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2.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3.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4.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5.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6.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8.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9.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0.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912" r:id="rId2"/>
    <p:sldMasterId id="2147483989" r:id="rId3"/>
    <p:sldMasterId id="2147484001" r:id="rId4"/>
    <p:sldMasterId id="2147484013" r:id="rId5"/>
    <p:sldMasterId id="2147484026" r:id="rId6"/>
    <p:sldMasterId id="2147484065" r:id="rId7"/>
    <p:sldMasterId id="2147484113" r:id="rId8"/>
    <p:sldMasterId id="2147484125" r:id="rId9"/>
    <p:sldMasterId id="2147484149" r:id="rId10"/>
    <p:sldMasterId id="2147484161" r:id="rId11"/>
    <p:sldMasterId id="2147484245" r:id="rId12"/>
    <p:sldMasterId id="2147484281" r:id="rId13"/>
    <p:sldMasterId id="2147484293" r:id="rId14"/>
    <p:sldMasterId id="2147484322" r:id="rId15"/>
    <p:sldMasterId id="2147484350" r:id="rId16"/>
    <p:sldMasterId id="2147484362" r:id="rId17"/>
    <p:sldMasterId id="2147484398" r:id="rId18"/>
    <p:sldMasterId id="2147484410" r:id="rId19"/>
    <p:sldMasterId id="2147484422" r:id="rId20"/>
    <p:sldMasterId id="2147484434" r:id="rId21"/>
    <p:sldMasterId id="2147484446" r:id="rId22"/>
    <p:sldMasterId id="2147484462" r:id="rId23"/>
    <p:sldMasterId id="2147484474" r:id="rId24"/>
    <p:sldMasterId id="2147484486" r:id="rId25"/>
    <p:sldMasterId id="2147484511" r:id="rId26"/>
    <p:sldMasterId id="2147484523" r:id="rId27"/>
    <p:sldMasterId id="2147484547" r:id="rId28"/>
    <p:sldMasterId id="2147484559" r:id="rId29"/>
    <p:sldMasterId id="2147484571" r:id="rId30"/>
    <p:sldMasterId id="2147484583" r:id="rId31"/>
  </p:sldMasterIdLst>
  <p:notesMasterIdLst>
    <p:notesMasterId r:id="rId147"/>
  </p:notesMasterIdLst>
  <p:sldIdLst>
    <p:sldId id="422" r:id="rId32"/>
    <p:sldId id="423" r:id="rId33"/>
    <p:sldId id="424" r:id="rId34"/>
    <p:sldId id="425" r:id="rId35"/>
    <p:sldId id="426" r:id="rId36"/>
    <p:sldId id="427" r:id="rId37"/>
    <p:sldId id="428" r:id="rId38"/>
    <p:sldId id="429" r:id="rId39"/>
    <p:sldId id="430" r:id="rId40"/>
    <p:sldId id="431" r:id="rId41"/>
    <p:sldId id="616" r:id="rId42"/>
    <p:sldId id="617" r:id="rId43"/>
    <p:sldId id="618" r:id="rId44"/>
    <p:sldId id="554" r:id="rId45"/>
    <p:sldId id="593" r:id="rId46"/>
    <p:sldId id="446" r:id="rId47"/>
    <p:sldId id="447" r:id="rId48"/>
    <p:sldId id="448" r:id="rId49"/>
    <p:sldId id="449" r:id="rId50"/>
    <p:sldId id="575" r:id="rId51"/>
    <p:sldId id="568" r:id="rId52"/>
    <p:sldId id="569" r:id="rId53"/>
    <p:sldId id="611" r:id="rId54"/>
    <p:sldId id="523" r:id="rId55"/>
    <p:sldId id="465" r:id="rId56"/>
    <p:sldId id="466" r:id="rId57"/>
    <p:sldId id="467" r:id="rId58"/>
    <p:sldId id="468" r:id="rId59"/>
    <p:sldId id="524" r:id="rId60"/>
    <p:sldId id="633" r:id="rId61"/>
    <p:sldId id="634" r:id="rId62"/>
    <p:sldId id="635" r:id="rId63"/>
    <p:sldId id="612" r:id="rId64"/>
    <p:sldId id="613" r:id="rId65"/>
    <p:sldId id="614" r:id="rId66"/>
    <p:sldId id="615" r:id="rId67"/>
    <p:sldId id="526" r:id="rId68"/>
    <p:sldId id="482" r:id="rId69"/>
    <p:sldId id="483" r:id="rId70"/>
    <p:sldId id="484" r:id="rId71"/>
    <p:sldId id="485" r:id="rId72"/>
    <p:sldId id="486" r:id="rId73"/>
    <p:sldId id="574" r:id="rId74"/>
    <p:sldId id="572" r:id="rId75"/>
    <p:sldId id="573" r:id="rId76"/>
    <p:sldId id="555" r:id="rId77"/>
    <p:sldId id="556" r:id="rId78"/>
    <p:sldId id="619" r:id="rId79"/>
    <p:sldId id="594" r:id="rId80"/>
    <p:sldId id="595" r:id="rId81"/>
    <p:sldId id="412" r:id="rId82"/>
    <p:sldId id="413" r:id="rId83"/>
    <p:sldId id="414" r:id="rId84"/>
    <p:sldId id="415" r:id="rId85"/>
    <p:sldId id="528" r:id="rId86"/>
    <p:sldId id="417" r:id="rId87"/>
    <p:sldId id="418" r:id="rId88"/>
    <p:sldId id="529" r:id="rId89"/>
    <p:sldId id="591" r:id="rId90"/>
    <p:sldId id="592" r:id="rId91"/>
    <p:sldId id="605" r:id="rId92"/>
    <p:sldId id="606" r:id="rId93"/>
    <p:sldId id="607" r:id="rId94"/>
    <p:sldId id="628" r:id="rId95"/>
    <p:sldId id="629" r:id="rId96"/>
    <p:sldId id="630" r:id="rId97"/>
    <p:sldId id="557" r:id="rId98"/>
    <p:sldId id="558" r:id="rId99"/>
    <p:sldId id="620" r:id="rId100"/>
    <p:sldId id="596" r:id="rId101"/>
    <p:sldId id="597" r:id="rId102"/>
    <p:sldId id="518" r:id="rId103"/>
    <p:sldId id="585" r:id="rId104"/>
    <p:sldId id="586" r:id="rId105"/>
    <p:sldId id="587" r:id="rId106"/>
    <p:sldId id="532" r:id="rId107"/>
    <p:sldId id="478" r:id="rId108"/>
    <p:sldId id="479" r:id="rId109"/>
    <p:sldId id="480" r:id="rId110"/>
    <p:sldId id="533" r:id="rId111"/>
    <p:sldId id="514" r:id="rId112"/>
    <p:sldId id="515" r:id="rId113"/>
    <p:sldId id="516" r:id="rId114"/>
    <p:sldId id="576" r:id="rId115"/>
    <p:sldId id="577" r:id="rId116"/>
    <p:sldId id="578" r:id="rId117"/>
    <p:sldId id="579" r:id="rId118"/>
    <p:sldId id="580" r:id="rId119"/>
    <p:sldId id="550" r:id="rId120"/>
    <p:sldId id="625" r:id="rId121"/>
    <p:sldId id="626" r:id="rId122"/>
    <p:sldId id="627" r:id="rId123"/>
    <p:sldId id="536" r:id="rId124"/>
    <p:sldId id="588" r:id="rId125"/>
    <p:sldId id="631" r:id="rId126"/>
    <p:sldId id="632" r:id="rId127"/>
    <p:sldId id="602" r:id="rId128"/>
    <p:sldId id="603" r:id="rId129"/>
    <p:sldId id="604" r:id="rId130"/>
    <p:sldId id="538" r:id="rId131"/>
    <p:sldId id="545" r:id="rId132"/>
    <p:sldId id="546" r:id="rId133"/>
    <p:sldId id="581" r:id="rId134"/>
    <p:sldId id="582" r:id="rId135"/>
    <p:sldId id="598" r:id="rId136"/>
    <p:sldId id="599" r:id="rId137"/>
    <p:sldId id="559" r:id="rId138"/>
    <p:sldId id="621" r:id="rId139"/>
    <p:sldId id="435" r:id="rId140"/>
    <p:sldId id="436" r:id="rId141"/>
    <p:sldId id="437" r:id="rId142"/>
    <p:sldId id="438" r:id="rId143"/>
    <p:sldId id="439" r:id="rId144"/>
    <p:sldId id="440" r:id="rId145"/>
    <p:sldId id="441" r:id="rId14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F74"/>
    <a:srgbClr val="519AD2"/>
    <a:srgbClr val="92D050"/>
    <a:srgbClr val="FF9999"/>
    <a:srgbClr val="6AD050"/>
    <a:srgbClr val="6AD099"/>
    <a:srgbClr val="EC6E92"/>
    <a:srgbClr val="712FA6"/>
    <a:srgbClr val="712F00"/>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57" autoAdjust="0"/>
    <p:restoredTop sz="94660"/>
  </p:normalViewPr>
  <p:slideViewPr>
    <p:cSldViewPr>
      <p:cViewPr>
        <p:scale>
          <a:sx n="66" d="100"/>
          <a:sy n="66" d="100"/>
        </p:scale>
        <p:origin x="-804" y="-7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1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slide" Target="slides/slide102.xml"/><Relationship Id="rId138" Type="http://schemas.openxmlformats.org/officeDocument/2006/relationships/slide" Target="slides/slide107.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slide" Target="slides/slide97.xml"/><Relationship Id="rId144" Type="http://schemas.openxmlformats.org/officeDocument/2006/relationships/slide" Target="slides/slide113.xml"/><Relationship Id="rId149"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2.xml"/><Relationship Id="rId48" Type="http://schemas.openxmlformats.org/officeDocument/2006/relationships/slide" Target="slides/slide17.xml"/><Relationship Id="rId64" Type="http://schemas.openxmlformats.org/officeDocument/2006/relationships/slide" Target="slides/slide33.xml"/><Relationship Id="rId69" Type="http://schemas.openxmlformats.org/officeDocument/2006/relationships/slide" Target="slides/slide38.xml"/><Relationship Id="rId113" Type="http://schemas.openxmlformats.org/officeDocument/2006/relationships/slide" Target="slides/slide82.xml"/><Relationship Id="rId118" Type="http://schemas.openxmlformats.org/officeDocument/2006/relationships/slide" Target="slides/slide87.xml"/><Relationship Id="rId134" Type="http://schemas.openxmlformats.org/officeDocument/2006/relationships/slide" Target="slides/slide103.xml"/><Relationship Id="rId139" Type="http://schemas.openxmlformats.org/officeDocument/2006/relationships/slide" Target="slides/slide108.xml"/><Relationship Id="rId80" Type="http://schemas.openxmlformats.org/officeDocument/2006/relationships/slide" Target="slides/slide49.xml"/><Relationship Id="rId85" Type="http://schemas.openxmlformats.org/officeDocument/2006/relationships/slide" Target="slides/slide54.xml"/><Relationship Id="rId150"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slide" Target="slides/slide93.xml"/><Relationship Id="rId129" Type="http://schemas.openxmlformats.org/officeDocument/2006/relationships/slide" Target="slides/slide98.xml"/><Relationship Id="rId137" Type="http://schemas.openxmlformats.org/officeDocument/2006/relationships/slide" Target="slides/slide10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32" Type="http://schemas.openxmlformats.org/officeDocument/2006/relationships/slide" Target="slides/slide101.xml"/><Relationship Id="rId140" Type="http://schemas.openxmlformats.org/officeDocument/2006/relationships/slide" Target="slides/slide109.xml"/><Relationship Id="rId145" Type="http://schemas.openxmlformats.org/officeDocument/2006/relationships/slide" Target="slides/slide1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slide" Target="slides/slide99.xml"/><Relationship Id="rId135" Type="http://schemas.openxmlformats.org/officeDocument/2006/relationships/slide" Target="slides/slide104.xml"/><Relationship Id="rId143" Type="http://schemas.openxmlformats.org/officeDocument/2006/relationships/slide" Target="slides/slide11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141" Type="http://schemas.openxmlformats.org/officeDocument/2006/relationships/slide" Target="slides/slide110.xml"/><Relationship Id="rId146" Type="http://schemas.openxmlformats.org/officeDocument/2006/relationships/slide" Target="slides/slide115.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slide" Target="slides/slide100.xml"/><Relationship Id="rId136" Type="http://schemas.openxmlformats.org/officeDocument/2006/relationships/slide" Target="slides/slide105.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4.xml"/><Relationship Id="rId56" Type="http://schemas.openxmlformats.org/officeDocument/2006/relationships/slide" Target="slides/slide25.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26" Type="http://schemas.openxmlformats.org/officeDocument/2006/relationships/slide" Target="slides/slide95.xml"/><Relationship Id="rId14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142" Type="http://schemas.openxmlformats.org/officeDocument/2006/relationships/slide" Target="slides/slide11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21BF9-F577-4F8B-875A-8DF235487AE2}" type="datetimeFigureOut">
              <a:rPr kumimoji="1" lang="ja-JP" altLang="en-US" smtClean="0"/>
              <a:t>2015/1/15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A7F74-BE0A-4E20-8B16-45267D5CD693}" type="slidenum">
              <a:rPr kumimoji="1" lang="ja-JP" altLang="en-US" smtClean="0"/>
              <a:t>‹#›</a:t>
            </a:fld>
            <a:endParaRPr kumimoji="1" lang="ja-JP" altLang="en-US"/>
          </a:p>
        </p:txBody>
      </p:sp>
    </p:spTree>
    <p:extLst>
      <p:ext uri="{BB962C8B-B14F-4D97-AF65-F5344CB8AC3E}">
        <p14:creationId xmlns:p14="http://schemas.microsoft.com/office/powerpoint/2010/main" val="125799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C5F5909-567C-46AC-8C10-FCEDD2327B95}" type="slidenum">
              <a:rPr lang="ja-JP" altLang="en-US" smtClean="0">
                <a:solidFill>
                  <a:prstClr val="black"/>
                </a:solidFill>
              </a:rPr>
              <a:pPr/>
              <a:t>19</a:t>
            </a:fld>
            <a:endParaRPr lang="ja-JP"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それでは、実演します。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C8181E6-3662-45AA-8CB0-96FA3CAEAFDF}" type="slidenum">
              <a:rPr lang="ja-JP" altLang="en-US" smtClean="0">
                <a:solidFill>
                  <a:prstClr val="black"/>
                </a:solidFill>
              </a:rPr>
              <a:pPr/>
              <a:t>107</a:t>
            </a:fld>
            <a:endParaRPr lang="ja-JP" altLang="en-US">
              <a:solidFill>
                <a:prstClr val="black"/>
              </a:solidFill>
            </a:endParaRPr>
          </a:p>
        </p:txBody>
      </p:sp>
    </p:spTree>
    <p:extLst>
      <p:ext uri="{BB962C8B-B14F-4D97-AF65-F5344CB8AC3E}">
        <p14:creationId xmlns:p14="http://schemas.microsoft.com/office/powerpoint/2010/main" val="61527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10CB70-A99E-4174-97FC-9BA88070E596}"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55991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検索結果が下に表示されましたか？</a:t>
            </a:r>
            <a:endParaRPr kumimoji="1" lang="en-US" altLang="ja-JP" dirty="0" smtClean="0"/>
          </a:p>
          <a:p>
            <a:endParaRPr kumimoji="1" lang="en-US" altLang="ja-JP" dirty="0" smtClean="0"/>
          </a:p>
          <a:p>
            <a:r>
              <a:rPr kumimoji="1" lang="ja-JP" altLang="en-US" dirty="0" smtClean="0"/>
              <a:t>結果の見方は、左から、＜金城学院大学図書館にある本＞、＜他の図書館にある論文＞、＜他の図書館にある本＞の結果を表示しています。</a:t>
            </a:r>
            <a:endParaRPr kumimoji="1" lang="en-US" altLang="ja-JP" dirty="0" smtClean="0"/>
          </a:p>
          <a:p>
            <a:endParaRPr kumimoji="1" lang="en-US" altLang="ja-JP" dirty="0" smtClean="0"/>
          </a:p>
          <a:p>
            <a:r>
              <a:rPr kumimoji="1" lang="ja-JP" altLang="en-US" dirty="0" smtClean="0"/>
              <a:t>金城と他の図書館の結果が違うのは、金城の方は、タイトルに「結婚式　マナー」と書かれているもののみ探しているのに対し、</a:t>
            </a:r>
            <a:endParaRPr kumimoji="1" lang="en-US" altLang="ja-JP" dirty="0" smtClean="0"/>
          </a:p>
          <a:p>
            <a:r>
              <a:rPr kumimoji="1" lang="ja-JP" altLang="en-US" dirty="0" smtClean="0"/>
              <a:t>他の図書館の結果は、目次に「結婚式」や「マナー」という言葉が使われているものも表示されているためです。</a:t>
            </a:r>
            <a:endParaRPr kumimoji="1" lang="ja-JP" altLang="en-US" dirty="0"/>
          </a:p>
        </p:txBody>
      </p:sp>
      <p:sp>
        <p:nvSpPr>
          <p:cNvPr id="4" name="スライド番号プレースホルダー 3"/>
          <p:cNvSpPr>
            <a:spLocks noGrp="1"/>
          </p:cNvSpPr>
          <p:nvPr>
            <p:ph type="sldNum" sz="quarter" idx="10"/>
          </p:nvPr>
        </p:nvSpPr>
        <p:spPr/>
        <p:txBody>
          <a:bodyPr/>
          <a:lstStyle/>
          <a:p>
            <a:fld id="{FC8181E6-3662-45AA-8CB0-96FA3CAEAFDF}"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41196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それでは、実演します。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C8181E6-3662-45AA-8CB0-96FA3CAEAFDF}"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61527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それでは、実演します。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C8181E6-3662-45AA-8CB0-96FA3CAEAFDF}"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61527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それでは、実演します。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C8181E6-3662-45AA-8CB0-96FA3CAEAFDF}"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61527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それでは、実演します。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C8181E6-3662-45AA-8CB0-96FA3CAEAFDF}"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61527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0"/>
          </p:nvPr>
        </p:nvSpPr>
        <p:spPr/>
        <p:txBody>
          <a:bodyPr/>
          <a:lstStyle/>
          <a:p>
            <a:fld id="{E015AE85-A8CA-4B39-8924-A658FB6D5BE9}"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2763992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C5F5909-567C-46AC-8C10-FCEDD2327B95}" type="slidenum">
              <a:rPr lang="ja-JP" altLang="en-US" smtClean="0">
                <a:solidFill>
                  <a:prstClr val="black"/>
                </a:solidFill>
              </a:rPr>
              <a:pPr/>
              <a:t>106</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814508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27207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969189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46723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8598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43404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7830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83010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15737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96036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20260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58724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78324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7795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49930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31502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77738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29369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40304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22109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97736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4565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17262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07691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091024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77409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5545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17064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747138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20668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58210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63655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30271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11464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721538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49543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87938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99010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08939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91786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236288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10564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38809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17433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75559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86442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81858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20008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791768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711252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27952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584938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7451" y="1122363"/>
            <a:ext cx="8646851"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43000" y="464959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52117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33069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66330" y="1709739"/>
            <a:ext cx="8620218"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49328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08725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182536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27491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24288" y="1"/>
            <a:ext cx="9019712" cy="936000"/>
          </a:xfrm>
        </p:spPr>
        <p:txBody>
          <a:bodyPr>
            <a:noAutofit/>
          </a:bodyPr>
          <a:lstStyle>
            <a:lvl1pPr>
              <a:defRPr sz="4400" b="1" spc="-150"/>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正方形/長方形 5"/>
          <p:cNvSpPr/>
          <p:nvPr userDrawn="1"/>
        </p:nvSpPr>
        <p:spPr>
          <a:xfrm>
            <a:off x="-1" y="0"/>
            <a:ext cx="985422" cy="6858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0640869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011040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33216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8156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25375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409860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セクション見出し">
    <p:bg>
      <p:bgPr>
        <a:solidFill>
          <a:srgbClr val="0066CC"/>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35258" y="1669401"/>
            <a:ext cx="8673484" cy="3519199"/>
          </a:xfrm>
        </p:spPr>
        <p:txBody>
          <a:bodyPr anchor="b">
            <a:normAutofit/>
          </a:bodyPr>
          <a:lstStyle>
            <a:lvl1pPr algn="ctr">
              <a:lnSpc>
                <a:spcPct val="137000"/>
              </a:lnSpc>
              <a:defRPr sz="3600">
                <a:solidFill>
                  <a:schemeClr val="bg1"/>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37775530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000" y="1122363"/>
            <a:ext cx="7776000" cy="3156339"/>
          </a:xfrm>
        </p:spPr>
        <p:txBody>
          <a:bodyPr anchor="b"/>
          <a:lstStyle>
            <a:lvl1pPr algn="ctr">
              <a:lnSpc>
                <a:spcPct val="137000"/>
              </a:lnSpc>
              <a:defRPr sz="60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684000" y="5001250"/>
            <a:ext cx="7776000" cy="1479427"/>
          </a:xfrm>
        </p:spPr>
        <p:txBody>
          <a:bodyPr/>
          <a:lstStyle>
            <a:lvl1pPr marL="0" indent="0" algn="ctr">
              <a:lnSpc>
                <a:spcPct val="100000"/>
              </a:lnSpc>
              <a:buNone/>
              <a:defRPr sz="2400">
                <a:solidFill>
                  <a:srgbClr val="4D4D4D"/>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7282883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2916" cy="931654"/>
          </a:xfrm>
          <a:solidFill>
            <a:srgbClr val="0066CC"/>
          </a:solidFill>
        </p:spPr>
        <p:txBody>
          <a:bodyPr>
            <a:normAutofit/>
          </a:bodyPr>
          <a:lstStyle>
            <a:lvl1pPr marL="180000">
              <a:defRPr sz="3600">
                <a:solidFill>
                  <a:schemeClr val="bg1"/>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628650" y="1130059"/>
            <a:ext cx="7886700" cy="5046903"/>
          </a:xfrm>
        </p:spPr>
        <p:txBody>
          <a:bodyPr/>
          <a:lstStyle>
            <a:lvl1pPr marL="0" indent="0">
              <a:lnSpc>
                <a:spcPct val="137000"/>
              </a:lnSpc>
              <a:buFontTx/>
              <a:buNone/>
              <a:defRPr sz="4400">
                <a:solidFill>
                  <a:srgbClr val="4D4D4D"/>
                </a:solidFill>
                <a:latin typeface="メイリオ" panose="020B0604030504040204" pitchFamily="50" charset="-128"/>
                <a:ea typeface="メイリオ" panose="020B0604030504040204" pitchFamily="50" charset="-128"/>
              </a:defRPr>
            </a:lvl1pPr>
            <a:lvl2pPr marL="457200" indent="0">
              <a:lnSpc>
                <a:spcPct val="137000"/>
              </a:lnSpc>
              <a:buFontTx/>
              <a:buNone/>
              <a:defRPr sz="4000">
                <a:solidFill>
                  <a:srgbClr val="4D4D4D"/>
                </a:solidFill>
                <a:latin typeface="メイリオ" panose="020B0604030504040204" pitchFamily="50" charset="-128"/>
                <a:ea typeface="メイリオ" panose="020B0604030504040204" pitchFamily="50" charset="-128"/>
              </a:defRPr>
            </a:lvl2pPr>
            <a:lvl3pPr marL="914400" indent="0">
              <a:lnSpc>
                <a:spcPct val="137000"/>
              </a:lnSpc>
              <a:buFontTx/>
              <a:buNone/>
              <a:defRPr sz="3600">
                <a:solidFill>
                  <a:srgbClr val="4D4D4D"/>
                </a:solidFill>
                <a:latin typeface="メイリオ" panose="020B0604030504040204" pitchFamily="50" charset="-128"/>
                <a:ea typeface="メイリオ" panose="020B0604030504040204" pitchFamily="50" charset="-128"/>
              </a:defRPr>
            </a:lvl3pPr>
            <a:lvl4pPr marL="1371600" indent="0">
              <a:lnSpc>
                <a:spcPct val="137000"/>
              </a:lnSpc>
              <a:buFontTx/>
              <a:buNone/>
              <a:defRPr sz="3200">
                <a:solidFill>
                  <a:srgbClr val="4D4D4D"/>
                </a:solidFill>
                <a:latin typeface="メイリオ" panose="020B0604030504040204" pitchFamily="50" charset="-128"/>
                <a:ea typeface="メイリオ" panose="020B0604030504040204" pitchFamily="50" charset="-128"/>
              </a:defRPr>
            </a:lvl4pPr>
            <a:lvl5pPr marL="1828800" indent="0">
              <a:lnSpc>
                <a:spcPct val="137000"/>
              </a:lnSpc>
              <a:buFontTx/>
              <a:buNone/>
              <a:defRPr sz="2800">
                <a:solidFill>
                  <a:srgbClr val="4D4D4D"/>
                </a:solidFill>
                <a:latin typeface="メイリオ" panose="020B0604030504040204" pitchFamily="50" charset="-128"/>
                <a:ea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18309646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58807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2916" cy="931654"/>
          </a:xfrm>
          <a:solidFill>
            <a:srgbClr val="FFF78C"/>
          </a:solidFill>
        </p:spPr>
        <p:txBody>
          <a:bodyPr>
            <a:normAutofit/>
          </a:bodyPr>
          <a:lstStyle>
            <a:lvl1pPr marL="180000">
              <a:defRPr sz="36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628650" y="1130059"/>
            <a:ext cx="7886700" cy="5046903"/>
          </a:xfrm>
        </p:spPr>
        <p:txBody>
          <a:bodyPr/>
          <a:lstStyle>
            <a:lvl1pPr marL="0" indent="0">
              <a:lnSpc>
                <a:spcPct val="137000"/>
              </a:lnSpc>
              <a:buFontTx/>
              <a:buNone/>
              <a:defRPr sz="4400">
                <a:solidFill>
                  <a:srgbClr val="4D4D4D"/>
                </a:solidFill>
                <a:latin typeface="メイリオ" panose="020B0604030504040204" pitchFamily="50" charset="-128"/>
                <a:ea typeface="メイリオ" panose="020B0604030504040204" pitchFamily="50" charset="-128"/>
              </a:defRPr>
            </a:lvl1pPr>
            <a:lvl2pPr marL="457200" indent="0">
              <a:lnSpc>
                <a:spcPct val="137000"/>
              </a:lnSpc>
              <a:buFontTx/>
              <a:buNone/>
              <a:defRPr sz="4000">
                <a:solidFill>
                  <a:srgbClr val="4D4D4D"/>
                </a:solidFill>
                <a:latin typeface="メイリオ" panose="020B0604030504040204" pitchFamily="50" charset="-128"/>
                <a:ea typeface="メイリオ" panose="020B0604030504040204" pitchFamily="50" charset="-128"/>
              </a:defRPr>
            </a:lvl2pPr>
            <a:lvl3pPr marL="914400" indent="0">
              <a:lnSpc>
                <a:spcPct val="137000"/>
              </a:lnSpc>
              <a:buFontTx/>
              <a:buNone/>
              <a:defRPr sz="3600">
                <a:solidFill>
                  <a:srgbClr val="4D4D4D"/>
                </a:solidFill>
                <a:latin typeface="メイリオ" panose="020B0604030504040204" pitchFamily="50" charset="-128"/>
                <a:ea typeface="メイリオ" panose="020B0604030504040204" pitchFamily="50" charset="-128"/>
              </a:defRPr>
            </a:lvl3pPr>
            <a:lvl4pPr marL="1371600" indent="0">
              <a:lnSpc>
                <a:spcPct val="137000"/>
              </a:lnSpc>
              <a:buFontTx/>
              <a:buNone/>
              <a:defRPr sz="3200">
                <a:solidFill>
                  <a:srgbClr val="4D4D4D"/>
                </a:solidFill>
                <a:latin typeface="メイリオ" panose="020B0604030504040204" pitchFamily="50" charset="-128"/>
                <a:ea typeface="メイリオ" panose="020B0604030504040204" pitchFamily="50" charset="-128"/>
              </a:defRPr>
            </a:lvl4pPr>
            <a:lvl5pPr marL="1828800" indent="0">
              <a:lnSpc>
                <a:spcPct val="137000"/>
              </a:lnSpc>
              <a:buFontTx/>
              <a:buNone/>
              <a:defRPr sz="2800">
                <a:solidFill>
                  <a:srgbClr val="4D4D4D"/>
                </a:solidFill>
                <a:latin typeface="メイリオ" panose="020B0604030504040204" pitchFamily="50" charset="-128"/>
                <a:ea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25759491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2916" cy="931654"/>
          </a:xfrm>
          <a:solidFill>
            <a:srgbClr val="6BA6DE"/>
          </a:solidFill>
        </p:spPr>
        <p:txBody>
          <a:bodyPr>
            <a:normAutofit/>
          </a:bodyPr>
          <a:lstStyle>
            <a:lvl1pPr marL="180000">
              <a:defRPr sz="36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628650" y="1130059"/>
            <a:ext cx="7886700" cy="5046903"/>
          </a:xfrm>
        </p:spPr>
        <p:txBody>
          <a:bodyPr/>
          <a:lstStyle>
            <a:lvl1pPr marL="0" indent="0">
              <a:lnSpc>
                <a:spcPct val="137000"/>
              </a:lnSpc>
              <a:buFontTx/>
              <a:buNone/>
              <a:defRPr sz="4400">
                <a:solidFill>
                  <a:srgbClr val="4D4D4D"/>
                </a:solidFill>
                <a:latin typeface="メイリオ" panose="020B0604030504040204" pitchFamily="50" charset="-128"/>
                <a:ea typeface="メイリオ" panose="020B0604030504040204" pitchFamily="50" charset="-128"/>
              </a:defRPr>
            </a:lvl1pPr>
            <a:lvl2pPr marL="457200" indent="0">
              <a:lnSpc>
                <a:spcPct val="137000"/>
              </a:lnSpc>
              <a:buFontTx/>
              <a:buNone/>
              <a:defRPr sz="4000">
                <a:solidFill>
                  <a:srgbClr val="4D4D4D"/>
                </a:solidFill>
                <a:latin typeface="メイリオ" panose="020B0604030504040204" pitchFamily="50" charset="-128"/>
                <a:ea typeface="メイリオ" panose="020B0604030504040204" pitchFamily="50" charset="-128"/>
              </a:defRPr>
            </a:lvl2pPr>
            <a:lvl3pPr marL="914400" indent="0">
              <a:lnSpc>
                <a:spcPct val="137000"/>
              </a:lnSpc>
              <a:buFontTx/>
              <a:buNone/>
              <a:defRPr sz="3600">
                <a:solidFill>
                  <a:srgbClr val="4D4D4D"/>
                </a:solidFill>
                <a:latin typeface="メイリオ" panose="020B0604030504040204" pitchFamily="50" charset="-128"/>
                <a:ea typeface="メイリオ" panose="020B0604030504040204" pitchFamily="50" charset="-128"/>
              </a:defRPr>
            </a:lvl3pPr>
            <a:lvl4pPr marL="1371600" indent="0">
              <a:lnSpc>
                <a:spcPct val="137000"/>
              </a:lnSpc>
              <a:buFontTx/>
              <a:buNone/>
              <a:defRPr sz="3200">
                <a:solidFill>
                  <a:srgbClr val="4D4D4D"/>
                </a:solidFill>
                <a:latin typeface="メイリオ" panose="020B0604030504040204" pitchFamily="50" charset="-128"/>
                <a:ea typeface="メイリオ" panose="020B0604030504040204" pitchFamily="50" charset="-128"/>
              </a:defRPr>
            </a:lvl4pPr>
            <a:lvl5pPr marL="1828800" indent="0">
              <a:lnSpc>
                <a:spcPct val="137000"/>
              </a:lnSpc>
              <a:buFontTx/>
              <a:buNone/>
              <a:defRPr sz="2800">
                <a:solidFill>
                  <a:srgbClr val="4D4D4D"/>
                </a:solidFill>
                <a:latin typeface="メイリオ" panose="020B0604030504040204" pitchFamily="50" charset="-128"/>
                <a:ea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24663292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2916" cy="931654"/>
          </a:xfrm>
          <a:solidFill>
            <a:srgbClr val="EF8E9C"/>
          </a:solidFill>
        </p:spPr>
        <p:txBody>
          <a:bodyPr>
            <a:normAutofit/>
          </a:bodyPr>
          <a:lstStyle>
            <a:lvl1pPr marL="180000">
              <a:defRPr sz="36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628650" y="1130059"/>
            <a:ext cx="7886700" cy="5046903"/>
          </a:xfrm>
        </p:spPr>
        <p:txBody>
          <a:bodyPr/>
          <a:lstStyle>
            <a:lvl1pPr marL="0" indent="0">
              <a:lnSpc>
                <a:spcPct val="137000"/>
              </a:lnSpc>
              <a:buFontTx/>
              <a:buNone/>
              <a:defRPr sz="4400">
                <a:solidFill>
                  <a:srgbClr val="4D4D4D"/>
                </a:solidFill>
                <a:latin typeface="メイリオ" panose="020B0604030504040204" pitchFamily="50" charset="-128"/>
                <a:ea typeface="メイリオ" panose="020B0604030504040204" pitchFamily="50" charset="-128"/>
              </a:defRPr>
            </a:lvl1pPr>
            <a:lvl2pPr marL="457200" indent="0">
              <a:lnSpc>
                <a:spcPct val="137000"/>
              </a:lnSpc>
              <a:buFontTx/>
              <a:buNone/>
              <a:defRPr sz="4000">
                <a:solidFill>
                  <a:srgbClr val="4D4D4D"/>
                </a:solidFill>
                <a:latin typeface="メイリオ" panose="020B0604030504040204" pitchFamily="50" charset="-128"/>
                <a:ea typeface="メイリオ" panose="020B0604030504040204" pitchFamily="50" charset="-128"/>
              </a:defRPr>
            </a:lvl2pPr>
            <a:lvl3pPr marL="914400" indent="0">
              <a:lnSpc>
                <a:spcPct val="137000"/>
              </a:lnSpc>
              <a:buFontTx/>
              <a:buNone/>
              <a:defRPr sz="3600">
                <a:solidFill>
                  <a:srgbClr val="4D4D4D"/>
                </a:solidFill>
                <a:latin typeface="メイリオ" panose="020B0604030504040204" pitchFamily="50" charset="-128"/>
                <a:ea typeface="メイリオ" panose="020B0604030504040204" pitchFamily="50" charset="-128"/>
              </a:defRPr>
            </a:lvl3pPr>
            <a:lvl4pPr marL="1371600" indent="0">
              <a:lnSpc>
                <a:spcPct val="137000"/>
              </a:lnSpc>
              <a:buFontTx/>
              <a:buNone/>
              <a:defRPr sz="3200">
                <a:solidFill>
                  <a:srgbClr val="4D4D4D"/>
                </a:solidFill>
                <a:latin typeface="メイリオ" panose="020B0604030504040204" pitchFamily="50" charset="-128"/>
                <a:ea typeface="メイリオ" panose="020B0604030504040204" pitchFamily="50" charset="-128"/>
              </a:defRPr>
            </a:lvl4pPr>
            <a:lvl5pPr marL="1828800" indent="0">
              <a:lnSpc>
                <a:spcPct val="137000"/>
              </a:lnSpc>
              <a:buFontTx/>
              <a:buNone/>
              <a:defRPr sz="2800">
                <a:solidFill>
                  <a:srgbClr val="4D4D4D"/>
                </a:solidFill>
                <a:latin typeface="メイリオ" panose="020B0604030504040204" pitchFamily="50" charset="-128"/>
                <a:ea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119548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lnSpc>
                <a:spcPct val="137000"/>
              </a:lnSpc>
              <a:defRPr sz="60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rgbClr val="4D4D4D"/>
                </a:solidFill>
                <a:latin typeface="メイリオ" panose="020B0604030504040204" pitchFamily="50" charset="-128"/>
                <a:ea typeface="メイリオ"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11C9623A-6D96-4384-ADF4-8A9723486D48}" type="datetimeFigureOut">
              <a:rPr lang="ja-JP" altLang="en-US" smtClean="0"/>
              <a:pPr/>
              <a:t>2015/1/15</a:t>
            </a:fld>
            <a:endParaRPr lang="ja-JP" altLang="en-US"/>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7263962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セクション見出し">
    <p:bg>
      <p:bgPr>
        <a:solidFill>
          <a:srgbClr val="0066CC"/>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normAutofit/>
          </a:bodyPr>
          <a:lstStyle>
            <a:lvl1pPr algn="ctr">
              <a:lnSpc>
                <a:spcPct val="137000"/>
              </a:lnSpc>
              <a:defRPr sz="4000">
                <a:solidFill>
                  <a:schemeClr val="bg1"/>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1727191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3228999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8" name="フッター プレースホルダー 7"/>
          <p:cNvSpPr>
            <a:spLocks noGrp="1"/>
          </p:cNvSpPr>
          <p:nvPr>
            <p:ph type="ftr" sz="quarter" idx="11"/>
          </p:nvPr>
        </p:nvSpPr>
        <p:spPr/>
        <p:txBody>
          <a:bodyPr/>
          <a:lstStyle/>
          <a:p>
            <a:endParaRPr lang="ja-JP" altLang="en-US"/>
          </a:p>
        </p:txBody>
      </p:sp>
      <p:sp>
        <p:nvSpPr>
          <p:cNvPr id="9" name="スライド番号プレースホルダー 8"/>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585659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231198" y="1236391"/>
            <a:ext cx="7503047" cy="1325563"/>
          </a:xfrm>
        </p:spPr>
        <p:txBody>
          <a:bodyPr>
            <a:normAutofit/>
          </a:bodyPr>
          <a:lstStyle>
            <a:lvl1pPr marL="108000">
              <a:defRPr sz="4800" b="1"/>
            </a:lvl1pPr>
          </a:lstStyle>
          <a:p>
            <a:r>
              <a:rPr kumimoji="1" lang="ja-JP" altLang="en-US" dirty="0" smtClean="0"/>
              <a:t>マスター タイトルの書式設定</a:t>
            </a:r>
            <a:endParaRPr kumimoji="1" lang="ja-JP" altLang="en-US" dirty="0"/>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F9F24B55-0E73-4137-8B62-03CBB068928B}" type="slidenum">
              <a:rPr lang="ja-JP" altLang="en-US" smtClean="0"/>
              <a:pPr/>
              <a:t>‹#›</a:t>
            </a:fld>
            <a:endParaRPr lang="ja-JP" altLang="en-US"/>
          </a:p>
        </p:txBody>
      </p:sp>
      <p:sp>
        <p:nvSpPr>
          <p:cNvPr id="6" name="正方形/長方形 5"/>
          <p:cNvSpPr/>
          <p:nvPr userDrawn="1"/>
        </p:nvSpPr>
        <p:spPr>
          <a:xfrm>
            <a:off x="-1" y="0"/>
            <a:ext cx="1231200" cy="6858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6684079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3" name="フッター プレースホルダー 2"/>
          <p:cNvSpPr>
            <a:spLocks noGrp="1"/>
          </p:cNvSpPr>
          <p:nvPr>
            <p:ph type="ftr" sz="quarter" idx="11"/>
          </p:nvPr>
        </p:nvSpPr>
        <p:spPr/>
        <p:txBody>
          <a:bodyPr/>
          <a:lstStyle/>
          <a:p>
            <a:endParaRPr lang="ja-JP" altLang="en-US"/>
          </a:p>
        </p:txBody>
      </p:sp>
      <p:sp>
        <p:nvSpPr>
          <p:cNvPr id="4" name="スライド番号プレースホルダー 3"/>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12030377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0862165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06417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1142174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28210323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42903528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8190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13844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96289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821729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42214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1374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43498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24904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19745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91326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43841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65236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39191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92246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56086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32540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39953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86055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79568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39673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4826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24064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16983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06528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49C48A8-44F1-4D44-81DE-E076A0D9A8F5}"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DCCC606-5FBE-4EA3-B438-388FE1DC39D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28462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33D5F21-FD84-4C7C-95DB-49B8F9372552}"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F0C0330-B4E4-461D-8E68-7C454A440E8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121997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2D4E175-F5C7-4179-A5D4-768517EE5859}"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8F36B33-2C70-4040-8CB3-451405B92F8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708519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567C128-9BBD-4E28-BDCB-8BBC0B6F275F}"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86C0AD-CE15-41FA-8A60-175FB3AACB5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690907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BD372C9-5218-4A16-A048-996EAEC810ED}"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128BE0AF-AFC5-4C8C-A030-EA63FCC6857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8233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97464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45025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8C9B03A-D5D5-4DDD-AC90-4E70FE13FE5F}"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26307563-C6AE-4C47-9D35-76C626707F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708895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1E4D47B-9DB8-41D7-BD3B-61A2541DA52A}"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5795BB6-F427-4F1A-9DC6-4D45CCBDD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540166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6971E56-73AF-459C-9118-5BF10480329C}"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FFD7572-0169-4B2A-B8DA-D2C9D13498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539150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AA75532-31ED-46F5-B08E-D6A1CB53FD0D}"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7E7017C-9BBE-42EE-8914-9C4A480F0F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518527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2586C12-CA9A-4642-B21B-BE788920A233}"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00F4420-A050-448F-AA03-F0282846B89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782550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BD6E0FF-9D93-470F-8B27-2FD3E2FFFD50}"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9D8BB0E-BB78-4535-8ABB-14890300365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826787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77884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6337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44488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398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5368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462741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253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99457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67094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31635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85871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107683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197403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301898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1065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90512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54667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62399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20386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4697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076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97874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63125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621211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09202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1695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42785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232084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2573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75263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39771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70534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12769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595728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41495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13902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000" y="1122363"/>
            <a:ext cx="7776000" cy="3156339"/>
          </a:xfrm>
        </p:spPr>
        <p:txBody>
          <a:bodyPr anchor="b"/>
          <a:lstStyle>
            <a:lvl1pPr algn="ctr">
              <a:lnSpc>
                <a:spcPct val="137000"/>
              </a:lnSpc>
              <a:defRPr sz="60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684000" y="5001250"/>
            <a:ext cx="7776000" cy="1479427"/>
          </a:xfrm>
        </p:spPr>
        <p:txBody>
          <a:bodyPr/>
          <a:lstStyle>
            <a:lvl1pPr marL="0" indent="0" algn="ctr">
              <a:lnSpc>
                <a:spcPct val="100000"/>
              </a:lnSpc>
              <a:buNone/>
              <a:defRPr sz="2400">
                <a:solidFill>
                  <a:srgbClr val="4D4D4D"/>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41362928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13674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2916" cy="931654"/>
          </a:xfrm>
          <a:solidFill>
            <a:srgbClr val="0066CC"/>
          </a:solidFill>
        </p:spPr>
        <p:txBody>
          <a:bodyPr>
            <a:normAutofit/>
          </a:bodyPr>
          <a:lstStyle>
            <a:lvl1pPr marL="180000">
              <a:defRPr sz="3600">
                <a:solidFill>
                  <a:schemeClr val="bg1"/>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628650" y="1130059"/>
            <a:ext cx="7886700" cy="5046903"/>
          </a:xfrm>
        </p:spPr>
        <p:txBody>
          <a:bodyPr/>
          <a:lstStyle>
            <a:lvl1pPr marL="0" indent="0">
              <a:lnSpc>
                <a:spcPct val="137000"/>
              </a:lnSpc>
              <a:buFontTx/>
              <a:buNone/>
              <a:defRPr sz="4400">
                <a:solidFill>
                  <a:srgbClr val="4D4D4D"/>
                </a:solidFill>
                <a:latin typeface="メイリオ" panose="020B0604030504040204" pitchFamily="50" charset="-128"/>
                <a:ea typeface="メイリオ" panose="020B0604030504040204" pitchFamily="50" charset="-128"/>
              </a:defRPr>
            </a:lvl1pPr>
            <a:lvl2pPr marL="457200" indent="0">
              <a:lnSpc>
                <a:spcPct val="137000"/>
              </a:lnSpc>
              <a:buFontTx/>
              <a:buNone/>
              <a:defRPr sz="4000">
                <a:solidFill>
                  <a:srgbClr val="4D4D4D"/>
                </a:solidFill>
                <a:latin typeface="メイリオ" panose="020B0604030504040204" pitchFamily="50" charset="-128"/>
                <a:ea typeface="メイリオ" panose="020B0604030504040204" pitchFamily="50" charset="-128"/>
              </a:defRPr>
            </a:lvl2pPr>
            <a:lvl3pPr marL="914400" indent="0">
              <a:lnSpc>
                <a:spcPct val="137000"/>
              </a:lnSpc>
              <a:buFontTx/>
              <a:buNone/>
              <a:defRPr sz="3600">
                <a:solidFill>
                  <a:srgbClr val="4D4D4D"/>
                </a:solidFill>
                <a:latin typeface="メイリオ" panose="020B0604030504040204" pitchFamily="50" charset="-128"/>
                <a:ea typeface="メイリオ" panose="020B0604030504040204" pitchFamily="50" charset="-128"/>
              </a:defRPr>
            </a:lvl3pPr>
            <a:lvl4pPr marL="1371600" indent="0">
              <a:lnSpc>
                <a:spcPct val="137000"/>
              </a:lnSpc>
              <a:buFontTx/>
              <a:buNone/>
              <a:defRPr sz="3200">
                <a:solidFill>
                  <a:srgbClr val="4D4D4D"/>
                </a:solidFill>
                <a:latin typeface="メイリオ" panose="020B0604030504040204" pitchFamily="50" charset="-128"/>
                <a:ea typeface="メイリオ" panose="020B0604030504040204" pitchFamily="50" charset="-128"/>
              </a:defRPr>
            </a:lvl4pPr>
            <a:lvl5pPr marL="1828800" indent="0">
              <a:lnSpc>
                <a:spcPct val="137000"/>
              </a:lnSpc>
              <a:buFontTx/>
              <a:buNone/>
              <a:defRPr sz="2800">
                <a:solidFill>
                  <a:srgbClr val="4D4D4D"/>
                </a:solidFill>
                <a:latin typeface="メイリオ" panose="020B0604030504040204" pitchFamily="50" charset="-128"/>
                <a:ea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83917966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2916" cy="931654"/>
          </a:xfrm>
          <a:solidFill>
            <a:srgbClr val="FFF78C"/>
          </a:solidFill>
        </p:spPr>
        <p:txBody>
          <a:bodyPr>
            <a:normAutofit/>
          </a:bodyPr>
          <a:lstStyle>
            <a:lvl1pPr marL="180000">
              <a:defRPr sz="36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628650" y="1130059"/>
            <a:ext cx="7886700" cy="5046903"/>
          </a:xfrm>
        </p:spPr>
        <p:txBody>
          <a:bodyPr/>
          <a:lstStyle>
            <a:lvl1pPr marL="0" indent="0">
              <a:lnSpc>
                <a:spcPct val="137000"/>
              </a:lnSpc>
              <a:buFontTx/>
              <a:buNone/>
              <a:defRPr sz="4400">
                <a:solidFill>
                  <a:srgbClr val="4D4D4D"/>
                </a:solidFill>
                <a:latin typeface="メイリオ" panose="020B0604030504040204" pitchFamily="50" charset="-128"/>
                <a:ea typeface="メイリオ" panose="020B0604030504040204" pitchFamily="50" charset="-128"/>
              </a:defRPr>
            </a:lvl1pPr>
            <a:lvl2pPr marL="457200" indent="0">
              <a:lnSpc>
                <a:spcPct val="137000"/>
              </a:lnSpc>
              <a:buFontTx/>
              <a:buNone/>
              <a:defRPr sz="4000">
                <a:solidFill>
                  <a:srgbClr val="4D4D4D"/>
                </a:solidFill>
                <a:latin typeface="メイリオ" panose="020B0604030504040204" pitchFamily="50" charset="-128"/>
                <a:ea typeface="メイリオ" panose="020B0604030504040204" pitchFamily="50" charset="-128"/>
              </a:defRPr>
            </a:lvl2pPr>
            <a:lvl3pPr marL="914400" indent="0">
              <a:lnSpc>
                <a:spcPct val="137000"/>
              </a:lnSpc>
              <a:buFontTx/>
              <a:buNone/>
              <a:defRPr sz="3600">
                <a:solidFill>
                  <a:srgbClr val="4D4D4D"/>
                </a:solidFill>
                <a:latin typeface="メイリオ" panose="020B0604030504040204" pitchFamily="50" charset="-128"/>
                <a:ea typeface="メイリオ" panose="020B0604030504040204" pitchFamily="50" charset="-128"/>
              </a:defRPr>
            </a:lvl3pPr>
            <a:lvl4pPr marL="1371600" indent="0">
              <a:lnSpc>
                <a:spcPct val="137000"/>
              </a:lnSpc>
              <a:buFontTx/>
              <a:buNone/>
              <a:defRPr sz="3200">
                <a:solidFill>
                  <a:srgbClr val="4D4D4D"/>
                </a:solidFill>
                <a:latin typeface="メイリオ" panose="020B0604030504040204" pitchFamily="50" charset="-128"/>
                <a:ea typeface="メイリオ" panose="020B0604030504040204" pitchFamily="50" charset="-128"/>
              </a:defRPr>
            </a:lvl4pPr>
            <a:lvl5pPr marL="1828800" indent="0">
              <a:lnSpc>
                <a:spcPct val="137000"/>
              </a:lnSpc>
              <a:buFontTx/>
              <a:buNone/>
              <a:defRPr sz="2800">
                <a:solidFill>
                  <a:srgbClr val="4D4D4D"/>
                </a:solidFill>
                <a:latin typeface="メイリオ" panose="020B0604030504040204" pitchFamily="50" charset="-128"/>
                <a:ea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8380394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2916" cy="931654"/>
          </a:xfrm>
          <a:solidFill>
            <a:srgbClr val="6BA6DE"/>
          </a:solidFill>
        </p:spPr>
        <p:txBody>
          <a:bodyPr>
            <a:normAutofit/>
          </a:bodyPr>
          <a:lstStyle>
            <a:lvl1pPr marL="180000">
              <a:defRPr sz="36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628650" y="1130059"/>
            <a:ext cx="7886700" cy="5046903"/>
          </a:xfrm>
        </p:spPr>
        <p:txBody>
          <a:bodyPr/>
          <a:lstStyle>
            <a:lvl1pPr marL="0" indent="0">
              <a:lnSpc>
                <a:spcPct val="137000"/>
              </a:lnSpc>
              <a:buFontTx/>
              <a:buNone/>
              <a:defRPr sz="4400">
                <a:solidFill>
                  <a:srgbClr val="4D4D4D"/>
                </a:solidFill>
                <a:latin typeface="メイリオ" panose="020B0604030504040204" pitchFamily="50" charset="-128"/>
                <a:ea typeface="メイリオ" panose="020B0604030504040204" pitchFamily="50" charset="-128"/>
              </a:defRPr>
            </a:lvl1pPr>
            <a:lvl2pPr marL="457200" indent="0">
              <a:lnSpc>
                <a:spcPct val="137000"/>
              </a:lnSpc>
              <a:buFontTx/>
              <a:buNone/>
              <a:defRPr sz="4000">
                <a:solidFill>
                  <a:srgbClr val="4D4D4D"/>
                </a:solidFill>
                <a:latin typeface="メイリオ" panose="020B0604030504040204" pitchFamily="50" charset="-128"/>
                <a:ea typeface="メイリオ" panose="020B0604030504040204" pitchFamily="50" charset="-128"/>
              </a:defRPr>
            </a:lvl2pPr>
            <a:lvl3pPr marL="914400" indent="0">
              <a:lnSpc>
                <a:spcPct val="137000"/>
              </a:lnSpc>
              <a:buFontTx/>
              <a:buNone/>
              <a:defRPr sz="3600">
                <a:solidFill>
                  <a:srgbClr val="4D4D4D"/>
                </a:solidFill>
                <a:latin typeface="メイリオ" panose="020B0604030504040204" pitchFamily="50" charset="-128"/>
                <a:ea typeface="メイリオ" panose="020B0604030504040204" pitchFamily="50" charset="-128"/>
              </a:defRPr>
            </a:lvl3pPr>
            <a:lvl4pPr marL="1371600" indent="0">
              <a:lnSpc>
                <a:spcPct val="137000"/>
              </a:lnSpc>
              <a:buFontTx/>
              <a:buNone/>
              <a:defRPr sz="3200">
                <a:solidFill>
                  <a:srgbClr val="4D4D4D"/>
                </a:solidFill>
                <a:latin typeface="メイリオ" panose="020B0604030504040204" pitchFamily="50" charset="-128"/>
                <a:ea typeface="メイリオ" panose="020B0604030504040204" pitchFamily="50" charset="-128"/>
              </a:defRPr>
            </a:lvl4pPr>
            <a:lvl5pPr marL="1828800" indent="0">
              <a:lnSpc>
                <a:spcPct val="137000"/>
              </a:lnSpc>
              <a:buFontTx/>
              <a:buNone/>
              <a:defRPr sz="2800">
                <a:solidFill>
                  <a:srgbClr val="4D4D4D"/>
                </a:solidFill>
                <a:latin typeface="メイリオ" panose="020B0604030504040204" pitchFamily="50" charset="-128"/>
                <a:ea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5307291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2916" cy="931654"/>
          </a:xfrm>
          <a:solidFill>
            <a:srgbClr val="EF8E9C"/>
          </a:solidFill>
        </p:spPr>
        <p:txBody>
          <a:bodyPr>
            <a:normAutofit/>
          </a:bodyPr>
          <a:lstStyle>
            <a:lvl1pPr marL="180000">
              <a:defRPr sz="36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628650" y="1130059"/>
            <a:ext cx="7886700" cy="5046903"/>
          </a:xfrm>
        </p:spPr>
        <p:txBody>
          <a:bodyPr/>
          <a:lstStyle>
            <a:lvl1pPr marL="0" indent="0">
              <a:lnSpc>
                <a:spcPct val="137000"/>
              </a:lnSpc>
              <a:buFontTx/>
              <a:buNone/>
              <a:defRPr sz="4400">
                <a:solidFill>
                  <a:srgbClr val="4D4D4D"/>
                </a:solidFill>
                <a:latin typeface="メイリオ" panose="020B0604030504040204" pitchFamily="50" charset="-128"/>
                <a:ea typeface="メイリオ" panose="020B0604030504040204" pitchFamily="50" charset="-128"/>
              </a:defRPr>
            </a:lvl1pPr>
            <a:lvl2pPr marL="457200" indent="0">
              <a:lnSpc>
                <a:spcPct val="137000"/>
              </a:lnSpc>
              <a:buFontTx/>
              <a:buNone/>
              <a:defRPr sz="4000">
                <a:solidFill>
                  <a:srgbClr val="4D4D4D"/>
                </a:solidFill>
                <a:latin typeface="メイリオ" panose="020B0604030504040204" pitchFamily="50" charset="-128"/>
                <a:ea typeface="メイリオ" panose="020B0604030504040204" pitchFamily="50" charset="-128"/>
              </a:defRPr>
            </a:lvl2pPr>
            <a:lvl3pPr marL="914400" indent="0">
              <a:lnSpc>
                <a:spcPct val="137000"/>
              </a:lnSpc>
              <a:buFontTx/>
              <a:buNone/>
              <a:defRPr sz="3600">
                <a:solidFill>
                  <a:srgbClr val="4D4D4D"/>
                </a:solidFill>
                <a:latin typeface="メイリオ" panose="020B0604030504040204" pitchFamily="50" charset="-128"/>
                <a:ea typeface="メイリオ" panose="020B0604030504040204" pitchFamily="50" charset="-128"/>
              </a:defRPr>
            </a:lvl3pPr>
            <a:lvl4pPr marL="1371600" indent="0">
              <a:lnSpc>
                <a:spcPct val="137000"/>
              </a:lnSpc>
              <a:buFontTx/>
              <a:buNone/>
              <a:defRPr sz="3200">
                <a:solidFill>
                  <a:srgbClr val="4D4D4D"/>
                </a:solidFill>
                <a:latin typeface="メイリオ" panose="020B0604030504040204" pitchFamily="50" charset="-128"/>
                <a:ea typeface="メイリオ" panose="020B0604030504040204" pitchFamily="50" charset="-128"/>
              </a:defRPr>
            </a:lvl4pPr>
            <a:lvl5pPr marL="1828800" indent="0">
              <a:lnSpc>
                <a:spcPct val="137000"/>
              </a:lnSpc>
              <a:buFontTx/>
              <a:buNone/>
              <a:defRPr sz="2800">
                <a:solidFill>
                  <a:srgbClr val="4D4D4D"/>
                </a:solidFill>
                <a:latin typeface="メイリオ" panose="020B0604030504040204" pitchFamily="50" charset="-128"/>
                <a:ea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818438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lnSpc>
                <a:spcPct val="137000"/>
              </a:lnSpc>
              <a:defRPr sz="6000">
                <a:solidFill>
                  <a:srgbClr val="4D4D4D"/>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rgbClr val="4D4D4D"/>
                </a:solidFill>
                <a:latin typeface="メイリオ" panose="020B0604030504040204" pitchFamily="50" charset="-128"/>
                <a:ea typeface="メイリオ"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11C9623A-6D96-4384-ADF4-8A9723486D48}" type="datetimeFigureOut">
              <a:rPr lang="ja-JP" altLang="en-US" smtClean="0"/>
              <a:pPr/>
              <a:t>2015/1/15</a:t>
            </a:fld>
            <a:endParaRPr lang="ja-JP" altLang="en-US"/>
          </a:p>
        </p:txBody>
      </p:sp>
      <p:sp>
        <p:nvSpPr>
          <p:cNvPr id="5" name="フッター プレースホルダー 4"/>
          <p:cNvSpPr>
            <a:spLocks noGrp="1"/>
          </p:cNvSpPr>
          <p:nvPr>
            <p:ph type="ftr" sz="quarter" idx="11"/>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2000794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セクション見出し">
    <p:bg>
      <p:bgPr>
        <a:solidFill>
          <a:srgbClr val="0066CC"/>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normAutofit/>
          </a:bodyPr>
          <a:lstStyle>
            <a:lvl1pPr algn="ctr">
              <a:lnSpc>
                <a:spcPct val="137000"/>
              </a:lnSpc>
              <a:defRPr sz="4000">
                <a:solidFill>
                  <a:schemeClr val="bg1"/>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9779335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41280340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8" name="フッター プレースホルダー 7"/>
          <p:cNvSpPr>
            <a:spLocks noGrp="1"/>
          </p:cNvSpPr>
          <p:nvPr>
            <p:ph type="ftr" sz="quarter" idx="11"/>
          </p:nvPr>
        </p:nvSpPr>
        <p:spPr/>
        <p:txBody>
          <a:bodyPr/>
          <a:lstStyle/>
          <a:p>
            <a:endParaRPr lang="ja-JP" altLang="en-US"/>
          </a:p>
        </p:txBody>
      </p:sp>
      <p:sp>
        <p:nvSpPr>
          <p:cNvPr id="9" name="スライド番号プレースホルダー 8"/>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41910117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231198" y="1236391"/>
            <a:ext cx="7503047" cy="1325563"/>
          </a:xfrm>
        </p:spPr>
        <p:txBody>
          <a:bodyPr>
            <a:normAutofit/>
          </a:bodyPr>
          <a:lstStyle>
            <a:lvl1pPr marL="108000">
              <a:defRPr sz="4800" b="1"/>
            </a:lvl1pPr>
          </a:lstStyle>
          <a:p>
            <a:r>
              <a:rPr kumimoji="1" lang="ja-JP" altLang="en-US" dirty="0" smtClean="0"/>
              <a:t>マスター タイトルの書式設定</a:t>
            </a:r>
            <a:endParaRPr kumimoji="1" lang="ja-JP" altLang="en-US" dirty="0"/>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F9F24B55-0E73-4137-8B62-03CBB068928B}" type="slidenum">
              <a:rPr lang="ja-JP" altLang="en-US" smtClean="0"/>
              <a:pPr/>
              <a:t>‹#›</a:t>
            </a:fld>
            <a:endParaRPr lang="ja-JP" altLang="en-US"/>
          </a:p>
        </p:txBody>
      </p:sp>
      <p:sp>
        <p:nvSpPr>
          <p:cNvPr id="6" name="正方形/長方形 5"/>
          <p:cNvSpPr/>
          <p:nvPr userDrawn="1"/>
        </p:nvSpPr>
        <p:spPr>
          <a:xfrm>
            <a:off x="-1" y="0"/>
            <a:ext cx="1231200" cy="6858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143024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3" name="フッター プレースホルダー 2"/>
          <p:cNvSpPr>
            <a:spLocks noGrp="1"/>
          </p:cNvSpPr>
          <p:nvPr>
            <p:ph type="ftr" sz="quarter" idx="11"/>
          </p:nvPr>
        </p:nvSpPr>
        <p:spPr/>
        <p:txBody>
          <a:bodyPr/>
          <a:lstStyle/>
          <a:p>
            <a:endParaRPr lang="ja-JP" altLang="en-US"/>
          </a:p>
        </p:txBody>
      </p:sp>
      <p:sp>
        <p:nvSpPr>
          <p:cNvPr id="4" name="スライド番号プレースホルダー 3"/>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5471077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17003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20846228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15678305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10471617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C9623A-6D96-4384-ADF4-8A9723486D48}" type="datetimeFigureOut">
              <a:rPr lang="ja-JP" altLang="en-US" smtClean="0"/>
              <a:pPr/>
              <a:t>2015/1/15</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5182600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442065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027697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900781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53571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79013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65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76428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625398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431212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951146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00817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60899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548922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987889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715660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456381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101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61058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362355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469981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22762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689796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060406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957454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17452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204215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0879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6009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94555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743072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839004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703533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15561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200739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889690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561007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49C48A8-44F1-4D44-81DE-E076A0D9A8F5}"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DCCC606-5FBE-4EA3-B438-388FE1DC39D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729777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33D5F21-FD84-4C7C-95DB-49B8F9372552}"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F0C0330-B4E4-461D-8E68-7C454A440E8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1702745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2D4E175-F5C7-4179-A5D4-768517EE5859}"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8F36B33-2C70-4040-8CB3-451405B92F8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31873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32030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567C128-9BBD-4E28-BDCB-8BBC0B6F275F}"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86C0AD-CE15-41FA-8A60-175FB3AACB5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1370842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BD372C9-5218-4A16-A048-996EAEC810ED}"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128BE0AF-AFC5-4C8C-A030-EA63FCC6857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6596767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8C9B03A-D5D5-4DDD-AC90-4E70FE13FE5F}"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26307563-C6AE-4C47-9D35-76C626707F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3320513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1E4D47B-9DB8-41D7-BD3B-61A2541DA52A}"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5795BB6-F427-4F1A-9DC6-4D45CCBDD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5965753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6971E56-73AF-459C-9118-5BF10480329C}"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FFD7572-0169-4B2A-B8DA-D2C9D13498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8802867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AA75532-31ED-46F5-B08E-D6A1CB53FD0D}"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7E7017C-9BBE-42EE-8914-9C4A480F0F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6187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2586C12-CA9A-4642-B21B-BE788920A233}"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00F4420-A050-448F-AA03-F0282846B89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3896654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BD6E0FF-9D93-470F-8B27-2FD3E2FFFD50}"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9D8BB0E-BB78-4535-8ABB-14890300365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573065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7451" y="1122363"/>
            <a:ext cx="8646851"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43000" y="464959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6287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36201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33287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52449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66330" y="1709739"/>
            <a:ext cx="8620218"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33569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14488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607949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24288" y="1"/>
            <a:ext cx="9019712" cy="936000"/>
          </a:xfrm>
        </p:spPr>
        <p:txBody>
          <a:bodyPr>
            <a:noAutofit/>
          </a:bodyPr>
          <a:lstStyle>
            <a:lvl1pPr>
              <a:defRPr sz="4400" b="1" spc="-150"/>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正方形/長方形 5"/>
          <p:cNvSpPr/>
          <p:nvPr userDrawn="1"/>
        </p:nvSpPr>
        <p:spPr>
          <a:xfrm>
            <a:off x="-1" y="0"/>
            <a:ext cx="985422" cy="6858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52361979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97573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42109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38790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303634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40895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6359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873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309675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476650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356983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038819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84119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453646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210515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654374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424252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723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77481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09803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199882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250639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722671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67097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776130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66499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583125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437937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6873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33927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845505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40765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642311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893862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396209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669339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207611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976702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280833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8340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11348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710793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165798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00869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047551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2421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601788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717295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619238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072314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5949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27036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643251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095729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9589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55848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03754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07327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29479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91901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23171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08077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78896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37380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9611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7451" y="1122363"/>
            <a:ext cx="8646851"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43000" y="464959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2820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52506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66330" y="1709739"/>
            <a:ext cx="8620218"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66080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61109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19918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05321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24288" y="1"/>
            <a:ext cx="9019712" cy="936000"/>
          </a:xfrm>
        </p:spPr>
        <p:txBody>
          <a:bodyPr>
            <a:noAutofit/>
          </a:bodyPr>
          <a:lstStyle>
            <a:lvl1pPr>
              <a:defRPr sz="4400" b="1" spc="-150"/>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正方形/長方形 5"/>
          <p:cNvSpPr/>
          <p:nvPr userDrawn="1"/>
        </p:nvSpPr>
        <p:spPr>
          <a:xfrm>
            <a:off x="-1" y="0"/>
            <a:ext cx="985422" cy="6858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9030130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50824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01972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71625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04584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83567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セクション見出し">
    <p:bg>
      <p:bgPr>
        <a:solidFill>
          <a:srgbClr val="0066CC"/>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35258" y="1669401"/>
            <a:ext cx="8673484" cy="3519199"/>
          </a:xfrm>
        </p:spPr>
        <p:txBody>
          <a:bodyPr anchor="b">
            <a:normAutofit/>
          </a:bodyPr>
          <a:lstStyle>
            <a:lvl1pPr algn="ctr">
              <a:lnSpc>
                <a:spcPct val="137000"/>
              </a:lnSpc>
              <a:defRPr sz="3600">
                <a:solidFill>
                  <a:schemeClr val="bg1"/>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37086316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7451" y="1122363"/>
            <a:ext cx="8646851"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43000" y="464959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17033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72395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66330" y="1709739"/>
            <a:ext cx="8620218"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12683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56929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28422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520490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24288" y="1"/>
            <a:ext cx="9019712" cy="936000"/>
          </a:xfrm>
        </p:spPr>
        <p:txBody>
          <a:bodyPr>
            <a:noAutofit/>
          </a:bodyPr>
          <a:lstStyle>
            <a:lvl1pPr>
              <a:defRPr sz="4400" b="1" spc="-150"/>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正方形/長方形 5"/>
          <p:cNvSpPr/>
          <p:nvPr userDrawn="1"/>
        </p:nvSpPr>
        <p:spPr>
          <a:xfrm>
            <a:off x="-1" y="0"/>
            <a:ext cx="985422" cy="68580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8460538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264677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18192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1507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52280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25149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セクション見出し">
    <p:bg>
      <p:bgPr>
        <a:solidFill>
          <a:srgbClr val="0066CC"/>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35258" y="1669401"/>
            <a:ext cx="8673484" cy="3519199"/>
          </a:xfrm>
        </p:spPr>
        <p:txBody>
          <a:bodyPr anchor="b">
            <a:normAutofit/>
          </a:bodyPr>
          <a:lstStyle>
            <a:lvl1pPr algn="ctr">
              <a:lnSpc>
                <a:spcPct val="137000"/>
              </a:lnSpc>
              <a:defRPr sz="3600">
                <a:solidFill>
                  <a:schemeClr val="bg1"/>
                </a:solidFill>
                <a:latin typeface="メイリオ" panose="020B0604030504040204" pitchFamily="50" charset="-128"/>
                <a:ea typeface="メイリオ" panose="020B0604030504040204" pitchFamily="50" charset="-128"/>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31927268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75000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46979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915054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35118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8678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44602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08543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51295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68182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34297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41960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77758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0171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02060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87136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4600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3862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59486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5180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4370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20275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42278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22549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09962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44810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59490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01738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95119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5596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4115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37652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10902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691969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450082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6" Type="http://schemas.openxmlformats.org/officeDocument/2006/relationships/theme" Target="../theme/theme15.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7.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1.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6" Type="http://schemas.openxmlformats.org/officeDocument/2006/relationships/theme" Target="../theme/theme22.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3.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4.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5.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6.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7.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8.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29.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0.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1.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19379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9102310"/>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859167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699699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BEF79-B5D6-468A-B15B-6F5DBBF3B966}"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37057-4DF8-4116-9B53-8E755A1990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9612390"/>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936000"/>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260629"/>
            <a:ext cx="7886700" cy="4916334"/>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28650" y="648952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48952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8263" y="648952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543893"/>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txStyles>
    <p:titleStyle>
      <a:lvl1pPr algn="l" defTabSz="914400" rtl="0" eaLnBrk="1" latinLnBrk="0" hangingPunct="1">
        <a:lnSpc>
          <a:spcPct val="137000"/>
        </a:lnSpc>
        <a:spcBef>
          <a:spcPct val="0"/>
        </a:spcBef>
        <a:buNone/>
        <a:defRPr kumimoji="1" sz="3600" kern="1200">
          <a:solidFill>
            <a:srgbClr val="4D4D4D"/>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lnSpc>
          <a:spcPct val="137000"/>
        </a:lnSpc>
        <a:spcBef>
          <a:spcPts val="1000"/>
        </a:spcBef>
        <a:buFontTx/>
        <a:buNone/>
        <a:defRPr kumimoji="1" sz="4400" kern="1200">
          <a:solidFill>
            <a:srgbClr val="4D4D4D"/>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4000" kern="1200">
          <a:solidFill>
            <a:srgbClr val="4D4D4D"/>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3600" kern="1200">
          <a:solidFill>
            <a:srgbClr val="4D4D4D"/>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3200" kern="1200">
          <a:solidFill>
            <a:srgbClr val="4D4D4D"/>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2800" kern="1200">
          <a:solidFill>
            <a:srgbClr val="4D4D4D"/>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rgbClr val="4D4D4D"/>
                </a:solidFill>
                <a:latin typeface="メイリオ" panose="020B0604030504040204" pitchFamily="50" charset="-128"/>
                <a:ea typeface="メイリオ" panose="020B0604030504040204" pitchFamily="50" charset="-128"/>
              </a:defRPr>
            </a:lvl1pPr>
          </a:lstStyle>
          <a:p>
            <a:fld id="{11C9623A-6D96-4384-ADF4-8A9723486D48}" type="datetimeFigureOut">
              <a:rPr lang="ja-JP" altLang="en-US" smtClean="0"/>
              <a:pPr/>
              <a:t>2015/1/15</a:t>
            </a:fld>
            <a:endParaRPr lang="ja-JP" altLang="en-US"/>
          </a:p>
        </p:txBody>
      </p:sp>
      <p:sp>
        <p:nvSpPr>
          <p:cNvPr id="5" name="フッター プレースホルダー 4"/>
          <p:cNvSpPr>
            <a:spLocks noGrp="1"/>
          </p:cNvSpPr>
          <p:nvPr>
            <p:ph type="ftr" sz="quarter" idx="3"/>
          </p:nvPr>
        </p:nvSpPr>
        <p:spPr>
          <a:xfrm>
            <a:off x="3028950" y="6494367"/>
            <a:ext cx="3086100" cy="365125"/>
          </a:xfrm>
          <a:prstGeom prst="rect">
            <a:avLst/>
          </a:prstGeom>
        </p:spPr>
        <p:txBody>
          <a:bodyPr vert="horz" lIns="91440" tIns="45720" rIns="91440" bIns="45720" rtlCol="0" anchor="ctr"/>
          <a:lstStyle>
            <a:lvl1pPr algn="ctr">
              <a:defRPr sz="1200">
                <a:solidFill>
                  <a:srgbClr val="4D4D4D"/>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5516" y="6494367"/>
            <a:ext cx="2057400" cy="365125"/>
          </a:xfrm>
          <a:prstGeom prst="rect">
            <a:avLst/>
          </a:prstGeom>
        </p:spPr>
        <p:txBody>
          <a:bodyPr vert="horz" lIns="91440" tIns="45720" rIns="91440" bIns="45720" rtlCol="0" anchor="ctr"/>
          <a:lstStyle>
            <a:lvl1pPr algn="r">
              <a:defRPr sz="1200">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88012920"/>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kumimoji="1" sz="4400" kern="1200">
          <a:solidFill>
            <a:srgbClr val="4D4D4D"/>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4D4D4D"/>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4D4D4D"/>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4D4D4D"/>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4D4D4D"/>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4D4D4D"/>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4541028"/>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209419"/>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CE6E265-9EC2-4E8A-ACAC-39816F53484D}"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A999246-57C4-46F8-8E59-E1A4E7DFCDE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3609762"/>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5F7DE-C590-4CC9-A03C-55A14000ED6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168BA-5AA4-4B3E-8068-41124797072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7996561"/>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695985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835824"/>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2802120"/>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rgbClr val="4D4D4D"/>
                </a:solidFill>
                <a:latin typeface="メイリオ" panose="020B0604030504040204" pitchFamily="50" charset="-128"/>
                <a:ea typeface="メイリオ" panose="020B0604030504040204" pitchFamily="50" charset="-128"/>
              </a:defRPr>
            </a:lvl1pPr>
          </a:lstStyle>
          <a:p>
            <a:fld id="{11C9623A-6D96-4384-ADF4-8A9723486D48}" type="datetimeFigureOut">
              <a:rPr lang="ja-JP" altLang="en-US" smtClean="0"/>
              <a:pPr/>
              <a:t>2015/1/15</a:t>
            </a:fld>
            <a:endParaRPr lang="ja-JP" altLang="en-US"/>
          </a:p>
        </p:txBody>
      </p:sp>
      <p:sp>
        <p:nvSpPr>
          <p:cNvPr id="5" name="フッター プレースホルダー 4"/>
          <p:cNvSpPr>
            <a:spLocks noGrp="1"/>
          </p:cNvSpPr>
          <p:nvPr>
            <p:ph type="ftr" sz="quarter" idx="3"/>
          </p:nvPr>
        </p:nvSpPr>
        <p:spPr>
          <a:xfrm>
            <a:off x="3028950" y="6494367"/>
            <a:ext cx="3086100" cy="365125"/>
          </a:xfrm>
          <a:prstGeom prst="rect">
            <a:avLst/>
          </a:prstGeom>
        </p:spPr>
        <p:txBody>
          <a:bodyPr vert="horz" lIns="91440" tIns="45720" rIns="91440" bIns="45720" rtlCol="0" anchor="ctr"/>
          <a:lstStyle>
            <a:lvl1pPr algn="ctr">
              <a:defRPr sz="1200">
                <a:solidFill>
                  <a:srgbClr val="4D4D4D"/>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5516" y="6494367"/>
            <a:ext cx="2057400" cy="365125"/>
          </a:xfrm>
          <a:prstGeom prst="rect">
            <a:avLst/>
          </a:prstGeom>
        </p:spPr>
        <p:txBody>
          <a:bodyPr vert="horz" lIns="91440" tIns="45720" rIns="91440" bIns="45720" rtlCol="0" anchor="ctr"/>
          <a:lstStyle>
            <a:lvl1pPr algn="r">
              <a:defRPr sz="1200">
                <a:solidFill>
                  <a:srgbClr val="4D4D4D"/>
                </a:solidFill>
                <a:latin typeface="メイリオ" panose="020B0604030504040204" pitchFamily="50" charset="-128"/>
                <a:ea typeface="メイリオ" panose="020B0604030504040204" pitchFamily="50" charset="-128"/>
              </a:defRPr>
            </a:lvl1pPr>
          </a:lstStyle>
          <a:p>
            <a:fld id="{F9F24B55-0E73-4137-8B62-03CBB068928B}" type="slidenum">
              <a:rPr lang="ja-JP" altLang="en-US" smtClean="0"/>
              <a:pPr/>
              <a:t>‹#›</a:t>
            </a:fld>
            <a:endParaRPr lang="ja-JP" altLang="en-US"/>
          </a:p>
        </p:txBody>
      </p:sp>
    </p:spTree>
    <p:extLst>
      <p:ext uri="{BB962C8B-B14F-4D97-AF65-F5344CB8AC3E}">
        <p14:creationId xmlns:p14="http://schemas.microsoft.com/office/powerpoint/2010/main" val="3481168846"/>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kumimoji="1" sz="4400" kern="1200">
          <a:solidFill>
            <a:srgbClr val="4D4D4D"/>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4D4D4D"/>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4D4D4D"/>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4D4D4D"/>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4D4D4D"/>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4D4D4D"/>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5079363"/>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8536090"/>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025FE-B09E-4B8A-84E8-ACC479D5D80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4BE83-E68D-4728-A962-92E1A4065E7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2699378"/>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CE6E265-9EC2-4E8A-ACAC-39816F53484D}" type="datetimeFigureOut">
              <a:rPr lang="ja-JP" altLang="en-US">
                <a:solidFill>
                  <a:prstClr val="black">
                    <a:tint val="75000"/>
                  </a:prstClr>
                </a:solidFill>
              </a:rPr>
              <a:pPr>
                <a:def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A999246-57C4-46F8-8E59-E1A4E7DFCDE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255984"/>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936000"/>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260629"/>
            <a:ext cx="7886700" cy="4916334"/>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28650" y="648952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48952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8263" y="648952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285315"/>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txStyles>
    <p:titleStyle>
      <a:lvl1pPr algn="l" defTabSz="914400" rtl="0" eaLnBrk="1" latinLnBrk="0" hangingPunct="1">
        <a:lnSpc>
          <a:spcPct val="137000"/>
        </a:lnSpc>
        <a:spcBef>
          <a:spcPct val="0"/>
        </a:spcBef>
        <a:buNone/>
        <a:defRPr kumimoji="1" sz="3600" kern="1200">
          <a:solidFill>
            <a:srgbClr val="4D4D4D"/>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lnSpc>
          <a:spcPct val="137000"/>
        </a:lnSpc>
        <a:spcBef>
          <a:spcPts val="1000"/>
        </a:spcBef>
        <a:buFontTx/>
        <a:buNone/>
        <a:defRPr kumimoji="1" sz="4400" kern="1200">
          <a:solidFill>
            <a:srgbClr val="4D4D4D"/>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4000" kern="1200">
          <a:solidFill>
            <a:srgbClr val="4D4D4D"/>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3600" kern="1200">
          <a:solidFill>
            <a:srgbClr val="4D4D4D"/>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3200" kern="1200">
          <a:solidFill>
            <a:srgbClr val="4D4D4D"/>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2800" kern="1200">
          <a:solidFill>
            <a:srgbClr val="4D4D4D"/>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4945284"/>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2346699"/>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0155678"/>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0DE39-F0F6-4BFD-86F7-FCD69AB3EC0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7CB51-2FA2-45BE-8848-46B1136CA8A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0347600"/>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3335-9A22-4722-BB4D-98A46870900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78271-8C03-48D8-95EB-F8CB4827CF4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670362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613087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936000"/>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260629"/>
            <a:ext cx="7886700" cy="4916334"/>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28650" y="648952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48952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8263" y="648952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3234629"/>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txStyles>
    <p:titleStyle>
      <a:lvl1pPr algn="l" defTabSz="914400" rtl="0" eaLnBrk="1" latinLnBrk="0" hangingPunct="1">
        <a:lnSpc>
          <a:spcPct val="137000"/>
        </a:lnSpc>
        <a:spcBef>
          <a:spcPct val="0"/>
        </a:spcBef>
        <a:buNone/>
        <a:defRPr kumimoji="1" sz="3600" kern="1200">
          <a:solidFill>
            <a:srgbClr val="4D4D4D"/>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lnSpc>
          <a:spcPct val="137000"/>
        </a:lnSpc>
        <a:spcBef>
          <a:spcPts val="1000"/>
        </a:spcBef>
        <a:buFontTx/>
        <a:buNone/>
        <a:defRPr kumimoji="1" sz="4400" kern="1200">
          <a:solidFill>
            <a:srgbClr val="4D4D4D"/>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4000" kern="1200">
          <a:solidFill>
            <a:srgbClr val="4D4D4D"/>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3600" kern="1200">
          <a:solidFill>
            <a:srgbClr val="4D4D4D"/>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3200" kern="1200">
          <a:solidFill>
            <a:srgbClr val="4D4D4D"/>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2800" kern="1200">
          <a:solidFill>
            <a:srgbClr val="4D4D4D"/>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936000"/>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260629"/>
            <a:ext cx="7886700" cy="4916334"/>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28650" y="648952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9623A-6D96-4384-ADF4-8A9723486D48}"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48952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8263" y="648952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24B55-0E73-4137-8B62-03CBB068928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932947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txStyles>
    <p:titleStyle>
      <a:lvl1pPr algn="l" defTabSz="914400" rtl="0" eaLnBrk="1" latinLnBrk="0" hangingPunct="1">
        <a:lnSpc>
          <a:spcPct val="137000"/>
        </a:lnSpc>
        <a:spcBef>
          <a:spcPct val="0"/>
        </a:spcBef>
        <a:buNone/>
        <a:defRPr kumimoji="1" sz="3600" kern="1200">
          <a:solidFill>
            <a:srgbClr val="4D4D4D"/>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lnSpc>
          <a:spcPct val="137000"/>
        </a:lnSpc>
        <a:spcBef>
          <a:spcPts val="1000"/>
        </a:spcBef>
        <a:buFontTx/>
        <a:buNone/>
        <a:defRPr kumimoji="1" sz="4400" kern="1200">
          <a:solidFill>
            <a:srgbClr val="4D4D4D"/>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4000" kern="1200">
          <a:solidFill>
            <a:srgbClr val="4D4D4D"/>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3600" kern="1200">
          <a:solidFill>
            <a:srgbClr val="4D4D4D"/>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3200" kern="1200">
          <a:solidFill>
            <a:srgbClr val="4D4D4D"/>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2800" kern="1200">
          <a:solidFill>
            <a:srgbClr val="4D4D4D"/>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537EE-85B6-43CA-B12E-B36EC7751FA4}"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BDA21-47A6-4231-9A2C-41BF8F2F741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424543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7060C-26EA-41B0-9761-F500DD85A025}"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B58B0-4ED1-42A2-AC56-C90C9EDA7B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5670575"/>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5937046"/>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0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0.png"/><Relationship Id="rId1" Type="http://schemas.openxmlformats.org/officeDocument/2006/relationships/slideLayout" Target="../slideLayouts/slideLayout277.xml"/><Relationship Id="rId4" Type="http://schemas.openxmlformats.org/officeDocument/2006/relationships/image" Target="../media/image23.png"/></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77.xml"/><Relationship Id="rId5" Type="http://schemas.openxmlformats.org/officeDocument/2006/relationships/image" Target="../media/image25.png"/><Relationship Id="rId4" Type="http://schemas.openxmlformats.org/officeDocument/2006/relationships/image" Target="../media/image24.png"/></Relationships>
</file>

<file path=ppt/slides/_rels/slide10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0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8.xml"/></Relationships>
</file>

<file path=ppt/slides/_rels/slide11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0.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0.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0.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8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1.xml"/><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114.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4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0.xml"/><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6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6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321.xml"/></Relationships>
</file>

<file path=ppt/slides/_rels/slide6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xml"/><Relationship Id="rId1" Type="http://schemas.openxmlformats.org/officeDocument/2006/relationships/slideLayout" Target="../slideLayouts/slideLayout185.xml"/></Relationships>
</file>

<file path=ppt/slides/_rels/slide6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xml"/><Relationship Id="rId1" Type="http://schemas.openxmlformats.org/officeDocument/2006/relationships/slideLayout" Target="../slideLayouts/slideLayout185.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0.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7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03.xml"/></Relationships>
</file>

<file path=ppt/slides/_rels/slide7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4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5.xml"/><Relationship Id="rId1" Type="http://schemas.openxmlformats.org/officeDocument/2006/relationships/tags" Target="../tags/tag1.xml"/><Relationship Id="rId4" Type="http://schemas.openxmlformats.org/officeDocument/2006/relationships/image" Target="../media/image5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17.xml"/><Relationship Id="rId4" Type="http://schemas.openxmlformats.org/officeDocument/2006/relationships/image" Target="../media/image53.png"/></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18.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18.xml"/><Relationship Id="rId4" Type="http://schemas.openxmlformats.org/officeDocument/2006/relationships/image" Target="../media/image55.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9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33.xml"/></Relationships>
</file>

<file path=ppt/slides/_rels/slide9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3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 4 2"/>
          <p:cNvSpPr/>
          <p:nvPr/>
        </p:nvSpPr>
        <p:spPr>
          <a:xfrm>
            <a:off x="613056" y="532649"/>
            <a:ext cx="748290" cy="748290"/>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星 4 3"/>
          <p:cNvSpPr/>
          <p:nvPr/>
        </p:nvSpPr>
        <p:spPr>
          <a:xfrm>
            <a:off x="5800628" y="1786895"/>
            <a:ext cx="748290" cy="748290"/>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星 4 4"/>
          <p:cNvSpPr/>
          <p:nvPr/>
        </p:nvSpPr>
        <p:spPr>
          <a:xfrm>
            <a:off x="3280529" y="4416972"/>
            <a:ext cx="748290" cy="748290"/>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星 4 5"/>
          <p:cNvSpPr/>
          <p:nvPr/>
        </p:nvSpPr>
        <p:spPr>
          <a:xfrm>
            <a:off x="6966193" y="6257885"/>
            <a:ext cx="748290" cy="748290"/>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星 4 6"/>
          <p:cNvSpPr/>
          <p:nvPr/>
        </p:nvSpPr>
        <p:spPr>
          <a:xfrm>
            <a:off x="4175454" y="801132"/>
            <a:ext cx="516589" cy="47908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星 4 7"/>
          <p:cNvSpPr/>
          <p:nvPr/>
        </p:nvSpPr>
        <p:spPr>
          <a:xfrm>
            <a:off x="239262" y="4462854"/>
            <a:ext cx="516589" cy="47908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星 4 8"/>
          <p:cNvSpPr/>
          <p:nvPr/>
        </p:nvSpPr>
        <p:spPr>
          <a:xfrm>
            <a:off x="7502896" y="4058295"/>
            <a:ext cx="516589" cy="47908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星 4 9"/>
          <p:cNvSpPr/>
          <p:nvPr/>
        </p:nvSpPr>
        <p:spPr>
          <a:xfrm>
            <a:off x="2658997" y="2472743"/>
            <a:ext cx="516589" cy="47908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星 4 10"/>
          <p:cNvSpPr/>
          <p:nvPr/>
        </p:nvSpPr>
        <p:spPr>
          <a:xfrm>
            <a:off x="1210518" y="2052832"/>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星 4 11"/>
          <p:cNvSpPr/>
          <p:nvPr/>
        </p:nvSpPr>
        <p:spPr>
          <a:xfrm>
            <a:off x="1447810" y="3200878"/>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星 4 12"/>
          <p:cNvSpPr/>
          <p:nvPr/>
        </p:nvSpPr>
        <p:spPr>
          <a:xfrm>
            <a:off x="2360484" y="161182"/>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星 4 13"/>
          <p:cNvSpPr/>
          <p:nvPr/>
        </p:nvSpPr>
        <p:spPr>
          <a:xfrm>
            <a:off x="7563655" y="425328"/>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星 4 14"/>
          <p:cNvSpPr/>
          <p:nvPr/>
        </p:nvSpPr>
        <p:spPr>
          <a:xfrm>
            <a:off x="7634125" y="2611222"/>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星 4 15"/>
          <p:cNvSpPr/>
          <p:nvPr/>
        </p:nvSpPr>
        <p:spPr>
          <a:xfrm>
            <a:off x="1072310" y="5952996"/>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星 4 16"/>
          <p:cNvSpPr/>
          <p:nvPr/>
        </p:nvSpPr>
        <p:spPr>
          <a:xfrm>
            <a:off x="2949822" y="6118007"/>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星 4 17"/>
          <p:cNvSpPr/>
          <p:nvPr/>
        </p:nvSpPr>
        <p:spPr>
          <a:xfrm>
            <a:off x="5319861" y="5642331"/>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星 4 18"/>
          <p:cNvSpPr/>
          <p:nvPr/>
        </p:nvSpPr>
        <p:spPr>
          <a:xfrm>
            <a:off x="6402669" y="5060888"/>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星 4 19"/>
          <p:cNvSpPr/>
          <p:nvPr/>
        </p:nvSpPr>
        <p:spPr>
          <a:xfrm>
            <a:off x="4214590" y="2099524"/>
            <a:ext cx="205807" cy="190866"/>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星 4 20"/>
          <p:cNvSpPr/>
          <p:nvPr/>
        </p:nvSpPr>
        <p:spPr>
          <a:xfrm>
            <a:off x="6354628" y="1197535"/>
            <a:ext cx="205807" cy="190866"/>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星 4 21"/>
          <p:cNvSpPr/>
          <p:nvPr/>
        </p:nvSpPr>
        <p:spPr>
          <a:xfrm>
            <a:off x="5556493" y="3513143"/>
            <a:ext cx="205807" cy="190866"/>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星 4 22"/>
          <p:cNvSpPr/>
          <p:nvPr/>
        </p:nvSpPr>
        <p:spPr>
          <a:xfrm>
            <a:off x="6163651" y="3962862"/>
            <a:ext cx="205807" cy="190866"/>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97009929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伝</a:t>
            </a:r>
            <a:r>
              <a:rPr lang="ja-JP" altLang="en-US" dirty="0" err="1"/>
              <a:t>わ</a:t>
            </a:r>
            <a:r>
              <a:rPr lang="en-US" altLang="ja-JP" dirty="0"/>
              <a:t>(</a:t>
            </a:r>
            <a:r>
              <a:rPr lang="ja-JP" altLang="en-US" dirty="0"/>
              <a:t>え</a:t>
            </a:r>
            <a:r>
              <a:rPr lang="en-US" altLang="ja-JP" dirty="0"/>
              <a:t>)</a:t>
            </a:r>
            <a:r>
              <a:rPr lang="ja-JP" altLang="en-US" dirty="0"/>
              <a:t>るプレゼンのコツは３つ　</a:t>
            </a:r>
            <a:r>
              <a:rPr lang="ja-JP" altLang="en-US" dirty="0" smtClean="0"/>
              <a:t>その</a:t>
            </a:r>
            <a:r>
              <a:rPr lang="ja-JP" altLang="en-US" dirty="0"/>
              <a:t>３</a:t>
            </a:r>
            <a:endParaRPr kumimoji="1" lang="ja-JP" altLang="en-US" dirty="0"/>
          </a:p>
        </p:txBody>
      </p:sp>
      <p:sp>
        <p:nvSpPr>
          <p:cNvPr id="4" name="コンテンツ プレースホルダー 3"/>
          <p:cNvSpPr>
            <a:spLocks noGrp="1"/>
          </p:cNvSpPr>
          <p:nvPr>
            <p:ph idx="1"/>
          </p:nvPr>
        </p:nvSpPr>
        <p:spPr>
          <a:solidFill>
            <a:srgbClr val="519AD2"/>
          </a:solidFill>
        </p:spPr>
        <p:txBody>
          <a:bodyPr>
            <a:noAutofit/>
          </a:bodyPr>
          <a:lstStyle/>
          <a:p>
            <a:r>
              <a:rPr lang="ja-JP" altLang="en-US" sz="7200" dirty="0" smtClean="0">
                <a:solidFill>
                  <a:schemeClr val="bg1"/>
                </a:solidFill>
              </a:rPr>
              <a:t>理解不足に</a:t>
            </a:r>
            <a:endParaRPr lang="en-US" altLang="ja-JP" sz="7200" dirty="0" smtClean="0">
              <a:solidFill>
                <a:schemeClr val="bg1"/>
              </a:solidFill>
            </a:endParaRPr>
          </a:p>
          <a:p>
            <a:pPr algn="r"/>
            <a:r>
              <a:rPr lang="ja-JP" altLang="en-US" sz="7200" dirty="0" smtClean="0">
                <a:solidFill>
                  <a:schemeClr val="bg1"/>
                </a:solidFill>
              </a:rPr>
              <a:t>させない </a:t>
            </a:r>
            <a:endParaRPr lang="en-US" altLang="ja-JP" sz="7200" dirty="0" smtClean="0">
              <a:solidFill>
                <a:schemeClr val="bg1"/>
              </a:solidFill>
            </a:endParaRPr>
          </a:p>
        </p:txBody>
      </p:sp>
      <p:pic>
        <p:nvPicPr>
          <p:cNvPr id="3076" name="Picture 4" descr="ひらがな が イラスト文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151" y="5142714"/>
            <a:ext cx="892311" cy="8355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ひらがな っ イラスト文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641" y="5716600"/>
            <a:ext cx="584058" cy="5597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ひらがな て イラスト文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878" y="5629925"/>
            <a:ext cx="892311" cy="8355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ひらがな ん イラスト文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942" y="5978242"/>
            <a:ext cx="892311" cy="8355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ひらめいた人のイラスト（女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20568"/>
            <a:ext cx="31813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690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3084"/>
                                        </p:tgtEl>
                                        <p:attrNameLst>
                                          <p:attrName>style.visibility</p:attrName>
                                        </p:attrNameLst>
                                      </p:cBhvr>
                                      <p:to>
                                        <p:strVal val="visible"/>
                                      </p:to>
                                    </p:set>
                                    <p:animEffect transition="in" filter="wipe(down)">
                                      <p:cBhvr>
                                        <p:cTn id="7" dur="290">
                                          <p:stCondLst>
                                            <p:cond delay="0"/>
                                          </p:stCondLst>
                                        </p:cTn>
                                        <p:tgtEl>
                                          <p:spTgt spid="3084"/>
                                        </p:tgtEl>
                                      </p:cBhvr>
                                    </p:animEffect>
                                    <p:anim calcmode="lin" valueType="num">
                                      <p:cBhvr>
                                        <p:cTn id="8" dur="911" tmFilter="0,0; 0.14,0.36; 0.43,0.73; 0.71,0.91; 1.0,1.0">
                                          <p:stCondLst>
                                            <p:cond delay="0"/>
                                          </p:stCondLst>
                                        </p:cTn>
                                        <p:tgtEl>
                                          <p:spTgt spid="308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08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08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08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084"/>
                                        </p:tgtEl>
                                        <p:attrNameLst>
                                          <p:attrName>ppt_y</p:attrName>
                                        </p:attrNameLst>
                                      </p:cBhvr>
                                      <p:tavLst>
                                        <p:tav tm="0" fmla="#ppt_y-sin(pi*$)/81">
                                          <p:val>
                                            <p:fltVal val="0"/>
                                          </p:val>
                                        </p:tav>
                                        <p:tav tm="100000">
                                          <p:val>
                                            <p:fltVal val="1"/>
                                          </p:val>
                                        </p:tav>
                                      </p:tavLst>
                                    </p:anim>
                                    <p:animScale>
                                      <p:cBhvr>
                                        <p:cTn id="13" dur="13">
                                          <p:stCondLst>
                                            <p:cond delay="325"/>
                                          </p:stCondLst>
                                        </p:cTn>
                                        <p:tgtEl>
                                          <p:spTgt spid="3084"/>
                                        </p:tgtEl>
                                      </p:cBhvr>
                                      <p:to x="100000" y="60000"/>
                                    </p:animScale>
                                    <p:animScale>
                                      <p:cBhvr>
                                        <p:cTn id="14" dur="83" decel="50000">
                                          <p:stCondLst>
                                            <p:cond delay="338"/>
                                          </p:stCondLst>
                                        </p:cTn>
                                        <p:tgtEl>
                                          <p:spTgt spid="3084"/>
                                        </p:tgtEl>
                                      </p:cBhvr>
                                      <p:to x="100000" y="100000"/>
                                    </p:animScale>
                                    <p:animScale>
                                      <p:cBhvr>
                                        <p:cTn id="15" dur="13">
                                          <p:stCondLst>
                                            <p:cond delay="656"/>
                                          </p:stCondLst>
                                        </p:cTn>
                                        <p:tgtEl>
                                          <p:spTgt spid="3084"/>
                                        </p:tgtEl>
                                      </p:cBhvr>
                                      <p:to x="100000" y="80000"/>
                                    </p:animScale>
                                    <p:animScale>
                                      <p:cBhvr>
                                        <p:cTn id="16" dur="83" decel="50000">
                                          <p:stCondLst>
                                            <p:cond delay="669"/>
                                          </p:stCondLst>
                                        </p:cTn>
                                        <p:tgtEl>
                                          <p:spTgt spid="3084"/>
                                        </p:tgtEl>
                                      </p:cBhvr>
                                      <p:to x="100000" y="100000"/>
                                    </p:animScale>
                                    <p:animScale>
                                      <p:cBhvr>
                                        <p:cTn id="17" dur="13">
                                          <p:stCondLst>
                                            <p:cond delay="821"/>
                                          </p:stCondLst>
                                        </p:cTn>
                                        <p:tgtEl>
                                          <p:spTgt spid="3084"/>
                                        </p:tgtEl>
                                      </p:cBhvr>
                                      <p:to x="100000" y="90000"/>
                                    </p:animScale>
                                    <p:animScale>
                                      <p:cBhvr>
                                        <p:cTn id="18" dur="83" decel="50000">
                                          <p:stCondLst>
                                            <p:cond delay="834"/>
                                          </p:stCondLst>
                                        </p:cTn>
                                        <p:tgtEl>
                                          <p:spTgt spid="3084"/>
                                        </p:tgtEl>
                                      </p:cBhvr>
                                      <p:to x="100000" y="100000"/>
                                    </p:animScale>
                                    <p:animScale>
                                      <p:cBhvr>
                                        <p:cTn id="19" dur="13">
                                          <p:stCondLst>
                                            <p:cond delay="904"/>
                                          </p:stCondLst>
                                        </p:cTn>
                                        <p:tgtEl>
                                          <p:spTgt spid="3084"/>
                                        </p:tgtEl>
                                      </p:cBhvr>
                                      <p:to x="100000" y="95000"/>
                                    </p:animScale>
                                    <p:animScale>
                                      <p:cBhvr>
                                        <p:cTn id="20" dur="83" decel="50000">
                                          <p:stCondLst>
                                            <p:cond delay="917"/>
                                          </p:stCondLst>
                                        </p:cTn>
                                        <p:tgtEl>
                                          <p:spTgt spid="3084"/>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3076"/>
                                        </p:tgtEl>
                                        <p:attrNameLst>
                                          <p:attrName>style.visibility</p:attrName>
                                        </p:attrNameLst>
                                      </p:cBhvr>
                                      <p:to>
                                        <p:strVal val="visible"/>
                                      </p:to>
                                    </p:set>
                                    <p:animEffect transition="in" filter="wipe(down)">
                                      <p:cBhvr>
                                        <p:cTn id="23" dur="580">
                                          <p:stCondLst>
                                            <p:cond delay="0"/>
                                          </p:stCondLst>
                                        </p:cTn>
                                        <p:tgtEl>
                                          <p:spTgt spid="3076"/>
                                        </p:tgtEl>
                                      </p:cBhvr>
                                    </p:animEffect>
                                    <p:anim calcmode="lin" valueType="num">
                                      <p:cBhvr>
                                        <p:cTn id="2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6"/>
                                        </p:tgtEl>
                                      </p:cBhvr>
                                      <p:to x="100000" y="60000"/>
                                    </p:animScale>
                                    <p:animScale>
                                      <p:cBhvr>
                                        <p:cTn id="30" dur="166" decel="50000">
                                          <p:stCondLst>
                                            <p:cond delay="676"/>
                                          </p:stCondLst>
                                        </p:cTn>
                                        <p:tgtEl>
                                          <p:spTgt spid="3076"/>
                                        </p:tgtEl>
                                      </p:cBhvr>
                                      <p:to x="100000" y="100000"/>
                                    </p:animScale>
                                    <p:animScale>
                                      <p:cBhvr>
                                        <p:cTn id="31" dur="26">
                                          <p:stCondLst>
                                            <p:cond delay="1312"/>
                                          </p:stCondLst>
                                        </p:cTn>
                                        <p:tgtEl>
                                          <p:spTgt spid="3076"/>
                                        </p:tgtEl>
                                      </p:cBhvr>
                                      <p:to x="100000" y="80000"/>
                                    </p:animScale>
                                    <p:animScale>
                                      <p:cBhvr>
                                        <p:cTn id="32" dur="166" decel="50000">
                                          <p:stCondLst>
                                            <p:cond delay="1338"/>
                                          </p:stCondLst>
                                        </p:cTn>
                                        <p:tgtEl>
                                          <p:spTgt spid="3076"/>
                                        </p:tgtEl>
                                      </p:cBhvr>
                                      <p:to x="100000" y="100000"/>
                                    </p:animScale>
                                    <p:animScale>
                                      <p:cBhvr>
                                        <p:cTn id="33" dur="26">
                                          <p:stCondLst>
                                            <p:cond delay="1642"/>
                                          </p:stCondLst>
                                        </p:cTn>
                                        <p:tgtEl>
                                          <p:spTgt spid="3076"/>
                                        </p:tgtEl>
                                      </p:cBhvr>
                                      <p:to x="100000" y="90000"/>
                                    </p:animScale>
                                    <p:animScale>
                                      <p:cBhvr>
                                        <p:cTn id="34" dur="166" decel="50000">
                                          <p:stCondLst>
                                            <p:cond delay="1668"/>
                                          </p:stCondLst>
                                        </p:cTn>
                                        <p:tgtEl>
                                          <p:spTgt spid="3076"/>
                                        </p:tgtEl>
                                      </p:cBhvr>
                                      <p:to x="100000" y="100000"/>
                                    </p:animScale>
                                    <p:animScale>
                                      <p:cBhvr>
                                        <p:cTn id="35" dur="26">
                                          <p:stCondLst>
                                            <p:cond delay="1808"/>
                                          </p:stCondLst>
                                        </p:cTn>
                                        <p:tgtEl>
                                          <p:spTgt spid="3076"/>
                                        </p:tgtEl>
                                      </p:cBhvr>
                                      <p:to x="100000" y="95000"/>
                                    </p:animScale>
                                    <p:animScale>
                                      <p:cBhvr>
                                        <p:cTn id="36" dur="166" decel="50000">
                                          <p:stCondLst>
                                            <p:cond delay="1834"/>
                                          </p:stCondLst>
                                        </p:cTn>
                                        <p:tgtEl>
                                          <p:spTgt spid="3076"/>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3078"/>
                                        </p:tgtEl>
                                        <p:attrNameLst>
                                          <p:attrName>style.visibility</p:attrName>
                                        </p:attrNameLst>
                                      </p:cBhvr>
                                      <p:to>
                                        <p:strVal val="visible"/>
                                      </p:to>
                                    </p:set>
                                    <p:animEffect transition="in" filter="wipe(down)">
                                      <p:cBhvr>
                                        <p:cTn id="39" dur="580">
                                          <p:stCondLst>
                                            <p:cond delay="0"/>
                                          </p:stCondLst>
                                        </p:cTn>
                                        <p:tgtEl>
                                          <p:spTgt spid="3078"/>
                                        </p:tgtEl>
                                      </p:cBhvr>
                                    </p:animEffect>
                                    <p:anim calcmode="lin" valueType="num">
                                      <p:cBhvr>
                                        <p:cTn id="40"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45" dur="26">
                                          <p:stCondLst>
                                            <p:cond delay="650"/>
                                          </p:stCondLst>
                                        </p:cTn>
                                        <p:tgtEl>
                                          <p:spTgt spid="3078"/>
                                        </p:tgtEl>
                                      </p:cBhvr>
                                      <p:to x="100000" y="60000"/>
                                    </p:animScale>
                                    <p:animScale>
                                      <p:cBhvr>
                                        <p:cTn id="46" dur="166" decel="50000">
                                          <p:stCondLst>
                                            <p:cond delay="676"/>
                                          </p:stCondLst>
                                        </p:cTn>
                                        <p:tgtEl>
                                          <p:spTgt spid="3078"/>
                                        </p:tgtEl>
                                      </p:cBhvr>
                                      <p:to x="100000" y="100000"/>
                                    </p:animScale>
                                    <p:animScale>
                                      <p:cBhvr>
                                        <p:cTn id="47" dur="26">
                                          <p:stCondLst>
                                            <p:cond delay="1312"/>
                                          </p:stCondLst>
                                        </p:cTn>
                                        <p:tgtEl>
                                          <p:spTgt spid="3078"/>
                                        </p:tgtEl>
                                      </p:cBhvr>
                                      <p:to x="100000" y="80000"/>
                                    </p:animScale>
                                    <p:animScale>
                                      <p:cBhvr>
                                        <p:cTn id="48" dur="166" decel="50000">
                                          <p:stCondLst>
                                            <p:cond delay="1338"/>
                                          </p:stCondLst>
                                        </p:cTn>
                                        <p:tgtEl>
                                          <p:spTgt spid="3078"/>
                                        </p:tgtEl>
                                      </p:cBhvr>
                                      <p:to x="100000" y="100000"/>
                                    </p:animScale>
                                    <p:animScale>
                                      <p:cBhvr>
                                        <p:cTn id="49" dur="26">
                                          <p:stCondLst>
                                            <p:cond delay="1642"/>
                                          </p:stCondLst>
                                        </p:cTn>
                                        <p:tgtEl>
                                          <p:spTgt spid="3078"/>
                                        </p:tgtEl>
                                      </p:cBhvr>
                                      <p:to x="100000" y="90000"/>
                                    </p:animScale>
                                    <p:animScale>
                                      <p:cBhvr>
                                        <p:cTn id="50" dur="166" decel="50000">
                                          <p:stCondLst>
                                            <p:cond delay="1668"/>
                                          </p:stCondLst>
                                        </p:cTn>
                                        <p:tgtEl>
                                          <p:spTgt spid="3078"/>
                                        </p:tgtEl>
                                      </p:cBhvr>
                                      <p:to x="100000" y="100000"/>
                                    </p:animScale>
                                    <p:animScale>
                                      <p:cBhvr>
                                        <p:cTn id="51" dur="26">
                                          <p:stCondLst>
                                            <p:cond delay="1808"/>
                                          </p:stCondLst>
                                        </p:cTn>
                                        <p:tgtEl>
                                          <p:spTgt spid="3078"/>
                                        </p:tgtEl>
                                      </p:cBhvr>
                                      <p:to x="100000" y="95000"/>
                                    </p:animScale>
                                    <p:animScale>
                                      <p:cBhvr>
                                        <p:cTn id="52" dur="166" decel="50000">
                                          <p:stCondLst>
                                            <p:cond delay="1834"/>
                                          </p:stCondLst>
                                        </p:cTn>
                                        <p:tgtEl>
                                          <p:spTgt spid="3078"/>
                                        </p:tgtEl>
                                      </p:cBhvr>
                                      <p:to x="100000" y="100000"/>
                                    </p:animScale>
                                  </p:childTnLst>
                                </p:cTn>
                              </p:par>
                              <p:par>
                                <p:cTn id="53" presetID="26" presetClass="entr" presetSubtype="0" fill="hold" nodeType="withEffect">
                                  <p:stCondLst>
                                    <p:cond delay="1000"/>
                                  </p:stCondLst>
                                  <p:childTnLst>
                                    <p:set>
                                      <p:cBhvr>
                                        <p:cTn id="54" dur="1" fill="hold">
                                          <p:stCondLst>
                                            <p:cond delay="0"/>
                                          </p:stCondLst>
                                        </p:cTn>
                                        <p:tgtEl>
                                          <p:spTgt spid="3080"/>
                                        </p:tgtEl>
                                        <p:attrNameLst>
                                          <p:attrName>style.visibility</p:attrName>
                                        </p:attrNameLst>
                                      </p:cBhvr>
                                      <p:to>
                                        <p:strVal val="visible"/>
                                      </p:to>
                                    </p:set>
                                    <p:animEffect transition="in" filter="wipe(down)">
                                      <p:cBhvr>
                                        <p:cTn id="55" dur="580">
                                          <p:stCondLst>
                                            <p:cond delay="0"/>
                                          </p:stCondLst>
                                        </p:cTn>
                                        <p:tgtEl>
                                          <p:spTgt spid="3080"/>
                                        </p:tgtEl>
                                      </p:cBhvr>
                                    </p:animEffect>
                                    <p:anim calcmode="lin" valueType="num">
                                      <p:cBhvr>
                                        <p:cTn id="56"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61" dur="26">
                                          <p:stCondLst>
                                            <p:cond delay="650"/>
                                          </p:stCondLst>
                                        </p:cTn>
                                        <p:tgtEl>
                                          <p:spTgt spid="3080"/>
                                        </p:tgtEl>
                                      </p:cBhvr>
                                      <p:to x="100000" y="60000"/>
                                    </p:animScale>
                                    <p:animScale>
                                      <p:cBhvr>
                                        <p:cTn id="62" dur="166" decel="50000">
                                          <p:stCondLst>
                                            <p:cond delay="676"/>
                                          </p:stCondLst>
                                        </p:cTn>
                                        <p:tgtEl>
                                          <p:spTgt spid="3080"/>
                                        </p:tgtEl>
                                      </p:cBhvr>
                                      <p:to x="100000" y="100000"/>
                                    </p:animScale>
                                    <p:animScale>
                                      <p:cBhvr>
                                        <p:cTn id="63" dur="26">
                                          <p:stCondLst>
                                            <p:cond delay="1312"/>
                                          </p:stCondLst>
                                        </p:cTn>
                                        <p:tgtEl>
                                          <p:spTgt spid="3080"/>
                                        </p:tgtEl>
                                      </p:cBhvr>
                                      <p:to x="100000" y="80000"/>
                                    </p:animScale>
                                    <p:animScale>
                                      <p:cBhvr>
                                        <p:cTn id="64" dur="166" decel="50000">
                                          <p:stCondLst>
                                            <p:cond delay="1338"/>
                                          </p:stCondLst>
                                        </p:cTn>
                                        <p:tgtEl>
                                          <p:spTgt spid="3080"/>
                                        </p:tgtEl>
                                      </p:cBhvr>
                                      <p:to x="100000" y="100000"/>
                                    </p:animScale>
                                    <p:animScale>
                                      <p:cBhvr>
                                        <p:cTn id="65" dur="26">
                                          <p:stCondLst>
                                            <p:cond delay="1642"/>
                                          </p:stCondLst>
                                        </p:cTn>
                                        <p:tgtEl>
                                          <p:spTgt spid="3080"/>
                                        </p:tgtEl>
                                      </p:cBhvr>
                                      <p:to x="100000" y="90000"/>
                                    </p:animScale>
                                    <p:animScale>
                                      <p:cBhvr>
                                        <p:cTn id="66" dur="166" decel="50000">
                                          <p:stCondLst>
                                            <p:cond delay="1668"/>
                                          </p:stCondLst>
                                        </p:cTn>
                                        <p:tgtEl>
                                          <p:spTgt spid="3080"/>
                                        </p:tgtEl>
                                      </p:cBhvr>
                                      <p:to x="100000" y="100000"/>
                                    </p:animScale>
                                    <p:animScale>
                                      <p:cBhvr>
                                        <p:cTn id="67" dur="26">
                                          <p:stCondLst>
                                            <p:cond delay="1808"/>
                                          </p:stCondLst>
                                        </p:cTn>
                                        <p:tgtEl>
                                          <p:spTgt spid="3080"/>
                                        </p:tgtEl>
                                      </p:cBhvr>
                                      <p:to x="100000" y="95000"/>
                                    </p:animScale>
                                    <p:animScale>
                                      <p:cBhvr>
                                        <p:cTn id="68" dur="166" decel="50000">
                                          <p:stCondLst>
                                            <p:cond delay="1834"/>
                                          </p:stCondLst>
                                        </p:cTn>
                                        <p:tgtEl>
                                          <p:spTgt spid="3080"/>
                                        </p:tgtEl>
                                      </p:cBhvr>
                                      <p:to x="100000" y="100000"/>
                                    </p:animScale>
                                  </p:childTnLst>
                                </p:cTn>
                              </p:par>
                              <p:par>
                                <p:cTn id="69" presetID="26" presetClass="entr" presetSubtype="0" fill="hold" nodeType="withEffect">
                                  <p:stCondLst>
                                    <p:cond delay="1000"/>
                                  </p:stCondLst>
                                  <p:childTnLst>
                                    <p:set>
                                      <p:cBhvr>
                                        <p:cTn id="70" dur="1" fill="hold">
                                          <p:stCondLst>
                                            <p:cond delay="0"/>
                                          </p:stCondLst>
                                        </p:cTn>
                                        <p:tgtEl>
                                          <p:spTgt spid="3082"/>
                                        </p:tgtEl>
                                        <p:attrNameLst>
                                          <p:attrName>style.visibility</p:attrName>
                                        </p:attrNameLst>
                                      </p:cBhvr>
                                      <p:to>
                                        <p:strVal val="visible"/>
                                      </p:to>
                                    </p:set>
                                    <p:animEffect transition="in" filter="wipe(down)">
                                      <p:cBhvr>
                                        <p:cTn id="71" dur="580">
                                          <p:stCondLst>
                                            <p:cond delay="0"/>
                                          </p:stCondLst>
                                        </p:cTn>
                                        <p:tgtEl>
                                          <p:spTgt spid="3082"/>
                                        </p:tgtEl>
                                      </p:cBhvr>
                                    </p:animEffect>
                                    <p:anim calcmode="lin" valueType="num">
                                      <p:cBhvr>
                                        <p:cTn id="72" dur="1822" tmFilter="0,0; 0.14,0.36; 0.43,0.73; 0.71,0.91; 1.0,1.0">
                                          <p:stCondLst>
                                            <p:cond delay="0"/>
                                          </p:stCondLst>
                                        </p:cTn>
                                        <p:tgtEl>
                                          <p:spTgt spid="308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08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08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08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082"/>
                                        </p:tgtEl>
                                        <p:attrNameLst>
                                          <p:attrName>ppt_y</p:attrName>
                                        </p:attrNameLst>
                                      </p:cBhvr>
                                      <p:tavLst>
                                        <p:tav tm="0" fmla="#ppt_y-sin(pi*$)/81">
                                          <p:val>
                                            <p:fltVal val="0"/>
                                          </p:val>
                                        </p:tav>
                                        <p:tav tm="100000">
                                          <p:val>
                                            <p:fltVal val="1"/>
                                          </p:val>
                                        </p:tav>
                                      </p:tavLst>
                                    </p:anim>
                                    <p:animScale>
                                      <p:cBhvr>
                                        <p:cTn id="77" dur="26">
                                          <p:stCondLst>
                                            <p:cond delay="650"/>
                                          </p:stCondLst>
                                        </p:cTn>
                                        <p:tgtEl>
                                          <p:spTgt spid="3082"/>
                                        </p:tgtEl>
                                      </p:cBhvr>
                                      <p:to x="100000" y="60000"/>
                                    </p:animScale>
                                    <p:animScale>
                                      <p:cBhvr>
                                        <p:cTn id="78" dur="166" decel="50000">
                                          <p:stCondLst>
                                            <p:cond delay="676"/>
                                          </p:stCondLst>
                                        </p:cTn>
                                        <p:tgtEl>
                                          <p:spTgt spid="3082"/>
                                        </p:tgtEl>
                                      </p:cBhvr>
                                      <p:to x="100000" y="100000"/>
                                    </p:animScale>
                                    <p:animScale>
                                      <p:cBhvr>
                                        <p:cTn id="79" dur="26">
                                          <p:stCondLst>
                                            <p:cond delay="1312"/>
                                          </p:stCondLst>
                                        </p:cTn>
                                        <p:tgtEl>
                                          <p:spTgt spid="3082"/>
                                        </p:tgtEl>
                                      </p:cBhvr>
                                      <p:to x="100000" y="80000"/>
                                    </p:animScale>
                                    <p:animScale>
                                      <p:cBhvr>
                                        <p:cTn id="80" dur="166" decel="50000">
                                          <p:stCondLst>
                                            <p:cond delay="1338"/>
                                          </p:stCondLst>
                                        </p:cTn>
                                        <p:tgtEl>
                                          <p:spTgt spid="3082"/>
                                        </p:tgtEl>
                                      </p:cBhvr>
                                      <p:to x="100000" y="100000"/>
                                    </p:animScale>
                                    <p:animScale>
                                      <p:cBhvr>
                                        <p:cTn id="81" dur="26">
                                          <p:stCondLst>
                                            <p:cond delay="1642"/>
                                          </p:stCondLst>
                                        </p:cTn>
                                        <p:tgtEl>
                                          <p:spTgt spid="3082"/>
                                        </p:tgtEl>
                                      </p:cBhvr>
                                      <p:to x="100000" y="90000"/>
                                    </p:animScale>
                                    <p:animScale>
                                      <p:cBhvr>
                                        <p:cTn id="82" dur="166" decel="50000">
                                          <p:stCondLst>
                                            <p:cond delay="1668"/>
                                          </p:stCondLst>
                                        </p:cTn>
                                        <p:tgtEl>
                                          <p:spTgt spid="3082"/>
                                        </p:tgtEl>
                                      </p:cBhvr>
                                      <p:to x="100000" y="100000"/>
                                    </p:animScale>
                                    <p:animScale>
                                      <p:cBhvr>
                                        <p:cTn id="83" dur="26">
                                          <p:stCondLst>
                                            <p:cond delay="1808"/>
                                          </p:stCondLst>
                                        </p:cTn>
                                        <p:tgtEl>
                                          <p:spTgt spid="3082"/>
                                        </p:tgtEl>
                                      </p:cBhvr>
                                      <p:to x="100000" y="95000"/>
                                    </p:animScale>
                                    <p:animScale>
                                      <p:cBhvr>
                                        <p:cTn id="84" dur="166" decel="50000">
                                          <p:stCondLst>
                                            <p:cond delay="1834"/>
                                          </p:stCondLst>
                                        </p:cTn>
                                        <p:tgtEl>
                                          <p:spTgt spid="30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a:endParaRPr lang="ja-JP" altLang="en-US" sz="4400">
              <a:solidFill>
                <a:prstClr val="black"/>
              </a:solidFill>
            </a:endParaRPr>
          </a:p>
        </p:txBody>
      </p:sp>
      <p:sp>
        <p:nvSpPr>
          <p:cNvPr id="7" name="タイトル 1"/>
          <p:cNvSpPr>
            <a:spLocks noGrp="1"/>
          </p:cNvSpPr>
          <p:nvPr>
            <p:ph type="title"/>
          </p:nvPr>
        </p:nvSpPr>
        <p:spPr>
          <a:xfrm>
            <a:off x="0" y="692236"/>
            <a:ext cx="9144000" cy="3097213"/>
          </a:xfrm>
          <a:solidFill>
            <a:srgbClr val="519AD2">
              <a:alpha val="50000"/>
            </a:srgbClr>
          </a:solidFill>
        </p:spPr>
        <p:txBody>
          <a:bodyPr rtlCol="0">
            <a:noAutofit/>
          </a:bodyPr>
          <a:lstStyle/>
          <a:p>
            <a:pPr eaLnBrk="1" fontAlgn="auto" hangingPunct="1">
              <a:spcAft>
                <a:spcPts val="0"/>
              </a:spcAft>
              <a:defRPr/>
            </a:pPr>
            <a:r>
              <a:rPr lang="ja-JP" altLang="en-US" sz="7200" dirty="0" smtClean="0">
                <a:solidFill>
                  <a:srgbClr val="10253F"/>
                </a:solidFill>
                <a:latin typeface="+mj-ea"/>
              </a:rPr>
              <a:t>理解不足にさせない</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ための実践テクニック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その⑧</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6289274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324488" y="116632"/>
            <a:ext cx="8640000" cy="6480000"/>
          </a:xfrm>
        </p:spPr>
        <p:txBody>
          <a:bodyPr tIns="0" bIns="36000" anchor="ctr">
            <a:noAutofit/>
          </a:bodyPr>
          <a:lstStyle/>
          <a:p>
            <a:pPr marL="0" indent="0" algn="ctr" eaLnBrk="1" hangingPunct="1">
              <a:lnSpc>
                <a:spcPts val="8500"/>
              </a:lnSpc>
              <a:buFont typeface="Arial" charset="0"/>
              <a:buNone/>
              <a:defRPr/>
            </a:pPr>
            <a:r>
              <a:rPr lang="ja-JP" altLang="en-US" sz="10000" kern="900" spc="-100" dirty="0" smtClean="0">
                <a:solidFill>
                  <a:srgbClr val="10253F"/>
                </a:solidFill>
                <a:latin typeface="+mn-ea"/>
                <a:ea typeface="+mn-ea"/>
              </a:rPr>
              <a:t>重要なことは</a:t>
            </a:r>
            <a:endParaRPr lang="en-US" altLang="ja-JP" sz="10000" kern="900" spc="-100" dirty="0" smtClean="0">
              <a:solidFill>
                <a:srgbClr val="10253F"/>
              </a:solidFill>
              <a:latin typeface="+mn-ea"/>
              <a:ea typeface="+mn-ea"/>
            </a:endParaRPr>
          </a:p>
          <a:p>
            <a:pPr marL="0" indent="0" algn="ctr" eaLnBrk="1" hangingPunct="1">
              <a:lnSpc>
                <a:spcPts val="8500"/>
              </a:lnSpc>
              <a:buFont typeface="Arial" charset="0"/>
              <a:buNone/>
              <a:defRPr/>
            </a:pPr>
            <a:r>
              <a:rPr lang="ja-JP" altLang="en-US" sz="10000" kern="900" spc="-100" dirty="0" smtClean="0">
                <a:solidFill>
                  <a:srgbClr val="10253F"/>
                </a:solidFill>
                <a:latin typeface="+mn-ea"/>
                <a:ea typeface="+mn-ea"/>
              </a:rPr>
              <a:t>もう一度！</a:t>
            </a:r>
            <a:endParaRPr lang="en-US" altLang="ja-JP" sz="10000" kern="900" spc="-100" dirty="0" smtClean="0">
              <a:solidFill>
                <a:srgbClr val="10253F"/>
              </a:solidFill>
              <a:latin typeface="+mn-ea"/>
              <a:ea typeface="+mn-ea"/>
            </a:endParaRPr>
          </a:p>
          <a:p>
            <a:pPr marL="0" indent="0" algn="ctr" eaLnBrk="1" hangingPunct="1">
              <a:lnSpc>
                <a:spcPts val="8500"/>
              </a:lnSpc>
              <a:buFont typeface="Arial" charset="0"/>
              <a:buNone/>
              <a:defRPr/>
            </a:pPr>
            <a:r>
              <a:rPr lang="ja-JP" altLang="en-US" sz="6600" kern="900" spc="-100" dirty="0" smtClean="0">
                <a:solidFill>
                  <a:srgbClr val="10253F"/>
                </a:solidFill>
                <a:latin typeface="+mn-ea"/>
                <a:ea typeface="+mn-ea"/>
              </a:rPr>
              <a:t>詳細は資料で説明</a:t>
            </a:r>
            <a:endParaRPr lang="en-US" altLang="ja-JP" sz="6600" kern="900" spc="-100" dirty="0" smtClean="0">
              <a:solidFill>
                <a:srgbClr val="10253F"/>
              </a:solidFill>
              <a:latin typeface="+mn-ea"/>
              <a:ea typeface="+mn-ea"/>
            </a:endParaRPr>
          </a:p>
        </p:txBody>
      </p:sp>
      <p:sp>
        <p:nvSpPr>
          <p:cNvPr id="4" name="角丸四角形 3"/>
          <p:cNvSpPr/>
          <p:nvPr/>
        </p:nvSpPr>
        <p:spPr>
          <a:xfrm>
            <a:off x="245288" y="282960"/>
            <a:ext cx="8719200" cy="6386400"/>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11382039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メモ 1"/>
          <p:cNvSpPr/>
          <p:nvPr/>
        </p:nvSpPr>
        <p:spPr>
          <a:xfrm>
            <a:off x="5023419" y="4500711"/>
            <a:ext cx="3456384" cy="223224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prstClr val="black"/>
              </a:solidFill>
            </a:endParaRPr>
          </a:p>
          <a:p>
            <a:r>
              <a:rPr lang="ja-JP" altLang="en-US" sz="2800" dirty="0">
                <a:solidFill>
                  <a:prstClr val="black"/>
                </a:solidFill>
              </a:rPr>
              <a:t>請求番号とは・・・</a:t>
            </a:r>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分類番号・・・</a:t>
            </a:r>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著者記号・・・</a:t>
            </a:r>
            <a:endParaRPr lang="en-US" altLang="ja-JP" sz="2800" dirty="0">
              <a:solidFill>
                <a:prstClr val="black"/>
              </a:solidFill>
            </a:endParaRPr>
          </a:p>
        </p:txBody>
      </p:sp>
      <p:pic>
        <p:nvPicPr>
          <p:cNvPr id="1026" name="Picture 2" descr="C:\Users\nakashi\AppData\Local\Microsoft\Windows\Temporary Internet Files\Content.IE5\SW1N3NPH\MC9004392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048941"/>
            <a:ext cx="2376264"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吹き出し 3"/>
          <p:cNvSpPr/>
          <p:nvPr/>
        </p:nvSpPr>
        <p:spPr>
          <a:xfrm>
            <a:off x="3407270" y="404664"/>
            <a:ext cx="3168352" cy="1080120"/>
          </a:xfrm>
          <a:prstGeom prst="wedgeRectCallout">
            <a:avLst>
              <a:gd name="adj1" fmla="val -60635"/>
              <a:gd name="adj2" fmla="val 116293"/>
            </a:avLst>
          </a:prstGeom>
          <a:solidFill>
            <a:srgbClr val="DDF6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請求番号を</a:t>
            </a:r>
            <a:endParaRPr lang="en-US" altLang="ja-JP" sz="3200" dirty="0">
              <a:solidFill>
                <a:srgbClr val="FF0000"/>
              </a:solidFill>
            </a:endParaRPr>
          </a:p>
          <a:p>
            <a:pPr algn="ctr"/>
            <a:r>
              <a:rPr lang="ja-JP" altLang="en-US" sz="3200" dirty="0">
                <a:solidFill>
                  <a:srgbClr val="FF0000"/>
                </a:solidFill>
              </a:rPr>
              <a:t>メモしましょう！</a:t>
            </a:r>
          </a:p>
        </p:txBody>
      </p:sp>
      <p:sp>
        <p:nvSpPr>
          <p:cNvPr id="6" name="円形吹き出し 5"/>
          <p:cNvSpPr/>
          <p:nvPr/>
        </p:nvSpPr>
        <p:spPr>
          <a:xfrm>
            <a:off x="3407270" y="1988840"/>
            <a:ext cx="5629226" cy="2142170"/>
          </a:xfrm>
          <a:prstGeom prst="wedgeEllipseCallout">
            <a:avLst>
              <a:gd name="adj1" fmla="val -56791"/>
              <a:gd name="adj2" fmla="val -30420"/>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rgbClr val="FF0000"/>
                </a:solidFill>
              </a:rPr>
              <a:t>・・・なので、</a:t>
            </a:r>
            <a:endParaRPr lang="en-US" altLang="ja-JP" sz="4000" dirty="0">
              <a:solidFill>
                <a:srgbClr val="FF0000"/>
              </a:solidFill>
            </a:endParaRPr>
          </a:p>
          <a:p>
            <a:pPr algn="ctr"/>
            <a:r>
              <a:rPr lang="ja-JP" altLang="en-US" sz="4000" dirty="0">
                <a:solidFill>
                  <a:srgbClr val="FF0000"/>
                </a:solidFill>
              </a:rPr>
              <a:t>請求番号を必ず</a:t>
            </a:r>
            <a:endParaRPr lang="en-US" altLang="ja-JP" sz="4000" dirty="0">
              <a:solidFill>
                <a:srgbClr val="FF0000"/>
              </a:solidFill>
            </a:endParaRPr>
          </a:p>
          <a:p>
            <a:pPr algn="ctr"/>
            <a:r>
              <a:rPr lang="ja-JP" altLang="en-US" sz="4000" dirty="0">
                <a:solidFill>
                  <a:srgbClr val="FF0000"/>
                </a:solidFill>
              </a:rPr>
              <a:t>メモしましょう！！</a:t>
            </a:r>
          </a:p>
        </p:txBody>
      </p:sp>
      <p:sp>
        <p:nvSpPr>
          <p:cNvPr id="8" name="角丸四角形吹き出し 7"/>
          <p:cNvSpPr/>
          <p:nvPr/>
        </p:nvSpPr>
        <p:spPr>
          <a:xfrm>
            <a:off x="747563" y="4498032"/>
            <a:ext cx="3888432" cy="1537320"/>
          </a:xfrm>
          <a:prstGeom prst="wedgeRoundRectCallout">
            <a:avLst>
              <a:gd name="adj1" fmla="val 0"/>
              <a:gd name="adj2" fmla="val -156230"/>
              <a:gd name="adj3" fmla="val 16667"/>
            </a:avLst>
          </a:prstGeom>
          <a:solidFill>
            <a:srgbClr val="E8FDE7"/>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black"/>
                </a:solidFill>
              </a:rPr>
              <a:t>請求番号について、</a:t>
            </a:r>
            <a:endParaRPr lang="en-US" altLang="ja-JP" sz="3200" dirty="0">
              <a:solidFill>
                <a:prstClr val="black"/>
              </a:solidFill>
            </a:endParaRPr>
          </a:p>
          <a:p>
            <a:pPr algn="ctr"/>
            <a:r>
              <a:rPr lang="ja-JP" altLang="en-US" sz="3200" dirty="0">
                <a:solidFill>
                  <a:prstClr val="black"/>
                </a:solidFill>
              </a:rPr>
              <a:t>詳しくは配布資料で</a:t>
            </a:r>
            <a:endParaRPr lang="en-US" altLang="ja-JP" sz="3200" dirty="0">
              <a:solidFill>
                <a:prstClr val="black"/>
              </a:solidFill>
            </a:endParaRPr>
          </a:p>
          <a:p>
            <a:pPr algn="ctr"/>
            <a:r>
              <a:rPr lang="ja-JP" altLang="en-US" sz="3200" dirty="0">
                <a:solidFill>
                  <a:prstClr val="black"/>
                </a:solidFill>
              </a:rPr>
              <a:t>確認しましょう！</a:t>
            </a:r>
          </a:p>
        </p:txBody>
      </p:sp>
      <p:sp>
        <p:nvSpPr>
          <p:cNvPr id="9" name="正方形/長方形 8"/>
          <p:cNvSpPr/>
          <p:nvPr/>
        </p:nvSpPr>
        <p:spPr>
          <a:xfrm>
            <a:off x="7085978" y="5180409"/>
            <a:ext cx="1950518" cy="5869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black"/>
                </a:solidFill>
              </a:rPr>
              <a:t>配布資料</a:t>
            </a:r>
          </a:p>
        </p:txBody>
      </p:sp>
      <p:sp>
        <p:nvSpPr>
          <p:cNvPr id="13" name="円/楕円 12"/>
          <p:cNvSpPr/>
          <p:nvPr/>
        </p:nvSpPr>
        <p:spPr bwMode="auto">
          <a:xfrm>
            <a:off x="179512" y="411585"/>
            <a:ext cx="2160000" cy="360362"/>
          </a:xfrm>
          <a:prstGeom prst="ellipse">
            <a:avLst/>
          </a:prstGeom>
          <a:solidFill>
            <a:srgbClr val="FFE5E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endParaRPr>
          </a:p>
        </p:txBody>
      </p:sp>
      <p:sp>
        <p:nvSpPr>
          <p:cNvPr id="14" name="コンテンツ プレースホルダー 2"/>
          <p:cNvSpPr txBox="1">
            <a:spLocks/>
          </p:cNvSpPr>
          <p:nvPr/>
        </p:nvSpPr>
        <p:spPr bwMode="auto">
          <a:xfrm>
            <a:off x="315258" y="116632"/>
            <a:ext cx="1814612" cy="534194"/>
          </a:xfrm>
          <a:prstGeom prst="rect">
            <a:avLst/>
          </a:prstGeom>
          <a:noFill/>
          <a:ln w="9525">
            <a:noFill/>
            <a:miter lim="800000"/>
            <a:headEnd/>
            <a:tailEnd/>
          </a:ln>
        </p:spPr>
        <p:txBody>
          <a:bodyPr/>
          <a:lstStyle/>
          <a:p>
            <a:pPr marL="0" marR="0" lvl="0" indent="0" algn="ctr" defTabSz="914400" eaLnBrk="1" fontAlgn="base" latinLnBrk="0" hangingPunct="1">
              <a:lnSpc>
                <a:spcPct val="100000"/>
              </a:lnSpc>
              <a:spcBef>
                <a:spcPct val="20000"/>
              </a:spcBef>
              <a:spcAft>
                <a:spcPct val="0"/>
              </a:spcAft>
              <a:buClrTx/>
              <a:buSzTx/>
              <a:buFont typeface="Arial" charset="0"/>
              <a:buNone/>
              <a:tabLst/>
              <a:defRPr/>
            </a:pPr>
            <a:r>
              <a:rPr kumimoji="0" lang="ja-JP" altLang="en-US" sz="3200" b="0" i="0" u="none" strike="noStrike" kern="0" cap="none" spc="0" normalizeH="0" baseline="0" noProof="0" dirty="0">
                <a:ln>
                  <a:noFill/>
                </a:ln>
                <a:solidFill>
                  <a:srgbClr val="002060"/>
                </a:solidFill>
                <a:effectLst/>
                <a:uLnTx/>
                <a:uFillTx/>
              </a:rPr>
              <a:t> </a:t>
            </a:r>
            <a:r>
              <a:rPr kumimoji="0" lang="ja-JP" altLang="en-US" sz="3200" b="0" i="0" u="none" strike="noStrike" kern="0" cap="none" spc="0" normalizeH="0" baseline="0" noProof="0" dirty="0" smtClean="0">
                <a:ln>
                  <a:noFill/>
                </a:ln>
                <a:solidFill>
                  <a:srgbClr val="002060"/>
                </a:solidFill>
                <a:effectLst/>
                <a:uLnTx/>
                <a:uFillTx/>
              </a:rPr>
              <a:t>具体例</a:t>
            </a:r>
            <a:endParaRPr kumimoji="0" lang="en-US" altLang="ja-JP" sz="3200" b="0" i="0" u="none" strike="noStrike" kern="0" cap="none" spc="0" normalizeH="0" baseline="0" noProof="0" dirty="0">
              <a:ln>
                <a:noFill/>
              </a:ln>
              <a:solidFill>
                <a:srgbClr val="002060"/>
              </a:solidFill>
              <a:effectLst/>
              <a:uLnTx/>
              <a:uFillTx/>
              <a:latin typeface="ＭＳ Ｐゴシック"/>
            </a:endParaRPr>
          </a:p>
        </p:txBody>
      </p:sp>
    </p:spTree>
    <p:extLst>
      <p:ext uri="{BB962C8B-B14F-4D97-AF65-F5344CB8AC3E}">
        <p14:creationId xmlns:p14="http://schemas.microsoft.com/office/powerpoint/2010/main" val="1487269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2500"/>
                            </p:stCondLst>
                            <p:childTnLst>
                              <p:par>
                                <p:cTn id="13" presetID="22" presetClass="entr" presetSubtype="1"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
                                        <p:tgtEl>
                                          <p:spTgt spid="8"/>
                                        </p:tgtEl>
                                      </p:cBhvr>
                                    </p:animEffect>
                                  </p:childTnLst>
                                </p:cTn>
                              </p:par>
                            </p:childTnLst>
                          </p:cTn>
                        </p:par>
                        <p:par>
                          <p:cTn id="16" fill="hold">
                            <p:stCondLst>
                              <p:cond delay="425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a:endParaRPr lang="ja-JP" altLang="en-US" sz="4400">
              <a:solidFill>
                <a:prstClr val="black"/>
              </a:solidFill>
            </a:endParaRPr>
          </a:p>
        </p:txBody>
      </p:sp>
      <p:sp>
        <p:nvSpPr>
          <p:cNvPr id="7" name="タイトル 1"/>
          <p:cNvSpPr>
            <a:spLocks noGrp="1"/>
          </p:cNvSpPr>
          <p:nvPr>
            <p:ph type="title"/>
          </p:nvPr>
        </p:nvSpPr>
        <p:spPr>
          <a:xfrm>
            <a:off x="0" y="692236"/>
            <a:ext cx="9144000" cy="3097213"/>
          </a:xfrm>
          <a:solidFill>
            <a:srgbClr val="519AD2">
              <a:alpha val="50000"/>
            </a:srgbClr>
          </a:solidFill>
        </p:spPr>
        <p:txBody>
          <a:bodyPr rtlCol="0">
            <a:noAutofit/>
          </a:bodyPr>
          <a:lstStyle/>
          <a:p>
            <a:pPr eaLnBrk="1" fontAlgn="auto" hangingPunct="1">
              <a:spcAft>
                <a:spcPts val="0"/>
              </a:spcAft>
              <a:defRPr/>
            </a:pPr>
            <a:r>
              <a:rPr lang="ja-JP" altLang="en-US" sz="7200" dirty="0" smtClean="0">
                <a:solidFill>
                  <a:srgbClr val="10253F"/>
                </a:solidFill>
                <a:latin typeface="+mj-ea"/>
              </a:rPr>
              <a:t>理解不足にさせない</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ための実践テクニック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その⑨</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233517301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251520" y="44624"/>
            <a:ext cx="8640000" cy="6480000"/>
          </a:xfrm>
        </p:spPr>
        <p:txBody>
          <a:bodyPr anchor="ctr">
            <a:normAutofit/>
          </a:bodyPr>
          <a:lstStyle/>
          <a:p>
            <a:pPr marL="0" indent="0" algn="ctr" eaLnBrk="1" hangingPunct="1">
              <a:buFont typeface="Arial" charset="0"/>
              <a:buNone/>
              <a:defRPr/>
            </a:pPr>
            <a:r>
              <a:rPr lang="ja-JP" altLang="en-US" sz="9000" dirty="0" smtClean="0">
                <a:solidFill>
                  <a:schemeClr val="tx2">
                    <a:lumMod val="50000"/>
                  </a:schemeClr>
                </a:solidFill>
              </a:rPr>
              <a:t>具体例を入れる</a:t>
            </a:r>
            <a:endParaRPr lang="en-US" altLang="ja-JP" sz="9000" dirty="0" smtClean="0">
              <a:solidFill>
                <a:schemeClr val="tx2">
                  <a:lumMod val="50000"/>
                </a:schemeClr>
              </a:solidFill>
            </a:endParaRPr>
          </a:p>
          <a:p>
            <a:pPr marL="0" indent="0" algn="ctr" eaLnBrk="1" hangingPunct="1">
              <a:buFont typeface="Arial" charset="0"/>
              <a:buNone/>
              <a:defRPr/>
            </a:pPr>
            <a:r>
              <a:rPr lang="ja-JP" altLang="en-US" sz="7400" dirty="0" smtClean="0">
                <a:solidFill>
                  <a:schemeClr val="tx2">
                    <a:lumMod val="50000"/>
                  </a:schemeClr>
                </a:solidFill>
              </a:rPr>
              <a:t>参加者が興味を持つ内容だとなお良い</a:t>
            </a:r>
            <a:endParaRPr lang="en-US" altLang="ja-JP" sz="7400" dirty="0" smtClean="0">
              <a:solidFill>
                <a:schemeClr val="tx2">
                  <a:lumMod val="50000"/>
                </a:schemeClr>
              </a:solidFill>
            </a:endParaRPr>
          </a:p>
        </p:txBody>
      </p:sp>
      <p:sp>
        <p:nvSpPr>
          <p:cNvPr id="4" name="角丸四角形 3"/>
          <p:cNvSpPr/>
          <p:nvPr/>
        </p:nvSpPr>
        <p:spPr>
          <a:xfrm>
            <a:off x="212725" y="238125"/>
            <a:ext cx="8718550" cy="6376988"/>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130031983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presentation_pc_woman.png"/>
          <p:cNvPicPr>
            <a:picLocks noChangeAspect="1"/>
          </p:cNvPicPr>
          <p:nvPr/>
        </p:nvPicPr>
        <p:blipFill>
          <a:blip r:embed="rId2" cstate="print"/>
          <a:stretch>
            <a:fillRect/>
          </a:stretch>
        </p:blipFill>
        <p:spPr>
          <a:xfrm>
            <a:off x="428596" y="4238190"/>
            <a:ext cx="2738031" cy="2430000"/>
          </a:xfrm>
          <a:prstGeom prst="rect">
            <a:avLst/>
          </a:prstGeom>
          <a:scene3d>
            <a:camera prst="orthographicFront">
              <a:rot lat="0" lon="10800000" rev="0"/>
            </a:camera>
            <a:lightRig rig="threePt" dir="t"/>
          </a:scene3d>
        </p:spPr>
      </p:pic>
      <p:pic>
        <p:nvPicPr>
          <p:cNvPr id="10" name="図 9" descr="unhappy_man1.png"/>
          <p:cNvPicPr>
            <a:picLocks noChangeAspect="1"/>
          </p:cNvPicPr>
          <p:nvPr/>
        </p:nvPicPr>
        <p:blipFill>
          <a:blip r:embed="rId3" cstate="print"/>
          <a:stretch>
            <a:fillRect/>
          </a:stretch>
        </p:blipFill>
        <p:spPr>
          <a:xfrm>
            <a:off x="7502400" y="5374800"/>
            <a:ext cx="776338" cy="1247764"/>
          </a:xfrm>
          <a:prstGeom prst="rect">
            <a:avLst/>
          </a:prstGeom>
        </p:spPr>
      </p:pic>
      <p:pic>
        <p:nvPicPr>
          <p:cNvPr id="11" name="図 10" descr="unhappy_woman1.png"/>
          <p:cNvPicPr>
            <a:picLocks noChangeAspect="1"/>
          </p:cNvPicPr>
          <p:nvPr/>
        </p:nvPicPr>
        <p:blipFill>
          <a:blip r:embed="rId4" cstate="print"/>
          <a:stretch>
            <a:fillRect/>
          </a:stretch>
        </p:blipFill>
        <p:spPr>
          <a:xfrm>
            <a:off x="6429600" y="5357825"/>
            <a:ext cx="859124" cy="1249200"/>
          </a:xfrm>
          <a:prstGeom prst="rect">
            <a:avLst/>
          </a:prstGeom>
        </p:spPr>
      </p:pic>
      <p:sp>
        <p:nvSpPr>
          <p:cNvPr id="12" name="角丸四角形吹き出し 11"/>
          <p:cNvSpPr/>
          <p:nvPr/>
        </p:nvSpPr>
        <p:spPr>
          <a:xfrm>
            <a:off x="6357600" y="4644000"/>
            <a:ext cx="1785600" cy="572400"/>
          </a:xfrm>
          <a:prstGeom prst="wedgeRoundRectCallout">
            <a:avLst>
              <a:gd name="adj1" fmla="val 17683"/>
              <a:gd name="adj2" fmla="val 934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black"/>
                </a:solidFill>
                <a:latin typeface="HG丸ｺﾞｼｯｸM-PRO" pitchFamily="50" charset="-128"/>
                <a:ea typeface="HG丸ｺﾞｼｯｸM-PRO" pitchFamily="50" charset="-128"/>
              </a:rPr>
              <a:t>ふ～</a:t>
            </a:r>
            <a:r>
              <a:rPr lang="ja-JP" altLang="en-US" sz="2800" dirty="0" err="1" smtClean="0">
                <a:solidFill>
                  <a:prstClr val="black"/>
                </a:solidFill>
                <a:latin typeface="HG丸ｺﾞｼｯｸM-PRO" pitchFamily="50" charset="-128"/>
                <a:ea typeface="HG丸ｺﾞｼｯｸM-PRO" pitchFamily="50" charset="-128"/>
              </a:rPr>
              <a:t>ん</a:t>
            </a:r>
            <a:r>
              <a:rPr lang="en-US" altLang="ja-JP" sz="2800" dirty="0" smtClean="0">
                <a:solidFill>
                  <a:prstClr val="black"/>
                </a:solidFill>
                <a:latin typeface="HG丸ｺﾞｼｯｸM-PRO" pitchFamily="50" charset="-128"/>
                <a:ea typeface="HG丸ｺﾞｼｯｸM-PRO" pitchFamily="50" charset="-128"/>
              </a:rPr>
              <a:t>…</a:t>
            </a:r>
            <a:endParaRPr lang="ja-JP" altLang="en-US" sz="2800" dirty="0">
              <a:solidFill>
                <a:prstClr val="black"/>
              </a:solidFill>
              <a:latin typeface="HG丸ｺﾞｼｯｸM-PRO" pitchFamily="50" charset="-128"/>
              <a:ea typeface="HG丸ｺﾞｼｯｸM-PRO" pitchFamily="50" charset="-128"/>
            </a:endParaRPr>
          </a:p>
        </p:txBody>
      </p:sp>
      <p:sp>
        <p:nvSpPr>
          <p:cNvPr id="6" name="角丸四角形吹き出し 5"/>
          <p:cNvSpPr/>
          <p:nvPr/>
        </p:nvSpPr>
        <p:spPr>
          <a:xfrm>
            <a:off x="571472" y="1357298"/>
            <a:ext cx="7715304" cy="3000396"/>
          </a:xfrm>
          <a:prstGeom prst="wedgeRoundRectCallout">
            <a:avLst>
              <a:gd name="adj1" fmla="val -39399"/>
              <a:gd name="adj2" fmla="val 70364"/>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prstClr val="black"/>
                </a:solidFill>
              </a:rPr>
              <a:t>検索キーワードは、ひとつとは</a:t>
            </a:r>
            <a:endParaRPr lang="en-US" altLang="ja-JP" sz="4000" dirty="0" smtClean="0">
              <a:solidFill>
                <a:prstClr val="black"/>
              </a:solidFill>
            </a:endParaRPr>
          </a:p>
          <a:p>
            <a:r>
              <a:rPr lang="ja-JP" altLang="en-US" sz="4000" dirty="0" smtClean="0">
                <a:solidFill>
                  <a:prstClr val="black"/>
                </a:solidFill>
              </a:rPr>
              <a:t>限りません。</a:t>
            </a:r>
            <a:endParaRPr lang="en-US" altLang="ja-JP" sz="4000" dirty="0" smtClean="0">
              <a:solidFill>
                <a:prstClr val="black"/>
              </a:solidFill>
            </a:endParaRPr>
          </a:p>
        </p:txBody>
      </p:sp>
      <p:sp>
        <p:nvSpPr>
          <p:cNvPr id="13" name="乗算記号 12"/>
          <p:cNvSpPr/>
          <p:nvPr/>
        </p:nvSpPr>
        <p:spPr>
          <a:xfrm>
            <a:off x="6786578" y="-142900"/>
            <a:ext cx="2208552" cy="21431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吹き出し 8"/>
          <p:cNvSpPr/>
          <p:nvPr/>
        </p:nvSpPr>
        <p:spPr>
          <a:xfrm>
            <a:off x="3929058" y="5786454"/>
            <a:ext cx="2424942" cy="653946"/>
          </a:xfrm>
          <a:prstGeom prst="wedgeRoundRectCallout">
            <a:avLst>
              <a:gd name="adj1" fmla="val 58325"/>
              <a:gd name="adj2" fmla="val 184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black"/>
                </a:solidFill>
                <a:latin typeface="HG丸ｺﾞｼｯｸM-PRO" pitchFamily="50" charset="-128"/>
                <a:ea typeface="HG丸ｺﾞｼｯｸM-PRO" pitchFamily="50" charset="-128"/>
              </a:rPr>
              <a:t>そうなんだ～</a:t>
            </a:r>
            <a:endParaRPr lang="ja-JP" altLang="en-US" sz="2800" dirty="0">
              <a:solidFill>
                <a:prstClr val="black"/>
              </a:solidFill>
              <a:latin typeface="HG丸ｺﾞｼｯｸM-PRO" pitchFamily="50" charset="-128"/>
              <a:ea typeface="HG丸ｺﾞｼｯｸM-PRO" pitchFamily="50" charset="-128"/>
            </a:endParaRPr>
          </a:p>
        </p:txBody>
      </p:sp>
      <p:sp>
        <p:nvSpPr>
          <p:cNvPr id="15" name="円/楕円 14"/>
          <p:cNvSpPr/>
          <p:nvPr/>
        </p:nvSpPr>
        <p:spPr bwMode="auto">
          <a:xfrm>
            <a:off x="179752"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6" name="コンテンツ プレースホルダー 2"/>
          <p:cNvSpPr txBox="1">
            <a:spLocks/>
          </p:cNvSpPr>
          <p:nvPr/>
        </p:nvSpPr>
        <p:spPr bwMode="auto">
          <a:xfrm>
            <a:off x="315498"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112365162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presentation_pc_woman.png"/>
          <p:cNvPicPr>
            <a:picLocks noChangeAspect="1"/>
          </p:cNvPicPr>
          <p:nvPr/>
        </p:nvPicPr>
        <p:blipFill>
          <a:blip r:embed="rId3" cstate="print"/>
          <a:stretch>
            <a:fillRect/>
          </a:stretch>
        </p:blipFill>
        <p:spPr>
          <a:xfrm>
            <a:off x="428596" y="4214818"/>
            <a:ext cx="2738031" cy="2430000"/>
          </a:xfrm>
          <a:prstGeom prst="rect">
            <a:avLst/>
          </a:prstGeom>
          <a:scene3d>
            <a:camera prst="orthographicFront">
              <a:rot lat="0" lon="10800000" rev="0"/>
            </a:camera>
            <a:lightRig rig="threePt" dir="t"/>
          </a:scene3d>
        </p:spPr>
      </p:pic>
      <p:sp>
        <p:nvSpPr>
          <p:cNvPr id="12" name="角丸四角形吹き出し 11"/>
          <p:cNvSpPr/>
          <p:nvPr/>
        </p:nvSpPr>
        <p:spPr>
          <a:xfrm>
            <a:off x="3714744" y="5715016"/>
            <a:ext cx="2435608" cy="829886"/>
          </a:xfrm>
          <a:prstGeom prst="wedgeRoundRectCallout">
            <a:avLst>
              <a:gd name="adj1" fmla="val 62272"/>
              <a:gd name="adj2" fmla="val 23245"/>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丸ｺﾞｼｯｸM-PRO" pitchFamily="50" charset="-128"/>
                <a:ea typeface="HG丸ｺﾞｼｯｸM-PRO" pitchFamily="50" charset="-128"/>
              </a:rPr>
              <a:t>色々試す必要があるのね</a:t>
            </a:r>
            <a:r>
              <a:rPr lang="en-US" altLang="ja-JP" sz="2800" dirty="0" smtClean="0">
                <a:solidFill>
                  <a:prstClr val="black"/>
                </a:solidFill>
                <a:latin typeface="HG丸ｺﾞｼｯｸM-PRO" pitchFamily="50" charset="-128"/>
                <a:ea typeface="HG丸ｺﾞｼｯｸM-PRO" pitchFamily="50" charset="-128"/>
              </a:rPr>
              <a:t>…</a:t>
            </a:r>
            <a:endParaRPr lang="ja-JP" altLang="en-US" sz="2800" dirty="0">
              <a:solidFill>
                <a:prstClr val="black"/>
              </a:solidFill>
              <a:latin typeface="HG丸ｺﾞｼｯｸM-PRO" pitchFamily="50" charset="-128"/>
              <a:ea typeface="HG丸ｺﾞｼｯｸM-PRO" pitchFamily="50" charset="-128"/>
            </a:endParaRPr>
          </a:p>
        </p:txBody>
      </p:sp>
      <p:sp>
        <p:nvSpPr>
          <p:cNvPr id="6" name="角丸四角形吹き出し 5"/>
          <p:cNvSpPr/>
          <p:nvPr/>
        </p:nvSpPr>
        <p:spPr>
          <a:xfrm>
            <a:off x="571472" y="1357298"/>
            <a:ext cx="7715304" cy="3000396"/>
          </a:xfrm>
          <a:prstGeom prst="wedgeRoundRectCallout">
            <a:avLst>
              <a:gd name="adj1" fmla="val -39399"/>
              <a:gd name="adj2" fmla="val 70364"/>
              <a:gd name="adj3" fmla="val 1666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prstClr val="black"/>
                </a:solidFill>
              </a:rPr>
              <a:t>例えば皆さんの持っているスマートフォン！「スマホ」「携帯」・・・など、様々な検索キーワードが考えられますね。</a:t>
            </a:r>
            <a:endParaRPr lang="ja-JP" altLang="en-US" sz="4000" dirty="0">
              <a:solidFill>
                <a:prstClr val="black"/>
              </a:solidFill>
            </a:endParaRPr>
          </a:p>
        </p:txBody>
      </p:sp>
      <p:pic>
        <p:nvPicPr>
          <p:cNvPr id="8" name="図 7" descr="man_idea.png"/>
          <p:cNvPicPr>
            <a:picLocks noChangeAspect="1"/>
          </p:cNvPicPr>
          <p:nvPr/>
        </p:nvPicPr>
        <p:blipFill>
          <a:blip r:embed="rId4" cstate="print"/>
          <a:stretch>
            <a:fillRect/>
          </a:stretch>
        </p:blipFill>
        <p:spPr>
          <a:xfrm>
            <a:off x="7502400" y="5376298"/>
            <a:ext cx="925536" cy="1249200"/>
          </a:xfrm>
          <a:prstGeom prst="rect">
            <a:avLst/>
          </a:prstGeom>
        </p:spPr>
      </p:pic>
      <p:pic>
        <p:nvPicPr>
          <p:cNvPr id="13" name="図 12" descr="woman03_smile.png"/>
          <p:cNvPicPr>
            <a:picLocks noChangeAspect="1"/>
          </p:cNvPicPr>
          <p:nvPr/>
        </p:nvPicPr>
        <p:blipFill>
          <a:blip r:embed="rId5" cstate="print"/>
          <a:stretch>
            <a:fillRect/>
          </a:stretch>
        </p:blipFill>
        <p:spPr>
          <a:xfrm>
            <a:off x="6429388" y="5356800"/>
            <a:ext cx="1017719" cy="1249200"/>
          </a:xfrm>
          <a:prstGeom prst="rect">
            <a:avLst/>
          </a:prstGeom>
        </p:spPr>
      </p:pic>
      <p:sp>
        <p:nvSpPr>
          <p:cNvPr id="14" name="角丸四角形吹き出し 13"/>
          <p:cNvSpPr/>
          <p:nvPr/>
        </p:nvSpPr>
        <p:spPr>
          <a:xfrm>
            <a:off x="6715140" y="4643446"/>
            <a:ext cx="1857388" cy="571504"/>
          </a:xfrm>
          <a:prstGeom prst="wedgeRoundRectCallout">
            <a:avLst>
              <a:gd name="adj1" fmla="val 20824"/>
              <a:gd name="adj2" fmla="val 73229"/>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black"/>
                </a:solidFill>
                <a:latin typeface="HG丸ｺﾞｼｯｸM-PRO" pitchFamily="50" charset="-128"/>
                <a:ea typeface="HG丸ｺﾞｼｯｸM-PRO" pitchFamily="50" charset="-128"/>
              </a:rPr>
              <a:t>そうか！</a:t>
            </a:r>
            <a:endParaRPr lang="ja-JP" altLang="en-US" sz="2800" dirty="0">
              <a:solidFill>
                <a:prstClr val="black"/>
              </a:solidFill>
              <a:latin typeface="HG丸ｺﾞｼｯｸM-PRO" pitchFamily="50" charset="-128"/>
              <a:ea typeface="HG丸ｺﾞｼｯｸM-PRO" pitchFamily="50" charset="-128"/>
            </a:endParaRPr>
          </a:p>
        </p:txBody>
      </p:sp>
      <p:sp>
        <p:nvSpPr>
          <p:cNvPr id="15" name="ドーナツ 14"/>
          <p:cNvSpPr/>
          <p:nvPr/>
        </p:nvSpPr>
        <p:spPr>
          <a:xfrm>
            <a:off x="7072331" y="142852"/>
            <a:ext cx="1571636" cy="1571636"/>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 name="正方形/長方形 10"/>
          <p:cNvSpPr/>
          <p:nvPr/>
        </p:nvSpPr>
        <p:spPr>
          <a:xfrm rot="20583673">
            <a:off x="3342803" y="4110040"/>
            <a:ext cx="4609113" cy="107157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smtClean="0">
                <a:solidFill>
                  <a:prstClr val="white"/>
                </a:solidFill>
              </a:rPr>
              <a:t>納得度アップ</a:t>
            </a:r>
            <a:r>
              <a:rPr lang="ja-JP" altLang="en-US" sz="4400" dirty="0" smtClean="0">
                <a:solidFill>
                  <a:prstClr val="white"/>
                </a:solidFill>
              </a:rPr>
              <a:t>！</a:t>
            </a:r>
            <a:endParaRPr lang="ja-JP" altLang="en-US" sz="4400" dirty="0">
              <a:solidFill>
                <a:prstClr val="white"/>
              </a:solidFill>
            </a:endParaRPr>
          </a:p>
        </p:txBody>
      </p:sp>
      <p:sp>
        <p:nvSpPr>
          <p:cNvPr id="16" name="円/楕円 15"/>
          <p:cNvSpPr/>
          <p:nvPr/>
        </p:nvSpPr>
        <p:spPr bwMode="auto">
          <a:xfrm>
            <a:off x="107744"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7" name="コンテンツ プレースホルダー 2"/>
          <p:cNvSpPr txBox="1">
            <a:spLocks/>
          </p:cNvSpPr>
          <p:nvPr/>
        </p:nvSpPr>
        <p:spPr bwMode="auto">
          <a:xfrm>
            <a:off x="243490"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956703583"/>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bg/>
                                          </p:spTgt>
                                        </p:tgtEl>
                                        <p:attrNameLst>
                                          <p:attrName>style.visibility</p:attrName>
                                        </p:attrNameLst>
                                      </p:cBhvr>
                                      <p:to>
                                        <p:strVal val="visible"/>
                                      </p:to>
                                    </p:set>
                                    <p:animEffect transition="in" filter="fade">
                                      <p:cBhvr>
                                        <p:cTn id="17" dur="500"/>
                                        <p:tgtEl>
                                          <p:spTgt spid="14">
                                            <p:bg/>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bg/>
                                          </p:spTgt>
                                        </p:tgtEl>
                                        <p:attrNameLst>
                                          <p:attrName>style.visibility</p:attrName>
                                        </p:attrNameLst>
                                      </p:cBhvr>
                                      <p:to>
                                        <p:strVal val="visible"/>
                                      </p:to>
                                    </p:set>
                                    <p:animEffect transition="in" filter="fade">
                                      <p:cBhvr>
                                        <p:cTn id="25" dur="500"/>
                                        <p:tgtEl>
                                          <p:spTgt spid="12">
                                            <p:bg/>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500"/>
                                        <p:tgtEl>
                                          <p:spTgt spid="12">
                                            <p:txEl>
                                              <p:pRg st="0" end="0"/>
                                            </p:txEl>
                                          </p:spTgt>
                                        </p:tgtEl>
                                      </p:cBhvr>
                                    </p:animEffect>
                                  </p:childTnLst>
                                </p:cTn>
                              </p:par>
                            </p:childTnLst>
                          </p:cTn>
                        </p:par>
                        <p:par>
                          <p:cTn id="30" fill="hold">
                            <p:stCondLst>
                              <p:cond delay="3000"/>
                            </p:stCondLst>
                            <p:childTnLst>
                              <p:par>
                                <p:cTn id="31" presetID="22" presetClass="entr" presetSubtype="4" fill="hold" grpId="0" nodeType="afterEffect">
                                  <p:stCondLst>
                                    <p:cond delay="2000"/>
                                  </p:stCondLst>
                                  <p:childTnLst>
                                    <p:set>
                                      <p:cBhvr>
                                        <p:cTn id="32" dur="1" fill="hold">
                                          <p:stCondLst>
                                            <p:cond delay="0"/>
                                          </p:stCondLst>
                                        </p:cTn>
                                        <p:tgtEl>
                                          <p:spTgt spid="11">
                                            <p:bg/>
                                          </p:spTgt>
                                        </p:tgtEl>
                                        <p:attrNameLst>
                                          <p:attrName>style.visibility</p:attrName>
                                        </p:attrNameLst>
                                      </p:cBhvr>
                                      <p:to>
                                        <p:strVal val="visible"/>
                                      </p:to>
                                    </p:set>
                                    <p:animEffect transition="in" filter="wipe(down)">
                                      <p:cBhvr>
                                        <p:cTn id="33" dur="500"/>
                                        <p:tgtEl>
                                          <p:spTgt spid="11">
                                            <p:bg/>
                                          </p:spTgt>
                                        </p:tgtEl>
                                      </p:cBhvr>
                                    </p:animEffect>
                                  </p:childTnLst>
                                </p:cTn>
                              </p:par>
                              <p:par>
                                <p:cTn id="34" presetID="22" presetClass="entr" presetSubtype="4" fill="hold" grpId="0" nodeType="withEffect">
                                  <p:stCondLst>
                                    <p:cond delay="200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wipe(down)">
                                      <p:cBhvr>
                                        <p:cTn id="3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6" grpId="0" build="allAtOnce" animBg="1"/>
      <p:bldP spid="14" grpId="0" build="allAtOnce" animBg="1"/>
      <p:bldP spid="11" grpId="0" build="allAtOnce"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755576" y="2732501"/>
            <a:ext cx="7461246" cy="3648827"/>
          </a:xfrm>
          <a:prstGeom prst="rect">
            <a:avLst/>
          </a:prstGeom>
          <a:ln w="57150">
            <a:solidFill>
              <a:srgbClr val="519AD2"/>
            </a:solidFill>
          </a:ln>
        </p:spPr>
        <p:txBody>
          <a:bodyPr vert="horz" anchor="ctr">
            <a:noAutofit/>
          </a:bodyPr>
          <a:lstStyle>
            <a:lvl1pPr algn="l" rtl="0" eaLnBrk="1" latinLnBrk="0" hangingPunct="1">
              <a:spcBef>
                <a:spcPct val="0"/>
              </a:spcBef>
              <a:buNone/>
              <a:defRPr kumimoji="1" sz="3000" b="1" kern="1200" cap="small" baseline="0">
                <a:solidFill>
                  <a:schemeClr val="tx2"/>
                </a:solidFill>
                <a:latin typeface="+mj-lt"/>
                <a:ea typeface="+mj-ea"/>
                <a:cs typeface="+mj-cs"/>
              </a:defRPr>
            </a:lvl1pPr>
          </a:lstStyle>
          <a:p>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参加者が「理解できない」</a:t>
            </a:r>
            <a:endParaRPr lang="en-US" altLang="ja-JP"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状態になるのを防ぐことで</a:t>
            </a:r>
            <a:endParaRPr lang="en-US" altLang="ja-JP"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dirty="0" smtClean="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600" dirty="0" smtClean="0">
                <a:solidFill>
                  <a:srgbClr val="852F74"/>
                </a:solidFill>
                <a:latin typeface="メイリオ" panose="020B0604030504040204" pitchFamily="50" charset="-128"/>
                <a:ea typeface="メイリオ" panose="020B0604030504040204" pitchFamily="50" charset="-128"/>
                <a:cs typeface="メイリオ" panose="020B0604030504040204" pitchFamily="50" charset="-128"/>
              </a:rPr>
              <a:t>伝えたいメッセージが参加 </a:t>
            </a:r>
            <a:endParaRPr lang="en-US" altLang="ja-JP" sz="4600" dirty="0" smtClean="0">
              <a:solidFill>
                <a:srgbClr val="852F7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600" dirty="0">
                <a:solidFill>
                  <a:srgbClr val="852F74"/>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600" dirty="0" smtClean="0">
                <a:solidFill>
                  <a:srgbClr val="852F74"/>
                </a:solidFill>
                <a:latin typeface="メイリオ" panose="020B0604030504040204" pitchFamily="50" charset="-128"/>
                <a:ea typeface="メイリオ" panose="020B0604030504040204" pitchFamily="50" charset="-128"/>
                <a:cs typeface="メイリオ" panose="020B0604030504040204" pitchFamily="50" charset="-128"/>
              </a:rPr>
              <a:t>者に確実に届くようにする</a:t>
            </a:r>
            <a:endParaRPr lang="en-US" altLang="ja-JP" sz="4600" dirty="0" smtClean="0">
              <a:solidFill>
                <a:srgbClr val="852F7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吹き出し 6"/>
          <p:cNvSpPr/>
          <p:nvPr/>
        </p:nvSpPr>
        <p:spPr>
          <a:xfrm>
            <a:off x="899592" y="620688"/>
            <a:ext cx="5328592" cy="1872208"/>
          </a:xfrm>
          <a:prstGeom prst="wedgeRoundRectCallout">
            <a:avLst>
              <a:gd name="adj1" fmla="val 61038"/>
              <a:gd name="adj2" fmla="val 1102"/>
              <a:gd name="adj3" fmla="val 16667"/>
            </a:avLst>
          </a:prstGeom>
          <a:solidFill>
            <a:srgbClr val="519AD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3200" dirty="0" err="1"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つのテク</a:t>
            </a: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ニックを</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実施することで</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r>
              <a:rPr lang="ja-JP" altLang="en-US" sz="3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意図</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12670\AppData\Local\Microsoft\Windows\Temporary Internet Files\Content.IE5\KRR6LABI\MC900023476[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22686"/>
          <a:stretch/>
        </p:blipFill>
        <p:spPr bwMode="auto">
          <a:xfrm>
            <a:off x="5716229" y="908720"/>
            <a:ext cx="2356578" cy="182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64884"/>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p:cNvSpPr txBox="1">
            <a:spLocks/>
          </p:cNvSpPr>
          <p:nvPr/>
        </p:nvSpPr>
        <p:spPr>
          <a:xfrm>
            <a:off x="0" y="1"/>
            <a:ext cx="9144000" cy="936000"/>
          </a:xfrm>
          <a:prstGeom prst="rect">
            <a:avLst/>
          </a:prstGeom>
        </p:spPr>
        <p:txBody>
          <a:bodyPr vert="horz" lIns="91440" tIns="45720" rIns="91440" bIns="45720" rtlCol="0" anchor="b">
            <a:noAutofit/>
          </a:bodyPr>
          <a:lstStyle>
            <a:lvl1pPr algn="l" defTabSz="914400" rtl="0" eaLnBrk="1" latinLnBrk="0" hangingPunct="1">
              <a:lnSpc>
                <a:spcPct val="137000"/>
              </a:lnSpc>
              <a:spcBef>
                <a:spcPct val="0"/>
              </a:spcBef>
              <a:buNone/>
              <a:defRPr kumimoji="1" sz="6000" kern="1200">
                <a:solidFill>
                  <a:srgbClr val="4D4D4D"/>
                </a:solidFill>
                <a:latin typeface="メイリオ" panose="020B0604030504040204" pitchFamily="50" charset="-128"/>
                <a:ea typeface="メイリオ" panose="020B0604030504040204" pitchFamily="50" charset="-128"/>
                <a:cs typeface="+mj-cs"/>
              </a:defRPr>
            </a:lvl1pPr>
          </a:lstStyle>
          <a:p>
            <a:r>
              <a:rPr lang="ja-JP" altLang="en-US" sz="4400" dirty="0" smtClean="0"/>
              <a:t>まとめ</a:t>
            </a:r>
            <a:endParaRPr lang="ja-JP" altLang="en-US" sz="4400" dirty="0"/>
          </a:p>
        </p:txBody>
      </p:sp>
      <p:sp>
        <p:nvSpPr>
          <p:cNvPr id="12" name="タイトル 2"/>
          <p:cNvSpPr>
            <a:spLocks noGrp="1"/>
          </p:cNvSpPr>
          <p:nvPr>
            <p:ph type="title"/>
          </p:nvPr>
        </p:nvSpPr>
        <p:spPr>
          <a:xfrm>
            <a:off x="261891" y="1310062"/>
            <a:ext cx="8620218" cy="1398858"/>
          </a:xfrm>
        </p:spPr>
        <p:txBody>
          <a:bodyPr>
            <a:normAutofit/>
          </a:bodyPr>
          <a:lstStyle/>
          <a:p>
            <a:pPr algn="ctr"/>
            <a:r>
              <a:rPr lang="ja-JP" altLang="en-US" b="1" dirty="0" smtClean="0"/>
              <a:t>　　　</a:t>
            </a:r>
            <a:r>
              <a:rPr lang="ja-JP" altLang="en-US" b="1" dirty="0" err="1" smtClean="0"/>
              <a:t>つの</a:t>
            </a:r>
            <a:r>
              <a:rPr lang="ja-JP" altLang="en-US" b="1" dirty="0" smtClean="0"/>
              <a:t>コツを意識</a:t>
            </a:r>
            <a:endParaRPr kumimoji="1" lang="ja-JP" altLang="en-US" b="1" dirty="0"/>
          </a:p>
        </p:txBody>
      </p:sp>
      <p:sp>
        <p:nvSpPr>
          <p:cNvPr id="13" name="正方形/長方形 12"/>
          <p:cNvSpPr/>
          <p:nvPr/>
        </p:nvSpPr>
        <p:spPr>
          <a:xfrm>
            <a:off x="1581785" y="980728"/>
            <a:ext cx="1279517" cy="1938992"/>
          </a:xfrm>
          <a:prstGeom prst="rect">
            <a:avLst/>
          </a:prstGeom>
          <a:noFill/>
        </p:spPr>
        <p:txBody>
          <a:bodyPr wrap="none" lIns="91440" tIns="45720" rIns="91440" bIns="45720">
            <a:spAutoFit/>
          </a:bodyPr>
          <a:lstStyle/>
          <a:p>
            <a:pPr algn="ctr"/>
            <a:r>
              <a:rPr lang="en-US" altLang="ja-JP" sz="12000" b="1" dirty="0">
                <a:ln w="12700">
                  <a:noFill/>
                  <a:prstDash val="solid"/>
                </a:ln>
                <a:solidFill>
                  <a:srgbClr val="E03253"/>
                </a:solidFill>
                <a:latin typeface="Verdana" panose="020B0604030504040204" pitchFamily="34" charset="0"/>
                <a:ea typeface="Verdana" panose="020B0604030504040204" pitchFamily="34" charset="0"/>
                <a:cs typeface="Verdana" panose="020B0604030504040204" pitchFamily="34" charset="0"/>
              </a:rPr>
              <a:t>3</a:t>
            </a:r>
            <a:endParaRPr lang="ja-JP" altLang="en-US" sz="12000" b="1" dirty="0">
              <a:ln w="12700">
                <a:noFill/>
                <a:prstDash val="solid"/>
              </a:ln>
              <a:solidFill>
                <a:srgbClr val="E03253"/>
              </a:solidFill>
              <a:latin typeface="Verdana" panose="020B0604030504040204" pitchFamily="34" charset="0"/>
              <a:cs typeface="Verdana" panose="020B0604030504040204" pitchFamily="34" charset="0"/>
            </a:endParaRPr>
          </a:p>
        </p:txBody>
      </p:sp>
      <p:sp>
        <p:nvSpPr>
          <p:cNvPr id="14" name="星 4 13"/>
          <p:cNvSpPr/>
          <p:nvPr/>
        </p:nvSpPr>
        <p:spPr>
          <a:xfrm>
            <a:off x="2352016" y="2124108"/>
            <a:ext cx="1018572" cy="1018572"/>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星 4 14"/>
          <p:cNvSpPr/>
          <p:nvPr/>
        </p:nvSpPr>
        <p:spPr>
          <a:xfrm>
            <a:off x="2861302" y="1080146"/>
            <a:ext cx="380035" cy="456987"/>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星 4 15"/>
          <p:cNvSpPr/>
          <p:nvPr/>
        </p:nvSpPr>
        <p:spPr>
          <a:xfrm>
            <a:off x="1075113" y="1001897"/>
            <a:ext cx="613484" cy="613484"/>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タイトル 2"/>
          <p:cNvSpPr txBox="1">
            <a:spLocks/>
          </p:cNvSpPr>
          <p:nvPr/>
        </p:nvSpPr>
        <p:spPr>
          <a:xfrm>
            <a:off x="261891" y="3717032"/>
            <a:ext cx="8620218" cy="288032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37000"/>
              </a:lnSpc>
              <a:spcBef>
                <a:spcPct val="0"/>
              </a:spcBef>
              <a:buNone/>
              <a:defRPr kumimoji="1" sz="6000" kern="1200">
                <a:solidFill>
                  <a:srgbClr val="4D4D4D"/>
                </a:solidFill>
                <a:latin typeface="メイリオ" panose="020B0604030504040204" pitchFamily="50" charset="-128"/>
                <a:ea typeface="メイリオ" panose="020B0604030504040204" pitchFamily="50" charset="-128"/>
                <a:cs typeface="+mj-cs"/>
              </a:defRPr>
            </a:lvl1pPr>
          </a:lstStyle>
          <a:p>
            <a:pPr algn="ctr"/>
            <a:r>
              <a:rPr lang="ja-JP" altLang="en-US" sz="6500" b="1" dirty="0"/>
              <a:t>伝</a:t>
            </a:r>
            <a:r>
              <a:rPr lang="ja-JP" altLang="en-US" sz="6500" b="1" dirty="0" err="1" smtClean="0"/>
              <a:t>わ</a:t>
            </a:r>
            <a:r>
              <a:rPr lang="en-US" altLang="ja-JP" sz="6500" b="1" dirty="0" smtClean="0"/>
              <a:t>(</a:t>
            </a:r>
            <a:r>
              <a:rPr lang="ja-JP" altLang="en-US" sz="6500" b="1" dirty="0" smtClean="0"/>
              <a:t>え</a:t>
            </a:r>
            <a:r>
              <a:rPr lang="en-US" altLang="ja-JP" sz="6500" b="1" dirty="0" smtClean="0"/>
              <a:t>)</a:t>
            </a:r>
            <a:r>
              <a:rPr lang="ja-JP" altLang="en-US" sz="6500" b="1" dirty="0" smtClean="0"/>
              <a:t>るプレゼンの</a:t>
            </a:r>
            <a:endParaRPr lang="en-US" altLang="ja-JP" sz="6500" b="1" dirty="0" smtClean="0"/>
          </a:p>
          <a:p>
            <a:pPr algn="ctr"/>
            <a:r>
              <a:rPr lang="ja-JP" altLang="en-US" sz="8600" b="1" dirty="0">
                <a:ln w="12700">
                  <a:noFill/>
                  <a:prstDash val="solid"/>
                </a:ln>
                <a:solidFill>
                  <a:srgbClr val="E03253"/>
                </a:solidFill>
                <a:cs typeface="Verdana" panose="020B0604030504040204" pitchFamily="34" charset="0"/>
              </a:rPr>
              <a:t>第一歩</a:t>
            </a:r>
          </a:p>
        </p:txBody>
      </p:sp>
      <p:pic>
        <p:nvPicPr>
          <p:cNvPr id="1026" name="Picture 2" descr="http://4.bp.blogspot.com/-VtfK8e7-guk/UNgpNEi_IEI/AAAAAAAAJZI/PuIiQXbcfJY/s1600/mark_arrow_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940" y="2564904"/>
            <a:ext cx="1380120" cy="13595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応援する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825146"/>
            <a:ext cx="2040161" cy="20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53721"/>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up)">
                                      <p:cBhvr>
                                        <p:cTn id="28" dur="500"/>
                                        <p:tgtEl>
                                          <p:spTgt spid="1026"/>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pPr algn="ctr"/>
            <a:r>
              <a:rPr lang="ja-JP" altLang="en-US" sz="4800" dirty="0"/>
              <a:t>このスライドが、少しでも</a:t>
            </a:r>
            <a:r>
              <a:rPr lang="en-US" altLang="ja-JP" sz="4800" dirty="0"/>
              <a:t/>
            </a:r>
            <a:br>
              <a:rPr lang="en-US" altLang="ja-JP" sz="4800" dirty="0"/>
            </a:br>
            <a:r>
              <a:rPr lang="ja-JP" altLang="en-US" sz="4800" dirty="0" smtClean="0"/>
              <a:t>皆様の</a:t>
            </a:r>
            <a:r>
              <a:rPr lang="ja-JP" altLang="en-US" sz="4800" dirty="0"/>
              <a:t>プレゼン作成、実施時</a:t>
            </a:r>
            <a:r>
              <a:rPr lang="ja-JP" altLang="en-US" sz="4800" dirty="0" smtClean="0"/>
              <a:t>の</a:t>
            </a:r>
            <a:r>
              <a:rPr lang="en-US" altLang="ja-JP" sz="4800" dirty="0" smtClean="0"/>
              <a:t/>
            </a:r>
            <a:br>
              <a:rPr lang="en-US" altLang="ja-JP" sz="4800" dirty="0" smtClean="0"/>
            </a:br>
            <a:r>
              <a:rPr lang="ja-JP" altLang="en-US" sz="4800" dirty="0" smtClean="0"/>
              <a:t>ヒント</a:t>
            </a:r>
            <a:r>
              <a:rPr lang="ja-JP" altLang="en-US" sz="4800" dirty="0"/>
              <a:t>になれば幸いです。</a:t>
            </a:r>
          </a:p>
        </p:txBody>
      </p:sp>
    </p:spTree>
    <p:extLst>
      <p:ext uri="{BB962C8B-B14F-4D97-AF65-F5344CB8AC3E}">
        <p14:creationId xmlns:p14="http://schemas.microsoft.com/office/powerpoint/2010/main" val="245573368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16278" y="2636912"/>
            <a:ext cx="8620218" cy="2852737"/>
          </a:xfrm>
        </p:spPr>
        <p:txBody>
          <a:bodyPr>
            <a:normAutofit/>
          </a:bodyPr>
          <a:lstStyle/>
          <a:p>
            <a:pPr algn="ctr"/>
            <a:r>
              <a:rPr lang="ja-JP" altLang="en-US" sz="6600" b="1" dirty="0">
                <a:solidFill>
                  <a:srgbClr val="0066CC"/>
                </a:solidFill>
              </a:rPr>
              <a:t>　　</a:t>
            </a:r>
            <a:r>
              <a:rPr lang="ja-JP" altLang="en-US" b="1" dirty="0" smtClean="0"/>
              <a:t>の</a:t>
            </a:r>
            <a:r>
              <a:rPr lang="en-US" altLang="ja-JP" b="1" dirty="0" smtClean="0"/>
              <a:t/>
            </a:r>
            <a:br>
              <a:rPr lang="en-US" altLang="ja-JP" b="1" dirty="0" smtClean="0"/>
            </a:br>
            <a:r>
              <a:rPr lang="ja-JP" altLang="en-US" b="1" dirty="0" smtClean="0"/>
              <a:t>実践テクニック</a:t>
            </a:r>
            <a:endParaRPr kumimoji="1" lang="ja-JP" altLang="en-US" b="1" dirty="0"/>
          </a:p>
        </p:txBody>
      </p:sp>
      <p:sp>
        <p:nvSpPr>
          <p:cNvPr id="5" name="正方形/長方形 4"/>
          <p:cNvSpPr/>
          <p:nvPr/>
        </p:nvSpPr>
        <p:spPr>
          <a:xfrm>
            <a:off x="3189763" y="2852936"/>
            <a:ext cx="1851789"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srgbClr val="0066CC"/>
                </a:solidFill>
                <a:latin typeface="メイリオ" panose="020B0604030504040204" pitchFamily="50" charset="-128"/>
                <a:ea typeface="メイリオ" panose="020B0604030504040204" pitchFamily="50" charset="-128"/>
                <a:cs typeface="Verdana" panose="020B0604030504040204" pitchFamily="34" charset="0"/>
              </a:rPr>
              <a:t>21</a:t>
            </a:r>
            <a:endParaRPr lang="ja-JP" altLang="en-US" sz="9600" b="1" dirty="0">
              <a:ln w="12700">
                <a:noFill/>
                <a:prstDash val="solid"/>
              </a:ln>
              <a:solidFill>
                <a:srgbClr val="0066CC"/>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7" name="星 4 6"/>
          <p:cNvSpPr/>
          <p:nvPr/>
        </p:nvSpPr>
        <p:spPr>
          <a:xfrm>
            <a:off x="2314055" y="3202516"/>
            <a:ext cx="1018572" cy="1018572"/>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星 4 7"/>
          <p:cNvSpPr/>
          <p:nvPr/>
        </p:nvSpPr>
        <p:spPr>
          <a:xfrm>
            <a:off x="3024600" y="2708920"/>
            <a:ext cx="380035" cy="456987"/>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星 4 8"/>
          <p:cNvSpPr/>
          <p:nvPr/>
        </p:nvSpPr>
        <p:spPr>
          <a:xfrm>
            <a:off x="2051720" y="2886242"/>
            <a:ext cx="613484" cy="613484"/>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タイトル 2"/>
          <p:cNvSpPr txBox="1">
            <a:spLocks/>
          </p:cNvSpPr>
          <p:nvPr/>
        </p:nvSpPr>
        <p:spPr>
          <a:xfrm>
            <a:off x="261891" y="1368351"/>
            <a:ext cx="8620218" cy="1311602"/>
          </a:xfrm>
          <a:prstGeom prst="rect">
            <a:avLst/>
          </a:prstGeom>
        </p:spPr>
        <p:txBody>
          <a:bodyPr vert="horz" lIns="91440" tIns="45720" rIns="91440" bIns="45720" rtlCol="0" anchor="b">
            <a:normAutofit lnSpcReduction="10000"/>
          </a:bodyPr>
          <a:lstStyle>
            <a:lvl1pPr algn="l" defTabSz="914400" rtl="0" eaLnBrk="1" latinLnBrk="0" hangingPunct="1">
              <a:lnSpc>
                <a:spcPct val="137000"/>
              </a:lnSpc>
              <a:spcBef>
                <a:spcPct val="0"/>
              </a:spcBef>
              <a:buNone/>
              <a:defRPr kumimoji="1" sz="6000" kern="1200">
                <a:solidFill>
                  <a:srgbClr val="4D4D4D"/>
                </a:solidFill>
                <a:latin typeface="メイリオ" panose="020B0604030504040204" pitchFamily="50" charset="-128"/>
                <a:ea typeface="メイリオ" panose="020B0604030504040204" pitchFamily="50" charset="-128"/>
                <a:cs typeface="+mj-cs"/>
              </a:defRPr>
            </a:lvl1pPr>
          </a:lstStyle>
          <a:p>
            <a:pPr algn="ctr"/>
            <a:r>
              <a:rPr lang="ja-JP" altLang="en-US" b="1" dirty="0" smtClean="0"/>
              <a:t>コツを実現するための</a:t>
            </a:r>
            <a:endParaRPr lang="ja-JP" altLang="en-US" b="1" dirty="0"/>
          </a:p>
        </p:txBody>
      </p:sp>
    </p:spTree>
    <p:extLst>
      <p:ext uri="{BB962C8B-B14F-4D97-AF65-F5344CB8AC3E}">
        <p14:creationId xmlns:p14="http://schemas.microsoft.com/office/powerpoint/2010/main" val="196757354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9" presetClass="entr" presetSubtype="0" decel="10000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animBg="1"/>
      <p:bldP spid="9" grpId="0" animBg="1"/>
      <p:bldP spid="1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66330" y="2293119"/>
            <a:ext cx="8620218" cy="2271763"/>
          </a:xfrm>
        </p:spPr>
        <p:txBody>
          <a:bodyPr>
            <a:normAutofit fontScale="90000"/>
          </a:bodyPr>
          <a:lstStyle/>
          <a:p>
            <a:pPr algn="ctr"/>
            <a:r>
              <a:rPr lang="ja-JP" altLang="en-US" b="1" dirty="0" smtClean="0"/>
              <a:t>最後に、</a:t>
            </a:r>
            <a:r>
              <a:rPr lang="en-US" altLang="ja-JP" b="1" dirty="0" smtClean="0"/>
              <a:t/>
            </a:r>
            <a:br>
              <a:rPr lang="en-US" altLang="ja-JP" b="1" dirty="0" smtClean="0"/>
            </a:br>
            <a:r>
              <a:rPr lang="ja-JP" altLang="en-US" b="1" dirty="0"/>
              <a:t>講師</a:t>
            </a:r>
            <a:r>
              <a:rPr lang="ja-JP" altLang="en-US" b="1" dirty="0" smtClean="0"/>
              <a:t>の仁上先生の総評から</a:t>
            </a:r>
            <a:endParaRPr kumimoji="1" lang="ja-JP" altLang="en-US" b="1" dirty="0">
              <a:solidFill>
                <a:srgbClr val="E03253"/>
              </a:solidFill>
            </a:endParaRPr>
          </a:p>
        </p:txBody>
      </p:sp>
    </p:spTree>
    <p:extLst>
      <p:ext uri="{BB962C8B-B14F-4D97-AF65-F5344CB8AC3E}">
        <p14:creationId xmlns:p14="http://schemas.microsoft.com/office/powerpoint/2010/main" val="22676697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63951" y="1111185"/>
            <a:ext cx="8616099" cy="4635631"/>
          </a:xfrm>
        </p:spPr>
        <p:txBody>
          <a:bodyPr>
            <a:noAutofit/>
          </a:bodyPr>
          <a:lstStyle/>
          <a:p>
            <a:pPr algn="ctr"/>
            <a:r>
              <a:rPr lang="ja-JP" altLang="en-US" sz="4400" dirty="0"/>
              <a:t>プレゼンテーション</a:t>
            </a:r>
            <a:r>
              <a:rPr lang="ja-JP" altLang="en-US" sz="4400" dirty="0" smtClean="0"/>
              <a:t>はいつも、</a:t>
            </a:r>
            <a:r>
              <a:rPr lang="en-US" altLang="ja-JP" sz="4400" dirty="0" smtClean="0"/>
              <a:t/>
            </a:r>
            <a:br>
              <a:rPr lang="en-US" altLang="ja-JP" sz="4400" dirty="0" smtClean="0"/>
            </a:br>
            <a:r>
              <a:rPr lang="ja-JP" altLang="en-US" sz="4400" dirty="0" smtClean="0">
                <a:solidFill>
                  <a:srgbClr val="0066CC"/>
                </a:solidFill>
              </a:rPr>
              <a:t>全体</a:t>
            </a:r>
            <a:r>
              <a:rPr lang="ja-JP" altLang="en-US" sz="4400" dirty="0">
                <a:solidFill>
                  <a:srgbClr val="0066CC"/>
                </a:solidFill>
              </a:rPr>
              <a:t>でどんな効果が上がるか</a:t>
            </a:r>
            <a:r>
              <a:rPr lang="ja-JP" altLang="en-US" sz="4400" dirty="0" smtClean="0"/>
              <a:t>、</a:t>
            </a:r>
            <a:r>
              <a:rPr lang="en-US" altLang="ja-JP" sz="4400" dirty="0" smtClean="0"/>
              <a:t/>
            </a:r>
            <a:br>
              <a:rPr lang="en-US" altLang="ja-JP" sz="4400" dirty="0" smtClean="0"/>
            </a:br>
            <a:r>
              <a:rPr lang="ja-JP" altLang="en-US" sz="4400" dirty="0" smtClean="0">
                <a:solidFill>
                  <a:srgbClr val="0066CC"/>
                </a:solidFill>
              </a:rPr>
              <a:t>聞き手側</a:t>
            </a:r>
            <a:r>
              <a:rPr lang="ja-JP" altLang="en-US" sz="4400" dirty="0">
                <a:solidFill>
                  <a:srgbClr val="0066CC"/>
                </a:solidFill>
              </a:rPr>
              <a:t>にどう見えるか</a:t>
            </a:r>
            <a:r>
              <a:rPr lang="ja-JP" altLang="en-US" sz="4400" dirty="0"/>
              <a:t>、を</a:t>
            </a:r>
            <a:r>
              <a:rPr lang="en-US" altLang="ja-JP" sz="4400" dirty="0"/>
              <a:t/>
            </a:r>
            <a:br>
              <a:rPr lang="en-US" altLang="ja-JP" sz="4400" dirty="0"/>
            </a:br>
            <a:r>
              <a:rPr lang="ja-JP" altLang="en-US" sz="4400" dirty="0">
                <a:solidFill>
                  <a:srgbClr val="E03253"/>
                </a:solidFill>
              </a:rPr>
              <a:t>徹底的に意識的自覚的</a:t>
            </a:r>
            <a:r>
              <a:rPr lang="ja-JP" altLang="en-US" sz="4400" dirty="0" smtClean="0">
                <a:solidFill>
                  <a:srgbClr val="E03253"/>
                </a:solidFill>
              </a:rPr>
              <a:t>であろう</a:t>
            </a:r>
            <a:r>
              <a:rPr lang="en-US" altLang="ja-JP" sz="4400" dirty="0" smtClean="0">
                <a:solidFill>
                  <a:srgbClr val="E03253"/>
                </a:solidFill>
              </a:rPr>
              <a:t/>
            </a:r>
            <a:br>
              <a:rPr lang="en-US" altLang="ja-JP" sz="4400" dirty="0" smtClean="0">
                <a:solidFill>
                  <a:srgbClr val="E03253"/>
                </a:solidFill>
              </a:rPr>
            </a:br>
            <a:r>
              <a:rPr lang="ja-JP" altLang="en-US" sz="4400" dirty="0" smtClean="0">
                <a:solidFill>
                  <a:srgbClr val="E03253"/>
                </a:solidFill>
              </a:rPr>
              <a:t>と</a:t>
            </a:r>
            <a:r>
              <a:rPr lang="ja-JP" altLang="en-US" sz="4400" dirty="0">
                <a:solidFill>
                  <a:srgbClr val="E03253"/>
                </a:solidFill>
              </a:rPr>
              <a:t>する強い意思</a:t>
            </a:r>
            <a:r>
              <a:rPr lang="ja-JP" altLang="en-US" sz="4400" dirty="0"/>
              <a:t>が必要です。</a:t>
            </a:r>
          </a:p>
        </p:txBody>
      </p:sp>
    </p:spTree>
    <p:extLst>
      <p:ext uri="{BB962C8B-B14F-4D97-AF65-F5344CB8AC3E}">
        <p14:creationId xmlns:p14="http://schemas.microsoft.com/office/powerpoint/2010/main" val="231799073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92149" y="9421"/>
            <a:ext cx="10515600" cy="9521072"/>
          </a:xfrm>
        </p:spPr>
        <p:txBody>
          <a:bodyPr>
            <a:noAutofit/>
          </a:bodyPr>
          <a:lstStyle/>
          <a:p>
            <a:r>
              <a:rPr lang="en-US" altLang="ja-JP" sz="2000" dirty="0">
                <a:latin typeface="Verdana" panose="020B0604030504040204" pitchFamily="34" charset="0"/>
                <a:ea typeface="Verdana" panose="020B0604030504040204" pitchFamily="34" charset="0"/>
                <a:cs typeface="Verdana" panose="020B0604030504040204" pitchFamily="34" charset="0"/>
              </a:rPr>
              <a:t>STAFF</a:t>
            </a:r>
            <a:r>
              <a:rPr lang="en-US" altLang="ja-JP" sz="1400" dirty="0"/>
              <a:t/>
            </a:r>
            <a:br>
              <a:rPr lang="en-US" altLang="ja-JP" sz="1400" dirty="0"/>
            </a:br>
            <a:r>
              <a:rPr lang="en-US" altLang="ja-JP" sz="1400" dirty="0"/>
              <a:t/>
            </a:r>
            <a:br>
              <a:rPr lang="en-US" altLang="ja-JP" sz="1400" dirty="0"/>
            </a:br>
            <a:r>
              <a:rPr lang="en-US" altLang="ja-JP" sz="1400" dirty="0"/>
              <a:t/>
            </a:r>
            <a:br>
              <a:rPr lang="en-US" altLang="ja-JP" sz="1400" dirty="0"/>
            </a:br>
            <a:r>
              <a:rPr lang="ja-JP" altLang="en-US" sz="1800" dirty="0"/>
              <a:t>Ｃ</a:t>
            </a:r>
            <a:r>
              <a:rPr lang="en-US" altLang="ja-JP" sz="1800" dirty="0" smtClean="0"/>
              <a:t>1</a:t>
            </a:r>
            <a:r>
              <a:rPr lang="ja-JP" altLang="en-US" sz="1800" dirty="0" smtClean="0"/>
              <a:t>グループ</a:t>
            </a:r>
            <a:r>
              <a:rPr lang="en-US" altLang="ja-JP" sz="1800" dirty="0" smtClean="0"/>
              <a:t/>
            </a:r>
            <a:br>
              <a:rPr lang="en-US" altLang="ja-JP" sz="1800" dirty="0" smtClean="0"/>
            </a:br>
            <a:r>
              <a:rPr lang="ja-JP" altLang="en-US" sz="1800" dirty="0" smtClean="0"/>
              <a:t>石田 </a:t>
            </a:r>
            <a:r>
              <a:rPr lang="ja-JP" altLang="en-US" sz="1800" dirty="0"/>
              <a:t>翔子（金城学院大学図書館）</a:t>
            </a:r>
            <a:br>
              <a:rPr lang="ja-JP" altLang="en-US" sz="1800" dirty="0"/>
            </a:br>
            <a:r>
              <a:rPr lang="ja-JP" altLang="en-US" sz="1800" dirty="0"/>
              <a:t>北浦 有希子（名古屋経済</a:t>
            </a:r>
            <a:r>
              <a:rPr lang="ja-JP" altLang="en-US" sz="1800" dirty="0" smtClean="0"/>
              <a:t>大学</a:t>
            </a:r>
            <a:r>
              <a:rPr lang="ja-JP" altLang="en-US" sz="1800" dirty="0"/>
              <a:t>・</a:t>
            </a:r>
            <a:r>
              <a:rPr lang="ja-JP" altLang="en-US" sz="1800" dirty="0" smtClean="0"/>
              <a:t>名古屋</a:t>
            </a:r>
            <a:r>
              <a:rPr lang="ja-JP" altLang="en-US" sz="1800" dirty="0"/>
              <a:t>経済大学短期大学部図書館）</a:t>
            </a:r>
            <a:br>
              <a:rPr lang="ja-JP" altLang="en-US" sz="1800" dirty="0"/>
            </a:br>
            <a:r>
              <a:rPr lang="ja-JP" altLang="en-US" sz="1800" dirty="0"/>
              <a:t>瀬古 恵子（愛知淑徳大学図書館）</a:t>
            </a:r>
            <a:br>
              <a:rPr lang="ja-JP" altLang="en-US" sz="1800" dirty="0"/>
            </a:br>
            <a:r>
              <a:rPr lang="ja-JP" altLang="en-US" sz="1800" dirty="0"/>
              <a:t>橋本 直美（愛知学院大学図書館情報センター）</a:t>
            </a:r>
            <a:br>
              <a:rPr lang="ja-JP" altLang="en-US" sz="1800" dirty="0"/>
            </a:br>
            <a:r>
              <a:rPr lang="ja-JP" altLang="en-US" sz="1800" dirty="0"/>
              <a:t>ファシリテーター：東槇典子（名古屋外国語</a:t>
            </a:r>
            <a:r>
              <a:rPr lang="ja-JP" altLang="en-US" sz="1800" dirty="0" smtClean="0"/>
              <a:t>大学・名古屋</a:t>
            </a:r>
            <a:r>
              <a:rPr lang="ja-JP" altLang="en-US" sz="1800" dirty="0"/>
              <a:t>学芸大学図書館）</a:t>
            </a:r>
            <a:br>
              <a:rPr lang="ja-JP" altLang="en-US" sz="1800" dirty="0"/>
            </a:br>
            <a:r>
              <a:rPr lang="ja-JP" altLang="en-US" sz="1800" dirty="0"/>
              <a:t/>
            </a:r>
            <a:br>
              <a:rPr lang="ja-JP" altLang="en-US" sz="1800" dirty="0"/>
            </a:br>
            <a:r>
              <a:rPr lang="ja-JP" altLang="en-US" sz="1800" dirty="0" smtClean="0"/>
              <a:t>Ｃ２グループ</a:t>
            </a:r>
            <a:r>
              <a:rPr lang="en-US" altLang="ja-JP" sz="1800" dirty="0"/>
              <a:t/>
            </a:r>
            <a:br>
              <a:rPr lang="en-US" altLang="ja-JP" sz="1800" dirty="0"/>
            </a:br>
            <a:r>
              <a:rPr lang="ja-JP" altLang="en-US" sz="1800" dirty="0"/>
              <a:t>赤堀 みちる（名古屋学院大学学術情報センター）</a:t>
            </a:r>
            <a:br>
              <a:rPr lang="ja-JP" altLang="en-US" sz="1800" dirty="0"/>
            </a:br>
            <a:r>
              <a:rPr lang="ja-JP" altLang="en-US" sz="1800" dirty="0"/>
              <a:t>大野 美和（中部学院大学附属図書館）</a:t>
            </a:r>
            <a:br>
              <a:rPr lang="ja-JP" altLang="en-US" sz="1800" dirty="0"/>
            </a:br>
            <a:r>
              <a:rPr lang="ja-JP" altLang="en-US" sz="1800" dirty="0"/>
              <a:t>求野 弥生（椙山女学園大学図書館）</a:t>
            </a:r>
            <a:br>
              <a:rPr lang="ja-JP" altLang="en-US" sz="1800" dirty="0"/>
            </a:br>
            <a:r>
              <a:rPr lang="ja-JP" altLang="en-US" sz="1800" dirty="0"/>
              <a:t>浜里 敏大（愛知大学図書館）</a:t>
            </a:r>
            <a:br>
              <a:rPr lang="ja-JP" altLang="en-US" sz="1800" dirty="0"/>
            </a:br>
            <a:r>
              <a:rPr lang="ja-JP" altLang="en-US" sz="1800" dirty="0"/>
              <a:t>ファシリテーター：水谷庸子（東海学園大学三好キャンパス図書館）</a:t>
            </a:r>
            <a:br>
              <a:rPr lang="ja-JP" altLang="en-US" sz="1800" dirty="0"/>
            </a:br>
            <a:r>
              <a:rPr lang="ja-JP" altLang="en-US" sz="1800" dirty="0"/>
              <a:t/>
            </a:r>
            <a:br>
              <a:rPr lang="ja-JP" altLang="en-US" sz="1800" dirty="0"/>
            </a:br>
            <a:r>
              <a:rPr lang="ja-JP" altLang="en-US" sz="1800" dirty="0" smtClean="0"/>
              <a:t>Ｃ３グループ</a:t>
            </a:r>
            <a:r>
              <a:rPr lang="en-US" altLang="ja-JP" sz="1800" dirty="0"/>
              <a:t/>
            </a:r>
            <a:br>
              <a:rPr lang="en-US" altLang="ja-JP" sz="1800" dirty="0"/>
            </a:br>
            <a:r>
              <a:rPr lang="ja-JP" altLang="en-US" sz="1800" dirty="0"/>
              <a:t>伊藤 知子（名古屋女子大学学術情報センター）</a:t>
            </a:r>
            <a:br>
              <a:rPr lang="ja-JP" altLang="en-US" sz="1800" dirty="0"/>
            </a:br>
            <a:r>
              <a:rPr lang="ja-JP" altLang="en-US" sz="1800" dirty="0"/>
              <a:t>斉田 法子（日本福祉大学付属図書館）</a:t>
            </a:r>
            <a:br>
              <a:rPr lang="ja-JP" altLang="en-US" sz="1800" dirty="0"/>
            </a:br>
            <a:r>
              <a:rPr lang="ja-JP" altLang="en-US" sz="1800" dirty="0"/>
              <a:t>酒井 仁美（愛知学院大学図書館情報センター）</a:t>
            </a:r>
            <a:br>
              <a:rPr lang="ja-JP" altLang="en-US" sz="1800" dirty="0"/>
            </a:br>
            <a:r>
              <a:rPr lang="ja-JP" altLang="en-US" sz="1800" dirty="0"/>
              <a:t>園田 景子（東海学園大学三好キャンパス図書館）</a:t>
            </a:r>
            <a:br>
              <a:rPr lang="ja-JP" altLang="en-US" sz="1800" dirty="0"/>
            </a:br>
            <a:r>
              <a:rPr lang="ja-JP" altLang="en-US" sz="1800" dirty="0"/>
              <a:t>中嶋 優　（名古屋外国語</a:t>
            </a:r>
            <a:r>
              <a:rPr lang="ja-JP" altLang="en-US" sz="1800" dirty="0" smtClean="0"/>
              <a:t>大学・名古屋</a:t>
            </a:r>
            <a:r>
              <a:rPr lang="ja-JP" altLang="en-US" sz="1800" dirty="0"/>
              <a:t>学芸大学図書館）</a:t>
            </a:r>
            <a:br>
              <a:rPr lang="ja-JP" altLang="en-US" sz="1800" dirty="0"/>
            </a:br>
            <a:r>
              <a:rPr lang="ja-JP" altLang="en-US" sz="1800" dirty="0"/>
              <a:t>ファシリテーター：中村直美（愛知大学図書館）</a:t>
            </a:r>
            <a:r>
              <a:rPr lang="en-US" altLang="ja-JP" sz="1800" dirty="0"/>
              <a:t/>
            </a:r>
            <a:br>
              <a:rPr lang="en-US" altLang="ja-JP" sz="1800" dirty="0"/>
            </a:br>
            <a:r>
              <a:rPr lang="en-US" altLang="ja-JP" sz="1800" dirty="0"/>
              <a:t/>
            </a:r>
            <a:br>
              <a:rPr lang="en-US" altLang="ja-JP" sz="1800" dirty="0"/>
            </a:br>
            <a:r>
              <a:rPr lang="en-US" altLang="ja-JP" sz="1400" dirty="0"/>
              <a:t/>
            </a:r>
            <a:br>
              <a:rPr lang="en-US" altLang="ja-JP" sz="1400" dirty="0"/>
            </a:br>
            <a:r>
              <a:rPr lang="en-US" altLang="ja-JP" sz="1400" dirty="0"/>
              <a:t/>
            </a:r>
            <a:br>
              <a:rPr lang="en-US" altLang="ja-JP" sz="1400" dirty="0"/>
            </a:br>
            <a:r>
              <a:rPr lang="en-US" altLang="ja-JP" sz="1400" dirty="0"/>
              <a:t/>
            </a:r>
            <a:br>
              <a:rPr lang="en-US" altLang="ja-JP" sz="1400" dirty="0"/>
            </a:br>
            <a:r>
              <a:rPr lang="en-US" altLang="ja-JP" sz="1400" dirty="0"/>
              <a:t/>
            </a:r>
            <a:br>
              <a:rPr lang="en-US" altLang="ja-JP" sz="1400" dirty="0"/>
            </a:br>
            <a:r>
              <a:rPr lang="en-US" altLang="ja-JP" sz="1400" dirty="0"/>
              <a:t/>
            </a:r>
            <a:br>
              <a:rPr lang="en-US" altLang="ja-JP" sz="1400" dirty="0"/>
            </a:br>
            <a:r>
              <a:rPr lang="en-US" altLang="ja-JP" sz="1400" dirty="0"/>
              <a:t/>
            </a:r>
            <a:br>
              <a:rPr lang="en-US" altLang="ja-JP" sz="1400" dirty="0"/>
            </a:br>
            <a:r>
              <a:rPr lang="en-US" altLang="ja-JP" sz="1400" dirty="0"/>
              <a:t/>
            </a:r>
            <a:br>
              <a:rPr lang="en-US" altLang="ja-JP" sz="1400" dirty="0"/>
            </a:br>
            <a:r>
              <a:rPr lang="en-US" altLang="ja-JP" sz="1400" dirty="0"/>
              <a:t/>
            </a:r>
            <a:br>
              <a:rPr lang="en-US" altLang="ja-JP" sz="1400" dirty="0"/>
            </a:br>
            <a:endParaRPr lang="ja-JP" altLang="en-US" sz="1400" dirty="0"/>
          </a:p>
        </p:txBody>
      </p:sp>
    </p:spTree>
    <p:extLst>
      <p:ext uri="{BB962C8B-B14F-4D97-AF65-F5344CB8AC3E}">
        <p14:creationId xmlns:p14="http://schemas.microsoft.com/office/powerpoint/2010/main" val="56076197"/>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0" fill="hold"/>
                                        <p:tgtEl>
                                          <p:spTgt spid="3"/>
                                        </p:tgtEl>
                                        <p:attrNameLst>
                                          <p:attrName>ppt_x</p:attrName>
                                        </p:attrNameLst>
                                      </p:cBhvr>
                                      <p:tavLst>
                                        <p:tav tm="0">
                                          <p:val>
                                            <p:strVal val="#ppt_x"/>
                                          </p:val>
                                        </p:tav>
                                        <p:tav tm="100000">
                                          <p:val>
                                            <p:strVal val="#ppt_x"/>
                                          </p:val>
                                        </p:tav>
                                      </p:tavLst>
                                    </p:anim>
                                    <p:anim calcmode="lin" valueType="num">
                                      <p:cBhvr>
                                        <p:cTn id="8" dur="10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nGP-mnusYc/VCOJI2wT8II/AAAAAAAAmss/UtakxGNr2W4/s800/engi_mark06_kame.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2698230">
            <a:off x="883496" y="1455444"/>
            <a:ext cx="1403527" cy="140352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692149" y="1755794"/>
            <a:ext cx="10515600" cy="3346417"/>
          </a:xfrm>
        </p:spPr>
        <p:txBody>
          <a:bodyPr>
            <a:normAutofit/>
          </a:bodyPr>
          <a:lstStyle/>
          <a:p>
            <a:r>
              <a:rPr lang="en-US" altLang="ja-JP" b="1" dirty="0" smtClean="0">
                <a:latin typeface="Verdana" panose="020B0604030504040204" pitchFamily="34" charset="0"/>
                <a:ea typeface="Verdana" panose="020B0604030504040204" pitchFamily="34" charset="0"/>
                <a:cs typeface="Verdana" panose="020B0604030504040204" pitchFamily="34" charset="0"/>
              </a:rPr>
              <a:t>Special Thanks</a:t>
            </a:r>
            <a:br>
              <a:rPr lang="en-US" altLang="ja-JP" b="1" dirty="0" smtClean="0">
                <a:latin typeface="Verdana" panose="020B0604030504040204" pitchFamily="34" charset="0"/>
                <a:ea typeface="Verdana" panose="020B0604030504040204" pitchFamily="34" charset="0"/>
                <a:cs typeface="Verdana" panose="020B0604030504040204" pitchFamily="34" charset="0"/>
              </a:rPr>
            </a:br>
            <a:r>
              <a:rPr lang="ja-JP" altLang="en-US" sz="7300" b="1" dirty="0">
                <a:solidFill>
                  <a:srgbClr val="FFF100"/>
                </a:solidFill>
              </a:rPr>
              <a:t>仁上　幸治 </a:t>
            </a:r>
            <a:r>
              <a:rPr lang="ja-JP" altLang="en-US" b="1" dirty="0" smtClean="0">
                <a:solidFill>
                  <a:srgbClr val="FFF100"/>
                </a:solidFill>
              </a:rPr>
              <a:t>氏</a:t>
            </a:r>
            <a:r>
              <a:rPr lang="en-US" altLang="ja-JP" b="1" dirty="0" smtClean="0"/>
              <a:t/>
            </a:r>
            <a:br>
              <a:rPr lang="en-US" altLang="ja-JP" b="1" dirty="0" smtClean="0"/>
            </a:br>
            <a:r>
              <a:rPr lang="ja-JP" altLang="en-US" b="1" dirty="0" smtClean="0">
                <a:solidFill>
                  <a:srgbClr val="FFF100"/>
                </a:solidFill>
              </a:rPr>
              <a:t>（図書館サービス計画研究所）</a:t>
            </a:r>
            <a:endParaRPr kumimoji="1" lang="ja-JP" altLang="en-US" b="1" dirty="0">
              <a:solidFill>
                <a:srgbClr val="FFF100"/>
              </a:solidFill>
            </a:endParaRPr>
          </a:p>
        </p:txBody>
      </p:sp>
    </p:spTree>
    <p:extLst>
      <p:ext uri="{BB962C8B-B14F-4D97-AF65-F5344CB8AC3E}">
        <p14:creationId xmlns:p14="http://schemas.microsoft.com/office/powerpoint/2010/main" val="30488244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80">
                                          <p:stCondLst>
                                            <p:cond delay="0"/>
                                          </p:stCondLst>
                                        </p:cTn>
                                        <p:tgtEl>
                                          <p:spTgt spid="2050"/>
                                        </p:tgtEl>
                                      </p:cBhvr>
                                    </p:animEffect>
                                    <p:anim calcmode="lin" valueType="num">
                                      <p:cBhvr>
                                        <p:cTn id="12"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0"/>
                                        </p:tgtEl>
                                      </p:cBhvr>
                                      <p:to x="100000" y="60000"/>
                                    </p:animScale>
                                    <p:animScale>
                                      <p:cBhvr>
                                        <p:cTn id="18" dur="166" decel="50000">
                                          <p:stCondLst>
                                            <p:cond delay="676"/>
                                          </p:stCondLst>
                                        </p:cTn>
                                        <p:tgtEl>
                                          <p:spTgt spid="2050"/>
                                        </p:tgtEl>
                                      </p:cBhvr>
                                      <p:to x="100000" y="100000"/>
                                    </p:animScale>
                                    <p:animScale>
                                      <p:cBhvr>
                                        <p:cTn id="19" dur="26">
                                          <p:stCondLst>
                                            <p:cond delay="1312"/>
                                          </p:stCondLst>
                                        </p:cTn>
                                        <p:tgtEl>
                                          <p:spTgt spid="2050"/>
                                        </p:tgtEl>
                                      </p:cBhvr>
                                      <p:to x="100000" y="80000"/>
                                    </p:animScale>
                                    <p:animScale>
                                      <p:cBhvr>
                                        <p:cTn id="20" dur="166" decel="50000">
                                          <p:stCondLst>
                                            <p:cond delay="1338"/>
                                          </p:stCondLst>
                                        </p:cTn>
                                        <p:tgtEl>
                                          <p:spTgt spid="2050"/>
                                        </p:tgtEl>
                                      </p:cBhvr>
                                      <p:to x="100000" y="100000"/>
                                    </p:animScale>
                                    <p:animScale>
                                      <p:cBhvr>
                                        <p:cTn id="21" dur="26">
                                          <p:stCondLst>
                                            <p:cond delay="1642"/>
                                          </p:stCondLst>
                                        </p:cTn>
                                        <p:tgtEl>
                                          <p:spTgt spid="2050"/>
                                        </p:tgtEl>
                                      </p:cBhvr>
                                      <p:to x="100000" y="90000"/>
                                    </p:animScale>
                                    <p:animScale>
                                      <p:cBhvr>
                                        <p:cTn id="22" dur="166" decel="50000">
                                          <p:stCondLst>
                                            <p:cond delay="1668"/>
                                          </p:stCondLst>
                                        </p:cTn>
                                        <p:tgtEl>
                                          <p:spTgt spid="2050"/>
                                        </p:tgtEl>
                                      </p:cBhvr>
                                      <p:to x="100000" y="100000"/>
                                    </p:animScale>
                                    <p:animScale>
                                      <p:cBhvr>
                                        <p:cTn id="23" dur="26">
                                          <p:stCondLst>
                                            <p:cond delay="1808"/>
                                          </p:stCondLst>
                                        </p:cTn>
                                        <p:tgtEl>
                                          <p:spTgt spid="2050"/>
                                        </p:tgtEl>
                                      </p:cBhvr>
                                      <p:to x="100000" y="95000"/>
                                    </p:animScale>
                                    <p:animScale>
                                      <p:cBhvr>
                                        <p:cTn id="24"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3412504" y="339365"/>
            <a:ext cx="5467546" cy="5370863"/>
          </a:xfrm>
        </p:spPr>
        <p:txBody>
          <a:bodyPr>
            <a:normAutofit fontScale="85000" lnSpcReduction="20000"/>
          </a:bodyPr>
          <a:lstStyle/>
          <a:p>
            <a:r>
              <a:rPr lang="ja-JP" altLang="en-US" sz="4400" dirty="0"/>
              <a:t>仁上幸治著</a:t>
            </a:r>
            <a:endParaRPr lang="en-US" altLang="ja-JP" sz="4400" dirty="0"/>
          </a:p>
          <a:p>
            <a:r>
              <a:rPr lang="en-US" altLang="ja-JP" sz="4400" dirty="0"/>
              <a:t>『</a:t>
            </a:r>
            <a:r>
              <a:rPr lang="ja-JP" altLang="en-US" sz="4400" b="1" dirty="0">
                <a:solidFill>
                  <a:srgbClr val="E03253"/>
                </a:solidFill>
              </a:rPr>
              <a:t>図書館員のため</a:t>
            </a:r>
            <a:r>
              <a:rPr lang="ja-JP" altLang="en-US" sz="4400" b="1" dirty="0" smtClean="0">
                <a:solidFill>
                  <a:srgbClr val="E03253"/>
                </a:solidFill>
              </a:rPr>
              <a:t>の</a:t>
            </a:r>
            <a:endParaRPr lang="en-US" altLang="ja-JP" sz="4400" b="1" dirty="0" smtClean="0">
              <a:solidFill>
                <a:srgbClr val="E03253"/>
              </a:solidFill>
            </a:endParaRPr>
          </a:p>
          <a:p>
            <a:pPr algn="r"/>
            <a:r>
              <a:rPr lang="en-US" altLang="ja-JP" sz="4400" b="1" dirty="0" smtClean="0">
                <a:solidFill>
                  <a:srgbClr val="E03253"/>
                </a:solidFill>
              </a:rPr>
              <a:t>PR</a:t>
            </a:r>
            <a:r>
              <a:rPr lang="ja-JP" altLang="en-US" sz="4400" b="1" dirty="0">
                <a:solidFill>
                  <a:srgbClr val="E03253"/>
                </a:solidFill>
              </a:rPr>
              <a:t>実践講座</a:t>
            </a:r>
            <a:endParaRPr lang="en-US" altLang="ja-JP" sz="4400" b="1" dirty="0">
              <a:solidFill>
                <a:srgbClr val="E03253"/>
              </a:solidFill>
            </a:endParaRPr>
          </a:p>
          <a:p>
            <a:pPr algn="ctr"/>
            <a:r>
              <a:rPr lang="ja-JP" altLang="en-US" dirty="0" smtClean="0"/>
              <a:t>　　　　味方づくり</a:t>
            </a:r>
            <a:r>
              <a:rPr lang="ja-JP" altLang="en-US" dirty="0"/>
              <a:t>戦略</a:t>
            </a:r>
            <a:r>
              <a:rPr lang="ja-JP" altLang="en-US" dirty="0" smtClean="0"/>
              <a:t>入門</a:t>
            </a:r>
            <a:r>
              <a:rPr lang="en-US" altLang="ja-JP" sz="4400" dirty="0"/>
              <a:t>』</a:t>
            </a:r>
          </a:p>
          <a:p>
            <a:endParaRPr lang="en-US" altLang="ja-JP" sz="2800" dirty="0" smtClean="0"/>
          </a:p>
          <a:p>
            <a:r>
              <a:rPr lang="ja-JP" altLang="en-US" sz="2800" dirty="0" smtClean="0"/>
              <a:t>樹村房（</a:t>
            </a:r>
            <a:r>
              <a:rPr lang="en-US" altLang="ja-JP" sz="2800" dirty="0" smtClean="0"/>
              <a:t>2014</a:t>
            </a:r>
            <a:r>
              <a:rPr lang="ja-JP" altLang="en-US" sz="2800" dirty="0"/>
              <a:t>年</a:t>
            </a:r>
            <a:r>
              <a:rPr lang="en-US" altLang="ja-JP" sz="2800" dirty="0"/>
              <a:t>10</a:t>
            </a:r>
            <a:r>
              <a:rPr lang="ja-JP" altLang="en-US" sz="2800" dirty="0" smtClean="0"/>
              <a:t>月刊）</a:t>
            </a:r>
            <a:endParaRPr lang="ja-JP" altLang="en-US" sz="2800" dirty="0"/>
          </a:p>
          <a:p>
            <a:r>
              <a:rPr lang="ja-JP" altLang="en-US" sz="2800" dirty="0"/>
              <a:t>価格：</a:t>
            </a:r>
            <a:r>
              <a:rPr lang="en-US" altLang="ja-JP" sz="2800" dirty="0"/>
              <a:t>1,620</a:t>
            </a:r>
            <a:r>
              <a:rPr lang="ja-JP" altLang="en-US" sz="2800" dirty="0"/>
              <a:t>円（税込）</a:t>
            </a:r>
          </a:p>
          <a:p>
            <a:r>
              <a:rPr lang="en-US" altLang="ja-JP" sz="2800" dirty="0"/>
              <a:t>ISBN</a:t>
            </a:r>
            <a:r>
              <a:rPr lang="ja-JP" altLang="en-US" sz="2800" dirty="0"/>
              <a:t>：</a:t>
            </a:r>
            <a:r>
              <a:rPr lang="en-US" altLang="ja-JP" sz="2800" dirty="0"/>
              <a:t>978-4-88367-239-4</a:t>
            </a:r>
          </a:p>
          <a:p>
            <a:endParaRPr kumimoji="1" lang="ja-JP" altLang="en-US" dirty="0"/>
          </a:p>
        </p:txBody>
      </p:sp>
      <p:pic>
        <p:nvPicPr>
          <p:cNvPr id="1026" name="Picture 2" descr="http://www.jusonbo.co.jp/img2/10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30" y="1596386"/>
            <a:ext cx="2889974" cy="4113842"/>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3"/>
          <p:cNvSpPr txBox="1">
            <a:spLocks/>
          </p:cNvSpPr>
          <p:nvPr/>
        </p:nvSpPr>
        <p:spPr>
          <a:xfrm>
            <a:off x="245096" y="5851806"/>
            <a:ext cx="8634953" cy="997227"/>
          </a:xfrm>
          <a:prstGeom prst="rect">
            <a:avLst/>
          </a:prstGeom>
        </p:spPr>
        <p:txBody>
          <a:bodyPr vert="horz" lIns="91440" tIns="45720" rIns="91440" bIns="45720" rtlCol="0" anchor="ctr">
            <a:normAutofit/>
          </a:bodyPr>
          <a:lstStyle>
            <a:lvl1pPr marL="108000" algn="l" defTabSz="914400" rtl="0" eaLnBrk="1" latinLnBrk="0" hangingPunct="1">
              <a:lnSpc>
                <a:spcPct val="90000"/>
              </a:lnSpc>
              <a:spcBef>
                <a:spcPct val="0"/>
              </a:spcBef>
              <a:buNone/>
              <a:defRPr kumimoji="1" sz="4400" kern="1200">
                <a:solidFill>
                  <a:srgbClr val="4D4D4D"/>
                </a:solidFill>
                <a:latin typeface="メイリオ" panose="020B0604030504040204" pitchFamily="50" charset="-128"/>
                <a:ea typeface="メイリオ" panose="020B0604030504040204" pitchFamily="50" charset="-128"/>
                <a:cs typeface="+mj-cs"/>
              </a:defRPr>
            </a:lvl1pPr>
          </a:lstStyle>
          <a:p>
            <a:pPr algn="ctr"/>
            <a:r>
              <a:rPr lang="ja-JP" altLang="en-US" dirty="0"/>
              <a:t>この本を読めば、</a:t>
            </a:r>
            <a:r>
              <a:rPr lang="ja-JP" altLang="en-US" b="1" dirty="0">
                <a:solidFill>
                  <a:srgbClr val="0066CC"/>
                </a:solidFill>
              </a:rPr>
              <a:t>さらに納得！</a:t>
            </a:r>
          </a:p>
        </p:txBody>
      </p:sp>
      <p:grpSp>
        <p:nvGrpSpPr>
          <p:cNvPr id="11" name="グループ化 10"/>
          <p:cNvGrpSpPr/>
          <p:nvPr/>
        </p:nvGrpSpPr>
        <p:grpSpPr>
          <a:xfrm>
            <a:off x="245096" y="508805"/>
            <a:ext cx="2037411" cy="906816"/>
            <a:chOff x="98092" y="599926"/>
            <a:chExt cx="2652133" cy="906816"/>
          </a:xfrm>
        </p:grpSpPr>
        <p:sp>
          <p:nvSpPr>
            <p:cNvPr id="8" name="角丸四角形 7"/>
            <p:cNvSpPr/>
            <p:nvPr/>
          </p:nvSpPr>
          <p:spPr>
            <a:xfrm rot="20064137">
              <a:off x="98092" y="599926"/>
              <a:ext cx="2602322" cy="906816"/>
            </a:xfrm>
            <a:prstGeom prst="roundRect">
              <a:avLst/>
            </a:prstGeom>
            <a:solidFill>
              <a:schemeClr val="bg1"/>
            </a:solidFill>
            <a:ln w="762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0">
                <a:solidFill>
                  <a:prstClr val="white"/>
                </a:solidFill>
              </a:endParaRPr>
            </a:p>
          </p:txBody>
        </p:sp>
        <p:sp>
          <p:nvSpPr>
            <p:cNvPr id="6" name="正方形/長方形 5"/>
            <p:cNvSpPr/>
            <p:nvPr/>
          </p:nvSpPr>
          <p:spPr>
            <a:xfrm rot="20064137">
              <a:off x="106014" y="790425"/>
              <a:ext cx="2644211" cy="646331"/>
            </a:xfrm>
            <a:prstGeom prst="rect">
              <a:avLst/>
            </a:prstGeom>
            <a:noFill/>
          </p:spPr>
          <p:txBody>
            <a:bodyPr wrap="none" lIns="91440" tIns="45720" rIns="91440" bIns="45720">
              <a:spAutoFit/>
            </a:bodyPr>
            <a:lstStyle/>
            <a:p>
              <a:pPr algn="ctr"/>
              <a:r>
                <a:rPr lang="ja-JP" altLang="en-US" sz="3600" b="1" dirty="0">
                  <a:ln w="12700">
                    <a:solidFill>
                      <a:srgbClr val="4472C4"/>
                    </a:solidFill>
                    <a:prstDash val="solid"/>
                  </a:ln>
                  <a:solidFill>
                    <a:srgbClr val="0066CC"/>
                  </a:solidFill>
                  <a:latin typeface="メイリオ" panose="020B0604030504040204" pitchFamily="50" charset="-128"/>
                  <a:ea typeface="メイリオ" panose="020B0604030504040204" pitchFamily="50" charset="-128"/>
                </a:rPr>
                <a:t>おススメ</a:t>
              </a:r>
            </a:p>
          </p:txBody>
        </p:sp>
      </p:grpSp>
    </p:spTree>
    <p:extLst>
      <p:ext uri="{BB962C8B-B14F-4D97-AF65-F5344CB8AC3E}">
        <p14:creationId xmlns:p14="http://schemas.microsoft.com/office/powerpoint/2010/main" val="184986177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3600" dirty="0"/>
              <a:t>しかし研修参加者一同の挑戦は</a:t>
            </a:r>
            <a:r>
              <a:rPr lang="en-US" altLang="ja-JP" sz="3600" dirty="0"/>
              <a:t/>
            </a:r>
            <a:br>
              <a:rPr lang="en-US" altLang="ja-JP" sz="3600" dirty="0"/>
            </a:br>
            <a:r>
              <a:rPr lang="ja-JP" altLang="en-US" sz="3600" dirty="0"/>
              <a:t>これからも続きます。</a:t>
            </a:r>
          </a:p>
        </p:txBody>
      </p:sp>
      <p:sp>
        <p:nvSpPr>
          <p:cNvPr id="6" name="タイトル 4"/>
          <p:cNvSpPr txBox="1">
            <a:spLocks/>
          </p:cNvSpPr>
          <p:nvPr/>
        </p:nvSpPr>
        <p:spPr>
          <a:xfrm>
            <a:off x="235257" y="2205260"/>
            <a:ext cx="8673485" cy="1203145"/>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137000"/>
              </a:lnSpc>
              <a:spcBef>
                <a:spcPct val="0"/>
              </a:spcBef>
              <a:buNone/>
              <a:defRPr kumimoji="1" sz="4000" kern="1200">
                <a:solidFill>
                  <a:schemeClr val="bg1"/>
                </a:solidFill>
                <a:latin typeface="メイリオ" panose="020B0604030504040204" pitchFamily="50" charset="-128"/>
                <a:ea typeface="メイリオ" panose="020B0604030504040204" pitchFamily="50" charset="-128"/>
                <a:cs typeface="+mj-cs"/>
              </a:defRPr>
            </a:lvl1pPr>
          </a:lstStyle>
          <a:p>
            <a:r>
              <a:rPr lang="en-US" altLang="ja-JP" sz="6000" dirty="0">
                <a:solidFill>
                  <a:prstClr val="white"/>
                </a:solidFill>
              </a:rPr>
              <a:t>THE END</a:t>
            </a:r>
            <a:endParaRPr lang="ja-JP" altLang="en-US" dirty="0">
              <a:solidFill>
                <a:prstClr val="white"/>
              </a:solidFill>
            </a:endParaRPr>
          </a:p>
        </p:txBody>
      </p:sp>
      <p:sp>
        <p:nvSpPr>
          <p:cNvPr id="4" name="星 4 3"/>
          <p:cNvSpPr/>
          <p:nvPr/>
        </p:nvSpPr>
        <p:spPr>
          <a:xfrm>
            <a:off x="7750327" y="2345270"/>
            <a:ext cx="1018572" cy="1018572"/>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星 4 6"/>
          <p:cNvSpPr/>
          <p:nvPr/>
        </p:nvSpPr>
        <p:spPr>
          <a:xfrm>
            <a:off x="7879578" y="1577654"/>
            <a:ext cx="380035" cy="456987"/>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星 4 7"/>
          <p:cNvSpPr/>
          <p:nvPr/>
        </p:nvSpPr>
        <p:spPr>
          <a:xfrm>
            <a:off x="6593160" y="1678082"/>
            <a:ext cx="771444" cy="771444"/>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星 4 8"/>
          <p:cNvSpPr/>
          <p:nvPr/>
        </p:nvSpPr>
        <p:spPr>
          <a:xfrm>
            <a:off x="529752" y="4311484"/>
            <a:ext cx="1018572" cy="1018572"/>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星 4 9"/>
          <p:cNvSpPr/>
          <p:nvPr/>
        </p:nvSpPr>
        <p:spPr>
          <a:xfrm>
            <a:off x="1358306" y="2999162"/>
            <a:ext cx="380035" cy="456987"/>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星 4 10"/>
          <p:cNvSpPr/>
          <p:nvPr/>
        </p:nvSpPr>
        <p:spPr>
          <a:xfrm>
            <a:off x="235256" y="3328463"/>
            <a:ext cx="613484" cy="613484"/>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30118028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txBox="1">
            <a:spLocks/>
          </p:cNvSpPr>
          <p:nvPr/>
        </p:nvSpPr>
        <p:spPr>
          <a:xfrm>
            <a:off x="251520" y="980728"/>
            <a:ext cx="2719214" cy="5328592"/>
          </a:xfrm>
          <a:prstGeom prst="rect">
            <a:avLst/>
          </a:prstGeom>
          <a:solidFill>
            <a:srgbClr val="FF9999"/>
          </a:solidFill>
        </p:spPr>
        <p:txBody>
          <a:bodyPr vert="horz" lIns="91440" tIns="45720" rIns="91440" bIns="45720" rtlCol="0">
            <a:norm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モチベーション</a:t>
            </a:r>
            <a:r>
              <a:rPr lang="en-US" altLang="ja-JP" sz="4400" dirty="0" smtClean="0">
                <a:solidFill>
                  <a:prstClr val="white"/>
                </a:solidFill>
              </a:rPr>
              <a:t>UP</a:t>
            </a:r>
          </a:p>
        </p:txBody>
      </p:sp>
      <p:sp>
        <p:nvSpPr>
          <p:cNvPr id="5" name="コンテンツ プレースホルダー 3"/>
          <p:cNvSpPr txBox="1">
            <a:spLocks/>
          </p:cNvSpPr>
          <p:nvPr/>
        </p:nvSpPr>
        <p:spPr>
          <a:xfrm>
            <a:off x="3203848" y="980728"/>
            <a:ext cx="2719214" cy="5328592"/>
          </a:xfrm>
          <a:prstGeom prst="rect">
            <a:avLst/>
          </a:prstGeom>
          <a:solidFill>
            <a:srgbClr val="6AA93C"/>
          </a:solidFill>
        </p:spPr>
        <p:txBody>
          <a:bodyPr vert="horz" lIns="91440" tIns="45720" rIns="91440" bIns="45720" rtlCol="0">
            <a:norm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飽きさせない。</a:t>
            </a:r>
            <a:endParaRPr lang="en-US" altLang="ja-JP" sz="4400" dirty="0" smtClean="0">
              <a:solidFill>
                <a:prstClr val="white"/>
              </a:solidFill>
            </a:endParaRPr>
          </a:p>
        </p:txBody>
      </p:sp>
      <p:sp>
        <p:nvSpPr>
          <p:cNvPr id="6" name="コンテンツ プレースホルダー 3"/>
          <p:cNvSpPr txBox="1">
            <a:spLocks/>
          </p:cNvSpPr>
          <p:nvPr/>
        </p:nvSpPr>
        <p:spPr>
          <a:xfrm>
            <a:off x="6156176" y="980728"/>
            <a:ext cx="2719214" cy="5328592"/>
          </a:xfrm>
          <a:prstGeom prst="rect">
            <a:avLst/>
          </a:prstGeom>
          <a:solidFill>
            <a:srgbClr val="519AD2"/>
          </a:solidFill>
        </p:spPr>
        <p:txBody>
          <a:bodyPr vert="horz" lIns="91440" tIns="45720" rIns="91440" bIns="45720" rtlCol="0">
            <a:no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理解不足にさせない。</a:t>
            </a:r>
            <a:endParaRPr lang="en-US" altLang="ja-JP" sz="4400" dirty="0" smtClean="0">
              <a:solidFill>
                <a:prstClr val="white"/>
              </a:solidFill>
            </a:endParaRPr>
          </a:p>
        </p:txBody>
      </p:sp>
      <p:pic>
        <p:nvPicPr>
          <p:cNvPr id="7" name="Picture 4" descr="スキップのイラスト（男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561" y="2698823"/>
            <a:ext cx="1347733" cy="1505847"/>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2"/>
          <p:cNvSpPr>
            <a:spLocks noGrp="1"/>
          </p:cNvSpPr>
          <p:nvPr>
            <p:ph type="title"/>
          </p:nvPr>
        </p:nvSpPr>
        <p:spPr>
          <a:xfrm>
            <a:off x="0" y="1"/>
            <a:ext cx="9144000" cy="936000"/>
          </a:xfrm>
        </p:spPr>
        <p:txBody>
          <a:bodyPr anchor="ctr">
            <a:noAutofit/>
          </a:bodyPr>
          <a:lstStyle/>
          <a:p>
            <a:pPr algn="ctr"/>
            <a:r>
              <a:rPr lang="ja-JP" altLang="en-US" sz="4400" dirty="0" smtClean="0"/>
              <a:t>コツ</a:t>
            </a:r>
            <a:r>
              <a:rPr lang="ja-JP" altLang="en-US" sz="4400" dirty="0"/>
              <a:t>別</a:t>
            </a:r>
            <a:r>
              <a:rPr lang="ja-JP" altLang="en-US" sz="4400" dirty="0" smtClean="0"/>
              <a:t>に実践テクニックを紹介</a:t>
            </a:r>
            <a:endParaRPr kumimoji="1" lang="ja-JP" altLang="en-US" sz="4400" dirty="0"/>
          </a:p>
        </p:txBody>
      </p:sp>
      <p:pic>
        <p:nvPicPr>
          <p:cNvPr id="9" name="Picture 12" descr="ひらめいた人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906" y="2684625"/>
            <a:ext cx="1169558" cy="1400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感心している人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455" y="2708920"/>
            <a:ext cx="1008942" cy="1391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感心している人のイラスト（女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745" y="2708920"/>
            <a:ext cx="1008942" cy="1391644"/>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794237" y="4595644"/>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7</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3" name="正方形/長方形 12"/>
          <p:cNvSpPr/>
          <p:nvPr/>
        </p:nvSpPr>
        <p:spPr>
          <a:xfrm>
            <a:off x="3746565" y="4552833"/>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5</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5" name="正方形/長方形 14"/>
          <p:cNvSpPr/>
          <p:nvPr/>
        </p:nvSpPr>
        <p:spPr>
          <a:xfrm>
            <a:off x="6698893" y="4457794"/>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9</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Tree>
    <p:extLst>
      <p:ext uri="{BB962C8B-B14F-4D97-AF65-F5344CB8AC3E}">
        <p14:creationId xmlns:p14="http://schemas.microsoft.com/office/powerpoint/2010/main" val="4160171117"/>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txBox="1">
            <a:spLocks/>
          </p:cNvSpPr>
          <p:nvPr/>
        </p:nvSpPr>
        <p:spPr>
          <a:xfrm>
            <a:off x="251520" y="980728"/>
            <a:ext cx="2719214" cy="5328592"/>
          </a:xfrm>
          <a:prstGeom prst="rect">
            <a:avLst/>
          </a:prstGeom>
          <a:solidFill>
            <a:srgbClr val="FF9999"/>
          </a:solidFill>
        </p:spPr>
        <p:txBody>
          <a:bodyPr vert="horz" lIns="91440" tIns="45720" rIns="91440" bIns="45720" rtlCol="0">
            <a:norm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モチベーション</a:t>
            </a:r>
            <a:r>
              <a:rPr lang="en-US" altLang="ja-JP" sz="4400" dirty="0" smtClean="0">
                <a:solidFill>
                  <a:prstClr val="white"/>
                </a:solidFill>
              </a:rPr>
              <a:t>UP</a:t>
            </a:r>
          </a:p>
        </p:txBody>
      </p:sp>
      <p:sp>
        <p:nvSpPr>
          <p:cNvPr id="5" name="コンテンツ プレースホルダー 3"/>
          <p:cNvSpPr txBox="1">
            <a:spLocks/>
          </p:cNvSpPr>
          <p:nvPr/>
        </p:nvSpPr>
        <p:spPr>
          <a:xfrm>
            <a:off x="3203848" y="980728"/>
            <a:ext cx="2719214" cy="5328592"/>
          </a:xfrm>
          <a:prstGeom prst="rect">
            <a:avLst/>
          </a:prstGeom>
          <a:solidFill>
            <a:srgbClr val="6AA93C"/>
          </a:solidFill>
        </p:spPr>
        <p:txBody>
          <a:bodyPr vert="horz" lIns="91440" tIns="45720" rIns="91440" bIns="45720" rtlCol="0">
            <a:norm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飽きさせない。</a:t>
            </a:r>
            <a:endParaRPr lang="en-US" altLang="ja-JP" sz="4400" dirty="0" smtClean="0">
              <a:solidFill>
                <a:prstClr val="white"/>
              </a:solidFill>
            </a:endParaRPr>
          </a:p>
        </p:txBody>
      </p:sp>
      <p:sp>
        <p:nvSpPr>
          <p:cNvPr id="6" name="コンテンツ プレースホルダー 3"/>
          <p:cNvSpPr txBox="1">
            <a:spLocks/>
          </p:cNvSpPr>
          <p:nvPr/>
        </p:nvSpPr>
        <p:spPr>
          <a:xfrm>
            <a:off x="6156176" y="980728"/>
            <a:ext cx="2719214" cy="5328592"/>
          </a:xfrm>
          <a:prstGeom prst="rect">
            <a:avLst/>
          </a:prstGeom>
          <a:solidFill>
            <a:srgbClr val="519AD2"/>
          </a:solidFill>
        </p:spPr>
        <p:txBody>
          <a:bodyPr vert="horz" lIns="91440" tIns="45720" rIns="91440" bIns="45720" rtlCol="0">
            <a:no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理解不足にさせない。</a:t>
            </a:r>
            <a:endParaRPr lang="en-US" altLang="ja-JP" sz="4400" dirty="0" smtClean="0">
              <a:solidFill>
                <a:prstClr val="white"/>
              </a:solidFill>
            </a:endParaRPr>
          </a:p>
        </p:txBody>
      </p:sp>
      <p:pic>
        <p:nvPicPr>
          <p:cNvPr id="7" name="Picture 4" descr="スキップのイラスト（男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561" y="2698823"/>
            <a:ext cx="1347733" cy="1505847"/>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2"/>
          <p:cNvSpPr>
            <a:spLocks noGrp="1"/>
          </p:cNvSpPr>
          <p:nvPr>
            <p:ph type="title"/>
          </p:nvPr>
        </p:nvSpPr>
        <p:spPr>
          <a:xfrm>
            <a:off x="0" y="1"/>
            <a:ext cx="9144000" cy="936000"/>
          </a:xfrm>
        </p:spPr>
        <p:txBody>
          <a:bodyPr>
            <a:noAutofit/>
          </a:bodyPr>
          <a:lstStyle/>
          <a:p>
            <a:pPr algn="ctr"/>
            <a:r>
              <a:rPr lang="ja-JP" altLang="en-US" sz="4400" dirty="0" smtClean="0"/>
              <a:t>コツ</a:t>
            </a:r>
            <a:r>
              <a:rPr lang="ja-JP" altLang="en-US" sz="4400" dirty="0"/>
              <a:t>別</a:t>
            </a:r>
            <a:r>
              <a:rPr lang="ja-JP" altLang="en-US" sz="4400" dirty="0" smtClean="0"/>
              <a:t>に実践テクニックを紹介</a:t>
            </a:r>
            <a:endParaRPr kumimoji="1" lang="ja-JP" altLang="en-US" sz="4400" dirty="0"/>
          </a:p>
        </p:txBody>
      </p:sp>
      <p:pic>
        <p:nvPicPr>
          <p:cNvPr id="9" name="Picture 12" descr="ひらめいた人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906" y="2684625"/>
            <a:ext cx="1169558" cy="1400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感心している人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455" y="2708920"/>
            <a:ext cx="1008942" cy="1391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感心している人のイラスト（女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745" y="2708920"/>
            <a:ext cx="1008942" cy="1391644"/>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794237" y="4595644"/>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7</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3" name="正方形/長方形 12"/>
          <p:cNvSpPr/>
          <p:nvPr/>
        </p:nvSpPr>
        <p:spPr>
          <a:xfrm>
            <a:off x="3746565" y="4552833"/>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5</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5" name="正方形/長方形 14"/>
          <p:cNvSpPr/>
          <p:nvPr/>
        </p:nvSpPr>
        <p:spPr>
          <a:xfrm>
            <a:off x="6698893" y="4457794"/>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9</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4" name="タイトル 2"/>
          <p:cNvSpPr txBox="1">
            <a:spLocks/>
          </p:cNvSpPr>
          <p:nvPr/>
        </p:nvSpPr>
        <p:spPr>
          <a:xfrm>
            <a:off x="3203848" y="1844824"/>
            <a:ext cx="3312368" cy="353565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137000"/>
              </a:lnSpc>
              <a:spcBef>
                <a:spcPct val="0"/>
              </a:spcBef>
              <a:buNone/>
              <a:defRPr kumimoji="1" sz="6000" kern="1200">
                <a:solidFill>
                  <a:srgbClr val="4D4D4D"/>
                </a:solidFill>
                <a:latin typeface="メイリオ" panose="020B0604030504040204" pitchFamily="50" charset="-128"/>
                <a:ea typeface="メイリオ" panose="020B0604030504040204" pitchFamily="50" charset="-128"/>
                <a:cs typeface="+mj-cs"/>
              </a:defRPr>
            </a:lvl1pPr>
          </a:lstStyle>
          <a:p>
            <a:r>
              <a:rPr lang="ja-JP" altLang="en-US" sz="4400" dirty="0" smtClean="0"/>
              <a:t>まずは</a:t>
            </a:r>
            <a:endParaRPr lang="en-US" altLang="ja-JP" sz="4400" dirty="0" smtClean="0"/>
          </a:p>
          <a:p>
            <a:r>
              <a:rPr lang="ja-JP" altLang="en-US" sz="4400" dirty="0" smtClean="0"/>
              <a:t>このコツのテクニック</a:t>
            </a:r>
            <a:endParaRPr lang="en-US" altLang="ja-JP" sz="4400" dirty="0" smtClean="0"/>
          </a:p>
          <a:p>
            <a:r>
              <a:rPr lang="ja-JP" altLang="en-US" sz="4400" dirty="0" smtClean="0"/>
              <a:t>から･･･</a:t>
            </a:r>
            <a:endParaRPr lang="ja-JP" altLang="en-US" sz="4400" dirty="0"/>
          </a:p>
        </p:txBody>
      </p:sp>
    </p:spTree>
    <p:extLst>
      <p:ext uri="{BB962C8B-B14F-4D97-AF65-F5344CB8AC3E}">
        <p14:creationId xmlns:p14="http://schemas.microsoft.com/office/powerpoint/2010/main" val="1166894185"/>
      </p:ext>
    </p:extLst>
  </p:cSld>
  <p:clrMapOvr>
    <a:masterClrMapping/>
  </p:clrMapOvr>
  <mc:AlternateContent xmlns:mc="http://schemas.openxmlformats.org/markup-compatibility/2006" xmlns:p14="http://schemas.microsoft.com/office/powerpoint/2010/main">
    <mc:Choice Requires="p14">
      <p:transition p14:dur="10" advClick="0" advTm="6000"/>
    </mc:Choice>
    <mc:Fallback xmlns="">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1" presetClass="emph" presetSubtype="2" fill="hold" nodeType="afterEffect">
                                  <p:stCondLst>
                                    <p:cond delay="0"/>
                                  </p:stCondLst>
                                  <p:childTnLst>
                                    <p:animClr clrSpc="rgb" dir="cw">
                                      <p:cBhvr>
                                        <p:cTn id="10" dur="1000" fill="hold"/>
                                        <p:tgtEl>
                                          <p:spTgt spid="5"/>
                                        </p:tgtEl>
                                        <p:attrNameLst>
                                          <p:attrName>fillcolor</p:attrName>
                                        </p:attrNameLst>
                                      </p:cBhvr>
                                      <p:to>
                                        <a:schemeClr val="bg2"/>
                                      </p:to>
                                    </p:animClr>
                                    <p:set>
                                      <p:cBhvr>
                                        <p:cTn id="11" dur="1000" fill="hold"/>
                                        <p:tgtEl>
                                          <p:spTgt spid="5"/>
                                        </p:tgtEl>
                                        <p:attrNameLst>
                                          <p:attrName>fill.type</p:attrName>
                                        </p:attrNameLst>
                                      </p:cBhvr>
                                      <p:to>
                                        <p:strVal val="solid"/>
                                      </p:to>
                                    </p:set>
                                    <p:set>
                                      <p:cBhvr>
                                        <p:cTn id="12" dur="1000" fill="hold"/>
                                        <p:tgtEl>
                                          <p:spTgt spid="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0" fill="hold"/>
                                        <p:tgtEl>
                                          <p:spTgt spid="6"/>
                                        </p:tgtEl>
                                        <p:attrNameLst>
                                          <p:attrName>fillcolor</p:attrName>
                                        </p:attrNameLst>
                                      </p:cBhvr>
                                      <p:to>
                                        <a:schemeClr val="bg2"/>
                                      </p:to>
                                    </p:animClr>
                                    <p:set>
                                      <p:cBhvr>
                                        <p:cTn id="15" dur="1000" fill="hold"/>
                                        <p:tgtEl>
                                          <p:spTgt spid="6"/>
                                        </p:tgtEl>
                                        <p:attrNameLst>
                                          <p:attrName>fill.type</p:attrName>
                                        </p:attrNameLst>
                                      </p:cBhvr>
                                      <p:to>
                                        <p:strVal val="solid"/>
                                      </p:to>
                                    </p:set>
                                    <p:set>
                                      <p:cBhvr>
                                        <p:cTn id="16" dur="1000" fill="hold"/>
                                        <p:tgtEl>
                                          <p:spTgt spid="6"/>
                                        </p:tgtEl>
                                        <p:attrNameLst>
                                          <p:attrName>fill.on</p:attrName>
                                        </p:attrNameLst>
                                      </p:cBhvr>
                                      <p:to>
                                        <p:strVal val="true"/>
                                      </p:to>
                                    </p:set>
                                  </p:childTnLst>
                                </p:cTn>
                              </p:par>
                              <p:par>
                                <p:cTn id="17" presetID="10" presetClass="exit" presetSubtype="0" fill="hold" nodeType="withEffect">
                                  <p:stCondLst>
                                    <p:cond delay="0"/>
                                  </p:stCondLst>
                                  <p:childTnLst>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3"/>
                                        </p:tgtEl>
                                      </p:cBhvr>
                                    </p:animEffect>
                                    <p:set>
                                      <p:cBhvr>
                                        <p:cTn id="28" dur="1" fill="hold">
                                          <p:stCondLst>
                                            <p:cond delay="9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15"/>
                                        </p:tgtEl>
                                      </p:cBhvr>
                                    </p:animEffect>
                                    <p:set>
                                      <p:cBhvr>
                                        <p:cTn id="31" dur="1" fill="hold">
                                          <p:stCondLst>
                                            <p:cond delay="999"/>
                                          </p:stCondLst>
                                        </p:cTn>
                                        <p:tgtEl>
                                          <p:spTgt spid="15"/>
                                        </p:tgtEl>
                                        <p:attrNameLst>
                                          <p:attrName>style.visibility</p:attrName>
                                        </p:attrNameLst>
                                      </p:cBhvr>
                                      <p:to>
                                        <p:strVal val="hidden"/>
                                      </p:to>
                                    </p:set>
                                  </p:childTnLst>
                                </p:cTn>
                              </p:par>
                            </p:childTnLst>
                          </p:cTn>
                        </p:par>
                        <p:par>
                          <p:cTn id="32" fill="hold">
                            <p:stCondLst>
                              <p:cond delay="2000"/>
                            </p:stCondLst>
                            <p:childTnLst>
                              <p:par>
                                <p:cTn id="33" presetID="10" presetClass="exit" presetSubtype="0" fill="hold" grpId="1" nodeType="afterEffect">
                                  <p:stCondLst>
                                    <p:cond delay="500"/>
                                  </p:stCondLst>
                                  <p:childTnLst>
                                    <p:animEffect transition="out" filter="fade">
                                      <p:cBhvr>
                                        <p:cTn id="34" dur="1000"/>
                                        <p:tgtEl>
                                          <p:spTgt spid="14"/>
                                        </p:tgtEl>
                                      </p:cBhvr>
                                    </p:animEffect>
                                    <p:set>
                                      <p:cBhvr>
                                        <p:cTn id="3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988840"/>
            <a:ext cx="9144000" cy="486916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2"/>
          <p:cNvSpPr txBox="1">
            <a:spLocks/>
          </p:cNvSpPr>
          <p:nvPr/>
        </p:nvSpPr>
        <p:spPr>
          <a:xfrm>
            <a:off x="251520" y="2132856"/>
            <a:ext cx="8820472" cy="4653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8000"/>
              </a:lnSpc>
              <a:spcBef>
                <a:spcPct val="20000"/>
              </a:spcBef>
              <a:spcAft>
                <a:spcPts val="0"/>
              </a:spcAft>
              <a:buClrTx/>
              <a:buSzTx/>
              <a:buNone/>
              <a:tabLst/>
              <a:defRPr/>
            </a:pPr>
            <a:r>
              <a:rPr lang="ja-JP" altLang="en-US" sz="4500" dirty="0" smtClean="0">
                <a:latin typeface="メイリオ" panose="020B0604030504040204" pitchFamily="50" charset="-128"/>
                <a:ea typeface="メイリオ" panose="020B0604030504040204" pitchFamily="50" charset="-128"/>
                <a:cs typeface="メイリオ" panose="020B0604030504040204" pitchFamily="50" charset="-128"/>
              </a:rPr>
              <a:t>① </a:t>
            </a:r>
            <a:r>
              <a:rPr kumimoji="1" lang="ja-JP" altLang="en-US"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受ける意味を初めに伝える</a:t>
            </a:r>
            <a:endParaRPr kumimoji="1" lang="en-US" altLang="ja-JP"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8000"/>
              </a:lnSpc>
              <a:spcBef>
                <a:spcPct val="20000"/>
              </a:spcBef>
              <a:spcAft>
                <a:spcPts val="0"/>
              </a:spcAft>
              <a:buClrTx/>
              <a:buSzTx/>
              <a:buNone/>
              <a:tabLst/>
              <a:defRPr/>
            </a:pPr>
            <a:r>
              <a:rPr kumimoji="1" lang="ja-JP" altLang="en-US"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1" lang="en-US" altLang="ja-JP"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大切なのは最初のツカミ</a:t>
            </a:r>
            <a:endParaRPr kumimoji="1" lang="en-US" altLang="ja-JP"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lvl="0" indent="0">
              <a:lnSpc>
                <a:spcPts val="8000"/>
              </a:lnSpc>
              <a:buNone/>
              <a:defRPr/>
            </a:pPr>
            <a:r>
              <a:rPr lang="ja-JP" altLang="en-US" sz="4500" dirty="0" smtClean="0">
                <a:latin typeface="メイリオ" panose="020B0604030504040204" pitchFamily="50" charset="-128"/>
                <a:ea typeface="メイリオ" panose="020B0604030504040204" pitchFamily="50" charset="-128"/>
                <a:cs typeface="メイリオ" panose="020B0604030504040204" pitchFamily="50" charset="-128"/>
              </a:rPr>
              <a:t>③ 笑わせて</a:t>
            </a:r>
            <a:r>
              <a:rPr lang="ja-JP" altLang="en-US" sz="4500" dirty="0">
                <a:latin typeface="メイリオ" panose="020B0604030504040204" pitchFamily="50" charset="-128"/>
                <a:ea typeface="メイリオ" panose="020B0604030504040204" pitchFamily="50" charset="-128"/>
                <a:cs typeface="メイリオ" panose="020B0604030504040204" pitchFamily="50" charset="-128"/>
              </a:rPr>
              <a:t>場</a:t>
            </a:r>
            <a:r>
              <a:rPr lang="ja-JP" altLang="en-US" sz="4500" dirty="0" smtClean="0">
                <a:latin typeface="メイリオ" panose="020B0604030504040204" pitchFamily="50" charset="-128"/>
                <a:ea typeface="メイリオ" panose="020B0604030504040204" pitchFamily="50" charset="-128"/>
                <a:cs typeface="メイリオ" panose="020B0604030504040204" pitchFamily="50" charset="-128"/>
              </a:rPr>
              <a:t>を和まそう</a:t>
            </a:r>
            <a:endParaRPr kumimoji="1" lang="en-US" altLang="ja-JP"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lvl="0" indent="0">
              <a:lnSpc>
                <a:spcPts val="8000"/>
              </a:lnSpc>
              <a:buNone/>
              <a:defRPr/>
            </a:pPr>
            <a:r>
              <a:rPr lang="ja-JP" altLang="en-US" sz="4500" dirty="0" smtClean="0">
                <a:latin typeface="メイリオ" panose="020B0604030504040204" pitchFamily="50" charset="-128"/>
                <a:ea typeface="メイリオ" panose="020B0604030504040204" pitchFamily="50" charset="-128"/>
                <a:cs typeface="メイリオ" panose="020B0604030504040204" pitchFamily="50" charset="-128"/>
              </a:rPr>
              <a:t>④ 興味</a:t>
            </a:r>
            <a:r>
              <a:rPr lang="ja-JP" altLang="en-US" sz="45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4500" dirty="0" smtClean="0">
                <a:latin typeface="メイリオ" panose="020B0604030504040204" pitchFamily="50" charset="-128"/>
                <a:ea typeface="メイリオ" panose="020B0604030504040204" pitchFamily="50" charset="-128"/>
                <a:cs typeface="メイリオ" panose="020B0604030504040204" pitchFamily="50" charset="-128"/>
              </a:rPr>
              <a:t>引く検索ワード</a:t>
            </a:r>
            <a:endParaRPr lang="ja-JP" altLang="en-US" sz="4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3"/>
          <p:cNvSpPr>
            <a:spLocks noGrp="1"/>
          </p:cNvSpPr>
          <p:nvPr>
            <p:ph type="title"/>
          </p:nvPr>
        </p:nvSpPr>
        <p:spPr>
          <a:xfrm>
            <a:off x="0" y="260648"/>
            <a:ext cx="9144000" cy="1728192"/>
          </a:xfrm>
          <a:noFill/>
        </p:spPr>
        <p:txBody>
          <a:bodyPr>
            <a:noAutofit/>
          </a:bodyPr>
          <a:lstStyle/>
          <a:p>
            <a:pPr algn="ctr">
              <a:lnSpc>
                <a:spcPct val="100000"/>
              </a:lnSpc>
            </a:pPr>
            <a:r>
              <a:rPr lang="ja-JP" altLang="en-US" sz="4800" b="1" dirty="0" smtClean="0">
                <a:solidFill>
                  <a:schemeClr val="tx1"/>
                </a:solidFill>
              </a:rPr>
              <a:t>モチベーションを上げる</a:t>
            </a:r>
            <a:r>
              <a:rPr lang="ja-JP" altLang="en-US" sz="4800" b="1" dirty="0">
                <a:solidFill>
                  <a:schemeClr val="tx1"/>
                </a:solidFill>
              </a:rPr>
              <a:t>、</a:t>
            </a:r>
            <a:r>
              <a:rPr lang="ja-JP" altLang="en-US" sz="4800" b="1" dirty="0" smtClean="0">
                <a:solidFill>
                  <a:schemeClr val="tx1"/>
                </a:solidFill>
              </a:rPr>
              <a:t>保つ</a:t>
            </a:r>
            <a:r>
              <a:rPr lang="en-US" altLang="ja-JP" sz="4800" b="1" dirty="0" smtClean="0">
                <a:solidFill>
                  <a:schemeClr val="tx1"/>
                </a:solidFill>
              </a:rPr>
              <a:t/>
            </a:r>
            <a:br>
              <a:rPr lang="en-US" altLang="ja-JP" sz="4800" b="1" dirty="0" smtClean="0">
                <a:solidFill>
                  <a:schemeClr val="tx1"/>
                </a:solidFill>
              </a:rPr>
            </a:br>
            <a:r>
              <a:rPr lang="en-US" altLang="ja-JP" sz="7000" b="1" dirty="0">
                <a:solidFill>
                  <a:schemeClr val="tx1"/>
                </a:solidFill>
              </a:rPr>
              <a:t>7</a:t>
            </a:r>
            <a:r>
              <a:rPr lang="ja-JP" altLang="en-US" sz="4800" b="1" dirty="0" err="1">
                <a:solidFill>
                  <a:schemeClr val="tx1"/>
                </a:solidFill>
              </a:rPr>
              <a:t>つ</a:t>
            </a:r>
            <a:r>
              <a:rPr lang="ja-JP" altLang="en-US" sz="4400" dirty="0" err="1">
                <a:solidFill>
                  <a:schemeClr val="tx1"/>
                </a:solidFill>
              </a:rPr>
              <a:t>の</a:t>
            </a:r>
            <a:r>
              <a:rPr lang="ja-JP" altLang="en-US" sz="4800" b="1" dirty="0">
                <a:solidFill>
                  <a:schemeClr val="tx1"/>
                </a:solidFill>
              </a:rPr>
              <a:t>実践テクニック</a:t>
            </a:r>
            <a:endParaRPr kumimoji="1" lang="ja-JP" altLang="en-US" sz="4800" dirty="0">
              <a:solidFill>
                <a:schemeClr val="tx1"/>
              </a:solidFill>
            </a:endParaRPr>
          </a:p>
        </p:txBody>
      </p:sp>
    </p:spTree>
    <p:extLst>
      <p:ext uri="{BB962C8B-B14F-4D97-AF65-F5344CB8AC3E}">
        <p14:creationId xmlns:p14="http://schemas.microsoft.com/office/powerpoint/2010/main" val="3236134506"/>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5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150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150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988840"/>
            <a:ext cx="9144000" cy="486916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2"/>
          <p:cNvSpPr txBox="1">
            <a:spLocks/>
          </p:cNvSpPr>
          <p:nvPr/>
        </p:nvSpPr>
        <p:spPr>
          <a:xfrm>
            <a:off x="251520" y="2132856"/>
            <a:ext cx="8820472" cy="465313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5500"/>
              </a:lnSpc>
              <a:spcBef>
                <a:spcPct val="20000"/>
              </a:spcBef>
              <a:spcAft>
                <a:spcPts val="0"/>
              </a:spcAft>
              <a:buClrTx/>
              <a:buSzTx/>
              <a:buNone/>
              <a:tabLst/>
              <a:defRPr/>
            </a:pPr>
            <a:r>
              <a:rPr lang="ja-JP" altLang="en-US" sz="4500" dirty="0" smtClean="0">
                <a:latin typeface="メイリオ" panose="020B0604030504040204" pitchFamily="50" charset="-128"/>
                <a:ea typeface="メイリオ" panose="020B0604030504040204" pitchFamily="50" charset="-128"/>
                <a:cs typeface="メイリオ" panose="020B0604030504040204" pitchFamily="50" charset="-128"/>
              </a:rPr>
              <a:t>⑤ 禁止事項は言わない</a:t>
            </a:r>
            <a:endParaRPr lang="en-US" altLang="ja-JP" sz="4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500"/>
              </a:lnSpc>
              <a:spcBef>
                <a:spcPct val="20000"/>
              </a:spcBef>
              <a:spcAft>
                <a:spcPts val="0"/>
              </a:spcAft>
              <a:buClrTx/>
              <a:buSzTx/>
              <a:buNone/>
              <a:tabLst/>
              <a:defRPr/>
            </a:pPr>
            <a:r>
              <a:rPr lang="ja-JP" altLang="en-US" sz="4500" dirty="0" smtClean="0">
                <a:latin typeface="メイリオ" panose="020B0604030504040204" pitchFamily="50" charset="-128"/>
                <a:ea typeface="メイリオ" panose="020B0604030504040204" pitchFamily="50" charset="-128"/>
                <a:cs typeface="メイリオ" panose="020B0604030504040204" pitchFamily="50" charset="-128"/>
              </a:rPr>
              <a:t>    プレゼン中に謝らない</a:t>
            </a:r>
            <a:endParaRPr lang="en-US" altLang="ja-JP" sz="4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500"/>
              </a:lnSpc>
              <a:spcBef>
                <a:spcPct val="20000"/>
              </a:spcBef>
              <a:spcAft>
                <a:spcPts val="0"/>
              </a:spcAft>
              <a:buClrTx/>
              <a:buSzTx/>
              <a:buNone/>
              <a:tabLst/>
              <a:defRPr/>
            </a:pPr>
            <a:r>
              <a:rPr lang="en-US" altLang="ja-JP" sz="45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5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500" dirty="0" smtClean="0">
                <a:latin typeface="メイリオ" panose="020B0604030504040204" pitchFamily="50" charset="-128"/>
                <a:ea typeface="メイリオ" panose="020B0604030504040204" pitchFamily="50" charset="-128"/>
                <a:cs typeface="メイリオ" panose="020B0604030504040204" pitchFamily="50" charset="-128"/>
              </a:rPr>
              <a:t>言い訳をしない</a:t>
            </a:r>
            <a:endParaRPr kumimoji="1" lang="en-US" altLang="ja-JP"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8000"/>
              </a:lnSpc>
              <a:spcBef>
                <a:spcPct val="20000"/>
              </a:spcBef>
              <a:spcAft>
                <a:spcPts val="0"/>
              </a:spcAft>
              <a:buClrTx/>
              <a:buSzTx/>
              <a:buNone/>
              <a:tabLst/>
              <a:defRPr/>
            </a:pPr>
            <a:r>
              <a:rPr kumimoji="1" lang="ja-JP" altLang="en-US"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⑥</a:t>
            </a:r>
            <a:r>
              <a:rPr kumimoji="1" lang="en-US" altLang="ja-JP"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伝える内容は良いところだけ</a:t>
            </a:r>
            <a:endParaRPr kumimoji="1" lang="en-US" altLang="ja-JP"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None/>
              <a:tabLst/>
              <a:defRPr/>
            </a:pPr>
            <a:r>
              <a:rPr kumimoji="1" lang="ja-JP" altLang="en-US" sz="4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⑦ 色づかいに気を配る</a:t>
            </a:r>
            <a:endParaRPr kumimoji="1" lang="ja-JP" altLang="en-US" sz="45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3"/>
          <p:cNvSpPr>
            <a:spLocks noGrp="1"/>
          </p:cNvSpPr>
          <p:nvPr>
            <p:ph type="title"/>
          </p:nvPr>
        </p:nvSpPr>
        <p:spPr>
          <a:xfrm>
            <a:off x="0" y="188640"/>
            <a:ext cx="9144000" cy="1800200"/>
          </a:xfrm>
          <a:noFill/>
        </p:spPr>
        <p:txBody>
          <a:bodyPr>
            <a:noAutofit/>
          </a:bodyPr>
          <a:lstStyle/>
          <a:p>
            <a:pPr algn="ctr">
              <a:lnSpc>
                <a:spcPct val="100000"/>
              </a:lnSpc>
            </a:pPr>
            <a:r>
              <a:rPr lang="ja-JP" altLang="en-US" sz="4800" b="1" dirty="0" smtClean="0">
                <a:solidFill>
                  <a:schemeClr val="tx1"/>
                </a:solidFill>
              </a:rPr>
              <a:t>モチベーションを上げる</a:t>
            </a:r>
            <a:r>
              <a:rPr lang="ja-JP" altLang="en-US" sz="4800" b="1" dirty="0">
                <a:solidFill>
                  <a:schemeClr val="tx1"/>
                </a:solidFill>
              </a:rPr>
              <a:t>、</a:t>
            </a:r>
            <a:r>
              <a:rPr lang="ja-JP" altLang="en-US" sz="4800" b="1" dirty="0" smtClean="0">
                <a:solidFill>
                  <a:schemeClr val="tx1"/>
                </a:solidFill>
              </a:rPr>
              <a:t>保つ</a:t>
            </a:r>
            <a:r>
              <a:rPr lang="en-US" altLang="ja-JP" sz="4800" b="1" dirty="0" smtClean="0">
                <a:solidFill>
                  <a:schemeClr val="tx1"/>
                </a:solidFill>
              </a:rPr>
              <a:t/>
            </a:r>
            <a:br>
              <a:rPr lang="en-US" altLang="ja-JP" sz="4800" b="1" dirty="0" smtClean="0">
                <a:solidFill>
                  <a:schemeClr val="tx1"/>
                </a:solidFill>
              </a:rPr>
            </a:br>
            <a:r>
              <a:rPr lang="en-US" altLang="ja-JP" sz="7000" b="1" dirty="0">
                <a:solidFill>
                  <a:schemeClr val="tx1"/>
                </a:solidFill>
              </a:rPr>
              <a:t>7</a:t>
            </a:r>
            <a:r>
              <a:rPr lang="ja-JP" altLang="en-US" sz="4800" b="1" dirty="0" err="1">
                <a:solidFill>
                  <a:schemeClr val="tx1"/>
                </a:solidFill>
              </a:rPr>
              <a:t>つ</a:t>
            </a:r>
            <a:r>
              <a:rPr lang="ja-JP" altLang="en-US" sz="4400" dirty="0" err="1">
                <a:solidFill>
                  <a:schemeClr val="tx1"/>
                </a:solidFill>
              </a:rPr>
              <a:t>の</a:t>
            </a:r>
            <a:r>
              <a:rPr lang="ja-JP" altLang="en-US" sz="4800" b="1" dirty="0">
                <a:solidFill>
                  <a:schemeClr val="tx1"/>
                </a:solidFill>
              </a:rPr>
              <a:t>実践テクニック</a:t>
            </a:r>
            <a:endParaRPr kumimoji="1" lang="ja-JP" altLang="en-US" sz="4800" dirty="0">
              <a:solidFill>
                <a:schemeClr val="tx1"/>
              </a:solidFill>
            </a:endParaRPr>
          </a:p>
        </p:txBody>
      </p:sp>
    </p:spTree>
    <p:extLst>
      <p:ext uri="{BB962C8B-B14F-4D97-AF65-F5344CB8AC3E}">
        <p14:creationId xmlns:p14="http://schemas.microsoft.com/office/powerpoint/2010/main" val="9070788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150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150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FF9999"/>
          </a:solidFill>
        </p:spPr>
        <p:txBody>
          <a:bodyPr rtlCol="0">
            <a:noAutofit/>
          </a:bodyPr>
          <a:lstStyle/>
          <a:p>
            <a:pPr eaLnBrk="1" fontAlgn="auto" hangingPunct="1">
              <a:spcAft>
                <a:spcPts val="0"/>
              </a:spcAft>
              <a:defRPr/>
            </a:pPr>
            <a:r>
              <a:rPr lang="ja-JP" altLang="en-US" sz="5400" dirty="0" smtClean="0">
                <a:solidFill>
                  <a:schemeClr val="tx2">
                    <a:lumMod val="50000"/>
                  </a:schemeClr>
                </a:solidFill>
                <a:latin typeface="+mj-ea"/>
              </a:rPr>
              <a:t>モチベーションを</a:t>
            </a:r>
            <a:r>
              <a:rPr lang="en-US" altLang="ja-JP" sz="5400" dirty="0" smtClean="0">
                <a:solidFill>
                  <a:schemeClr val="tx2">
                    <a:lumMod val="50000"/>
                  </a:schemeClr>
                </a:solidFill>
                <a:latin typeface="+mj-ea"/>
              </a:rPr>
              <a:t/>
            </a:r>
            <a:br>
              <a:rPr lang="en-US" altLang="ja-JP" sz="5400" dirty="0" smtClean="0">
                <a:solidFill>
                  <a:schemeClr val="tx2">
                    <a:lumMod val="50000"/>
                  </a:schemeClr>
                </a:solidFill>
                <a:latin typeface="+mj-ea"/>
              </a:rPr>
            </a:br>
            <a:r>
              <a:rPr lang="ja-JP" altLang="en-US" sz="7200" dirty="0" smtClean="0">
                <a:solidFill>
                  <a:schemeClr val="tx2">
                    <a:lumMod val="50000"/>
                  </a:schemeClr>
                </a:solidFill>
                <a:latin typeface="+mj-ea"/>
              </a:rPr>
              <a:t>上げる、保つための</a:t>
            </a:r>
            <a:r>
              <a:rPr lang="en-US" altLang="ja-JP" sz="7200" dirty="0" smtClean="0">
                <a:solidFill>
                  <a:schemeClr val="tx2">
                    <a:lumMod val="50000"/>
                  </a:schemeClr>
                </a:solidFill>
                <a:latin typeface="+mj-ea"/>
              </a:rPr>
              <a:t/>
            </a:r>
            <a:br>
              <a:rPr lang="en-US" altLang="ja-JP" sz="7200" dirty="0" smtClean="0">
                <a:solidFill>
                  <a:schemeClr val="tx2">
                    <a:lumMod val="50000"/>
                  </a:schemeClr>
                </a:solidFill>
                <a:latin typeface="+mj-ea"/>
              </a:rPr>
            </a:br>
            <a:r>
              <a:rPr lang="ja-JP" altLang="en-US" sz="7200" dirty="0" smtClean="0">
                <a:solidFill>
                  <a:schemeClr val="tx2">
                    <a:lumMod val="50000"/>
                  </a:schemeClr>
                </a:solidFill>
                <a:latin typeface="+mj-ea"/>
              </a:rPr>
              <a:t>実践</a:t>
            </a:r>
            <a:r>
              <a:rPr lang="ja-JP" altLang="en-US" sz="7200" dirty="0">
                <a:solidFill>
                  <a:schemeClr val="tx2">
                    <a:lumMod val="50000"/>
                  </a:schemeClr>
                </a:solidFill>
                <a:latin typeface="+mj-ea"/>
              </a:rPr>
              <a:t>テクニック</a:t>
            </a:r>
            <a:endParaRPr lang="ja-JP" altLang="en-US" sz="7200" dirty="0" smtClean="0">
              <a:solidFill>
                <a:schemeClr val="tx2">
                  <a:lumMod val="50000"/>
                </a:schemeClr>
              </a:solidFill>
              <a:latin typeface="+mj-ea"/>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chemeClr val="tx2">
                    <a:lumMod val="50000"/>
                  </a:schemeClr>
                </a:solidFill>
                <a:latin typeface="ＭＳ Ｐゴシック"/>
              </a:rPr>
              <a:t>その①</a:t>
            </a:r>
            <a:endParaRPr lang="ja-JP" altLang="en-US" sz="11500" dirty="0">
              <a:solidFill>
                <a:schemeClr val="tx2">
                  <a:lumMod val="50000"/>
                </a:schemeClr>
              </a:solidFill>
              <a:latin typeface="ＭＳ Ｐゴシック"/>
            </a:endParaRPr>
          </a:p>
        </p:txBody>
      </p:sp>
    </p:spTree>
    <p:extLst>
      <p:ext uri="{BB962C8B-B14F-4D97-AF65-F5344CB8AC3E}">
        <p14:creationId xmlns:p14="http://schemas.microsoft.com/office/powerpoint/2010/main" val="1768377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251520" y="188640"/>
            <a:ext cx="8640000" cy="6480000"/>
          </a:xfrm>
        </p:spPr>
        <p:txBody>
          <a:bodyPr anchor="ctr">
            <a:noAutofit/>
          </a:bodyPr>
          <a:lstStyle/>
          <a:p>
            <a:pPr marL="0" indent="0" algn="ctr" eaLnBrk="1" hangingPunct="1">
              <a:buFont typeface="Arial" charset="0"/>
              <a:buNone/>
              <a:defRPr/>
            </a:pPr>
            <a:r>
              <a:rPr lang="ja-JP" altLang="en-US" sz="10000" dirty="0" smtClean="0">
                <a:solidFill>
                  <a:schemeClr val="tx2">
                    <a:lumMod val="50000"/>
                  </a:schemeClr>
                </a:solidFill>
                <a:latin typeface="+mn-ea"/>
              </a:rPr>
              <a:t>受ける意味を</a:t>
            </a:r>
            <a:endParaRPr lang="en-US" altLang="ja-JP" sz="10000" dirty="0" smtClean="0">
              <a:solidFill>
                <a:schemeClr val="tx2">
                  <a:lumMod val="50000"/>
                </a:schemeClr>
              </a:solidFill>
              <a:latin typeface="+mn-ea"/>
            </a:endParaRPr>
          </a:p>
          <a:p>
            <a:pPr marL="0" indent="0" algn="ctr" eaLnBrk="1" hangingPunct="1">
              <a:buFont typeface="Arial" charset="0"/>
              <a:buNone/>
              <a:defRPr/>
            </a:pPr>
            <a:r>
              <a:rPr lang="ja-JP" altLang="en-US" sz="10000" dirty="0" smtClean="0">
                <a:solidFill>
                  <a:schemeClr val="tx2">
                    <a:lumMod val="50000"/>
                  </a:schemeClr>
                </a:solidFill>
                <a:latin typeface="+mn-ea"/>
              </a:rPr>
              <a:t>初めに伝える</a:t>
            </a:r>
            <a:endParaRPr lang="en-US" altLang="ja-JP" sz="10000" dirty="0" smtClean="0">
              <a:solidFill>
                <a:schemeClr val="tx2">
                  <a:lumMod val="50000"/>
                </a:schemeClr>
              </a:solidFill>
              <a:latin typeface="+mn-ea"/>
            </a:endParaRPr>
          </a:p>
        </p:txBody>
      </p:sp>
      <p:sp>
        <p:nvSpPr>
          <p:cNvPr id="4" name="角丸四角形 3"/>
          <p:cNvSpPr/>
          <p:nvPr/>
        </p:nvSpPr>
        <p:spPr>
          <a:xfrm>
            <a:off x="212725" y="238125"/>
            <a:ext cx="8718550" cy="6480000"/>
          </a:xfrm>
          <a:prstGeom prst="roundRect">
            <a:avLst/>
          </a:prstGeom>
          <a:noFill/>
          <a:ln w="254000" cmpd="thickThin">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354232710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p:cNvSpPr/>
          <p:nvPr/>
        </p:nvSpPr>
        <p:spPr bwMode="auto">
          <a:xfrm>
            <a:off x="179512" y="483593"/>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pic>
        <p:nvPicPr>
          <p:cNvPr id="9" name="図 8" descr="presentation_pc_man.png"/>
          <p:cNvPicPr>
            <a:picLocks noChangeAspect="1"/>
          </p:cNvPicPr>
          <p:nvPr/>
        </p:nvPicPr>
        <p:blipFill>
          <a:blip r:embed="rId2" cstate="print"/>
          <a:stretch>
            <a:fillRect/>
          </a:stretch>
        </p:blipFill>
        <p:spPr>
          <a:xfrm>
            <a:off x="500034" y="4214818"/>
            <a:ext cx="2738430" cy="2430357"/>
          </a:xfrm>
          <a:prstGeom prst="rect">
            <a:avLst/>
          </a:prstGeom>
          <a:scene3d>
            <a:camera prst="orthographicFront">
              <a:rot lat="0" lon="10800000" rev="0"/>
            </a:camera>
            <a:lightRig rig="threePt" dir="t"/>
          </a:scene3d>
        </p:spPr>
      </p:pic>
      <p:pic>
        <p:nvPicPr>
          <p:cNvPr id="10" name="図 9" descr="unhappy_man1.png"/>
          <p:cNvPicPr>
            <a:picLocks noChangeAspect="1"/>
          </p:cNvPicPr>
          <p:nvPr/>
        </p:nvPicPr>
        <p:blipFill>
          <a:blip r:embed="rId3" cstate="print"/>
          <a:stretch>
            <a:fillRect/>
          </a:stretch>
        </p:blipFill>
        <p:spPr>
          <a:xfrm>
            <a:off x="6429600" y="5356800"/>
            <a:ext cx="776338" cy="1247764"/>
          </a:xfrm>
          <a:prstGeom prst="rect">
            <a:avLst/>
          </a:prstGeom>
        </p:spPr>
      </p:pic>
      <p:pic>
        <p:nvPicPr>
          <p:cNvPr id="11" name="図 10" descr="unhappy_woman1.png"/>
          <p:cNvPicPr>
            <a:picLocks noChangeAspect="1"/>
          </p:cNvPicPr>
          <p:nvPr/>
        </p:nvPicPr>
        <p:blipFill>
          <a:blip r:embed="rId4" cstate="print"/>
          <a:stretch>
            <a:fillRect/>
          </a:stretch>
        </p:blipFill>
        <p:spPr>
          <a:xfrm>
            <a:off x="7502400" y="5374800"/>
            <a:ext cx="859124" cy="1249200"/>
          </a:xfrm>
          <a:prstGeom prst="rect">
            <a:avLst/>
          </a:prstGeom>
        </p:spPr>
      </p:pic>
      <p:sp>
        <p:nvSpPr>
          <p:cNvPr id="12" name="角丸四角形吹き出し 11"/>
          <p:cNvSpPr/>
          <p:nvPr/>
        </p:nvSpPr>
        <p:spPr>
          <a:xfrm>
            <a:off x="6357950" y="4643446"/>
            <a:ext cx="1785950" cy="571504"/>
          </a:xfrm>
          <a:prstGeom prst="wedgeRoundRectCallout">
            <a:avLst>
              <a:gd name="adj1" fmla="val 17551"/>
              <a:gd name="adj2" fmla="val 10713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black"/>
                </a:solidFill>
                <a:latin typeface="HG丸ｺﾞｼｯｸM-PRO" pitchFamily="50" charset="-128"/>
                <a:ea typeface="HG丸ｺﾞｼｯｸM-PRO" pitchFamily="50" charset="-128"/>
              </a:rPr>
              <a:t>ふ～</a:t>
            </a:r>
            <a:r>
              <a:rPr lang="ja-JP" altLang="en-US" sz="2800" dirty="0" err="1" smtClean="0">
                <a:solidFill>
                  <a:prstClr val="black"/>
                </a:solidFill>
                <a:latin typeface="HG丸ｺﾞｼｯｸM-PRO" pitchFamily="50" charset="-128"/>
                <a:ea typeface="HG丸ｺﾞｼｯｸM-PRO" pitchFamily="50" charset="-128"/>
              </a:rPr>
              <a:t>ん</a:t>
            </a:r>
            <a:r>
              <a:rPr lang="en-US" altLang="ja-JP" sz="2800" dirty="0" smtClean="0">
                <a:solidFill>
                  <a:prstClr val="black"/>
                </a:solidFill>
                <a:latin typeface="HG丸ｺﾞｼｯｸM-PRO" pitchFamily="50" charset="-128"/>
                <a:ea typeface="HG丸ｺﾞｼｯｸM-PRO" pitchFamily="50" charset="-128"/>
              </a:rPr>
              <a:t>…</a:t>
            </a:r>
            <a:endParaRPr lang="ja-JP" altLang="en-US" sz="2800" dirty="0">
              <a:solidFill>
                <a:prstClr val="black"/>
              </a:solidFill>
              <a:latin typeface="HG丸ｺﾞｼｯｸM-PRO" pitchFamily="50" charset="-128"/>
              <a:ea typeface="HG丸ｺﾞｼｯｸM-PRO" pitchFamily="50" charset="-128"/>
            </a:endParaRPr>
          </a:p>
        </p:txBody>
      </p:sp>
      <p:sp>
        <p:nvSpPr>
          <p:cNvPr id="6" name="角丸四角形吹き出し 5"/>
          <p:cNvSpPr/>
          <p:nvPr/>
        </p:nvSpPr>
        <p:spPr>
          <a:xfrm>
            <a:off x="571472" y="1357298"/>
            <a:ext cx="7715304" cy="3000396"/>
          </a:xfrm>
          <a:prstGeom prst="wedgeRoundRectCallout">
            <a:avLst>
              <a:gd name="adj1" fmla="val -39399"/>
              <a:gd name="adj2" fmla="val 70364"/>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prstClr val="black"/>
                </a:solidFill>
              </a:rPr>
              <a:t>では、本日は○</a:t>
            </a:r>
            <a:r>
              <a:rPr lang="en-US" altLang="ja-JP" sz="4000" dirty="0" smtClean="0">
                <a:solidFill>
                  <a:prstClr val="black"/>
                </a:solidFill>
              </a:rPr>
              <a:t>×</a:t>
            </a:r>
            <a:r>
              <a:rPr lang="ja-JP" altLang="en-US" sz="4000" dirty="0" smtClean="0">
                <a:solidFill>
                  <a:prstClr val="black"/>
                </a:solidFill>
              </a:rPr>
              <a:t>データベースの使い方を説明します。</a:t>
            </a:r>
            <a:endParaRPr lang="en-US" altLang="ja-JP" sz="4000" dirty="0" smtClean="0">
              <a:solidFill>
                <a:prstClr val="black"/>
              </a:solidFill>
            </a:endParaRPr>
          </a:p>
          <a:p>
            <a:r>
              <a:rPr lang="ja-JP" altLang="en-US" sz="4000" dirty="0" smtClean="0">
                <a:solidFill>
                  <a:prstClr val="black"/>
                </a:solidFill>
              </a:rPr>
              <a:t>まず、ホームページ右上の検索窓に検索語を入力して・・・</a:t>
            </a:r>
            <a:endParaRPr lang="ja-JP" altLang="en-US" sz="4000" dirty="0">
              <a:solidFill>
                <a:prstClr val="black"/>
              </a:solidFill>
            </a:endParaRPr>
          </a:p>
        </p:txBody>
      </p:sp>
      <p:sp>
        <p:nvSpPr>
          <p:cNvPr id="13" name="乗算記号 12"/>
          <p:cNvSpPr/>
          <p:nvPr/>
        </p:nvSpPr>
        <p:spPr>
          <a:xfrm>
            <a:off x="6786578" y="-142900"/>
            <a:ext cx="2208552" cy="21431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吹き出し 13"/>
          <p:cNvSpPr/>
          <p:nvPr/>
        </p:nvSpPr>
        <p:spPr>
          <a:xfrm>
            <a:off x="2857488" y="5429264"/>
            <a:ext cx="3493978" cy="1009656"/>
          </a:xfrm>
          <a:prstGeom prst="wedgeRoundRectCallout">
            <a:avLst>
              <a:gd name="adj1" fmla="val 54606"/>
              <a:gd name="adj2" fmla="val 195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丸ｺﾞｼｯｸM-PRO" pitchFamily="50" charset="-128"/>
                <a:ea typeface="HG丸ｺﾞｼｯｸM-PRO" pitchFamily="50" charset="-128"/>
              </a:rPr>
              <a:t>とりあえず言われたようにやるか～</a:t>
            </a:r>
            <a:endParaRPr lang="ja-JP" altLang="en-US" sz="2800" dirty="0">
              <a:solidFill>
                <a:prstClr val="black"/>
              </a:solidFill>
              <a:latin typeface="HG丸ｺﾞｼｯｸM-PRO" pitchFamily="50" charset="-128"/>
              <a:ea typeface="HG丸ｺﾞｼｯｸM-PRO" pitchFamily="50" charset="-128"/>
            </a:endParaRPr>
          </a:p>
        </p:txBody>
      </p:sp>
      <p:sp>
        <p:nvSpPr>
          <p:cNvPr id="15" name="コンテンツ プレースホルダー 2"/>
          <p:cNvSpPr txBox="1">
            <a:spLocks/>
          </p:cNvSpPr>
          <p:nvPr/>
        </p:nvSpPr>
        <p:spPr bwMode="auto">
          <a:xfrm>
            <a:off x="315258" y="188640"/>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1887040317"/>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presentation_pc_man.png"/>
          <p:cNvPicPr>
            <a:picLocks noChangeAspect="1"/>
          </p:cNvPicPr>
          <p:nvPr/>
        </p:nvPicPr>
        <p:blipFill>
          <a:blip r:embed="rId3" cstate="print"/>
          <a:stretch>
            <a:fillRect/>
          </a:stretch>
        </p:blipFill>
        <p:spPr>
          <a:xfrm>
            <a:off x="500034" y="4214818"/>
            <a:ext cx="2738430" cy="2430357"/>
          </a:xfrm>
          <a:prstGeom prst="rect">
            <a:avLst/>
          </a:prstGeom>
          <a:scene3d>
            <a:camera prst="orthographicFront">
              <a:rot lat="0" lon="10800000" rev="0"/>
            </a:camera>
            <a:lightRig rig="threePt" dir="t"/>
          </a:scene3d>
        </p:spPr>
      </p:pic>
      <p:sp>
        <p:nvSpPr>
          <p:cNvPr id="12" name="角丸四角形吹き出し 11"/>
          <p:cNvSpPr/>
          <p:nvPr/>
        </p:nvSpPr>
        <p:spPr>
          <a:xfrm>
            <a:off x="2643174" y="5428800"/>
            <a:ext cx="3507178" cy="901324"/>
          </a:xfrm>
          <a:prstGeom prst="wedgeRoundRectCallout">
            <a:avLst>
              <a:gd name="adj1" fmla="val 59112"/>
              <a:gd name="adj2" fmla="val 24270"/>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丸ｺﾞｼｯｸM-PRO" pitchFamily="50" charset="-128"/>
                <a:ea typeface="HG丸ｺﾞｼｯｸM-PRO" pitchFamily="50" charset="-128"/>
              </a:rPr>
              <a:t>就活で気になる企業を調べてみよう！</a:t>
            </a:r>
            <a:endParaRPr lang="ja-JP" altLang="en-US" sz="2800" dirty="0">
              <a:solidFill>
                <a:prstClr val="black"/>
              </a:solidFill>
              <a:latin typeface="HG丸ｺﾞｼｯｸM-PRO" pitchFamily="50" charset="-128"/>
              <a:ea typeface="HG丸ｺﾞｼｯｸM-PRO" pitchFamily="50" charset="-128"/>
            </a:endParaRPr>
          </a:p>
        </p:txBody>
      </p:sp>
      <p:sp>
        <p:nvSpPr>
          <p:cNvPr id="6" name="角丸四角形吹き出し 5"/>
          <p:cNvSpPr/>
          <p:nvPr/>
        </p:nvSpPr>
        <p:spPr>
          <a:xfrm>
            <a:off x="571472" y="1357298"/>
            <a:ext cx="7715304" cy="3000396"/>
          </a:xfrm>
          <a:prstGeom prst="wedgeRoundRectCallout">
            <a:avLst>
              <a:gd name="adj1" fmla="val -39399"/>
              <a:gd name="adj2" fmla="val 70364"/>
              <a:gd name="adj3" fmla="val 1666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prstClr val="black"/>
                </a:solidFill>
              </a:rPr>
              <a:t>では、本日は○</a:t>
            </a:r>
            <a:r>
              <a:rPr lang="en-US" altLang="ja-JP" sz="4000" dirty="0" smtClean="0">
                <a:solidFill>
                  <a:prstClr val="black"/>
                </a:solidFill>
              </a:rPr>
              <a:t>×</a:t>
            </a:r>
            <a:r>
              <a:rPr lang="ja-JP" altLang="en-US" sz="4000" dirty="0" smtClean="0">
                <a:solidFill>
                  <a:prstClr val="black"/>
                </a:solidFill>
              </a:rPr>
              <a:t>データベースを使えるようになりましょう。</a:t>
            </a:r>
            <a:endParaRPr lang="en-US" altLang="ja-JP" sz="4000" dirty="0" smtClean="0">
              <a:solidFill>
                <a:prstClr val="black"/>
              </a:solidFill>
            </a:endParaRPr>
          </a:p>
          <a:p>
            <a:r>
              <a:rPr lang="ja-JP" altLang="en-US" sz="4000" dirty="0" smtClean="0">
                <a:solidFill>
                  <a:prstClr val="black"/>
                </a:solidFill>
              </a:rPr>
              <a:t>全国の主要な企業や人事の情報を調べられますよ！</a:t>
            </a:r>
            <a:endParaRPr lang="ja-JP" altLang="en-US" sz="4000" dirty="0">
              <a:solidFill>
                <a:prstClr val="black"/>
              </a:solidFill>
            </a:endParaRPr>
          </a:p>
        </p:txBody>
      </p:sp>
      <p:pic>
        <p:nvPicPr>
          <p:cNvPr id="8" name="図 7" descr="man_idea.png"/>
          <p:cNvPicPr>
            <a:picLocks noChangeAspect="1"/>
          </p:cNvPicPr>
          <p:nvPr/>
        </p:nvPicPr>
        <p:blipFill>
          <a:blip r:embed="rId4" cstate="print"/>
          <a:stretch>
            <a:fillRect/>
          </a:stretch>
        </p:blipFill>
        <p:spPr>
          <a:xfrm>
            <a:off x="6429388" y="5357826"/>
            <a:ext cx="925536" cy="1249200"/>
          </a:xfrm>
          <a:prstGeom prst="rect">
            <a:avLst/>
          </a:prstGeom>
        </p:spPr>
      </p:pic>
      <p:pic>
        <p:nvPicPr>
          <p:cNvPr id="13" name="図 12" descr="woman03_smile.png"/>
          <p:cNvPicPr>
            <a:picLocks noChangeAspect="1"/>
          </p:cNvPicPr>
          <p:nvPr/>
        </p:nvPicPr>
        <p:blipFill>
          <a:blip r:embed="rId5" cstate="print"/>
          <a:stretch>
            <a:fillRect/>
          </a:stretch>
        </p:blipFill>
        <p:spPr>
          <a:xfrm>
            <a:off x="7500958" y="5373847"/>
            <a:ext cx="1017719" cy="1249200"/>
          </a:xfrm>
          <a:prstGeom prst="rect">
            <a:avLst/>
          </a:prstGeom>
        </p:spPr>
      </p:pic>
      <p:sp>
        <p:nvSpPr>
          <p:cNvPr id="14" name="角丸四角形吹き出し 13"/>
          <p:cNvSpPr/>
          <p:nvPr/>
        </p:nvSpPr>
        <p:spPr>
          <a:xfrm>
            <a:off x="4643438" y="4643446"/>
            <a:ext cx="4214842" cy="571504"/>
          </a:xfrm>
          <a:prstGeom prst="wedgeRoundRectCallout">
            <a:avLst>
              <a:gd name="adj1" fmla="val 20824"/>
              <a:gd name="adj2" fmla="val 95855"/>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black"/>
                </a:solidFill>
                <a:latin typeface="HG丸ｺﾞｼｯｸM-PRO" pitchFamily="50" charset="-128"/>
                <a:ea typeface="HG丸ｺﾞｼｯｸM-PRO" pitchFamily="50" charset="-128"/>
              </a:rPr>
              <a:t>レポートに使えるかも？</a:t>
            </a:r>
            <a:endParaRPr lang="ja-JP" altLang="en-US" sz="2800" dirty="0">
              <a:solidFill>
                <a:prstClr val="black"/>
              </a:solidFill>
              <a:latin typeface="HG丸ｺﾞｼｯｸM-PRO" pitchFamily="50" charset="-128"/>
              <a:ea typeface="HG丸ｺﾞｼｯｸM-PRO" pitchFamily="50" charset="-128"/>
            </a:endParaRPr>
          </a:p>
        </p:txBody>
      </p:sp>
      <p:sp>
        <p:nvSpPr>
          <p:cNvPr id="15" name="ドーナツ 14"/>
          <p:cNvSpPr/>
          <p:nvPr/>
        </p:nvSpPr>
        <p:spPr>
          <a:xfrm>
            <a:off x="7072331" y="142852"/>
            <a:ext cx="1571636" cy="1571636"/>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正方形/長方形 9"/>
          <p:cNvSpPr/>
          <p:nvPr/>
        </p:nvSpPr>
        <p:spPr>
          <a:xfrm rot="20583673">
            <a:off x="3342803" y="4154328"/>
            <a:ext cx="4609113" cy="107157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solidFill>
                  <a:prstClr val="white"/>
                </a:solidFill>
              </a:rPr>
              <a:t>目的意識アップ！</a:t>
            </a:r>
            <a:endParaRPr lang="ja-JP" altLang="en-US" sz="4400" dirty="0">
              <a:solidFill>
                <a:prstClr val="white"/>
              </a:solidFill>
            </a:endParaRPr>
          </a:p>
        </p:txBody>
      </p:sp>
      <p:sp>
        <p:nvSpPr>
          <p:cNvPr id="16" name="円/楕円 15"/>
          <p:cNvSpPr/>
          <p:nvPr/>
        </p:nvSpPr>
        <p:spPr bwMode="auto">
          <a:xfrm>
            <a:off x="115774" y="483593"/>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7" name="コンテンツ プレースホルダー 2"/>
          <p:cNvSpPr txBox="1">
            <a:spLocks/>
          </p:cNvSpPr>
          <p:nvPr/>
        </p:nvSpPr>
        <p:spPr bwMode="auto">
          <a:xfrm>
            <a:off x="251520" y="188640"/>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245676948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500"/>
                                        <p:tgtEl>
                                          <p:spTgt spid="14">
                                            <p:bg/>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bg/>
                                          </p:spTgt>
                                        </p:tgtEl>
                                        <p:attrNameLst>
                                          <p:attrName>style.visibility</p:attrName>
                                        </p:attrNameLst>
                                      </p:cBhvr>
                                      <p:to>
                                        <p:strVal val="visible"/>
                                      </p:to>
                                    </p:set>
                                    <p:animEffect transition="in" filter="fade">
                                      <p:cBhvr>
                                        <p:cTn id="28" dur="500"/>
                                        <p:tgtEl>
                                          <p:spTgt spid="12">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500"/>
                                        <p:tgtEl>
                                          <p:spTgt spid="12">
                                            <p:txEl>
                                              <p:pRg st="0" end="0"/>
                                            </p:txEl>
                                          </p:spTgt>
                                        </p:tgtEl>
                                      </p:cBhvr>
                                    </p:animEffect>
                                  </p:childTnLst>
                                </p:cTn>
                              </p:par>
                            </p:childTnLst>
                          </p:cTn>
                        </p:par>
                        <p:par>
                          <p:cTn id="32" fill="hold">
                            <p:stCondLst>
                              <p:cond delay="2000"/>
                            </p:stCondLst>
                            <p:childTnLst>
                              <p:par>
                                <p:cTn id="33" presetID="22" presetClass="entr" presetSubtype="4" fill="hold" grpId="0" nodeType="afterEffect">
                                  <p:stCondLst>
                                    <p:cond delay="3500"/>
                                  </p:stCondLst>
                                  <p:childTnLst>
                                    <p:set>
                                      <p:cBhvr>
                                        <p:cTn id="34" dur="1" fill="hold">
                                          <p:stCondLst>
                                            <p:cond delay="0"/>
                                          </p:stCondLst>
                                        </p:cTn>
                                        <p:tgtEl>
                                          <p:spTgt spid="10">
                                            <p:bg/>
                                          </p:spTgt>
                                        </p:tgtEl>
                                        <p:attrNameLst>
                                          <p:attrName>style.visibility</p:attrName>
                                        </p:attrNameLst>
                                      </p:cBhvr>
                                      <p:to>
                                        <p:strVal val="visible"/>
                                      </p:to>
                                    </p:set>
                                    <p:animEffect transition="in" filter="wipe(down)">
                                      <p:cBhvr>
                                        <p:cTn id="35" dur="500"/>
                                        <p:tgtEl>
                                          <p:spTgt spid="10">
                                            <p:bg/>
                                          </p:spTgt>
                                        </p:tgtEl>
                                      </p:cBhvr>
                                    </p:animEffect>
                                  </p:childTnLst>
                                </p:cTn>
                              </p:par>
                              <p:par>
                                <p:cTn id="36" presetID="22" presetClass="entr" presetSubtype="4" fill="hold" grpId="0" nodeType="withEffect">
                                  <p:stCondLst>
                                    <p:cond delay="350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wipe(down)">
                                      <p:cBhvr>
                                        <p:cTn id="3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6" grpId="0" uiExpand="1" build="allAtOnce" animBg="1"/>
      <p:bldP spid="14" grpId="0" build="allAtOnce" animBg="1"/>
      <p:bldP spid="10"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72217" y="2079961"/>
            <a:ext cx="2271859"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場の雰囲気を和ます</a:t>
            </a:r>
          </a:p>
        </p:txBody>
      </p:sp>
      <p:sp>
        <p:nvSpPr>
          <p:cNvPr id="5" name="テキスト ボックス 4"/>
          <p:cNvSpPr txBox="1"/>
          <p:nvPr/>
        </p:nvSpPr>
        <p:spPr>
          <a:xfrm>
            <a:off x="4575143" y="3454688"/>
            <a:ext cx="2771480"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興味が持てるキーワード</a:t>
            </a:r>
          </a:p>
        </p:txBody>
      </p:sp>
      <p:sp>
        <p:nvSpPr>
          <p:cNvPr id="6" name="テキスト ボックス 5"/>
          <p:cNvSpPr txBox="1"/>
          <p:nvPr/>
        </p:nvSpPr>
        <p:spPr>
          <a:xfrm>
            <a:off x="3241259" y="846229"/>
            <a:ext cx="2384981" cy="261610"/>
          </a:xfrm>
          <a:prstGeom prst="rect">
            <a:avLst/>
          </a:prstGeom>
          <a:noFill/>
        </p:spPr>
        <p:txBody>
          <a:bodyPr wrap="square" rtlCol="0">
            <a:spAutoFit/>
          </a:bodyPr>
          <a:lstStyle/>
          <a:p>
            <a:r>
              <a:rPr lang="ja-JP" altLang="en-US" sz="1100" dirty="0">
                <a:solidFill>
                  <a:prstClr val="white"/>
                </a:solidFill>
                <a:latin typeface="メイリオ" panose="020B0604030504040204" pitchFamily="50" charset="-128"/>
                <a:ea typeface="メイリオ" panose="020B0604030504040204" pitchFamily="50" charset="-128"/>
              </a:rPr>
              <a:t>プレゼンの到達目標</a:t>
            </a:r>
          </a:p>
        </p:txBody>
      </p:sp>
      <p:sp>
        <p:nvSpPr>
          <p:cNvPr id="7" name="テキスト ボックス 6"/>
          <p:cNvSpPr txBox="1"/>
          <p:nvPr/>
        </p:nvSpPr>
        <p:spPr>
          <a:xfrm>
            <a:off x="6116424" y="2595826"/>
            <a:ext cx="3026004" cy="338554"/>
          </a:xfrm>
          <a:prstGeom prst="rect">
            <a:avLst/>
          </a:prstGeom>
          <a:noFill/>
        </p:spPr>
        <p:txBody>
          <a:bodyPr wrap="square" rtlCol="0">
            <a:spAutoFit/>
          </a:bodyPr>
          <a:lstStyle/>
          <a:p>
            <a:r>
              <a:rPr lang="ja-JP" altLang="en-US" sz="1600" dirty="0">
                <a:solidFill>
                  <a:prstClr val="white"/>
                </a:solidFill>
                <a:latin typeface="メイリオ" panose="020B0604030504040204" pitchFamily="50" charset="-128"/>
                <a:ea typeface="メイリオ" panose="020B0604030504040204" pitchFamily="50" charset="-128"/>
              </a:rPr>
              <a:t>伝えたいメッセージを強調</a:t>
            </a:r>
          </a:p>
        </p:txBody>
      </p:sp>
      <p:sp>
        <p:nvSpPr>
          <p:cNvPr id="8" name="テキスト ボックス 7"/>
          <p:cNvSpPr txBox="1"/>
          <p:nvPr/>
        </p:nvSpPr>
        <p:spPr>
          <a:xfrm>
            <a:off x="6545327" y="4172915"/>
            <a:ext cx="2780907" cy="276999"/>
          </a:xfrm>
          <a:prstGeom prst="rect">
            <a:avLst/>
          </a:prstGeom>
          <a:noFill/>
        </p:spPr>
        <p:txBody>
          <a:bodyPr wrap="square" rtlCol="0">
            <a:spAutoFit/>
          </a:bodyPr>
          <a:lstStyle/>
          <a:p>
            <a:r>
              <a:rPr lang="ja-JP" altLang="en-US" sz="1200" dirty="0">
                <a:solidFill>
                  <a:prstClr val="white"/>
                </a:solidFill>
                <a:latin typeface="メイリオ" panose="020B0604030504040204" pitchFamily="50" charset="-128"/>
                <a:ea typeface="メイリオ" panose="020B0604030504040204" pitchFamily="50" charset="-128"/>
              </a:rPr>
              <a:t>否定的な表現を使わない</a:t>
            </a:r>
          </a:p>
        </p:txBody>
      </p:sp>
      <p:sp>
        <p:nvSpPr>
          <p:cNvPr id="9" name="テキスト ボックス 8"/>
          <p:cNvSpPr txBox="1"/>
          <p:nvPr/>
        </p:nvSpPr>
        <p:spPr>
          <a:xfrm>
            <a:off x="2850038" y="6150114"/>
            <a:ext cx="1838227" cy="261610"/>
          </a:xfrm>
          <a:prstGeom prst="rect">
            <a:avLst/>
          </a:prstGeom>
          <a:noFill/>
        </p:spPr>
        <p:txBody>
          <a:bodyPr wrap="square" rtlCol="0">
            <a:spAutoFit/>
          </a:bodyPr>
          <a:lstStyle/>
          <a:p>
            <a:r>
              <a:rPr lang="ja-JP" altLang="en-US" sz="1100" dirty="0">
                <a:solidFill>
                  <a:prstClr val="white"/>
                </a:solidFill>
                <a:latin typeface="メイリオ" panose="020B0604030504040204" pitchFamily="50" charset="-128"/>
                <a:ea typeface="メイリオ" panose="020B0604030504040204" pitchFamily="50" charset="-128"/>
              </a:rPr>
              <a:t>手を動かさせる</a:t>
            </a:r>
          </a:p>
        </p:txBody>
      </p:sp>
      <p:sp>
        <p:nvSpPr>
          <p:cNvPr id="10" name="テキスト ボックス 9"/>
          <p:cNvSpPr txBox="1"/>
          <p:nvPr/>
        </p:nvSpPr>
        <p:spPr>
          <a:xfrm>
            <a:off x="846849" y="3238952"/>
            <a:ext cx="1399881"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問いかける</a:t>
            </a:r>
          </a:p>
        </p:txBody>
      </p:sp>
      <p:sp>
        <p:nvSpPr>
          <p:cNvPr id="11" name="テキスト ボックス 10"/>
          <p:cNvSpPr txBox="1"/>
          <p:nvPr/>
        </p:nvSpPr>
        <p:spPr>
          <a:xfrm>
            <a:off x="842136" y="2079954"/>
            <a:ext cx="1753385"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動作を大きく</a:t>
            </a:r>
          </a:p>
        </p:txBody>
      </p:sp>
      <p:sp>
        <p:nvSpPr>
          <p:cNvPr id="12" name="テキスト ボックス 11"/>
          <p:cNvSpPr txBox="1"/>
          <p:nvPr/>
        </p:nvSpPr>
        <p:spPr>
          <a:xfrm>
            <a:off x="1846723" y="163317"/>
            <a:ext cx="1329179" cy="261610"/>
          </a:xfrm>
          <a:prstGeom prst="rect">
            <a:avLst/>
          </a:prstGeom>
          <a:noFill/>
        </p:spPr>
        <p:txBody>
          <a:bodyPr wrap="square" rtlCol="0">
            <a:spAutoFit/>
          </a:bodyPr>
          <a:lstStyle/>
          <a:p>
            <a:r>
              <a:rPr lang="ja-JP" altLang="en-US" sz="1100" dirty="0">
                <a:solidFill>
                  <a:prstClr val="white"/>
                </a:solidFill>
                <a:latin typeface="メイリオ" panose="020B0604030504040204" pitchFamily="50" charset="-128"/>
                <a:ea typeface="メイリオ" panose="020B0604030504040204" pitchFamily="50" charset="-128"/>
              </a:rPr>
              <a:t>目線の誘導</a:t>
            </a:r>
          </a:p>
        </p:txBody>
      </p:sp>
      <p:sp>
        <p:nvSpPr>
          <p:cNvPr id="13" name="テキスト ボックス 12"/>
          <p:cNvSpPr txBox="1"/>
          <p:nvPr/>
        </p:nvSpPr>
        <p:spPr>
          <a:xfrm>
            <a:off x="182258" y="791852"/>
            <a:ext cx="2271857" cy="276999"/>
          </a:xfrm>
          <a:prstGeom prst="rect">
            <a:avLst/>
          </a:prstGeom>
          <a:noFill/>
        </p:spPr>
        <p:txBody>
          <a:bodyPr wrap="square" rtlCol="0">
            <a:spAutoFit/>
          </a:bodyPr>
          <a:lstStyle/>
          <a:p>
            <a:r>
              <a:rPr lang="ja-JP" altLang="en-US" sz="1200" dirty="0">
                <a:solidFill>
                  <a:prstClr val="white"/>
                </a:solidFill>
                <a:latin typeface="メイリオ" panose="020B0604030504040204" pitchFamily="50" charset="-128"/>
                <a:ea typeface="メイリオ" panose="020B0604030504040204" pitchFamily="50" charset="-128"/>
              </a:rPr>
              <a:t>配色で印象が変わる</a:t>
            </a:r>
          </a:p>
        </p:txBody>
      </p:sp>
      <p:sp>
        <p:nvSpPr>
          <p:cNvPr id="14" name="テキスト ボックス 13"/>
          <p:cNvSpPr txBox="1"/>
          <p:nvPr/>
        </p:nvSpPr>
        <p:spPr>
          <a:xfrm>
            <a:off x="5753493" y="1164134"/>
            <a:ext cx="1791092"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現在位置を示す</a:t>
            </a:r>
          </a:p>
        </p:txBody>
      </p:sp>
      <p:sp>
        <p:nvSpPr>
          <p:cNvPr id="15" name="テキスト ボックス 14"/>
          <p:cNvSpPr txBox="1"/>
          <p:nvPr/>
        </p:nvSpPr>
        <p:spPr>
          <a:xfrm>
            <a:off x="6233639" y="395929"/>
            <a:ext cx="2908789" cy="276999"/>
          </a:xfrm>
          <a:prstGeom prst="rect">
            <a:avLst/>
          </a:prstGeom>
          <a:noFill/>
        </p:spPr>
        <p:txBody>
          <a:bodyPr wrap="square" rtlCol="0">
            <a:spAutoFit/>
          </a:bodyPr>
          <a:lstStyle/>
          <a:p>
            <a:r>
              <a:rPr lang="ja-JP" altLang="en-US" sz="1200" dirty="0">
                <a:solidFill>
                  <a:prstClr val="white"/>
                </a:solidFill>
                <a:latin typeface="メイリオ" panose="020B0604030504040204" pitchFamily="50" charset="-128"/>
                <a:ea typeface="メイリオ" panose="020B0604030504040204" pitchFamily="50" charset="-128"/>
              </a:rPr>
              <a:t>文字・図は大きく、はっきり</a:t>
            </a:r>
          </a:p>
        </p:txBody>
      </p:sp>
      <p:sp>
        <p:nvSpPr>
          <p:cNvPr id="16" name="テキスト ボックス 15"/>
          <p:cNvSpPr txBox="1"/>
          <p:nvPr/>
        </p:nvSpPr>
        <p:spPr>
          <a:xfrm>
            <a:off x="5574384" y="2011186"/>
            <a:ext cx="1442300" cy="369332"/>
          </a:xfrm>
          <a:prstGeom prst="rect">
            <a:avLst/>
          </a:prstGeom>
          <a:noFill/>
        </p:spPr>
        <p:txBody>
          <a:bodyPr wrap="square" rtlCol="0">
            <a:spAutoFit/>
          </a:bodyPr>
          <a:lstStyle/>
          <a:p>
            <a:r>
              <a:rPr lang="ja-JP" altLang="en-US" dirty="0">
                <a:solidFill>
                  <a:prstClr val="white"/>
                </a:solidFill>
                <a:latin typeface="メイリオ" panose="020B0604030504040204" pitchFamily="50" charset="-128"/>
                <a:ea typeface="メイリオ" panose="020B0604030504040204" pitchFamily="50" charset="-128"/>
              </a:rPr>
              <a:t>表現の統一</a:t>
            </a:r>
          </a:p>
        </p:txBody>
      </p:sp>
      <p:sp>
        <p:nvSpPr>
          <p:cNvPr id="17" name="テキスト ボックス 16"/>
          <p:cNvSpPr txBox="1"/>
          <p:nvPr/>
        </p:nvSpPr>
        <p:spPr>
          <a:xfrm>
            <a:off x="2100931" y="2611222"/>
            <a:ext cx="2149311"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わかりやすい言葉</a:t>
            </a:r>
          </a:p>
        </p:txBody>
      </p:sp>
      <p:sp>
        <p:nvSpPr>
          <p:cNvPr id="18" name="テキスト ボックス 17"/>
          <p:cNvSpPr txBox="1"/>
          <p:nvPr/>
        </p:nvSpPr>
        <p:spPr>
          <a:xfrm>
            <a:off x="5574385" y="3883747"/>
            <a:ext cx="1442300" cy="369332"/>
          </a:xfrm>
          <a:prstGeom prst="rect">
            <a:avLst/>
          </a:prstGeom>
          <a:noFill/>
        </p:spPr>
        <p:txBody>
          <a:bodyPr wrap="square" rtlCol="0">
            <a:spAutoFit/>
          </a:bodyPr>
          <a:lstStyle/>
          <a:p>
            <a:r>
              <a:rPr lang="ja-JP" altLang="en-US" dirty="0">
                <a:solidFill>
                  <a:prstClr val="white"/>
                </a:solidFill>
                <a:latin typeface="メイリオ" panose="020B0604030504040204" pitchFamily="50" charset="-128"/>
                <a:ea typeface="メイリオ" panose="020B0604030504040204" pitchFamily="50" charset="-128"/>
              </a:rPr>
              <a:t>単調は敵だ</a:t>
            </a:r>
          </a:p>
        </p:txBody>
      </p:sp>
      <p:sp>
        <p:nvSpPr>
          <p:cNvPr id="19" name="テキスト ボックス 18"/>
          <p:cNvSpPr txBox="1"/>
          <p:nvPr/>
        </p:nvSpPr>
        <p:spPr>
          <a:xfrm>
            <a:off x="197965" y="5950108"/>
            <a:ext cx="3082564"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重要なので２度言いました</a:t>
            </a:r>
          </a:p>
        </p:txBody>
      </p:sp>
      <p:sp>
        <p:nvSpPr>
          <p:cNvPr id="20" name="テキスト ボックス 19"/>
          <p:cNvSpPr txBox="1"/>
          <p:nvPr/>
        </p:nvSpPr>
        <p:spPr>
          <a:xfrm>
            <a:off x="5126609" y="5642331"/>
            <a:ext cx="989815"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具体例</a:t>
            </a:r>
          </a:p>
        </p:txBody>
      </p:sp>
      <p:sp>
        <p:nvSpPr>
          <p:cNvPr id="21" name="テキスト ボックス 20"/>
          <p:cNvSpPr txBox="1"/>
          <p:nvPr/>
        </p:nvSpPr>
        <p:spPr>
          <a:xfrm>
            <a:off x="6276682" y="6519447"/>
            <a:ext cx="1791092" cy="261610"/>
          </a:xfrm>
          <a:prstGeom prst="rect">
            <a:avLst/>
          </a:prstGeom>
          <a:noFill/>
        </p:spPr>
        <p:txBody>
          <a:bodyPr wrap="square" rtlCol="0">
            <a:spAutoFit/>
          </a:bodyPr>
          <a:lstStyle/>
          <a:p>
            <a:r>
              <a:rPr lang="ja-JP" altLang="en-US" sz="1100" dirty="0">
                <a:solidFill>
                  <a:prstClr val="white"/>
                </a:solidFill>
                <a:latin typeface="メイリオ" panose="020B0604030504040204" pitchFamily="50" charset="-128"/>
                <a:ea typeface="メイリオ" panose="020B0604030504040204" pitchFamily="50" charset="-128"/>
              </a:rPr>
              <a:t>見出しを入れる</a:t>
            </a:r>
          </a:p>
        </p:txBody>
      </p:sp>
      <p:sp>
        <p:nvSpPr>
          <p:cNvPr id="22" name="テキスト ボックス 21"/>
          <p:cNvSpPr txBox="1"/>
          <p:nvPr/>
        </p:nvSpPr>
        <p:spPr>
          <a:xfrm>
            <a:off x="2755770" y="4702397"/>
            <a:ext cx="2026763"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対象者を意識する</a:t>
            </a:r>
          </a:p>
        </p:txBody>
      </p:sp>
      <p:sp>
        <p:nvSpPr>
          <p:cNvPr id="23" name="テキスト ボックス 22"/>
          <p:cNvSpPr txBox="1"/>
          <p:nvPr/>
        </p:nvSpPr>
        <p:spPr>
          <a:xfrm>
            <a:off x="-74621" y="4594525"/>
            <a:ext cx="1621408" cy="307777"/>
          </a:xfrm>
          <a:prstGeom prst="rect">
            <a:avLst/>
          </a:prstGeom>
          <a:noFill/>
        </p:spPr>
        <p:txBody>
          <a:bodyPr wrap="square" rtlCol="0">
            <a:spAutoFit/>
          </a:bodyPr>
          <a:lstStyle/>
          <a:p>
            <a:r>
              <a:rPr lang="ja-JP" altLang="en-US" sz="1400" dirty="0">
                <a:solidFill>
                  <a:prstClr val="white"/>
                </a:solidFill>
                <a:latin typeface="メイリオ" panose="020B0604030504040204" pitchFamily="50" charset="-128"/>
                <a:ea typeface="メイリオ" panose="020B0604030504040204" pitchFamily="50" charset="-128"/>
              </a:rPr>
              <a:t>小道具を使う</a:t>
            </a:r>
          </a:p>
        </p:txBody>
      </p:sp>
      <p:sp>
        <p:nvSpPr>
          <p:cNvPr id="24" name="テキスト ボックス 23"/>
          <p:cNvSpPr txBox="1"/>
          <p:nvPr/>
        </p:nvSpPr>
        <p:spPr>
          <a:xfrm>
            <a:off x="5800628" y="5072402"/>
            <a:ext cx="2743199" cy="338554"/>
          </a:xfrm>
          <a:prstGeom prst="rect">
            <a:avLst/>
          </a:prstGeom>
          <a:noFill/>
        </p:spPr>
        <p:txBody>
          <a:bodyPr wrap="square" rtlCol="0">
            <a:spAutoFit/>
          </a:bodyPr>
          <a:lstStyle/>
          <a:p>
            <a:r>
              <a:rPr lang="ja-JP" altLang="en-US" sz="1600" dirty="0">
                <a:solidFill>
                  <a:prstClr val="white"/>
                </a:solidFill>
                <a:latin typeface="メイリオ" panose="020B0604030504040204" pitchFamily="50" charset="-128"/>
                <a:ea typeface="メイリオ" panose="020B0604030504040204" pitchFamily="50" charset="-128"/>
              </a:rPr>
              <a:t>良いところだけを伝える</a:t>
            </a:r>
          </a:p>
        </p:txBody>
      </p:sp>
      <p:sp>
        <p:nvSpPr>
          <p:cNvPr id="26" name="正方形/長方形 25"/>
          <p:cNvSpPr/>
          <p:nvPr/>
        </p:nvSpPr>
        <p:spPr>
          <a:xfrm>
            <a:off x="3280538" y="2839165"/>
            <a:ext cx="2441694" cy="1446550"/>
          </a:xfrm>
          <a:prstGeom prst="rect">
            <a:avLst/>
          </a:prstGeom>
          <a:noFill/>
        </p:spPr>
        <p:txBody>
          <a:bodyPr wrap="none" lIns="91440" tIns="45720" rIns="91440" bIns="45720">
            <a:spAutoFit/>
          </a:bodyPr>
          <a:lstStyle/>
          <a:p>
            <a:pPr algn="ctr"/>
            <a:r>
              <a:rPr lang="ja-JP" altLang="en-US" sz="8800" b="1" dirty="0">
                <a:ln w="12700">
                  <a:noFill/>
                  <a:prstDash val="solid"/>
                </a:ln>
                <a:solidFill>
                  <a:prstClr val="white"/>
                </a:solidFill>
                <a:latin typeface="メイリオ" panose="020B0604030504040204" pitchFamily="50" charset="-128"/>
                <a:ea typeface="メイリオ" panose="020B0604030504040204" pitchFamily="50" charset="-128"/>
              </a:rPr>
              <a:t>コツ</a:t>
            </a:r>
          </a:p>
        </p:txBody>
      </p:sp>
      <p:sp>
        <p:nvSpPr>
          <p:cNvPr id="48" name="星 4 47"/>
          <p:cNvSpPr/>
          <p:nvPr/>
        </p:nvSpPr>
        <p:spPr>
          <a:xfrm>
            <a:off x="613056" y="532649"/>
            <a:ext cx="748290" cy="748290"/>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星 4 48"/>
          <p:cNvSpPr/>
          <p:nvPr/>
        </p:nvSpPr>
        <p:spPr>
          <a:xfrm>
            <a:off x="5800628" y="1786895"/>
            <a:ext cx="748290" cy="748290"/>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星 4 49"/>
          <p:cNvSpPr/>
          <p:nvPr/>
        </p:nvSpPr>
        <p:spPr>
          <a:xfrm>
            <a:off x="3280529" y="4416972"/>
            <a:ext cx="748290" cy="748290"/>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星 4 50"/>
          <p:cNvSpPr/>
          <p:nvPr/>
        </p:nvSpPr>
        <p:spPr>
          <a:xfrm>
            <a:off x="6966193" y="6257885"/>
            <a:ext cx="748290" cy="748290"/>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星 4 51"/>
          <p:cNvSpPr/>
          <p:nvPr/>
        </p:nvSpPr>
        <p:spPr>
          <a:xfrm>
            <a:off x="4175454" y="801132"/>
            <a:ext cx="516589" cy="47908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星 4 52"/>
          <p:cNvSpPr/>
          <p:nvPr/>
        </p:nvSpPr>
        <p:spPr>
          <a:xfrm>
            <a:off x="239262" y="4462854"/>
            <a:ext cx="516589" cy="47908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星 4 53"/>
          <p:cNvSpPr/>
          <p:nvPr/>
        </p:nvSpPr>
        <p:spPr>
          <a:xfrm>
            <a:off x="7502896" y="4058295"/>
            <a:ext cx="516589" cy="47908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星 4 54"/>
          <p:cNvSpPr/>
          <p:nvPr/>
        </p:nvSpPr>
        <p:spPr>
          <a:xfrm>
            <a:off x="2658997" y="2472743"/>
            <a:ext cx="516589" cy="47908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星 4 55"/>
          <p:cNvSpPr/>
          <p:nvPr/>
        </p:nvSpPr>
        <p:spPr>
          <a:xfrm>
            <a:off x="1210518" y="2052832"/>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星 4 56"/>
          <p:cNvSpPr/>
          <p:nvPr/>
        </p:nvSpPr>
        <p:spPr>
          <a:xfrm>
            <a:off x="1447810" y="3200878"/>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星 4 57"/>
          <p:cNvSpPr/>
          <p:nvPr/>
        </p:nvSpPr>
        <p:spPr>
          <a:xfrm>
            <a:off x="2360484" y="161182"/>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星 4 58"/>
          <p:cNvSpPr/>
          <p:nvPr/>
        </p:nvSpPr>
        <p:spPr>
          <a:xfrm>
            <a:off x="7563655" y="425328"/>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星 4 59"/>
          <p:cNvSpPr/>
          <p:nvPr/>
        </p:nvSpPr>
        <p:spPr>
          <a:xfrm>
            <a:off x="7634125" y="2611222"/>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星 4 60"/>
          <p:cNvSpPr/>
          <p:nvPr/>
        </p:nvSpPr>
        <p:spPr>
          <a:xfrm>
            <a:off x="1072310" y="5952996"/>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星 4 61"/>
          <p:cNvSpPr/>
          <p:nvPr/>
        </p:nvSpPr>
        <p:spPr>
          <a:xfrm>
            <a:off x="2949822" y="6118007"/>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星 4 62"/>
          <p:cNvSpPr/>
          <p:nvPr/>
        </p:nvSpPr>
        <p:spPr>
          <a:xfrm>
            <a:off x="5319861" y="5642331"/>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4" name="星 4 63"/>
          <p:cNvSpPr/>
          <p:nvPr/>
        </p:nvSpPr>
        <p:spPr>
          <a:xfrm>
            <a:off x="6402669" y="5060888"/>
            <a:ext cx="301655" cy="279755"/>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星 4 64"/>
          <p:cNvSpPr/>
          <p:nvPr/>
        </p:nvSpPr>
        <p:spPr>
          <a:xfrm>
            <a:off x="4214590" y="2099524"/>
            <a:ext cx="205807" cy="190866"/>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星 4 65"/>
          <p:cNvSpPr/>
          <p:nvPr/>
        </p:nvSpPr>
        <p:spPr>
          <a:xfrm>
            <a:off x="6354628" y="1197535"/>
            <a:ext cx="205807" cy="190866"/>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星 4 66"/>
          <p:cNvSpPr/>
          <p:nvPr/>
        </p:nvSpPr>
        <p:spPr>
          <a:xfrm>
            <a:off x="5556493" y="3513143"/>
            <a:ext cx="205807" cy="190866"/>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星 4 67"/>
          <p:cNvSpPr/>
          <p:nvPr/>
        </p:nvSpPr>
        <p:spPr>
          <a:xfrm>
            <a:off x="6163651" y="3962862"/>
            <a:ext cx="205807" cy="190866"/>
          </a:xfrm>
          <a:prstGeom prst="star4">
            <a:avLst>
              <a:gd name="adj" fmla="val 14468"/>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2921091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50"/>
                                        <p:tgtEl>
                                          <p:spTgt spid="48"/>
                                        </p:tgtEl>
                                      </p:cBhvr>
                                    </p:animEffect>
                                    <p:set>
                                      <p:cBhvr>
                                        <p:cTn id="7" dur="1" fill="hold">
                                          <p:stCondLst>
                                            <p:cond delay="249"/>
                                          </p:stCondLst>
                                        </p:cTn>
                                        <p:tgtEl>
                                          <p:spTgt spid="48"/>
                                        </p:tgtEl>
                                        <p:attrNameLst>
                                          <p:attrName>style.visibility</p:attrName>
                                        </p:attrNameLst>
                                      </p:cBhvr>
                                      <p:to>
                                        <p:strVal val="hidden"/>
                                      </p:to>
                                    </p:set>
                                  </p:childTnLst>
                                </p:cTn>
                              </p:par>
                            </p:childTnLst>
                          </p:cTn>
                        </p:par>
                        <p:par>
                          <p:cTn id="8" fill="hold">
                            <p:stCondLst>
                              <p:cond delay="250"/>
                            </p:stCondLst>
                            <p:childTnLst>
                              <p:par>
                                <p:cTn id="9" presetID="2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250" fill="hold"/>
                                        <p:tgtEl>
                                          <p:spTgt spid="13"/>
                                        </p:tgtEl>
                                        <p:attrNameLst>
                                          <p:attrName>ppt_w</p:attrName>
                                        </p:attrNameLst>
                                      </p:cBhvr>
                                      <p:tavLst>
                                        <p:tav tm="0">
                                          <p:val>
                                            <p:fltVal val="0"/>
                                          </p:val>
                                        </p:tav>
                                        <p:tav tm="100000">
                                          <p:val>
                                            <p:strVal val="#ppt_w"/>
                                          </p:val>
                                        </p:tav>
                                      </p:tavLst>
                                    </p:anim>
                                    <p:anim calcmode="lin" valueType="num">
                                      <p:cBhvr>
                                        <p:cTn id="12" dur="250" fill="hold"/>
                                        <p:tgtEl>
                                          <p:spTgt spid="1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250"/>
                                        <p:tgtEl>
                                          <p:spTgt spid="49"/>
                                        </p:tgtEl>
                                      </p:cBhvr>
                                    </p:animEffect>
                                    <p:set>
                                      <p:cBhvr>
                                        <p:cTn id="16" dur="1" fill="hold">
                                          <p:stCondLst>
                                            <p:cond delay="249"/>
                                          </p:stCondLst>
                                        </p:cTn>
                                        <p:tgtEl>
                                          <p:spTgt spid="49"/>
                                        </p:tgtEl>
                                        <p:attrNameLst>
                                          <p:attrName>style.visibility</p:attrName>
                                        </p:attrNameLst>
                                      </p:cBhvr>
                                      <p:to>
                                        <p:strVal val="hidden"/>
                                      </p:to>
                                    </p:set>
                                  </p:childTnLst>
                                </p:cTn>
                              </p:par>
                            </p:childTnLst>
                          </p:cTn>
                        </p:par>
                        <p:par>
                          <p:cTn id="17" fill="hold">
                            <p:stCondLst>
                              <p:cond delay="750"/>
                            </p:stCondLst>
                            <p:childTnLst>
                              <p:par>
                                <p:cTn id="18" presetID="2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250" fill="hold"/>
                                        <p:tgtEl>
                                          <p:spTgt spid="16"/>
                                        </p:tgtEl>
                                        <p:attrNameLst>
                                          <p:attrName>ppt_w</p:attrName>
                                        </p:attrNameLst>
                                      </p:cBhvr>
                                      <p:tavLst>
                                        <p:tav tm="0">
                                          <p:val>
                                            <p:fltVal val="0"/>
                                          </p:val>
                                        </p:tav>
                                        <p:tav tm="100000">
                                          <p:val>
                                            <p:strVal val="#ppt_w"/>
                                          </p:val>
                                        </p:tav>
                                      </p:tavLst>
                                    </p:anim>
                                    <p:anim calcmode="lin" valueType="num">
                                      <p:cBhvr>
                                        <p:cTn id="21" dur="250" fill="hold"/>
                                        <p:tgtEl>
                                          <p:spTgt spid="16"/>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400"/>
                                        <p:tgtEl>
                                          <p:spTgt spid="50"/>
                                        </p:tgtEl>
                                      </p:cBhvr>
                                    </p:animEffect>
                                    <p:set>
                                      <p:cBhvr>
                                        <p:cTn id="25" dur="1" fill="hold">
                                          <p:stCondLst>
                                            <p:cond delay="399"/>
                                          </p:stCondLst>
                                        </p:cTn>
                                        <p:tgtEl>
                                          <p:spTgt spid="50"/>
                                        </p:tgtEl>
                                        <p:attrNameLst>
                                          <p:attrName>style.visibility</p:attrName>
                                        </p:attrNameLst>
                                      </p:cBhvr>
                                      <p:to>
                                        <p:strVal val="hidden"/>
                                      </p:to>
                                    </p:set>
                                  </p:childTnLst>
                                </p:cTn>
                              </p:par>
                            </p:childTnLst>
                          </p:cTn>
                        </p:par>
                        <p:par>
                          <p:cTn id="26" fill="hold">
                            <p:stCondLst>
                              <p:cond delay="1400"/>
                            </p:stCondLst>
                            <p:childTnLst>
                              <p:par>
                                <p:cTn id="27" presetID="23" presetClass="entr" presetSubtype="16" fill="hold" grpId="0" nodeType="afterEffect">
                                  <p:stCondLst>
                                    <p:cond delay="5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childTnLst>
                                </p:cTn>
                              </p:par>
                            </p:childTnLst>
                          </p:cTn>
                        </p:par>
                        <p:par>
                          <p:cTn id="31" fill="hold">
                            <p:stCondLst>
                              <p:cond delay="1950"/>
                            </p:stCondLst>
                            <p:childTnLst>
                              <p:par>
                                <p:cTn id="32" presetID="10" presetClass="exit" presetSubtype="0" fill="hold" grpId="0" nodeType="afterEffect">
                                  <p:stCondLst>
                                    <p:cond delay="0"/>
                                  </p:stCondLst>
                                  <p:childTnLst>
                                    <p:animEffect transition="out" filter="fade">
                                      <p:cBhvr>
                                        <p:cTn id="33" dur="250"/>
                                        <p:tgtEl>
                                          <p:spTgt spid="51"/>
                                        </p:tgtEl>
                                      </p:cBhvr>
                                    </p:animEffect>
                                    <p:set>
                                      <p:cBhvr>
                                        <p:cTn id="34" dur="1" fill="hold">
                                          <p:stCondLst>
                                            <p:cond delay="249"/>
                                          </p:stCondLst>
                                        </p:cTn>
                                        <p:tgtEl>
                                          <p:spTgt spid="51"/>
                                        </p:tgtEl>
                                        <p:attrNameLst>
                                          <p:attrName>style.visibility</p:attrName>
                                        </p:attrNameLst>
                                      </p:cBhvr>
                                      <p:to>
                                        <p:strVal val="hidden"/>
                                      </p:to>
                                    </p:set>
                                  </p:childTnLst>
                                </p:cTn>
                              </p:par>
                            </p:childTnLst>
                          </p:cTn>
                        </p:par>
                        <p:par>
                          <p:cTn id="35" fill="hold">
                            <p:stCondLst>
                              <p:cond delay="2200"/>
                            </p:stCondLst>
                            <p:childTnLst>
                              <p:par>
                                <p:cTn id="36" presetID="2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250" fill="hold"/>
                                        <p:tgtEl>
                                          <p:spTgt spid="21"/>
                                        </p:tgtEl>
                                        <p:attrNameLst>
                                          <p:attrName>ppt_w</p:attrName>
                                        </p:attrNameLst>
                                      </p:cBhvr>
                                      <p:tavLst>
                                        <p:tav tm="0">
                                          <p:val>
                                            <p:fltVal val="0"/>
                                          </p:val>
                                        </p:tav>
                                        <p:tav tm="100000">
                                          <p:val>
                                            <p:strVal val="#ppt_w"/>
                                          </p:val>
                                        </p:tav>
                                      </p:tavLst>
                                    </p:anim>
                                    <p:anim calcmode="lin" valueType="num">
                                      <p:cBhvr>
                                        <p:cTn id="39" dur="250" fill="hold"/>
                                        <p:tgtEl>
                                          <p:spTgt spid="21"/>
                                        </p:tgtEl>
                                        <p:attrNameLst>
                                          <p:attrName>ppt_h</p:attrName>
                                        </p:attrNameLst>
                                      </p:cBhvr>
                                      <p:tavLst>
                                        <p:tav tm="0">
                                          <p:val>
                                            <p:fltVal val="0"/>
                                          </p:val>
                                        </p:tav>
                                        <p:tav tm="100000">
                                          <p:val>
                                            <p:strVal val="#ppt_h"/>
                                          </p:val>
                                        </p:tav>
                                      </p:tavLst>
                                    </p:anim>
                                  </p:childTnLst>
                                </p:cTn>
                              </p:par>
                            </p:childTnLst>
                          </p:cTn>
                        </p:par>
                        <p:par>
                          <p:cTn id="40" fill="hold">
                            <p:stCondLst>
                              <p:cond delay="2450"/>
                            </p:stCondLst>
                            <p:childTnLst>
                              <p:par>
                                <p:cTn id="41" presetID="10" presetClass="exit" presetSubtype="0" fill="hold" grpId="0" nodeType="afterEffect">
                                  <p:stCondLst>
                                    <p:cond delay="0"/>
                                  </p:stCondLst>
                                  <p:childTnLst>
                                    <p:animEffect transition="out" filter="fade">
                                      <p:cBhvr>
                                        <p:cTn id="42" dur="400"/>
                                        <p:tgtEl>
                                          <p:spTgt spid="52"/>
                                        </p:tgtEl>
                                      </p:cBhvr>
                                    </p:animEffect>
                                    <p:set>
                                      <p:cBhvr>
                                        <p:cTn id="43" dur="1" fill="hold">
                                          <p:stCondLst>
                                            <p:cond delay="399"/>
                                          </p:stCondLst>
                                        </p:cTn>
                                        <p:tgtEl>
                                          <p:spTgt spid="52"/>
                                        </p:tgtEl>
                                        <p:attrNameLst>
                                          <p:attrName>style.visibility</p:attrName>
                                        </p:attrNameLst>
                                      </p:cBhvr>
                                      <p:to>
                                        <p:strVal val="hidden"/>
                                      </p:to>
                                    </p:set>
                                  </p:childTnLst>
                                </p:cTn>
                              </p:par>
                            </p:childTnLst>
                          </p:cTn>
                        </p:par>
                        <p:par>
                          <p:cTn id="44" fill="hold">
                            <p:stCondLst>
                              <p:cond delay="2850"/>
                            </p:stCondLst>
                            <p:childTnLst>
                              <p:par>
                                <p:cTn id="45" presetID="23"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250" fill="hold"/>
                                        <p:tgtEl>
                                          <p:spTgt spid="6"/>
                                        </p:tgtEl>
                                        <p:attrNameLst>
                                          <p:attrName>ppt_w</p:attrName>
                                        </p:attrNameLst>
                                      </p:cBhvr>
                                      <p:tavLst>
                                        <p:tav tm="0">
                                          <p:val>
                                            <p:fltVal val="0"/>
                                          </p:val>
                                        </p:tav>
                                        <p:tav tm="100000">
                                          <p:val>
                                            <p:strVal val="#ppt_w"/>
                                          </p:val>
                                        </p:tav>
                                      </p:tavLst>
                                    </p:anim>
                                    <p:anim calcmode="lin" valueType="num">
                                      <p:cBhvr>
                                        <p:cTn id="48" dur="250" fill="hold"/>
                                        <p:tgtEl>
                                          <p:spTgt spid="6"/>
                                        </p:tgtEl>
                                        <p:attrNameLst>
                                          <p:attrName>ppt_h</p:attrName>
                                        </p:attrNameLst>
                                      </p:cBhvr>
                                      <p:tavLst>
                                        <p:tav tm="0">
                                          <p:val>
                                            <p:fltVal val="0"/>
                                          </p:val>
                                        </p:tav>
                                        <p:tav tm="100000">
                                          <p:val>
                                            <p:strVal val="#ppt_h"/>
                                          </p:val>
                                        </p:tav>
                                      </p:tavLst>
                                    </p:anim>
                                  </p:childTnLst>
                                </p:cTn>
                              </p:par>
                              <p:par>
                                <p:cTn id="49" presetID="10" presetClass="exit" presetSubtype="0" fill="hold" grpId="0" nodeType="withEffect">
                                  <p:stCondLst>
                                    <p:cond delay="0"/>
                                  </p:stCondLst>
                                  <p:childTnLst>
                                    <p:animEffect transition="out" filter="fade">
                                      <p:cBhvr>
                                        <p:cTn id="50" dur="250"/>
                                        <p:tgtEl>
                                          <p:spTgt spid="53"/>
                                        </p:tgtEl>
                                      </p:cBhvr>
                                    </p:animEffect>
                                    <p:set>
                                      <p:cBhvr>
                                        <p:cTn id="51" dur="1" fill="hold">
                                          <p:stCondLst>
                                            <p:cond delay="249"/>
                                          </p:stCondLst>
                                        </p:cTn>
                                        <p:tgtEl>
                                          <p:spTgt spid="53"/>
                                        </p:tgtEl>
                                        <p:attrNameLst>
                                          <p:attrName>style.visibility</p:attrName>
                                        </p:attrNameLst>
                                      </p:cBhvr>
                                      <p:to>
                                        <p:strVal val="hidden"/>
                                      </p:to>
                                    </p:set>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400" fill="hold"/>
                                        <p:tgtEl>
                                          <p:spTgt spid="23"/>
                                        </p:tgtEl>
                                        <p:attrNameLst>
                                          <p:attrName>ppt_w</p:attrName>
                                        </p:attrNameLst>
                                      </p:cBhvr>
                                      <p:tavLst>
                                        <p:tav tm="0">
                                          <p:val>
                                            <p:fltVal val="0"/>
                                          </p:val>
                                        </p:tav>
                                        <p:tav tm="100000">
                                          <p:val>
                                            <p:strVal val="#ppt_w"/>
                                          </p:val>
                                        </p:tav>
                                      </p:tavLst>
                                    </p:anim>
                                    <p:anim calcmode="lin" valueType="num">
                                      <p:cBhvr>
                                        <p:cTn id="55" dur="400" fill="hold"/>
                                        <p:tgtEl>
                                          <p:spTgt spid="23"/>
                                        </p:tgtEl>
                                        <p:attrNameLst>
                                          <p:attrName>ppt_h</p:attrName>
                                        </p:attrNameLst>
                                      </p:cBhvr>
                                      <p:tavLst>
                                        <p:tav tm="0">
                                          <p:val>
                                            <p:fltVal val="0"/>
                                          </p:val>
                                        </p:tav>
                                        <p:tav tm="100000">
                                          <p:val>
                                            <p:strVal val="#ppt_h"/>
                                          </p:val>
                                        </p:tav>
                                      </p:tavLst>
                                    </p:anim>
                                  </p:childTnLst>
                                </p:cTn>
                              </p:par>
                            </p:childTnLst>
                          </p:cTn>
                        </p:par>
                        <p:par>
                          <p:cTn id="56" fill="hold">
                            <p:stCondLst>
                              <p:cond delay="3250"/>
                            </p:stCondLst>
                            <p:childTnLst>
                              <p:par>
                                <p:cTn id="57" presetID="10" presetClass="exit" presetSubtype="0" fill="hold" grpId="0" nodeType="afterEffect">
                                  <p:stCondLst>
                                    <p:cond delay="0"/>
                                  </p:stCondLst>
                                  <p:childTnLst>
                                    <p:animEffect transition="out" filter="fade">
                                      <p:cBhvr>
                                        <p:cTn id="58" dur="400"/>
                                        <p:tgtEl>
                                          <p:spTgt spid="54"/>
                                        </p:tgtEl>
                                      </p:cBhvr>
                                    </p:animEffect>
                                    <p:set>
                                      <p:cBhvr>
                                        <p:cTn id="59" dur="1" fill="hold">
                                          <p:stCondLst>
                                            <p:cond delay="399"/>
                                          </p:stCondLst>
                                        </p:cTn>
                                        <p:tgtEl>
                                          <p:spTgt spid="54"/>
                                        </p:tgtEl>
                                        <p:attrNameLst>
                                          <p:attrName>style.visibility</p:attrName>
                                        </p:attrNameLst>
                                      </p:cBhvr>
                                      <p:to>
                                        <p:strVal val="hidden"/>
                                      </p:to>
                                    </p:set>
                                  </p:childTnLst>
                                </p:cTn>
                              </p:par>
                            </p:childTnLst>
                          </p:cTn>
                        </p:par>
                        <p:par>
                          <p:cTn id="60" fill="hold">
                            <p:stCondLst>
                              <p:cond delay="3650"/>
                            </p:stCondLst>
                            <p:childTnLst>
                              <p:par>
                                <p:cTn id="61" presetID="2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childTnLst>
                                </p:cTn>
                              </p:par>
                            </p:childTnLst>
                          </p:cTn>
                        </p:par>
                        <p:par>
                          <p:cTn id="65" fill="hold">
                            <p:stCondLst>
                              <p:cond delay="3900"/>
                            </p:stCondLst>
                            <p:childTnLst>
                              <p:par>
                                <p:cTn id="66" presetID="10" presetClass="exit" presetSubtype="0" fill="hold" grpId="0" nodeType="afterEffect">
                                  <p:stCondLst>
                                    <p:cond delay="0"/>
                                  </p:stCondLst>
                                  <p:childTnLst>
                                    <p:animEffect transition="out" filter="fade">
                                      <p:cBhvr>
                                        <p:cTn id="67" dur="400"/>
                                        <p:tgtEl>
                                          <p:spTgt spid="55"/>
                                        </p:tgtEl>
                                      </p:cBhvr>
                                    </p:animEffect>
                                    <p:set>
                                      <p:cBhvr>
                                        <p:cTn id="68" dur="1" fill="hold">
                                          <p:stCondLst>
                                            <p:cond delay="399"/>
                                          </p:stCondLst>
                                        </p:cTn>
                                        <p:tgtEl>
                                          <p:spTgt spid="55"/>
                                        </p:tgtEl>
                                        <p:attrNameLst>
                                          <p:attrName>style.visibility</p:attrName>
                                        </p:attrNameLst>
                                      </p:cBhvr>
                                      <p:to>
                                        <p:strVal val="hidden"/>
                                      </p:to>
                                    </p:set>
                                  </p:childTnLst>
                                </p:cTn>
                              </p:par>
                            </p:childTnLst>
                          </p:cTn>
                        </p:par>
                        <p:par>
                          <p:cTn id="69" fill="hold">
                            <p:stCondLst>
                              <p:cond delay="4300"/>
                            </p:stCondLst>
                            <p:childTnLst>
                              <p:par>
                                <p:cTn id="70" presetID="2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250" fill="hold"/>
                                        <p:tgtEl>
                                          <p:spTgt spid="17"/>
                                        </p:tgtEl>
                                        <p:attrNameLst>
                                          <p:attrName>ppt_w</p:attrName>
                                        </p:attrNameLst>
                                      </p:cBhvr>
                                      <p:tavLst>
                                        <p:tav tm="0">
                                          <p:val>
                                            <p:fltVal val="0"/>
                                          </p:val>
                                        </p:tav>
                                        <p:tav tm="100000">
                                          <p:val>
                                            <p:strVal val="#ppt_w"/>
                                          </p:val>
                                        </p:tav>
                                      </p:tavLst>
                                    </p:anim>
                                    <p:anim calcmode="lin" valueType="num">
                                      <p:cBhvr>
                                        <p:cTn id="73" dur="250" fill="hold"/>
                                        <p:tgtEl>
                                          <p:spTgt spid="17"/>
                                        </p:tgtEl>
                                        <p:attrNameLst>
                                          <p:attrName>ppt_h</p:attrName>
                                        </p:attrNameLst>
                                      </p:cBhvr>
                                      <p:tavLst>
                                        <p:tav tm="0">
                                          <p:val>
                                            <p:fltVal val="0"/>
                                          </p:val>
                                        </p:tav>
                                        <p:tav tm="100000">
                                          <p:val>
                                            <p:strVal val="#ppt_h"/>
                                          </p:val>
                                        </p:tav>
                                      </p:tavLst>
                                    </p:anim>
                                  </p:childTnLst>
                                </p:cTn>
                              </p:par>
                              <p:par>
                                <p:cTn id="74" presetID="10" presetClass="exit" presetSubtype="0" fill="hold" grpId="0" nodeType="withEffect">
                                  <p:stCondLst>
                                    <p:cond delay="0"/>
                                  </p:stCondLst>
                                  <p:childTnLst>
                                    <p:animEffect transition="out" filter="fade">
                                      <p:cBhvr>
                                        <p:cTn id="75" dur="400"/>
                                        <p:tgtEl>
                                          <p:spTgt spid="56"/>
                                        </p:tgtEl>
                                      </p:cBhvr>
                                    </p:animEffect>
                                    <p:set>
                                      <p:cBhvr>
                                        <p:cTn id="76" dur="1" fill="hold">
                                          <p:stCondLst>
                                            <p:cond delay="399"/>
                                          </p:stCondLst>
                                        </p:cTn>
                                        <p:tgtEl>
                                          <p:spTgt spid="56"/>
                                        </p:tgtEl>
                                        <p:attrNameLst>
                                          <p:attrName>style.visibility</p:attrName>
                                        </p:attrNameLst>
                                      </p:cBhvr>
                                      <p:to>
                                        <p:strVal val="hidden"/>
                                      </p:to>
                                    </p:set>
                                  </p:childTnLst>
                                </p:cTn>
                              </p:par>
                              <p:par>
                                <p:cTn id="77" presetID="23" presetClass="entr" presetSubtype="16"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400" fill="hold"/>
                                        <p:tgtEl>
                                          <p:spTgt spid="11"/>
                                        </p:tgtEl>
                                        <p:attrNameLst>
                                          <p:attrName>ppt_w</p:attrName>
                                        </p:attrNameLst>
                                      </p:cBhvr>
                                      <p:tavLst>
                                        <p:tav tm="0">
                                          <p:val>
                                            <p:fltVal val="0"/>
                                          </p:val>
                                        </p:tav>
                                        <p:tav tm="100000">
                                          <p:val>
                                            <p:strVal val="#ppt_w"/>
                                          </p:val>
                                        </p:tav>
                                      </p:tavLst>
                                    </p:anim>
                                    <p:anim calcmode="lin" valueType="num">
                                      <p:cBhvr>
                                        <p:cTn id="80" dur="400" fill="hold"/>
                                        <p:tgtEl>
                                          <p:spTgt spid="11"/>
                                        </p:tgtEl>
                                        <p:attrNameLst>
                                          <p:attrName>ppt_h</p:attrName>
                                        </p:attrNameLst>
                                      </p:cBhvr>
                                      <p:tavLst>
                                        <p:tav tm="0">
                                          <p:val>
                                            <p:fltVal val="0"/>
                                          </p:val>
                                        </p:tav>
                                        <p:tav tm="100000">
                                          <p:val>
                                            <p:strVal val="#ppt_h"/>
                                          </p:val>
                                        </p:tav>
                                      </p:tavLst>
                                    </p:anim>
                                  </p:childTnLst>
                                </p:cTn>
                              </p:par>
                            </p:childTnLst>
                          </p:cTn>
                        </p:par>
                        <p:par>
                          <p:cTn id="81" fill="hold">
                            <p:stCondLst>
                              <p:cond delay="4700"/>
                            </p:stCondLst>
                            <p:childTnLst>
                              <p:par>
                                <p:cTn id="82" presetID="10" presetClass="exit" presetSubtype="0" fill="hold" grpId="0" nodeType="afterEffect">
                                  <p:stCondLst>
                                    <p:cond delay="0"/>
                                  </p:stCondLst>
                                  <p:childTnLst>
                                    <p:animEffect transition="out" filter="fade">
                                      <p:cBhvr>
                                        <p:cTn id="83" dur="250"/>
                                        <p:tgtEl>
                                          <p:spTgt spid="57"/>
                                        </p:tgtEl>
                                      </p:cBhvr>
                                    </p:animEffect>
                                    <p:set>
                                      <p:cBhvr>
                                        <p:cTn id="84" dur="1" fill="hold">
                                          <p:stCondLst>
                                            <p:cond delay="249"/>
                                          </p:stCondLst>
                                        </p:cTn>
                                        <p:tgtEl>
                                          <p:spTgt spid="57"/>
                                        </p:tgtEl>
                                        <p:attrNameLst>
                                          <p:attrName>style.visibility</p:attrName>
                                        </p:attrNameLst>
                                      </p:cBhvr>
                                      <p:to>
                                        <p:strVal val="hidden"/>
                                      </p:to>
                                    </p:set>
                                  </p:childTnLst>
                                </p:cTn>
                              </p:par>
                            </p:childTnLst>
                          </p:cTn>
                        </p:par>
                        <p:par>
                          <p:cTn id="85" fill="hold">
                            <p:stCondLst>
                              <p:cond delay="4950"/>
                            </p:stCondLst>
                            <p:childTnLst>
                              <p:par>
                                <p:cTn id="86" presetID="2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250" fill="hold"/>
                                        <p:tgtEl>
                                          <p:spTgt spid="10"/>
                                        </p:tgtEl>
                                        <p:attrNameLst>
                                          <p:attrName>ppt_w</p:attrName>
                                        </p:attrNameLst>
                                      </p:cBhvr>
                                      <p:tavLst>
                                        <p:tav tm="0">
                                          <p:val>
                                            <p:fltVal val="0"/>
                                          </p:val>
                                        </p:tav>
                                        <p:tav tm="100000">
                                          <p:val>
                                            <p:strVal val="#ppt_w"/>
                                          </p:val>
                                        </p:tav>
                                      </p:tavLst>
                                    </p:anim>
                                    <p:anim calcmode="lin" valueType="num">
                                      <p:cBhvr>
                                        <p:cTn id="89" dur="250" fill="hold"/>
                                        <p:tgtEl>
                                          <p:spTgt spid="10"/>
                                        </p:tgtEl>
                                        <p:attrNameLst>
                                          <p:attrName>ppt_h</p:attrName>
                                        </p:attrNameLst>
                                      </p:cBhvr>
                                      <p:tavLst>
                                        <p:tav tm="0">
                                          <p:val>
                                            <p:fltVal val="0"/>
                                          </p:val>
                                        </p:tav>
                                        <p:tav tm="100000">
                                          <p:val>
                                            <p:strVal val="#ppt_h"/>
                                          </p:val>
                                        </p:tav>
                                      </p:tavLst>
                                    </p:anim>
                                  </p:childTnLst>
                                </p:cTn>
                              </p:par>
                            </p:childTnLst>
                          </p:cTn>
                        </p:par>
                        <p:par>
                          <p:cTn id="90" fill="hold">
                            <p:stCondLst>
                              <p:cond delay="5200"/>
                            </p:stCondLst>
                            <p:childTnLst>
                              <p:par>
                                <p:cTn id="91" presetID="10" presetClass="exit" presetSubtype="0" fill="hold" grpId="0" nodeType="afterEffect">
                                  <p:stCondLst>
                                    <p:cond delay="0"/>
                                  </p:stCondLst>
                                  <p:childTnLst>
                                    <p:animEffect transition="out" filter="fade">
                                      <p:cBhvr>
                                        <p:cTn id="92" dur="300"/>
                                        <p:tgtEl>
                                          <p:spTgt spid="58"/>
                                        </p:tgtEl>
                                      </p:cBhvr>
                                    </p:animEffect>
                                    <p:set>
                                      <p:cBhvr>
                                        <p:cTn id="93" dur="1" fill="hold">
                                          <p:stCondLst>
                                            <p:cond delay="299"/>
                                          </p:stCondLst>
                                        </p:cTn>
                                        <p:tgtEl>
                                          <p:spTgt spid="58"/>
                                        </p:tgtEl>
                                        <p:attrNameLst>
                                          <p:attrName>style.visibility</p:attrName>
                                        </p:attrNameLst>
                                      </p:cBhvr>
                                      <p:to>
                                        <p:strVal val="hidden"/>
                                      </p:to>
                                    </p:set>
                                  </p:childTnLst>
                                </p:cTn>
                              </p:par>
                              <p:par>
                                <p:cTn id="94" presetID="23" presetClass="entr" presetSubtype="16"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250" fill="hold"/>
                                        <p:tgtEl>
                                          <p:spTgt spid="12"/>
                                        </p:tgtEl>
                                        <p:attrNameLst>
                                          <p:attrName>ppt_w</p:attrName>
                                        </p:attrNameLst>
                                      </p:cBhvr>
                                      <p:tavLst>
                                        <p:tav tm="0">
                                          <p:val>
                                            <p:fltVal val="0"/>
                                          </p:val>
                                        </p:tav>
                                        <p:tav tm="100000">
                                          <p:val>
                                            <p:strVal val="#ppt_w"/>
                                          </p:val>
                                        </p:tav>
                                      </p:tavLst>
                                    </p:anim>
                                    <p:anim calcmode="lin" valueType="num">
                                      <p:cBhvr>
                                        <p:cTn id="97" dur="250" fill="hold"/>
                                        <p:tgtEl>
                                          <p:spTgt spid="12"/>
                                        </p:tgtEl>
                                        <p:attrNameLst>
                                          <p:attrName>ppt_h</p:attrName>
                                        </p:attrNameLst>
                                      </p:cBhvr>
                                      <p:tavLst>
                                        <p:tav tm="0">
                                          <p:val>
                                            <p:fltVal val="0"/>
                                          </p:val>
                                        </p:tav>
                                        <p:tav tm="100000">
                                          <p:val>
                                            <p:strVal val="#ppt_h"/>
                                          </p:val>
                                        </p:tav>
                                      </p:tavLst>
                                    </p:anim>
                                  </p:childTnLst>
                                </p:cTn>
                              </p:par>
                              <p:par>
                                <p:cTn id="98" presetID="10" presetClass="exit" presetSubtype="0" fill="hold" grpId="0" nodeType="withEffect">
                                  <p:stCondLst>
                                    <p:cond delay="0"/>
                                  </p:stCondLst>
                                  <p:childTnLst>
                                    <p:animEffect transition="out" filter="fade">
                                      <p:cBhvr>
                                        <p:cTn id="99" dur="300"/>
                                        <p:tgtEl>
                                          <p:spTgt spid="59"/>
                                        </p:tgtEl>
                                      </p:cBhvr>
                                    </p:animEffect>
                                    <p:set>
                                      <p:cBhvr>
                                        <p:cTn id="100" dur="1" fill="hold">
                                          <p:stCondLst>
                                            <p:cond delay="299"/>
                                          </p:stCondLst>
                                        </p:cTn>
                                        <p:tgtEl>
                                          <p:spTgt spid="59"/>
                                        </p:tgtEl>
                                        <p:attrNameLst>
                                          <p:attrName>style.visibility</p:attrName>
                                        </p:attrNameLst>
                                      </p:cBhvr>
                                      <p:to>
                                        <p:strVal val="hidden"/>
                                      </p:to>
                                    </p:set>
                                  </p:childTnLst>
                                </p:cTn>
                              </p:par>
                            </p:childTnLst>
                          </p:cTn>
                        </p:par>
                        <p:par>
                          <p:cTn id="101" fill="hold">
                            <p:stCondLst>
                              <p:cond delay="5500"/>
                            </p:stCondLst>
                            <p:childTnLst>
                              <p:par>
                                <p:cTn id="102" presetID="23" presetClass="entr" presetSubtype="16"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350" fill="hold"/>
                                        <p:tgtEl>
                                          <p:spTgt spid="15"/>
                                        </p:tgtEl>
                                        <p:attrNameLst>
                                          <p:attrName>ppt_w</p:attrName>
                                        </p:attrNameLst>
                                      </p:cBhvr>
                                      <p:tavLst>
                                        <p:tav tm="0">
                                          <p:val>
                                            <p:fltVal val="0"/>
                                          </p:val>
                                        </p:tav>
                                        <p:tav tm="100000">
                                          <p:val>
                                            <p:strVal val="#ppt_w"/>
                                          </p:val>
                                        </p:tav>
                                      </p:tavLst>
                                    </p:anim>
                                    <p:anim calcmode="lin" valueType="num">
                                      <p:cBhvr>
                                        <p:cTn id="105" dur="350" fill="hold"/>
                                        <p:tgtEl>
                                          <p:spTgt spid="15"/>
                                        </p:tgtEl>
                                        <p:attrNameLst>
                                          <p:attrName>ppt_h</p:attrName>
                                        </p:attrNameLst>
                                      </p:cBhvr>
                                      <p:tavLst>
                                        <p:tav tm="0">
                                          <p:val>
                                            <p:fltVal val="0"/>
                                          </p:val>
                                        </p:tav>
                                        <p:tav tm="100000">
                                          <p:val>
                                            <p:strVal val="#ppt_h"/>
                                          </p:val>
                                        </p:tav>
                                      </p:tavLst>
                                    </p:anim>
                                  </p:childTnLst>
                                </p:cTn>
                              </p:par>
                            </p:childTnLst>
                          </p:cTn>
                        </p:par>
                        <p:par>
                          <p:cTn id="106" fill="hold">
                            <p:stCondLst>
                              <p:cond delay="5850"/>
                            </p:stCondLst>
                            <p:childTnLst>
                              <p:par>
                                <p:cTn id="107" presetID="10" presetClass="exit" presetSubtype="0" fill="hold" grpId="0" nodeType="afterEffect">
                                  <p:stCondLst>
                                    <p:cond delay="0"/>
                                  </p:stCondLst>
                                  <p:childTnLst>
                                    <p:animEffect transition="out" filter="fade">
                                      <p:cBhvr>
                                        <p:cTn id="108" dur="250"/>
                                        <p:tgtEl>
                                          <p:spTgt spid="60"/>
                                        </p:tgtEl>
                                      </p:cBhvr>
                                    </p:animEffect>
                                    <p:set>
                                      <p:cBhvr>
                                        <p:cTn id="109" dur="1" fill="hold">
                                          <p:stCondLst>
                                            <p:cond delay="249"/>
                                          </p:stCondLst>
                                        </p:cTn>
                                        <p:tgtEl>
                                          <p:spTgt spid="60"/>
                                        </p:tgtEl>
                                        <p:attrNameLst>
                                          <p:attrName>style.visibility</p:attrName>
                                        </p:attrNameLst>
                                      </p:cBhvr>
                                      <p:to>
                                        <p:strVal val="hidden"/>
                                      </p:to>
                                    </p:set>
                                  </p:childTnLst>
                                </p:cTn>
                              </p:par>
                            </p:childTnLst>
                          </p:cTn>
                        </p:par>
                        <p:par>
                          <p:cTn id="110" fill="hold">
                            <p:stCondLst>
                              <p:cond delay="6100"/>
                            </p:stCondLst>
                            <p:childTnLst>
                              <p:par>
                                <p:cTn id="111" presetID="23" presetClass="entr" presetSubtype="16" fill="hold" grpId="0"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250" fill="hold"/>
                                        <p:tgtEl>
                                          <p:spTgt spid="7"/>
                                        </p:tgtEl>
                                        <p:attrNameLst>
                                          <p:attrName>ppt_w</p:attrName>
                                        </p:attrNameLst>
                                      </p:cBhvr>
                                      <p:tavLst>
                                        <p:tav tm="0">
                                          <p:val>
                                            <p:fltVal val="0"/>
                                          </p:val>
                                        </p:tav>
                                        <p:tav tm="100000">
                                          <p:val>
                                            <p:strVal val="#ppt_w"/>
                                          </p:val>
                                        </p:tav>
                                      </p:tavLst>
                                    </p:anim>
                                    <p:anim calcmode="lin" valueType="num">
                                      <p:cBhvr>
                                        <p:cTn id="114" dur="250" fill="hold"/>
                                        <p:tgtEl>
                                          <p:spTgt spid="7"/>
                                        </p:tgtEl>
                                        <p:attrNameLst>
                                          <p:attrName>ppt_h</p:attrName>
                                        </p:attrNameLst>
                                      </p:cBhvr>
                                      <p:tavLst>
                                        <p:tav tm="0">
                                          <p:val>
                                            <p:fltVal val="0"/>
                                          </p:val>
                                        </p:tav>
                                        <p:tav tm="100000">
                                          <p:val>
                                            <p:strVal val="#ppt_h"/>
                                          </p:val>
                                        </p:tav>
                                      </p:tavLst>
                                    </p:anim>
                                  </p:childTnLst>
                                </p:cTn>
                              </p:par>
                              <p:par>
                                <p:cTn id="115" presetID="10" presetClass="exit" presetSubtype="0" fill="hold" grpId="0" nodeType="withEffect">
                                  <p:stCondLst>
                                    <p:cond delay="0"/>
                                  </p:stCondLst>
                                  <p:childTnLst>
                                    <p:animEffect transition="out" filter="fade">
                                      <p:cBhvr>
                                        <p:cTn id="116" dur="250"/>
                                        <p:tgtEl>
                                          <p:spTgt spid="61"/>
                                        </p:tgtEl>
                                      </p:cBhvr>
                                    </p:animEffect>
                                    <p:set>
                                      <p:cBhvr>
                                        <p:cTn id="117" dur="1" fill="hold">
                                          <p:stCondLst>
                                            <p:cond delay="249"/>
                                          </p:stCondLst>
                                        </p:cTn>
                                        <p:tgtEl>
                                          <p:spTgt spid="61"/>
                                        </p:tgtEl>
                                        <p:attrNameLst>
                                          <p:attrName>style.visibility</p:attrName>
                                        </p:attrNameLst>
                                      </p:cBhvr>
                                      <p:to>
                                        <p:strVal val="hidden"/>
                                      </p:to>
                                    </p:set>
                                  </p:childTnLst>
                                </p:cTn>
                              </p:par>
                              <p:par>
                                <p:cTn id="118" presetID="23" presetClass="entr" presetSubtype="16" fill="hold" grpId="0" nodeType="with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p:cTn id="120" dur="250" fill="hold"/>
                                        <p:tgtEl>
                                          <p:spTgt spid="19"/>
                                        </p:tgtEl>
                                        <p:attrNameLst>
                                          <p:attrName>ppt_w</p:attrName>
                                        </p:attrNameLst>
                                      </p:cBhvr>
                                      <p:tavLst>
                                        <p:tav tm="0">
                                          <p:val>
                                            <p:fltVal val="0"/>
                                          </p:val>
                                        </p:tav>
                                        <p:tav tm="100000">
                                          <p:val>
                                            <p:strVal val="#ppt_w"/>
                                          </p:val>
                                        </p:tav>
                                      </p:tavLst>
                                    </p:anim>
                                    <p:anim calcmode="lin" valueType="num">
                                      <p:cBhvr>
                                        <p:cTn id="121" dur="250" fill="hold"/>
                                        <p:tgtEl>
                                          <p:spTgt spid="19"/>
                                        </p:tgtEl>
                                        <p:attrNameLst>
                                          <p:attrName>ppt_h</p:attrName>
                                        </p:attrNameLst>
                                      </p:cBhvr>
                                      <p:tavLst>
                                        <p:tav tm="0">
                                          <p:val>
                                            <p:fltVal val="0"/>
                                          </p:val>
                                        </p:tav>
                                        <p:tav tm="100000">
                                          <p:val>
                                            <p:strVal val="#ppt_h"/>
                                          </p:val>
                                        </p:tav>
                                      </p:tavLst>
                                    </p:anim>
                                  </p:childTnLst>
                                </p:cTn>
                              </p:par>
                            </p:childTnLst>
                          </p:cTn>
                        </p:par>
                        <p:par>
                          <p:cTn id="122" fill="hold">
                            <p:stCondLst>
                              <p:cond delay="6350"/>
                            </p:stCondLst>
                            <p:childTnLst>
                              <p:par>
                                <p:cTn id="123" presetID="10" presetClass="exit" presetSubtype="0" fill="hold" grpId="0" nodeType="afterEffect">
                                  <p:stCondLst>
                                    <p:cond delay="0"/>
                                  </p:stCondLst>
                                  <p:childTnLst>
                                    <p:animEffect transition="out" filter="fade">
                                      <p:cBhvr>
                                        <p:cTn id="124" dur="250"/>
                                        <p:tgtEl>
                                          <p:spTgt spid="62"/>
                                        </p:tgtEl>
                                      </p:cBhvr>
                                    </p:animEffect>
                                    <p:set>
                                      <p:cBhvr>
                                        <p:cTn id="125" dur="1" fill="hold">
                                          <p:stCondLst>
                                            <p:cond delay="249"/>
                                          </p:stCondLst>
                                        </p:cTn>
                                        <p:tgtEl>
                                          <p:spTgt spid="62"/>
                                        </p:tgtEl>
                                        <p:attrNameLst>
                                          <p:attrName>style.visibility</p:attrName>
                                        </p:attrNameLst>
                                      </p:cBhvr>
                                      <p:to>
                                        <p:strVal val="hidden"/>
                                      </p:to>
                                    </p:set>
                                  </p:childTnLst>
                                </p:cTn>
                              </p:par>
                            </p:childTnLst>
                          </p:cTn>
                        </p:par>
                        <p:par>
                          <p:cTn id="126" fill="hold">
                            <p:stCondLst>
                              <p:cond delay="6600"/>
                            </p:stCondLst>
                            <p:childTnLst>
                              <p:par>
                                <p:cTn id="127" presetID="23" presetClass="entr" presetSubtype="16" fill="hold" grpId="0" nodeType="afterEffect">
                                  <p:stCondLst>
                                    <p:cond delay="0"/>
                                  </p:stCondLst>
                                  <p:childTnLst>
                                    <p:set>
                                      <p:cBhvr>
                                        <p:cTn id="128" dur="1" fill="hold">
                                          <p:stCondLst>
                                            <p:cond delay="0"/>
                                          </p:stCondLst>
                                        </p:cTn>
                                        <p:tgtEl>
                                          <p:spTgt spid="9"/>
                                        </p:tgtEl>
                                        <p:attrNameLst>
                                          <p:attrName>style.visibility</p:attrName>
                                        </p:attrNameLst>
                                      </p:cBhvr>
                                      <p:to>
                                        <p:strVal val="visible"/>
                                      </p:to>
                                    </p:set>
                                    <p:anim calcmode="lin" valueType="num">
                                      <p:cBhvr>
                                        <p:cTn id="129" dur="250" fill="hold"/>
                                        <p:tgtEl>
                                          <p:spTgt spid="9"/>
                                        </p:tgtEl>
                                        <p:attrNameLst>
                                          <p:attrName>ppt_w</p:attrName>
                                        </p:attrNameLst>
                                      </p:cBhvr>
                                      <p:tavLst>
                                        <p:tav tm="0">
                                          <p:val>
                                            <p:fltVal val="0"/>
                                          </p:val>
                                        </p:tav>
                                        <p:tav tm="100000">
                                          <p:val>
                                            <p:strVal val="#ppt_w"/>
                                          </p:val>
                                        </p:tav>
                                      </p:tavLst>
                                    </p:anim>
                                    <p:anim calcmode="lin" valueType="num">
                                      <p:cBhvr>
                                        <p:cTn id="130" dur="250" fill="hold"/>
                                        <p:tgtEl>
                                          <p:spTgt spid="9"/>
                                        </p:tgtEl>
                                        <p:attrNameLst>
                                          <p:attrName>ppt_h</p:attrName>
                                        </p:attrNameLst>
                                      </p:cBhvr>
                                      <p:tavLst>
                                        <p:tav tm="0">
                                          <p:val>
                                            <p:fltVal val="0"/>
                                          </p:val>
                                        </p:tav>
                                        <p:tav tm="100000">
                                          <p:val>
                                            <p:strVal val="#ppt_h"/>
                                          </p:val>
                                        </p:tav>
                                      </p:tavLst>
                                    </p:anim>
                                  </p:childTnLst>
                                </p:cTn>
                              </p:par>
                            </p:childTnLst>
                          </p:cTn>
                        </p:par>
                        <p:par>
                          <p:cTn id="131" fill="hold">
                            <p:stCondLst>
                              <p:cond delay="6850"/>
                            </p:stCondLst>
                            <p:childTnLst>
                              <p:par>
                                <p:cTn id="132" presetID="10" presetClass="exit" presetSubtype="0" fill="hold" grpId="0" nodeType="afterEffect">
                                  <p:stCondLst>
                                    <p:cond delay="0"/>
                                  </p:stCondLst>
                                  <p:childTnLst>
                                    <p:animEffect transition="out" filter="fade">
                                      <p:cBhvr>
                                        <p:cTn id="133" dur="250"/>
                                        <p:tgtEl>
                                          <p:spTgt spid="63"/>
                                        </p:tgtEl>
                                      </p:cBhvr>
                                    </p:animEffect>
                                    <p:set>
                                      <p:cBhvr>
                                        <p:cTn id="134" dur="1" fill="hold">
                                          <p:stCondLst>
                                            <p:cond delay="249"/>
                                          </p:stCondLst>
                                        </p:cTn>
                                        <p:tgtEl>
                                          <p:spTgt spid="63"/>
                                        </p:tgtEl>
                                        <p:attrNameLst>
                                          <p:attrName>style.visibility</p:attrName>
                                        </p:attrNameLst>
                                      </p:cBhvr>
                                      <p:to>
                                        <p:strVal val="hidden"/>
                                      </p:to>
                                    </p:set>
                                  </p:childTnLst>
                                </p:cTn>
                              </p:par>
                            </p:childTnLst>
                          </p:cTn>
                        </p:par>
                        <p:par>
                          <p:cTn id="135" fill="hold">
                            <p:stCondLst>
                              <p:cond delay="7100"/>
                            </p:stCondLst>
                            <p:childTnLst>
                              <p:par>
                                <p:cTn id="136" presetID="2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250" fill="hold"/>
                                        <p:tgtEl>
                                          <p:spTgt spid="20"/>
                                        </p:tgtEl>
                                        <p:attrNameLst>
                                          <p:attrName>ppt_w</p:attrName>
                                        </p:attrNameLst>
                                      </p:cBhvr>
                                      <p:tavLst>
                                        <p:tav tm="0">
                                          <p:val>
                                            <p:fltVal val="0"/>
                                          </p:val>
                                        </p:tav>
                                        <p:tav tm="100000">
                                          <p:val>
                                            <p:strVal val="#ppt_w"/>
                                          </p:val>
                                        </p:tav>
                                      </p:tavLst>
                                    </p:anim>
                                    <p:anim calcmode="lin" valueType="num">
                                      <p:cBhvr>
                                        <p:cTn id="139" dur="250" fill="hold"/>
                                        <p:tgtEl>
                                          <p:spTgt spid="20"/>
                                        </p:tgtEl>
                                        <p:attrNameLst>
                                          <p:attrName>ppt_h</p:attrName>
                                        </p:attrNameLst>
                                      </p:cBhvr>
                                      <p:tavLst>
                                        <p:tav tm="0">
                                          <p:val>
                                            <p:fltVal val="0"/>
                                          </p:val>
                                        </p:tav>
                                        <p:tav tm="100000">
                                          <p:val>
                                            <p:strVal val="#ppt_h"/>
                                          </p:val>
                                        </p:tav>
                                      </p:tavLst>
                                    </p:anim>
                                  </p:childTnLst>
                                </p:cTn>
                              </p:par>
                              <p:par>
                                <p:cTn id="140" presetID="10" presetClass="exit" presetSubtype="0" fill="hold" grpId="0" nodeType="withEffect">
                                  <p:stCondLst>
                                    <p:cond delay="0"/>
                                  </p:stCondLst>
                                  <p:childTnLst>
                                    <p:animEffect transition="out" filter="fade">
                                      <p:cBhvr>
                                        <p:cTn id="141" dur="250"/>
                                        <p:tgtEl>
                                          <p:spTgt spid="64"/>
                                        </p:tgtEl>
                                      </p:cBhvr>
                                    </p:animEffect>
                                    <p:set>
                                      <p:cBhvr>
                                        <p:cTn id="142" dur="1" fill="hold">
                                          <p:stCondLst>
                                            <p:cond delay="249"/>
                                          </p:stCondLst>
                                        </p:cTn>
                                        <p:tgtEl>
                                          <p:spTgt spid="64"/>
                                        </p:tgtEl>
                                        <p:attrNameLst>
                                          <p:attrName>style.visibility</p:attrName>
                                        </p:attrNameLst>
                                      </p:cBhvr>
                                      <p:to>
                                        <p:strVal val="hidden"/>
                                      </p:to>
                                    </p:set>
                                  </p:childTnLst>
                                </p:cTn>
                              </p:par>
                              <p:par>
                                <p:cTn id="143" presetID="23" presetClass="entr" presetSubtype="16"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p:cTn id="145" dur="250" fill="hold"/>
                                        <p:tgtEl>
                                          <p:spTgt spid="24"/>
                                        </p:tgtEl>
                                        <p:attrNameLst>
                                          <p:attrName>ppt_w</p:attrName>
                                        </p:attrNameLst>
                                      </p:cBhvr>
                                      <p:tavLst>
                                        <p:tav tm="0">
                                          <p:val>
                                            <p:fltVal val="0"/>
                                          </p:val>
                                        </p:tav>
                                        <p:tav tm="100000">
                                          <p:val>
                                            <p:strVal val="#ppt_w"/>
                                          </p:val>
                                        </p:tav>
                                      </p:tavLst>
                                    </p:anim>
                                    <p:anim calcmode="lin" valueType="num">
                                      <p:cBhvr>
                                        <p:cTn id="146" dur="250" fill="hold"/>
                                        <p:tgtEl>
                                          <p:spTgt spid="24"/>
                                        </p:tgtEl>
                                        <p:attrNameLst>
                                          <p:attrName>ppt_h</p:attrName>
                                        </p:attrNameLst>
                                      </p:cBhvr>
                                      <p:tavLst>
                                        <p:tav tm="0">
                                          <p:val>
                                            <p:fltVal val="0"/>
                                          </p:val>
                                        </p:tav>
                                        <p:tav tm="100000">
                                          <p:val>
                                            <p:strVal val="#ppt_h"/>
                                          </p:val>
                                        </p:tav>
                                      </p:tavLst>
                                    </p:anim>
                                  </p:childTnLst>
                                </p:cTn>
                              </p:par>
                            </p:childTnLst>
                          </p:cTn>
                        </p:par>
                        <p:par>
                          <p:cTn id="147" fill="hold">
                            <p:stCondLst>
                              <p:cond delay="7350"/>
                            </p:stCondLst>
                            <p:childTnLst>
                              <p:par>
                                <p:cTn id="148" presetID="10" presetClass="exit" presetSubtype="0" fill="hold" grpId="0" nodeType="afterEffect">
                                  <p:stCondLst>
                                    <p:cond delay="0"/>
                                  </p:stCondLst>
                                  <p:childTnLst>
                                    <p:animEffect transition="out" filter="fade">
                                      <p:cBhvr>
                                        <p:cTn id="149" dur="200"/>
                                        <p:tgtEl>
                                          <p:spTgt spid="65"/>
                                        </p:tgtEl>
                                      </p:cBhvr>
                                    </p:animEffect>
                                    <p:set>
                                      <p:cBhvr>
                                        <p:cTn id="150" dur="1" fill="hold">
                                          <p:stCondLst>
                                            <p:cond delay="199"/>
                                          </p:stCondLst>
                                        </p:cTn>
                                        <p:tgtEl>
                                          <p:spTgt spid="65"/>
                                        </p:tgtEl>
                                        <p:attrNameLst>
                                          <p:attrName>style.visibility</p:attrName>
                                        </p:attrNameLst>
                                      </p:cBhvr>
                                      <p:to>
                                        <p:strVal val="hidden"/>
                                      </p:to>
                                    </p:set>
                                  </p:childTnLst>
                                </p:cTn>
                              </p:par>
                            </p:childTnLst>
                          </p:cTn>
                        </p:par>
                        <p:par>
                          <p:cTn id="151" fill="hold">
                            <p:stCondLst>
                              <p:cond delay="7550"/>
                            </p:stCondLst>
                            <p:childTnLst>
                              <p:par>
                                <p:cTn id="152" presetID="23" presetClass="entr" presetSubtype="16" fill="hold" grpId="0" nodeType="afterEffect">
                                  <p:stCondLst>
                                    <p:cond delay="0"/>
                                  </p:stCondLst>
                                  <p:childTnLst>
                                    <p:set>
                                      <p:cBhvr>
                                        <p:cTn id="153" dur="1" fill="hold">
                                          <p:stCondLst>
                                            <p:cond delay="0"/>
                                          </p:stCondLst>
                                        </p:cTn>
                                        <p:tgtEl>
                                          <p:spTgt spid="4"/>
                                        </p:tgtEl>
                                        <p:attrNameLst>
                                          <p:attrName>style.visibility</p:attrName>
                                        </p:attrNameLst>
                                      </p:cBhvr>
                                      <p:to>
                                        <p:strVal val="visible"/>
                                      </p:to>
                                    </p:set>
                                    <p:anim calcmode="lin" valueType="num">
                                      <p:cBhvr>
                                        <p:cTn id="154" dur="200" fill="hold"/>
                                        <p:tgtEl>
                                          <p:spTgt spid="4"/>
                                        </p:tgtEl>
                                        <p:attrNameLst>
                                          <p:attrName>ppt_w</p:attrName>
                                        </p:attrNameLst>
                                      </p:cBhvr>
                                      <p:tavLst>
                                        <p:tav tm="0">
                                          <p:val>
                                            <p:fltVal val="0"/>
                                          </p:val>
                                        </p:tav>
                                        <p:tav tm="100000">
                                          <p:val>
                                            <p:strVal val="#ppt_w"/>
                                          </p:val>
                                        </p:tav>
                                      </p:tavLst>
                                    </p:anim>
                                    <p:anim calcmode="lin" valueType="num">
                                      <p:cBhvr>
                                        <p:cTn id="155" dur="200" fill="hold"/>
                                        <p:tgtEl>
                                          <p:spTgt spid="4"/>
                                        </p:tgtEl>
                                        <p:attrNameLst>
                                          <p:attrName>ppt_h</p:attrName>
                                        </p:attrNameLst>
                                      </p:cBhvr>
                                      <p:tavLst>
                                        <p:tav tm="0">
                                          <p:val>
                                            <p:fltVal val="0"/>
                                          </p:val>
                                        </p:tav>
                                        <p:tav tm="100000">
                                          <p:val>
                                            <p:strVal val="#ppt_h"/>
                                          </p:val>
                                        </p:tav>
                                      </p:tavLst>
                                    </p:anim>
                                  </p:childTnLst>
                                </p:cTn>
                              </p:par>
                            </p:childTnLst>
                          </p:cTn>
                        </p:par>
                        <p:par>
                          <p:cTn id="156" fill="hold">
                            <p:stCondLst>
                              <p:cond delay="7750"/>
                            </p:stCondLst>
                            <p:childTnLst>
                              <p:par>
                                <p:cTn id="157" presetID="10" presetClass="exit" presetSubtype="0" fill="hold" grpId="0" nodeType="afterEffect">
                                  <p:stCondLst>
                                    <p:cond delay="0"/>
                                  </p:stCondLst>
                                  <p:childTnLst>
                                    <p:animEffect transition="out" filter="fade">
                                      <p:cBhvr>
                                        <p:cTn id="158" dur="200"/>
                                        <p:tgtEl>
                                          <p:spTgt spid="66"/>
                                        </p:tgtEl>
                                      </p:cBhvr>
                                    </p:animEffect>
                                    <p:set>
                                      <p:cBhvr>
                                        <p:cTn id="159" dur="1" fill="hold">
                                          <p:stCondLst>
                                            <p:cond delay="199"/>
                                          </p:stCondLst>
                                        </p:cTn>
                                        <p:tgtEl>
                                          <p:spTgt spid="66"/>
                                        </p:tgtEl>
                                        <p:attrNameLst>
                                          <p:attrName>style.visibility</p:attrName>
                                        </p:attrNameLst>
                                      </p:cBhvr>
                                      <p:to>
                                        <p:strVal val="hidden"/>
                                      </p:to>
                                    </p:set>
                                  </p:childTnLst>
                                </p:cTn>
                              </p:par>
                            </p:childTnLst>
                          </p:cTn>
                        </p:par>
                        <p:par>
                          <p:cTn id="160" fill="hold">
                            <p:stCondLst>
                              <p:cond delay="7950"/>
                            </p:stCondLst>
                            <p:childTnLst>
                              <p:par>
                                <p:cTn id="161" presetID="23" presetClass="entr" presetSubtype="16" fill="hold" grpId="0" nodeType="afterEffect">
                                  <p:stCondLst>
                                    <p:cond delay="0"/>
                                  </p:stCondLst>
                                  <p:childTnLst>
                                    <p:set>
                                      <p:cBhvr>
                                        <p:cTn id="162" dur="1" fill="hold">
                                          <p:stCondLst>
                                            <p:cond delay="0"/>
                                          </p:stCondLst>
                                        </p:cTn>
                                        <p:tgtEl>
                                          <p:spTgt spid="14"/>
                                        </p:tgtEl>
                                        <p:attrNameLst>
                                          <p:attrName>style.visibility</p:attrName>
                                        </p:attrNameLst>
                                      </p:cBhvr>
                                      <p:to>
                                        <p:strVal val="visible"/>
                                      </p:to>
                                    </p:set>
                                    <p:anim calcmode="lin" valueType="num">
                                      <p:cBhvr>
                                        <p:cTn id="163" dur="200" fill="hold"/>
                                        <p:tgtEl>
                                          <p:spTgt spid="14"/>
                                        </p:tgtEl>
                                        <p:attrNameLst>
                                          <p:attrName>ppt_w</p:attrName>
                                        </p:attrNameLst>
                                      </p:cBhvr>
                                      <p:tavLst>
                                        <p:tav tm="0">
                                          <p:val>
                                            <p:fltVal val="0"/>
                                          </p:val>
                                        </p:tav>
                                        <p:tav tm="100000">
                                          <p:val>
                                            <p:strVal val="#ppt_w"/>
                                          </p:val>
                                        </p:tav>
                                      </p:tavLst>
                                    </p:anim>
                                    <p:anim calcmode="lin" valueType="num">
                                      <p:cBhvr>
                                        <p:cTn id="164" dur="200" fill="hold"/>
                                        <p:tgtEl>
                                          <p:spTgt spid="14"/>
                                        </p:tgtEl>
                                        <p:attrNameLst>
                                          <p:attrName>ppt_h</p:attrName>
                                        </p:attrNameLst>
                                      </p:cBhvr>
                                      <p:tavLst>
                                        <p:tav tm="0">
                                          <p:val>
                                            <p:fltVal val="0"/>
                                          </p:val>
                                        </p:tav>
                                        <p:tav tm="100000">
                                          <p:val>
                                            <p:strVal val="#ppt_h"/>
                                          </p:val>
                                        </p:tav>
                                      </p:tavLst>
                                    </p:anim>
                                  </p:childTnLst>
                                </p:cTn>
                              </p:par>
                            </p:childTnLst>
                          </p:cTn>
                        </p:par>
                        <p:par>
                          <p:cTn id="165" fill="hold">
                            <p:stCondLst>
                              <p:cond delay="8150"/>
                            </p:stCondLst>
                            <p:childTnLst>
                              <p:par>
                                <p:cTn id="166" presetID="10" presetClass="exit" presetSubtype="0" fill="hold" grpId="0" nodeType="afterEffect">
                                  <p:stCondLst>
                                    <p:cond delay="0"/>
                                  </p:stCondLst>
                                  <p:childTnLst>
                                    <p:animEffect transition="out" filter="fade">
                                      <p:cBhvr>
                                        <p:cTn id="167" dur="200"/>
                                        <p:tgtEl>
                                          <p:spTgt spid="67"/>
                                        </p:tgtEl>
                                      </p:cBhvr>
                                    </p:animEffect>
                                    <p:set>
                                      <p:cBhvr>
                                        <p:cTn id="168" dur="1" fill="hold">
                                          <p:stCondLst>
                                            <p:cond delay="199"/>
                                          </p:stCondLst>
                                        </p:cTn>
                                        <p:tgtEl>
                                          <p:spTgt spid="67"/>
                                        </p:tgtEl>
                                        <p:attrNameLst>
                                          <p:attrName>style.visibility</p:attrName>
                                        </p:attrNameLst>
                                      </p:cBhvr>
                                      <p:to>
                                        <p:strVal val="hidden"/>
                                      </p:to>
                                    </p:set>
                                  </p:childTnLst>
                                </p:cTn>
                              </p:par>
                              <p:par>
                                <p:cTn id="169" presetID="23" presetClass="entr" presetSubtype="16" fill="hold" grpId="0" nodeType="withEffect">
                                  <p:stCondLst>
                                    <p:cond delay="0"/>
                                  </p:stCondLst>
                                  <p:childTnLst>
                                    <p:set>
                                      <p:cBhvr>
                                        <p:cTn id="170" dur="1" fill="hold">
                                          <p:stCondLst>
                                            <p:cond delay="0"/>
                                          </p:stCondLst>
                                        </p:cTn>
                                        <p:tgtEl>
                                          <p:spTgt spid="5"/>
                                        </p:tgtEl>
                                        <p:attrNameLst>
                                          <p:attrName>style.visibility</p:attrName>
                                        </p:attrNameLst>
                                      </p:cBhvr>
                                      <p:to>
                                        <p:strVal val="visible"/>
                                      </p:to>
                                    </p:set>
                                    <p:anim calcmode="lin" valueType="num">
                                      <p:cBhvr>
                                        <p:cTn id="171" dur="200" fill="hold"/>
                                        <p:tgtEl>
                                          <p:spTgt spid="5"/>
                                        </p:tgtEl>
                                        <p:attrNameLst>
                                          <p:attrName>ppt_w</p:attrName>
                                        </p:attrNameLst>
                                      </p:cBhvr>
                                      <p:tavLst>
                                        <p:tav tm="0">
                                          <p:val>
                                            <p:fltVal val="0"/>
                                          </p:val>
                                        </p:tav>
                                        <p:tav tm="100000">
                                          <p:val>
                                            <p:strVal val="#ppt_w"/>
                                          </p:val>
                                        </p:tav>
                                      </p:tavLst>
                                    </p:anim>
                                    <p:anim calcmode="lin" valueType="num">
                                      <p:cBhvr>
                                        <p:cTn id="172" dur="200" fill="hold"/>
                                        <p:tgtEl>
                                          <p:spTgt spid="5"/>
                                        </p:tgtEl>
                                        <p:attrNameLst>
                                          <p:attrName>ppt_h</p:attrName>
                                        </p:attrNameLst>
                                      </p:cBhvr>
                                      <p:tavLst>
                                        <p:tav tm="0">
                                          <p:val>
                                            <p:fltVal val="0"/>
                                          </p:val>
                                        </p:tav>
                                        <p:tav tm="100000">
                                          <p:val>
                                            <p:strVal val="#ppt_h"/>
                                          </p:val>
                                        </p:tav>
                                      </p:tavLst>
                                    </p:anim>
                                  </p:childTnLst>
                                </p:cTn>
                              </p:par>
                              <p:par>
                                <p:cTn id="173" presetID="10" presetClass="exit" presetSubtype="0" fill="hold" grpId="0" nodeType="withEffect">
                                  <p:stCondLst>
                                    <p:cond delay="0"/>
                                  </p:stCondLst>
                                  <p:childTnLst>
                                    <p:animEffect transition="out" filter="fade">
                                      <p:cBhvr>
                                        <p:cTn id="174" dur="200"/>
                                        <p:tgtEl>
                                          <p:spTgt spid="68"/>
                                        </p:tgtEl>
                                      </p:cBhvr>
                                    </p:animEffect>
                                    <p:set>
                                      <p:cBhvr>
                                        <p:cTn id="175" dur="1" fill="hold">
                                          <p:stCondLst>
                                            <p:cond delay="199"/>
                                          </p:stCondLst>
                                        </p:cTn>
                                        <p:tgtEl>
                                          <p:spTgt spid="68"/>
                                        </p:tgtEl>
                                        <p:attrNameLst>
                                          <p:attrName>style.visibility</p:attrName>
                                        </p:attrNameLst>
                                      </p:cBhvr>
                                      <p:to>
                                        <p:strVal val="hidden"/>
                                      </p:to>
                                    </p:set>
                                  </p:childTnLst>
                                </p:cTn>
                              </p:par>
                              <p:par>
                                <p:cTn id="176" presetID="23" presetClass="entr" presetSubtype="16" fill="hold" grpId="0" nodeType="withEffect">
                                  <p:stCondLst>
                                    <p:cond delay="0"/>
                                  </p:stCondLst>
                                  <p:childTnLst>
                                    <p:set>
                                      <p:cBhvr>
                                        <p:cTn id="177" dur="1" fill="hold">
                                          <p:stCondLst>
                                            <p:cond delay="0"/>
                                          </p:stCondLst>
                                        </p:cTn>
                                        <p:tgtEl>
                                          <p:spTgt spid="18"/>
                                        </p:tgtEl>
                                        <p:attrNameLst>
                                          <p:attrName>style.visibility</p:attrName>
                                        </p:attrNameLst>
                                      </p:cBhvr>
                                      <p:to>
                                        <p:strVal val="visible"/>
                                      </p:to>
                                    </p:set>
                                    <p:anim calcmode="lin" valueType="num">
                                      <p:cBhvr>
                                        <p:cTn id="178" dur="200" fill="hold"/>
                                        <p:tgtEl>
                                          <p:spTgt spid="18"/>
                                        </p:tgtEl>
                                        <p:attrNameLst>
                                          <p:attrName>ppt_w</p:attrName>
                                        </p:attrNameLst>
                                      </p:cBhvr>
                                      <p:tavLst>
                                        <p:tav tm="0">
                                          <p:val>
                                            <p:fltVal val="0"/>
                                          </p:val>
                                        </p:tav>
                                        <p:tav tm="100000">
                                          <p:val>
                                            <p:strVal val="#ppt_w"/>
                                          </p:val>
                                        </p:tav>
                                      </p:tavLst>
                                    </p:anim>
                                    <p:anim calcmode="lin" valueType="num">
                                      <p:cBhvr>
                                        <p:cTn id="179" dur="200" fill="hold"/>
                                        <p:tgtEl>
                                          <p:spTgt spid="18"/>
                                        </p:tgtEl>
                                        <p:attrNameLst>
                                          <p:attrName>ppt_h</p:attrName>
                                        </p:attrNameLst>
                                      </p:cBhvr>
                                      <p:tavLst>
                                        <p:tav tm="0">
                                          <p:val>
                                            <p:fltVal val="0"/>
                                          </p:val>
                                        </p:tav>
                                        <p:tav tm="100000">
                                          <p:val>
                                            <p:strVal val="#ppt_h"/>
                                          </p:val>
                                        </p:tav>
                                      </p:tavLst>
                                    </p:anim>
                                  </p:childTnLst>
                                </p:cTn>
                              </p:par>
                            </p:childTnLst>
                          </p:cTn>
                        </p:par>
                        <p:par>
                          <p:cTn id="180" fill="hold">
                            <p:stCondLst>
                              <p:cond delay="8350"/>
                            </p:stCondLst>
                            <p:childTnLst>
                              <p:par>
                                <p:cTn id="181" presetID="42" presetClass="path" presetSubtype="0" accel="50000" decel="50000" fill="hold" grpId="1" nodeType="afterEffect">
                                  <p:stCondLst>
                                    <p:cond delay="0"/>
                                  </p:stCondLst>
                                  <p:childTnLst>
                                    <p:animMotion origin="layout" path="M -2.77778E-6 -4.07407E-6 L 0.2257 0.45301 " pathEditMode="relative" rAng="0" ptsTypes="AA">
                                      <p:cBhvr>
                                        <p:cTn id="182" dur="1000" fill="hold"/>
                                        <p:tgtEl>
                                          <p:spTgt spid="12"/>
                                        </p:tgtEl>
                                        <p:attrNameLst>
                                          <p:attrName>ppt_x</p:attrName>
                                          <p:attrName>ppt_y</p:attrName>
                                        </p:attrNameLst>
                                      </p:cBhvr>
                                      <p:rCtr x="11285" y="22639"/>
                                    </p:animMotion>
                                  </p:childTnLst>
                                </p:cTn>
                              </p:par>
                              <p:par>
                                <p:cTn id="183" presetID="42" presetClass="path" presetSubtype="0" accel="50000" decel="50000" fill="hold" grpId="1" nodeType="withEffect">
                                  <p:stCondLst>
                                    <p:cond delay="50"/>
                                  </p:stCondLst>
                                  <p:childTnLst>
                                    <p:animMotion origin="layout" path="M 2.77778E-6 1.85185E-6 L 0.35625 0.36574 " pathEditMode="relative" rAng="0" ptsTypes="AA">
                                      <p:cBhvr>
                                        <p:cTn id="184" dur="1000" fill="hold"/>
                                        <p:tgtEl>
                                          <p:spTgt spid="13"/>
                                        </p:tgtEl>
                                        <p:attrNameLst>
                                          <p:attrName>ppt_x</p:attrName>
                                          <p:attrName>ppt_y</p:attrName>
                                        </p:attrNameLst>
                                      </p:cBhvr>
                                      <p:rCtr x="17812" y="18287"/>
                                    </p:animMotion>
                                  </p:childTnLst>
                                </p:cTn>
                              </p:par>
                              <p:par>
                                <p:cTn id="185" presetID="42" presetClass="path" presetSubtype="0" accel="50000" decel="50000" fill="hold" grpId="1" nodeType="withEffect">
                                  <p:stCondLst>
                                    <p:cond delay="0"/>
                                  </p:stCondLst>
                                  <p:childTnLst>
                                    <p:animMotion origin="layout" path="M 2.77778E-6 -4.44444E-6 L 0.3125 0.17524 " pathEditMode="relative" rAng="0" ptsTypes="AA">
                                      <p:cBhvr>
                                        <p:cTn id="186" dur="1000" fill="hold"/>
                                        <p:tgtEl>
                                          <p:spTgt spid="11"/>
                                        </p:tgtEl>
                                        <p:attrNameLst>
                                          <p:attrName>ppt_x</p:attrName>
                                          <p:attrName>ppt_y</p:attrName>
                                        </p:attrNameLst>
                                      </p:cBhvr>
                                      <p:rCtr x="15625" y="8750"/>
                                    </p:animMotion>
                                  </p:childTnLst>
                                </p:cTn>
                              </p:par>
                              <p:par>
                                <p:cTn id="187" presetID="42" presetClass="path" presetSubtype="0" accel="50000" decel="50000" fill="hold" grpId="1" nodeType="withEffect">
                                  <p:stCondLst>
                                    <p:cond delay="0"/>
                                  </p:stCondLst>
                                  <p:childTnLst>
                                    <p:animMotion origin="layout" path="M 2.77778E-6 4.07407E-6 L 0.33125 0.00902 " pathEditMode="relative" rAng="0" ptsTypes="AA">
                                      <p:cBhvr>
                                        <p:cTn id="188" dur="1000" fill="hold"/>
                                        <p:tgtEl>
                                          <p:spTgt spid="10"/>
                                        </p:tgtEl>
                                        <p:attrNameLst>
                                          <p:attrName>ppt_x</p:attrName>
                                          <p:attrName>ppt_y</p:attrName>
                                        </p:attrNameLst>
                                      </p:cBhvr>
                                      <p:rCtr x="16563" y="440"/>
                                    </p:animMotion>
                                  </p:childTnLst>
                                </p:cTn>
                              </p:par>
                              <p:par>
                                <p:cTn id="189" presetID="42" presetClass="path" presetSubtype="0" accel="50000" decel="50000" fill="hold" grpId="1" nodeType="withEffect">
                                  <p:stCondLst>
                                    <p:cond delay="0"/>
                                  </p:stCondLst>
                                  <p:childTnLst>
                                    <p:animMotion origin="layout" path="M -1.94444E-6 -1.11111E-6 L 0.41997 -0.1875 " pathEditMode="relative" rAng="0" ptsTypes="AA">
                                      <p:cBhvr>
                                        <p:cTn id="190" dur="1000" fill="hold"/>
                                        <p:tgtEl>
                                          <p:spTgt spid="23"/>
                                        </p:tgtEl>
                                        <p:attrNameLst>
                                          <p:attrName>ppt_x</p:attrName>
                                          <p:attrName>ppt_y</p:attrName>
                                        </p:attrNameLst>
                                      </p:cBhvr>
                                      <p:rCtr x="20990" y="-9375"/>
                                    </p:animMotion>
                                  </p:childTnLst>
                                </p:cTn>
                              </p:par>
                              <p:par>
                                <p:cTn id="191" presetID="42" presetClass="path" presetSubtype="0" accel="50000" decel="50000" fill="hold" grpId="1" nodeType="withEffect">
                                  <p:stCondLst>
                                    <p:cond delay="0"/>
                                  </p:stCondLst>
                                  <p:childTnLst>
                                    <p:animMotion origin="layout" path="M -4.16667E-6 3.7037E-6 L 0.31025 -0.38635 " pathEditMode="relative" rAng="0" ptsTypes="AA">
                                      <p:cBhvr>
                                        <p:cTn id="192" dur="1000" fill="hold"/>
                                        <p:tgtEl>
                                          <p:spTgt spid="19"/>
                                        </p:tgtEl>
                                        <p:attrNameLst>
                                          <p:attrName>ppt_x</p:attrName>
                                          <p:attrName>ppt_y</p:attrName>
                                        </p:attrNameLst>
                                      </p:cBhvr>
                                      <p:rCtr x="15503" y="-19329"/>
                                    </p:animMotion>
                                  </p:childTnLst>
                                </p:cTn>
                              </p:par>
                              <p:par>
                                <p:cTn id="193" presetID="42" presetClass="path" presetSubtype="0" accel="50000" decel="50000" fill="hold" grpId="1" nodeType="withEffect">
                                  <p:stCondLst>
                                    <p:cond delay="0"/>
                                  </p:stCondLst>
                                  <p:childTnLst>
                                    <p:animMotion origin="layout" path="M -2.77778E-6 -7.40741E-7 L 0.0882 -0.40926 " pathEditMode="relative" rAng="0" ptsTypes="AA">
                                      <p:cBhvr>
                                        <p:cTn id="194" dur="1000" fill="hold"/>
                                        <p:tgtEl>
                                          <p:spTgt spid="9"/>
                                        </p:tgtEl>
                                        <p:attrNameLst>
                                          <p:attrName>ppt_x</p:attrName>
                                          <p:attrName>ppt_y</p:attrName>
                                        </p:attrNameLst>
                                      </p:cBhvr>
                                      <p:rCtr x="4410" y="-20463"/>
                                    </p:animMotion>
                                  </p:childTnLst>
                                </p:cTn>
                              </p:par>
                              <p:par>
                                <p:cTn id="195" presetID="42" presetClass="path" presetSubtype="0" accel="50000" decel="50000" fill="hold" grpId="1" nodeType="withEffect">
                                  <p:stCondLst>
                                    <p:cond delay="0"/>
                                  </p:stCondLst>
                                  <p:childTnLst>
                                    <p:animMotion origin="layout" path="M -2.77778E-6 -1.85185E-6 L 0.0882 -0.2044 " pathEditMode="relative" rAng="0" ptsTypes="AA">
                                      <p:cBhvr>
                                        <p:cTn id="196" dur="1000" fill="hold"/>
                                        <p:tgtEl>
                                          <p:spTgt spid="22"/>
                                        </p:tgtEl>
                                        <p:attrNameLst>
                                          <p:attrName>ppt_x</p:attrName>
                                          <p:attrName>ppt_y</p:attrName>
                                        </p:attrNameLst>
                                      </p:cBhvr>
                                      <p:rCtr x="4410" y="-10231"/>
                                    </p:animMotion>
                                  </p:childTnLst>
                                </p:cTn>
                              </p:par>
                              <p:par>
                                <p:cTn id="197" presetID="42" presetClass="path" presetSubtype="0" accel="50000" decel="50000" fill="hold" grpId="1" nodeType="withEffect">
                                  <p:stCondLst>
                                    <p:cond delay="0"/>
                                  </p:stCondLst>
                                  <p:childTnLst>
                                    <p:animMotion origin="layout" path="M -2.22222E-6 -7.40741E-7 L 0.15313 0.10162 " pathEditMode="relative" rAng="0" ptsTypes="AA">
                                      <p:cBhvr>
                                        <p:cTn id="198" dur="1000" fill="hold"/>
                                        <p:tgtEl>
                                          <p:spTgt spid="17"/>
                                        </p:tgtEl>
                                        <p:attrNameLst>
                                          <p:attrName>ppt_x</p:attrName>
                                          <p:attrName>ppt_y</p:attrName>
                                        </p:attrNameLst>
                                      </p:cBhvr>
                                      <p:rCtr x="7656" y="5069"/>
                                    </p:animMotion>
                                  </p:childTnLst>
                                </p:cTn>
                              </p:par>
                              <p:par>
                                <p:cTn id="199" presetID="42" presetClass="path" presetSubtype="0" accel="50000" decel="50000" fill="hold" grpId="1" nodeType="withEffect">
                                  <p:stCondLst>
                                    <p:cond delay="0"/>
                                  </p:stCondLst>
                                  <p:childTnLst>
                                    <p:animMotion origin="layout" path="M 5.55556E-7 -4.44444E-6 L -0.00347 0.17801 " pathEditMode="relative" rAng="0" ptsTypes="AA">
                                      <p:cBhvr>
                                        <p:cTn id="200" dur="1000" fill="hold"/>
                                        <p:tgtEl>
                                          <p:spTgt spid="4"/>
                                        </p:tgtEl>
                                        <p:attrNameLst>
                                          <p:attrName>ppt_x</p:attrName>
                                          <p:attrName>ppt_y</p:attrName>
                                        </p:attrNameLst>
                                      </p:cBhvr>
                                      <p:rCtr x="-174" y="8889"/>
                                    </p:animMotion>
                                  </p:childTnLst>
                                </p:cTn>
                              </p:par>
                              <p:par>
                                <p:cTn id="201" presetID="42" presetClass="path" presetSubtype="0" accel="50000" decel="50000" fill="hold" grpId="1" nodeType="withEffect">
                                  <p:stCondLst>
                                    <p:cond delay="0"/>
                                  </p:stCondLst>
                                  <p:childTnLst>
                                    <p:animMotion origin="layout" path="M 4.16667E-6 -1.11111E-6 L 0.01545 0.35347 " pathEditMode="relative" rAng="0" ptsTypes="AA">
                                      <p:cBhvr>
                                        <p:cTn id="202" dur="1000" fill="hold"/>
                                        <p:tgtEl>
                                          <p:spTgt spid="6"/>
                                        </p:tgtEl>
                                        <p:attrNameLst>
                                          <p:attrName>ppt_x</p:attrName>
                                          <p:attrName>ppt_y</p:attrName>
                                        </p:attrNameLst>
                                      </p:cBhvr>
                                      <p:rCtr x="764" y="17662"/>
                                    </p:animMotion>
                                  </p:childTnLst>
                                </p:cTn>
                              </p:par>
                              <p:par>
                                <p:cTn id="203" presetID="42" presetClass="path" presetSubtype="0" accel="50000" decel="50000" fill="hold" grpId="1" nodeType="withEffect">
                                  <p:stCondLst>
                                    <p:cond delay="0"/>
                                  </p:stCondLst>
                                  <p:childTnLst>
                                    <p:animMotion origin="layout" path="M 2.77778E-7 2.59259E-6 L -0.15156 -0.0213 " pathEditMode="relative" rAng="0" ptsTypes="AA">
                                      <p:cBhvr>
                                        <p:cTn id="204" dur="1000" fill="hold"/>
                                        <p:tgtEl>
                                          <p:spTgt spid="5"/>
                                        </p:tgtEl>
                                        <p:attrNameLst>
                                          <p:attrName>ppt_x</p:attrName>
                                          <p:attrName>ppt_y</p:attrName>
                                        </p:attrNameLst>
                                      </p:cBhvr>
                                      <p:rCtr x="-7587" y="-1065"/>
                                    </p:animMotion>
                                  </p:childTnLst>
                                </p:cTn>
                              </p:par>
                              <p:par>
                                <p:cTn id="205" presetID="42" presetClass="path" presetSubtype="0" accel="50000" decel="50000" fill="hold" grpId="1" nodeType="withEffect">
                                  <p:stCondLst>
                                    <p:cond delay="0"/>
                                  </p:stCondLst>
                                  <p:childTnLst>
                                    <p:animMotion origin="layout" path="M 1.94444E-6 4.44444E-6 L -0.18802 -0.08334 " pathEditMode="relative" rAng="0" ptsTypes="AA">
                                      <p:cBhvr>
                                        <p:cTn id="206" dur="1000" fill="hold"/>
                                        <p:tgtEl>
                                          <p:spTgt spid="18"/>
                                        </p:tgtEl>
                                        <p:attrNameLst>
                                          <p:attrName>ppt_x</p:attrName>
                                          <p:attrName>ppt_y</p:attrName>
                                        </p:attrNameLst>
                                      </p:cBhvr>
                                      <p:rCtr x="-9410" y="-4167"/>
                                    </p:animMotion>
                                  </p:childTnLst>
                                </p:cTn>
                              </p:par>
                              <p:par>
                                <p:cTn id="207" presetID="42" presetClass="path" presetSubtype="0" accel="50000" decel="50000" fill="hold" grpId="1" nodeType="withEffect">
                                  <p:stCondLst>
                                    <p:cond delay="0"/>
                                  </p:stCondLst>
                                  <p:childTnLst>
                                    <p:animMotion origin="layout" path="M 3.05556E-6 1.11111E-6 L -0.11441 -0.34028 " pathEditMode="relative" rAng="0" ptsTypes="AA">
                                      <p:cBhvr>
                                        <p:cTn id="208" dur="1000" fill="hold"/>
                                        <p:tgtEl>
                                          <p:spTgt spid="20"/>
                                        </p:tgtEl>
                                        <p:attrNameLst>
                                          <p:attrName>ppt_x</p:attrName>
                                          <p:attrName>ppt_y</p:attrName>
                                        </p:attrNameLst>
                                      </p:cBhvr>
                                      <p:rCtr x="-5729" y="-17014"/>
                                    </p:animMotion>
                                  </p:childTnLst>
                                </p:cTn>
                              </p:par>
                              <p:par>
                                <p:cTn id="209" presetID="42" presetClass="path" presetSubtype="0" accel="50000" decel="50000" fill="hold" grpId="1" nodeType="withEffect">
                                  <p:stCondLst>
                                    <p:cond delay="0"/>
                                  </p:stCondLst>
                                  <p:childTnLst>
                                    <p:animMotion origin="layout" path="M 5E-6 4.07407E-6 L -0.28403 -0.46644 " pathEditMode="relative" rAng="0" ptsTypes="AA">
                                      <p:cBhvr>
                                        <p:cTn id="210" dur="1000" fill="hold"/>
                                        <p:tgtEl>
                                          <p:spTgt spid="21"/>
                                        </p:tgtEl>
                                        <p:attrNameLst>
                                          <p:attrName>ppt_x</p:attrName>
                                          <p:attrName>ppt_y</p:attrName>
                                        </p:attrNameLst>
                                      </p:cBhvr>
                                      <p:rCtr x="-14201" y="-23333"/>
                                    </p:animMotion>
                                  </p:childTnLst>
                                </p:cTn>
                              </p:par>
                              <p:par>
                                <p:cTn id="211" presetID="42" presetClass="path" presetSubtype="0" accel="50000" decel="50000" fill="hold" grpId="1" nodeType="withEffect">
                                  <p:stCondLst>
                                    <p:cond delay="0"/>
                                  </p:stCondLst>
                                  <p:childTnLst>
                                    <p:animMotion origin="layout" path="M 5E-6 -3.7037E-7 L -0.28403 -0.26042 " pathEditMode="relative" rAng="0" ptsTypes="AA">
                                      <p:cBhvr>
                                        <p:cTn id="212" dur="1000" fill="hold"/>
                                        <p:tgtEl>
                                          <p:spTgt spid="24"/>
                                        </p:tgtEl>
                                        <p:attrNameLst>
                                          <p:attrName>ppt_x</p:attrName>
                                          <p:attrName>ppt_y</p:attrName>
                                        </p:attrNameLst>
                                      </p:cBhvr>
                                      <p:rCtr x="-14201" y="-13032"/>
                                    </p:animMotion>
                                  </p:childTnLst>
                                </p:cTn>
                              </p:par>
                              <p:par>
                                <p:cTn id="213" presetID="42" presetClass="path" presetSubtype="0" accel="50000" decel="50000" fill="hold" grpId="1" nodeType="withEffect">
                                  <p:stCondLst>
                                    <p:cond delay="0"/>
                                  </p:stCondLst>
                                  <p:childTnLst>
                                    <p:animMotion origin="layout" path="M -1.94444E-6 -3.7037E-6 L -0.36753 -0.13171 " pathEditMode="relative" rAng="0" ptsTypes="AA">
                                      <p:cBhvr>
                                        <p:cTn id="214" dur="1000" fill="hold"/>
                                        <p:tgtEl>
                                          <p:spTgt spid="8"/>
                                        </p:tgtEl>
                                        <p:attrNameLst>
                                          <p:attrName>ppt_x</p:attrName>
                                          <p:attrName>ppt_y</p:attrName>
                                        </p:attrNameLst>
                                      </p:cBhvr>
                                      <p:rCtr x="-18385" y="-6597"/>
                                    </p:animMotion>
                                  </p:childTnLst>
                                </p:cTn>
                              </p:par>
                              <p:par>
                                <p:cTn id="215" presetID="42" presetClass="path" presetSubtype="0" accel="50000" decel="50000" fill="hold" grpId="1" nodeType="withEffect">
                                  <p:stCondLst>
                                    <p:cond delay="0"/>
                                  </p:stCondLst>
                                  <p:childTnLst>
                                    <p:animMotion origin="layout" path="M 5E-6 7.40741E-7 L -0.33403 0.09977 " pathEditMode="relative" rAng="0" ptsTypes="AA">
                                      <p:cBhvr>
                                        <p:cTn id="216" dur="1000" fill="hold"/>
                                        <p:tgtEl>
                                          <p:spTgt spid="7"/>
                                        </p:tgtEl>
                                        <p:attrNameLst>
                                          <p:attrName>ppt_x</p:attrName>
                                          <p:attrName>ppt_y</p:attrName>
                                        </p:attrNameLst>
                                      </p:cBhvr>
                                      <p:rCtr x="-16701" y="4977"/>
                                    </p:animMotion>
                                  </p:childTnLst>
                                </p:cTn>
                              </p:par>
                              <p:par>
                                <p:cTn id="217" presetID="42" presetClass="path" presetSubtype="0" accel="50000" decel="50000" fill="hold" grpId="1" nodeType="withEffect">
                                  <p:stCondLst>
                                    <p:cond delay="0"/>
                                  </p:stCondLst>
                                  <p:childTnLst>
                                    <p:animMotion origin="layout" path="M 1.94444E-6 1.11111E-6 L -0.18038 0.17893 " pathEditMode="relative" rAng="0" ptsTypes="AA">
                                      <p:cBhvr>
                                        <p:cTn id="218" dur="1000" fill="hold"/>
                                        <p:tgtEl>
                                          <p:spTgt spid="16"/>
                                        </p:tgtEl>
                                        <p:attrNameLst>
                                          <p:attrName>ppt_x</p:attrName>
                                          <p:attrName>ppt_y</p:attrName>
                                        </p:attrNameLst>
                                      </p:cBhvr>
                                      <p:rCtr x="-9028" y="8935"/>
                                    </p:animMotion>
                                  </p:childTnLst>
                                </p:cTn>
                              </p:par>
                              <p:par>
                                <p:cTn id="219" presetID="42" presetClass="path" presetSubtype="0" accel="50000" decel="50000" fill="hold" grpId="1" nodeType="withEffect">
                                  <p:stCondLst>
                                    <p:cond delay="0"/>
                                  </p:stCondLst>
                                  <p:childTnLst>
                                    <p:animMotion origin="layout" path="M -3.33333E-6 3.7037E-7 L -0.22673 0.31157 " pathEditMode="relative" rAng="0" ptsTypes="AA">
                                      <p:cBhvr>
                                        <p:cTn id="220" dur="1000" fill="hold"/>
                                        <p:tgtEl>
                                          <p:spTgt spid="14"/>
                                        </p:tgtEl>
                                        <p:attrNameLst>
                                          <p:attrName>ppt_x</p:attrName>
                                          <p:attrName>ppt_y</p:attrName>
                                        </p:attrNameLst>
                                      </p:cBhvr>
                                      <p:rCtr x="-11337" y="15579"/>
                                    </p:animMotion>
                                  </p:childTnLst>
                                </p:cTn>
                              </p:par>
                              <p:par>
                                <p:cTn id="221" presetID="42" presetClass="path" presetSubtype="0" accel="50000" decel="50000" fill="hold" grpId="1" nodeType="withEffect">
                                  <p:stCondLst>
                                    <p:cond delay="0"/>
                                  </p:stCondLst>
                                  <p:childTnLst>
                                    <p:animMotion origin="layout" path="M 1.38889E-6 2.22222E-6 L -0.33281 0.42315 " pathEditMode="relative" rAng="0" ptsTypes="AA">
                                      <p:cBhvr>
                                        <p:cTn id="222" dur="1000" fill="hold"/>
                                        <p:tgtEl>
                                          <p:spTgt spid="15"/>
                                        </p:tgtEl>
                                        <p:attrNameLst>
                                          <p:attrName>ppt_x</p:attrName>
                                          <p:attrName>ppt_y</p:attrName>
                                        </p:attrNameLst>
                                      </p:cBhvr>
                                      <p:rCtr x="-16649" y="21157"/>
                                    </p:animMotion>
                                  </p:childTnLst>
                                </p:cTn>
                              </p:par>
                            </p:childTnLst>
                          </p:cTn>
                        </p:par>
                        <p:par>
                          <p:cTn id="223" fill="hold">
                            <p:stCondLst>
                              <p:cond delay="9400"/>
                            </p:stCondLst>
                            <p:childTnLst>
                              <p:par>
                                <p:cTn id="224" presetID="31" presetClass="exit" presetSubtype="0" fill="hold" grpId="2" nodeType="afterEffect">
                                  <p:stCondLst>
                                    <p:cond delay="0"/>
                                  </p:stCondLst>
                                  <p:childTnLst>
                                    <p:anim calcmode="lin" valueType="num">
                                      <p:cBhvr>
                                        <p:cTn id="225" dur="1000"/>
                                        <p:tgtEl>
                                          <p:spTgt spid="12"/>
                                        </p:tgtEl>
                                        <p:attrNameLst>
                                          <p:attrName>ppt_w</p:attrName>
                                        </p:attrNameLst>
                                      </p:cBhvr>
                                      <p:tavLst>
                                        <p:tav tm="0">
                                          <p:val>
                                            <p:strVal val="ppt_w"/>
                                          </p:val>
                                        </p:tav>
                                        <p:tav tm="100000">
                                          <p:val>
                                            <p:fltVal val="0"/>
                                          </p:val>
                                        </p:tav>
                                      </p:tavLst>
                                    </p:anim>
                                    <p:anim calcmode="lin" valueType="num">
                                      <p:cBhvr>
                                        <p:cTn id="226" dur="1000"/>
                                        <p:tgtEl>
                                          <p:spTgt spid="12"/>
                                        </p:tgtEl>
                                        <p:attrNameLst>
                                          <p:attrName>ppt_h</p:attrName>
                                        </p:attrNameLst>
                                      </p:cBhvr>
                                      <p:tavLst>
                                        <p:tav tm="0">
                                          <p:val>
                                            <p:strVal val="ppt_h"/>
                                          </p:val>
                                        </p:tav>
                                        <p:tav tm="100000">
                                          <p:val>
                                            <p:fltVal val="0"/>
                                          </p:val>
                                        </p:tav>
                                      </p:tavLst>
                                    </p:anim>
                                    <p:anim calcmode="lin" valueType="num">
                                      <p:cBhvr>
                                        <p:cTn id="227" dur="1000"/>
                                        <p:tgtEl>
                                          <p:spTgt spid="12"/>
                                        </p:tgtEl>
                                        <p:attrNameLst>
                                          <p:attrName>style.rotation</p:attrName>
                                        </p:attrNameLst>
                                      </p:cBhvr>
                                      <p:tavLst>
                                        <p:tav tm="0">
                                          <p:val>
                                            <p:fltVal val="0"/>
                                          </p:val>
                                        </p:tav>
                                        <p:tav tm="100000">
                                          <p:val>
                                            <p:fltVal val="90"/>
                                          </p:val>
                                        </p:tav>
                                      </p:tavLst>
                                    </p:anim>
                                    <p:animEffect transition="out" filter="fade">
                                      <p:cBhvr>
                                        <p:cTn id="228" dur="1000"/>
                                        <p:tgtEl>
                                          <p:spTgt spid="12"/>
                                        </p:tgtEl>
                                      </p:cBhvr>
                                    </p:animEffect>
                                    <p:set>
                                      <p:cBhvr>
                                        <p:cTn id="229" dur="1" fill="hold">
                                          <p:stCondLst>
                                            <p:cond delay="999"/>
                                          </p:stCondLst>
                                        </p:cTn>
                                        <p:tgtEl>
                                          <p:spTgt spid="12"/>
                                        </p:tgtEl>
                                        <p:attrNameLst>
                                          <p:attrName>style.visibility</p:attrName>
                                        </p:attrNameLst>
                                      </p:cBhvr>
                                      <p:to>
                                        <p:strVal val="hidden"/>
                                      </p:to>
                                    </p:set>
                                  </p:childTnLst>
                                </p:cTn>
                              </p:par>
                              <p:par>
                                <p:cTn id="230" presetID="31" presetClass="exit" presetSubtype="0" fill="hold" grpId="2" nodeType="withEffect">
                                  <p:stCondLst>
                                    <p:cond delay="0"/>
                                  </p:stCondLst>
                                  <p:childTnLst>
                                    <p:anim calcmode="lin" valueType="num">
                                      <p:cBhvr>
                                        <p:cTn id="231" dur="1000"/>
                                        <p:tgtEl>
                                          <p:spTgt spid="13"/>
                                        </p:tgtEl>
                                        <p:attrNameLst>
                                          <p:attrName>ppt_w</p:attrName>
                                        </p:attrNameLst>
                                      </p:cBhvr>
                                      <p:tavLst>
                                        <p:tav tm="0">
                                          <p:val>
                                            <p:strVal val="ppt_w"/>
                                          </p:val>
                                        </p:tav>
                                        <p:tav tm="100000">
                                          <p:val>
                                            <p:fltVal val="0"/>
                                          </p:val>
                                        </p:tav>
                                      </p:tavLst>
                                    </p:anim>
                                    <p:anim calcmode="lin" valueType="num">
                                      <p:cBhvr>
                                        <p:cTn id="232" dur="1000"/>
                                        <p:tgtEl>
                                          <p:spTgt spid="13"/>
                                        </p:tgtEl>
                                        <p:attrNameLst>
                                          <p:attrName>ppt_h</p:attrName>
                                        </p:attrNameLst>
                                      </p:cBhvr>
                                      <p:tavLst>
                                        <p:tav tm="0">
                                          <p:val>
                                            <p:strVal val="ppt_h"/>
                                          </p:val>
                                        </p:tav>
                                        <p:tav tm="100000">
                                          <p:val>
                                            <p:fltVal val="0"/>
                                          </p:val>
                                        </p:tav>
                                      </p:tavLst>
                                    </p:anim>
                                    <p:anim calcmode="lin" valueType="num">
                                      <p:cBhvr>
                                        <p:cTn id="233" dur="1000"/>
                                        <p:tgtEl>
                                          <p:spTgt spid="13"/>
                                        </p:tgtEl>
                                        <p:attrNameLst>
                                          <p:attrName>style.rotation</p:attrName>
                                        </p:attrNameLst>
                                      </p:cBhvr>
                                      <p:tavLst>
                                        <p:tav tm="0">
                                          <p:val>
                                            <p:fltVal val="0"/>
                                          </p:val>
                                        </p:tav>
                                        <p:tav tm="100000">
                                          <p:val>
                                            <p:fltVal val="90"/>
                                          </p:val>
                                        </p:tav>
                                      </p:tavLst>
                                    </p:anim>
                                    <p:animEffect transition="out" filter="fade">
                                      <p:cBhvr>
                                        <p:cTn id="234" dur="1000"/>
                                        <p:tgtEl>
                                          <p:spTgt spid="13"/>
                                        </p:tgtEl>
                                      </p:cBhvr>
                                    </p:animEffect>
                                    <p:set>
                                      <p:cBhvr>
                                        <p:cTn id="235" dur="1" fill="hold">
                                          <p:stCondLst>
                                            <p:cond delay="999"/>
                                          </p:stCondLst>
                                        </p:cTn>
                                        <p:tgtEl>
                                          <p:spTgt spid="13"/>
                                        </p:tgtEl>
                                        <p:attrNameLst>
                                          <p:attrName>style.visibility</p:attrName>
                                        </p:attrNameLst>
                                      </p:cBhvr>
                                      <p:to>
                                        <p:strVal val="hidden"/>
                                      </p:to>
                                    </p:set>
                                  </p:childTnLst>
                                </p:cTn>
                              </p:par>
                              <p:par>
                                <p:cTn id="236" presetID="31" presetClass="exit" presetSubtype="0" fill="hold" grpId="2" nodeType="withEffect">
                                  <p:stCondLst>
                                    <p:cond delay="0"/>
                                  </p:stCondLst>
                                  <p:childTnLst>
                                    <p:anim calcmode="lin" valueType="num">
                                      <p:cBhvr>
                                        <p:cTn id="237" dur="1000"/>
                                        <p:tgtEl>
                                          <p:spTgt spid="11"/>
                                        </p:tgtEl>
                                        <p:attrNameLst>
                                          <p:attrName>ppt_w</p:attrName>
                                        </p:attrNameLst>
                                      </p:cBhvr>
                                      <p:tavLst>
                                        <p:tav tm="0">
                                          <p:val>
                                            <p:strVal val="ppt_w"/>
                                          </p:val>
                                        </p:tav>
                                        <p:tav tm="100000">
                                          <p:val>
                                            <p:fltVal val="0"/>
                                          </p:val>
                                        </p:tav>
                                      </p:tavLst>
                                    </p:anim>
                                    <p:anim calcmode="lin" valueType="num">
                                      <p:cBhvr>
                                        <p:cTn id="238" dur="1000"/>
                                        <p:tgtEl>
                                          <p:spTgt spid="11"/>
                                        </p:tgtEl>
                                        <p:attrNameLst>
                                          <p:attrName>ppt_h</p:attrName>
                                        </p:attrNameLst>
                                      </p:cBhvr>
                                      <p:tavLst>
                                        <p:tav tm="0">
                                          <p:val>
                                            <p:strVal val="ppt_h"/>
                                          </p:val>
                                        </p:tav>
                                        <p:tav tm="100000">
                                          <p:val>
                                            <p:fltVal val="0"/>
                                          </p:val>
                                        </p:tav>
                                      </p:tavLst>
                                    </p:anim>
                                    <p:anim calcmode="lin" valueType="num">
                                      <p:cBhvr>
                                        <p:cTn id="239" dur="1000"/>
                                        <p:tgtEl>
                                          <p:spTgt spid="11"/>
                                        </p:tgtEl>
                                        <p:attrNameLst>
                                          <p:attrName>style.rotation</p:attrName>
                                        </p:attrNameLst>
                                      </p:cBhvr>
                                      <p:tavLst>
                                        <p:tav tm="0">
                                          <p:val>
                                            <p:fltVal val="0"/>
                                          </p:val>
                                        </p:tav>
                                        <p:tav tm="100000">
                                          <p:val>
                                            <p:fltVal val="90"/>
                                          </p:val>
                                        </p:tav>
                                      </p:tavLst>
                                    </p:anim>
                                    <p:animEffect transition="out" filter="fade">
                                      <p:cBhvr>
                                        <p:cTn id="240" dur="1000"/>
                                        <p:tgtEl>
                                          <p:spTgt spid="11"/>
                                        </p:tgtEl>
                                      </p:cBhvr>
                                    </p:animEffect>
                                    <p:set>
                                      <p:cBhvr>
                                        <p:cTn id="241" dur="1" fill="hold">
                                          <p:stCondLst>
                                            <p:cond delay="999"/>
                                          </p:stCondLst>
                                        </p:cTn>
                                        <p:tgtEl>
                                          <p:spTgt spid="11"/>
                                        </p:tgtEl>
                                        <p:attrNameLst>
                                          <p:attrName>style.visibility</p:attrName>
                                        </p:attrNameLst>
                                      </p:cBhvr>
                                      <p:to>
                                        <p:strVal val="hidden"/>
                                      </p:to>
                                    </p:set>
                                  </p:childTnLst>
                                </p:cTn>
                              </p:par>
                              <p:par>
                                <p:cTn id="242" presetID="31" presetClass="exit" presetSubtype="0" fill="hold" grpId="2" nodeType="withEffect">
                                  <p:stCondLst>
                                    <p:cond delay="0"/>
                                  </p:stCondLst>
                                  <p:childTnLst>
                                    <p:anim calcmode="lin" valueType="num">
                                      <p:cBhvr>
                                        <p:cTn id="243" dur="1000"/>
                                        <p:tgtEl>
                                          <p:spTgt spid="10"/>
                                        </p:tgtEl>
                                        <p:attrNameLst>
                                          <p:attrName>ppt_w</p:attrName>
                                        </p:attrNameLst>
                                      </p:cBhvr>
                                      <p:tavLst>
                                        <p:tav tm="0">
                                          <p:val>
                                            <p:strVal val="ppt_w"/>
                                          </p:val>
                                        </p:tav>
                                        <p:tav tm="100000">
                                          <p:val>
                                            <p:fltVal val="0"/>
                                          </p:val>
                                        </p:tav>
                                      </p:tavLst>
                                    </p:anim>
                                    <p:anim calcmode="lin" valueType="num">
                                      <p:cBhvr>
                                        <p:cTn id="244" dur="1000"/>
                                        <p:tgtEl>
                                          <p:spTgt spid="10"/>
                                        </p:tgtEl>
                                        <p:attrNameLst>
                                          <p:attrName>ppt_h</p:attrName>
                                        </p:attrNameLst>
                                      </p:cBhvr>
                                      <p:tavLst>
                                        <p:tav tm="0">
                                          <p:val>
                                            <p:strVal val="ppt_h"/>
                                          </p:val>
                                        </p:tav>
                                        <p:tav tm="100000">
                                          <p:val>
                                            <p:fltVal val="0"/>
                                          </p:val>
                                        </p:tav>
                                      </p:tavLst>
                                    </p:anim>
                                    <p:anim calcmode="lin" valueType="num">
                                      <p:cBhvr>
                                        <p:cTn id="245" dur="1000"/>
                                        <p:tgtEl>
                                          <p:spTgt spid="10"/>
                                        </p:tgtEl>
                                        <p:attrNameLst>
                                          <p:attrName>style.rotation</p:attrName>
                                        </p:attrNameLst>
                                      </p:cBhvr>
                                      <p:tavLst>
                                        <p:tav tm="0">
                                          <p:val>
                                            <p:fltVal val="0"/>
                                          </p:val>
                                        </p:tav>
                                        <p:tav tm="100000">
                                          <p:val>
                                            <p:fltVal val="90"/>
                                          </p:val>
                                        </p:tav>
                                      </p:tavLst>
                                    </p:anim>
                                    <p:animEffect transition="out" filter="fade">
                                      <p:cBhvr>
                                        <p:cTn id="246" dur="1000"/>
                                        <p:tgtEl>
                                          <p:spTgt spid="10"/>
                                        </p:tgtEl>
                                      </p:cBhvr>
                                    </p:animEffect>
                                    <p:set>
                                      <p:cBhvr>
                                        <p:cTn id="247" dur="1" fill="hold">
                                          <p:stCondLst>
                                            <p:cond delay="999"/>
                                          </p:stCondLst>
                                        </p:cTn>
                                        <p:tgtEl>
                                          <p:spTgt spid="10"/>
                                        </p:tgtEl>
                                        <p:attrNameLst>
                                          <p:attrName>style.visibility</p:attrName>
                                        </p:attrNameLst>
                                      </p:cBhvr>
                                      <p:to>
                                        <p:strVal val="hidden"/>
                                      </p:to>
                                    </p:set>
                                  </p:childTnLst>
                                </p:cTn>
                              </p:par>
                              <p:par>
                                <p:cTn id="248" presetID="31" presetClass="exit" presetSubtype="0" fill="hold" grpId="2" nodeType="withEffect">
                                  <p:stCondLst>
                                    <p:cond delay="0"/>
                                  </p:stCondLst>
                                  <p:childTnLst>
                                    <p:anim calcmode="lin" valueType="num">
                                      <p:cBhvr>
                                        <p:cTn id="249" dur="1000"/>
                                        <p:tgtEl>
                                          <p:spTgt spid="23"/>
                                        </p:tgtEl>
                                        <p:attrNameLst>
                                          <p:attrName>ppt_w</p:attrName>
                                        </p:attrNameLst>
                                      </p:cBhvr>
                                      <p:tavLst>
                                        <p:tav tm="0">
                                          <p:val>
                                            <p:strVal val="ppt_w"/>
                                          </p:val>
                                        </p:tav>
                                        <p:tav tm="100000">
                                          <p:val>
                                            <p:fltVal val="0"/>
                                          </p:val>
                                        </p:tav>
                                      </p:tavLst>
                                    </p:anim>
                                    <p:anim calcmode="lin" valueType="num">
                                      <p:cBhvr>
                                        <p:cTn id="250" dur="1000"/>
                                        <p:tgtEl>
                                          <p:spTgt spid="23"/>
                                        </p:tgtEl>
                                        <p:attrNameLst>
                                          <p:attrName>ppt_h</p:attrName>
                                        </p:attrNameLst>
                                      </p:cBhvr>
                                      <p:tavLst>
                                        <p:tav tm="0">
                                          <p:val>
                                            <p:strVal val="ppt_h"/>
                                          </p:val>
                                        </p:tav>
                                        <p:tav tm="100000">
                                          <p:val>
                                            <p:fltVal val="0"/>
                                          </p:val>
                                        </p:tav>
                                      </p:tavLst>
                                    </p:anim>
                                    <p:anim calcmode="lin" valueType="num">
                                      <p:cBhvr>
                                        <p:cTn id="251" dur="1000"/>
                                        <p:tgtEl>
                                          <p:spTgt spid="23"/>
                                        </p:tgtEl>
                                        <p:attrNameLst>
                                          <p:attrName>style.rotation</p:attrName>
                                        </p:attrNameLst>
                                      </p:cBhvr>
                                      <p:tavLst>
                                        <p:tav tm="0">
                                          <p:val>
                                            <p:fltVal val="0"/>
                                          </p:val>
                                        </p:tav>
                                        <p:tav tm="100000">
                                          <p:val>
                                            <p:fltVal val="90"/>
                                          </p:val>
                                        </p:tav>
                                      </p:tavLst>
                                    </p:anim>
                                    <p:animEffect transition="out" filter="fade">
                                      <p:cBhvr>
                                        <p:cTn id="252" dur="1000"/>
                                        <p:tgtEl>
                                          <p:spTgt spid="23"/>
                                        </p:tgtEl>
                                      </p:cBhvr>
                                    </p:animEffect>
                                    <p:set>
                                      <p:cBhvr>
                                        <p:cTn id="253" dur="1" fill="hold">
                                          <p:stCondLst>
                                            <p:cond delay="999"/>
                                          </p:stCondLst>
                                        </p:cTn>
                                        <p:tgtEl>
                                          <p:spTgt spid="23"/>
                                        </p:tgtEl>
                                        <p:attrNameLst>
                                          <p:attrName>style.visibility</p:attrName>
                                        </p:attrNameLst>
                                      </p:cBhvr>
                                      <p:to>
                                        <p:strVal val="hidden"/>
                                      </p:to>
                                    </p:set>
                                  </p:childTnLst>
                                </p:cTn>
                              </p:par>
                              <p:par>
                                <p:cTn id="254" presetID="31" presetClass="exit" presetSubtype="0" fill="hold" grpId="2" nodeType="withEffect">
                                  <p:stCondLst>
                                    <p:cond delay="0"/>
                                  </p:stCondLst>
                                  <p:childTnLst>
                                    <p:anim calcmode="lin" valueType="num">
                                      <p:cBhvr>
                                        <p:cTn id="255" dur="1000"/>
                                        <p:tgtEl>
                                          <p:spTgt spid="19"/>
                                        </p:tgtEl>
                                        <p:attrNameLst>
                                          <p:attrName>ppt_w</p:attrName>
                                        </p:attrNameLst>
                                      </p:cBhvr>
                                      <p:tavLst>
                                        <p:tav tm="0">
                                          <p:val>
                                            <p:strVal val="ppt_w"/>
                                          </p:val>
                                        </p:tav>
                                        <p:tav tm="100000">
                                          <p:val>
                                            <p:fltVal val="0"/>
                                          </p:val>
                                        </p:tav>
                                      </p:tavLst>
                                    </p:anim>
                                    <p:anim calcmode="lin" valueType="num">
                                      <p:cBhvr>
                                        <p:cTn id="256" dur="1000"/>
                                        <p:tgtEl>
                                          <p:spTgt spid="19"/>
                                        </p:tgtEl>
                                        <p:attrNameLst>
                                          <p:attrName>ppt_h</p:attrName>
                                        </p:attrNameLst>
                                      </p:cBhvr>
                                      <p:tavLst>
                                        <p:tav tm="0">
                                          <p:val>
                                            <p:strVal val="ppt_h"/>
                                          </p:val>
                                        </p:tav>
                                        <p:tav tm="100000">
                                          <p:val>
                                            <p:fltVal val="0"/>
                                          </p:val>
                                        </p:tav>
                                      </p:tavLst>
                                    </p:anim>
                                    <p:anim calcmode="lin" valueType="num">
                                      <p:cBhvr>
                                        <p:cTn id="257" dur="1000"/>
                                        <p:tgtEl>
                                          <p:spTgt spid="19"/>
                                        </p:tgtEl>
                                        <p:attrNameLst>
                                          <p:attrName>style.rotation</p:attrName>
                                        </p:attrNameLst>
                                      </p:cBhvr>
                                      <p:tavLst>
                                        <p:tav tm="0">
                                          <p:val>
                                            <p:fltVal val="0"/>
                                          </p:val>
                                        </p:tav>
                                        <p:tav tm="100000">
                                          <p:val>
                                            <p:fltVal val="90"/>
                                          </p:val>
                                        </p:tav>
                                      </p:tavLst>
                                    </p:anim>
                                    <p:animEffect transition="out" filter="fade">
                                      <p:cBhvr>
                                        <p:cTn id="258" dur="1000"/>
                                        <p:tgtEl>
                                          <p:spTgt spid="19"/>
                                        </p:tgtEl>
                                      </p:cBhvr>
                                    </p:animEffect>
                                    <p:set>
                                      <p:cBhvr>
                                        <p:cTn id="259" dur="1" fill="hold">
                                          <p:stCondLst>
                                            <p:cond delay="999"/>
                                          </p:stCondLst>
                                        </p:cTn>
                                        <p:tgtEl>
                                          <p:spTgt spid="19"/>
                                        </p:tgtEl>
                                        <p:attrNameLst>
                                          <p:attrName>style.visibility</p:attrName>
                                        </p:attrNameLst>
                                      </p:cBhvr>
                                      <p:to>
                                        <p:strVal val="hidden"/>
                                      </p:to>
                                    </p:set>
                                  </p:childTnLst>
                                </p:cTn>
                              </p:par>
                              <p:par>
                                <p:cTn id="260" presetID="31" presetClass="exit" presetSubtype="0" fill="hold" grpId="2" nodeType="withEffect">
                                  <p:stCondLst>
                                    <p:cond delay="0"/>
                                  </p:stCondLst>
                                  <p:childTnLst>
                                    <p:anim calcmode="lin" valueType="num">
                                      <p:cBhvr>
                                        <p:cTn id="261" dur="1000"/>
                                        <p:tgtEl>
                                          <p:spTgt spid="9"/>
                                        </p:tgtEl>
                                        <p:attrNameLst>
                                          <p:attrName>ppt_w</p:attrName>
                                        </p:attrNameLst>
                                      </p:cBhvr>
                                      <p:tavLst>
                                        <p:tav tm="0">
                                          <p:val>
                                            <p:strVal val="ppt_w"/>
                                          </p:val>
                                        </p:tav>
                                        <p:tav tm="100000">
                                          <p:val>
                                            <p:fltVal val="0"/>
                                          </p:val>
                                        </p:tav>
                                      </p:tavLst>
                                    </p:anim>
                                    <p:anim calcmode="lin" valueType="num">
                                      <p:cBhvr>
                                        <p:cTn id="262" dur="1000"/>
                                        <p:tgtEl>
                                          <p:spTgt spid="9"/>
                                        </p:tgtEl>
                                        <p:attrNameLst>
                                          <p:attrName>ppt_h</p:attrName>
                                        </p:attrNameLst>
                                      </p:cBhvr>
                                      <p:tavLst>
                                        <p:tav tm="0">
                                          <p:val>
                                            <p:strVal val="ppt_h"/>
                                          </p:val>
                                        </p:tav>
                                        <p:tav tm="100000">
                                          <p:val>
                                            <p:fltVal val="0"/>
                                          </p:val>
                                        </p:tav>
                                      </p:tavLst>
                                    </p:anim>
                                    <p:anim calcmode="lin" valueType="num">
                                      <p:cBhvr>
                                        <p:cTn id="263" dur="1000"/>
                                        <p:tgtEl>
                                          <p:spTgt spid="9"/>
                                        </p:tgtEl>
                                        <p:attrNameLst>
                                          <p:attrName>style.rotation</p:attrName>
                                        </p:attrNameLst>
                                      </p:cBhvr>
                                      <p:tavLst>
                                        <p:tav tm="0">
                                          <p:val>
                                            <p:fltVal val="0"/>
                                          </p:val>
                                        </p:tav>
                                        <p:tav tm="100000">
                                          <p:val>
                                            <p:fltVal val="90"/>
                                          </p:val>
                                        </p:tav>
                                      </p:tavLst>
                                    </p:anim>
                                    <p:animEffect transition="out" filter="fade">
                                      <p:cBhvr>
                                        <p:cTn id="264" dur="1000"/>
                                        <p:tgtEl>
                                          <p:spTgt spid="9"/>
                                        </p:tgtEl>
                                      </p:cBhvr>
                                    </p:animEffect>
                                    <p:set>
                                      <p:cBhvr>
                                        <p:cTn id="265" dur="1" fill="hold">
                                          <p:stCondLst>
                                            <p:cond delay="999"/>
                                          </p:stCondLst>
                                        </p:cTn>
                                        <p:tgtEl>
                                          <p:spTgt spid="9"/>
                                        </p:tgtEl>
                                        <p:attrNameLst>
                                          <p:attrName>style.visibility</p:attrName>
                                        </p:attrNameLst>
                                      </p:cBhvr>
                                      <p:to>
                                        <p:strVal val="hidden"/>
                                      </p:to>
                                    </p:set>
                                  </p:childTnLst>
                                </p:cTn>
                              </p:par>
                              <p:par>
                                <p:cTn id="266" presetID="31" presetClass="exit" presetSubtype="0" fill="hold" grpId="2" nodeType="withEffect">
                                  <p:stCondLst>
                                    <p:cond delay="0"/>
                                  </p:stCondLst>
                                  <p:childTnLst>
                                    <p:anim calcmode="lin" valueType="num">
                                      <p:cBhvr>
                                        <p:cTn id="267" dur="1000"/>
                                        <p:tgtEl>
                                          <p:spTgt spid="22"/>
                                        </p:tgtEl>
                                        <p:attrNameLst>
                                          <p:attrName>ppt_w</p:attrName>
                                        </p:attrNameLst>
                                      </p:cBhvr>
                                      <p:tavLst>
                                        <p:tav tm="0">
                                          <p:val>
                                            <p:strVal val="ppt_w"/>
                                          </p:val>
                                        </p:tav>
                                        <p:tav tm="100000">
                                          <p:val>
                                            <p:fltVal val="0"/>
                                          </p:val>
                                        </p:tav>
                                      </p:tavLst>
                                    </p:anim>
                                    <p:anim calcmode="lin" valueType="num">
                                      <p:cBhvr>
                                        <p:cTn id="268" dur="1000"/>
                                        <p:tgtEl>
                                          <p:spTgt spid="22"/>
                                        </p:tgtEl>
                                        <p:attrNameLst>
                                          <p:attrName>ppt_h</p:attrName>
                                        </p:attrNameLst>
                                      </p:cBhvr>
                                      <p:tavLst>
                                        <p:tav tm="0">
                                          <p:val>
                                            <p:strVal val="ppt_h"/>
                                          </p:val>
                                        </p:tav>
                                        <p:tav tm="100000">
                                          <p:val>
                                            <p:fltVal val="0"/>
                                          </p:val>
                                        </p:tav>
                                      </p:tavLst>
                                    </p:anim>
                                    <p:anim calcmode="lin" valueType="num">
                                      <p:cBhvr>
                                        <p:cTn id="269" dur="1000"/>
                                        <p:tgtEl>
                                          <p:spTgt spid="22"/>
                                        </p:tgtEl>
                                        <p:attrNameLst>
                                          <p:attrName>style.rotation</p:attrName>
                                        </p:attrNameLst>
                                      </p:cBhvr>
                                      <p:tavLst>
                                        <p:tav tm="0">
                                          <p:val>
                                            <p:fltVal val="0"/>
                                          </p:val>
                                        </p:tav>
                                        <p:tav tm="100000">
                                          <p:val>
                                            <p:fltVal val="90"/>
                                          </p:val>
                                        </p:tav>
                                      </p:tavLst>
                                    </p:anim>
                                    <p:animEffect transition="out" filter="fade">
                                      <p:cBhvr>
                                        <p:cTn id="270" dur="1000"/>
                                        <p:tgtEl>
                                          <p:spTgt spid="22"/>
                                        </p:tgtEl>
                                      </p:cBhvr>
                                    </p:animEffect>
                                    <p:set>
                                      <p:cBhvr>
                                        <p:cTn id="271" dur="1" fill="hold">
                                          <p:stCondLst>
                                            <p:cond delay="999"/>
                                          </p:stCondLst>
                                        </p:cTn>
                                        <p:tgtEl>
                                          <p:spTgt spid="22"/>
                                        </p:tgtEl>
                                        <p:attrNameLst>
                                          <p:attrName>style.visibility</p:attrName>
                                        </p:attrNameLst>
                                      </p:cBhvr>
                                      <p:to>
                                        <p:strVal val="hidden"/>
                                      </p:to>
                                    </p:set>
                                  </p:childTnLst>
                                </p:cTn>
                              </p:par>
                              <p:par>
                                <p:cTn id="272" presetID="31" presetClass="exit" presetSubtype="0" fill="hold" grpId="2" nodeType="withEffect">
                                  <p:stCondLst>
                                    <p:cond delay="0"/>
                                  </p:stCondLst>
                                  <p:childTnLst>
                                    <p:anim calcmode="lin" valueType="num">
                                      <p:cBhvr>
                                        <p:cTn id="273" dur="1000"/>
                                        <p:tgtEl>
                                          <p:spTgt spid="17"/>
                                        </p:tgtEl>
                                        <p:attrNameLst>
                                          <p:attrName>ppt_w</p:attrName>
                                        </p:attrNameLst>
                                      </p:cBhvr>
                                      <p:tavLst>
                                        <p:tav tm="0">
                                          <p:val>
                                            <p:strVal val="ppt_w"/>
                                          </p:val>
                                        </p:tav>
                                        <p:tav tm="100000">
                                          <p:val>
                                            <p:fltVal val="0"/>
                                          </p:val>
                                        </p:tav>
                                      </p:tavLst>
                                    </p:anim>
                                    <p:anim calcmode="lin" valueType="num">
                                      <p:cBhvr>
                                        <p:cTn id="274" dur="1000"/>
                                        <p:tgtEl>
                                          <p:spTgt spid="17"/>
                                        </p:tgtEl>
                                        <p:attrNameLst>
                                          <p:attrName>ppt_h</p:attrName>
                                        </p:attrNameLst>
                                      </p:cBhvr>
                                      <p:tavLst>
                                        <p:tav tm="0">
                                          <p:val>
                                            <p:strVal val="ppt_h"/>
                                          </p:val>
                                        </p:tav>
                                        <p:tav tm="100000">
                                          <p:val>
                                            <p:fltVal val="0"/>
                                          </p:val>
                                        </p:tav>
                                      </p:tavLst>
                                    </p:anim>
                                    <p:anim calcmode="lin" valueType="num">
                                      <p:cBhvr>
                                        <p:cTn id="275" dur="1000"/>
                                        <p:tgtEl>
                                          <p:spTgt spid="17"/>
                                        </p:tgtEl>
                                        <p:attrNameLst>
                                          <p:attrName>style.rotation</p:attrName>
                                        </p:attrNameLst>
                                      </p:cBhvr>
                                      <p:tavLst>
                                        <p:tav tm="0">
                                          <p:val>
                                            <p:fltVal val="0"/>
                                          </p:val>
                                        </p:tav>
                                        <p:tav tm="100000">
                                          <p:val>
                                            <p:fltVal val="90"/>
                                          </p:val>
                                        </p:tav>
                                      </p:tavLst>
                                    </p:anim>
                                    <p:animEffect transition="out" filter="fade">
                                      <p:cBhvr>
                                        <p:cTn id="276" dur="1000"/>
                                        <p:tgtEl>
                                          <p:spTgt spid="17"/>
                                        </p:tgtEl>
                                      </p:cBhvr>
                                    </p:animEffect>
                                    <p:set>
                                      <p:cBhvr>
                                        <p:cTn id="277" dur="1" fill="hold">
                                          <p:stCondLst>
                                            <p:cond delay="999"/>
                                          </p:stCondLst>
                                        </p:cTn>
                                        <p:tgtEl>
                                          <p:spTgt spid="17"/>
                                        </p:tgtEl>
                                        <p:attrNameLst>
                                          <p:attrName>style.visibility</p:attrName>
                                        </p:attrNameLst>
                                      </p:cBhvr>
                                      <p:to>
                                        <p:strVal val="hidden"/>
                                      </p:to>
                                    </p:set>
                                  </p:childTnLst>
                                </p:cTn>
                              </p:par>
                              <p:par>
                                <p:cTn id="278" presetID="31" presetClass="exit" presetSubtype="0" fill="hold" grpId="2" nodeType="withEffect">
                                  <p:stCondLst>
                                    <p:cond delay="0"/>
                                  </p:stCondLst>
                                  <p:childTnLst>
                                    <p:anim calcmode="lin" valueType="num">
                                      <p:cBhvr>
                                        <p:cTn id="279" dur="1000"/>
                                        <p:tgtEl>
                                          <p:spTgt spid="4"/>
                                        </p:tgtEl>
                                        <p:attrNameLst>
                                          <p:attrName>ppt_w</p:attrName>
                                        </p:attrNameLst>
                                      </p:cBhvr>
                                      <p:tavLst>
                                        <p:tav tm="0">
                                          <p:val>
                                            <p:strVal val="ppt_w"/>
                                          </p:val>
                                        </p:tav>
                                        <p:tav tm="100000">
                                          <p:val>
                                            <p:fltVal val="0"/>
                                          </p:val>
                                        </p:tav>
                                      </p:tavLst>
                                    </p:anim>
                                    <p:anim calcmode="lin" valueType="num">
                                      <p:cBhvr>
                                        <p:cTn id="280" dur="1000"/>
                                        <p:tgtEl>
                                          <p:spTgt spid="4"/>
                                        </p:tgtEl>
                                        <p:attrNameLst>
                                          <p:attrName>ppt_h</p:attrName>
                                        </p:attrNameLst>
                                      </p:cBhvr>
                                      <p:tavLst>
                                        <p:tav tm="0">
                                          <p:val>
                                            <p:strVal val="ppt_h"/>
                                          </p:val>
                                        </p:tav>
                                        <p:tav tm="100000">
                                          <p:val>
                                            <p:fltVal val="0"/>
                                          </p:val>
                                        </p:tav>
                                      </p:tavLst>
                                    </p:anim>
                                    <p:anim calcmode="lin" valueType="num">
                                      <p:cBhvr>
                                        <p:cTn id="281" dur="1000"/>
                                        <p:tgtEl>
                                          <p:spTgt spid="4"/>
                                        </p:tgtEl>
                                        <p:attrNameLst>
                                          <p:attrName>style.rotation</p:attrName>
                                        </p:attrNameLst>
                                      </p:cBhvr>
                                      <p:tavLst>
                                        <p:tav tm="0">
                                          <p:val>
                                            <p:fltVal val="0"/>
                                          </p:val>
                                        </p:tav>
                                        <p:tav tm="100000">
                                          <p:val>
                                            <p:fltVal val="90"/>
                                          </p:val>
                                        </p:tav>
                                      </p:tavLst>
                                    </p:anim>
                                    <p:animEffect transition="out" filter="fade">
                                      <p:cBhvr>
                                        <p:cTn id="282" dur="1000"/>
                                        <p:tgtEl>
                                          <p:spTgt spid="4"/>
                                        </p:tgtEl>
                                      </p:cBhvr>
                                    </p:animEffect>
                                    <p:set>
                                      <p:cBhvr>
                                        <p:cTn id="283" dur="1" fill="hold">
                                          <p:stCondLst>
                                            <p:cond delay="999"/>
                                          </p:stCondLst>
                                        </p:cTn>
                                        <p:tgtEl>
                                          <p:spTgt spid="4"/>
                                        </p:tgtEl>
                                        <p:attrNameLst>
                                          <p:attrName>style.visibility</p:attrName>
                                        </p:attrNameLst>
                                      </p:cBhvr>
                                      <p:to>
                                        <p:strVal val="hidden"/>
                                      </p:to>
                                    </p:set>
                                  </p:childTnLst>
                                </p:cTn>
                              </p:par>
                              <p:par>
                                <p:cTn id="284" presetID="31" presetClass="exit" presetSubtype="0" fill="hold" grpId="2" nodeType="withEffect">
                                  <p:stCondLst>
                                    <p:cond delay="0"/>
                                  </p:stCondLst>
                                  <p:childTnLst>
                                    <p:anim calcmode="lin" valueType="num">
                                      <p:cBhvr>
                                        <p:cTn id="285" dur="1000"/>
                                        <p:tgtEl>
                                          <p:spTgt spid="6"/>
                                        </p:tgtEl>
                                        <p:attrNameLst>
                                          <p:attrName>ppt_w</p:attrName>
                                        </p:attrNameLst>
                                      </p:cBhvr>
                                      <p:tavLst>
                                        <p:tav tm="0">
                                          <p:val>
                                            <p:strVal val="ppt_w"/>
                                          </p:val>
                                        </p:tav>
                                        <p:tav tm="100000">
                                          <p:val>
                                            <p:fltVal val="0"/>
                                          </p:val>
                                        </p:tav>
                                      </p:tavLst>
                                    </p:anim>
                                    <p:anim calcmode="lin" valueType="num">
                                      <p:cBhvr>
                                        <p:cTn id="286" dur="1000"/>
                                        <p:tgtEl>
                                          <p:spTgt spid="6"/>
                                        </p:tgtEl>
                                        <p:attrNameLst>
                                          <p:attrName>ppt_h</p:attrName>
                                        </p:attrNameLst>
                                      </p:cBhvr>
                                      <p:tavLst>
                                        <p:tav tm="0">
                                          <p:val>
                                            <p:strVal val="ppt_h"/>
                                          </p:val>
                                        </p:tav>
                                        <p:tav tm="100000">
                                          <p:val>
                                            <p:fltVal val="0"/>
                                          </p:val>
                                        </p:tav>
                                      </p:tavLst>
                                    </p:anim>
                                    <p:anim calcmode="lin" valueType="num">
                                      <p:cBhvr>
                                        <p:cTn id="287" dur="1000"/>
                                        <p:tgtEl>
                                          <p:spTgt spid="6"/>
                                        </p:tgtEl>
                                        <p:attrNameLst>
                                          <p:attrName>style.rotation</p:attrName>
                                        </p:attrNameLst>
                                      </p:cBhvr>
                                      <p:tavLst>
                                        <p:tav tm="0">
                                          <p:val>
                                            <p:fltVal val="0"/>
                                          </p:val>
                                        </p:tav>
                                        <p:tav tm="100000">
                                          <p:val>
                                            <p:fltVal val="90"/>
                                          </p:val>
                                        </p:tav>
                                      </p:tavLst>
                                    </p:anim>
                                    <p:animEffect transition="out" filter="fade">
                                      <p:cBhvr>
                                        <p:cTn id="288" dur="1000"/>
                                        <p:tgtEl>
                                          <p:spTgt spid="6"/>
                                        </p:tgtEl>
                                      </p:cBhvr>
                                    </p:animEffect>
                                    <p:set>
                                      <p:cBhvr>
                                        <p:cTn id="289" dur="1" fill="hold">
                                          <p:stCondLst>
                                            <p:cond delay="999"/>
                                          </p:stCondLst>
                                        </p:cTn>
                                        <p:tgtEl>
                                          <p:spTgt spid="6"/>
                                        </p:tgtEl>
                                        <p:attrNameLst>
                                          <p:attrName>style.visibility</p:attrName>
                                        </p:attrNameLst>
                                      </p:cBhvr>
                                      <p:to>
                                        <p:strVal val="hidden"/>
                                      </p:to>
                                    </p:set>
                                  </p:childTnLst>
                                </p:cTn>
                              </p:par>
                              <p:par>
                                <p:cTn id="290" presetID="31" presetClass="exit" presetSubtype="0" fill="hold" grpId="2" nodeType="withEffect">
                                  <p:stCondLst>
                                    <p:cond delay="0"/>
                                  </p:stCondLst>
                                  <p:childTnLst>
                                    <p:anim calcmode="lin" valueType="num">
                                      <p:cBhvr>
                                        <p:cTn id="291" dur="1000"/>
                                        <p:tgtEl>
                                          <p:spTgt spid="5"/>
                                        </p:tgtEl>
                                        <p:attrNameLst>
                                          <p:attrName>ppt_w</p:attrName>
                                        </p:attrNameLst>
                                      </p:cBhvr>
                                      <p:tavLst>
                                        <p:tav tm="0">
                                          <p:val>
                                            <p:strVal val="ppt_w"/>
                                          </p:val>
                                        </p:tav>
                                        <p:tav tm="100000">
                                          <p:val>
                                            <p:fltVal val="0"/>
                                          </p:val>
                                        </p:tav>
                                      </p:tavLst>
                                    </p:anim>
                                    <p:anim calcmode="lin" valueType="num">
                                      <p:cBhvr>
                                        <p:cTn id="292" dur="1000"/>
                                        <p:tgtEl>
                                          <p:spTgt spid="5"/>
                                        </p:tgtEl>
                                        <p:attrNameLst>
                                          <p:attrName>ppt_h</p:attrName>
                                        </p:attrNameLst>
                                      </p:cBhvr>
                                      <p:tavLst>
                                        <p:tav tm="0">
                                          <p:val>
                                            <p:strVal val="ppt_h"/>
                                          </p:val>
                                        </p:tav>
                                        <p:tav tm="100000">
                                          <p:val>
                                            <p:fltVal val="0"/>
                                          </p:val>
                                        </p:tav>
                                      </p:tavLst>
                                    </p:anim>
                                    <p:anim calcmode="lin" valueType="num">
                                      <p:cBhvr>
                                        <p:cTn id="293" dur="1000"/>
                                        <p:tgtEl>
                                          <p:spTgt spid="5"/>
                                        </p:tgtEl>
                                        <p:attrNameLst>
                                          <p:attrName>style.rotation</p:attrName>
                                        </p:attrNameLst>
                                      </p:cBhvr>
                                      <p:tavLst>
                                        <p:tav tm="0">
                                          <p:val>
                                            <p:fltVal val="0"/>
                                          </p:val>
                                        </p:tav>
                                        <p:tav tm="100000">
                                          <p:val>
                                            <p:fltVal val="90"/>
                                          </p:val>
                                        </p:tav>
                                      </p:tavLst>
                                    </p:anim>
                                    <p:animEffect transition="out" filter="fade">
                                      <p:cBhvr>
                                        <p:cTn id="294" dur="1000"/>
                                        <p:tgtEl>
                                          <p:spTgt spid="5"/>
                                        </p:tgtEl>
                                      </p:cBhvr>
                                    </p:animEffect>
                                    <p:set>
                                      <p:cBhvr>
                                        <p:cTn id="295" dur="1" fill="hold">
                                          <p:stCondLst>
                                            <p:cond delay="999"/>
                                          </p:stCondLst>
                                        </p:cTn>
                                        <p:tgtEl>
                                          <p:spTgt spid="5"/>
                                        </p:tgtEl>
                                        <p:attrNameLst>
                                          <p:attrName>style.visibility</p:attrName>
                                        </p:attrNameLst>
                                      </p:cBhvr>
                                      <p:to>
                                        <p:strVal val="hidden"/>
                                      </p:to>
                                    </p:set>
                                  </p:childTnLst>
                                </p:cTn>
                              </p:par>
                              <p:par>
                                <p:cTn id="296" presetID="31" presetClass="exit" presetSubtype="0" fill="hold" grpId="2" nodeType="withEffect">
                                  <p:stCondLst>
                                    <p:cond delay="0"/>
                                  </p:stCondLst>
                                  <p:childTnLst>
                                    <p:anim calcmode="lin" valueType="num">
                                      <p:cBhvr>
                                        <p:cTn id="297" dur="1000"/>
                                        <p:tgtEl>
                                          <p:spTgt spid="18"/>
                                        </p:tgtEl>
                                        <p:attrNameLst>
                                          <p:attrName>ppt_w</p:attrName>
                                        </p:attrNameLst>
                                      </p:cBhvr>
                                      <p:tavLst>
                                        <p:tav tm="0">
                                          <p:val>
                                            <p:strVal val="ppt_w"/>
                                          </p:val>
                                        </p:tav>
                                        <p:tav tm="100000">
                                          <p:val>
                                            <p:fltVal val="0"/>
                                          </p:val>
                                        </p:tav>
                                      </p:tavLst>
                                    </p:anim>
                                    <p:anim calcmode="lin" valueType="num">
                                      <p:cBhvr>
                                        <p:cTn id="298" dur="1000"/>
                                        <p:tgtEl>
                                          <p:spTgt spid="18"/>
                                        </p:tgtEl>
                                        <p:attrNameLst>
                                          <p:attrName>ppt_h</p:attrName>
                                        </p:attrNameLst>
                                      </p:cBhvr>
                                      <p:tavLst>
                                        <p:tav tm="0">
                                          <p:val>
                                            <p:strVal val="ppt_h"/>
                                          </p:val>
                                        </p:tav>
                                        <p:tav tm="100000">
                                          <p:val>
                                            <p:fltVal val="0"/>
                                          </p:val>
                                        </p:tav>
                                      </p:tavLst>
                                    </p:anim>
                                    <p:anim calcmode="lin" valueType="num">
                                      <p:cBhvr>
                                        <p:cTn id="299" dur="1000"/>
                                        <p:tgtEl>
                                          <p:spTgt spid="18"/>
                                        </p:tgtEl>
                                        <p:attrNameLst>
                                          <p:attrName>style.rotation</p:attrName>
                                        </p:attrNameLst>
                                      </p:cBhvr>
                                      <p:tavLst>
                                        <p:tav tm="0">
                                          <p:val>
                                            <p:fltVal val="0"/>
                                          </p:val>
                                        </p:tav>
                                        <p:tav tm="100000">
                                          <p:val>
                                            <p:fltVal val="90"/>
                                          </p:val>
                                        </p:tav>
                                      </p:tavLst>
                                    </p:anim>
                                    <p:animEffect transition="out" filter="fade">
                                      <p:cBhvr>
                                        <p:cTn id="300" dur="1000"/>
                                        <p:tgtEl>
                                          <p:spTgt spid="18"/>
                                        </p:tgtEl>
                                      </p:cBhvr>
                                    </p:animEffect>
                                    <p:set>
                                      <p:cBhvr>
                                        <p:cTn id="301" dur="1" fill="hold">
                                          <p:stCondLst>
                                            <p:cond delay="999"/>
                                          </p:stCondLst>
                                        </p:cTn>
                                        <p:tgtEl>
                                          <p:spTgt spid="18"/>
                                        </p:tgtEl>
                                        <p:attrNameLst>
                                          <p:attrName>style.visibility</p:attrName>
                                        </p:attrNameLst>
                                      </p:cBhvr>
                                      <p:to>
                                        <p:strVal val="hidden"/>
                                      </p:to>
                                    </p:set>
                                  </p:childTnLst>
                                </p:cTn>
                              </p:par>
                              <p:par>
                                <p:cTn id="302" presetID="31" presetClass="exit" presetSubtype="0" fill="hold" grpId="2" nodeType="withEffect">
                                  <p:stCondLst>
                                    <p:cond delay="0"/>
                                  </p:stCondLst>
                                  <p:childTnLst>
                                    <p:anim calcmode="lin" valueType="num">
                                      <p:cBhvr>
                                        <p:cTn id="303" dur="1000"/>
                                        <p:tgtEl>
                                          <p:spTgt spid="20"/>
                                        </p:tgtEl>
                                        <p:attrNameLst>
                                          <p:attrName>ppt_w</p:attrName>
                                        </p:attrNameLst>
                                      </p:cBhvr>
                                      <p:tavLst>
                                        <p:tav tm="0">
                                          <p:val>
                                            <p:strVal val="ppt_w"/>
                                          </p:val>
                                        </p:tav>
                                        <p:tav tm="100000">
                                          <p:val>
                                            <p:fltVal val="0"/>
                                          </p:val>
                                        </p:tav>
                                      </p:tavLst>
                                    </p:anim>
                                    <p:anim calcmode="lin" valueType="num">
                                      <p:cBhvr>
                                        <p:cTn id="304" dur="1000"/>
                                        <p:tgtEl>
                                          <p:spTgt spid="20"/>
                                        </p:tgtEl>
                                        <p:attrNameLst>
                                          <p:attrName>ppt_h</p:attrName>
                                        </p:attrNameLst>
                                      </p:cBhvr>
                                      <p:tavLst>
                                        <p:tav tm="0">
                                          <p:val>
                                            <p:strVal val="ppt_h"/>
                                          </p:val>
                                        </p:tav>
                                        <p:tav tm="100000">
                                          <p:val>
                                            <p:fltVal val="0"/>
                                          </p:val>
                                        </p:tav>
                                      </p:tavLst>
                                    </p:anim>
                                    <p:anim calcmode="lin" valueType="num">
                                      <p:cBhvr>
                                        <p:cTn id="305" dur="1000"/>
                                        <p:tgtEl>
                                          <p:spTgt spid="20"/>
                                        </p:tgtEl>
                                        <p:attrNameLst>
                                          <p:attrName>style.rotation</p:attrName>
                                        </p:attrNameLst>
                                      </p:cBhvr>
                                      <p:tavLst>
                                        <p:tav tm="0">
                                          <p:val>
                                            <p:fltVal val="0"/>
                                          </p:val>
                                        </p:tav>
                                        <p:tav tm="100000">
                                          <p:val>
                                            <p:fltVal val="90"/>
                                          </p:val>
                                        </p:tav>
                                      </p:tavLst>
                                    </p:anim>
                                    <p:animEffect transition="out" filter="fade">
                                      <p:cBhvr>
                                        <p:cTn id="306" dur="1000"/>
                                        <p:tgtEl>
                                          <p:spTgt spid="20"/>
                                        </p:tgtEl>
                                      </p:cBhvr>
                                    </p:animEffect>
                                    <p:set>
                                      <p:cBhvr>
                                        <p:cTn id="307" dur="1" fill="hold">
                                          <p:stCondLst>
                                            <p:cond delay="999"/>
                                          </p:stCondLst>
                                        </p:cTn>
                                        <p:tgtEl>
                                          <p:spTgt spid="20"/>
                                        </p:tgtEl>
                                        <p:attrNameLst>
                                          <p:attrName>style.visibility</p:attrName>
                                        </p:attrNameLst>
                                      </p:cBhvr>
                                      <p:to>
                                        <p:strVal val="hidden"/>
                                      </p:to>
                                    </p:set>
                                  </p:childTnLst>
                                </p:cTn>
                              </p:par>
                              <p:par>
                                <p:cTn id="308" presetID="31" presetClass="exit" presetSubtype="0" fill="hold" grpId="2" nodeType="withEffect">
                                  <p:stCondLst>
                                    <p:cond delay="0"/>
                                  </p:stCondLst>
                                  <p:childTnLst>
                                    <p:anim calcmode="lin" valueType="num">
                                      <p:cBhvr>
                                        <p:cTn id="309" dur="1000"/>
                                        <p:tgtEl>
                                          <p:spTgt spid="21"/>
                                        </p:tgtEl>
                                        <p:attrNameLst>
                                          <p:attrName>ppt_w</p:attrName>
                                        </p:attrNameLst>
                                      </p:cBhvr>
                                      <p:tavLst>
                                        <p:tav tm="0">
                                          <p:val>
                                            <p:strVal val="ppt_w"/>
                                          </p:val>
                                        </p:tav>
                                        <p:tav tm="100000">
                                          <p:val>
                                            <p:fltVal val="0"/>
                                          </p:val>
                                        </p:tav>
                                      </p:tavLst>
                                    </p:anim>
                                    <p:anim calcmode="lin" valueType="num">
                                      <p:cBhvr>
                                        <p:cTn id="310" dur="1000"/>
                                        <p:tgtEl>
                                          <p:spTgt spid="21"/>
                                        </p:tgtEl>
                                        <p:attrNameLst>
                                          <p:attrName>ppt_h</p:attrName>
                                        </p:attrNameLst>
                                      </p:cBhvr>
                                      <p:tavLst>
                                        <p:tav tm="0">
                                          <p:val>
                                            <p:strVal val="ppt_h"/>
                                          </p:val>
                                        </p:tav>
                                        <p:tav tm="100000">
                                          <p:val>
                                            <p:fltVal val="0"/>
                                          </p:val>
                                        </p:tav>
                                      </p:tavLst>
                                    </p:anim>
                                    <p:anim calcmode="lin" valueType="num">
                                      <p:cBhvr>
                                        <p:cTn id="311" dur="1000"/>
                                        <p:tgtEl>
                                          <p:spTgt spid="21"/>
                                        </p:tgtEl>
                                        <p:attrNameLst>
                                          <p:attrName>style.rotation</p:attrName>
                                        </p:attrNameLst>
                                      </p:cBhvr>
                                      <p:tavLst>
                                        <p:tav tm="0">
                                          <p:val>
                                            <p:fltVal val="0"/>
                                          </p:val>
                                        </p:tav>
                                        <p:tav tm="100000">
                                          <p:val>
                                            <p:fltVal val="90"/>
                                          </p:val>
                                        </p:tav>
                                      </p:tavLst>
                                    </p:anim>
                                    <p:animEffect transition="out" filter="fade">
                                      <p:cBhvr>
                                        <p:cTn id="312" dur="1000"/>
                                        <p:tgtEl>
                                          <p:spTgt spid="21"/>
                                        </p:tgtEl>
                                      </p:cBhvr>
                                    </p:animEffect>
                                    <p:set>
                                      <p:cBhvr>
                                        <p:cTn id="313" dur="1" fill="hold">
                                          <p:stCondLst>
                                            <p:cond delay="999"/>
                                          </p:stCondLst>
                                        </p:cTn>
                                        <p:tgtEl>
                                          <p:spTgt spid="21"/>
                                        </p:tgtEl>
                                        <p:attrNameLst>
                                          <p:attrName>style.visibility</p:attrName>
                                        </p:attrNameLst>
                                      </p:cBhvr>
                                      <p:to>
                                        <p:strVal val="hidden"/>
                                      </p:to>
                                    </p:set>
                                  </p:childTnLst>
                                </p:cTn>
                              </p:par>
                              <p:par>
                                <p:cTn id="314" presetID="31" presetClass="exit" presetSubtype="0" fill="hold" grpId="2" nodeType="withEffect">
                                  <p:stCondLst>
                                    <p:cond delay="0"/>
                                  </p:stCondLst>
                                  <p:childTnLst>
                                    <p:anim calcmode="lin" valueType="num">
                                      <p:cBhvr>
                                        <p:cTn id="315" dur="1000"/>
                                        <p:tgtEl>
                                          <p:spTgt spid="24"/>
                                        </p:tgtEl>
                                        <p:attrNameLst>
                                          <p:attrName>ppt_w</p:attrName>
                                        </p:attrNameLst>
                                      </p:cBhvr>
                                      <p:tavLst>
                                        <p:tav tm="0">
                                          <p:val>
                                            <p:strVal val="ppt_w"/>
                                          </p:val>
                                        </p:tav>
                                        <p:tav tm="100000">
                                          <p:val>
                                            <p:fltVal val="0"/>
                                          </p:val>
                                        </p:tav>
                                      </p:tavLst>
                                    </p:anim>
                                    <p:anim calcmode="lin" valueType="num">
                                      <p:cBhvr>
                                        <p:cTn id="316" dur="1000"/>
                                        <p:tgtEl>
                                          <p:spTgt spid="24"/>
                                        </p:tgtEl>
                                        <p:attrNameLst>
                                          <p:attrName>ppt_h</p:attrName>
                                        </p:attrNameLst>
                                      </p:cBhvr>
                                      <p:tavLst>
                                        <p:tav tm="0">
                                          <p:val>
                                            <p:strVal val="ppt_h"/>
                                          </p:val>
                                        </p:tav>
                                        <p:tav tm="100000">
                                          <p:val>
                                            <p:fltVal val="0"/>
                                          </p:val>
                                        </p:tav>
                                      </p:tavLst>
                                    </p:anim>
                                    <p:anim calcmode="lin" valueType="num">
                                      <p:cBhvr>
                                        <p:cTn id="317" dur="1000"/>
                                        <p:tgtEl>
                                          <p:spTgt spid="24"/>
                                        </p:tgtEl>
                                        <p:attrNameLst>
                                          <p:attrName>style.rotation</p:attrName>
                                        </p:attrNameLst>
                                      </p:cBhvr>
                                      <p:tavLst>
                                        <p:tav tm="0">
                                          <p:val>
                                            <p:fltVal val="0"/>
                                          </p:val>
                                        </p:tav>
                                        <p:tav tm="100000">
                                          <p:val>
                                            <p:fltVal val="90"/>
                                          </p:val>
                                        </p:tav>
                                      </p:tavLst>
                                    </p:anim>
                                    <p:animEffect transition="out" filter="fade">
                                      <p:cBhvr>
                                        <p:cTn id="318" dur="1000"/>
                                        <p:tgtEl>
                                          <p:spTgt spid="24"/>
                                        </p:tgtEl>
                                      </p:cBhvr>
                                    </p:animEffect>
                                    <p:set>
                                      <p:cBhvr>
                                        <p:cTn id="319" dur="1" fill="hold">
                                          <p:stCondLst>
                                            <p:cond delay="999"/>
                                          </p:stCondLst>
                                        </p:cTn>
                                        <p:tgtEl>
                                          <p:spTgt spid="24"/>
                                        </p:tgtEl>
                                        <p:attrNameLst>
                                          <p:attrName>style.visibility</p:attrName>
                                        </p:attrNameLst>
                                      </p:cBhvr>
                                      <p:to>
                                        <p:strVal val="hidden"/>
                                      </p:to>
                                    </p:set>
                                  </p:childTnLst>
                                </p:cTn>
                              </p:par>
                              <p:par>
                                <p:cTn id="320" presetID="31" presetClass="exit" presetSubtype="0" fill="hold" grpId="2" nodeType="withEffect">
                                  <p:stCondLst>
                                    <p:cond delay="0"/>
                                  </p:stCondLst>
                                  <p:childTnLst>
                                    <p:anim calcmode="lin" valueType="num">
                                      <p:cBhvr>
                                        <p:cTn id="321" dur="1000"/>
                                        <p:tgtEl>
                                          <p:spTgt spid="8"/>
                                        </p:tgtEl>
                                        <p:attrNameLst>
                                          <p:attrName>ppt_w</p:attrName>
                                        </p:attrNameLst>
                                      </p:cBhvr>
                                      <p:tavLst>
                                        <p:tav tm="0">
                                          <p:val>
                                            <p:strVal val="ppt_w"/>
                                          </p:val>
                                        </p:tav>
                                        <p:tav tm="100000">
                                          <p:val>
                                            <p:fltVal val="0"/>
                                          </p:val>
                                        </p:tav>
                                      </p:tavLst>
                                    </p:anim>
                                    <p:anim calcmode="lin" valueType="num">
                                      <p:cBhvr>
                                        <p:cTn id="322" dur="1000"/>
                                        <p:tgtEl>
                                          <p:spTgt spid="8"/>
                                        </p:tgtEl>
                                        <p:attrNameLst>
                                          <p:attrName>ppt_h</p:attrName>
                                        </p:attrNameLst>
                                      </p:cBhvr>
                                      <p:tavLst>
                                        <p:tav tm="0">
                                          <p:val>
                                            <p:strVal val="ppt_h"/>
                                          </p:val>
                                        </p:tav>
                                        <p:tav tm="100000">
                                          <p:val>
                                            <p:fltVal val="0"/>
                                          </p:val>
                                        </p:tav>
                                      </p:tavLst>
                                    </p:anim>
                                    <p:anim calcmode="lin" valueType="num">
                                      <p:cBhvr>
                                        <p:cTn id="323" dur="1000"/>
                                        <p:tgtEl>
                                          <p:spTgt spid="8"/>
                                        </p:tgtEl>
                                        <p:attrNameLst>
                                          <p:attrName>style.rotation</p:attrName>
                                        </p:attrNameLst>
                                      </p:cBhvr>
                                      <p:tavLst>
                                        <p:tav tm="0">
                                          <p:val>
                                            <p:fltVal val="0"/>
                                          </p:val>
                                        </p:tav>
                                        <p:tav tm="100000">
                                          <p:val>
                                            <p:fltVal val="90"/>
                                          </p:val>
                                        </p:tav>
                                      </p:tavLst>
                                    </p:anim>
                                    <p:animEffect transition="out" filter="fade">
                                      <p:cBhvr>
                                        <p:cTn id="324" dur="1000"/>
                                        <p:tgtEl>
                                          <p:spTgt spid="8"/>
                                        </p:tgtEl>
                                      </p:cBhvr>
                                    </p:animEffect>
                                    <p:set>
                                      <p:cBhvr>
                                        <p:cTn id="325" dur="1" fill="hold">
                                          <p:stCondLst>
                                            <p:cond delay="999"/>
                                          </p:stCondLst>
                                        </p:cTn>
                                        <p:tgtEl>
                                          <p:spTgt spid="8"/>
                                        </p:tgtEl>
                                        <p:attrNameLst>
                                          <p:attrName>style.visibility</p:attrName>
                                        </p:attrNameLst>
                                      </p:cBhvr>
                                      <p:to>
                                        <p:strVal val="hidden"/>
                                      </p:to>
                                    </p:set>
                                  </p:childTnLst>
                                </p:cTn>
                              </p:par>
                              <p:par>
                                <p:cTn id="326" presetID="31" presetClass="exit" presetSubtype="0" fill="hold" grpId="2" nodeType="withEffect">
                                  <p:stCondLst>
                                    <p:cond delay="0"/>
                                  </p:stCondLst>
                                  <p:childTnLst>
                                    <p:anim calcmode="lin" valueType="num">
                                      <p:cBhvr>
                                        <p:cTn id="327" dur="1000"/>
                                        <p:tgtEl>
                                          <p:spTgt spid="7"/>
                                        </p:tgtEl>
                                        <p:attrNameLst>
                                          <p:attrName>ppt_w</p:attrName>
                                        </p:attrNameLst>
                                      </p:cBhvr>
                                      <p:tavLst>
                                        <p:tav tm="0">
                                          <p:val>
                                            <p:strVal val="ppt_w"/>
                                          </p:val>
                                        </p:tav>
                                        <p:tav tm="100000">
                                          <p:val>
                                            <p:fltVal val="0"/>
                                          </p:val>
                                        </p:tav>
                                      </p:tavLst>
                                    </p:anim>
                                    <p:anim calcmode="lin" valueType="num">
                                      <p:cBhvr>
                                        <p:cTn id="328" dur="1000"/>
                                        <p:tgtEl>
                                          <p:spTgt spid="7"/>
                                        </p:tgtEl>
                                        <p:attrNameLst>
                                          <p:attrName>ppt_h</p:attrName>
                                        </p:attrNameLst>
                                      </p:cBhvr>
                                      <p:tavLst>
                                        <p:tav tm="0">
                                          <p:val>
                                            <p:strVal val="ppt_h"/>
                                          </p:val>
                                        </p:tav>
                                        <p:tav tm="100000">
                                          <p:val>
                                            <p:fltVal val="0"/>
                                          </p:val>
                                        </p:tav>
                                      </p:tavLst>
                                    </p:anim>
                                    <p:anim calcmode="lin" valueType="num">
                                      <p:cBhvr>
                                        <p:cTn id="329" dur="1000"/>
                                        <p:tgtEl>
                                          <p:spTgt spid="7"/>
                                        </p:tgtEl>
                                        <p:attrNameLst>
                                          <p:attrName>style.rotation</p:attrName>
                                        </p:attrNameLst>
                                      </p:cBhvr>
                                      <p:tavLst>
                                        <p:tav tm="0">
                                          <p:val>
                                            <p:fltVal val="0"/>
                                          </p:val>
                                        </p:tav>
                                        <p:tav tm="100000">
                                          <p:val>
                                            <p:fltVal val="90"/>
                                          </p:val>
                                        </p:tav>
                                      </p:tavLst>
                                    </p:anim>
                                    <p:animEffect transition="out" filter="fade">
                                      <p:cBhvr>
                                        <p:cTn id="330" dur="1000"/>
                                        <p:tgtEl>
                                          <p:spTgt spid="7"/>
                                        </p:tgtEl>
                                      </p:cBhvr>
                                    </p:animEffect>
                                    <p:set>
                                      <p:cBhvr>
                                        <p:cTn id="331" dur="1" fill="hold">
                                          <p:stCondLst>
                                            <p:cond delay="999"/>
                                          </p:stCondLst>
                                        </p:cTn>
                                        <p:tgtEl>
                                          <p:spTgt spid="7"/>
                                        </p:tgtEl>
                                        <p:attrNameLst>
                                          <p:attrName>style.visibility</p:attrName>
                                        </p:attrNameLst>
                                      </p:cBhvr>
                                      <p:to>
                                        <p:strVal val="hidden"/>
                                      </p:to>
                                    </p:set>
                                  </p:childTnLst>
                                </p:cTn>
                              </p:par>
                              <p:par>
                                <p:cTn id="332" presetID="31" presetClass="exit" presetSubtype="0" fill="hold" grpId="2" nodeType="withEffect">
                                  <p:stCondLst>
                                    <p:cond delay="0"/>
                                  </p:stCondLst>
                                  <p:childTnLst>
                                    <p:anim calcmode="lin" valueType="num">
                                      <p:cBhvr>
                                        <p:cTn id="333" dur="1000"/>
                                        <p:tgtEl>
                                          <p:spTgt spid="16"/>
                                        </p:tgtEl>
                                        <p:attrNameLst>
                                          <p:attrName>ppt_w</p:attrName>
                                        </p:attrNameLst>
                                      </p:cBhvr>
                                      <p:tavLst>
                                        <p:tav tm="0">
                                          <p:val>
                                            <p:strVal val="ppt_w"/>
                                          </p:val>
                                        </p:tav>
                                        <p:tav tm="100000">
                                          <p:val>
                                            <p:fltVal val="0"/>
                                          </p:val>
                                        </p:tav>
                                      </p:tavLst>
                                    </p:anim>
                                    <p:anim calcmode="lin" valueType="num">
                                      <p:cBhvr>
                                        <p:cTn id="334" dur="1000"/>
                                        <p:tgtEl>
                                          <p:spTgt spid="16"/>
                                        </p:tgtEl>
                                        <p:attrNameLst>
                                          <p:attrName>ppt_h</p:attrName>
                                        </p:attrNameLst>
                                      </p:cBhvr>
                                      <p:tavLst>
                                        <p:tav tm="0">
                                          <p:val>
                                            <p:strVal val="ppt_h"/>
                                          </p:val>
                                        </p:tav>
                                        <p:tav tm="100000">
                                          <p:val>
                                            <p:fltVal val="0"/>
                                          </p:val>
                                        </p:tav>
                                      </p:tavLst>
                                    </p:anim>
                                    <p:anim calcmode="lin" valueType="num">
                                      <p:cBhvr>
                                        <p:cTn id="335" dur="1000"/>
                                        <p:tgtEl>
                                          <p:spTgt spid="16"/>
                                        </p:tgtEl>
                                        <p:attrNameLst>
                                          <p:attrName>style.rotation</p:attrName>
                                        </p:attrNameLst>
                                      </p:cBhvr>
                                      <p:tavLst>
                                        <p:tav tm="0">
                                          <p:val>
                                            <p:fltVal val="0"/>
                                          </p:val>
                                        </p:tav>
                                        <p:tav tm="100000">
                                          <p:val>
                                            <p:fltVal val="90"/>
                                          </p:val>
                                        </p:tav>
                                      </p:tavLst>
                                    </p:anim>
                                    <p:animEffect transition="out" filter="fade">
                                      <p:cBhvr>
                                        <p:cTn id="336" dur="1000"/>
                                        <p:tgtEl>
                                          <p:spTgt spid="16"/>
                                        </p:tgtEl>
                                      </p:cBhvr>
                                    </p:animEffect>
                                    <p:set>
                                      <p:cBhvr>
                                        <p:cTn id="337" dur="1" fill="hold">
                                          <p:stCondLst>
                                            <p:cond delay="999"/>
                                          </p:stCondLst>
                                        </p:cTn>
                                        <p:tgtEl>
                                          <p:spTgt spid="16"/>
                                        </p:tgtEl>
                                        <p:attrNameLst>
                                          <p:attrName>style.visibility</p:attrName>
                                        </p:attrNameLst>
                                      </p:cBhvr>
                                      <p:to>
                                        <p:strVal val="hidden"/>
                                      </p:to>
                                    </p:set>
                                  </p:childTnLst>
                                </p:cTn>
                              </p:par>
                              <p:par>
                                <p:cTn id="338" presetID="31" presetClass="exit" presetSubtype="0" fill="hold" grpId="2" nodeType="withEffect">
                                  <p:stCondLst>
                                    <p:cond delay="0"/>
                                  </p:stCondLst>
                                  <p:childTnLst>
                                    <p:anim calcmode="lin" valueType="num">
                                      <p:cBhvr>
                                        <p:cTn id="339" dur="1000"/>
                                        <p:tgtEl>
                                          <p:spTgt spid="14"/>
                                        </p:tgtEl>
                                        <p:attrNameLst>
                                          <p:attrName>ppt_w</p:attrName>
                                        </p:attrNameLst>
                                      </p:cBhvr>
                                      <p:tavLst>
                                        <p:tav tm="0">
                                          <p:val>
                                            <p:strVal val="ppt_w"/>
                                          </p:val>
                                        </p:tav>
                                        <p:tav tm="100000">
                                          <p:val>
                                            <p:fltVal val="0"/>
                                          </p:val>
                                        </p:tav>
                                      </p:tavLst>
                                    </p:anim>
                                    <p:anim calcmode="lin" valueType="num">
                                      <p:cBhvr>
                                        <p:cTn id="340" dur="1000"/>
                                        <p:tgtEl>
                                          <p:spTgt spid="14"/>
                                        </p:tgtEl>
                                        <p:attrNameLst>
                                          <p:attrName>ppt_h</p:attrName>
                                        </p:attrNameLst>
                                      </p:cBhvr>
                                      <p:tavLst>
                                        <p:tav tm="0">
                                          <p:val>
                                            <p:strVal val="ppt_h"/>
                                          </p:val>
                                        </p:tav>
                                        <p:tav tm="100000">
                                          <p:val>
                                            <p:fltVal val="0"/>
                                          </p:val>
                                        </p:tav>
                                      </p:tavLst>
                                    </p:anim>
                                    <p:anim calcmode="lin" valueType="num">
                                      <p:cBhvr>
                                        <p:cTn id="341" dur="1000"/>
                                        <p:tgtEl>
                                          <p:spTgt spid="14"/>
                                        </p:tgtEl>
                                        <p:attrNameLst>
                                          <p:attrName>style.rotation</p:attrName>
                                        </p:attrNameLst>
                                      </p:cBhvr>
                                      <p:tavLst>
                                        <p:tav tm="0">
                                          <p:val>
                                            <p:fltVal val="0"/>
                                          </p:val>
                                        </p:tav>
                                        <p:tav tm="100000">
                                          <p:val>
                                            <p:fltVal val="90"/>
                                          </p:val>
                                        </p:tav>
                                      </p:tavLst>
                                    </p:anim>
                                    <p:animEffect transition="out" filter="fade">
                                      <p:cBhvr>
                                        <p:cTn id="342" dur="1000"/>
                                        <p:tgtEl>
                                          <p:spTgt spid="14"/>
                                        </p:tgtEl>
                                      </p:cBhvr>
                                    </p:animEffect>
                                    <p:set>
                                      <p:cBhvr>
                                        <p:cTn id="343" dur="1" fill="hold">
                                          <p:stCondLst>
                                            <p:cond delay="999"/>
                                          </p:stCondLst>
                                        </p:cTn>
                                        <p:tgtEl>
                                          <p:spTgt spid="14"/>
                                        </p:tgtEl>
                                        <p:attrNameLst>
                                          <p:attrName>style.visibility</p:attrName>
                                        </p:attrNameLst>
                                      </p:cBhvr>
                                      <p:to>
                                        <p:strVal val="hidden"/>
                                      </p:to>
                                    </p:set>
                                  </p:childTnLst>
                                </p:cTn>
                              </p:par>
                              <p:par>
                                <p:cTn id="344" presetID="31" presetClass="exit" presetSubtype="0" fill="hold" grpId="2" nodeType="withEffect">
                                  <p:stCondLst>
                                    <p:cond delay="100"/>
                                  </p:stCondLst>
                                  <p:childTnLst>
                                    <p:anim calcmode="lin" valueType="num">
                                      <p:cBhvr>
                                        <p:cTn id="345" dur="1000"/>
                                        <p:tgtEl>
                                          <p:spTgt spid="15"/>
                                        </p:tgtEl>
                                        <p:attrNameLst>
                                          <p:attrName>ppt_w</p:attrName>
                                        </p:attrNameLst>
                                      </p:cBhvr>
                                      <p:tavLst>
                                        <p:tav tm="0">
                                          <p:val>
                                            <p:strVal val="ppt_w"/>
                                          </p:val>
                                        </p:tav>
                                        <p:tav tm="100000">
                                          <p:val>
                                            <p:fltVal val="0"/>
                                          </p:val>
                                        </p:tav>
                                      </p:tavLst>
                                    </p:anim>
                                    <p:anim calcmode="lin" valueType="num">
                                      <p:cBhvr>
                                        <p:cTn id="346" dur="1000"/>
                                        <p:tgtEl>
                                          <p:spTgt spid="15"/>
                                        </p:tgtEl>
                                        <p:attrNameLst>
                                          <p:attrName>ppt_h</p:attrName>
                                        </p:attrNameLst>
                                      </p:cBhvr>
                                      <p:tavLst>
                                        <p:tav tm="0">
                                          <p:val>
                                            <p:strVal val="ppt_h"/>
                                          </p:val>
                                        </p:tav>
                                        <p:tav tm="100000">
                                          <p:val>
                                            <p:fltVal val="0"/>
                                          </p:val>
                                        </p:tav>
                                      </p:tavLst>
                                    </p:anim>
                                    <p:anim calcmode="lin" valueType="num">
                                      <p:cBhvr>
                                        <p:cTn id="347" dur="1000"/>
                                        <p:tgtEl>
                                          <p:spTgt spid="15"/>
                                        </p:tgtEl>
                                        <p:attrNameLst>
                                          <p:attrName>style.rotation</p:attrName>
                                        </p:attrNameLst>
                                      </p:cBhvr>
                                      <p:tavLst>
                                        <p:tav tm="0">
                                          <p:val>
                                            <p:fltVal val="0"/>
                                          </p:val>
                                        </p:tav>
                                        <p:tav tm="100000">
                                          <p:val>
                                            <p:fltVal val="90"/>
                                          </p:val>
                                        </p:tav>
                                      </p:tavLst>
                                    </p:anim>
                                    <p:animEffect transition="out" filter="fade">
                                      <p:cBhvr>
                                        <p:cTn id="348" dur="1000"/>
                                        <p:tgtEl>
                                          <p:spTgt spid="15"/>
                                        </p:tgtEl>
                                      </p:cBhvr>
                                    </p:animEffect>
                                    <p:set>
                                      <p:cBhvr>
                                        <p:cTn id="349" dur="1" fill="hold">
                                          <p:stCondLst>
                                            <p:cond delay="999"/>
                                          </p:stCondLst>
                                        </p:cTn>
                                        <p:tgtEl>
                                          <p:spTgt spid="15"/>
                                        </p:tgtEl>
                                        <p:attrNameLst>
                                          <p:attrName>style.visibility</p:attrName>
                                        </p:attrNameLst>
                                      </p:cBhvr>
                                      <p:to>
                                        <p:strVal val="hidden"/>
                                      </p:to>
                                    </p:set>
                                  </p:childTnLst>
                                </p:cTn>
                              </p:par>
                            </p:childTnLst>
                          </p:cTn>
                        </p:par>
                        <p:par>
                          <p:cTn id="350" fill="hold">
                            <p:stCondLst>
                              <p:cond delay="10500"/>
                            </p:stCondLst>
                            <p:childTnLst>
                              <p:par>
                                <p:cTn id="351" presetID="31" presetClass="entr" presetSubtype="0" fill="hold" grpId="0" nodeType="after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p:cTn id="353" dur="1000" fill="hold"/>
                                        <p:tgtEl>
                                          <p:spTgt spid="26"/>
                                        </p:tgtEl>
                                        <p:attrNameLst>
                                          <p:attrName>ppt_w</p:attrName>
                                        </p:attrNameLst>
                                      </p:cBhvr>
                                      <p:tavLst>
                                        <p:tav tm="0">
                                          <p:val>
                                            <p:fltVal val="0"/>
                                          </p:val>
                                        </p:tav>
                                        <p:tav tm="100000">
                                          <p:val>
                                            <p:strVal val="#ppt_w"/>
                                          </p:val>
                                        </p:tav>
                                      </p:tavLst>
                                    </p:anim>
                                    <p:anim calcmode="lin" valueType="num">
                                      <p:cBhvr>
                                        <p:cTn id="354" dur="1000" fill="hold"/>
                                        <p:tgtEl>
                                          <p:spTgt spid="26"/>
                                        </p:tgtEl>
                                        <p:attrNameLst>
                                          <p:attrName>ppt_h</p:attrName>
                                        </p:attrNameLst>
                                      </p:cBhvr>
                                      <p:tavLst>
                                        <p:tav tm="0">
                                          <p:val>
                                            <p:fltVal val="0"/>
                                          </p:val>
                                        </p:tav>
                                        <p:tav tm="100000">
                                          <p:val>
                                            <p:strVal val="#ppt_h"/>
                                          </p:val>
                                        </p:tav>
                                      </p:tavLst>
                                    </p:anim>
                                    <p:anim calcmode="lin" valueType="num">
                                      <p:cBhvr>
                                        <p:cTn id="355" dur="1000" fill="hold"/>
                                        <p:tgtEl>
                                          <p:spTgt spid="26"/>
                                        </p:tgtEl>
                                        <p:attrNameLst>
                                          <p:attrName>style.rotation</p:attrName>
                                        </p:attrNameLst>
                                      </p:cBhvr>
                                      <p:tavLst>
                                        <p:tav tm="0">
                                          <p:val>
                                            <p:fltVal val="90"/>
                                          </p:val>
                                        </p:tav>
                                        <p:tav tm="100000">
                                          <p:val>
                                            <p:fltVal val="0"/>
                                          </p:val>
                                        </p:tav>
                                      </p:tavLst>
                                    </p:anim>
                                    <p:animEffect transition="in" filter="fade">
                                      <p:cBhvr>
                                        <p:cTn id="356" dur="1000"/>
                                        <p:tgtEl>
                                          <p:spTgt spid="26"/>
                                        </p:tgtEl>
                                      </p:cBhvr>
                                    </p:animEffect>
                                  </p:childTnLst>
                                </p:cTn>
                              </p:par>
                            </p:childTnLst>
                          </p:cTn>
                        </p:par>
                        <p:par>
                          <p:cTn id="357" fill="hold">
                            <p:stCondLst>
                              <p:cond delay="11500"/>
                            </p:stCondLst>
                            <p:childTnLst>
                              <p:par>
                                <p:cTn id="358" presetID="3" presetClass="emph" presetSubtype="2" fill="hold" grpId="1" nodeType="afterEffect">
                                  <p:stCondLst>
                                    <p:cond delay="0"/>
                                  </p:stCondLst>
                                  <p:childTnLst>
                                    <p:animClr clrSpc="rgb" dir="cw">
                                      <p:cBhvr override="childStyle">
                                        <p:cTn id="359" dur="500" fill="hold"/>
                                        <p:tgtEl>
                                          <p:spTgt spid="26"/>
                                        </p:tgtEl>
                                        <p:attrNameLst>
                                          <p:attrName>style.color</p:attrName>
                                        </p:attrNameLst>
                                      </p:cBhvr>
                                      <p:to>
                                        <a:srgbClr val="E0325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6" grpId="0"/>
      <p:bldP spid="26" grpId="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FF9999"/>
          </a:solidFill>
        </p:spPr>
        <p:txBody>
          <a:bodyPr rtlCol="0">
            <a:noAutofit/>
          </a:bodyPr>
          <a:lstStyle/>
          <a:p>
            <a:pPr eaLnBrk="1" fontAlgn="auto" hangingPunct="1">
              <a:spcAft>
                <a:spcPts val="0"/>
              </a:spcAft>
              <a:defRPr/>
            </a:pPr>
            <a:r>
              <a:rPr lang="ja-JP" altLang="en-US" sz="5400" dirty="0" smtClean="0">
                <a:solidFill>
                  <a:schemeClr val="tx2">
                    <a:lumMod val="50000"/>
                  </a:schemeClr>
                </a:solidFill>
                <a:latin typeface="+mj-ea"/>
              </a:rPr>
              <a:t>モチベーションを</a:t>
            </a:r>
            <a:r>
              <a:rPr lang="en-US" altLang="ja-JP" sz="5400" dirty="0" smtClean="0">
                <a:solidFill>
                  <a:schemeClr val="tx2">
                    <a:lumMod val="50000"/>
                  </a:schemeClr>
                </a:solidFill>
                <a:latin typeface="+mj-ea"/>
              </a:rPr>
              <a:t/>
            </a:r>
            <a:br>
              <a:rPr lang="en-US" altLang="ja-JP" sz="5400" dirty="0" smtClean="0">
                <a:solidFill>
                  <a:schemeClr val="tx2">
                    <a:lumMod val="50000"/>
                  </a:schemeClr>
                </a:solidFill>
                <a:latin typeface="+mj-ea"/>
              </a:rPr>
            </a:br>
            <a:r>
              <a:rPr lang="ja-JP" altLang="en-US" sz="7200" dirty="0" smtClean="0">
                <a:solidFill>
                  <a:schemeClr val="tx2">
                    <a:lumMod val="50000"/>
                  </a:schemeClr>
                </a:solidFill>
                <a:latin typeface="+mj-ea"/>
              </a:rPr>
              <a:t>上げる、保つための</a:t>
            </a:r>
            <a:r>
              <a:rPr lang="en-US" altLang="ja-JP" sz="7200" dirty="0" smtClean="0">
                <a:solidFill>
                  <a:schemeClr val="tx2">
                    <a:lumMod val="50000"/>
                  </a:schemeClr>
                </a:solidFill>
                <a:latin typeface="+mj-ea"/>
              </a:rPr>
              <a:t/>
            </a:r>
            <a:br>
              <a:rPr lang="en-US" altLang="ja-JP" sz="7200" dirty="0" smtClean="0">
                <a:solidFill>
                  <a:schemeClr val="tx2">
                    <a:lumMod val="50000"/>
                  </a:schemeClr>
                </a:solidFill>
                <a:latin typeface="+mj-ea"/>
              </a:rPr>
            </a:br>
            <a:r>
              <a:rPr lang="ja-JP" altLang="en-US" sz="7200" dirty="0" smtClean="0">
                <a:solidFill>
                  <a:schemeClr val="tx2">
                    <a:lumMod val="50000"/>
                  </a:schemeClr>
                </a:solidFill>
                <a:latin typeface="+mj-ea"/>
              </a:rPr>
              <a:t>実践</a:t>
            </a:r>
            <a:r>
              <a:rPr lang="ja-JP" altLang="en-US" sz="7200" dirty="0">
                <a:solidFill>
                  <a:schemeClr val="tx2">
                    <a:lumMod val="50000"/>
                  </a:schemeClr>
                </a:solidFill>
                <a:latin typeface="+mj-ea"/>
              </a:rPr>
              <a:t>テクニック</a:t>
            </a:r>
            <a:endParaRPr lang="ja-JP" altLang="en-US" sz="7200" dirty="0" smtClean="0">
              <a:solidFill>
                <a:schemeClr val="tx2">
                  <a:lumMod val="50000"/>
                </a:schemeClr>
              </a:solidFill>
              <a:latin typeface="+mj-ea"/>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F497D">
                    <a:lumMod val="50000"/>
                  </a:srgbClr>
                </a:solidFill>
                <a:latin typeface="ＭＳ Ｐゴシック"/>
              </a:rPr>
              <a:t>その②</a:t>
            </a:r>
            <a:endParaRPr lang="ja-JP" altLang="en-US" sz="11500" dirty="0">
              <a:solidFill>
                <a:srgbClr val="1F497D">
                  <a:lumMod val="50000"/>
                </a:srgbClr>
              </a:solidFill>
              <a:latin typeface="ＭＳ Ｐゴシック"/>
            </a:endParaRPr>
          </a:p>
        </p:txBody>
      </p:sp>
    </p:spTree>
    <p:extLst>
      <p:ext uri="{BB962C8B-B14F-4D97-AF65-F5344CB8AC3E}">
        <p14:creationId xmlns:p14="http://schemas.microsoft.com/office/powerpoint/2010/main" val="18381691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441325" y="1544638"/>
            <a:ext cx="8253413" cy="3756025"/>
          </a:xfrm>
        </p:spPr>
        <p:txBody>
          <a:bodyPr/>
          <a:lstStyle/>
          <a:p>
            <a:pPr marL="0" indent="0" eaLnBrk="1" hangingPunct="1">
              <a:buFont typeface="Arial" charset="0"/>
              <a:buNone/>
              <a:defRPr/>
            </a:pPr>
            <a:r>
              <a:rPr lang="ja-JP" altLang="en-US" sz="8000" dirty="0" smtClean="0">
                <a:solidFill>
                  <a:schemeClr val="tx2">
                    <a:lumMod val="50000"/>
                  </a:schemeClr>
                </a:solidFill>
              </a:rPr>
              <a:t> 大切なのは</a:t>
            </a:r>
            <a:endParaRPr lang="en-US" altLang="ja-JP" sz="8000" dirty="0" smtClean="0">
              <a:solidFill>
                <a:schemeClr val="tx2">
                  <a:lumMod val="50000"/>
                </a:schemeClr>
              </a:solidFill>
            </a:endParaRPr>
          </a:p>
          <a:p>
            <a:pPr marL="0" indent="0" eaLnBrk="1" hangingPunct="1">
              <a:buFont typeface="Arial" charset="0"/>
              <a:buNone/>
              <a:defRPr/>
            </a:pPr>
            <a:r>
              <a:rPr lang="ja-JP" altLang="en-US" sz="12500" dirty="0" smtClean="0">
                <a:solidFill>
                  <a:schemeClr val="tx2">
                    <a:lumMod val="50000"/>
                  </a:schemeClr>
                </a:solidFill>
              </a:rPr>
              <a:t>最初</a:t>
            </a:r>
            <a:r>
              <a:rPr lang="ja-JP" altLang="en-US" sz="7200" dirty="0" smtClean="0">
                <a:solidFill>
                  <a:schemeClr val="tx2">
                    <a:lumMod val="50000"/>
                  </a:schemeClr>
                </a:solidFill>
              </a:rPr>
              <a:t>の</a:t>
            </a:r>
            <a:r>
              <a:rPr lang="ja-JP" altLang="en-US" sz="12500" dirty="0" smtClean="0">
                <a:solidFill>
                  <a:schemeClr val="tx2">
                    <a:lumMod val="50000"/>
                  </a:schemeClr>
                </a:solidFill>
              </a:rPr>
              <a:t>ツカミ</a:t>
            </a:r>
            <a:endParaRPr lang="en-US" altLang="ja-JP" sz="12500" dirty="0" smtClean="0">
              <a:solidFill>
                <a:schemeClr val="tx2">
                  <a:lumMod val="50000"/>
                </a:schemeClr>
              </a:solidFill>
            </a:endParaRPr>
          </a:p>
        </p:txBody>
      </p:sp>
      <p:sp>
        <p:nvSpPr>
          <p:cNvPr id="4" name="角丸四角形 3"/>
          <p:cNvSpPr/>
          <p:nvPr/>
        </p:nvSpPr>
        <p:spPr>
          <a:xfrm>
            <a:off x="212725" y="238125"/>
            <a:ext cx="8718550" cy="6376988"/>
          </a:xfrm>
          <a:prstGeom prst="roundRect">
            <a:avLst/>
          </a:prstGeom>
          <a:noFill/>
          <a:ln w="254000" cmpd="thickThin">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383969632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乗算記号 14"/>
          <p:cNvSpPr/>
          <p:nvPr/>
        </p:nvSpPr>
        <p:spPr>
          <a:xfrm>
            <a:off x="-1116013" y="1412875"/>
            <a:ext cx="6624638" cy="5184775"/>
          </a:xfrm>
          <a:prstGeom prst="mathMultiply">
            <a:avLst>
              <a:gd name="adj1" fmla="val 128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grpSp>
        <p:nvGrpSpPr>
          <p:cNvPr id="2" name="グループ化 15"/>
          <p:cNvGrpSpPr>
            <a:grpSpLocks/>
          </p:cNvGrpSpPr>
          <p:nvPr/>
        </p:nvGrpSpPr>
        <p:grpSpPr bwMode="auto">
          <a:xfrm>
            <a:off x="179388" y="1971675"/>
            <a:ext cx="4176712" cy="3328988"/>
            <a:chOff x="179512" y="1982148"/>
            <a:chExt cx="4176464" cy="2941130"/>
          </a:xfrm>
        </p:grpSpPr>
        <p:sp>
          <p:nvSpPr>
            <p:cNvPr id="4111" name="テキスト ボックス 11"/>
            <p:cNvSpPr txBox="1">
              <a:spLocks noChangeArrowheads="1"/>
            </p:cNvSpPr>
            <p:nvPr/>
          </p:nvSpPr>
          <p:spPr bwMode="auto">
            <a:xfrm>
              <a:off x="179512" y="1982148"/>
              <a:ext cx="4156075" cy="2880320"/>
            </a:xfrm>
            <a:prstGeom prst="rect">
              <a:avLst/>
            </a:prstGeom>
            <a:noFill/>
            <a:ln w="9525">
              <a:solidFill>
                <a:schemeClr val="tx1"/>
              </a:solidFill>
              <a:miter lim="800000"/>
              <a:headEnd/>
              <a:tailEnd/>
            </a:ln>
          </p:spPr>
          <p:txBody>
            <a:bodyPr/>
            <a:lstStyle/>
            <a:p>
              <a:pPr fontAlgn="base">
                <a:spcBef>
                  <a:spcPct val="0"/>
                </a:spcBef>
                <a:spcAft>
                  <a:spcPct val="0"/>
                </a:spcAft>
              </a:pPr>
              <a:r>
                <a:rPr lang="en-US" altLang="ja-JP" sz="3200">
                  <a:solidFill>
                    <a:prstClr val="black"/>
                  </a:solidFill>
                  <a:latin typeface="Arial" charset="0"/>
                </a:rPr>
                <a:t> </a:t>
              </a:r>
            </a:p>
            <a:p>
              <a:pPr fontAlgn="base">
                <a:spcBef>
                  <a:spcPct val="0"/>
                </a:spcBef>
                <a:spcAft>
                  <a:spcPct val="0"/>
                </a:spcAft>
              </a:pPr>
              <a:endParaRPr lang="en-US" altLang="ja-JP" sz="3200">
                <a:solidFill>
                  <a:prstClr val="black"/>
                </a:solidFill>
                <a:latin typeface="Arial" charset="0"/>
              </a:endParaRPr>
            </a:p>
          </p:txBody>
        </p:sp>
        <p:sp>
          <p:nvSpPr>
            <p:cNvPr id="4112" name="テキスト ボックス 11"/>
            <p:cNvSpPr txBox="1">
              <a:spLocks noChangeArrowheads="1"/>
            </p:cNvSpPr>
            <p:nvPr/>
          </p:nvSpPr>
          <p:spPr bwMode="auto">
            <a:xfrm>
              <a:off x="251520" y="4297802"/>
              <a:ext cx="4104456" cy="625476"/>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2000">
                  <a:solidFill>
                    <a:prstClr val="black"/>
                  </a:solidFill>
                  <a:latin typeface="Arial" charset="0"/>
                </a:rPr>
                <a:t>○○大学図書館</a:t>
              </a:r>
              <a:endParaRPr lang="en-US" altLang="ja-JP" sz="2000">
                <a:solidFill>
                  <a:prstClr val="black"/>
                </a:solidFill>
                <a:latin typeface="Arial" charset="0"/>
              </a:endParaRPr>
            </a:p>
            <a:p>
              <a:pPr algn="r" fontAlgn="base">
                <a:spcBef>
                  <a:spcPct val="0"/>
                </a:spcBef>
                <a:spcAft>
                  <a:spcPct val="0"/>
                </a:spcAft>
              </a:pPr>
              <a:r>
                <a:rPr lang="en-US" altLang="ja-JP" sz="2000">
                  <a:solidFill>
                    <a:prstClr val="black"/>
                  </a:solidFill>
                  <a:latin typeface="Arial" charset="0"/>
                </a:rPr>
                <a:t>2014.9.12</a:t>
              </a:r>
            </a:p>
          </p:txBody>
        </p:sp>
        <p:sp>
          <p:nvSpPr>
            <p:cNvPr id="4113" name="テキスト ボックス 10"/>
            <p:cNvSpPr txBox="1">
              <a:spLocks noChangeArrowheads="1"/>
            </p:cNvSpPr>
            <p:nvPr/>
          </p:nvSpPr>
          <p:spPr bwMode="auto">
            <a:xfrm>
              <a:off x="201284" y="2908522"/>
              <a:ext cx="4104456" cy="951712"/>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sz="3600">
                  <a:solidFill>
                    <a:prstClr val="black"/>
                  </a:solidFill>
                  <a:latin typeface="Arial" charset="0"/>
                </a:rPr>
                <a:t>図書館ガイダンス</a:t>
              </a:r>
              <a:endParaRPr lang="en-US" altLang="ja-JP" sz="3600">
                <a:solidFill>
                  <a:prstClr val="black"/>
                </a:solidFill>
                <a:latin typeface="Arial" charset="0"/>
              </a:endParaRPr>
            </a:p>
            <a:p>
              <a:pPr algn="ctr" fontAlgn="base">
                <a:spcBef>
                  <a:spcPct val="0"/>
                </a:spcBef>
                <a:spcAft>
                  <a:spcPct val="0"/>
                </a:spcAft>
              </a:pPr>
              <a:r>
                <a:rPr lang="ja-JP" altLang="en-US" sz="2800">
                  <a:solidFill>
                    <a:prstClr val="black"/>
                  </a:solidFill>
                  <a:latin typeface="Arial" charset="0"/>
                </a:rPr>
                <a:t>資料の探し方について</a:t>
              </a:r>
            </a:p>
          </p:txBody>
        </p:sp>
      </p:grpSp>
      <p:sp>
        <p:nvSpPr>
          <p:cNvPr id="4100" name="コンテンツ プレースホルダー 2"/>
          <p:cNvSpPr>
            <a:spLocks noGrp="1"/>
          </p:cNvSpPr>
          <p:nvPr>
            <p:ph idx="1"/>
          </p:nvPr>
        </p:nvSpPr>
        <p:spPr>
          <a:xfrm>
            <a:off x="0" y="798513"/>
            <a:ext cx="9144000" cy="1150937"/>
          </a:xfrm>
        </p:spPr>
        <p:txBody>
          <a:bodyPr/>
          <a:lstStyle/>
          <a:p>
            <a:pPr marL="0" indent="0" algn="ctr" eaLnBrk="1" hangingPunct="1">
              <a:buFont typeface="Arial" charset="0"/>
              <a:buNone/>
            </a:pPr>
            <a:r>
              <a:rPr lang="ja-JP" altLang="en-US" sz="5500" dirty="0" smtClean="0"/>
              <a:t>タイトル</a:t>
            </a:r>
            <a:r>
              <a:rPr lang="ja-JP" altLang="en-US" sz="4000" dirty="0" smtClean="0"/>
              <a:t>は</a:t>
            </a:r>
            <a:r>
              <a:rPr lang="ja-JP" altLang="en-US" sz="6200" b="1" dirty="0" smtClean="0"/>
              <a:t>インパクト</a:t>
            </a:r>
            <a:r>
              <a:rPr lang="ja-JP" altLang="en-US" sz="4000" dirty="0" smtClean="0"/>
              <a:t>で</a:t>
            </a:r>
            <a:r>
              <a:rPr lang="ja-JP" altLang="en-US" sz="6200" dirty="0" smtClean="0"/>
              <a:t>勝負</a:t>
            </a:r>
            <a:r>
              <a:rPr lang="en-US" altLang="ja-JP" sz="6600" dirty="0" smtClean="0"/>
              <a:t>!</a:t>
            </a:r>
            <a:endParaRPr lang="ja-JP" altLang="en-US" sz="6600" dirty="0" smtClean="0"/>
          </a:p>
        </p:txBody>
      </p:sp>
      <p:sp>
        <p:nvSpPr>
          <p:cNvPr id="9" name="テキスト ボックス 2"/>
          <p:cNvSpPr txBox="1">
            <a:spLocks noChangeArrowheads="1"/>
          </p:cNvSpPr>
          <p:nvPr/>
        </p:nvSpPr>
        <p:spPr bwMode="auto">
          <a:xfrm>
            <a:off x="4464050" y="5445125"/>
            <a:ext cx="4572000" cy="1200150"/>
          </a:xfrm>
          <a:prstGeom prst="rect">
            <a:avLst/>
          </a:prstGeom>
          <a:noFill/>
          <a:ln w="9525">
            <a:noFill/>
            <a:miter lim="800000"/>
            <a:headEnd/>
            <a:tailEnd/>
          </a:ln>
        </p:spPr>
        <p:txBody>
          <a:bodyPr>
            <a:spAutoFit/>
          </a:bodyPr>
          <a:lstStyle/>
          <a:p>
            <a:pPr fontAlgn="base">
              <a:spcBef>
                <a:spcPct val="0"/>
              </a:spcBef>
              <a:spcAft>
                <a:spcPct val="0"/>
              </a:spcAft>
            </a:pPr>
            <a:r>
              <a:rPr lang="ja-JP" altLang="en-US" sz="3200" dirty="0">
                <a:solidFill>
                  <a:srgbClr val="FF0000"/>
                </a:solidFill>
                <a:latin typeface="Arial" charset="0"/>
              </a:rPr>
              <a:t>　</a:t>
            </a:r>
            <a:r>
              <a:rPr lang="ja-JP" altLang="en-US" sz="3600" u="sng" dirty="0">
                <a:solidFill>
                  <a:srgbClr val="FF0000"/>
                </a:solidFill>
                <a:latin typeface="Arial" charset="0"/>
              </a:rPr>
              <a:t>伝えたいメッセージを</a:t>
            </a:r>
            <a:endParaRPr lang="en-US" altLang="ja-JP" sz="3600" u="sng" dirty="0">
              <a:solidFill>
                <a:srgbClr val="FF0000"/>
              </a:solidFill>
              <a:latin typeface="Arial" charset="0"/>
            </a:endParaRPr>
          </a:p>
          <a:p>
            <a:pPr fontAlgn="base">
              <a:spcBef>
                <a:spcPct val="0"/>
              </a:spcBef>
              <a:spcAft>
                <a:spcPct val="0"/>
              </a:spcAft>
            </a:pPr>
            <a:r>
              <a:rPr lang="ja-JP" altLang="en-US" sz="3600" dirty="0">
                <a:solidFill>
                  <a:srgbClr val="FF0000"/>
                </a:solidFill>
                <a:latin typeface="Arial" charset="0"/>
              </a:rPr>
              <a:t>　</a:t>
            </a:r>
            <a:r>
              <a:rPr lang="ja-JP" altLang="en-US" sz="3600" u="sng" dirty="0">
                <a:solidFill>
                  <a:srgbClr val="FF0000"/>
                </a:solidFill>
                <a:latin typeface="Arial" charset="0"/>
              </a:rPr>
              <a:t>タイトルに込める</a:t>
            </a:r>
          </a:p>
        </p:txBody>
      </p:sp>
      <p:grpSp>
        <p:nvGrpSpPr>
          <p:cNvPr id="3" name="グループ化 16"/>
          <p:cNvGrpSpPr>
            <a:grpSpLocks/>
          </p:cNvGrpSpPr>
          <p:nvPr/>
        </p:nvGrpSpPr>
        <p:grpSpPr bwMode="auto">
          <a:xfrm>
            <a:off x="4716463" y="1960563"/>
            <a:ext cx="4156075" cy="3340100"/>
            <a:chOff x="4716016" y="1971262"/>
            <a:chExt cx="4156075" cy="2950748"/>
          </a:xfrm>
        </p:grpSpPr>
        <p:sp>
          <p:nvSpPr>
            <p:cNvPr id="4108" name="テキスト ボックス 11"/>
            <p:cNvSpPr txBox="1">
              <a:spLocks noChangeArrowheads="1"/>
            </p:cNvSpPr>
            <p:nvPr/>
          </p:nvSpPr>
          <p:spPr bwMode="auto">
            <a:xfrm>
              <a:off x="4716016" y="1971262"/>
              <a:ext cx="4156075" cy="2897898"/>
            </a:xfrm>
            <a:prstGeom prst="rect">
              <a:avLst/>
            </a:prstGeom>
            <a:noFill/>
            <a:ln w="9525">
              <a:solidFill>
                <a:schemeClr val="tx1"/>
              </a:solidFill>
              <a:miter lim="800000"/>
              <a:headEnd/>
              <a:tailEnd/>
            </a:ln>
          </p:spPr>
          <p:txBody>
            <a:bodyPr/>
            <a:lstStyle/>
            <a:p>
              <a:pPr fontAlgn="base">
                <a:spcBef>
                  <a:spcPct val="0"/>
                </a:spcBef>
                <a:spcAft>
                  <a:spcPct val="0"/>
                </a:spcAft>
              </a:pPr>
              <a:r>
                <a:rPr lang="en-US" altLang="ja-JP" sz="3200">
                  <a:solidFill>
                    <a:prstClr val="black"/>
                  </a:solidFill>
                  <a:latin typeface="Arial" charset="0"/>
                </a:rPr>
                <a:t>  </a:t>
              </a:r>
              <a:endParaRPr lang="en-US" altLang="ja-JP" sz="3200">
                <a:solidFill>
                  <a:srgbClr val="7030A0"/>
                </a:solidFill>
                <a:latin typeface="Arial" charset="0"/>
              </a:endParaRPr>
            </a:p>
            <a:p>
              <a:pPr fontAlgn="base">
                <a:spcBef>
                  <a:spcPct val="0"/>
                </a:spcBef>
                <a:spcAft>
                  <a:spcPct val="0"/>
                </a:spcAft>
              </a:pPr>
              <a:endParaRPr lang="en-US" altLang="ja-JP" sz="4000">
                <a:solidFill>
                  <a:prstClr val="black"/>
                </a:solidFill>
                <a:latin typeface="Arial" charset="0"/>
              </a:endParaRPr>
            </a:p>
            <a:p>
              <a:pPr fontAlgn="base">
                <a:spcBef>
                  <a:spcPct val="0"/>
                </a:spcBef>
                <a:spcAft>
                  <a:spcPct val="0"/>
                </a:spcAft>
              </a:pPr>
              <a:r>
                <a:rPr lang="ja-JP" altLang="en-US" sz="3600">
                  <a:solidFill>
                    <a:prstClr val="black"/>
                  </a:solidFill>
                  <a:latin typeface="Arial" charset="0"/>
                </a:rPr>
                <a:t>　　</a:t>
              </a:r>
              <a:r>
                <a:rPr lang="ja-JP" altLang="en-US" sz="3200">
                  <a:solidFill>
                    <a:prstClr val="black"/>
                  </a:solidFill>
                  <a:latin typeface="Arial" charset="0"/>
                </a:rPr>
                <a:t>　　</a:t>
              </a:r>
            </a:p>
          </p:txBody>
        </p:sp>
        <p:sp>
          <p:nvSpPr>
            <p:cNvPr id="4109" name="テキスト ボックス 12"/>
            <p:cNvSpPr txBox="1">
              <a:spLocks noChangeArrowheads="1"/>
            </p:cNvSpPr>
            <p:nvPr/>
          </p:nvSpPr>
          <p:spPr bwMode="auto">
            <a:xfrm>
              <a:off x="4755366" y="2504674"/>
              <a:ext cx="4104456" cy="1386686"/>
            </a:xfrm>
            <a:prstGeom prst="rect">
              <a:avLst/>
            </a:prstGeom>
            <a:noFill/>
            <a:ln w="9525">
              <a:noFill/>
              <a:miter lim="800000"/>
              <a:headEnd/>
              <a:tailEnd/>
            </a:ln>
          </p:spPr>
          <p:txBody>
            <a:bodyPr>
              <a:spAutoFit/>
            </a:bodyPr>
            <a:lstStyle/>
            <a:p>
              <a:pPr fontAlgn="base">
                <a:spcBef>
                  <a:spcPct val="0"/>
                </a:spcBef>
                <a:spcAft>
                  <a:spcPct val="0"/>
                </a:spcAft>
              </a:pPr>
              <a:r>
                <a:rPr lang="ja-JP" altLang="en-US" sz="3600">
                  <a:solidFill>
                    <a:srgbClr val="009900"/>
                  </a:solidFill>
                  <a:latin typeface="Arial" charset="0"/>
                </a:rPr>
                <a:t>　　めざせ！</a:t>
              </a:r>
              <a:endParaRPr lang="en-US" altLang="ja-JP" sz="3600">
                <a:solidFill>
                  <a:srgbClr val="009900"/>
                </a:solidFill>
                <a:latin typeface="Arial" charset="0"/>
              </a:endParaRPr>
            </a:p>
            <a:p>
              <a:pPr algn="ctr" fontAlgn="base">
                <a:spcBef>
                  <a:spcPct val="0"/>
                </a:spcBef>
                <a:spcAft>
                  <a:spcPct val="0"/>
                </a:spcAft>
              </a:pPr>
              <a:r>
                <a:rPr lang="ja-JP" altLang="en-US" sz="3600">
                  <a:solidFill>
                    <a:srgbClr val="009900"/>
                  </a:solidFill>
                  <a:latin typeface="Arial" charset="0"/>
                </a:rPr>
                <a:t>図書館の達人</a:t>
              </a:r>
              <a:endParaRPr lang="en-US" altLang="ja-JP" sz="2400">
                <a:solidFill>
                  <a:srgbClr val="009900"/>
                </a:solidFill>
                <a:latin typeface="Arial" charset="0"/>
              </a:endParaRPr>
            </a:p>
            <a:p>
              <a:pPr algn="ctr" fontAlgn="base">
                <a:spcBef>
                  <a:spcPct val="0"/>
                </a:spcBef>
                <a:spcAft>
                  <a:spcPct val="0"/>
                </a:spcAft>
              </a:pPr>
              <a:r>
                <a:rPr lang="ja-JP" altLang="en-US" sz="2400">
                  <a:solidFill>
                    <a:srgbClr val="009900"/>
                  </a:solidFill>
                  <a:latin typeface="Arial" charset="0"/>
                </a:rPr>
                <a:t>～本を探すコツ、教えます～</a:t>
              </a:r>
              <a:endParaRPr lang="en-US" altLang="ja-JP" sz="2400">
                <a:solidFill>
                  <a:srgbClr val="009900"/>
                </a:solidFill>
                <a:latin typeface="Arial" charset="0"/>
              </a:endParaRPr>
            </a:p>
          </p:txBody>
        </p:sp>
        <p:sp>
          <p:nvSpPr>
            <p:cNvPr id="4110" name="テキスト ボックス 13"/>
            <p:cNvSpPr txBox="1">
              <a:spLocks noChangeArrowheads="1"/>
            </p:cNvSpPr>
            <p:nvPr/>
          </p:nvSpPr>
          <p:spPr bwMode="auto">
            <a:xfrm>
              <a:off x="4744480" y="4296534"/>
              <a:ext cx="4104456" cy="625476"/>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2000">
                  <a:solidFill>
                    <a:prstClr val="black"/>
                  </a:solidFill>
                  <a:latin typeface="Arial" charset="0"/>
                </a:rPr>
                <a:t>○○大学図書館</a:t>
              </a:r>
              <a:endParaRPr lang="en-US" altLang="ja-JP" sz="2000">
                <a:solidFill>
                  <a:prstClr val="black"/>
                </a:solidFill>
                <a:latin typeface="Arial" charset="0"/>
              </a:endParaRPr>
            </a:p>
            <a:p>
              <a:pPr algn="r" fontAlgn="base">
                <a:spcBef>
                  <a:spcPct val="0"/>
                </a:spcBef>
                <a:spcAft>
                  <a:spcPct val="0"/>
                </a:spcAft>
              </a:pPr>
              <a:r>
                <a:rPr lang="en-US" altLang="ja-JP" sz="2000">
                  <a:solidFill>
                    <a:prstClr val="black"/>
                  </a:solidFill>
                  <a:latin typeface="Arial" charset="0"/>
                </a:rPr>
                <a:t>2014.9.12</a:t>
              </a:r>
            </a:p>
          </p:txBody>
        </p:sp>
      </p:grpSp>
      <p:cxnSp>
        <p:nvCxnSpPr>
          <p:cNvPr id="10" name="直線矢印コネクタ 9"/>
          <p:cNvCxnSpPr/>
          <p:nvPr/>
        </p:nvCxnSpPr>
        <p:spPr>
          <a:xfrm>
            <a:off x="4140200" y="3429000"/>
            <a:ext cx="863600" cy="0"/>
          </a:xfrm>
          <a:prstGeom prst="straightConnector1">
            <a:avLst/>
          </a:prstGeom>
          <a:ln w="203200" cap="flat">
            <a:solidFill>
              <a:srgbClr val="4A7EBB"/>
            </a:solidFill>
            <a:prstDash val="lgDashDotDot"/>
            <a:round/>
            <a:tailEnd type="arrow" w="med" len="sm"/>
          </a:ln>
        </p:spPr>
        <p:style>
          <a:lnRef idx="1">
            <a:schemeClr val="accent1"/>
          </a:lnRef>
          <a:fillRef idx="0">
            <a:schemeClr val="accent1"/>
          </a:fillRef>
          <a:effectRef idx="0">
            <a:schemeClr val="accent1"/>
          </a:effectRef>
          <a:fontRef idx="minor">
            <a:schemeClr val="tx1"/>
          </a:fontRef>
        </p:style>
      </p:cxnSp>
      <p:sp>
        <p:nvSpPr>
          <p:cNvPr id="16" name="テキスト ボックス 2"/>
          <p:cNvSpPr txBox="1">
            <a:spLocks noChangeArrowheads="1"/>
          </p:cNvSpPr>
          <p:nvPr/>
        </p:nvSpPr>
        <p:spPr bwMode="auto">
          <a:xfrm>
            <a:off x="179388" y="5445125"/>
            <a:ext cx="4176712" cy="584200"/>
          </a:xfrm>
          <a:prstGeom prst="rect">
            <a:avLst/>
          </a:prstGeom>
          <a:noFill/>
          <a:ln w="9525">
            <a:noFill/>
            <a:miter lim="800000"/>
            <a:headEnd/>
            <a:tailEnd/>
          </a:ln>
        </p:spPr>
        <p:txBody>
          <a:bodyPr>
            <a:spAutoFit/>
          </a:bodyPr>
          <a:lstStyle/>
          <a:p>
            <a:pPr algn="ctr" fontAlgn="base">
              <a:spcBef>
                <a:spcPct val="0"/>
              </a:spcBef>
              <a:spcAft>
                <a:spcPct val="0"/>
              </a:spcAft>
              <a:defRPr/>
            </a:pPr>
            <a:r>
              <a:rPr lang="ja-JP" altLang="en-US" sz="3200" dirty="0">
                <a:solidFill>
                  <a:srgbClr val="1F497D">
                    <a:lumMod val="50000"/>
                  </a:srgbClr>
                </a:solidFill>
                <a:latin typeface="Arial" charset="0"/>
              </a:rPr>
              <a:t>視聴者は注目しない</a:t>
            </a:r>
            <a:endParaRPr lang="en-US" altLang="ja-JP" sz="3200" dirty="0">
              <a:solidFill>
                <a:srgbClr val="1F497D">
                  <a:lumMod val="50000"/>
                </a:srgbClr>
              </a:solidFill>
              <a:latin typeface="Arial" charset="0"/>
            </a:endParaRPr>
          </a:p>
        </p:txBody>
      </p:sp>
      <p:sp>
        <p:nvSpPr>
          <p:cNvPr id="18" name="円/楕円 17"/>
          <p:cNvSpPr/>
          <p:nvPr/>
        </p:nvSpPr>
        <p:spPr bwMode="auto">
          <a:xfrm>
            <a:off x="179512"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9" name="コンテンツ プレースホルダー 2"/>
          <p:cNvSpPr txBox="1">
            <a:spLocks/>
          </p:cNvSpPr>
          <p:nvPr/>
        </p:nvSpPr>
        <p:spPr bwMode="auto">
          <a:xfrm>
            <a:off x="315258"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1</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2767449030"/>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p:cTn id="7" dur="500" fill="hold"/>
                                        <p:tgtEl>
                                          <p:spTgt spid="41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00">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4" presetClass="entr" presetSubtype="10"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4000"/>
                            </p:stCondLst>
                            <p:childTnLst>
                              <p:par>
                                <p:cTn id="18" presetID="23" presetClass="entr" presetSubtype="16" fill="hold" nodeType="afterEffect">
                                  <p:stCondLst>
                                    <p:cond delay="10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childTnLst>
                                </p:cTn>
                              </p:par>
                            </p:childTnLst>
                          </p:cTn>
                        </p:par>
                        <p:par>
                          <p:cTn id="22" fill="hold">
                            <p:stCondLst>
                              <p:cond delay="5500"/>
                            </p:stCondLst>
                            <p:childTnLst>
                              <p:par>
                                <p:cTn id="23" presetID="22" presetClass="entr" presetSubtype="8"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7000"/>
                            </p:stCondLst>
                            <p:childTnLst>
                              <p:par>
                                <p:cTn id="27" presetID="14" presetClass="entr" presetSubtype="10" fill="hold"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par>
                          <p:cTn id="30" fill="hold">
                            <p:stCondLst>
                              <p:cond delay="8000"/>
                            </p:stCondLst>
                            <p:childTnLst>
                              <p:par>
                                <p:cTn id="31" presetID="22" presetClass="entr" presetSubtype="8" fill="hold" grpId="0" nodeType="after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9"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コンテンツ プレースホルダー 2"/>
          <p:cNvSpPr txBox="1">
            <a:spLocks/>
          </p:cNvSpPr>
          <p:nvPr/>
        </p:nvSpPr>
        <p:spPr bwMode="auto">
          <a:xfrm>
            <a:off x="4751388" y="1052513"/>
            <a:ext cx="3636962" cy="1225550"/>
          </a:xfrm>
          <a:prstGeom prst="rect">
            <a:avLst/>
          </a:prstGeom>
          <a:noFill/>
          <a:ln w="9525">
            <a:noFill/>
            <a:miter lim="800000"/>
            <a:headEnd/>
            <a:tailEnd/>
          </a:ln>
        </p:spPr>
        <p:txBody>
          <a:bodyPr/>
          <a:lstStyle/>
          <a:p>
            <a:pPr fontAlgn="base">
              <a:spcBef>
                <a:spcPct val="0"/>
              </a:spcBef>
              <a:spcAft>
                <a:spcPct val="0"/>
              </a:spcAft>
            </a:pPr>
            <a:r>
              <a:rPr lang="ja-JP" altLang="en-US" sz="4800" dirty="0" err="1">
                <a:solidFill>
                  <a:prstClr val="black"/>
                </a:solidFill>
              </a:rPr>
              <a:t>を</a:t>
            </a:r>
            <a:r>
              <a:rPr lang="ja-JP" altLang="en-US" sz="6000" dirty="0" err="1">
                <a:solidFill>
                  <a:prstClr val="black"/>
                </a:solidFill>
              </a:rPr>
              <a:t>演</a:t>
            </a:r>
            <a:r>
              <a:rPr lang="ja-JP" altLang="en-US" sz="6000" dirty="0">
                <a:solidFill>
                  <a:prstClr val="black"/>
                </a:solidFill>
              </a:rPr>
              <a:t>出</a:t>
            </a:r>
            <a:r>
              <a:rPr lang="ja-JP" altLang="en-US" sz="4800" dirty="0">
                <a:solidFill>
                  <a:prstClr val="black"/>
                </a:solidFill>
              </a:rPr>
              <a:t>する</a:t>
            </a:r>
            <a:endParaRPr lang="ja-JP" altLang="en-US" sz="7200" dirty="0">
              <a:solidFill>
                <a:prstClr val="black"/>
              </a:solidFill>
            </a:endParaRPr>
          </a:p>
        </p:txBody>
      </p:sp>
      <p:sp>
        <p:nvSpPr>
          <p:cNvPr id="5123" name="テキスト ボックス 2"/>
          <p:cNvSpPr txBox="1">
            <a:spLocks noChangeArrowheads="1"/>
          </p:cNvSpPr>
          <p:nvPr/>
        </p:nvSpPr>
        <p:spPr bwMode="auto">
          <a:xfrm>
            <a:off x="539750" y="2276872"/>
            <a:ext cx="8604250" cy="2520280"/>
          </a:xfrm>
          <a:prstGeom prst="rect">
            <a:avLst/>
          </a:prstGeom>
          <a:noFill/>
          <a:ln w="9525">
            <a:noFill/>
            <a:miter lim="800000"/>
            <a:headEnd/>
            <a:tailEnd/>
          </a:ln>
        </p:spPr>
        <p:txBody>
          <a:bodyPr/>
          <a:lstStyle/>
          <a:p>
            <a:pPr fontAlgn="base">
              <a:spcBef>
                <a:spcPct val="0"/>
              </a:spcBef>
              <a:spcAft>
                <a:spcPct val="0"/>
              </a:spcAft>
              <a:defRPr/>
            </a:pPr>
            <a:r>
              <a:rPr lang="ja-JP" altLang="en-US" sz="4400" dirty="0">
                <a:solidFill>
                  <a:srgbClr val="1F497D">
                    <a:lumMod val="50000"/>
                  </a:srgbClr>
                </a:solidFill>
                <a:latin typeface="Arial" charset="0"/>
              </a:rPr>
              <a:t>●冒頭</a:t>
            </a:r>
            <a:r>
              <a:rPr lang="ja-JP" altLang="en-US" sz="4400" dirty="0" smtClean="0">
                <a:solidFill>
                  <a:srgbClr val="1F497D">
                    <a:lumMod val="50000"/>
                  </a:srgbClr>
                </a:solidFill>
                <a:latin typeface="Arial" charset="0"/>
              </a:rPr>
              <a:t>に</a:t>
            </a:r>
            <a:r>
              <a:rPr lang="ja-JP" altLang="en-US" sz="4400" u="sng" dirty="0" smtClean="0">
                <a:solidFill>
                  <a:srgbClr val="FF0066"/>
                </a:solidFill>
                <a:latin typeface="Arial" charset="0"/>
              </a:rPr>
              <a:t>興味</a:t>
            </a:r>
            <a:r>
              <a:rPr lang="ja-JP" altLang="en-US" sz="4400" u="sng" dirty="0">
                <a:solidFill>
                  <a:srgbClr val="FF0066"/>
                </a:solidFill>
                <a:latin typeface="Arial" charset="0"/>
              </a:rPr>
              <a:t>をひきそうな話題</a:t>
            </a:r>
            <a:endParaRPr lang="en-US" altLang="ja-JP" sz="4800" u="sng" dirty="0">
              <a:solidFill>
                <a:srgbClr val="FF0066"/>
              </a:solidFill>
              <a:latin typeface="Arial" charset="0"/>
            </a:endParaRPr>
          </a:p>
          <a:p>
            <a:pPr fontAlgn="base">
              <a:spcBef>
                <a:spcPct val="0"/>
              </a:spcBef>
              <a:spcAft>
                <a:spcPct val="0"/>
              </a:spcAft>
              <a:defRPr/>
            </a:pPr>
            <a:r>
              <a:rPr lang="ja-JP" altLang="en-US" sz="4400" dirty="0">
                <a:solidFill>
                  <a:srgbClr val="1F497D">
                    <a:lumMod val="50000"/>
                  </a:srgbClr>
                </a:solidFill>
                <a:latin typeface="Arial" charset="0"/>
              </a:rPr>
              <a:t>　 </a:t>
            </a:r>
            <a:r>
              <a:rPr lang="ja-JP" altLang="en-US" sz="4400" dirty="0">
                <a:solidFill>
                  <a:srgbClr val="1F497D">
                    <a:lumMod val="50000"/>
                  </a:srgbClr>
                </a:solidFill>
                <a:latin typeface="HGPｺﾞｼｯｸE" pitchFamily="50" charset="-128"/>
                <a:ea typeface="HGPｺﾞｼｯｸE" pitchFamily="50" charset="-128"/>
              </a:rPr>
              <a:t>→ </a:t>
            </a:r>
            <a:r>
              <a:rPr lang="ja-JP" altLang="en-US" sz="4400" dirty="0">
                <a:solidFill>
                  <a:srgbClr val="1F497D">
                    <a:lumMod val="50000"/>
                  </a:srgbClr>
                </a:solidFill>
                <a:latin typeface="Arial" charset="0"/>
              </a:rPr>
              <a:t>注目させる </a:t>
            </a:r>
            <a:r>
              <a:rPr lang="ja-JP" altLang="en-US" sz="4400" dirty="0">
                <a:solidFill>
                  <a:srgbClr val="1F497D">
                    <a:lumMod val="50000"/>
                  </a:srgbClr>
                </a:solidFill>
                <a:latin typeface="HGPｺﾞｼｯｸE" pitchFamily="50" charset="-128"/>
                <a:ea typeface="HGPｺﾞｼｯｸE" pitchFamily="50" charset="-128"/>
              </a:rPr>
              <a:t>→ </a:t>
            </a:r>
            <a:r>
              <a:rPr lang="ja-JP" altLang="en-US" sz="4400" dirty="0">
                <a:solidFill>
                  <a:srgbClr val="1F497D">
                    <a:lumMod val="50000"/>
                  </a:srgbClr>
                </a:solidFill>
                <a:latin typeface="Arial" charset="0"/>
              </a:rPr>
              <a:t>本題へ　　</a:t>
            </a:r>
            <a:endParaRPr lang="en-US" altLang="ja-JP" sz="4400" dirty="0">
              <a:solidFill>
                <a:srgbClr val="1F497D">
                  <a:lumMod val="50000"/>
                </a:srgbClr>
              </a:solidFill>
              <a:latin typeface="Arial" charset="0"/>
            </a:endParaRPr>
          </a:p>
          <a:p>
            <a:pPr fontAlgn="base">
              <a:spcBef>
                <a:spcPct val="0"/>
              </a:spcBef>
              <a:spcAft>
                <a:spcPct val="0"/>
              </a:spcAft>
              <a:defRPr/>
            </a:pPr>
            <a:r>
              <a:rPr lang="ja-JP" altLang="en-US" sz="4400" dirty="0">
                <a:solidFill>
                  <a:srgbClr val="1F497D">
                    <a:lumMod val="50000"/>
                  </a:srgbClr>
                </a:solidFill>
                <a:latin typeface="Arial" charset="0"/>
              </a:rPr>
              <a:t>　 </a:t>
            </a:r>
            <a:r>
              <a:rPr lang="ja-JP" altLang="en-US" sz="3200" dirty="0">
                <a:solidFill>
                  <a:srgbClr val="1F497D">
                    <a:lumMod val="50000"/>
                  </a:srgbClr>
                </a:solidFill>
                <a:latin typeface="Arial" charset="0"/>
              </a:rPr>
              <a:t>例</a:t>
            </a:r>
            <a:r>
              <a:rPr lang="en-US" altLang="ja-JP" sz="3200" dirty="0" smtClean="0">
                <a:solidFill>
                  <a:srgbClr val="1F497D">
                    <a:lumMod val="50000"/>
                  </a:srgbClr>
                </a:solidFill>
                <a:latin typeface="Arial" charset="0"/>
              </a:rPr>
              <a:t>…</a:t>
            </a:r>
            <a:r>
              <a:rPr lang="ja-JP" altLang="en-US" sz="2800" dirty="0" smtClean="0">
                <a:solidFill>
                  <a:srgbClr val="1F497D">
                    <a:lumMod val="50000"/>
                  </a:srgbClr>
                </a:solidFill>
                <a:latin typeface="Arial" charset="0"/>
              </a:rPr>
              <a:t>ペットなどのチョットおもしろい話</a:t>
            </a:r>
            <a:endParaRPr lang="en-US" altLang="ja-JP" sz="2800" dirty="0" smtClean="0">
              <a:solidFill>
                <a:srgbClr val="1F497D">
                  <a:lumMod val="50000"/>
                </a:srgbClr>
              </a:solidFill>
              <a:latin typeface="Arial" charset="0"/>
            </a:endParaRPr>
          </a:p>
          <a:p>
            <a:pPr fontAlgn="base">
              <a:spcBef>
                <a:spcPct val="0"/>
              </a:spcBef>
              <a:spcAft>
                <a:spcPct val="0"/>
              </a:spcAft>
              <a:defRPr/>
            </a:pPr>
            <a:r>
              <a:rPr lang="ja-JP" altLang="en-US" sz="2800" dirty="0" smtClean="0">
                <a:solidFill>
                  <a:srgbClr val="1F497D">
                    <a:lumMod val="50000"/>
                  </a:srgbClr>
                </a:solidFill>
                <a:latin typeface="Arial" charset="0"/>
              </a:rPr>
              <a:t>　　 　　　</a:t>
            </a:r>
            <a:r>
              <a:rPr lang="en-US" altLang="ja-JP" sz="2800" dirty="0" smtClean="0">
                <a:solidFill>
                  <a:srgbClr val="1F497D">
                    <a:lumMod val="50000"/>
                  </a:srgbClr>
                </a:solidFill>
                <a:latin typeface="Arial" charset="0"/>
              </a:rPr>
              <a:t>(</a:t>
            </a:r>
            <a:r>
              <a:rPr lang="ja-JP" altLang="en-US" sz="2800" dirty="0" smtClean="0">
                <a:solidFill>
                  <a:srgbClr val="1F497D">
                    <a:lumMod val="50000"/>
                  </a:srgbClr>
                </a:solidFill>
                <a:latin typeface="Arial" charset="0"/>
              </a:rPr>
              <a:t>本題と関係がなくても強引に本題へ繋げていく</a:t>
            </a:r>
            <a:r>
              <a:rPr lang="en-US" altLang="ja-JP" sz="2800" dirty="0" smtClean="0">
                <a:solidFill>
                  <a:srgbClr val="1F497D">
                    <a:lumMod val="50000"/>
                  </a:srgbClr>
                </a:solidFill>
                <a:latin typeface="Arial" charset="0"/>
              </a:rPr>
              <a:t>)</a:t>
            </a:r>
          </a:p>
          <a:p>
            <a:pPr fontAlgn="base">
              <a:spcBef>
                <a:spcPct val="0"/>
              </a:spcBef>
              <a:spcAft>
                <a:spcPct val="0"/>
              </a:spcAft>
              <a:defRPr/>
            </a:pPr>
            <a:endParaRPr lang="en-US" altLang="ja-JP" sz="4000" dirty="0">
              <a:solidFill>
                <a:srgbClr val="1F497D">
                  <a:lumMod val="50000"/>
                </a:srgbClr>
              </a:solidFill>
              <a:latin typeface="Arial" charset="0"/>
            </a:endParaRPr>
          </a:p>
        </p:txBody>
      </p:sp>
      <p:sp>
        <p:nvSpPr>
          <p:cNvPr id="7" name="コンテンツ プレースホルダー 2"/>
          <p:cNvSpPr txBox="1">
            <a:spLocks/>
          </p:cNvSpPr>
          <p:nvPr/>
        </p:nvSpPr>
        <p:spPr bwMode="auto">
          <a:xfrm>
            <a:off x="395288" y="836613"/>
            <a:ext cx="4464050" cy="1225550"/>
          </a:xfrm>
          <a:prstGeom prst="rect">
            <a:avLst/>
          </a:prstGeom>
          <a:noFill/>
          <a:ln w="9525">
            <a:noFill/>
            <a:miter lim="800000"/>
            <a:headEnd/>
            <a:tailEnd/>
          </a:ln>
        </p:spPr>
        <p:txBody>
          <a:bodyPr/>
          <a:lstStyle/>
          <a:p>
            <a:pPr fontAlgn="base">
              <a:spcBef>
                <a:spcPct val="0"/>
              </a:spcBef>
              <a:spcAft>
                <a:spcPct val="0"/>
              </a:spcAft>
            </a:pPr>
            <a:r>
              <a:rPr lang="ja-JP" altLang="en-US" sz="8000" b="1" dirty="0">
                <a:solidFill>
                  <a:srgbClr val="FFC000"/>
                </a:solidFill>
              </a:rPr>
              <a:t>わくわく感</a:t>
            </a:r>
            <a:endParaRPr lang="ja-JP" altLang="en-US" sz="7200" dirty="0">
              <a:solidFill>
                <a:prstClr val="white"/>
              </a:solidFill>
            </a:endParaRPr>
          </a:p>
        </p:txBody>
      </p:sp>
      <p:sp>
        <p:nvSpPr>
          <p:cNvPr id="19" name="テキスト ボックス 2"/>
          <p:cNvSpPr txBox="1">
            <a:spLocks noChangeArrowheads="1"/>
          </p:cNvSpPr>
          <p:nvPr/>
        </p:nvSpPr>
        <p:spPr bwMode="auto">
          <a:xfrm>
            <a:off x="539750" y="4940995"/>
            <a:ext cx="8496300" cy="792261"/>
          </a:xfrm>
          <a:prstGeom prst="rect">
            <a:avLst/>
          </a:prstGeom>
          <a:noFill/>
          <a:ln w="9525">
            <a:noFill/>
            <a:miter lim="800000"/>
            <a:headEnd/>
            <a:tailEnd/>
          </a:ln>
        </p:spPr>
        <p:txBody>
          <a:bodyPr/>
          <a:lstStyle/>
          <a:p>
            <a:pPr fontAlgn="base">
              <a:spcBef>
                <a:spcPct val="0"/>
              </a:spcBef>
              <a:spcAft>
                <a:spcPct val="0"/>
              </a:spcAft>
              <a:defRPr/>
            </a:pPr>
            <a:r>
              <a:rPr lang="ja-JP" altLang="en-US" sz="4400" dirty="0">
                <a:solidFill>
                  <a:srgbClr val="1F497D">
                    <a:lumMod val="50000"/>
                  </a:srgbClr>
                </a:solidFill>
                <a:latin typeface="Arial" charset="0"/>
              </a:rPr>
              <a:t>●「何が始まるんだ</a:t>
            </a:r>
            <a:r>
              <a:rPr lang="en-US" altLang="ja-JP" sz="4400" dirty="0">
                <a:solidFill>
                  <a:srgbClr val="1F497D">
                    <a:lumMod val="50000"/>
                  </a:srgbClr>
                </a:solidFill>
                <a:latin typeface="Arial" charset="0"/>
              </a:rPr>
              <a:t>?</a:t>
            </a:r>
            <a:r>
              <a:rPr lang="ja-JP" altLang="en-US" sz="4400" dirty="0">
                <a:solidFill>
                  <a:srgbClr val="1F497D">
                    <a:lumMod val="50000"/>
                  </a:srgbClr>
                </a:solidFill>
                <a:latin typeface="Arial" charset="0"/>
              </a:rPr>
              <a:t>」</a:t>
            </a:r>
            <a:r>
              <a:rPr lang="ja-JP" altLang="en-US" sz="3200" dirty="0">
                <a:solidFill>
                  <a:srgbClr val="1F497D">
                    <a:lumMod val="50000"/>
                  </a:srgbClr>
                </a:solidFill>
                <a:latin typeface="Arial" charset="0"/>
              </a:rPr>
              <a:t>という</a:t>
            </a:r>
            <a:r>
              <a:rPr lang="ja-JP" altLang="en-US" sz="4400" dirty="0">
                <a:solidFill>
                  <a:srgbClr val="FF0066"/>
                </a:solidFill>
                <a:latin typeface="Arial" charset="0"/>
              </a:rPr>
              <a:t>期待感</a:t>
            </a:r>
            <a:endParaRPr lang="en-US" altLang="ja-JP" sz="4400" dirty="0">
              <a:solidFill>
                <a:srgbClr val="FF0066"/>
              </a:solidFill>
              <a:latin typeface="Arial" charset="0"/>
            </a:endParaRPr>
          </a:p>
          <a:p>
            <a:pPr fontAlgn="base">
              <a:spcBef>
                <a:spcPct val="0"/>
              </a:spcBef>
              <a:spcAft>
                <a:spcPct val="0"/>
              </a:spcAft>
              <a:defRPr/>
            </a:pPr>
            <a:r>
              <a:rPr lang="ja-JP" altLang="en-US" sz="4400" dirty="0">
                <a:solidFill>
                  <a:srgbClr val="1F497D">
                    <a:lumMod val="50000"/>
                  </a:srgbClr>
                </a:solidFill>
                <a:latin typeface="Arial" charset="0"/>
              </a:rPr>
              <a:t>　</a:t>
            </a:r>
            <a:endParaRPr lang="en-US" altLang="ja-JP" sz="3600" dirty="0">
              <a:solidFill>
                <a:prstClr val="black"/>
              </a:solidFill>
              <a:latin typeface="Arial" charset="0"/>
            </a:endParaRPr>
          </a:p>
        </p:txBody>
      </p:sp>
      <p:sp>
        <p:nvSpPr>
          <p:cNvPr id="9" name="テキスト ボックス 8"/>
          <p:cNvSpPr txBox="1"/>
          <p:nvPr/>
        </p:nvSpPr>
        <p:spPr>
          <a:xfrm>
            <a:off x="539552" y="5661421"/>
            <a:ext cx="8604448" cy="1354217"/>
          </a:xfrm>
          <a:prstGeom prst="rect">
            <a:avLst/>
          </a:prstGeom>
          <a:noFill/>
        </p:spPr>
        <p:txBody>
          <a:bodyPr wrap="square" rtlCol="0">
            <a:spAutoFit/>
          </a:bodyPr>
          <a:lstStyle/>
          <a:p>
            <a:pPr fontAlgn="base">
              <a:spcBef>
                <a:spcPct val="0"/>
              </a:spcBef>
              <a:spcAft>
                <a:spcPct val="0"/>
              </a:spcAft>
              <a:defRPr/>
            </a:pPr>
            <a:r>
              <a:rPr lang="ja-JP" altLang="en-US" sz="3200" dirty="0" smtClean="0">
                <a:solidFill>
                  <a:srgbClr val="1F497D">
                    <a:lumMod val="50000"/>
                  </a:srgbClr>
                </a:solidFill>
                <a:latin typeface="Arial" charset="0"/>
              </a:rPr>
              <a:t>　　例</a:t>
            </a:r>
            <a:r>
              <a:rPr lang="en-US" altLang="ja-JP" sz="3200" dirty="0" smtClean="0">
                <a:solidFill>
                  <a:srgbClr val="1F497D">
                    <a:lumMod val="50000"/>
                  </a:srgbClr>
                </a:solidFill>
                <a:latin typeface="Arial" charset="0"/>
              </a:rPr>
              <a:t>…</a:t>
            </a:r>
            <a:r>
              <a:rPr lang="en-US" altLang="ja-JP" sz="2800" dirty="0" smtClean="0">
                <a:solidFill>
                  <a:srgbClr val="1F497D">
                    <a:lumMod val="50000"/>
                  </a:srgbClr>
                </a:solidFill>
                <a:latin typeface="Arial" charset="0"/>
              </a:rPr>
              <a:t>『</a:t>
            </a:r>
            <a:r>
              <a:rPr lang="ja-JP" altLang="en-US" sz="2800" dirty="0" smtClean="0">
                <a:solidFill>
                  <a:srgbClr val="1F497D">
                    <a:lumMod val="50000"/>
                  </a:srgbClr>
                </a:solidFill>
                <a:latin typeface="Arial" charset="0"/>
              </a:rPr>
              <a:t>パイレーツ・オブ・カリビアン</a:t>
            </a:r>
            <a:r>
              <a:rPr lang="en-US" altLang="ja-JP" sz="2800" dirty="0" smtClean="0">
                <a:solidFill>
                  <a:srgbClr val="1F497D">
                    <a:lumMod val="50000"/>
                  </a:srgbClr>
                </a:solidFill>
                <a:latin typeface="Arial" charset="0"/>
              </a:rPr>
              <a:t>』</a:t>
            </a:r>
            <a:r>
              <a:rPr lang="ja-JP" altLang="en-US" sz="3200" dirty="0" smtClean="0">
                <a:solidFill>
                  <a:srgbClr val="1F497D">
                    <a:lumMod val="50000"/>
                  </a:srgbClr>
                </a:solidFill>
                <a:latin typeface="Arial" charset="0"/>
              </a:rPr>
              <a:t>の映像を流す</a:t>
            </a:r>
            <a:endParaRPr lang="en-US" altLang="ja-JP" sz="3200" dirty="0" smtClean="0">
              <a:solidFill>
                <a:srgbClr val="1F497D">
                  <a:lumMod val="50000"/>
                </a:srgbClr>
              </a:solidFill>
              <a:latin typeface="Arial" charset="0"/>
            </a:endParaRPr>
          </a:p>
          <a:p>
            <a:pPr fontAlgn="base">
              <a:spcBef>
                <a:spcPct val="0"/>
              </a:spcBef>
              <a:spcAft>
                <a:spcPct val="0"/>
              </a:spcAft>
              <a:defRPr/>
            </a:pPr>
            <a:r>
              <a:rPr lang="ja-JP" altLang="en-US" sz="3200" dirty="0" smtClean="0">
                <a:solidFill>
                  <a:srgbClr val="1F497D">
                    <a:lumMod val="50000"/>
                  </a:srgbClr>
                </a:solidFill>
                <a:latin typeface="Arial" charset="0"/>
              </a:rPr>
              <a:t>　　　  　（</a:t>
            </a:r>
            <a:r>
              <a:rPr lang="ja-JP" altLang="en-US" sz="2800" dirty="0" smtClean="0">
                <a:solidFill>
                  <a:srgbClr val="1F497D">
                    <a:lumMod val="50000"/>
                  </a:srgbClr>
                </a:solidFill>
                <a:latin typeface="Arial" charset="0"/>
              </a:rPr>
              <a:t>出演俳優が</a:t>
            </a:r>
            <a:r>
              <a:rPr lang="en-US" altLang="ja-JP" sz="2800" dirty="0" smtClean="0">
                <a:solidFill>
                  <a:srgbClr val="1F497D">
                    <a:lumMod val="50000"/>
                  </a:srgbClr>
                </a:solidFill>
                <a:latin typeface="Arial" charset="0"/>
              </a:rPr>
              <a:t>ALA</a:t>
            </a:r>
            <a:r>
              <a:rPr lang="ja-JP" altLang="en-US" sz="2800" dirty="0" smtClean="0">
                <a:solidFill>
                  <a:srgbClr val="1F497D">
                    <a:lumMod val="50000"/>
                  </a:srgbClr>
                </a:solidFill>
                <a:latin typeface="Arial" charset="0"/>
              </a:rPr>
              <a:t>のポスターに、という話題性）</a:t>
            </a:r>
            <a:endParaRPr lang="en-US" altLang="ja-JP" sz="3600" dirty="0" smtClean="0">
              <a:solidFill>
                <a:prstClr val="black"/>
              </a:solidFill>
              <a:latin typeface="Arial" charset="0"/>
            </a:endParaRPr>
          </a:p>
          <a:p>
            <a:pPr fontAlgn="base">
              <a:spcBef>
                <a:spcPct val="0"/>
              </a:spcBef>
              <a:spcAft>
                <a:spcPct val="0"/>
              </a:spcAft>
            </a:pPr>
            <a:endParaRPr lang="ja-JP" altLang="en-US" dirty="0">
              <a:solidFill>
                <a:prstClr val="black"/>
              </a:solidFill>
              <a:latin typeface="Arial" charset="0"/>
            </a:endParaRPr>
          </a:p>
        </p:txBody>
      </p:sp>
      <p:sp>
        <p:nvSpPr>
          <p:cNvPr id="10" name="円/楕円 9"/>
          <p:cNvSpPr/>
          <p:nvPr/>
        </p:nvSpPr>
        <p:spPr bwMode="auto">
          <a:xfrm>
            <a:off x="179512"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1" name="コンテンツ プレースホルダー 2"/>
          <p:cNvSpPr txBox="1">
            <a:spLocks/>
          </p:cNvSpPr>
          <p:nvPr/>
        </p:nvSpPr>
        <p:spPr bwMode="auto">
          <a:xfrm>
            <a:off x="315258"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2</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3946234733"/>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xEl>
                                              <p:pRg st="0" end="0"/>
                                            </p:txEl>
                                          </p:spTgt>
                                        </p:tgtEl>
                                        <p:attrNameLst>
                                          <p:attrName>ppt_x</p:attrName>
                                          <p:attrName>ppt_y</p:attrName>
                                        </p:attrNameLst>
                                      </p:cBhvr>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par>
                          <p:cTn id="11" fill="hold">
                            <p:stCondLst>
                              <p:cond delay="700"/>
                            </p:stCondLst>
                            <p:childTnLst>
                              <p:par>
                                <p:cTn id="12" presetID="22" presetClass="entr" presetSubtype="8" fill="hold" grpId="0"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left)">
                                      <p:cBhvr>
                                        <p:cTn id="14" dur="1000"/>
                                        <p:tgtEl>
                                          <p:spTgt spid="5122"/>
                                        </p:tgtEl>
                                      </p:cBhvr>
                                    </p:animEffect>
                                  </p:childTnLst>
                                </p:cTn>
                              </p:par>
                            </p:childTnLst>
                          </p:cTn>
                        </p:par>
                        <p:par>
                          <p:cTn id="15" fill="hold">
                            <p:stCondLst>
                              <p:cond delay="1700"/>
                            </p:stCondLst>
                            <p:childTnLst>
                              <p:par>
                                <p:cTn id="16" presetID="1" presetClass="entr" presetSubtype="0" fill="hold" nodeType="afterEffect">
                                  <p:stCondLst>
                                    <p:cond delay="1000"/>
                                  </p:stCondLst>
                                  <p:childTnLst>
                                    <p:set>
                                      <p:cBhvr>
                                        <p:cTn id="17" dur="1" fill="hold">
                                          <p:stCondLst>
                                            <p:cond delay="0"/>
                                          </p:stCondLst>
                                        </p:cTn>
                                        <p:tgtEl>
                                          <p:spTgt spid="5123">
                                            <p:txEl>
                                              <p:pRg st="0" end="0"/>
                                            </p:txEl>
                                          </p:spTgt>
                                        </p:tgtEl>
                                        <p:attrNameLst>
                                          <p:attrName>style.visibility</p:attrName>
                                        </p:attrNameLst>
                                      </p:cBhvr>
                                      <p:to>
                                        <p:strVal val="visible"/>
                                      </p:to>
                                    </p:set>
                                  </p:childTnLst>
                                </p:cTn>
                              </p:par>
                            </p:childTnLst>
                          </p:cTn>
                        </p:par>
                        <p:par>
                          <p:cTn id="18" fill="hold">
                            <p:stCondLst>
                              <p:cond delay="2700"/>
                            </p:stCondLst>
                            <p:childTnLst>
                              <p:par>
                                <p:cTn id="19" presetID="22" presetClass="entr" presetSubtype="8" fill="hold" nodeType="afterEffect">
                                  <p:stCondLst>
                                    <p:cond delay="1000"/>
                                  </p:stCondLst>
                                  <p:childTnLst>
                                    <p:set>
                                      <p:cBhvr>
                                        <p:cTn id="20" dur="1" fill="hold">
                                          <p:stCondLst>
                                            <p:cond delay="0"/>
                                          </p:stCondLst>
                                        </p:cTn>
                                        <p:tgtEl>
                                          <p:spTgt spid="5123">
                                            <p:txEl>
                                              <p:pRg st="1" end="1"/>
                                            </p:txEl>
                                          </p:spTgt>
                                        </p:tgtEl>
                                        <p:attrNameLst>
                                          <p:attrName>style.visibility</p:attrName>
                                        </p:attrNameLst>
                                      </p:cBhvr>
                                      <p:to>
                                        <p:strVal val="visible"/>
                                      </p:to>
                                    </p:set>
                                    <p:animEffect transition="in" filter="wipe(left)">
                                      <p:cBhvr>
                                        <p:cTn id="21" dur="1000"/>
                                        <p:tgtEl>
                                          <p:spTgt spid="5123">
                                            <p:txEl>
                                              <p:pRg st="1" end="1"/>
                                            </p:txEl>
                                          </p:spTgt>
                                        </p:tgtEl>
                                      </p:cBhvr>
                                    </p:animEffect>
                                  </p:childTnLst>
                                </p:cTn>
                              </p:par>
                            </p:childTnLst>
                          </p:cTn>
                        </p:par>
                        <p:par>
                          <p:cTn id="22" fill="hold">
                            <p:stCondLst>
                              <p:cond delay="4700"/>
                            </p:stCondLst>
                            <p:childTnLst>
                              <p:par>
                                <p:cTn id="23" presetID="3" presetClass="entr" presetSubtype="10" fill="hold" nodeType="afterEffect">
                                  <p:stCondLst>
                                    <p:cond delay="500"/>
                                  </p:stCondLst>
                                  <p:childTnLst>
                                    <p:set>
                                      <p:cBhvr>
                                        <p:cTn id="2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25" dur="500"/>
                                        <p:tgtEl>
                                          <p:spTgt spid="5123">
                                            <p:txEl>
                                              <p:pRg st="2" end="2"/>
                                            </p:txEl>
                                          </p:spTgt>
                                        </p:tgtEl>
                                      </p:cBhvr>
                                    </p:animEffect>
                                  </p:childTnLst>
                                </p:cTn>
                              </p:par>
                              <p:par>
                                <p:cTn id="26" presetID="3" presetClass="entr" presetSubtype="10" fill="hold" nodeType="withEffect">
                                  <p:stCondLst>
                                    <p:cond delay="100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8" dur="500"/>
                                        <p:tgtEl>
                                          <p:spTgt spid="5123">
                                            <p:txEl>
                                              <p:pRg st="3" end="3"/>
                                            </p:txEl>
                                          </p:spTgt>
                                        </p:tgtEl>
                                      </p:cBhvr>
                                    </p:animEffect>
                                  </p:childTnLst>
                                </p:cTn>
                              </p:par>
                            </p:childTnLst>
                          </p:cTn>
                        </p:par>
                        <p:par>
                          <p:cTn id="29" fill="hold">
                            <p:stCondLst>
                              <p:cond delay="6200"/>
                            </p:stCondLst>
                            <p:childTnLst>
                              <p:par>
                                <p:cTn id="30" presetID="1" presetClass="entr" presetSubtype="0" fill="hold" nodeType="afterEffect">
                                  <p:stCondLst>
                                    <p:cond delay="1000"/>
                                  </p:stCondLst>
                                  <p:childTnLst>
                                    <p:set>
                                      <p:cBhvr>
                                        <p:cTn id="31" dur="1" fill="hold">
                                          <p:stCondLst>
                                            <p:cond delay="0"/>
                                          </p:stCondLst>
                                        </p:cTn>
                                        <p:tgtEl>
                                          <p:spTgt spid="19">
                                            <p:txEl>
                                              <p:pRg st="0" end="0"/>
                                            </p:txEl>
                                          </p:spTgt>
                                        </p:tgtEl>
                                        <p:attrNameLst>
                                          <p:attrName>style.visibility</p:attrName>
                                        </p:attrNameLst>
                                      </p:cBhvr>
                                      <p:to>
                                        <p:strVal val="visible"/>
                                      </p:to>
                                    </p:set>
                                  </p:childTnLst>
                                </p:cTn>
                              </p:par>
                            </p:childTnLst>
                          </p:cTn>
                        </p:par>
                        <p:par>
                          <p:cTn id="32" fill="hold">
                            <p:stCondLst>
                              <p:cond delay="7200"/>
                            </p:stCondLst>
                            <p:childTnLst>
                              <p:par>
                                <p:cTn id="33" presetID="3" presetClass="entr" presetSubtype="10" fill="hold" grpId="0" nodeType="afterEffect">
                                  <p:stCondLst>
                                    <p:cond delay="100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FF9999"/>
          </a:solidFill>
        </p:spPr>
        <p:txBody>
          <a:bodyPr rtlCol="0">
            <a:noAutofit/>
          </a:bodyPr>
          <a:lstStyle/>
          <a:p>
            <a:pPr eaLnBrk="1" fontAlgn="auto" hangingPunct="1">
              <a:spcAft>
                <a:spcPts val="0"/>
              </a:spcAft>
              <a:defRPr/>
            </a:pPr>
            <a:r>
              <a:rPr lang="ja-JP" altLang="en-US" sz="5400" dirty="0" smtClean="0">
                <a:solidFill>
                  <a:schemeClr val="tx2">
                    <a:lumMod val="50000"/>
                  </a:schemeClr>
                </a:solidFill>
                <a:latin typeface="+mj-ea"/>
              </a:rPr>
              <a:t>モチベーションを</a:t>
            </a:r>
            <a:r>
              <a:rPr lang="en-US" altLang="ja-JP" sz="5400" dirty="0" smtClean="0">
                <a:solidFill>
                  <a:schemeClr val="tx2">
                    <a:lumMod val="50000"/>
                  </a:schemeClr>
                </a:solidFill>
                <a:latin typeface="+mj-ea"/>
              </a:rPr>
              <a:t/>
            </a:r>
            <a:br>
              <a:rPr lang="en-US" altLang="ja-JP" sz="5400" dirty="0" smtClean="0">
                <a:solidFill>
                  <a:schemeClr val="tx2">
                    <a:lumMod val="50000"/>
                  </a:schemeClr>
                </a:solidFill>
                <a:latin typeface="+mj-ea"/>
              </a:rPr>
            </a:br>
            <a:r>
              <a:rPr lang="ja-JP" altLang="en-US" sz="7200" dirty="0" smtClean="0">
                <a:solidFill>
                  <a:schemeClr val="tx2">
                    <a:lumMod val="50000"/>
                  </a:schemeClr>
                </a:solidFill>
                <a:latin typeface="+mj-ea"/>
              </a:rPr>
              <a:t>上げる、保つための</a:t>
            </a:r>
            <a:r>
              <a:rPr lang="en-US" altLang="ja-JP" sz="7200" dirty="0" smtClean="0">
                <a:solidFill>
                  <a:schemeClr val="tx2">
                    <a:lumMod val="50000"/>
                  </a:schemeClr>
                </a:solidFill>
                <a:latin typeface="+mj-ea"/>
              </a:rPr>
              <a:t/>
            </a:r>
            <a:br>
              <a:rPr lang="en-US" altLang="ja-JP" sz="7200" dirty="0" smtClean="0">
                <a:solidFill>
                  <a:schemeClr val="tx2">
                    <a:lumMod val="50000"/>
                  </a:schemeClr>
                </a:solidFill>
                <a:latin typeface="+mj-ea"/>
              </a:rPr>
            </a:br>
            <a:r>
              <a:rPr lang="ja-JP" altLang="en-US" sz="7200" dirty="0" smtClean="0">
                <a:solidFill>
                  <a:schemeClr val="tx2">
                    <a:lumMod val="50000"/>
                  </a:schemeClr>
                </a:solidFill>
                <a:latin typeface="+mj-ea"/>
              </a:rPr>
              <a:t>実践</a:t>
            </a:r>
            <a:r>
              <a:rPr lang="ja-JP" altLang="en-US" sz="7200" dirty="0">
                <a:solidFill>
                  <a:schemeClr val="tx2">
                    <a:lumMod val="50000"/>
                  </a:schemeClr>
                </a:solidFill>
                <a:latin typeface="+mj-ea"/>
              </a:rPr>
              <a:t>テクニック</a:t>
            </a:r>
            <a:endParaRPr lang="ja-JP" altLang="en-US" sz="7200" dirty="0" smtClean="0">
              <a:solidFill>
                <a:schemeClr val="tx2">
                  <a:lumMod val="50000"/>
                </a:schemeClr>
              </a:solidFill>
              <a:latin typeface="+mj-ea"/>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chemeClr val="tx2">
                    <a:lumMod val="50000"/>
                  </a:schemeClr>
                </a:solidFill>
                <a:latin typeface="ＭＳ Ｐゴシック"/>
              </a:rPr>
              <a:t>その③</a:t>
            </a:r>
            <a:endParaRPr lang="ja-JP" altLang="en-US" sz="11500" dirty="0">
              <a:solidFill>
                <a:schemeClr val="tx2">
                  <a:lumMod val="50000"/>
                </a:schemeClr>
              </a:solidFill>
              <a:latin typeface="ＭＳ Ｐゴシック"/>
            </a:endParaRPr>
          </a:p>
        </p:txBody>
      </p:sp>
    </p:spTree>
    <p:extLst>
      <p:ext uri="{BB962C8B-B14F-4D97-AF65-F5344CB8AC3E}">
        <p14:creationId xmlns:p14="http://schemas.microsoft.com/office/powerpoint/2010/main" val="30270204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252480" y="44624"/>
            <a:ext cx="8640000" cy="6480000"/>
          </a:xfrm>
        </p:spPr>
        <p:txBody>
          <a:bodyPr anchor="ctr">
            <a:normAutofit/>
          </a:bodyPr>
          <a:lstStyle/>
          <a:p>
            <a:pPr marL="0" indent="0" algn="ctr" eaLnBrk="1" hangingPunct="1">
              <a:buFont typeface="Arial" charset="0"/>
              <a:buNone/>
              <a:defRPr/>
            </a:pPr>
            <a:r>
              <a:rPr lang="ja-JP" altLang="en-US" sz="10000" dirty="0" smtClean="0">
                <a:solidFill>
                  <a:schemeClr val="tx2">
                    <a:lumMod val="50000"/>
                  </a:schemeClr>
                </a:solidFill>
                <a:latin typeface="+mn-ea"/>
              </a:rPr>
              <a:t>笑わせて場を</a:t>
            </a:r>
            <a:endParaRPr lang="en-US" altLang="ja-JP" sz="10000" dirty="0" smtClean="0">
              <a:solidFill>
                <a:schemeClr val="tx2">
                  <a:lumMod val="50000"/>
                </a:schemeClr>
              </a:solidFill>
              <a:latin typeface="+mn-ea"/>
            </a:endParaRPr>
          </a:p>
          <a:p>
            <a:pPr marL="0" indent="0" algn="ctr" eaLnBrk="1" hangingPunct="1">
              <a:buFont typeface="Arial" charset="0"/>
              <a:buNone/>
              <a:defRPr/>
            </a:pPr>
            <a:r>
              <a:rPr lang="ja-JP" altLang="en-US" sz="10000" dirty="0" smtClean="0">
                <a:solidFill>
                  <a:schemeClr val="tx2">
                    <a:lumMod val="50000"/>
                  </a:schemeClr>
                </a:solidFill>
                <a:latin typeface="+mn-ea"/>
              </a:rPr>
              <a:t>和まそう</a:t>
            </a:r>
            <a:endParaRPr lang="en-US" altLang="ja-JP" sz="10000" dirty="0" smtClean="0">
              <a:solidFill>
                <a:schemeClr val="tx2">
                  <a:lumMod val="50000"/>
                </a:schemeClr>
              </a:solidFill>
              <a:latin typeface="+mn-ea"/>
            </a:endParaRPr>
          </a:p>
          <a:p>
            <a:pPr marL="0" indent="0" algn="ctr" eaLnBrk="1" hangingPunct="1">
              <a:buFont typeface="Arial" charset="0"/>
              <a:buNone/>
              <a:defRPr/>
            </a:pPr>
            <a:r>
              <a:rPr lang="ja-JP" altLang="en-US" sz="10000" dirty="0" smtClean="0">
                <a:solidFill>
                  <a:schemeClr val="tx2">
                    <a:lumMod val="50000"/>
                  </a:schemeClr>
                </a:solidFill>
                <a:latin typeface="+mn-ea"/>
              </a:rPr>
              <a:t>（けっこう大事）</a:t>
            </a:r>
            <a:endParaRPr lang="en-US" altLang="ja-JP" sz="10000" dirty="0" smtClean="0">
              <a:solidFill>
                <a:schemeClr val="tx2">
                  <a:lumMod val="50000"/>
                </a:schemeClr>
              </a:solidFill>
              <a:latin typeface="+mn-ea"/>
            </a:endParaRPr>
          </a:p>
        </p:txBody>
      </p:sp>
      <p:sp>
        <p:nvSpPr>
          <p:cNvPr id="4" name="角丸四角形 3"/>
          <p:cNvSpPr/>
          <p:nvPr/>
        </p:nvSpPr>
        <p:spPr>
          <a:xfrm>
            <a:off x="212725" y="238125"/>
            <a:ext cx="8718550" cy="6376988"/>
          </a:xfrm>
          <a:prstGeom prst="roundRect">
            <a:avLst/>
          </a:prstGeom>
          <a:noFill/>
          <a:ln w="254000" cmpd="thickThin">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245495422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484784"/>
            <a:ext cx="8229600" cy="1143000"/>
          </a:xfrm>
        </p:spPr>
        <p:txBody>
          <a:bodyPr/>
          <a:lstStyle/>
          <a:p>
            <a:r>
              <a:rPr kumimoji="1" lang="ja-JP" altLang="en-US" dirty="0" smtClean="0">
                <a:solidFill>
                  <a:srgbClr val="FF0000"/>
                </a:solidFill>
                <a:latin typeface="HG創英ﾌﾟﾚｾﾞﾝｽEB" pitchFamily="17" charset="-128"/>
                <a:ea typeface="HG創英ﾌﾟﾚｾﾞﾝｽEB" pitchFamily="17" charset="-128"/>
              </a:rPr>
              <a:t>図書館マナー違反ワースト１０</a:t>
            </a:r>
            <a:endParaRPr kumimoji="1" lang="ja-JP" altLang="en-US" dirty="0">
              <a:solidFill>
                <a:srgbClr val="FF0000"/>
              </a:solidFill>
              <a:latin typeface="HG創英ﾌﾟﾚｾﾞﾝｽEB" pitchFamily="17" charset="-128"/>
              <a:ea typeface="HG創英ﾌﾟﾚｾﾞﾝｽEB" pitchFamily="17" charset="-128"/>
            </a:endParaRPr>
          </a:p>
        </p:txBody>
      </p:sp>
      <p:sp>
        <p:nvSpPr>
          <p:cNvPr id="3" name="コンテンツ プレースホルダ 2"/>
          <p:cNvSpPr>
            <a:spLocks noGrp="1"/>
          </p:cNvSpPr>
          <p:nvPr>
            <p:ph idx="1"/>
          </p:nvPr>
        </p:nvSpPr>
        <p:spPr>
          <a:xfrm>
            <a:off x="179512" y="2537520"/>
            <a:ext cx="8712968" cy="4347864"/>
          </a:xfrm>
        </p:spPr>
        <p:txBody>
          <a:bodyPr>
            <a:normAutofit fontScale="92500" lnSpcReduction="10000"/>
          </a:bodyPr>
          <a:lstStyle/>
          <a:p>
            <a:pPr>
              <a:buNone/>
            </a:pPr>
            <a:r>
              <a:rPr lang="ja-JP" altLang="en-US" dirty="0" smtClean="0">
                <a:latin typeface="HGS創英角ｺﾞｼｯｸUB" pitchFamily="50" charset="-128"/>
                <a:ea typeface="HGS創英角ｺﾞｼｯｸUB" pitchFamily="50" charset="-128"/>
              </a:rPr>
              <a:t>　３位　壁ドン（理由：ドンドンうるさいから）</a:t>
            </a:r>
            <a:endParaRPr lang="en-US" altLang="ja-JP" dirty="0" smtClean="0">
              <a:latin typeface="HGS創英角ｺﾞｼｯｸUB" pitchFamily="50" charset="-128"/>
              <a:ea typeface="HGS創英角ｺﾞｼｯｸUB" pitchFamily="50" charset="-128"/>
            </a:endParaRPr>
          </a:p>
          <a:p>
            <a:pPr>
              <a:buNone/>
            </a:pPr>
            <a:r>
              <a:rPr lang="ja-JP" altLang="en-US" dirty="0" smtClean="0">
                <a:latin typeface="HGS創英角ｺﾞｼｯｸUB" pitchFamily="50" charset="-128"/>
                <a:ea typeface="HGS創英角ｺﾞｼｯｸUB" pitchFamily="50" charset="-128"/>
              </a:rPr>
              <a:t>　４位　横になる、寝る</a:t>
            </a:r>
            <a:endParaRPr lang="en-US" altLang="ja-JP" dirty="0" smtClean="0">
              <a:latin typeface="HGS創英角ｺﾞｼｯｸUB" pitchFamily="50" charset="-128"/>
              <a:ea typeface="HGS創英角ｺﾞｼｯｸUB" pitchFamily="50" charset="-128"/>
            </a:endParaRPr>
          </a:p>
          <a:p>
            <a:pPr>
              <a:buNone/>
            </a:pPr>
            <a:r>
              <a:rPr lang="ja-JP" altLang="en-US" dirty="0" smtClean="0">
                <a:latin typeface="HGS創英角ｺﾞｼｯｸUB" pitchFamily="50" charset="-128"/>
                <a:ea typeface="HGS創英角ｺﾞｼｯｸUB" pitchFamily="50" charset="-128"/>
              </a:rPr>
              <a:t>　５位　返却期限を守らない</a:t>
            </a:r>
            <a:endParaRPr lang="en-US" altLang="ja-JP" dirty="0" smtClean="0">
              <a:latin typeface="HGS創英角ｺﾞｼｯｸUB" pitchFamily="50" charset="-128"/>
              <a:ea typeface="HGS創英角ｺﾞｼｯｸUB" pitchFamily="50" charset="-128"/>
            </a:endParaRPr>
          </a:p>
          <a:p>
            <a:pPr>
              <a:buNone/>
            </a:pPr>
            <a:r>
              <a:rPr lang="ja-JP" altLang="en-US" dirty="0" smtClean="0">
                <a:latin typeface="HGS創英角ｺﾞｼｯｸUB" pitchFamily="50" charset="-128"/>
                <a:ea typeface="HGS創英角ｺﾞｼｯｸUB" pitchFamily="50" charset="-128"/>
              </a:rPr>
              <a:t>　６位　化粧をする</a:t>
            </a:r>
            <a:endParaRPr lang="en-US" altLang="ja-JP" dirty="0" smtClean="0">
              <a:latin typeface="HGS創英角ｺﾞｼｯｸUB" pitchFamily="50" charset="-128"/>
              <a:ea typeface="HGS創英角ｺﾞｼｯｸUB" pitchFamily="50" charset="-128"/>
            </a:endParaRPr>
          </a:p>
          <a:p>
            <a:pPr>
              <a:buNone/>
            </a:pPr>
            <a:r>
              <a:rPr lang="ja-JP" altLang="en-US" dirty="0" smtClean="0">
                <a:latin typeface="HGS創英角ｺﾞｼｯｸUB" pitchFamily="50" charset="-128"/>
                <a:ea typeface="HGS創英角ｺﾞｼｯｸUB" pitchFamily="50" charset="-128"/>
              </a:rPr>
              <a:t>　７位　不衛生な状態で入館する</a:t>
            </a:r>
            <a:endParaRPr lang="en-US" altLang="ja-JP" dirty="0" smtClean="0">
              <a:latin typeface="HGS創英角ｺﾞｼｯｸUB" pitchFamily="50" charset="-128"/>
              <a:ea typeface="HGS創英角ｺﾞｼｯｸUB" pitchFamily="50" charset="-128"/>
            </a:endParaRPr>
          </a:p>
          <a:p>
            <a:pPr>
              <a:buNone/>
            </a:pPr>
            <a:r>
              <a:rPr lang="ja-JP" altLang="en-US" dirty="0" smtClean="0">
                <a:latin typeface="HGS創英角ｺﾞｼｯｸUB" pitchFamily="50" charset="-128"/>
                <a:ea typeface="HGS創英角ｺﾞｼｯｸUB" pitchFamily="50" charset="-128"/>
              </a:rPr>
              <a:t>　８位　資料を汚す　</a:t>
            </a:r>
            <a:endParaRPr lang="en-US" altLang="ja-JP" dirty="0" smtClean="0">
              <a:latin typeface="HGS創英角ｺﾞｼｯｸUB" pitchFamily="50" charset="-128"/>
              <a:ea typeface="HGS創英角ｺﾞｼｯｸUB" pitchFamily="50" charset="-128"/>
            </a:endParaRPr>
          </a:p>
          <a:p>
            <a:pPr>
              <a:buNone/>
            </a:pPr>
            <a:r>
              <a:rPr lang="ja-JP" altLang="en-US" dirty="0" smtClean="0">
                <a:latin typeface="HGS創英角ｺﾞｼｯｸUB" pitchFamily="50" charset="-128"/>
                <a:ea typeface="HGS創英角ｺﾞｼｯｸUB" pitchFamily="50" charset="-128"/>
              </a:rPr>
              <a:t>　９位　館内での飲食</a:t>
            </a:r>
            <a:endParaRPr lang="en-US" altLang="ja-JP" dirty="0" smtClean="0">
              <a:latin typeface="HGS創英角ｺﾞｼｯｸUB" pitchFamily="50" charset="-128"/>
              <a:ea typeface="HGS創英角ｺﾞｼｯｸUB" pitchFamily="50" charset="-128"/>
            </a:endParaRPr>
          </a:p>
          <a:p>
            <a:pPr>
              <a:buNone/>
            </a:pPr>
            <a:r>
              <a:rPr lang="ja-JP" altLang="en-US" dirty="0" smtClean="0">
                <a:latin typeface="HGS創英角ｺﾞｼｯｸUB" pitchFamily="50" charset="-128"/>
                <a:ea typeface="HGS創英角ｺﾞｼｯｸUB" pitchFamily="50" charset="-128"/>
              </a:rPr>
              <a:t>１０位　大声で話す、歌う</a:t>
            </a:r>
            <a:endParaRPr lang="en-US" altLang="ja-JP" sz="3900" dirty="0" smtClean="0">
              <a:latin typeface="HGS創英角ｺﾞｼｯｸUB" pitchFamily="50" charset="-128"/>
              <a:ea typeface="HGS創英角ｺﾞｼｯｸUB" pitchFamily="50" charset="-128"/>
            </a:endParaRPr>
          </a:p>
        </p:txBody>
      </p:sp>
      <p:sp>
        <p:nvSpPr>
          <p:cNvPr id="9" name="線吹き出し 1 (枠付き) 8"/>
          <p:cNvSpPr/>
          <p:nvPr/>
        </p:nvSpPr>
        <p:spPr>
          <a:xfrm>
            <a:off x="179512" y="1224136"/>
            <a:ext cx="6048672" cy="548680"/>
          </a:xfrm>
          <a:prstGeom prst="borderCallout1">
            <a:avLst>
              <a:gd name="adj1" fmla="val 101453"/>
              <a:gd name="adj2" fmla="val 6574"/>
              <a:gd name="adj3" fmla="val 129082"/>
              <a:gd name="adj4" fmla="val 869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ダメよ、ダメダメ。これはやっちゃいけない</a:t>
            </a:r>
            <a:endParaRPr lang="ja-JP" altLang="en-US" sz="2400" dirty="0">
              <a:solidFill>
                <a:prstClr val="black"/>
              </a:solidFill>
            </a:endParaRPr>
          </a:p>
        </p:txBody>
      </p:sp>
      <p:sp>
        <p:nvSpPr>
          <p:cNvPr id="10" name="正方形/長方形 9"/>
          <p:cNvSpPr/>
          <p:nvPr/>
        </p:nvSpPr>
        <p:spPr>
          <a:xfrm>
            <a:off x="179512" y="836712"/>
            <a:ext cx="2770310" cy="400110"/>
          </a:xfrm>
          <a:prstGeom prst="rect">
            <a:avLst/>
          </a:prstGeom>
        </p:spPr>
        <p:txBody>
          <a:bodyPr wrap="none">
            <a:spAutoFit/>
          </a:bodyPr>
          <a:lstStyle/>
          <a:p>
            <a:pPr algn="ctr"/>
            <a:r>
              <a:rPr lang="ja-JP" altLang="en-US" sz="2000" b="1" dirty="0" smtClean="0">
                <a:solidFill>
                  <a:srgbClr val="FF0000"/>
                </a:solidFill>
              </a:rPr>
              <a:t>ガイダンスを始める前に</a:t>
            </a:r>
            <a:endParaRPr lang="ja-JP" altLang="en-US" sz="2000" b="1" dirty="0">
              <a:solidFill>
                <a:srgbClr val="FF0000"/>
              </a:solidFill>
            </a:endParaRPr>
          </a:p>
        </p:txBody>
      </p:sp>
      <p:sp>
        <p:nvSpPr>
          <p:cNvPr id="8" name="テキスト ボックス 7"/>
          <p:cNvSpPr txBox="1"/>
          <p:nvPr/>
        </p:nvSpPr>
        <p:spPr>
          <a:xfrm>
            <a:off x="7740352" y="4077072"/>
            <a:ext cx="553998" cy="2736304"/>
          </a:xfrm>
          <a:prstGeom prst="rect">
            <a:avLst/>
          </a:prstGeom>
          <a:noFill/>
        </p:spPr>
        <p:txBody>
          <a:bodyPr vert="eaVert" wrap="square" rtlCol="0">
            <a:spAutoFit/>
          </a:bodyPr>
          <a:lstStyle/>
          <a:p>
            <a:r>
              <a:rPr lang="ja-JP" altLang="en-US" sz="2400" dirty="0" smtClean="0">
                <a:solidFill>
                  <a:prstClr val="black"/>
                </a:solidFill>
                <a:latin typeface="HGS創英角ｺﾞｼｯｸUB" pitchFamily="50" charset="-128"/>
                <a:ea typeface="HGS創英角ｺﾞｼｯｸUB" pitchFamily="50" charset="-128"/>
              </a:rPr>
              <a:t>♪蟻の～</a:t>
            </a:r>
            <a:r>
              <a:rPr lang="ja-JP" altLang="en-US" sz="2400" dirty="0" err="1" smtClean="0">
                <a:solidFill>
                  <a:prstClr val="black"/>
                </a:solidFill>
                <a:latin typeface="HGS創英角ｺﾞｼｯｸUB" pitchFamily="50" charset="-128"/>
                <a:ea typeface="HGS創英角ｺﾞｼｯｸUB" pitchFamily="50" charset="-128"/>
              </a:rPr>
              <a:t>ままの～</a:t>
            </a:r>
            <a:endParaRPr lang="ja-JP" altLang="en-US" sz="2400" dirty="0">
              <a:solidFill>
                <a:prstClr val="black"/>
              </a:solidFill>
              <a:latin typeface="HGS創英角ｺﾞｼｯｸUB" pitchFamily="50" charset="-128"/>
              <a:ea typeface="HGS創英角ｺﾞｼｯｸUB" pitchFamily="50" charset="-128"/>
            </a:endParaRPr>
          </a:p>
        </p:txBody>
      </p:sp>
      <p:pic>
        <p:nvPicPr>
          <p:cNvPr id="1028" name="Picture 4" descr="C:\Users\hamazato\AppData\Local\Microsoft\Windows\Temporary Internet Files\Content.IE5\1NNVH0R2\MC900329488[2].wmf"/>
          <p:cNvPicPr>
            <a:picLocks noChangeAspect="1" noChangeArrowheads="1"/>
          </p:cNvPicPr>
          <p:nvPr/>
        </p:nvPicPr>
        <p:blipFill>
          <a:blip r:embed="rId3" cstate="print"/>
          <a:srcRect/>
          <a:stretch>
            <a:fillRect/>
          </a:stretch>
        </p:blipFill>
        <p:spPr bwMode="auto">
          <a:xfrm>
            <a:off x="5862178" y="5140164"/>
            <a:ext cx="1806166" cy="1385180"/>
          </a:xfrm>
          <a:prstGeom prst="rect">
            <a:avLst/>
          </a:prstGeom>
          <a:noFill/>
        </p:spPr>
      </p:pic>
      <p:pic>
        <p:nvPicPr>
          <p:cNvPr id="2054" name="Picture 6" descr="C:\Users\hamazato\AppData\Local\Microsoft\Windows\Temporary Internet Files\Content.IE5\QTXSO208\MC900432538[1].png"/>
          <p:cNvPicPr>
            <a:picLocks noChangeAspect="1" noChangeArrowheads="1"/>
          </p:cNvPicPr>
          <p:nvPr/>
        </p:nvPicPr>
        <p:blipFill>
          <a:blip r:embed="rId4" cstate="print"/>
          <a:srcRect/>
          <a:stretch>
            <a:fillRect/>
          </a:stretch>
        </p:blipFill>
        <p:spPr bwMode="auto">
          <a:xfrm>
            <a:off x="6876256" y="332656"/>
            <a:ext cx="1461339" cy="1440160"/>
          </a:xfrm>
          <a:prstGeom prst="rect">
            <a:avLst/>
          </a:prstGeom>
          <a:noFill/>
        </p:spPr>
      </p:pic>
      <p:sp>
        <p:nvSpPr>
          <p:cNvPr id="14" name="円/楕円 13"/>
          <p:cNvSpPr/>
          <p:nvPr/>
        </p:nvSpPr>
        <p:spPr bwMode="auto">
          <a:xfrm>
            <a:off x="107504" y="404342"/>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5" name="コンテンツ プレースホルダー 2"/>
          <p:cNvSpPr txBox="1">
            <a:spLocks/>
          </p:cNvSpPr>
          <p:nvPr/>
        </p:nvSpPr>
        <p:spPr bwMode="auto">
          <a:xfrm>
            <a:off x="243250" y="109389"/>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2728425124"/>
      </p:ext>
    </p:extLst>
  </p:cSld>
  <p:clrMapOvr>
    <a:masterClrMapping/>
  </p:clrMapOvr>
  <mc:AlternateContent xmlns:mc="http://schemas.openxmlformats.org/markup-compatibility/2006" xmlns:p14="http://schemas.microsoft.com/office/powerpoint/2010/main">
    <mc:Choice Requires="p14">
      <p:transition spd="slow" p14:dur="2000" advClick="0" advTm="11300"/>
    </mc:Choice>
    <mc:Fallback xmlns="">
      <p:transition spd="slow" advClick="0" advTm="11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9" dur="500"/>
                                        <p:tgtEl>
                                          <p:spTgt spid="3">
                                            <p:txEl>
                                              <p:pRg st="7" end="7"/>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6" end="6"/>
                                            </p:txEl>
                                          </p:spTgt>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5" end="5"/>
                                            </p:txEl>
                                          </p:spTgt>
                                        </p:tgtEl>
                                      </p:cBhvr>
                                    </p:animEffect>
                                  </p:childTnLst>
                                </p:cTn>
                              </p:par>
                            </p:childTnLst>
                          </p:cTn>
                        </p:par>
                        <p:par>
                          <p:cTn id="22" fill="hold">
                            <p:stCondLst>
                              <p:cond delay="1500"/>
                            </p:stCondLst>
                            <p:childTnLst>
                              <p:par>
                                <p:cTn id="23" presetID="55"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5"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2500"/>
                            </p:stCondLst>
                            <p:childTnLst>
                              <p:par>
                                <p:cTn id="35" presetID="55" presetClass="entr" presetSubtype="0" fill="hold"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8"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9" dur="500"/>
                                        <p:tgtEl>
                                          <p:spTgt spid="3">
                                            <p:txEl>
                                              <p:pRg st="2" end="2"/>
                                            </p:txEl>
                                          </p:spTgt>
                                        </p:tgtEl>
                                      </p:cBhvr>
                                    </p:animEffect>
                                  </p:childTnLst>
                                </p:cTn>
                              </p:par>
                            </p:childTnLst>
                          </p:cTn>
                        </p:par>
                        <p:par>
                          <p:cTn id="40" fill="hold">
                            <p:stCondLst>
                              <p:cond delay="3000"/>
                            </p:stCondLst>
                            <p:childTnLst>
                              <p:par>
                                <p:cTn id="41" presetID="55" presetClass="entr" presetSubtype="0" fill="hold"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44"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45" dur="500"/>
                                        <p:tgtEl>
                                          <p:spTgt spid="3">
                                            <p:txEl>
                                              <p:pRg st="1" end="1"/>
                                            </p:txEl>
                                          </p:spTgt>
                                        </p:tgtEl>
                                      </p:cBhvr>
                                    </p:animEffect>
                                  </p:childTnLst>
                                </p:cTn>
                              </p:par>
                            </p:childTnLst>
                          </p:cTn>
                        </p:par>
                        <p:par>
                          <p:cTn id="46" fill="hold">
                            <p:stCondLst>
                              <p:cond delay="3500"/>
                            </p:stCondLst>
                            <p:childTnLst>
                              <p:par>
                                <p:cTn id="47" presetID="55" presetClass="entr" presetSubtype="0" fill="hold" nodeType="after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p:cTn id="49"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50"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0" end="0"/>
                                            </p:txEl>
                                          </p:spTgt>
                                        </p:tgtEl>
                                      </p:cBhvr>
                                    </p:animEffect>
                                  </p:childTnLst>
                                </p:cTn>
                              </p:par>
                            </p:childTnLst>
                          </p:cTn>
                        </p:par>
                        <p:par>
                          <p:cTn id="52" fill="hold">
                            <p:stCondLst>
                              <p:cond delay="4000"/>
                            </p:stCondLst>
                            <p:childTnLst>
                              <p:par>
                                <p:cTn id="53" presetID="55" presetClass="entr" presetSubtype="0" fill="hold" grpId="0" nodeType="afterEffect">
                                  <p:stCondLst>
                                    <p:cond delay="100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strVal val="#ppt_w*0.70"/>
                                          </p:val>
                                        </p:tav>
                                        <p:tav tm="100000">
                                          <p:val>
                                            <p:strVal val="#ppt_w"/>
                                          </p:val>
                                        </p:tav>
                                      </p:tavLst>
                                    </p:anim>
                                    <p:anim calcmode="lin" valueType="num">
                                      <p:cBhvr>
                                        <p:cTn id="56" dur="500" fill="hold"/>
                                        <p:tgtEl>
                                          <p:spTgt spid="8"/>
                                        </p:tgtEl>
                                        <p:attrNameLst>
                                          <p:attrName>ppt_h</p:attrName>
                                        </p:attrNameLst>
                                      </p:cBhvr>
                                      <p:tavLst>
                                        <p:tav tm="0">
                                          <p:val>
                                            <p:strVal val="#ppt_h"/>
                                          </p:val>
                                        </p:tav>
                                        <p:tav tm="100000">
                                          <p:val>
                                            <p:strVal val="#ppt_h"/>
                                          </p:val>
                                        </p:tav>
                                      </p:tavLst>
                                    </p:anim>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80" name="正方形/長方形 79"/>
          <p:cNvSpPr/>
          <p:nvPr/>
        </p:nvSpPr>
        <p:spPr>
          <a:xfrm>
            <a:off x="2123728" y="476672"/>
            <a:ext cx="2880320" cy="830997"/>
          </a:xfrm>
          <a:prstGeom prst="rect">
            <a:avLst/>
          </a:prstGeom>
        </p:spPr>
        <p:txBody>
          <a:bodyPr wrap="square">
            <a:spAutoFit/>
          </a:bodyPr>
          <a:lstStyle/>
          <a:p>
            <a:r>
              <a:rPr lang="ja-JP" altLang="en-US" sz="4800" dirty="0" smtClean="0">
                <a:solidFill>
                  <a:prstClr val="black"/>
                </a:solidFill>
              </a:rPr>
              <a:t>・・・・・・・</a:t>
            </a:r>
            <a:endParaRPr lang="ja-JP" altLang="en-US" sz="4800" dirty="0">
              <a:solidFill>
                <a:prstClr val="black"/>
              </a:solidFill>
            </a:endParaRPr>
          </a:p>
        </p:txBody>
      </p:sp>
      <p:sp>
        <p:nvSpPr>
          <p:cNvPr id="79" name="正方形/長方形 78"/>
          <p:cNvSpPr/>
          <p:nvPr/>
        </p:nvSpPr>
        <p:spPr>
          <a:xfrm>
            <a:off x="323528" y="476672"/>
            <a:ext cx="2088232" cy="830997"/>
          </a:xfrm>
          <a:prstGeom prst="rect">
            <a:avLst/>
          </a:prstGeom>
        </p:spPr>
        <p:txBody>
          <a:bodyPr wrap="square">
            <a:spAutoFit/>
          </a:bodyPr>
          <a:lstStyle/>
          <a:p>
            <a:r>
              <a:rPr lang="ja-JP" altLang="en-US" sz="4800" dirty="0" smtClean="0">
                <a:solidFill>
                  <a:prstClr val="black"/>
                </a:solidFill>
                <a:latin typeface="HGS創英角ｺﾞｼｯｸUB" pitchFamily="50" charset="-128"/>
                <a:ea typeface="HGS創英角ｺﾞｼｯｸUB" pitchFamily="50" charset="-128"/>
              </a:rPr>
              <a:t>２位は</a:t>
            </a:r>
            <a:endParaRPr lang="ja-JP" altLang="en-US" sz="4800" dirty="0">
              <a:solidFill>
                <a:prstClr val="black"/>
              </a:solidFill>
            </a:endParaRPr>
          </a:p>
        </p:txBody>
      </p:sp>
      <p:sp>
        <p:nvSpPr>
          <p:cNvPr id="81" name="正方形/長方形 80"/>
          <p:cNvSpPr/>
          <p:nvPr/>
        </p:nvSpPr>
        <p:spPr>
          <a:xfrm>
            <a:off x="4355976" y="476672"/>
            <a:ext cx="4608512" cy="830997"/>
          </a:xfrm>
          <a:prstGeom prst="rect">
            <a:avLst/>
          </a:prstGeom>
        </p:spPr>
        <p:txBody>
          <a:bodyPr wrap="square">
            <a:spAutoFit/>
          </a:bodyPr>
          <a:lstStyle/>
          <a:p>
            <a:r>
              <a:rPr lang="ja-JP" altLang="en-US" sz="4800" dirty="0" smtClean="0">
                <a:solidFill>
                  <a:srgbClr val="FF0000"/>
                </a:solidFill>
              </a:rPr>
              <a:t>ペットを連れ込む</a:t>
            </a:r>
            <a:endParaRPr lang="ja-JP" altLang="en-US" sz="4800" dirty="0">
              <a:solidFill>
                <a:srgbClr val="FF0000"/>
              </a:solidFill>
            </a:endParaRPr>
          </a:p>
        </p:txBody>
      </p:sp>
      <p:pic>
        <p:nvPicPr>
          <p:cNvPr id="2051" name="Picture 3" descr="C:\Users\hamazato\AppData\Local\Microsoft\Windows\Temporary Internet Files\Content.IE5\ZYMUJQJ0\MP900448575[1].jpg"/>
          <p:cNvPicPr>
            <a:picLocks noChangeAspect="1" noChangeArrowheads="1"/>
          </p:cNvPicPr>
          <p:nvPr/>
        </p:nvPicPr>
        <p:blipFill>
          <a:blip r:embed="rId3" cstate="print"/>
          <a:srcRect/>
          <a:stretch>
            <a:fillRect/>
          </a:stretch>
        </p:blipFill>
        <p:spPr bwMode="auto">
          <a:xfrm>
            <a:off x="1763688" y="1916832"/>
            <a:ext cx="5701078" cy="3816424"/>
          </a:xfrm>
          <a:prstGeom prst="rect">
            <a:avLst/>
          </a:prstGeom>
          <a:noFill/>
        </p:spPr>
      </p:pic>
    </p:spTree>
    <p:extLst>
      <p:ext uri="{BB962C8B-B14F-4D97-AF65-F5344CB8AC3E}">
        <p14:creationId xmlns:p14="http://schemas.microsoft.com/office/powerpoint/2010/main" val="73187261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 calcmode="lin" valueType="num">
                                      <p:cBhvr>
                                        <p:cTn id="7" dur="500" fill="hold"/>
                                        <p:tgtEl>
                                          <p:spTgt spid="7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7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79">
                                            <p:txEl>
                                              <p:pRg st="0" end="0"/>
                                            </p:txEl>
                                          </p:spTgt>
                                        </p:tgtEl>
                                      </p:cBhvr>
                                    </p:animEffect>
                                  </p:childTnLst>
                                </p:cTn>
                              </p:par>
                            </p:childTnLst>
                          </p:cTn>
                        </p:par>
                        <p:par>
                          <p:cTn id="10" fill="hold">
                            <p:stCondLst>
                              <p:cond delay="500"/>
                            </p:stCondLst>
                            <p:childTnLst>
                              <p:par>
                                <p:cTn id="11" presetID="18" presetClass="entr" presetSubtype="6" fill="hold" nodeType="after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strips(downRight)">
                                      <p:cBhvr>
                                        <p:cTn id="13" dur="1000"/>
                                        <p:tgtEl>
                                          <p:spTgt spid="80">
                                            <p:txEl>
                                              <p:pRg st="0" end="0"/>
                                            </p:txEl>
                                          </p:spTgt>
                                        </p:tgtEl>
                                      </p:cBhvr>
                                    </p:animEffect>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fill="hold"/>
                                        <p:tgtEl>
                                          <p:spTgt spid="81"/>
                                        </p:tgtEl>
                                        <p:attrNameLst>
                                          <p:attrName>ppt_w</p:attrName>
                                        </p:attrNameLst>
                                      </p:cBhvr>
                                      <p:tavLst>
                                        <p:tav tm="0">
                                          <p:val>
                                            <p:fltVal val="0"/>
                                          </p:val>
                                        </p:tav>
                                        <p:tav tm="100000">
                                          <p:val>
                                            <p:strVal val="#ppt_w"/>
                                          </p:val>
                                        </p:tav>
                                      </p:tavLst>
                                    </p:anim>
                                    <p:anim calcmode="lin" valueType="num">
                                      <p:cBhvr>
                                        <p:cTn id="18" dur="500" fill="hold"/>
                                        <p:tgtEl>
                                          <p:spTgt spid="81"/>
                                        </p:tgtEl>
                                        <p:attrNameLst>
                                          <p:attrName>ppt_h</p:attrName>
                                        </p:attrNameLst>
                                      </p:cBhvr>
                                      <p:tavLst>
                                        <p:tav tm="0">
                                          <p:val>
                                            <p:fltVal val="0"/>
                                          </p:val>
                                        </p:tav>
                                        <p:tav tm="100000">
                                          <p:val>
                                            <p:strVal val="#ppt_h"/>
                                          </p:val>
                                        </p:tav>
                                      </p:tavLst>
                                    </p:anim>
                                    <p:anim calcmode="lin" valueType="num">
                                      <p:cBhvr>
                                        <p:cTn id="19" dur="500" fill="hold"/>
                                        <p:tgtEl>
                                          <p:spTgt spid="81"/>
                                        </p:tgtEl>
                                        <p:attrNameLst>
                                          <p:attrName>style.rotation</p:attrName>
                                        </p:attrNameLst>
                                      </p:cBhvr>
                                      <p:tavLst>
                                        <p:tav tm="0">
                                          <p:val>
                                            <p:fltVal val="360"/>
                                          </p:val>
                                        </p:tav>
                                        <p:tav tm="100000">
                                          <p:val>
                                            <p:fltVal val="0"/>
                                          </p:val>
                                        </p:tav>
                                      </p:tavLst>
                                    </p:anim>
                                    <p:animEffect transition="in" filter="fade">
                                      <p:cBhvr>
                                        <p:cTn id="20" dur="500"/>
                                        <p:tgtEl>
                                          <p:spTgt spid="81"/>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2051"/>
                                        </p:tgtEl>
                                        <p:attrNameLst>
                                          <p:attrName>style.visibility</p:attrName>
                                        </p:attrNameLst>
                                      </p:cBhvr>
                                      <p:to>
                                        <p:strVal val="visible"/>
                                      </p:to>
                                    </p:set>
                                    <p:anim calcmode="lin" valueType="num">
                                      <p:cBhvr>
                                        <p:cTn id="23" dur="500" fill="hold"/>
                                        <p:tgtEl>
                                          <p:spTgt spid="2051"/>
                                        </p:tgtEl>
                                        <p:attrNameLst>
                                          <p:attrName>ppt_w</p:attrName>
                                        </p:attrNameLst>
                                      </p:cBhvr>
                                      <p:tavLst>
                                        <p:tav tm="0">
                                          <p:val>
                                            <p:fltVal val="0"/>
                                          </p:val>
                                        </p:tav>
                                        <p:tav tm="100000">
                                          <p:val>
                                            <p:strVal val="#ppt_w"/>
                                          </p:val>
                                        </p:tav>
                                      </p:tavLst>
                                    </p:anim>
                                    <p:anim calcmode="lin" valueType="num">
                                      <p:cBhvr>
                                        <p:cTn id="24" dur="500" fill="hold"/>
                                        <p:tgtEl>
                                          <p:spTgt spid="2051"/>
                                        </p:tgtEl>
                                        <p:attrNameLst>
                                          <p:attrName>ppt_h</p:attrName>
                                        </p:attrNameLst>
                                      </p:cBhvr>
                                      <p:tavLst>
                                        <p:tav tm="0">
                                          <p:val>
                                            <p:fltVal val="0"/>
                                          </p:val>
                                        </p:tav>
                                        <p:tav tm="100000">
                                          <p:val>
                                            <p:strVal val="#ppt_h"/>
                                          </p:val>
                                        </p:tav>
                                      </p:tavLst>
                                    </p:anim>
                                    <p:anim calcmode="lin" valueType="num">
                                      <p:cBhvr>
                                        <p:cTn id="25" dur="500" fill="hold"/>
                                        <p:tgtEl>
                                          <p:spTgt spid="2051"/>
                                        </p:tgtEl>
                                        <p:attrNameLst>
                                          <p:attrName>style.rotation</p:attrName>
                                        </p:attrNameLst>
                                      </p:cBhvr>
                                      <p:tavLst>
                                        <p:tav tm="0">
                                          <p:val>
                                            <p:fltVal val="90"/>
                                          </p:val>
                                        </p:tav>
                                        <p:tav tm="100000">
                                          <p:val>
                                            <p:fltVal val="0"/>
                                          </p:val>
                                        </p:tav>
                                      </p:tavLst>
                                    </p:anim>
                                    <p:animEffect transition="in" filter="fade">
                                      <p:cBhvr>
                                        <p:cTn id="2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6000"/>
            <a:lum/>
          </a:blip>
          <a:srcRect/>
          <a:tile tx="0" ty="0" sx="100000" sy="100000" flip="none" algn="tl"/>
        </a:blipFill>
        <a:effectLst/>
      </p:bgPr>
    </p:bg>
    <p:spTree>
      <p:nvGrpSpPr>
        <p:cNvPr id="1" name=""/>
        <p:cNvGrpSpPr/>
        <p:nvPr/>
      </p:nvGrpSpPr>
      <p:grpSpPr>
        <a:xfrm>
          <a:off x="0" y="0"/>
          <a:ext cx="0" cy="0"/>
          <a:chOff x="0" y="0"/>
          <a:chExt cx="0" cy="0"/>
        </a:xfrm>
      </p:grpSpPr>
      <p:pic>
        <p:nvPicPr>
          <p:cNvPr id="8" name="Picture 56" descr="C:\Users\hamazato\AppData\Local\Microsoft\Windows\Temporary Internet Files\Content.IE5\QTXSO208\MP900427686[1].jpg"/>
          <p:cNvPicPr>
            <a:picLocks noChangeAspect="1" noChangeArrowheads="1"/>
          </p:cNvPicPr>
          <p:nvPr/>
        </p:nvPicPr>
        <p:blipFill>
          <a:blip r:embed="rId3" cstate="print"/>
          <a:srcRect/>
          <a:stretch>
            <a:fillRect/>
          </a:stretch>
        </p:blipFill>
        <p:spPr bwMode="auto">
          <a:xfrm>
            <a:off x="611560" y="1340768"/>
            <a:ext cx="8136904" cy="5384340"/>
          </a:xfrm>
          <a:prstGeom prst="rect">
            <a:avLst/>
          </a:prstGeom>
          <a:noFill/>
        </p:spPr>
      </p:pic>
      <p:sp>
        <p:nvSpPr>
          <p:cNvPr id="9" name="タイトル 8"/>
          <p:cNvSpPr>
            <a:spLocks noGrp="1"/>
          </p:cNvSpPr>
          <p:nvPr>
            <p:ph type="title"/>
          </p:nvPr>
        </p:nvSpPr>
        <p:spPr>
          <a:xfrm>
            <a:off x="251520" y="332656"/>
            <a:ext cx="2386608" cy="830997"/>
          </a:xfrm>
          <a:prstGeom prst="rect">
            <a:avLst/>
          </a:prstGeom>
        </p:spPr>
        <p:txBody>
          <a:bodyPr wrap="square">
            <a:spAutoFit/>
          </a:bodyPr>
          <a:lstStyle/>
          <a:p>
            <a:r>
              <a:rPr lang="ja-JP" altLang="en-US" sz="4800" dirty="0" smtClean="0">
                <a:latin typeface="HGS創英角ｺﾞｼｯｸUB" pitchFamily="50" charset="-128"/>
                <a:ea typeface="HGS創英角ｺﾞｼｯｸUB" pitchFamily="50" charset="-128"/>
              </a:rPr>
              <a:t>１位は</a:t>
            </a:r>
            <a:endParaRPr lang="ja-JP" altLang="en-US" sz="4800" dirty="0"/>
          </a:p>
        </p:txBody>
      </p:sp>
      <p:sp>
        <p:nvSpPr>
          <p:cNvPr id="10" name="正方形/長方形 9"/>
          <p:cNvSpPr/>
          <p:nvPr/>
        </p:nvSpPr>
        <p:spPr>
          <a:xfrm>
            <a:off x="4427984" y="260648"/>
            <a:ext cx="4320480" cy="1015663"/>
          </a:xfrm>
          <a:prstGeom prst="rect">
            <a:avLst/>
          </a:prstGeom>
        </p:spPr>
        <p:txBody>
          <a:bodyPr wrap="square">
            <a:spAutoFit/>
          </a:bodyPr>
          <a:lstStyle/>
          <a:p>
            <a:r>
              <a:rPr lang="ja-JP" altLang="en-US" sz="6000" dirty="0" smtClean="0">
                <a:solidFill>
                  <a:srgbClr val="FF0000"/>
                </a:solidFill>
              </a:rPr>
              <a:t>書架に昇る</a:t>
            </a:r>
            <a:endParaRPr lang="ja-JP" altLang="en-US" sz="6000" dirty="0">
              <a:solidFill>
                <a:srgbClr val="FF0000"/>
              </a:solidFill>
            </a:endParaRPr>
          </a:p>
        </p:txBody>
      </p:sp>
      <p:sp>
        <p:nvSpPr>
          <p:cNvPr id="11" name="正方形/長方形 10"/>
          <p:cNvSpPr/>
          <p:nvPr/>
        </p:nvSpPr>
        <p:spPr>
          <a:xfrm>
            <a:off x="2267744" y="332656"/>
            <a:ext cx="2880320" cy="830997"/>
          </a:xfrm>
          <a:prstGeom prst="rect">
            <a:avLst/>
          </a:prstGeom>
        </p:spPr>
        <p:txBody>
          <a:bodyPr wrap="square">
            <a:spAutoFit/>
          </a:bodyPr>
          <a:lstStyle/>
          <a:p>
            <a:r>
              <a:rPr lang="ja-JP" altLang="en-US" sz="4800" dirty="0" smtClean="0">
                <a:solidFill>
                  <a:prstClr val="black"/>
                </a:solidFill>
              </a:rPr>
              <a:t>・・・・・・・</a:t>
            </a:r>
            <a:endParaRPr lang="ja-JP" altLang="en-US" sz="4800" dirty="0">
              <a:solidFill>
                <a:prstClr val="black"/>
              </a:solidFill>
            </a:endParaRPr>
          </a:p>
        </p:txBody>
      </p:sp>
      <p:sp>
        <p:nvSpPr>
          <p:cNvPr id="6" name="テキスト ボックス 5"/>
          <p:cNvSpPr txBox="1"/>
          <p:nvPr/>
        </p:nvSpPr>
        <p:spPr>
          <a:xfrm>
            <a:off x="395536" y="2780928"/>
            <a:ext cx="8568952" cy="769441"/>
          </a:xfrm>
          <a:prstGeom prst="rect">
            <a:avLst/>
          </a:prstGeom>
          <a:solidFill>
            <a:schemeClr val="bg1"/>
          </a:solidFill>
        </p:spPr>
        <p:txBody>
          <a:bodyPr wrap="square" rtlCol="0">
            <a:spAutoFit/>
          </a:bodyPr>
          <a:lstStyle/>
          <a:p>
            <a:r>
              <a:rPr lang="ja-JP" altLang="en-US" sz="4400" dirty="0" smtClean="0">
                <a:solidFill>
                  <a:prstClr val="black"/>
                </a:solidFill>
              </a:rPr>
              <a:t>はい、笑うとこですよ。</a:t>
            </a:r>
            <a:endParaRPr lang="ja-JP" altLang="en-US" sz="4400" dirty="0">
              <a:solidFill>
                <a:prstClr val="black"/>
              </a:solidFill>
            </a:endParaRPr>
          </a:p>
        </p:txBody>
      </p:sp>
      <p:sp>
        <p:nvSpPr>
          <p:cNvPr id="7" name="テキスト ボックス 6"/>
          <p:cNvSpPr txBox="1"/>
          <p:nvPr/>
        </p:nvSpPr>
        <p:spPr>
          <a:xfrm>
            <a:off x="395536" y="3645024"/>
            <a:ext cx="8568952" cy="1446550"/>
          </a:xfrm>
          <a:prstGeom prst="rect">
            <a:avLst/>
          </a:prstGeom>
          <a:solidFill>
            <a:schemeClr val="bg1"/>
          </a:solidFill>
        </p:spPr>
        <p:txBody>
          <a:bodyPr wrap="square" rtlCol="0">
            <a:spAutoFit/>
          </a:bodyPr>
          <a:lstStyle/>
          <a:p>
            <a:r>
              <a:rPr lang="ja-JP" altLang="en-US" sz="4400" dirty="0" smtClean="0">
                <a:solidFill>
                  <a:prstClr val="black"/>
                </a:solidFill>
              </a:rPr>
              <a:t>では、気を取り直してガイダンス</a:t>
            </a:r>
            <a:endParaRPr lang="en-US" altLang="ja-JP" sz="4400" dirty="0" smtClean="0">
              <a:solidFill>
                <a:prstClr val="black"/>
              </a:solidFill>
            </a:endParaRPr>
          </a:p>
          <a:p>
            <a:r>
              <a:rPr lang="ja-JP" altLang="en-US" sz="4400" dirty="0" smtClean="0">
                <a:solidFill>
                  <a:prstClr val="black"/>
                </a:solidFill>
              </a:rPr>
              <a:t>本編にまいりましょう。</a:t>
            </a:r>
            <a:endParaRPr lang="ja-JP" altLang="en-US" sz="4400" dirty="0">
              <a:solidFill>
                <a:prstClr val="black"/>
              </a:solidFill>
            </a:endParaRPr>
          </a:p>
        </p:txBody>
      </p:sp>
      <p:pic>
        <p:nvPicPr>
          <p:cNvPr id="1033" name="Picture 9" descr="C:\Users\hamazato\AppData\Local\Microsoft\Windows\Temporary Internet Files\Content.IE5\JR915XIH\MC900212333[1].wmf"/>
          <p:cNvPicPr>
            <a:picLocks noChangeAspect="1" noChangeArrowheads="1"/>
          </p:cNvPicPr>
          <p:nvPr/>
        </p:nvPicPr>
        <p:blipFill>
          <a:blip r:embed="rId4" cstate="print"/>
          <a:srcRect/>
          <a:stretch>
            <a:fillRect/>
          </a:stretch>
        </p:blipFill>
        <p:spPr bwMode="auto">
          <a:xfrm>
            <a:off x="6012160" y="4365104"/>
            <a:ext cx="1872208" cy="2265701"/>
          </a:xfrm>
          <a:prstGeom prst="rect">
            <a:avLst/>
          </a:prstGeom>
          <a:noFill/>
        </p:spPr>
      </p:pic>
      <p:sp>
        <p:nvSpPr>
          <p:cNvPr id="16" name="テキスト ボックス 15"/>
          <p:cNvSpPr txBox="1"/>
          <p:nvPr/>
        </p:nvSpPr>
        <p:spPr>
          <a:xfrm>
            <a:off x="7897142" y="4625752"/>
            <a:ext cx="923330" cy="1971600"/>
          </a:xfrm>
          <a:prstGeom prst="rect">
            <a:avLst/>
          </a:prstGeom>
          <a:solidFill>
            <a:schemeClr val="bg1"/>
          </a:solidFill>
        </p:spPr>
        <p:txBody>
          <a:bodyPr vert="eaVert" wrap="square" rtlCol="0">
            <a:spAutoFit/>
          </a:bodyPr>
          <a:lstStyle/>
          <a:p>
            <a:r>
              <a:rPr lang="ja-JP" altLang="en-US" sz="2400" dirty="0" smtClean="0">
                <a:solidFill>
                  <a:prstClr val="black"/>
                </a:solidFill>
                <a:latin typeface="HGP創英角ｺﾞｼｯｸUB" pitchFamily="50" charset="-128"/>
                <a:ea typeface="HGP創英角ｺﾞｼｯｸUB" pitchFamily="50" charset="-128"/>
              </a:rPr>
              <a:t>これは</a:t>
            </a:r>
            <a:endParaRPr lang="en-US" altLang="ja-JP" sz="2400" dirty="0" smtClean="0">
              <a:solidFill>
                <a:prstClr val="black"/>
              </a:solidFill>
              <a:latin typeface="HGP創英角ｺﾞｼｯｸUB" pitchFamily="50" charset="-128"/>
              <a:ea typeface="HGP創英角ｺﾞｼｯｸUB" pitchFamily="50" charset="-128"/>
            </a:endParaRPr>
          </a:p>
          <a:p>
            <a:r>
              <a:rPr lang="ja-JP" altLang="en-US" sz="2400" dirty="0" smtClean="0">
                <a:solidFill>
                  <a:prstClr val="black"/>
                </a:solidFill>
                <a:latin typeface="HGP創英角ｺﾞｼｯｸUB" pitchFamily="50" charset="-128"/>
                <a:ea typeface="HGP創英角ｺﾞｼｯｸUB" pitchFamily="50" charset="-128"/>
              </a:rPr>
              <a:t>ＧＵＹダンス</a:t>
            </a:r>
            <a:endParaRPr lang="ja-JP" altLang="en-US" sz="2400" dirty="0">
              <a:solidFill>
                <a:prstClr val="black"/>
              </a:solidFill>
              <a:latin typeface="HGP創英角ｺﾞｼｯｸUB" pitchFamily="50" charset="-128"/>
              <a:ea typeface="HGP創英角ｺﾞｼｯｸUB" pitchFamily="50" charset="-128"/>
            </a:endParaRPr>
          </a:p>
        </p:txBody>
      </p:sp>
      <p:sp>
        <p:nvSpPr>
          <p:cNvPr id="17" name="左矢印 16"/>
          <p:cNvSpPr/>
          <p:nvPr/>
        </p:nvSpPr>
        <p:spPr>
          <a:xfrm>
            <a:off x="7884368" y="4365104"/>
            <a:ext cx="864096" cy="2880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6405192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18" presetClass="entr" presetSubtype="6"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strips(downRight)">
                                      <p:cBhvr>
                                        <p:cTn id="13" dur="1000"/>
                                        <p:tgtEl>
                                          <p:spTgt spid="11">
                                            <p:txEl>
                                              <p:pRg st="0" end="0"/>
                                            </p:txEl>
                                          </p:spTgt>
                                        </p:tgtEl>
                                      </p:cBhvr>
                                    </p:animEffect>
                                  </p:childTnLst>
                                </p:cTn>
                              </p:par>
                            </p:childTnLst>
                          </p:cTn>
                        </p:par>
                        <p:par>
                          <p:cTn id="14" fill="hold">
                            <p:stCondLst>
                              <p:cond delay="15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childTnLst>
                          </p:cTn>
                        </p:par>
                        <p:par>
                          <p:cTn id="27" fill="hold">
                            <p:stCondLst>
                              <p:cond delay="2100"/>
                            </p:stCondLst>
                            <p:childTnLst>
                              <p:par>
                                <p:cTn id="28" presetID="55" presetClass="entr" presetSubtype="0" fill="hold" grpId="0" nodeType="after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3600"/>
                            </p:stCondLst>
                            <p:childTnLst>
                              <p:par>
                                <p:cTn id="34" presetID="55" presetClass="entr" presetSubtype="0" fill="hold" grpId="0" nodeType="afterEffect">
                                  <p:stCondLst>
                                    <p:cond delay="15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strVal val="#ppt_w*0.7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animEffect transition="in" filter="fade">
                                      <p:cBhvr>
                                        <p:cTn id="38" dur="500"/>
                                        <p:tgtEl>
                                          <p:spTgt spid="7"/>
                                        </p:tgtEl>
                                      </p:cBhvr>
                                    </p:animEffect>
                                  </p:childTnLst>
                                </p:cTn>
                              </p:par>
                            </p:childTnLst>
                          </p:cTn>
                        </p:par>
                        <p:par>
                          <p:cTn id="39" fill="hold">
                            <p:stCondLst>
                              <p:cond delay="5600"/>
                            </p:stCondLst>
                            <p:childTnLst>
                              <p:par>
                                <p:cTn id="40" presetID="55" presetClass="entr" presetSubtype="0" fill="hold" nodeType="afterEffect">
                                  <p:stCondLst>
                                    <p:cond delay="0"/>
                                  </p:stCondLst>
                                  <p:childTnLst>
                                    <p:set>
                                      <p:cBhvr>
                                        <p:cTn id="41" dur="1" fill="hold">
                                          <p:stCondLst>
                                            <p:cond delay="0"/>
                                          </p:stCondLst>
                                        </p:cTn>
                                        <p:tgtEl>
                                          <p:spTgt spid="1033"/>
                                        </p:tgtEl>
                                        <p:attrNameLst>
                                          <p:attrName>style.visibility</p:attrName>
                                        </p:attrNameLst>
                                      </p:cBhvr>
                                      <p:to>
                                        <p:strVal val="visible"/>
                                      </p:to>
                                    </p:set>
                                    <p:anim calcmode="lin" valueType="num">
                                      <p:cBhvr>
                                        <p:cTn id="42" dur="500" fill="hold"/>
                                        <p:tgtEl>
                                          <p:spTgt spid="1033"/>
                                        </p:tgtEl>
                                        <p:attrNameLst>
                                          <p:attrName>ppt_w</p:attrName>
                                        </p:attrNameLst>
                                      </p:cBhvr>
                                      <p:tavLst>
                                        <p:tav tm="0">
                                          <p:val>
                                            <p:strVal val="#ppt_w*0.70"/>
                                          </p:val>
                                        </p:tav>
                                        <p:tav tm="100000">
                                          <p:val>
                                            <p:strVal val="#ppt_w"/>
                                          </p:val>
                                        </p:tav>
                                      </p:tavLst>
                                    </p:anim>
                                    <p:anim calcmode="lin" valueType="num">
                                      <p:cBhvr>
                                        <p:cTn id="43" dur="500" fill="hold"/>
                                        <p:tgtEl>
                                          <p:spTgt spid="1033"/>
                                        </p:tgtEl>
                                        <p:attrNameLst>
                                          <p:attrName>ppt_h</p:attrName>
                                        </p:attrNameLst>
                                      </p:cBhvr>
                                      <p:tavLst>
                                        <p:tav tm="0">
                                          <p:val>
                                            <p:strVal val="#ppt_h"/>
                                          </p:val>
                                        </p:tav>
                                        <p:tav tm="100000">
                                          <p:val>
                                            <p:strVal val="#ppt_h"/>
                                          </p:val>
                                        </p:tav>
                                      </p:tavLst>
                                    </p:anim>
                                    <p:animEffect transition="in" filter="fade">
                                      <p:cBhvr>
                                        <p:cTn id="44" dur="500"/>
                                        <p:tgtEl>
                                          <p:spTgt spid="1033"/>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strVal val="#ppt_w*0.70"/>
                                          </p:val>
                                        </p:tav>
                                        <p:tav tm="100000">
                                          <p:val>
                                            <p:strVal val="#ppt_w"/>
                                          </p:val>
                                        </p:tav>
                                      </p:tavLst>
                                    </p:anim>
                                    <p:anim calcmode="lin" valueType="num">
                                      <p:cBhvr>
                                        <p:cTn id="48" dur="500" fill="hold"/>
                                        <p:tgtEl>
                                          <p:spTgt spid="16"/>
                                        </p:tgtEl>
                                        <p:attrNameLst>
                                          <p:attrName>ppt_h</p:attrName>
                                        </p:attrNameLst>
                                      </p:cBhvr>
                                      <p:tavLst>
                                        <p:tav tm="0">
                                          <p:val>
                                            <p:strVal val="#ppt_h"/>
                                          </p:val>
                                        </p:tav>
                                        <p:tav tm="100000">
                                          <p:val>
                                            <p:strVal val="#ppt_h"/>
                                          </p:val>
                                        </p:tav>
                                      </p:tavLst>
                                    </p:anim>
                                    <p:animEffect transition="in" filter="fade">
                                      <p:cBhvr>
                                        <p:cTn id="49" dur="500"/>
                                        <p:tgtEl>
                                          <p:spTgt spid="16"/>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strVal val="#ppt_w*0.70"/>
                                          </p:val>
                                        </p:tav>
                                        <p:tav tm="100000">
                                          <p:val>
                                            <p:strVal val="#ppt_w"/>
                                          </p:val>
                                        </p:tav>
                                      </p:tavLst>
                                    </p:anim>
                                    <p:anim calcmode="lin" valueType="num">
                                      <p:cBhvr>
                                        <p:cTn id="53" dur="500" fill="hold"/>
                                        <p:tgtEl>
                                          <p:spTgt spid="17"/>
                                        </p:tgtEl>
                                        <p:attrNameLst>
                                          <p:attrName>ppt_h</p:attrName>
                                        </p:attrNameLst>
                                      </p:cBhvr>
                                      <p:tavLst>
                                        <p:tav tm="0">
                                          <p:val>
                                            <p:strVal val="#ppt_h"/>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7"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FF9999"/>
          </a:solidFill>
        </p:spPr>
        <p:txBody>
          <a:bodyPr rtlCol="0">
            <a:noAutofit/>
          </a:bodyPr>
          <a:lstStyle/>
          <a:p>
            <a:pPr eaLnBrk="1" fontAlgn="auto" hangingPunct="1">
              <a:spcAft>
                <a:spcPts val="0"/>
              </a:spcAft>
              <a:defRPr/>
            </a:pPr>
            <a:r>
              <a:rPr lang="ja-JP" altLang="en-US" sz="5400" dirty="0" smtClean="0">
                <a:solidFill>
                  <a:schemeClr val="tx2">
                    <a:lumMod val="50000"/>
                  </a:schemeClr>
                </a:solidFill>
                <a:latin typeface="+mj-ea"/>
              </a:rPr>
              <a:t>モチベーションを</a:t>
            </a:r>
            <a:r>
              <a:rPr lang="en-US" altLang="ja-JP" sz="5400" dirty="0" smtClean="0">
                <a:solidFill>
                  <a:schemeClr val="tx2">
                    <a:lumMod val="50000"/>
                  </a:schemeClr>
                </a:solidFill>
                <a:latin typeface="+mj-ea"/>
              </a:rPr>
              <a:t/>
            </a:r>
            <a:br>
              <a:rPr lang="en-US" altLang="ja-JP" sz="5400" dirty="0" smtClean="0">
                <a:solidFill>
                  <a:schemeClr val="tx2">
                    <a:lumMod val="50000"/>
                  </a:schemeClr>
                </a:solidFill>
                <a:latin typeface="+mj-ea"/>
              </a:rPr>
            </a:br>
            <a:r>
              <a:rPr lang="ja-JP" altLang="en-US" sz="7200" dirty="0" smtClean="0">
                <a:solidFill>
                  <a:schemeClr val="tx2">
                    <a:lumMod val="50000"/>
                  </a:schemeClr>
                </a:solidFill>
                <a:latin typeface="+mj-ea"/>
              </a:rPr>
              <a:t>上げる、保つための</a:t>
            </a:r>
            <a:r>
              <a:rPr lang="en-US" altLang="ja-JP" sz="7200" dirty="0" smtClean="0">
                <a:solidFill>
                  <a:schemeClr val="tx2">
                    <a:lumMod val="50000"/>
                  </a:schemeClr>
                </a:solidFill>
                <a:latin typeface="+mj-ea"/>
              </a:rPr>
              <a:t/>
            </a:r>
            <a:br>
              <a:rPr lang="en-US" altLang="ja-JP" sz="7200" dirty="0" smtClean="0">
                <a:solidFill>
                  <a:schemeClr val="tx2">
                    <a:lumMod val="50000"/>
                  </a:schemeClr>
                </a:solidFill>
                <a:latin typeface="+mj-ea"/>
              </a:rPr>
            </a:br>
            <a:r>
              <a:rPr lang="ja-JP" altLang="en-US" sz="7200" dirty="0" smtClean="0">
                <a:solidFill>
                  <a:schemeClr val="tx2">
                    <a:lumMod val="50000"/>
                  </a:schemeClr>
                </a:solidFill>
                <a:latin typeface="+mj-ea"/>
              </a:rPr>
              <a:t>実践</a:t>
            </a:r>
            <a:r>
              <a:rPr lang="ja-JP" altLang="en-US" sz="7200" dirty="0">
                <a:solidFill>
                  <a:schemeClr val="tx2">
                    <a:lumMod val="50000"/>
                  </a:schemeClr>
                </a:solidFill>
                <a:latin typeface="+mj-ea"/>
              </a:rPr>
              <a:t>テクニック</a:t>
            </a:r>
            <a:endParaRPr lang="ja-JP" altLang="en-US" sz="7200" dirty="0" smtClean="0">
              <a:solidFill>
                <a:schemeClr val="tx2">
                  <a:lumMod val="50000"/>
                </a:schemeClr>
              </a:solidFill>
              <a:latin typeface="+mj-ea"/>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chemeClr val="tx2">
                    <a:lumMod val="50000"/>
                  </a:schemeClr>
                </a:solidFill>
                <a:latin typeface="ＭＳ Ｐゴシック"/>
              </a:rPr>
              <a:t>その④</a:t>
            </a:r>
            <a:endParaRPr lang="ja-JP" altLang="en-US" sz="11500" dirty="0">
              <a:solidFill>
                <a:schemeClr val="tx2">
                  <a:lumMod val="50000"/>
                </a:schemeClr>
              </a:solidFill>
              <a:latin typeface="ＭＳ Ｐゴシック"/>
            </a:endParaRPr>
          </a:p>
        </p:txBody>
      </p:sp>
    </p:spTree>
    <p:extLst>
      <p:ext uri="{BB962C8B-B14F-4D97-AF65-F5344CB8AC3E}">
        <p14:creationId xmlns:p14="http://schemas.microsoft.com/office/powerpoint/2010/main" val="30270204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じゃんけんのイラスト「パ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898" y="416046"/>
            <a:ext cx="5601113" cy="5156887"/>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280538" y="2839165"/>
            <a:ext cx="2441694" cy="1446550"/>
          </a:xfrm>
          <a:prstGeom prst="rect">
            <a:avLst/>
          </a:prstGeom>
          <a:noFill/>
        </p:spPr>
        <p:txBody>
          <a:bodyPr wrap="none" lIns="91440" tIns="45720" rIns="91440" bIns="45720">
            <a:spAutoFit/>
          </a:bodyPr>
          <a:lstStyle/>
          <a:p>
            <a:pPr algn="ctr"/>
            <a:r>
              <a:rPr lang="ja-JP" altLang="en-US" sz="8800" b="1" dirty="0">
                <a:ln w="12700">
                  <a:noFill/>
                  <a:prstDash val="solid"/>
                </a:ln>
                <a:solidFill>
                  <a:srgbClr val="E03253"/>
                </a:solidFill>
                <a:latin typeface="メイリオ" panose="020B0604030504040204" pitchFamily="50" charset="-128"/>
                <a:ea typeface="メイリオ" panose="020B0604030504040204" pitchFamily="50" charset="-128"/>
              </a:rPr>
              <a:t>コツ</a:t>
            </a:r>
          </a:p>
        </p:txBody>
      </p:sp>
    </p:spTree>
    <p:extLst>
      <p:ext uri="{BB962C8B-B14F-4D97-AF65-F5344CB8AC3E}">
        <p14:creationId xmlns:p14="http://schemas.microsoft.com/office/powerpoint/2010/main" val="313461614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 fill="hold"/>
                                        <p:tgtEl>
                                          <p:spTgt spid="5"/>
                                        </p:tgtEl>
                                      </p:cBhvr>
                                      <p:by x="200000" y="200000"/>
                                    </p:animScale>
                                  </p:childTnLst>
                                </p:cTn>
                              </p:par>
                            </p:childTnLst>
                          </p:cTn>
                        </p:par>
                        <p:par>
                          <p:cTn id="7" fill="hold">
                            <p:stCondLst>
                              <p:cond delay="50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107504" y="1916832"/>
            <a:ext cx="8951243" cy="3672408"/>
          </a:xfrm>
        </p:spPr>
        <p:txBody>
          <a:bodyPr>
            <a:normAutofit fontScale="32500" lnSpcReduction="20000"/>
          </a:bodyPr>
          <a:lstStyle/>
          <a:p>
            <a:pPr marL="0" indent="0" eaLnBrk="1" hangingPunct="1">
              <a:buFont typeface="Arial" charset="0"/>
              <a:buNone/>
              <a:defRPr/>
            </a:pPr>
            <a:r>
              <a:rPr lang="ja-JP" altLang="en-US" sz="12600" dirty="0" smtClean="0">
                <a:solidFill>
                  <a:schemeClr val="tx2">
                    <a:lumMod val="50000"/>
                  </a:schemeClr>
                </a:solidFill>
              </a:rPr>
              <a:t>  </a:t>
            </a:r>
            <a:r>
              <a:rPr lang="ja-JP" altLang="en-US" sz="15200" dirty="0" smtClean="0">
                <a:solidFill>
                  <a:schemeClr val="tx2">
                    <a:lumMod val="50000"/>
                  </a:schemeClr>
                </a:solidFill>
              </a:rPr>
              <a:t>興味を引く</a:t>
            </a:r>
            <a:endParaRPr lang="en-US" altLang="ja-JP" sz="15200" dirty="0" smtClean="0">
              <a:solidFill>
                <a:schemeClr val="tx2">
                  <a:lumMod val="50000"/>
                </a:schemeClr>
              </a:solidFill>
            </a:endParaRPr>
          </a:p>
          <a:p>
            <a:pPr marL="0" indent="0" eaLnBrk="1" hangingPunct="1">
              <a:buFont typeface="Arial" charset="0"/>
              <a:buNone/>
              <a:defRPr/>
            </a:pPr>
            <a:r>
              <a:rPr lang="ja-JP" altLang="en-US" sz="13800" dirty="0" smtClean="0">
                <a:solidFill>
                  <a:schemeClr val="tx2">
                    <a:lumMod val="50000"/>
                  </a:schemeClr>
                </a:solidFill>
              </a:rPr>
              <a:t>　　</a:t>
            </a:r>
            <a:r>
              <a:rPr lang="ja-JP" altLang="en-US" sz="40900" dirty="0" smtClean="0">
                <a:solidFill>
                  <a:schemeClr val="tx2">
                    <a:lumMod val="50000"/>
                  </a:schemeClr>
                </a:solidFill>
              </a:rPr>
              <a:t>検索ワード</a:t>
            </a:r>
            <a:endParaRPr lang="en-US" altLang="ja-JP" sz="44900" dirty="0" smtClean="0">
              <a:solidFill>
                <a:schemeClr val="tx2">
                  <a:lumMod val="50000"/>
                </a:schemeClr>
              </a:solidFill>
            </a:endParaRPr>
          </a:p>
        </p:txBody>
      </p:sp>
      <p:sp>
        <p:nvSpPr>
          <p:cNvPr id="4" name="角丸四角形 3"/>
          <p:cNvSpPr/>
          <p:nvPr/>
        </p:nvSpPr>
        <p:spPr>
          <a:xfrm>
            <a:off x="212725" y="238125"/>
            <a:ext cx="8718550" cy="6376988"/>
          </a:xfrm>
          <a:prstGeom prst="roundRect">
            <a:avLst/>
          </a:prstGeom>
          <a:noFill/>
          <a:ln w="254000" cmpd="thickThin">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42360822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bwMode="auto">
          <a:xfrm>
            <a:off x="142330" y="525463"/>
            <a:ext cx="2557462"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 name="正方形/長方形 3"/>
          <p:cNvSpPr/>
          <p:nvPr/>
        </p:nvSpPr>
        <p:spPr>
          <a:xfrm>
            <a:off x="395536" y="5013177"/>
            <a:ext cx="8496944" cy="1785594"/>
          </a:xfrm>
          <a:prstGeom prst="rect">
            <a:avLst/>
          </a:prstGeom>
          <a:solidFill>
            <a:srgbClr val="C05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6699"/>
              </a:solidFill>
            </a:endParaRPr>
          </a:p>
        </p:txBody>
      </p:sp>
      <p:sp>
        <p:nvSpPr>
          <p:cNvPr id="2" name="タイトル 1"/>
          <p:cNvSpPr>
            <a:spLocks noGrp="1"/>
          </p:cNvSpPr>
          <p:nvPr/>
        </p:nvSpPr>
        <p:spPr>
          <a:xfrm>
            <a:off x="-29489" y="705644"/>
            <a:ext cx="91440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dirty="0" smtClean="0">
                <a:solidFill>
                  <a:prstClr val="black"/>
                </a:solidFill>
                <a:latin typeface="HGPｺﾞｼｯｸE" pitchFamily="50" charset="-128"/>
                <a:ea typeface="HGPｺﾞｼｯｸE" pitchFamily="50" charset="-128"/>
              </a:rPr>
              <a:t>最近の</a:t>
            </a:r>
            <a:r>
              <a:rPr lang="ja-JP" altLang="en-US" sz="6000" dirty="0" smtClean="0">
                <a:solidFill>
                  <a:srgbClr val="FF0000"/>
                </a:solidFill>
                <a:latin typeface="HGPｺﾞｼｯｸE" pitchFamily="50" charset="-128"/>
                <a:ea typeface="HGPｺﾞｼｯｸE" pitchFamily="50" charset="-128"/>
              </a:rPr>
              <a:t>熱い</a:t>
            </a:r>
            <a:r>
              <a:rPr lang="ja-JP" altLang="en-US" sz="6000" dirty="0" smtClean="0">
                <a:solidFill>
                  <a:prstClr val="black"/>
                </a:solidFill>
                <a:latin typeface="HGPｺﾞｼｯｸE" pitchFamily="50" charset="-128"/>
                <a:ea typeface="HGPｺﾞｼｯｸE" pitchFamily="50" charset="-128"/>
              </a:rPr>
              <a:t>話題から</a:t>
            </a:r>
            <a:endParaRPr lang="en-US" altLang="ja-JP" sz="6000" dirty="0" smtClean="0">
              <a:solidFill>
                <a:prstClr val="black"/>
              </a:solidFill>
              <a:latin typeface="HGPｺﾞｼｯｸE" pitchFamily="50" charset="-128"/>
              <a:ea typeface="HGPｺﾞｼｯｸE" pitchFamily="50" charset="-128"/>
            </a:endParaRPr>
          </a:p>
          <a:p>
            <a:r>
              <a:rPr lang="ja-JP" altLang="en-US" sz="6000" dirty="0" smtClean="0">
                <a:solidFill>
                  <a:prstClr val="black"/>
                </a:solidFill>
                <a:latin typeface="HGPｺﾞｼｯｸE" pitchFamily="50" charset="-128"/>
                <a:ea typeface="HGPｺﾞｼｯｸE" pitchFamily="50" charset="-128"/>
              </a:rPr>
              <a:t>連想される語を検索！</a:t>
            </a:r>
            <a:endParaRPr lang="en-US" altLang="ja-JP" sz="6000" dirty="0" smtClean="0">
              <a:solidFill>
                <a:prstClr val="black"/>
              </a:solidFill>
              <a:latin typeface="HGPｺﾞｼｯｸE" pitchFamily="50" charset="-128"/>
              <a:ea typeface="HGPｺﾞｼｯｸE" pitchFamily="50" charset="-128"/>
            </a:endParaRPr>
          </a:p>
        </p:txBody>
      </p:sp>
      <p:sp>
        <p:nvSpPr>
          <p:cNvPr id="5" name="タイトル 1"/>
          <p:cNvSpPr>
            <a:spLocks noGrp="1"/>
          </p:cNvSpPr>
          <p:nvPr/>
        </p:nvSpPr>
        <p:spPr>
          <a:xfrm>
            <a:off x="72008" y="4797154"/>
            <a:ext cx="9144000" cy="2160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dirty="0">
                <a:solidFill>
                  <a:prstClr val="white"/>
                </a:solidFill>
              </a:rPr>
              <a:t>”</a:t>
            </a:r>
            <a:r>
              <a:rPr lang="ja-JP" altLang="en-US" sz="5400" i="1" dirty="0" smtClean="0">
                <a:solidFill>
                  <a:prstClr val="white"/>
                </a:solidFill>
              </a:rPr>
              <a:t>ハリーポッター </a:t>
            </a:r>
            <a:r>
              <a:rPr lang="ja-JP" altLang="en-US" sz="5400" dirty="0" smtClean="0">
                <a:solidFill>
                  <a:prstClr val="white"/>
                </a:solidFill>
              </a:rPr>
              <a:t>”</a:t>
            </a:r>
            <a:endParaRPr lang="en-US" altLang="ja-JP" sz="5400" dirty="0" smtClean="0">
              <a:solidFill>
                <a:prstClr val="white"/>
              </a:solidFill>
            </a:endParaRPr>
          </a:p>
          <a:p>
            <a:r>
              <a:rPr lang="en-US" altLang="ja-JP" sz="5400" dirty="0" smtClean="0">
                <a:solidFill>
                  <a:prstClr val="white"/>
                </a:solidFill>
                <a:latin typeface="HGPｺﾞｼｯｸE" pitchFamily="50" charset="-128"/>
                <a:ea typeface="HGPｺﾞｼｯｸE" pitchFamily="50" charset="-128"/>
              </a:rPr>
              <a:t>“</a:t>
            </a:r>
            <a:r>
              <a:rPr lang="en-US" altLang="ja-JP" sz="5400" i="1" dirty="0">
                <a:solidFill>
                  <a:prstClr val="white"/>
                </a:solidFill>
              </a:rPr>
              <a:t>Harry Potter </a:t>
            </a:r>
            <a:r>
              <a:rPr lang="en-US" altLang="ja-JP" sz="5400" dirty="0" smtClean="0">
                <a:solidFill>
                  <a:prstClr val="white"/>
                </a:solidFill>
                <a:latin typeface="HGPｺﾞｼｯｸE" pitchFamily="50" charset="-128"/>
                <a:ea typeface="HGPｺﾞｼｯｸE" pitchFamily="50" charset="-128"/>
              </a:rPr>
              <a:t>”</a:t>
            </a:r>
            <a:endParaRPr lang="ja-JP" altLang="en-US" sz="5400" dirty="0">
              <a:solidFill>
                <a:prstClr val="white"/>
              </a:solidFill>
              <a:latin typeface="HGPｺﾞｼｯｸE" pitchFamily="50" charset="-128"/>
              <a:ea typeface="HGPｺﾞｼｯｸE" pitchFamily="50" charset="-128"/>
            </a:endParaRPr>
          </a:p>
        </p:txBody>
      </p:sp>
      <p:sp>
        <p:nvSpPr>
          <p:cNvPr id="6" name="タイトル 1"/>
          <p:cNvSpPr>
            <a:spLocks noGrp="1"/>
          </p:cNvSpPr>
          <p:nvPr/>
        </p:nvSpPr>
        <p:spPr>
          <a:xfrm>
            <a:off x="-29489" y="2951313"/>
            <a:ext cx="914400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b="1" u="sng" dirty="0" smtClean="0">
                <a:solidFill>
                  <a:srgbClr val="C0504D">
                    <a:lumMod val="50000"/>
                  </a:srgbClr>
                </a:solidFill>
                <a:latin typeface="HG丸ｺﾞｼｯｸM-PRO" pitchFamily="50" charset="-128"/>
                <a:ea typeface="HG丸ｺﾞｼｯｸM-PRO" pitchFamily="50" charset="-128"/>
              </a:rPr>
              <a:t>例：</a:t>
            </a:r>
            <a:r>
              <a:rPr lang="en-US" altLang="ja-JP" sz="4800" b="1" u="sng" dirty="0" smtClean="0">
                <a:solidFill>
                  <a:srgbClr val="C0504D">
                    <a:lumMod val="50000"/>
                  </a:srgbClr>
                </a:solidFill>
                <a:latin typeface="HG丸ｺﾞｼｯｸM-PRO" pitchFamily="50" charset="-128"/>
                <a:ea typeface="HG丸ｺﾞｼｯｸM-PRO" pitchFamily="50" charset="-128"/>
              </a:rPr>
              <a:t>USJ</a:t>
            </a:r>
            <a:r>
              <a:rPr lang="ja-JP" altLang="en-US" sz="4800" b="1" u="sng" dirty="0" smtClean="0">
                <a:solidFill>
                  <a:srgbClr val="C0504D">
                    <a:lumMod val="50000"/>
                  </a:srgbClr>
                </a:solidFill>
                <a:latin typeface="HG丸ｺﾞｼｯｸM-PRO" pitchFamily="50" charset="-128"/>
                <a:ea typeface="HG丸ｺﾞｼｯｸM-PRO" pitchFamily="50" charset="-128"/>
              </a:rPr>
              <a:t>の新スポットは？</a:t>
            </a:r>
            <a:endParaRPr lang="en-US" altLang="ja-JP" sz="4800" b="1" u="sng" dirty="0" smtClean="0">
              <a:solidFill>
                <a:srgbClr val="C0504D">
                  <a:lumMod val="50000"/>
                </a:srgbClr>
              </a:solidFill>
              <a:latin typeface="HG丸ｺﾞｼｯｸM-PRO" pitchFamily="50" charset="-128"/>
              <a:ea typeface="HG丸ｺﾞｼｯｸM-PRO" pitchFamily="50" charset="-128"/>
            </a:endParaRPr>
          </a:p>
        </p:txBody>
      </p:sp>
      <p:sp>
        <p:nvSpPr>
          <p:cNvPr id="7" name="タイトル 1"/>
          <p:cNvSpPr>
            <a:spLocks noGrp="1"/>
          </p:cNvSpPr>
          <p:nvPr/>
        </p:nvSpPr>
        <p:spPr>
          <a:xfrm>
            <a:off x="41582" y="4077073"/>
            <a:ext cx="914400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srgbClr val="C0504D">
                    <a:lumMod val="75000"/>
                  </a:srgbClr>
                </a:solidFill>
                <a:latin typeface="HGPｺﾞｼｯｸE" pitchFamily="50" charset="-128"/>
                <a:ea typeface="HGPｺﾞｼｯｸE" pitchFamily="50" charset="-128"/>
              </a:rPr>
              <a:t>＜検索ワード＞</a:t>
            </a:r>
            <a:endParaRPr lang="en-US" altLang="ja-JP" sz="4000" dirty="0" smtClean="0">
              <a:solidFill>
                <a:srgbClr val="C0504D">
                  <a:lumMod val="75000"/>
                </a:srgbClr>
              </a:solidFill>
              <a:latin typeface="HGPｺﾞｼｯｸE" pitchFamily="50" charset="-128"/>
              <a:ea typeface="HGPｺﾞｼｯｸE" pitchFamily="50" charset="-128"/>
            </a:endParaRPr>
          </a:p>
        </p:txBody>
      </p:sp>
      <p:sp>
        <p:nvSpPr>
          <p:cNvPr id="8" name="コンテンツ プレースホルダー 2"/>
          <p:cNvSpPr txBox="1">
            <a:spLocks/>
          </p:cNvSpPr>
          <p:nvPr/>
        </p:nvSpPr>
        <p:spPr bwMode="auto">
          <a:xfrm>
            <a:off x="165100" y="171450"/>
            <a:ext cx="2484438" cy="765175"/>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600" dirty="0">
                <a:solidFill>
                  <a:srgbClr val="002060"/>
                </a:solidFill>
              </a:rPr>
              <a:t> 具体例</a:t>
            </a:r>
            <a:r>
              <a:rPr lang="en-US" altLang="ja-JP" sz="3600" dirty="0">
                <a:solidFill>
                  <a:srgbClr val="002060"/>
                </a:solidFill>
                <a:latin typeface="ＭＳ Ｐゴシック"/>
              </a:rPr>
              <a:t>1</a:t>
            </a:r>
          </a:p>
        </p:txBody>
      </p:sp>
    </p:spTree>
    <p:extLst>
      <p:ext uri="{BB962C8B-B14F-4D97-AF65-F5344CB8AC3E}">
        <p14:creationId xmlns:p14="http://schemas.microsoft.com/office/powerpoint/2010/main" val="1331818989"/>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55576" y="5085186"/>
            <a:ext cx="7992888" cy="172819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8064A2">
                  <a:lumMod val="40000"/>
                  <a:lumOff val="60000"/>
                </a:srgbClr>
              </a:solidFill>
            </a:endParaRPr>
          </a:p>
        </p:txBody>
      </p:sp>
      <p:sp>
        <p:nvSpPr>
          <p:cNvPr id="2" name="タイトル 1"/>
          <p:cNvSpPr>
            <a:spLocks noGrp="1"/>
          </p:cNvSpPr>
          <p:nvPr/>
        </p:nvSpPr>
        <p:spPr>
          <a:xfrm>
            <a:off x="-36004" y="705644"/>
            <a:ext cx="91440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dirty="0" smtClean="0">
                <a:solidFill>
                  <a:prstClr val="black"/>
                </a:solidFill>
                <a:latin typeface="HGPｺﾞｼｯｸE" pitchFamily="50" charset="-128"/>
                <a:ea typeface="HGPｺﾞｼｯｸE" pitchFamily="50" charset="-128"/>
              </a:rPr>
              <a:t>最近の</a:t>
            </a:r>
            <a:r>
              <a:rPr lang="en-US" altLang="ja-JP" sz="6000" dirty="0" smtClean="0">
                <a:solidFill>
                  <a:srgbClr val="FF0000"/>
                </a:solidFill>
                <a:latin typeface="HGPｺﾞｼｯｸE" pitchFamily="50" charset="-128"/>
                <a:ea typeface="HGPｺﾞｼｯｸE" pitchFamily="50" charset="-128"/>
              </a:rPr>
              <a:t>TV</a:t>
            </a:r>
            <a:r>
              <a:rPr lang="ja-JP" altLang="en-US" sz="6000" dirty="0" smtClean="0">
                <a:solidFill>
                  <a:srgbClr val="FF0000"/>
                </a:solidFill>
                <a:latin typeface="HGPｺﾞｼｯｸE" pitchFamily="50" charset="-128"/>
                <a:ea typeface="HGPｺﾞｼｯｸE" pitchFamily="50" charset="-128"/>
              </a:rPr>
              <a:t>ドラマ</a:t>
            </a:r>
            <a:r>
              <a:rPr lang="ja-JP" altLang="en-US" sz="6000" dirty="0" smtClean="0">
                <a:solidFill>
                  <a:prstClr val="black"/>
                </a:solidFill>
                <a:latin typeface="HGPｺﾞｼｯｸE" pitchFamily="50" charset="-128"/>
                <a:ea typeface="HGPｺﾞｼｯｸE" pitchFamily="50" charset="-128"/>
              </a:rPr>
              <a:t>や</a:t>
            </a:r>
            <a:r>
              <a:rPr lang="ja-JP" altLang="en-US" sz="6000" dirty="0" smtClean="0">
                <a:solidFill>
                  <a:srgbClr val="FF0000"/>
                </a:solidFill>
                <a:latin typeface="HGPｺﾞｼｯｸE" pitchFamily="50" charset="-128"/>
                <a:ea typeface="HGPｺﾞｼｯｸE" pitchFamily="50" charset="-128"/>
              </a:rPr>
              <a:t>映画</a:t>
            </a:r>
            <a:r>
              <a:rPr lang="ja-JP" altLang="en-US" sz="6000" dirty="0" smtClean="0">
                <a:solidFill>
                  <a:prstClr val="black"/>
                </a:solidFill>
                <a:latin typeface="HGPｺﾞｼｯｸE" pitchFamily="50" charset="-128"/>
                <a:ea typeface="HGPｺﾞｼｯｸE" pitchFamily="50" charset="-128"/>
              </a:rPr>
              <a:t>から</a:t>
            </a:r>
            <a:endParaRPr lang="en-US" altLang="ja-JP" sz="6000" dirty="0" smtClean="0">
              <a:solidFill>
                <a:prstClr val="black"/>
              </a:solidFill>
              <a:latin typeface="HGPｺﾞｼｯｸE" pitchFamily="50" charset="-128"/>
              <a:ea typeface="HGPｺﾞｼｯｸE" pitchFamily="50" charset="-128"/>
            </a:endParaRPr>
          </a:p>
          <a:p>
            <a:r>
              <a:rPr lang="ja-JP" altLang="en-US" sz="6000" dirty="0" smtClean="0">
                <a:solidFill>
                  <a:prstClr val="black"/>
                </a:solidFill>
                <a:latin typeface="HGPｺﾞｼｯｸE" pitchFamily="50" charset="-128"/>
                <a:ea typeface="HGPｺﾞｼｯｸE" pitchFamily="50" charset="-128"/>
              </a:rPr>
              <a:t>原本や原作者を検索！</a:t>
            </a:r>
            <a:endParaRPr lang="en-US" altLang="ja-JP" sz="6000" dirty="0" smtClean="0">
              <a:solidFill>
                <a:prstClr val="black"/>
              </a:solidFill>
              <a:latin typeface="HGPｺﾞｼｯｸE" pitchFamily="50" charset="-128"/>
              <a:ea typeface="HGPｺﾞｼｯｸE" pitchFamily="50" charset="-128"/>
            </a:endParaRPr>
          </a:p>
        </p:txBody>
      </p:sp>
      <p:sp>
        <p:nvSpPr>
          <p:cNvPr id="5" name="タイトル 1"/>
          <p:cNvSpPr>
            <a:spLocks noGrp="1"/>
          </p:cNvSpPr>
          <p:nvPr/>
        </p:nvSpPr>
        <p:spPr>
          <a:xfrm>
            <a:off x="975398" y="4797154"/>
            <a:ext cx="7989090" cy="2160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solidFill>
                  <a:prstClr val="white"/>
                </a:solidFill>
                <a:latin typeface="HGPｺﾞｼｯｸE" pitchFamily="50" charset="-128"/>
                <a:ea typeface="HGPｺﾞｼｯｸE" pitchFamily="50" charset="-128"/>
              </a:rPr>
              <a:t>原作</a:t>
            </a:r>
            <a:r>
              <a:rPr lang="ja-JP" altLang="en-US" sz="5400" dirty="0" smtClean="0">
                <a:solidFill>
                  <a:prstClr val="white"/>
                </a:solidFill>
                <a:latin typeface="HGPｺﾞｼｯｸE" pitchFamily="50" charset="-128"/>
                <a:ea typeface="HGPｺﾞｼｯｸE" pitchFamily="50" charset="-128"/>
              </a:rPr>
              <a:t>　“</a:t>
            </a:r>
            <a:r>
              <a:rPr lang="ja-JP" altLang="en-US" sz="5400" i="1" dirty="0" smtClean="0">
                <a:solidFill>
                  <a:prstClr val="white"/>
                </a:solidFill>
                <a:latin typeface="HGPｺﾞｼｯｸE" pitchFamily="50" charset="-128"/>
                <a:ea typeface="HGPｺﾞｼｯｸE" pitchFamily="50" charset="-128"/>
              </a:rPr>
              <a:t>すべてが</a:t>
            </a:r>
            <a:r>
              <a:rPr lang="en-US" altLang="ja-JP" sz="5400" i="1" dirty="0" smtClean="0">
                <a:solidFill>
                  <a:prstClr val="white"/>
                </a:solidFill>
                <a:latin typeface="HGPｺﾞｼｯｸE" pitchFamily="50" charset="-128"/>
                <a:ea typeface="HGPｺﾞｼｯｸE" pitchFamily="50" charset="-128"/>
              </a:rPr>
              <a:t>F</a:t>
            </a:r>
            <a:r>
              <a:rPr lang="ja-JP" altLang="en-US" sz="5400" i="1" dirty="0" smtClean="0">
                <a:solidFill>
                  <a:prstClr val="white"/>
                </a:solidFill>
                <a:latin typeface="HGPｺﾞｼｯｸE" pitchFamily="50" charset="-128"/>
                <a:ea typeface="HGPｺﾞｼｯｸE" pitchFamily="50" charset="-128"/>
              </a:rPr>
              <a:t>になる</a:t>
            </a:r>
            <a:r>
              <a:rPr lang="ja-JP" altLang="en-US" sz="5400" dirty="0" smtClean="0">
                <a:solidFill>
                  <a:prstClr val="white"/>
                </a:solidFill>
                <a:latin typeface="HGPｺﾞｼｯｸE" pitchFamily="50" charset="-128"/>
                <a:ea typeface="HGPｺﾞｼｯｸE" pitchFamily="50" charset="-128"/>
              </a:rPr>
              <a:t>”</a:t>
            </a:r>
            <a:endParaRPr lang="en-US" altLang="ja-JP" sz="5400" dirty="0">
              <a:solidFill>
                <a:prstClr val="white"/>
              </a:solidFill>
              <a:latin typeface="HGPｺﾞｼｯｸE" pitchFamily="50" charset="-128"/>
              <a:ea typeface="HGPｺﾞｼｯｸE" pitchFamily="50" charset="-128"/>
            </a:endParaRPr>
          </a:p>
          <a:p>
            <a:pPr algn="l"/>
            <a:r>
              <a:rPr lang="ja-JP" altLang="en-US" dirty="0" smtClean="0">
                <a:solidFill>
                  <a:prstClr val="white"/>
                </a:solidFill>
                <a:latin typeface="HGPｺﾞｼｯｸE" pitchFamily="50" charset="-128"/>
                <a:ea typeface="HGPｺﾞｼｯｸE" pitchFamily="50" charset="-128"/>
              </a:rPr>
              <a:t>著者</a:t>
            </a:r>
            <a:r>
              <a:rPr lang="ja-JP" altLang="en-US" sz="5400" dirty="0" smtClean="0">
                <a:solidFill>
                  <a:prstClr val="white"/>
                </a:solidFill>
                <a:latin typeface="HGPｺﾞｼｯｸE" pitchFamily="50" charset="-128"/>
                <a:ea typeface="HGPｺﾞｼｯｸE" pitchFamily="50" charset="-128"/>
              </a:rPr>
              <a:t>　“</a:t>
            </a:r>
            <a:r>
              <a:rPr lang="ja-JP" altLang="en-US" sz="5400" i="1" dirty="0">
                <a:solidFill>
                  <a:prstClr val="white"/>
                </a:solidFill>
                <a:latin typeface="HGPｺﾞｼｯｸE" pitchFamily="50" charset="-128"/>
                <a:ea typeface="HGPｺﾞｼｯｸE" pitchFamily="50" charset="-128"/>
              </a:rPr>
              <a:t>森博嗣 </a:t>
            </a:r>
            <a:r>
              <a:rPr lang="ja-JP" altLang="en-US" sz="5400" dirty="0" smtClean="0">
                <a:solidFill>
                  <a:prstClr val="white"/>
                </a:solidFill>
                <a:latin typeface="HGPｺﾞｼｯｸE" pitchFamily="50" charset="-128"/>
                <a:ea typeface="HGPｺﾞｼｯｸE" pitchFamily="50" charset="-128"/>
              </a:rPr>
              <a:t>”</a:t>
            </a:r>
            <a:endParaRPr lang="ja-JP" altLang="en-US" sz="5400" dirty="0">
              <a:solidFill>
                <a:prstClr val="white"/>
              </a:solidFill>
              <a:latin typeface="HGPｺﾞｼｯｸE" pitchFamily="50" charset="-128"/>
              <a:ea typeface="HGPｺﾞｼｯｸE" pitchFamily="50" charset="-128"/>
            </a:endParaRPr>
          </a:p>
        </p:txBody>
      </p:sp>
      <p:sp>
        <p:nvSpPr>
          <p:cNvPr id="6" name="タイトル 1"/>
          <p:cNvSpPr>
            <a:spLocks noGrp="1"/>
          </p:cNvSpPr>
          <p:nvPr/>
        </p:nvSpPr>
        <p:spPr>
          <a:xfrm>
            <a:off x="-9128" y="3001961"/>
            <a:ext cx="914400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u="sng" dirty="0">
                <a:solidFill>
                  <a:srgbClr val="8064A2">
                    <a:lumMod val="75000"/>
                  </a:srgbClr>
                </a:solidFill>
                <a:latin typeface="HG丸ｺﾞｼｯｸM-PRO" pitchFamily="50" charset="-128"/>
                <a:ea typeface="HG丸ｺﾞｼｯｸM-PRO" pitchFamily="50" charset="-128"/>
              </a:rPr>
              <a:t>例</a:t>
            </a:r>
            <a:r>
              <a:rPr lang="ja-JP" altLang="en-US" b="1" u="sng" dirty="0" smtClean="0">
                <a:solidFill>
                  <a:srgbClr val="8064A2">
                    <a:lumMod val="75000"/>
                  </a:srgbClr>
                </a:solidFill>
                <a:latin typeface="HG丸ｺﾞｼｯｸM-PRO" pitchFamily="50" charset="-128"/>
                <a:ea typeface="HG丸ｺﾞｼｯｸM-PRO" pitchFamily="50" charset="-128"/>
              </a:rPr>
              <a:t>：現在放送中ドラマの原作は？</a:t>
            </a:r>
            <a:endParaRPr lang="en-US" altLang="ja-JP" b="1" u="sng" dirty="0" smtClean="0">
              <a:solidFill>
                <a:srgbClr val="8064A2">
                  <a:lumMod val="75000"/>
                </a:srgbClr>
              </a:solidFill>
              <a:latin typeface="HG丸ｺﾞｼｯｸM-PRO" pitchFamily="50" charset="-128"/>
              <a:ea typeface="HG丸ｺﾞｼｯｸM-PRO" pitchFamily="50" charset="-128"/>
            </a:endParaRPr>
          </a:p>
        </p:txBody>
      </p:sp>
      <p:sp>
        <p:nvSpPr>
          <p:cNvPr id="7" name="タイトル 1"/>
          <p:cNvSpPr>
            <a:spLocks noGrp="1"/>
          </p:cNvSpPr>
          <p:nvPr/>
        </p:nvSpPr>
        <p:spPr>
          <a:xfrm>
            <a:off x="-108520" y="4221088"/>
            <a:ext cx="914400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srgbClr val="8064A2">
                    <a:lumMod val="50000"/>
                  </a:srgbClr>
                </a:solidFill>
                <a:latin typeface="HGPｺﾞｼｯｸE" pitchFamily="50" charset="-128"/>
                <a:ea typeface="HGPｺﾞｼｯｸE" pitchFamily="50" charset="-128"/>
              </a:rPr>
              <a:t>＜検索</a:t>
            </a:r>
            <a:r>
              <a:rPr lang="ja-JP" altLang="en-US" sz="4000" dirty="0">
                <a:solidFill>
                  <a:srgbClr val="8064A2">
                    <a:lumMod val="50000"/>
                  </a:srgbClr>
                </a:solidFill>
                <a:latin typeface="HGPｺﾞｼｯｸE" pitchFamily="50" charset="-128"/>
                <a:ea typeface="HGPｺﾞｼｯｸE" pitchFamily="50" charset="-128"/>
              </a:rPr>
              <a:t>ワード</a:t>
            </a:r>
            <a:r>
              <a:rPr lang="ja-JP" altLang="en-US" sz="4000" dirty="0" smtClean="0">
                <a:solidFill>
                  <a:srgbClr val="8064A2">
                    <a:lumMod val="50000"/>
                  </a:srgbClr>
                </a:solidFill>
                <a:latin typeface="HGPｺﾞｼｯｸE" pitchFamily="50" charset="-128"/>
                <a:ea typeface="HGPｺﾞｼｯｸE" pitchFamily="50" charset="-128"/>
              </a:rPr>
              <a:t>＞</a:t>
            </a:r>
            <a:endParaRPr lang="en-US" altLang="ja-JP" sz="4000" dirty="0" smtClean="0">
              <a:solidFill>
                <a:srgbClr val="8064A2">
                  <a:lumMod val="50000"/>
                </a:srgbClr>
              </a:solidFill>
              <a:latin typeface="HGPｺﾞｼｯｸE" pitchFamily="50" charset="-128"/>
              <a:ea typeface="HGPｺﾞｼｯｸE" pitchFamily="50" charset="-128"/>
            </a:endParaRPr>
          </a:p>
        </p:txBody>
      </p:sp>
      <p:sp>
        <p:nvSpPr>
          <p:cNvPr id="8" name="円/楕円 7"/>
          <p:cNvSpPr/>
          <p:nvPr/>
        </p:nvSpPr>
        <p:spPr bwMode="auto">
          <a:xfrm>
            <a:off x="142330" y="525463"/>
            <a:ext cx="2557462"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9" name="コンテンツ プレースホルダー 2"/>
          <p:cNvSpPr txBox="1">
            <a:spLocks/>
          </p:cNvSpPr>
          <p:nvPr/>
        </p:nvSpPr>
        <p:spPr bwMode="auto">
          <a:xfrm>
            <a:off x="165100" y="171450"/>
            <a:ext cx="2484438" cy="765175"/>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600" dirty="0">
                <a:solidFill>
                  <a:srgbClr val="002060"/>
                </a:solidFill>
              </a:rPr>
              <a:t> </a:t>
            </a:r>
            <a:r>
              <a:rPr lang="ja-JP" altLang="en-US" sz="3600" dirty="0" smtClean="0">
                <a:solidFill>
                  <a:srgbClr val="002060"/>
                </a:solidFill>
              </a:rPr>
              <a:t>具体例</a:t>
            </a:r>
            <a:r>
              <a:rPr lang="en-US" altLang="ja-JP" sz="3600" dirty="0" smtClean="0">
                <a:solidFill>
                  <a:srgbClr val="002060"/>
                </a:solidFill>
              </a:rPr>
              <a:t>2</a:t>
            </a:r>
            <a:endParaRPr lang="en-US" altLang="ja-JP" sz="3600" dirty="0">
              <a:solidFill>
                <a:srgbClr val="002060"/>
              </a:solidFill>
              <a:latin typeface="ＭＳ Ｐゴシック"/>
            </a:endParaRPr>
          </a:p>
        </p:txBody>
      </p:sp>
    </p:spTree>
    <p:extLst>
      <p:ext uri="{BB962C8B-B14F-4D97-AF65-F5344CB8AC3E}">
        <p14:creationId xmlns:p14="http://schemas.microsoft.com/office/powerpoint/2010/main" val="3116968761"/>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FF9999"/>
          </a:solidFill>
        </p:spPr>
        <p:txBody>
          <a:bodyPr rtlCol="0">
            <a:noAutofit/>
          </a:bodyPr>
          <a:lstStyle/>
          <a:p>
            <a:pPr eaLnBrk="1" fontAlgn="auto" hangingPunct="1">
              <a:spcAft>
                <a:spcPts val="0"/>
              </a:spcAft>
              <a:defRPr/>
            </a:pPr>
            <a:r>
              <a:rPr lang="ja-JP" altLang="en-US" sz="5400" dirty="0" smtClean="0">
                <a:solidFill>
                  <a:schemeClr val="tx2">
                    <a:lumMod val="50000"/>
                  </a:schemeClr>
                </a:solidFill>
                <a:latin typeface="+mj-ea"/>
              </a:rPr>
              <a:t>モチベーションを</a:t>
            </a:r>
            <a:r>
              <a:rPr lang="en-US" altLang="ja-JP" sz="5400" dirty="0" smtClean="0">
                <a:solidFill>
                  <a:schemeClr val="tx2">
                    <a:lumMod val="50000"/>
                  </a:schemeClr>
                </a:solidFill>
                <a:latin typeface="+mj-ea"/>
              </a:rPr>
              <a:t/>
            </a:r>
            <a:br>
              <a:rPr lang="en-US" altLang="ja-JP" sz="5400" dirty="0" smtClean="0">
                <a:solidFill>
                  <a:schemeClr val="tx2">
                    <a:lumMod val="50000"/>
                  </a:schemeClr>
                </a:solidFill>
                <a:latin typeface="+mj-ea"/>
              </a:rPr>
            </a:br>
            <a:r>
              <a:rPr lang="ja-JP" altLang="en-US" sz="7200" dirty="0" smtClean="0">
                <a:solidFill>
                  <a:schemeClr val="tx2">
                    <a:lumMod val="50000"/>
                  </a:schemeClr>
                </a:solidFill>
                <a:latin typeface="+mj-ea"/>
              </a:rPr>
              <a:t>上げる、保つための</a:t>
            </a:r>
            <a:r>
              <a:rPr lang="en-US" altLang="ja-JP" sz="7200" dirty="0" smtClean="0">
                <a:solidFill>
                  <a:schemeClr val="tx2">
                    <a:lumMod val="50000"/>
                  </a:schemeClr>
                </a:solidFill>
                <a:latin typeface="+mj-ea"/>
              </a:rPr>
              <a:t/>
            </a:r>
            <a:br>
              <a:rPr lang="en-US" altLang="ja-JP" sz="7200" dirty="0" smtClean="0">
                <a:solidFill>
                  <a:schemeClr val="tx2">
                    <a:lumMod val="50000"/>
                  </a:schemeClr>
                </a:solidFill>
                <a:latin typeface="+mj-ea"/>
              </a:rPr>
            </a:br>
            <a:r>
              <a:rPr lang="ja-JP" altLang="en-US" sz="7200" dirty="0" smtClean="0">
                <a:solidFill>
                  <a:schemeClr val="tx2">
                    <a:lumMod val="50000"/>
                  </a:schemeClr>
                </a:solidFill>
                <a:latin typeface="+mj-ea"/>
              </a:rPr>
              <a:t>実践</a:t>
            </a:r>
            <a:r>
              <a:rPr lang="ja-JP" altLang="en-US" sz="7200" dirty="0">
                <a:solidFill>
                  <a:schemeClr val="tx2">
                    <a:lumMod val="50000"/>
                  </a:schemeClr>
                </a:solidFill>
                <a:latin typeface="+mj-ea"/>
              </a:rPr>
              <a:t>テクニック</a:t>
            </a:r>
            <a:endParaRPr lang="ja-JP" altLang="en-US" sz="7200" dirty="0" smtClean="0">
              <a:solidFill>
                <a:schemeClr val="tx2">
                  <a:lumMod val="50000"/>
                </a:schemeClr>
              </a:solidFill>
              <a:latin typeface="+mj-ea"/>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F497D">
                    <a:lumMod val="50000"/>
                  </a:srgbClr>
                </a:solidFill>
                <a:latin typeface="ＭＳ Ｐゴシック"/>
              </a:rPr>
              <a:t>その⑤</a:t>
            </a:r>
            <a:endParaRPr lang="ja-JP" altLang="en-US" sz="11500" dirty="0">
              <a:solidFill>
                <a:srgbClr val="1F497D">
                  <a:lumMod val="50000"/>
                </a:srgbClr>
              </a:solidFill>
              <a:latin typeface="ＭＳ Ｐゴシック"/>
            </a:endParaRPr>
          </a:p>
        </p:txBody>
      </p:sp>
    </p:spTree>
    <p:extLst>
      <p:ext uri="{BB962C8B-B14F-4D97-AF65-F5344CB8AC3E}">
        <p14:creationId xmlns:p14="http://schemas.microsoft.com/office/powerpoint/2010/main" val="228857773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251520" y="44624"/>
            <a:ext cx="8640000" cy="6480000"/>
          </a:xfrm>
        </p:spPr>
        <p:txBody>
          <a:bodyPr anchor="ctr">
            <a:noAutofit/>
          </a:bodyPr>
          <a:lstStyle/>
          <a:p>
            <a:pPr marL="0" indent="0">
              <a:lnSpc>
                <a:spcPts val="8000"/>
              </a:lnSpc>
              <a:buNone/>
              <a:defRPr/>
            </a:pPr>
            <a:r>
              <a:rPr lang="ja-JP" altLang="en-US" sz="6800" dirty="0" smtClean="0">
                <a:solidFill>
                  <a:srgbClr val="10253F"/>
                </a:solidFill>
                <a:latin typeface="+mn-ea"/>
              </a:rPr>
              <a:t>・禁止</a:t>
            </a:r>
            <a:r>
              <a:rPr lang="ja-JP" altLang="en-US" sz="6800" dirty="0">
                <a:solidFill>
                  <a:srgbClr val="10253F"/>
                </a:solidFill>
                <a:latin typeface="+mn-ea"/>
              </a:rPr>
              <a:t>事項は言わない</a:t>
            </a:r>
          </a:p>
          <a:p>
            <a:pPr marL="0" indent="0">
              <a:lnSpc>
                <a:spcPts val="8000"/>
              </a:lnSpc>
              <a:buNone/>
              <a:defRPr/>
            </a:pPr>
            <a:r>
              <a:rPr lang="ja-JP" altLang="en-US" sz="6800" dirty="0">
                <a:solidFill>
                  <a:srgbClr val="10253F"/>
                </a:solidFill>
                <a:latin typeface="+mn-ea"/>
              </a:rPr>
              <a:t>・プレゼン中</a:t>
            </a:r>
            <a:r>
              <a:rPr lang="ja-JP" altLang="en-US" sz="6800" dirty="0" smtClean="0">
                <a:solidFill>
                  <a:srgbClr val="10253F"/>
                </a:solidFill>
                <a:latin typeface="+mn-ea"/>
              </a:rPr>
              <a:t>に謝らない</a:t>
            </a:r>
            <a:endParaRPr lang="ja-JP" altLang="en-US" sz="6800" dirty="0">
              <a:solidFill>
                <a:srgbClr val="10253F"/>
              </a:solidFill>
              <a:latin typeface="+mn-ea"/>
            </a:endParaRPr>
          </a:p>
          <a:p>
            <a:pPr marL="0" indent="0">
              <a:lnSpc>
                <a:spcPts val="8000"/>
              </a:lnSpc>
              <a:buNone/>
              <a:defRPr/>
            </a:pPr>
            <a:r>
              <a:rPr lang="ja-JP" altLang="en-US" sz="6800" dirty="0">
                <a:solidFill>
                  <a:srgbClr val="10253F"/>
                </a:solidFill>
                <a:latin typeface="+mn-ea"/>
              </a:rPr>
              <a:t>・言い訳を</a:t>
            </a:r>
            <a:r>
              <a:rPr lang="ja-JP" altLang="en-US" sz="6800" dirty="0" smtClean="0">
                <a:solidFill>
                  <a:srgbClr val="10253F"/>
                </a:solidFill>
                <a:latin typeface="+mn-ea"/>
              </a:rPr>
              <a:t>しない</a:t>
            </a:r>
            <a:endParaRPr lang="en-US" altLang="ja-JP" sz="6800" dirty="0" smtClean="0">
              <a:solidFill>
                <a:srgbClr val="10253F"/>
              </a:solidFill>
              <a:latin typeface="+mn-ea"/>
            </a:endParaRPr>
          </a:p>
        </p:txBody>
      </p:sp>
      <p:sp>
        <p:nvSpPr>
          <p:cNvPr id="4" name="角丸四角形 3"/>
          <p:cNvSpPr/>
          <p:nvPr/>
        </p:nvSpPr>
        <p:spPr>
          <a:xfrm>
            <a:off x="212727" y="238125"/>
            <a:ext cx="8718550" cy="6376988"/>
          </a:xfrm>
          <a:prstGeom prst="roundRect">
            <a:avLst/>
          </a:prstGeom>
          <a:noFill/>
          <a:ln w="254000" cmpd="thickThin">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extLst>
      <p:ext uri="{BB962C8B-B14F-4D97-AF65-F5344CB8AC3E}">
        <p14:creationId xmlns:p14="http://schemas.microsoft.com/office/powerpoint/2010/main" val="139749463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387424"/>
            <a:ext cx="7992888" cy="2592288"/>
          </a:xfrm>
        </p:spPr>
        <p:txBody>
          <a:bodyPr>
            <a:noAutofit/>
          </a:bodyPr>
          <a:lstStyle/>
          <a:p>
            <a:pPr marL="0" indent="0" algn="ctr">
              <a:buNone/>
            </a:pPr>
            <a:endParaRPr lang="en-US" altLang="ja-JP" sz="6600" dirty="0" smtClean="0">
              <a:solidFill>
                <a:schemeClr val="accent1"/>
              </a:solidFill>
              <a:latin typeface="HG丸ｺﾞｼｯｸM-PRO" panose="020F0600000000000000" pitchFamily="50" charset="-128"/>
              <a:ea typeface="HG丸ｺﾞｼｯｸM-PRO" panose="020F0600000000000000" pitchFamily="50" charset="-128"/>
            </a:endParaRPr>
          </a:p>
          <a:p>
            <a:pPr marL="0" indent="0">
              <a:buNone/>
            </a:pPr>
            <a:r>
              <a:rPr lang="ja-JP" altLang="en-US" sz="6000" b="1" dirty="0" smtClean="0">
                <a:solidFill>
                  <a:schemeClr val="accent1"/>
                </a:solidFill>
                <a:latin typeface="HG丸ｺﾞｼｯｸM-PRO" panose="020F0600000000000000" pitchFamily="50" charset="-128"/>
                <a:ea typeface="HG丸ｺﾞｼｯｸM-PRO" panose="020F0600000000000000" pitchFamily="50" charset="-128"/>
              </a:rPr>
              <a:t>・禁止事項は言わない</a:t>
            </a:r>
            <a:endParaRPr lang="en-US" altLang="ja-JP" sz="6000" b="1" dirty="0" smtClean="0">
              <a:solidFill>
                <a:schemeClr val="accent1"/>
              </a:solidFill>
              <a:latin typeface="HG丸ｺﾞｼｯｸM-PRO" panose="020F0600000000000000" pitchFamily="50" charset="-128"/>
              <a:ea typeface="HG丸ｺﾞｼｯｸM-PRO" panose="020F0600000000000000" pitchFamily="50" charset="-128"/>
            </a:endParaRPr>
          </a:p>
        </p:txBody>
      </p:sp>
      <p:pic>
        <p:nvPicPr>
          <p:cNvPr id="1029" name="Picture 5" descr="\\LIB2003\LibItaku\閲覧業務\サイン\注意\business_icon_ca_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420" y="1989571"/>
            <a:ext cx="3418780" cy="34187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B2003\LibItaku\閲覧業務\サイン\注意\l_0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94" y="1817053"/>
            <a:ext cx="3580456" cy="358045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23528" y="5484873"/>
            <a:ext cx="9197158" cy="1015663"/>
          </a:xfrm>
          <a:prstGeom prst="rect">
            <a:avLst/>
          </a:prstGeom>
          <a:noFill/>
        </p:spPr>
        <p:txBody>
          <a:bodyPr wrap="square" rtlCol="0">
            <a:spAutoFit/>
          </a:bodyPr>
          <a:lstStyle/>
          <a:p>
            <a:r>
              <a:rPr lang="ja-JP" altLang="en-US" sz="6000" b="1" dirty="0" smtClean="0">
                <a:solidFill>
                  <a:srgbClr val="0070C0"/>
                </a:solidFill>
                <a:latin typeface="HG丸ｺﾞｼｯｸM-PRO" panose="020F0600000000000000" pitchFamily="50" charset="-128"/>
                <a:ea typeface="HG丸ｺﾞｼｯｸM-PRO" panose="020F0600000000000000" pitchFamily="50" charset="-128"/>
              </a:rPr>
              <a:t>来館意欲が下がります↓</a:t>
            </a:r>
            <a:endParaRPr lang="ja-JP" altLang="en-US" sz="60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8" name="円/楕円 7"/>
          <p:cNvSpPr/>
          <p:nvPr/>
        </p:nvSpPr>
        <p:spPr bwMode="auto">
          <a:xfrm>
            <a:off x="107744"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9" name="コンテンツ プレースホルダー 2"/>
          <p:cNvSpPr txBox="1">
            <a:spLocks/>
          </p:cNvSpPr>
          <p:nvPr/>
        </p:nvSpPr>
        <p:spPr bwMode="auto">
          <a:xfrm>
            <a:off x="243490"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1</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234424202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998" y="-459432"/>
            <a:ext cx="8964488" cy="2160240"/>
          </a:xfrm>
        </p:spPr>
        <p:txBody>
          <a:bodyPr>
            <a:noAutofit/>
          </a:bodyPr>
          <a:lstStyle/>
          <a:p>
            <a:pPr marL="0" indent="0" algn="ctr">
              <a:buNone/>
            </a:pPr>
            <a:endParaRPr lang="en-US" altLang="ja-JP" sz="6600" dirty="0" smtClean="0">
              <a:solidFill>
                <a:schemeClr val="accent1"/>
              </a:solidFill>
              <a:latin typeface="HG丸ｺﾞｼｯｸM-PRO" panose="020F0600000000000000" pitchFamily="50" charset="-128"/>
              <a:ea typeface="HG丸ｺﾞｼｯｸM-PRO" panose="020F0600000000000000" pitchFamily="50" charset="-128"/>
            </a:endParaRPr>
          </a:p>
          <a:p>
            <a:pPr marL="0" indent="0">
              <a:buNone/>
            </a:pPr>
            <a:r>
              <a:rPr lang="ja-JP" altLang="en-US" sz="6000" b="1" dirty="0" smtClean="0">
                <a:solidFill>
                  <a:schemeClr val="accent1"/>
                </a:solidFill>
                <a:latin typeface="HG丸ｺﾞｼｯｸM-PRO" panose="020F0600000000000000" pitchFamily="50" charset="-128"/>
                <a:ea typeface="HG丸ｺﾞｼｯｸM-PRO" panose="020F0600000000000000" pitchFamily="50" charset="-128"/>
              </a:rPr>
              <a:t>・プレゼン中に謝らない</a:t>
            </a:r>
            <a:endParaRPr lang="en-US" altLang="ja-JP" sz="6000" b="1" dirty="0" smtClean="0">
              <a:solidFill>
                <a:schemeClr val="accent1"/>
              </a:solidFill>
              <a:latin typeface="HG丸ｺﾞｼｯｸM-PRO" panose="020F0600000000000000" pitchFamily="50" charset="-128"/>
              <a:ea typeface="HG丸ｺﾞｼｯｸM-PRO" panose="020F0600000000000000" pitchFamily="50" charset="-128"/>
            </a:endParaRPr>
          </a:p>
          <a:p>
            <a:pPr marL="0" indent="0">
              <a:buNone/>
            </a:pPr>
            <a:r>
              <a:rPr lang="ja-JP" altLang="en-US" sz="6000" b="1" dirty="0">
                <a:solidFill>
                  <a:schemeClr val="accent1"/>
                </a:solidFill>
                <a:latin typeface="HG丸ｺﾞｼｯｸM-PRO" panose="020F0600000000000000" pitchFamily="50" charset="-128"/>
                <a:ea typeface="HG丸ｺﾞｼｯｸM-PRO" panose="020F0600000000000000" pitchFamily="50" charset="-128"/>
              </a:rPr>
              <a:t>・言い訳をしない</a:t>
            </a:r>
            <a:endParaRPr lang="en-US" altLang="ja-JP" sz="6000" b="1" dirty="0">
              <a:solidFill>
                <a:schemeClr val="accent1"/>
              </a:solidFill>
              <a:latin typeface="HG丸ｺﾞｼｯｸM-PRO" panose="020F0600000000000000" pitchFamily="50" charset="-128"/>
              <a:ea typeface="HG丸ｺﾞｼｯｸM-PRO" panose="020F0600000000000000" pitchFamily="50" charset="-128"/>
            </a:endParaRPr>
          </a:p>
          <a:p>
            <a:pPr marL="0" indent="0">
              <a:buNone/>
            </a:pPr>
            <a:endParaRPr lang="en-US" altLang="ja-JP" sz="6000" b="1" dirty="0" smtClean="0">
              <a:solidFill>
                <a:schemeClr val="accent1"/>
              </a:solidFill>
              <a:latin typeface="HG丸ｺﾞｼｯｸM-PRO" panose="020F0600000000000000" pitchFamily="50" charset="-128"/>
              <a:ea typeface="HG丸ｺﾞｼｯｸM-PRO" panose="020F0600000000000000" pitchFamily="50" charset="-128"/>
            </a:endParaRPr>
          </a:p>
        </p:txBody>
      </p:sp>
      <p:grpSp>
        <p:nvGrpSpPr>
          <p:cNvPr id="4" name="グループ化 3"/>
          <p:cNvGrpSpPr/>
          <p:nvPr/>
        </p:nvGrpSpPr>
        <p:grpSpPr>
          <a:xfrm>
            <a:off x="2699792" y="2852936"/>
            <a:ext cx="5499930" cy="2736304"/>
            <a:chOff x="3923928" y="2778206"/>
            <a:chExt cx="4559221" cy="2683852"/>
          </a:xfrm>
        </p:grpSpPr>
        <p:pic>
          <p:nvPicPr>
            <p:cNvPr id="2050" name="Picture 2" descr="C:\Users\tito\AppData\Local\Microsoft\Windows\Temporary Internet Files\Content.IE5\MJQNAX4B\MC9002231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778206"/>
              <a:ext cx="4559221" cy="26838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4355976" y="2897502"/>
              <a:ext cx="4032448" cy="242970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187314" y="2837854"/>
              <a:ext cx="4032448" cy="250877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円/楕円 9"/>
          <p:cNvSpPr/>
          <p:nvPr/>
        </p:nvSpPr>
        <p:spPr bwMode="auto">
          <a:xfrm>
            <a:off x="107744"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1" name="コンテンツ プレースホルダー 2"/>
          <p:cNvSpPr txBox="1">
            <a:spLocks/>
          </p:cNvSpPr>
          <p:nvPr/>
        </p:nvSpPr>
        <p:spPr bwMode="auto">
          <a:xfrm>
            <a:off x="243490"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2</a:t>
            </a:r>
            <a:endParaRPr lang="en-US" altLang="ja-JP" sz="3200" dirty="0">
              <a:solidFill>
                <a:srgbClr val="002060"/>
              </a:solidFill>
              <a:latin typeface="ＭＳ Ｐゴシック"/>
            </a:endParaRPr>
          </a:p>
        </p:txBody>
      </p:sp>
      <p:sp>
        <p:nvSpPr>
          <p:cNvPr id="9" name="テキスト ボックス 8"/>
          <p:cNvSpPr txBox="1"/>
          <p:nvPr/>
        </p:nvSpPr>
        <p:spPr>
          <a:xfrm>
            <a:off x="107504" y="5756483"/>
            <a:ext cx="9297062" cy="984885"/>
          </a:xfrm>
          <a:prstGeom prst="rect">
            <a:avLst/>
          </a:prstGeom>
          <a:noFill/>
        </p:spPr>
        <p:txBody>
          <a:bodyPr wrap="square" rtlCol="0">
            <a:spAutoFit/>
          </a:bodyPr>
          <a:lstStyle/>
          <a:p>
            <a:r>
              <a:rPr lang="ja-JP" altLang="en-US" sz="5800" b="1" dirty="0" smtClean="0">
                <a:solidFill>
                  <a:srgbClr val="0070C0"/>
                </a:solidFill>
                <a:latin typeface="HG丸ｺﾞｼｯｸM-PRO" panose="020F0600000000000000" pitchFamily="50" charset="-128"/>
                <a:ea typeface="HG丸ｺﾞｼｯｸM-PRO" panose="020F0600000000000000" pitchFamily="50" charset="-128"/>
              </a:rPr>
              <a:t>自信なさそうに見えて損！</a:t>
            </a:r>
            <a:endParaRPr lang="en-US" altLang="ja-JP" sz="5800" b="1" dirty="0" smtClean="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16496978"/>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FF9999"/>
          </a:solidFill>
        </p:spPr>
        <p:txBody>
          <a:bodyPr rtlCol="0">
            <a:noAutofit/>
          </a:bodyPr>
          <a:lstStyle/>
          <a:p>
            <a:pPr eaLnBrk="1" fontAlgn="auto" hangingPunct="1">
              <a:spcAft>
                <a:spcPts val="0"/>
              </a:spcAft>
              <a:defRPr/>
            </a:pPr>
            <a:r>
              <a:rPr lang="ja-JP" altLang="en-US" sz="5400" dirty="0" smtClean="0">
                <a:solidFill>
                  <a:schemeClr val="tx2">
                    <a:lumMod val="50000"/>
                  </a:schemeClr>
                </a:solidFill>
                <a:latin typeface="+mj-ea"/>
              </a:rPr>
              <a:t>モチベーションを</a:t>
            </a:r>
            <a:r>
              <a:rPr lang="en-US" altLang="ja-JP" sz="5400" dirty="0" smtClean="0">
                <a:solidFill>
                  <a:schemeClr val="tx2">
                    <a:lumMod val="50000"/>
                  </a:schemeClr>
                </a:solidFill>
                <a:latin typeface="+mj-ea"/>
              </a:rPr>
              <a:t/>
            </a:r>
            <a:br>
              <a:rPr lang="en-US" altLang="ja-JP" sz="5400" dirty="0" smtClean="0">
                <a:solidFill>
                  <a:schemeClr val="tx2">
                    <a:lumMod val="50000"/>
                  </a:schemeClr>
                </a:solidFill>
                <a:latin typeface="+mj-ea"/>
              </a:rPr>
            </a:br>
            <a:r>
              <a:rPr lang="ja-JP" altLang="en-US" sz="7200" dirty="0" smtClean="0">
                <a:solidFill>
                  <a:schemeClr val="tx2">
                    <a:lumMod val="50000"/>
                  </a:schemeClr>
                </a:solidFill>
                <a:latin typeface="+mj-ea"/>
              </a:rPr>
              <a:t>上げる、保つための</a:t>
            </a:r>
            <a:r>
              <a:rPr lang="en-US" altLang="ja-JP" sz="7200" dirty="0" smtClean="0">
                <a:solidFill>
                  <a:schemeClr val="tx2">
                    <a:lumMod val="50000"/>
                  </a:schemeClr>
                </a:solidFill>
                <a:latin typeface="+mj-ea"/>
              </a:rPr>
              <a:t/>
            </a:r>
            <a:br>
              <a:rPr lang="en-US" altLang="ja-JP" sz="7200" dirty="0" smtClean="0">
                <a:solidFill>
                  <a:schemeClr val="tx2">
                    <a:lumMod val="50000"/>
                  </a:schemeClr>
                </a:solidFill>
                <a:latin typeface="+mj-ea"/>
              </a:rPr>
            </a:br>
            <a:r>
              <a:rPr lang="ja-JP" altLang="en-US" sz="7200" dirty="0" smtClean="0">
                <a:solidFill>
                  <a:schemeClr val="tx2">
                    <a:lumMod val="50000"/>
                  </a:schemeClr>
                </a:solidFill>
                <a:latin typeface="+mj-ea"/>
              </a:rPr>
              <a:t>実践</a:t>
            </a:r>
            <a:r>
              <a:rPr lang="ja-JP" altLang="en-US" sz="7200" dirty="0">
                <a:solidFill>
                  <a:schemeClr val="tx2">
                    <a:lumMod val="50000"/>
                  </a:schemeClr>
                </a:solidFill>
                <a:latin typeface="+mj-ea"/>
              </a:rPr>
              <a:t>テクニック</a:t>
            </a:r>
            <a:endParaRPr lang="ja-JP" altLang="en-US" sz="7200" dirty="0" smtClean="0">
              <a:solidFill>
                <a:schemeClr val="tx2">
                  <a:lumMod val="50000"/>
                </a:schemeClr>
              </a:solidFill>
              <a:latin typeface="+mj-ea"/>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chemeClr val="tx2">
                    <a:lumMod val="50000"/>
                  </a:schemeClr>
                </a:solidFill>
                <a:latin typeface="ＭＳ Ｐゴシック"/>
              </a:rPr>
              <a:t>その⑥</a:t>
            </a:r>
            <a:endParaRPr lang="ja-JP" altLang="en-US" sz="11500" dirty="0">
              <a:solidFill>
                <a:schemeClr val="tx2">
                  <a:lumMod val="50000"/>
                </a:schemeClr>
              </a:solidFill>
              <a:latin typeface="ＭＳ Ｐゴシック"/>
            </a:endParaRPr>
          </a:p>
        </p:txBody>
      </p:sp>
    </p:spTree>
    <p:extLst>
      <p:ext uri="{BB962C8B-B14F-4D97-AF65-F5344CB8AC3E}">
        <p14:creationId xmlns:p14="http://schemas.microsoft.com/office/powerpoint/2010/main" val="30270204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251520" y="117352"/>
            <a:ext cx="8640000" cy="6480000"/>
          </a:xfrm>
        </p:spPr>
        <p:txBody>
          <a:bodyPr anchor="ctr">
            <a:normAutofit/>
          </a:bodyPr>
          <a:lstStyle/>
          <a:p>
            <a:pPr marL="0" indent="0" algn="ctr">
              <a:buNone/>
              <a:defRPr/>
            </a:pPr>
            <a:r>
              <a:rPr lang="ja-JP" altLang="en-US" sz="8600" dirty="0">
                <a:solidFill>
                  <a:srgbClr val="10253F"/>
                </a:solidFill>
              </a:rPr>
              <a:t>伝える</a:t>
            </a:r>
            <a:r>
              <a:rPr lang="ja-JP" altLang="en-US" sz="8600" dirty="0" smtClean="0">
                <a:solidFill>
                  <a:srgbClr val="10253F"/>
                </a:solidFill>
              </a:rPr>
              <a:t>内容は</a:t>
            </a:r>
            <a:endParaRPr lang="ja-JP" altLang="en-US" sz="8600" dirty="0">
              <a:solidFill>
                <a:srgbClr val="10253F"/>
              </a:solidFill>
            </a:endParaRPr>
          </a:p>
          <a:p>
            <a:pPr marL="0" indent="0" algn="ctr">
              <a:buNone/>
              <a:defRPr/>
            </a:pPr>
            <a:r>
              <a:rPr lang="ja-JP" altLang="en-US" sz="10000" dirty="0">
                <a:solidFill>
                  <a:srgbClr val="10253F"/>
                </a:solidFill>
              </a:rPr>
              <a:t>良いところ</a:t>
            </a:r>
            <a:r>
              <a:rPr lang="ja-JP" altLang="en-US" sz="10000" dirty="0" smtClean="0">
                <a:solidFill>
                  <a:srgbClr val="10253F"/>
                </a:solidFill>
              </a:rPr>
              <a:t>だけ</a:t>
            </a:r>
            <a:endParaRPr lang="ja-JP" altLang="en-US" sz="10000" dirty="0">
              <a:solidFill>
                <a:srgbClr val="10253F"/>
              </a:solidFill>
            </a:endParaRPr>
          </a:p>
        </p:txBody>
      </p:sp>
      <p:sp>
        <p:nvSpPr>
          <p:cNvPr id="4" name="角丸四角形 3"/>
          <p:cNvSpPr/>
          <p:nvPr/>
        </p:nvSpPr>
        <p:spPr>
          <a:xfrm>
            <a:off x="212725" y="238125"/>
            <a:ext cx="8718550" cy="6376988"/>
          </a:xfrm>
          <a:prstGeom prst="roundRect">
            <a:avLst/>
          </a:prstGeom>
          <a:noFill/>
          <a:ln w="254000" cmpd="thickThin">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280593425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467544" y="1124744"/>
            <a:ext cx="7276406" cy="3816424"/>
          </a:xfrm>
          <a:prstGeom prst="wedgeRoundRectCallout">
            <a:avLst>
              <a:gd name="adj1" fmla="val 39313"/>
              <a:gd name="adj2" fmla="val 62500"/>
              <a:gd name="adj3" fmla="val 16667"/>
            </a:avLst>
          </a:prstGeom>
          <a:ln w="76200">
            <a:solidFill>
              <a:srgbClr val="FF7C8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800" dirty="0" smtClean="0">
                <a:solidFill>
                  <a:prstClr val="black">
                    <a:lumMod val="85000"/>
                    <a:lumOff val="15000"/>
                  </a:prstClr>
                </a:solidFill>
                <a:latin typeface="HGP創英角ｺﾞｼｯｸUB" pitchFamily="50" charset="-128"/>
                <a:ea typeface="HGP創英角ｺﾞｼｯｸUB" pitchFamily="50" charset="-128"/>
              </a:rPr>
              <a:t>例えば・・・</a:t>
            </a:r>
            <a:endParaRPr lang="en-US" altLang="ja-JP" sz="4800" dirty="0" smtClean="0">
              <a:solidFill>
                <a:prstClr val="black">
                  <a:lumMod val="85000"/>
                  <a:lumOff val="15000"/>
                </a:prstClr>
              </a:solidFill>
              <a:latin typeface="HGP創英角ｺﾞｼｯｸUB" pitchFamily="50" charset="-128"/>
              <a:ea typeface="HGP創英角ｺﾞｼｯｸUB" pitchFamily="50" charset="-128"/>
            </a:endParaRPr>
          </a:p>
          <a:p>
            <a:pPr algn="ctr"/>
            <a:endParaRPr lang="en-US" altLang="ja-JP" sz="4800" dirty="0">
              <a:solidFill>
                <a:prstClr val="black">
                  <a:lumMod val="85000"/>
                  <a:lumOff val="15000"/>
                </a:prstClr>
              </a:solidFill>
              <a:latin typeface="HGP創英角ｺﾞｼｯｸUB" pitchFamily="50" charset="-128"/>
              <a:ea typeface="HGP創英角ｺﾞｼｯｸUB" pitchFamily="50" charset="-128"/>
            </a:endParaRPr>
          </a:p>
          <a:p>
            <a:pPr algn="ctr"/>
            <a:r>
              <a:rPr lang="ja-JP" altLang="en-US" sz="4800" dirty="0" smtClean="0">
                <a:solidFill>
                  <a:prstClr val="black">
                    <a:lumMod val="85000"/>
                    <a:lumOff val="15000"/>
                  </a:prstClr>
                </a:solidFill>
                <a:latin typeface="HGP創英角ｺﾞｼｯｸUB" pitchFamily="50" charset="-128"/>
                <a:ea typeface="HGP創英角ｺﾞｼｯｸUB" pitchFamily="50" charset="-128"/>
              </a:rPr>
              <a:t>図書と論文を同時に検索できることを伝えたい場合</a:t>
            </a:r>
            <a:endParaRPr lang="ja-JP" altLang="en-US" sz="4800" dirty="0">
              <a:solidFill>
                <a:prstClr val="black">
                  <a:lumMod val="85000"/>
                  <a:lumOff val="15000"/>
                </a:prstClr>
              </a:solidFill>
              <a:latin typeface="HGP創英角ｺﾞｼｯｸUB" pitchFamily="50" charset="-128"/>
              <a:ea typeface="HGP創英角ｺﾞｼｯｸUB" pitchFamily="50" charset="-128"/>
            </a:endParaRPr>
          </a:p>
        </p:txBody>
      </p:sp>
      <p:pic>
        <p:nvPicPr>
          <p:cNvPr id="5" name="図 4"/>
          <p:cNvPicPr>
            <a:picLocks noChangeAspect="1"/>
          </p:cNvPicPr>
          <p:nvPr/>
        </p:nvPicPr>
        <p:blipFill>
          <a:blip r:embed="rId2">
            <a:extLst>
              <a:ext uri="{BEBA8EAE-BF5A-486C-A8C5-ECC9F3942E4B}">
                <a14:imgProps xmlns:a14="http://schemas.microsoft.com/office/drawing/2010/main">
                  <a14:imgLayer r:embed="rId3">
                    <a14:imgEffect>
                      <a14:backgroundRemoval t="5743" b="97297" l="4745" r="95620">
                        <a14:foregroundMark x1="60949" y1="46959" x2="60949" y2="46959"/>
                        <a14:backgroundMark x1="60584" y1="95608" x2="60584" y2="95608"/>
                      </a14:backgroundRemoval>
                    </a14:imgEffect>
                  </a14:imgLayer>
                </a14:imgProps>
              </a:ext>
              <a:ext uri="{28A0092B-C50C-407E-A947-70E740481C1C}">
                <a14:useLocalDpi xmlns:a14="http://schemas.microsoft.com/office/drawing/2010/main" val="0"/>
              </a:ext>
            </a:extLst>
          </a:blip>
          <a:stretch>
            <a:fillRect/>
          </a:stretch>
        </p:blipFill>
        <p:spPr>
          <a:xfrm>
            <a:off x="6733661" y="4276427"/>
            <a:ext cx="2023420" cy="2185885"/>
          </a:xfrm>
          <a:prstGeom prst="rect">
            <a:avLst/>
          </a:prstGeom>
        </p:spPr>
      </p:pic>
      <p:sp>
        <p:nvSpPr>
          <p:cNvPr id="6" name="円/楕円 5"/>
          <p:cNvSpPr/>
          <p:nvPr/>
        </p:nvSpPr>
        <p:spPr bwMode="auto">
          <a:xfrm>
            <a:off x="107744" y="355342"/>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7" name="コンテンツ プレースホルダー 2"/>
          <p:cNvSpPr txBox="1">
            <a:spLocks/>
          </p:cNvSpPr>
          <p:nvPr/>
        </p:nvSpPr>
        <p:spPr bwMode="auto">
          <a:xfrm>
            <a:off x="208707" y="60389"/>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1108306779"/>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カタカナ ニ イラスト文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815" y="0"/>
            <a:ext cx="2401456" cy="2248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カタカナ ギ イラスト文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34" y="537823"/>
            <a:ext cx="2401456" cy="2248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カタカナ ツ イラスト文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6700" y="2661112"/>
            <a:ext cx="1377300" cy="12896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じゃんけんのイラスト「グ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386" y="2008927"/>
            <a:ext cx="3563995" cy="356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56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7" t="36350" r="12880" b="4509"/>
          <a:stretch/>
        </p:blipFill>
        <p:spPr bwMode="auto">
          <a:xfrm>
            <a:off x="25797" y="1844824"/>
            <a:ext cx="9071553" cy="47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形吹き出し 4"/>
          <p:cNvSpPr/>
          <p:nvPr/>
        </p:nvSpPr>
        <p:spPr>
          <a:xfrm>
            <a:off x="3190451" y="1700808"/>
            <a:ext cx="1371122" cy="830906"/>
          </a:xfrm>
          <a:prstGeom prst="wedgeEllipseCallout">
            <a:avLst>
              <a:gd name="adj1" fmla="val -20172"/>
              <a:gd name="adj2" fmla="val 30302"/>
            </a:avLst>
          </a:prstGeom>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Microsoft YaHei" pitchFamily="34" charset="-122"/>
                <a:ea typeface="Microsoft YaHei" pitchFamily="34" charset="-122"/>
              </a:rPr>
              <a:t>大学</a:t>
            </a:r>
            <a:endParaRPr lang="ja-JP" altLang="en-US" b="1" dirty="0">
              <a:solidFill>
                <a:prstClr val="white"/>
              </a:solidFill>
              <a:latin typeface="Microsoft YaHei" pitchFamily="34" charset="-122"/>
              <a:ea typeface="Microsoft YaHei" pitchFamily="34" charset="-122"/>
            </a:endParaRPr>
          </a:p>
        </p:txBody>
      </p:sp>
      <p:sp>
        <p:nvSpPr>
          <p:cNvPr id="7" name="円形吹き出し 6"/>
          <p:cNvSpPr/>
          <p:nvPr/>
        </p:nvSpPr>
        <p:spPr>
          <a:xfrm>
            <a:off x="5445410" y="1700808"/>
            <a:ext cx="1371122" cy="830906"/>
          </a:xfrm>
          <a:prstGeom prst="wedgeEllipseCallout">
            <a:avLst>
              <a:gd name="adj1" fmla="val -20172"/>
              <a:gd name="adj2" fmla="val 30302"/>
            </a:avLst>
          </a:prstGeom>
          <a:solidFill>
            <a:schemeClr val="accent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Microsoft YaHei" pitchFamily="34" charset="-122"/>
                <a:ea typeface="Microsoft YaHei" pitchFamily="34" charset="-122"/>
              </a:rPr>
              <a:t>論文</a:t>
            </a:r>
            <a:endParaRPr lang="ja-JP" altLang="en-US" b="1" dirty="0">
              <a:solidFill>
                <a:prstClr val="white"/>
              </a:solidFill>
              <a:latin typeface="Microsoft YaHei" pitchFamily="34" charset="-122"/>
              <a:ea typeface="Microsoft YaHei" pitchFamily="34" charset="-122"/>
            </a:endParaRPr>
          </a:p>
        </p:txBody>
      </p:sp>
      <p:sp>
        <p:nvSpPr>
          <p:cNvPr id="8" name="円形吹き出し 7"/>
          <p:cNvSpPr/>
          <p:nvPr/>
        </p:nvSpPr>
        <p:spPr>
          <a:xfrm>
            <a:off x="7618483" y="1727195"/>
            <a:ext cx="1371122" cy="830906"/>
          </a:xfrm>
          <a:prstGeom prst="wedgeEllipseCallout">
            <a:avLst>
              <a:gd name="adj1" fmla="val -20172"/>
              <a:gd name="adj2" fmla="val 30302"/>
            </a:avLst>
          </a:prstGeom>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Microsoft YaHei" pitchFamily="34" charset="-122"/>
                <a:ea typeface="Microsoft YaHei" pitchFamily="34" charset="-122"/>
              </a:rPr>
              <a:t>他の</a:t>
            </a:r>
            <a:endParaRPr lang="en-US" altLang="ja-JP" b="1" dirty="0" smtClean="0">
              <a:solidFill>
                <a:prstClr val="white"/>
              </a:solidFill>
              <a:latin typeface="Microsoft YaHei" pitchFamily="34" charset="-122"/>
              <a:ea typeface="Microsoft YaHei" pitchFamily="34" charset="-122"/>
            </a:endParaRPr>
          </a:p>
          <a:p>
            <a:pPr algn="ctr"/>
            <a:r>
              <a:rPr lang="ja-JP" altLang="en-US" b="1" dirty="0" smtClean="0">
                <a:solidFill>
                  <a:prstClr val="white"/>
                </a:solidFill>
                <a:latin typeface="Microsoft YaHei" pitchFamily="34" charset="-122"/>
                <a:ea typeface="Microsoft YaHei" pitchFamily="34" charset="-122"/>
              </a:rPr>
              <a:t>図書館</a:t>
            </a:r>
            <a:endParaRPr lang="ja-JP" altLang="en-US" b="1" dirty="0">
              <a:solidFill>
                <a:prstClr val="white"/>
              </a:solidFill>
              <a:latin typeface="Microsoft YaHei" pitchFamily="34" charset="-122"/>
              <a:ea typeface="Microsoft YaHei" pitchFamily="34" charset="-122"/>
            </a:endParaRPr>
          </a:p>
        </p:txBody>
      </p:sp>
      <p:sp>
        <p:nvSpPr>
          <p:cNvPr id="6" name="コンテンツ プレースホルダー 2"/>
          <p:cNvSpPr>
            <a:spLocks noGrp="1"/>
          </p:cNvSpPr>
          <p:nvPr>
            <p:ph idx="1"/>
          </p:nvPr>
        </p:nvSpPr>
        <p:spPr>
          <a:xfrm>
            <a:off x="251520" y="404664"/>
            <a:ext cx="6107665" cy="1004903"/>
          </a:xfrm>
        </p:spPr>
        <p:txBody>
          <a:bodyPr>
            <a:normAutofit fontScale="70000" lnSpcReduction="20000"/>
          </a:bodyPr>
          <a:lstStyle/>
          <a:p>
            <a:pPr marL="0" indent="0">
              <a:buNone/>
            </a:pPr>
            <a:r>
              <a:rPr lang="ja-JP" altLang="en-US" sz="8800" dirty="0" smtClean="0">
                <a:solidFill>
                  <a:schemeClr val="tx1">
                    <a:lumMod val="75000"/>
                    <a:lumOff val="25000"/>
                  </a:schemeClr>
                </a:solidFill>
                <a:latin typeface="HGP創英角ｺﾞｼｯｸUB" pitchFamily="50" charset="-128"/>
                <a:ea typeface="HGP創英角ｺﾞｼｯｸUB" pitchFamily="50" charset="-128"/>
              </a:rPr>
              <a:t>本来の検索</a:t>
            </a:r>
            <a:r>
              <a:rPr lang="ja-JP" altLang="en-US" sz="8800" dirty="0">
                <a:solidFill>
                  <a:schemeClr val="tx1">
                    <a:lumMod val="75000"/>
                    <a:lumOff val="25000"/>
                  </a:schemeClr>
                </a:solidFill>
                <a:latin typeface="HGP創英角ｺﾞｼｯｸUB" pitchFamily="50" charset="-128"/>
                <a:ea typeface="HGP創英角ｺﾞｼｯｸUB" pitchFamily="50" charset="-128"/>
              </a:rPr>
              <a:t>結果</a:t>
            </a:r>
            <a:endParaRPr kumimoji="1" lang="ja-JP" altLang="en-US" sz="8800" dirty="0">
              <a:solidFill>
                <a:schemeClr val="tx1">
                  <a:lumMod val="75000"/>
                  <a:lumOff val="25000"/>
                </a:schemeClr>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14023385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467544" y="687994"/>
            <a:ext cx="7056784" cy="3816424"/>
          </a:xfrm>
          <a:prstGeom prst="wedgeRoundRectCallout">
            <a:avLst>
              <a:gd name="adj1" fmla="val 39313"/>
              <a:gd name="adj2" fmla="val 62500"/>
              <a:gd name="adj3" fmla="val 16667"/>
            </a:avLst>
          </a:prstGeom>
          <a:ln w="76200">
            <a:solidFill>
              <a:srgbClr val="FF7C8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0" dirty="0" smtClean="0">
                <a:solidFill>
                  <a:prstClr val="black">
                    <a:lumMod val="85000"/>
                    <a:lumOff val="15000"/>
                  </a:prstClr>
                </a:solidFill>
                <a:latin typeface="HGP創英角ｺﾞｼｯｸUB" pitchFamily="50" charset="-128"/>
                <a:ea typeface="HGP創英角ｺﾞｼｯｸUB" pitchFamily="50" charset="-128"/>
              </a:rPr>
              <a:t>大学の結果を</a:t>
            </a:r>
            <a:endParaRPr lang="en-US" altLang="ja-JP" sz="6000" dirty="0" smtClean="0">
              <a:solidFill>
                <a:prstClr val="black">
                  <a:lumMod val="85000"/>
                  <a:lumOff val="15000"/>
                </a:prstClr>
              </a:solidFill>
              <a:latin typeface="HGP創英角ｺﾞｼｯｸUB" pitchFamily="50" charset="-128"/>
              <a:ea typeface="HGP創英角ｺﾞｼｯｸUB" pitchFamily="50" charset="-128"/>
            </a:endParaRPr>
          </a:p>
          <a:p>
            <a:pPr algn="ctr"/>
            <a:r>
              <a:rPr lang="ja-JP" altLang="en-US" sz="6000" dirty="0" smtClean="0">
                <a:solidFill>
                  <a:prstClr val="black">
                    <a:lumMod val="85000"/>
                    <a:lumOff val="15000"/>
                  </a:prstClr>
                </a:solidFill>
                <a:latin typeface="HGP創英角ｺﾞｼｯｸUB" pitchFamily="50" charset="-128"/>
                <a:ea typeface="HGP創英角ｺﾞｼｯｸUB" pitchFamily="50" charset="-128"/>
              </a:rPr>
              <a:t>削除した方が</a:t>
            </a:r>
            <a:endParaRPr lang="en-US" altLang="ja-JP" sz="6000" dirty="0" smtClean="0">
              <a:solidFill>
                <a:prstClr val="black">
                  <a:lumMod val="85000"/>
                  <a:lumOff val="15000"/>
                </a:prstClr>
              </a:solidFill>
              <a:latin typeface="HGP創英角ｺﾞｼｯｸUB" pitchFamily="50" charset="-128"/>
              <a:ea typeface="HGP創英角ｺﾞｼｯｸUB" pitchFamily="50" charset="-128"/>
            </a:endParaRPr>
          </a:p>
          <a:p>
            <a:pPr algn="ctr"/>
            <a:r>
              <a:rPr lang="ja-JP" altLang="en-US" sz="6000" dirty="0" smtClean="0">
                <a:solidFill>
                  <a:prstClr val="black">
                    <a:lumMod val="85000"/>
                    <a:lumOff val="15000"/>
                  </a:prstClr>
                </a:solidFill>
                <a:latin typeface="HGP創英角ｺﾞｼｯｸUB" pitchFamily="50" charset="-128"/>
                <a:ea typeface="HGP創英角ｺﾞｼｯｸUB" pitchFamily="50" charset="-128"/>
              </a:rPr>
              <a:t>伝わりやすくなります</a:t>
            </a:r>
            <a:endParaRPr lang="en-US" altLang="ja-JP" sz="6000" dirty="0" smtClean="0">
              <a:solidFill>
                <a:prstClr val="black">
                  <a:lumMod val="85000"/>
                  <a:lumOff val="15000"/>
                </a:prstClr>
              </a:solidFill>
              <a:latin typeface="HGP創英角ｺﾞｼｯｸUB" pitchFamily="50" charset="-128"/>
              <a:ea typeface="HGP創英角ｺﾞｼｯｸUB" pitchFamily="50" charset="-128"/>
            </a:endParaRPr>
          </a:p>
        </p:txBody>
      </p:sp>
      <p:pic>
        <p:nvPicPr>
          <p:cNvPr id="5" name="図 4"/>
          <p:cNvPicPr>
            <a:picLocks noChangeAspect="1"/>
          </p:cNvPicPr>
          <p:nvPr/>
        </p:nvPicPr>
        <p:blipFill>
          <a:blip r:embed="rId2">
            <a:extLst>
              <a:ext uri="{BEBA8EAE-BF5A-486C-A8C5-ECC9F3942E4B}">
                <a14:imgProps xmlns:a14="http://schemas.microsoft.com/office/drawing/2010/main">
                  <a14:imgLayer r:embed="rId3">
                    <a14:imgEffect>
                      <a14:backgroundRemoval t="5743" b="97297" l="4745" r="95620">
                        <a14:foregroundMark x1="60949" y1="46959" x2="60949" y2="46959"/>
                        <a14:backgroundMark x1="60584" y1="95608" x2="60584" y2="95608"/>
                      </a14:backgroundRemoval>
                    </a14:imgEffect>
                  </a14:imgLayer>
                </a14:imgProps>
              </a:ext>
              <a:ext uri="{28A0092B-C50C-407E-A947-70E740481C1C}">
                <a14:useLocalDpi xmlns:a14="http://schemas.microsoft.com/office/drawing/2010/main" val="0"/>
              </a:ext>
            </a:extLst>
          </a:blip>
          <a:stretch>
            <a:fillRect/>
          </a:stretch>
        </p:blipFill>
        <p:spPr>
          <a:xfrm>
            <a:off x="6732240" y="4293096"/>
            <a:ext cx="2023420" cy="2185885"/>
          </a:xfrm>
          <a:prstGeom prst="rect">
            <a:avLst/>
          </a:prstGeom>
        </p:spPr>
      </p:pic>
    </p:spTree>
    <p:extLst>
      <p:ext uri="{BB962C8B-B14F-4D97-AF65-F5344CB8AC3E}">
        <p14:creationId xmlns:p14="http://schemas.microsoft.com/office/powerpoint/2010/main" val="201268360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228" t="37763" r="13682" b="38373"/>
          <a:stretch/>
        </p:blipFill>
        <p:spPr bwMode="auto">
          <a:xfrm>
            <a:off x="207939" y="2060848"/>
            <a:ext cx="893606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形吹き出し 4"/>
          <p:cNvSpPr/>
          <p:nvPr/>
        </p:nvSpPr>
        <p:spPr>
          <a:xfrm>
            <a:off x="1259632" y="764704"/>
            <a:ext cx="2376264" cy="1512168"/>
          </a:xfrm>
          <a:prstGeom prst="wedgeEllipseCallout">
            <a:avLst>
              <a:gd name="adj1" fmla="val -20172"/>
              <a:gd name="adj2" fmla="val 30302"/>
            </a:avLst>
          </a:prstGeom>
          <a:solidFill>
            <a:schemeClr val="accent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smtClean="0">
                <a:solidFill>
                  <a:prstClr val="white"/>
                </a:solidFill>
                <a:latin typeface="Microsoft YaHei" pitchFamily="34" charset="-122"/>
                <a:ea typeface="Microsoft YaHei" pitchFamily="34" charset="-122"/>
              </a:rPr>
              <a:t>論文</a:t>
            </a:r>
            <a:endParaRPr lang="ja-JP" altLang="en-US" sz="5400" b="1" dirty="0">
              <a:solidFill>
                <a:prstClr val="white"/>
              </a:solidFill>
              <a:latin typeface="Microsoft YaHei" pitchFamily="34" charset="-122"/>
              <a:ea typeface="Microsoft YaHei" pitchFamily="34" charset="-122"/>
            </a:endParaRPr>
          </a:p>
        </p:txBody>
      </p:sp>
      <p:sp>
        <p:nvSpPr>
          <p:cNvPr id="6" name="円形吹き出し 5"/>
          <p:cNvSpPr/>
          <p:nvPr/>
        </p:nvSpPr>
        <p:spPr>
          <a:xfrm>
            <a:off x="5364088" y="731493"/>
            <a:ext cx="2376264" cy="1512168"/>
          </a:xfrm>
          <a:prstGeom prst="wedgeEllipseCallout">
            <a:avLst>
              <a:gd name="adj1" fmla="val -20172"/>
              <a:gd name="adj2" fmla="val 30302"/>
            </a:avLst>
          </a:prstGeom>
          <a:solidFill>
            <a:schemeClr val="accent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a:solidFill>
                  <a:prstClr val="white"/>
                </a:solidFill>
                <a:latin typeface="Microsoft YaHei" pitchFamily="34" charset="-122"/>
                <a:ea typeface="Microsoft YaHei" pitchFamily="34" charset="-122"/>
              </a:rPr>
              <a:t>図書</a:t>
            </a:r>
          </a:p>
        </p:txBody>
      </p:sp>
      <p:sp>
        <p:nvSpPr>
          <p:cNvPr id="7" name="角丸四角形 6"/>
          <p:cNvSpPr/>
          <p:nvPr/>
        </p:nvSpPr>
        <p:spPr>
          <a:xfrm>
            <a:off x="359532" y="2996952"/>
            <a:ext cx="2088232" cy="720080"/>
          </a:xfrm>
          <a:prstGeom prst="round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8" name="角丸四角形 7"/>
          <p:cNvSpPr/>
          <p:nvPr/>
        </p:nvSpPr>
        <p:spPr>
          <a:xfrm>
            <a:off x="4648438" y="2996952"/>
            <a:ext cx="2587858" cy="820576"/>
          </a:xfrm>
          <a:prstGeom prst="round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370067516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FF9999"/>
          </a:solidFill>
        </p:spPr>
        <p:txBody>
          <a:bodyPr rtlCol="0">
            <a:noAutofit/>
          </a:bodyPr>
          <a:lstStyle/>
          <a:p>
            <a:pPr eaLnBrk="1" fontAlgn="auto" hangingPunct="1">
              <a:spcAft>
                <a:spcPts val="0"/>
              </a:spcAft>
              <a:defRPr/>
            </a:pPr>
            <a:r>
              <a:rPr lang="ja-JP" altLang="en-US" sz="5400" dirty="0" smtClean="0">
                <a:solidFill>
                  <a:schemeClr val="tx2">
                    <a:lumMod val="50000"/>
                  </a:schemeClr>
                </a:solidFill>
                <a:latin typeface="+mj-ea"/>
              </a:rPr>
              <a:t>モチベーションを</a:t>
            </a:r>
            <a:r>
              <a:rPr lang="en-US" altLang="ja-JP" sz="5400" dirty="0" smtClean="0">
                <a:solidFill>
                  <a:schemeClr val="tx2">
                    <a:lumMod val="50000"/>
                  </a:schemeClr>
                </a:solidFill>
                <a:latin typeface="+mj-ea"/>
              </a:rPr>
              <a:t/>
            </a:r>
            <a:br>
              <a:rPr lang="en-US" altLang="ja-JP" sz="5400" dirty="0" smtClean="0">
                <a:solidFill>
                  <a:schemeClr val="tx2">
                    <a:lumMod val="50000"/>
                  </a:schemeClr>
                </a:solidFill>
                <a:latin typeface="+mj-ea"/>
              </a:rPr>
            </a:br>
            <a:r>
              <a:rPr lang="ja-JP" altLang="en-US" sz="7200" dirty="0" smtClean="0">
                <a:solidFill>
                  <a:schemeClr val="tx2">
                    <a:lumMod val="50000"/>
                  </a:schemeClr>
                </a:solidFill>
                <a:latin typeface="+mj-ea"/>
              </a:rPr>
              <a:t>上げる、保つための</a:t>
            </a:r>
            <a:r>
              <a:rPr lang="en-US" altLang="ja-JP" sz="7200" dirty="0" smtClean="0">
                <a:solidFill>
                  <a:schemeClr val="tx2">
                    <a:lumMod val="50000"/>
                  </a:schemeClr>
                </a:solidFill>
                <a:latin typeface="+mj-ea"/>
              </a:rPr>
              <a:t/>
            </a:r>
            <a:br>
              <a:rPr lang="en-US" altLang="ja-JP" sz="7200" dirty="0" smtClean="0">
                <a:solidFill>
                  <a:schemeClr val="tx2">
                    <a:lumMod val="50000"/>
                  </a:schemeClr>
                </a:solidFill>
                <a:latin typeface="+mj-ea"/>
              </a:rPr>
            </a:br>
            <a:r>
              <a:rPr lang="ja-JP" altLang="en-US" sz="7200" dirty="0" smtClean="0">
                <a:solidFill>
                  <a:schemeClr val="tx2">
                    <a:lumMod val="50000"/>
                  </a:schemeClr>
                </a:solidFill>
                <a:latin typeface="+mj-ea"/>
              </a:rPr>
              <a:t>実践</a:t>
            </a:r>
            <a:r>
              <a:rPr lang="ja-JP" altLang="en-US" sz="7200" dirty="0">
                <a:solidFill>
                  <a:schemeClr val="tx2">
                    <a:lumMod val="50000"/>
                  </a:schemeClr>
                </a:solidFill>
                <a:latin typeface="+mj-ea"/>
              </a:rPr>
              <a:t>テクニック</a:t>
            </a:r>
            <a:endParaRPr lang="ja-JP" altLang="en-US" sz="7200" dirty="0" smtClean="0">
              <a:solidFill>
                <a:schemeClr val="tx2">
                  <a:lumMod val="50000"/>
                </a:schemeClr>
              </a:solidFill>
              <a:latin typeface="+mj-ea"/>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chemeClr val="tx2">
                    <a:lumMod val="50000"/>
                  </a:schemeClr>
                </a:solidFill>
                <a:latin typeface="ＭＳ Ｐゴシック"/>
              </a:rPr>
              <a:t>その⑦</a:t>
            </a:r>
            <a:endParaRPr lang="ja-JP" altLang="en-US" sz="11500" dirty="0">
              <a:solidFill>
                <a:schemeClr val="tx2">
                  <a:lumMod val="50000"/>
                </a:schemeClr>
              </a:solidFill>
              <a:latin typeface="ＭＳ Ｐゴシック"/>
            </a:endParaRPr>
          </a:p>
        </p:txBody>
      </p:sp>
    </p:spTree>
    <p:extLst>
      <p:ext uri="{BB962C8B-B14F-4D97-AF65-F5344CB8AC3E}">
        <p14:creationId xmlns:p14="http://schemas.microsoft.com/office/powerpoint/2010/main" val="18381691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コンテンツ プレースホルダー 2"/>
          <p:cNvSpPr>
            <a:spLocks noGrp="1"/>
          </p:cNvSpPr>
          <p:nvPr>
            <p:ph idx="1"/>
          </p:nvPr>
        </p:nvSpPr>
        <p:spPr>
          <a:xfrm>
            <a:off x="3175" y="720725"/>
            <a:ext cx="9144000" cy="5434013"/>
          </a:xfrm>
        </p:spPr>
        <p:txBody>
          <a:bodyPr/>
          <a:lstStyle/>
          <a:p>
            <a:pPr marL="0" indent="0" algn="ctr" eaLnBrk="1" hangingPunct="1">
              <a:buFont typeface="Arial" charset="0"/>
              <a:buNone/>
              <a:defRPr/>
            </a:pPr>
            <a:r>
              <a:rPr lang="ja-JP" altLang="en-US" sz="18200" b="1" dirty="0" smtClean="0">
                <a:solidFill>
                  <a:schemeClr val="tx2">
                    <a:lumMod val="50000"/>
                  </a:schemeClr>
                </a:solidFill>
              </a:rPr>
              <a:t>色</a:t>
            </a:r>
            <a:r>
              <a:rPr lang="ja-JP" altLang="en-US" sz="9200" dirty="0" smtClean="0">
                <a:solidFill>
                  <a:schemeClr val="tx2">
                    <a:lumMod val="50000"/>
                  </a:schemeClr>
                </a:solidFill>
              </a:rPr>
              <a:t>づかいに</a:t>
            </a:r>
            <a:endParaRPr lang="en-US" altLang="ja-JP" sz="9200" dirty="0" smtClean="0">
              <a:solidFill>
                <a:schemeClr val="tx2">
                  <a:lumMod val="50000"/>
                </a:schemeClr>
              </a:solidFill>
            </a:endParaRPr>
          </a:p>
          <a:p>
            <a:pPr marL="0" indent="0" algn="ctr" eaLnBrk="1" hangingPunct="1">
              <a:buFont typeface="Arial" charset="0"/>
              <a:buNone/>
              <a:defRPr/>
            </a:pPr>
            <a:r>
              <a:rPr lang="ja-JP" altLang="en-US" sz="11500" dirty="0" smtClean="0">
                <a:solidFill>
                  <a:schemeClr val="tx2">
                    <a:lumMod val="50000"/>
                  </a:schemeClr>
                </a:solidFill>
              </a:rPr>
              <a:t>気</a:t>
            </a:r>
            <a:r>
              <a:rPr lang="ja-JP" altLang="en-US" sz="9200" dirty="0" smtClean="0">
                <a:solidFill>
                  <a:schemeClr val="tx2">
                    <a:lumMod val="50000"/>
                  </a:schemeClr>
                </a:solidFill>
              </a:rPr>
              <a:t>をくばる</a:t>
            </a:r>
            <a:endParaRPr lang="en-US" altLang="ja-JP" sz="9200" dirty="0" smtClean="0">
              <a:solidFill>
                <a:schemeClr val="tx2">
                  <a:lumMod val="50000"/>
                </a:schemeClr>
              </a:solidFill>
            </a:endParaRPr>
          </a:p>
        </p:txBody>
      </p:sp>
      <p:sp>
        <p:nvSpPr>
          <p:cNvPr id="5" name="角丸四角形 4"/>
          <p:cNvSpPr/>
          <p:nvPr/>
        </p:nvSpPr>
        <p:spPr>
          <a:xfrm>
            <a:off x="212725" y="238125"/>
            <a:ext cx="8718550" cy="6376988"/>
          </a:xfrm>
          <a:prstGeom prst="roundRect">
            <a:avLst/>
          </a:prstGeom>
          <a:noFill/>
          <a:ln w="254000" cmpd="thickThin">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extLst>
      <p:ext uri="{BB962C8B-B14F-4D97-AF65-F5344CB8AC3E}">
        <p14:creationId xmlns:p14="http://schemas.microsoft.com/office/powerpoint/2010/main" val="336520849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1"/>
          <p:cNvGrpSpPr>
            <a:grpSpLocks/>
          </p:cNvGrpSpPr>
          <p:nvPr/>
        </p:nvGrpSpPr>
        <p:grpSpPr bwMode="auto">
          <a:xfrm>
            <a:off x="4787900" y="1268413"/>
            <a:ext cx="4176713" cy="3240087"/>
            <a:chOff x="4787900" y="1196975"/>
            <a:chExt cx="4176713" cy="3240137"/>
          </a:xfrm>
        </p:grpSpPr>
        <p:sp>
          <p:nvSpPr>
            <p:cNvPr id="17" name="角丸四角形 16"/>
            <p:cNvSpPr/>
            <p:nvPr/>
          </p:nvSpPr>
          <p:spPr>
            <a:xfrm>
              <a:off x="4919663" y="1628782"/>
              <a:ext cx="3917950" cy="2643228"/>
            </a:xfrm>
            <a:prstGeom prst="roundRect">
              <a:avLst/>
            </a:prstGeom>
            <a:solidFill>
              <a:srgbClr val="FFFF99"/>
            </a:solidFill>
            <a:ln w="571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208" name="テキスト ボックス 15"/>
            <p:cNvSpPr txBox="1">
              <a:spLocks noChangeArrowheads="1"/>
            </p:cNvSpPr>
            <p:nvPr/>
          </p:nvSpPr>
          <p:spPr bwMode="auto">
            <a:xfrm>
              <a:off x="4787900" y="1196975"/>
              <a:ext cx="4176713" cy="3240137"/>
            </a:xfrm>
            <a:prstGeom prst="rect">
              <a:avLst/>
            </a:prstGeom>
            <a:noFill/>
            <a:ln w="9525">
              <a:solidFill>
                <a:schemeClr val="tx1"/>
              </a:solidFill>
              <a:miter lim="800000"/>
              <a:headEnd/>
              <a:tailEnd/>
            </a:ln>
          </p:spPr>
          <p:txBody>
            <a:bodyPr/>
            <a:lstStyle/>
            <a:p>
              <a:r>
                <a:rPr lang="en-US" altLang="ja-JP" sz="3200">
                  <a:solidFill>
                    <a:prstClr val="black"/>
                  </a:solidFill>
                </a:rPr>
                <a:t>  </a:t>
              </a:r>
              <a:endParaRPr lang="en-US" altLang="ja-JP" sz="3200">
                <a:solidFill>
                  <a:srgbClr val="7030A0"/>
                </a:solidFill>
              </a:endParaRPr>
            </a:p>
            <a:p>
              <a:endParaRPr lang="en-US" altLang="ja-JP" sz="4000">
                <a:solidFill>
                  <a:prstClr val="black"/>
                </a:solidFill>
              </a:endParaRPr>
            </a:p>
            <a:p>
              <a:r>
                <a:rPr lang="ja-JP" altLang="en-US" sz="3600">
                  <a:solidFill>
                    <a:prstClr val="black"/>
                  </a:solidFill>
                </a:rPr>
                <a:t>　　</a:t>
              </a:r>
              <a:r>
                <a:rPr lang="ja-JP" altLang="en-US" sz="3600">
                  <a:solidFill>
                    <a:srgbClr val="009900"/>
                  </a:solidFill>
                </a:rPr>
                <a:t>＊配付資料</a:t>
              </a:r>
              <a:endParaRPr lang="en-US" altLang="ja-JP" sz="3600">
                <a:solidFill>
                  <a:srgbClr val="009900"/>
                </a:solidFill>
              </a:endParaRPr>
            </a:p>
            <a:p>
              <a:r>
                <a:rPr lang="ja-JP" altLang="en-US" sz="3600">
                  <a:solidFill>
                    <a:srgbClr val="009900"/>
                  </a:solidFill>
                </a:rPr>
                <a:t>　　＊参考図書</a:t>
              </a:r>
              <a:endParaRPr lang="en-US" altLang="ja-JP" sz="3600">
                <a:solidFill>
                  <a:srgbClr val="009900"/>
                </a:solidFill>
              </a:endParaRPr>
            </a:p>
            <a:p>
              <a:r>
                <a:rPr lang="ja-JP" altLang="en-US" sz="3600">
                  <a:solidFill>
                    <a:srgbClr val="009900"/>
                  </a:solidFill>
                </a:rPr>
                <a:t>　　＊参考</a:t>
              </a:r>
              <a:r>
                <a:rPr lang="en-US" altLang="ja-JP" sz="3600">
                  <a:solidFill>
                    <a:srgbClr val="009900"/>
                  </a:solidFill>
                </a:rPr>
                <a:t>URL</a:t>
              </a:r>
              <a:endParaRPr lang="en-US" altLang="ja-JP" sz="3200">
                <a:solidFill>
                  <a:srgbClr val="009900"/>
                </a:solidFill>
              </a:endParaRPr>
            </a:p>
            <a:p>
              <a:r>
                <a:rPr lang="ja-JP" altLang="en-US" sz="3200">
                  <a:solidFill>
                    <a:prstClr val="black"/>
                  </a:solidFill>
                </a:rPr>
                <a:t>　　</a:t>
              </a:r>
            </a:p>
          </p:txBody>
        </p:sp>
        <p:sp>
          <p:nvSpPr>
            <p:cNvPr id="18" name="コンテンツ プレースホルダー 2"/>
            <p:cNvSpPr txBox="1">
              <a:spLocks/>
            </p:cNvSpPr>
            <p:nvPr/>
          </p:nvSpPr>
          <p:spPr bwMode="auto">
            <a:xfrm>
              <a:off x="5307013" y="1341439"/>
              <a:ext cx="1403350" cy="792175"/>
            </a:xfrm>
            <a:prstGeom prst="rect">
              <a:avLst/>
            </a:prstGeom>
            <a:solidFill>
              <a:srgbClr val="FFFF99"/>
            </a:solidFill>
            <a:ln w="19050">
              <a:solidFill>
                <a:schemeClr val="accent6"/>
              </a:solidFill>
              <a:miter lim="800000"/>
              <a:headEnd/>
              <a:tailEnd/>
            </a:ln>
          </p:spPr>
          <p:txBody>
            <a:bodyPr/>
            <a:lstStyle/>
            <a:p>
              <a:pPr algn="ctr">
                <a:spcBef>
                  <a:spcPct val="20000"/>
                </a:spcBef>
                <a:defRPr/>
              </a:pPr>
              <a:r>
                <a:rPr lang="ja-JP" altLang="en-US" sz="4800" dirty="0">
                  <a:solidFill>
                    <a:srgbClr val="009900"/>
                  </a:solidFill>
                </a:rPr>
                <a:t>例</a:t>
              </a:r>
              <a:r>
                <a:rPr lang="en-US" altLang="ja-JP" sz="4800" dirty="0">
                  <a:solidFill>
                    <a:srgbClr val="009900"/>
                  </a:solidFill>
                </a:rPr>
                <a:t>1</a:t>
              </a:r>
            </a:p>
          </p:txBody>
        </p:sp>
      </p:grpSp>
      <p:grpSp>
        <p:nvGrpSpPr>
          <p:cNvPr id="3" name="グループ化 20"/>
          <p:cNvGrpSpPr>
            <a:grpSpLocks/>
          </p:cNvGrpSpPr>
          <p:nvPr/>
        </p:nvGrpSpPr>
        <p:grpSpPr bwMode="auto">
          <a:xfrm>
            <a:off x="128588" y="1273175"/>
            <a:ext cx="4156075" cy="3235325"/>
            <a:chOff x="128588" y="1201738"/>
            <a:chExt cx="4156075" cy="3235325"/>
          </a:xfrm>
        </p:grpSpPr>
        <p:sp>
          <p:nvSpPr>
            <p:cNvPr id="13" name="角丸四角形 12"/>
            <p:cNvSpPr/>
            <p:nvPr/>
          </p:nvSpPr>
          <p:spPr>
            <a:xfrm>
              <a:off x="250825" y="1633538"/>
              <a:ext cx="3897313" cy="2640013"/>
            </a:xfrm>
            <a:prstGeom prst="roundRect">
              <a:avLst/>
            </a:prstGeom>
            <a:solidFill>
              <a:srgbClr val="F2EFF5"/>
            </a:solidFill>
            <a:ln w="571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205" name="テキスト ボックス 11"/>
            <p:cNvSpPr txBox="1">
              <a:spLocks noChangeArrowheads="1"/>
            </p:cNvSpPr>
            <p:nvPr/>
          </p:nvSpPr>
          <p:spPr bwMode="auto">
            <a:xfrm>
              <a:off x="128588" y="1201738"/>
              <a:ext cx="4156075" cy="3235325"/>
            </a:xfrm>
            <a:prstGeom prst="rect">
              <a:avLst/>
            </a:prstGeom>
            <a:noFill/>
            <a:ln w="9525">
              <a:solidFill>
                <a:schemeClr val="tx1"/>
              </a:solidFill>
              <a:miter lim="800000"/>
              <a:headEnd/>
              <a:tailEnd/>
            </a:ln>
          </p:spPr>
          <p:txBody>
            <a:bodyPr/>
            <a:lstStyle/>
            <a:p>
              <a:r>
                <a:rPr lang="en-US" altLang="ja-JP" sz="3200">
                  <a:solidFill>
                    <a:prstClr val="black"/>
                  </a:solidFill>
                </a:rPr>
                <a:t>  </a:t>
              </a:r>
              <a:endParaRPr lang="en-US" altLang="ja-JP" sz="3200">
                <a:solidFill>
                  <a:srgbClr val="7030A0"/>
                </a:solidFill>
              </a:endParaRPr>
            </a:p>
            <a:p>
              <a:endParaRPr lang="en-US" altLang="ja-JP" sz="4000">
                <a:solidFill>
                  <a:prstClr val="black"/>
                </a:solidFill>
              </a:endParaRPr>
            </a:p>
            <a:p>
              <a:r>
                <a:rPr lang="ja-JP" altLang="en-US" sz="3600">
                  <a:solidFill>
                    <a:prstClr val="black"/>
                  </a:solidFill>
                </a:rPr>
                <a:t>　　＊配付資料</a:t>
              </a:r>
              <a:endParaRPr lang="en-US" altLang="ja-JP" sz="3600">
                <a:solidFill>
                  <a:prstClr val="black"/>
                </a:solidFill>
              </a:endParaRPr>
            </a:p>
            <a:p>
              <a:r>
                <a:rPr lang="ja-JP" altLang="en-US" sz="3600">
                  <a:solidFill>
                    <a:prstClr val="black"/>
                  </a:solidFill>
                </a:rPr>
                <a:t>　　＊参考図書</a:t>
              </a:r>
              <a:endParaRPr lang="en-US" altLang="ja-JP" sz="3600">
                <a:solidFill>
                  <a:prstClr val="black"/>
                </a:solidFill>
              </a:endParaRPr>
            </a:p>
            <a:p>
              <a:r>
                <a:rPr lang="ja-JP" altLang="en-US" sz="3600">
                  <a:solidFill>
                    <a:prstClr val="black"/>
                  </a:solidFill>
                </a:rPr>
                <a:t>　　＊参考</a:t>
              </a:r>
              <a:r>
                <a:rPr lang="en-US" altLang="ja-JP" sz="3600">
                  <a:solidFill>
                    <a:prstClr val="black"/>
                  </a:solidFill>
                </a:rPr>
                <a:t>URL</a:t>
              </a:r>
            </a:p>
            <a:p>
              <a:r>
                <a:rPr lang="ja-JP" altLang="en-US" sz="3200">
                  <a:solidFill>
                    <a:prstClr val="black"/>
                  </a:solidFill>
                </a:rPr>
                <a:t>　　</a:t>
              </a:r>
            </a:p>
          </p:txBody>
        </p:sp>
        <p:sp>
          <p:nvSpPr>
            <p:cNvPr id="15" name="コンテンツ プレースホルダー 2"/>
            <p:cNvSpPr txBox="1">
              <a:spLocks/>
            </p:cNvSpPr>
            <p:nvPr/>
          </p:nvSpPr>
          <p:spPr bwMode="auto">
            <a:xfrm>
              <a:off x="504825" y="1344613"/>
              <a:ext cx="1403350" cy="792163"/>
            </a:xfrm>
            <a:prstGeom prst="rect">
              <a:avLst/>
            </a:prstGeom>
            <a:solidFill>
              <a:srgbClr val="F2EFF5"/>
            </a:solidFill>
            <a:ln w="9525">
              <a:solidFill>
                <a:srgbClr val="7030A0"/>
              </a:solidFill>
              <a:miter lim="800000"/>
              <a:headEnd/>
              <a:tailEnd/>
            </a:ln>
          </p:spPr>
          <p:txBody>
            <a:bodyPr/>
            <a:lstStyle/>
            <a:p>
              <a:pPr algn="ctr">
                <a:spcBef>
                  <a:spcPct val="20000"/>
                </a:spcBef>
                <a:defRPr/>
              </a:pPr>
              <a:r>
                <a:rPr lang="ja-JP" altLang="en-US" sz="4800" dirty="0">
                  <a:solidFill>
                    <a:srgbClr val="7030A0"/>
                  </a:solidFill>
                </a:rPr>
                <a:t>例</a:t>
              </a:r>
              <a:r>
                <a:rPr lang="en-US" altLang="ja-JP" sz="4800" dirty="0">
                  <a:solidFill>
                    <a:srgbClr val="7030A0"/>
                  </a:solidFill>
                </a:rPr>
                <a:t>1</a:t>
              </a:r>
            </a:p>
          </p:txBody>
        </p:sp>
      </p:grpSp>
      <p:sp>
        <p:nvSpPr>
          <p:cNvPr id="8202" name="テキスト ボックス 9"/>
          <p:cNvSpPr txBox="1">
            <a:spLocks noChangeArrowheads="1"/>
          </p:cNvSpPr>
          <p:nvPr/>
        </p:nvSpPr>
        <p:spPr bwMode="auto">
          <a:xfrm>
            <a:off x="4859338" y="4868863"/>
            <a:ext cx="4105275" cy="1584325"/>
          </a:xfrm>
          <a:prstGeom prst="rect">
            <a:avLst/>
          </a:prstGeom>
          <a:noFill/>
          <a:ln w="9525">
            <a:noFill/>
            <a:miter lim="800000"/>
            <a:headEnd/>
            <a:tailEnd/>
          </a:ln>
        </p:spPr>
        <p:txBody>
          <a:bodyPr/>
          <a:lstStyle/>
          <a:p>
            <a:pPr>
              <a:defRPr/>
            </a:pPr>
            <a:r>
              <a:rPr lang="ja-JP" altLang="en-US" sz="4400" dirty="0">
                <a:solidFill>
                  <a:srgbClr val="FF0000"/>
                </a:solidFill>
              </a:rPr>
              <a:t>○</a:t>
            </a:r>
            <a:r>
              <a:rPr lang="ja-JP" altLang="en-US" sz="4400" dirty="0">
                <a:solidFill>
                  <a:srgbClr val="1F497D">
                    <a:lumMod val="50000"/>
                  </a:srgbClr>
                </a:solidFill>
              </a:rPr>
              <a:t> 親しみやすい</a:t>
            </a:r>
            <a:endParaRPr lang="en-US" altLang="ja-JP" sz="4400" dirty="0">
              <a:solidFill>
                <a:srgbClr val="1F497D">
                  <a:lumMod val="50000"/>
                </a:srgbClr>
              </a:solidFill>
            </a:endParaRPr>
          </a:p>
          <a:p>
            <a:pPr>
              <a:defRPr/>
            </a:pPr>
            <a:endParaRPr lang="en-US" altLang="ja-JP" sz="3200" dirty="0">
              <a:solidFill>
                <a:srgbClr val="1F497D">
                  <a:lumMod val="50000"/>
                </a:srgbClr>
              </a:solidFill>
            </a:endParaRPr>
          </a:p>
          <a:p>
            <a:pPr>
              <a:defRPr/>
            </a:pPr>
            <a:endParaRPr lang="en-US" altLang="ja-JP" dirty="0">
              <a:solidFill>
                <a:prstClr val="black"/>
              </a:solidFill>
            </a:endParaRPr>
          </a:p>
        </p:txBody>
      </p:sp>
      <p:sp>
        <p:nvSpPr>
          <p:cNvPr id="8203" name="テキスト ボックス 9"/>
          <p:cNvSpPr txBox="1">
            <a:spLocks noChangeArrowheads="1"/>
          </p:cNvSpPr>
          <p:nvPr/>
        </p:nvSpPr>
        <p:spPr bwMode="auto">
          <a:xfrm>
            <a:off x="250825" y="4868863"/>
            <a:ext cx="4033838" cy="1584325"/>
          </a:xfrm>
          <a:prstGeom prst="rect">
            <a:avLst/>
          </a:prstGeom>
          <a:noFill/>
          <a:ln w="9525">
            <a:noFill/>
            <a:miter lim="800000"/>
            <a:headEnd/>
            <a:tailEnd/>
          </a:ln>
        </p:spPr>
        <p:txBody>
          <a:bodyPr/>
          <a:lstStyle/>
          <a:p>
            <a:pPr>
              <a:defRPr/>
            </a:pPr>
            <a:r>
              <a:rPr lang="ja-JP" altLang="en-US" sz="4400" dirty="0">
                <a:solidFill>
                  <a:srgbClr val="1F497D">
                    <a:lumMod val="50000"/>
                  </a:srgbClr>
                </a:solidFill>
              </a:rPr>
              <a:t>　 親しみにくい</a:t>
            </a:r>
            <a:endParaRPr lang="en-US" altLang="ja-JP" sz="4400" dirty="0">
              <a:solidFill>
                <a:srgbClr val="1F497D">
                  <a:lumMod val="50000"/>
                </a:srgbClr>
              </a:solidFill>
            </a:endParaRPr>
          </a:p>
          <a:p>
            <a:pPr>
              <a:defRPr/>
            </a:pPr>
            <a:endParaRPr lang="en-US" altLang="ja-JP" sz="4000" dirty="0">
              <a:solidFill>
                <a:srgbClr val="1F497D">
                  <a:lumMod val="50000"/>
                </a:srgbClr>
              </a:solidFill>
            </a:endParaRPr>
          </a:p>
          <a:p>
            <a:pPr>
              <a:defRPr/>
            </a:pPr>
            <a:endParaRPr lang="en-US" altLang="ja-JP" sz="3200" dirty="0">
              <a:solidFill>
                <a:prstClr val="black"/>
              </a:solidFill>
            </a:endParaRPr>
          </a:p>
          <a:p>
            <a:pPr>
              <a:defRPr/>
            </a:pPr>
            <a:endParaRPr lang="en-US" altLang="ja-JP" dirty="0">
              <a:solidFill>
                <a:prstClr val="black"/>
              </a:solidFill>
            </a:endParaRPr>
          </a:p>
        </p:txBody>
      </p:sp>
      <p:cxnSp>
        <p:nvCxnSpPr>
          <p:cNvPr id="22" name="直線矢印コネクタ 21"/>
          <p:cNvCxnSpPr/>
          <p:nvPr/>
        </p:nvCxnSpPr>
        <p:spPr>
          <a:xfrm>
            <a:off x="4024313" y="5208588"/>
            <a:ext cx="863600" cy="0"/>
          </a:xfrm>
          <a:prstGeom prst="straightConnector1">
            <a:avLst/>
          </a:prstGeom>
          <a:ln w="203200" cap="flat">
            <a:solidFill>
              <a:srgbClr val="4A7EBB"/>
            </a:solidFill>
            <a:prstDash val="lgDashDotDot"/>
            <a:round/>
            <a:tailEnd type="arrow" w="med" len="sm"/>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noChangeArrowheads="1"/>
          </p:cNvSpPr>
          <p:nvPr/>
        </p:nvSpPr>
        <p:spPr bwMode="auto">
          <a:xfrm>
            <a:off x="30163" y="4808538"/>
            <a:ext cx="1106487" cy="719137"/>
          </a:xfrm>
          <a:prstGeom prst="rect">
            <a:avLst/>
          </a:prstGeom>
          <a:noFill/>
          <a:ln w="9525">
            <a:noFill/>
            <a:miter lim="800000"/>
            <a:headEnd/>
            <a:tailEnd/>
          </a:ln>
        </p:spPr>
        <p:txBody>
          <a:bodyPr vert="eaVert">
            <a:spAutoFit/>
          </a:bodyPr>
          <a:lstStyle/>
          <a:p>
            <a:r>
              <a:rPr lang="en-US" altLang="ja-JP" sz="6000">
                <a:solidFill>
                  <a:srgbClr val="FF0000"/>
                </a:solidFill>
              </a:rPr>
              <a:t>×</a:t>
            </a:r>
            <a:endParaRPr lang="ja-JP" altLang="en-US" sz="6000">
              <a:solidFill>
                <a:srgbClr val="FF0000"/>
              </a:solidFill>
            </a:endParaRPr>
          </a:p>
        </p:txBody>
      </p:sp>
      <p:cxnSp>
        <p:nvCxnSpPr>
          <p:cNvPr id="27" name="直線矢印コネクタ 26"/>
          <p:cNvCxnSpPr/>
          <p:nvPr/>
        </p:nvCxnSpPr>
        <p:spPr>
          <a:xfrm>
            <a:off x="4067175" y="2997200"/>
            <a:ext cx="865188" cy="0"/>
          </a:xfrm>
          <a:prstGeom prst="straightConnector1">
            <a:avLst/>
          </a:prstGeom>
          <a:ln w="203200" cap="flat">
            <a:solidFill>
              <a:srgbClr val="4A7EBB"/>
            </a:solidFill>
            <a:prstDash val="lgDashDotDot"/>
            <a:round/>
            <a:tailEnd type="arrow" w="med" len="sm"/>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bwMode="auto">
          <a:xfrm>
            <a:off x="179512" y="483593"/>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3" name="コンテンツ プレースホルダー 2"/>
          <p:cNvSpPr txBox="1">
            <a:spLocks/>
          </p:cNvSpPr>
          <p:nvPr/>
        </p:nvSpPr>
        <p:spPr bwMode="auto">
          <a:xfrm>
            <a:off x="315258" y="188640"/>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336379942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203"/>
                                        </p:tgtEl>
                                        <p:attrNameLst>
                                          <p:attrName>style.visibility</p:attrName>
                                        </p:attrNameLst>
                                      </p:cBhvr>
                                      <p:to>
                                        <p:strVal val="visible"/>
                                      </p:to>
                                    </p:set>
                                    <p:animEffect transition="in" filter="wipe(left)">
                                      <p:cBhvr>
                                        <p:cTn id="7" dur="500"/>
                                        <p:tgtEl>
                                          <p:spTgt spid="8203"/>
                                        </p:tgtEl>
                                      </p:cBhvr>
                                    </p:animEffect>
                                  </p:childTnLst>
                                </p:cTn>
                              </p:par>
                            </p:childTnLst>
                          </p:cTn>
                        </p:par>
                        <p:par>
                          <p:cTn id="8" fill="hold">
                            <p:stCondLst>
                              <p:cond delay="1500"/>
                            </p:stCondLst>
                            <p:childTnLst>
                              <p:par>
                                <p:cTn id="9" presetID="50" presetClass="entr" presetSubtype="0" decel="100000" fill="hold" grpId="0" nodeType="afterEffect">
                                  <p:stCondLst>
                                    <p:cond delay="50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ppt_w+.3"/>
                                          </p:val>
                                        </p:tav>
                                        <p:tav tm="100000">
                                          <p:val>
                                            <p:strVal val="#ppt_w"/>
                                          </p:val>
                                        </p:tav>
                                      </p:tavLst>
                                    </p:anim>
                                    <p:anim calcmode="lin" valueType="num">
                                      <p:cBhvr>
                                        <p:cTn id="12" dur="500" fill="hold"/>
                                        <p:tgtEl>
                                          <p:spTgt spid="24"/>
                                        </p:tgtEl>
                                        <p:attrNameLst>
                                          <p:attrName>ppt_h</p:attrName>
                                        </p:attrNameLst>
                                      </p:cBhvr>
                                      <p:tavLst>
                                        <p:tav tm="0">
                                          <p:val>
                                            <p:strVal val="#ppt_h"/>
                                          </p:val>
                                        </p:tav>
                                        <p:tav tm="100000">
                                          <p:val>
                                            <p:strVal val="#ppt_h"/>
                                          </p:val>
                                        </p:tav>
                                      </p:tavLst>
                                    </p:anim>
                                    <p:animEffect transition="in" filter="fade">
                                      <p:cBhvr>
                                        <p:cTn id="13" dur="500"/>
                                        <p:tgtEl>
                                          <p:spTgt spid="24"/>
                                        </p:tgtEl>
                                      </p:cBhvr>
                                    </p:animEffect>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3000"/>
                            </p:stCondLst>
                            <p:childTnLst>
                              <p:par>
                                <p:cTn id="19" presetID="14" presetClass="entr" presetSubtype="10" fill="hold" nodeType="after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par>
                          <p:cTn id="22" fill="hold">
                            <p:stCondLst>
                              <p:cond delay="4500"/>
                            </p:stCondLst>
                            <p:childTnLst>
                              <p:par>
                                <p:cTn id="23" presetID="22" presetClass="entr" presetSubtype="8" fill="hold" nodeType="afterEffect">
                                  <p:stCondLst>
                                    <p:cond delay="10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6000"/>
                            </p:stCondLst>
                            <p:childTnLst>
                              <p:par>
                                <p:cTn id="27" presetID="22" presetClass="entr" presetSubtype="8" fill="hold" nodeType="afterEffect">
                                  <p:stCondLst>
                                    <p:cond delay="500"/>
                                  </p:stCondLst>
                                  <p:childTnLst>
                                    <p:set>
                                      <p:cBhvr>
                                        <p:cTn id="28" dur="1" fill="hold">
                                          <p:stCondLst>
                                            <p:cond delay="0"/>
                                          </p:stCondLst>
                                        </p:cTn>
                                        <p:tgtEl>
                                          <p:spTgt spid="8202"/>
                                        </p:tgtEl>
                                        <p:attrNameLst>
                                          <p:attrName>style.visibility</p:attrName>
                                        </p:attrNameLst>
                                      </p:cBhvr>
                                      <p:to>
                                        <p:strVal val="visible"/>
                                      </p:to>
                                    </p:set>
                                    <p:animEffect transition="in" filter="wipe(left)">
                                      <p:cBhvr>
                                        <p:cTn id="29"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755576" y="2660493"/>
            <a:ext cx="7461246" cy="3648827"/>
          </a:xfrm>
          <a:prstGeom prst="rect">
            <a:avLst/>
          </a:prstGeom>
          <a:ln w="57150">
            <a:solidFill>
              <a:srgbClr val="FF9999"/>
            </a:solidFill>
          </a:ln>
        </p:spPr>
        <p:txBody>
          <a:bodyPr vert="horz" anchor="ctr">
            <a:noAutofit/>
          </a:bodyPr>
          <a:lstStyle>
            <a:lvl1pPr algn="l" rtl="0" eaLnBrk="1" latinLnBrk="0" hangingPunct="1">
              <a:spcBef>
                <a:spcPct val="0"/>
              </a:spcBef>
              <a:buNone/>
              <a:defRPr kumimoji="1" sz="3000" b="1" kern="1200" cap="small" baseline="0">
                <a:solidFill>
                  <a:schemeClr val="tx2"/>
                </a:solidFill>
                <a:latin typeface="+mj-lt"/>
                <a:ea typeface="+mj-ea"/>
                <a:cs typeface="+mj-cs"/>
              </a:defRPr>
            </a:lvl1pPr>
          </a:lstStyle>
          <a:p>
            <a:endParaRPr lang="en-US" altLang="ja-JP" sz="18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8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参加</a:t>
            </a:r>
            <a:r>
              <a:rPr lang="ja-JP" altLang="en-US" sz="4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する意味や利便性、</a:t>
            </a:r>
            <a:endParaRPr lang="en-US" altLang="ja-JP" sz="4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  図書館</a:t>
            </a:r>
            <a:r>
              <a:rPr lang="ja-JP" altLang="en-US" sz="4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の楽しさや</a:t>
            </a:r>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お得感</a:t>
            </a:r>
            <a:endParaRPr lang="en-US" altLang="ja-JP"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  を伝える</a:t>
            </a:r>
            <a:r>
              <a:rPr lang="ja-JP" altLang="en-US" sz="4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ことで</a:t>
            </a:r>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dirty="0" smtClean="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参加</a:t>
            </a:r>
            <a:r>
              <a:rPr lang="ja-JP" altLang="en-US" sz="4600" dirty="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意欲</a:t>
            </a:r>
            <a:r>
              <a:rPr lang="ja-JP" altLang="en-US" sz="4600" dirty="0" smtClean="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を持たせる</a:t>
            </a:r>
            <a:endParaRPr lang="ja-JP" altLang="en-US" sz="4600" dirty="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吹き出し 6"/>
          <p:cNvSpPr/>
          <p:nvPr/>
        </p:nvSpPr>
        <p:spPr>
          <a:xfrm>
            <a:off x="827584" y="404664"/>
            <a:ext cx="5328592" cy="2088232"/>
          </a:xfrm>
          <a:prstGeom prst="wedgeRoundRectCallout">
            <a:avLst>
              <a:gd name="adj1" fmla="val 61038"/>
              <a:gd name="adj2" fmla="val 1102"/>
              <a:gd name="adj3" fmla="val 16667"/>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3200" dirty="0" err="1"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つのテク</a:t>
            </a: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ニックを</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実施することで</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r>
              <a:rPr lang="ja-JP" altLang="en-US" sz="3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意図</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ja-JP" altLang="en-US" sz="3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12670\AppData\Local\Microsoft\Windows\Temporary Internet Files\Content.IE5\KRR6LABI\MC900023476[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22686"/>
          <a:stretch/>
        </p:blipFill>
        <p:spPr bwMode="auto">
          <a:xfrm>
            <a:off x="5716229" y="836712"/>
            <a:ext cx="2356578" cy="182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34852"/>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755576" y="2732501"/>
            <a:ext cx="7461246" cy="3648827"/>
          </a:xfrm>
          <a:prstGeom prst="rect">
            <a:avLst/>
          </a:prstGeom>
          <a:ln w="57150">
            <a:solidFill>
              <a:srgbClr val="FF9999"/>
            </a:solidFill>
          </a:ln>
        </p:spPr>
        <p:txBody>
          <a:bodyPr vert="horz" anchor="ctr">
            <a:noAutofit/>
          </a:bodyPr>
          <a:lstStyle>
            <a:lvl1pPr algn="l" rtl="0" eaLnBrk="1" latinLnBrk="0" hangingPunct="1">
              <a:spcBef>
                <a:spcPct val="0"/>
              </a:spcBef>
              <a:buNone/>
              <a:defRPr kumimoji="1" sz="3000" b="1" kern="1200" cap="small" baseline="0">
                <a:solidFill>
                  <a:schemeClr val="tx2"/>
                </a:solidFill>
                <a:latin typeface="+mj-lt"/>
                <a:ea typeface="+mj-ea"/>
                <a:cs typeface="+mj-cs"/>
              </a:defRPr>
            </a:lvl1pPr>
          </a:lstStyle>
          <a:p>
            <a:r>
              <a:rPr lang="ja-JP" altLang="en-US" sz="4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ネガティブ</a:t>
            </a:r>
            <a:r>
              <a:rPr lang="ja-JP" altLang="en-US" sz="4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な情報発信</a:t>
            </a:r>
            <a:r>
              <a:rPr lang="ja-JP" altLang="en-US" sz="4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4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避ける</a:t>
            </a:r>
            <a:r>
              <a:rPr lang="ja-JP" altLang="en-US" sz="4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（場の雰囲気を良好 </a:t>
            </a:r>
            <a:endParaRPr lang="en-US" altLang="ja-JP" sz="4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に保つ）</a:t>
            </a:r>
            <a:r>
              <a:rPr lang="ja-JP" altLang="en-US" sz="4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ことで、</a:t>
            </a:r>
            <a:r>
              <a:rPr lang="ja-JP" altLang="en-US" sz="4600" dirty="0" smtClean="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参加者の </a:t>
            </a:r>
            <a:endParaRPr lang="en-US" altLang="ja-JP" sz="4600" dirty="0" smtClean="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600" dirty="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600" dirty="0" smtClean="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モチベーション低下を</a:t>
            </a:r>
            <a:r>
              <a:rPr lang="ja-JP" altLang="en-US" sz="4600" dirty="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防ぐ</a:t>
            </a:r>
          </a:p>
        </p:txBody>
      </p:sp>
      <p:pic>
        <p:nvPicPr>
          <p:cNvPr id="2050" name="Picture 2" descr="C:\Users\12670\AppData\Local\Microsoft\Windows\Temporary Internet Files\Content.IE5\KRR6LABI\MC900023476[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22686"/>
          <a:stretch/>
        </p:blipFill>
        <p:spPr bwMode="auto">
          <a:xfrm>
            <a:off x="5716229" y="908720"/>
            <a:ext cx="2356578" cy="1823781"/>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827584" y="476672"/>
            <a:ext cx="5328592" cy="2088232"/>
          </a:xfrm>
          <a:prstGeom prst="wedgeRoundRectCallout">
            <a:avLst>
              <a:gd name="adj1" fmla="val 61038"/>
              <a:gd name="adj2" fmla="val 1102"/>
              <a:gd name="adj3" fmla="val 16667"/>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3200" dirty="0" err="1"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つのテク</a:t>
            </a: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ニックを</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実施することで</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r>
              <a:rPr lang="ja-JP" altLang="en-US" sz="3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意図</a:t>
            </a:r>
            <a:endParaRPr lang="en-US" altLang="ja-JP" sz="320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②</a:t>
            </a:r>
          </a:p>
        </p:txBody>
      </p:sp>
    </p:spTree>
    <p:extLst>
      <p:ext uri="{BB962C8B-B14F-4D97-AF65-F5344CB8AC3E}">
        <p14:creationId xmlns:p14="http://schemas.microsoft.com/office/powerpoint/2010/main" val="4074197501"/>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txBox="1">
            <a:spLocks/>
          </p:cNvSpPr>
          <p:nvPr/>
        </p:nvSpPr>
        <p:spPr>
          <a:xfrm>
            <a:off x="251520" y="980728"/>
            <a:ext cx="2719214" cy="5328592"/>
          </a:xfrm>
          <a:prstGeom prst="rect">
            <a:avLst/>
          </a:prstGeom>
          <a:solidFill>
            <a:srgbClr val="FF9999"/>
          </a:solidFill>
        </p:spPr>
        <p:txBody>
          <a:bodyPr vert="horz" lIns="91440" tIns="45720" rIns="91440" bIns="45720" rtlCol="0">
            <a:norm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モチベーション</a:t>
            </a:r>
            <a:r>
              <a:rPr lang="en-US" altLang="ja-JP" sz="4400" dirty="0" smtClean="0">
                <a:solidFill>
                  <a:prstClr val="white"/>
                </a:solidFill>
              </a:rPr>
              <a:t>UP</a:t>
            </a:r>
          </a:p>
        </p:txBody>
      </p:sp>
      <p:sp>
        <p:nvSpPr>
          <p:cNvPr id="5" name="コンテンツ プレースホルダー 3"/>
          <p:cNvSpPr txBox="1">
            <a:spLocks/>
          </p:cNvSpPr>
          <p:nvPr/>
        </p:nvSpPr>
        <p:spPr>
          <a:xfrm>
            <a:off x="3203848" y="980728"/>
            <a:ext cx="2719214" cy="5328592"/>
          </a:xfrm>
          <a:prstGeom prst="rect">
            <a:avLst/>
          </a:prstGeom>
          <a:solidFill>
            <a:srgbClr val="6AA93C"/>
          </a:solidFill>
        </p:spPr>
        <p:txBody>
          <a:bodyPr vert="horz" lIns="91440" tIns="45720" rIns="91440" bIns="45720" rtlCol="0">
            <a:norm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飽きさせない。</a:t>
            </a:r>
            <a:endParaRPr lang="en-US" altLang="ja-JP" sz="4400" dirty="0" smtClean="0">
              <a:solidFill>
                <a:prstClr val="white"/>
              </a:solidFill>
            </a:endParaRPr>
          </a:p>
        </p:txBody>
      </p:sp>
      <p:sp>
        <p:nvSpPr>
          <p:cNvPr id="6" name="コンテンツ プレースホルダー 3"/>
          <p:cNvSpPr txBox="1">
            <a:spLocks/>
          </p:cNvSpPr>
          <p:nvPr/>
        </p:nvSpPr>
        <p:spPr>
          <a:xfrm>
            <a:off x="6156176" y="980728"/>
            <a:ext cx="2719214" cy="5328592"/>
          </a:xfrm>
          <a:prstGeom prst="rect">
            <a:avLst/>
          </a:prstGeom>
          <a:solidFill>
            <a:srgbClr val="519AD2"/>
          </a:solidFill>
        </p:spPr>
        <p:txBody>
          <a:bodyPr vert="horz" lIns="91440" tIns="45720" rIns="91440" bIns="45720" rtlCol="0">
            <a:no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理解不足にさせない。</a:t>
            </a:r>
            <a:endParaRPr lang="en-US" altLang="ja-JP" sz="4400" dirty="0" smtClean="0">
              <a:solidFill>
                <a:prstClr val="white"/>
              </a:solidFill>
            </a:endParaRPr>
          </a:p>
        </p:txBody>
      </p:sp>
      <p:pic>
        <p:nvPicPr>
          <p:cNvPr id="7" name="Picture 4" descr="スキップのイラスト（男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561" y="2698823"/>
            <a:ext cx="1347733" cy="1505847"/>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2"/>
          <p:cNvSpPr>
            <a:spLocks noGrp="1"/>
          </p:cNvSpPr>
          <p:nvPr>
            <p:ph type="title"/>
          </p:nvPr>
        </p:nvSpPr>
        <p:spPr>
          <a:xfrm>
            <a:off x="0" y="1"/>
            <a:ext cx="9144000" cy="936000"/>
          </a:xfrm>
        </p:spPr>
        <p:txBody>
          <a:bodyPr>
            <a:noAutofit/>
          </a:bodyPr>
          <a:lstStyle/>
          <a:p>
            <a:pPr algn="ctr"/>
            <a:r>
              <a:rPr lang="ja-JP" altLang="en-US" sz="4400" dirty="0" smtClean="0"/>
              <a:t>コツ</a:t>
            </a:r>
            <a:r>
              <a:rPr lang="ja-JP" altLang="en-US" sz="4400" dirty="0"/>
              <a:t>別</a:t>
            </a:r>
            <a:r>
              <a:rPr lang="ja-JP" altLang="en-US" sz="4400" dirty="0" smtClean="0"/>
              <a:t>に実践テクニックを紹介</a:t>
            </a:r>
            <a:endParaRPr kumimoji="1" lang="ja-JP" altLang="en-US" sz="4400" dirty="0"/>
          </a:p>
        </p:txBody>
      </p:sp>
      <p:pic>
        <p:nvPicPr>
          <p:cNvPr id="9" name="Picture 12" descr="ひらめいた人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906" y="2684625"/>
            <a:ext cx="1169558" cy="1400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感心している人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455" y="2708920"/>
            <a:ext cx="1008942" cy="1391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感心している人のイラスト（女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745" y="2708920"/>
            <a:ext cx="1008942" cy="1391644"/>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794237" y="4595644"/>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7</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3" name="正方形/長方形 12"/>
          <p:cNvSpPr/>
          <p:nvPr/>
        </p:nvSpPr>
        <p:spPr>
          <a:xfrm>
            <a:off x="3746565" y="4552833"/>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5</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5" name="正方形/長方形 14"/>
          <p:cNvSpPr/>
          <p:nvPr/>
        </p:nvSpPr>
        <p:spPr>
          <a:xfrm>
            <a:off x="6698893" y="4457794"/>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9</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4" name="タイトル 2"/>
          <p:cNvSpPr txBox="1">
            <a:spLocks/>
          </p:cNvSpPr>
          <p:nvPr/>
        </p:nvSpPr>
        <p:spPr>
          <a:xfrm>
            <a:off x="5923062" y="1877199"/>
            <a:ext cx="3220938" cy="353565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137000"/>
              </a:lnSpc>
              <a:spcBef>
                <a:spcPct val="0"/>
              </a:spcBef>
              <a:buNone/>
              <a:defRPr kumimoji="1" sz="6000" kern="1200">
                <a:solidFill>
                  <a:srgbClr val="4D4D4D"/>
                </a:solidFill>
                <a:latin typeface="メイリオ" panose="020B0604030504040204" pitchFamily="50" charset="-128"/>
                <a:ea typeface="メイリオ" panose="020B0604030504040204" pitchFamily="50" charset="-128"/>
                <a:cs typeface="+mj-cs"/>
              </a:defRPr>
            </a:lvl1pPr>
          </a:lstStyle>
          <a:p>
            <a:r>
              <a:rPr lang="ja-JP" altLang="en-US" sz="4400" dirty="0" smtClean="0"/>
              <a:t>次は</a:t>
            </a:r>
            <a:endParaRPr lang="en-US" altLang="ja-JP" sz="4400" dirty="0" smtClean="0"/>
          </a:p>
          <a:p>
            <a:r>
              <a:rPr lang="ja-JP" altLang="en-US" sz="4400" dirty="0" smtClean="0"/>
              <a:t>このコツのテクニック</a:t>
            </a:r>
            <a:endParaRPr lang="en-US" altLang="ja-JP" sz="4400" dirty="0" smtClean="0"/>
          </a:p>
          <a:p>
            <a:r>
              <a:rPr lang="ja-JP" altLang="en-US" sz="4400" dirty="0"/>
              <a:t>･･･</a:t>
            </a:r>
          </a:p>
        </p:txBody>
      </p:sp>
    </p:spTree>
    <p:extLst>
      <p:ext uri="{BB962C8B-B14F-4D97-AF65-F5344CB8AC3E}">
        <p14:creationId xmlns:p14="http://schemas.microsoft.com/office/powerpoint/2010/main" val="2349287400"/>
      </p:ext>
    </p:extLst>
  </p:cSld>
  <p:clrMapOvr>
    <a:masterClrMapping/>
  </p:clrMapOvr>
  <mc:AlternateContent xmlns:mc="http://schemas.openxmlformats.org/markup-compatibility/2006" xmlns:p14="http://schemas.microsoft.com/office/powerpoint/2010/main">
    <mc:Choice Requires="p14">
      <p:transition p14:dur="10" advClick="0" advTm="6000"/>
    </mc:Choice>
    <mc:Fallback xmlns="">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500"/>
                            </p:stCondLst>
                            <p:childTnLst>
                              <p:par>
                                <p:cTn id="9" presetID="1" presetClass="emph" presetSubtype="2" fill="hold" nodeType="afterEffect">
                                  <p:stCondLst>
                                    <p:cond delay="0"/>
                                  </p:stCondLst>
                                  <p:childTnLst>
                                    <p:animClr clrSpc="rgb" dir="cw">
                                      <p:cBhvr>
                                        <p:cTn id="10" dur="1000" fill="hold"/>
                                        <p:tgtEl>
                                          <p:spTgt spid="4"/>
                                        </p:tgtEl>
                                        <p:attrNameLst>
                                          <p:attrName>fillcolor</p:attrName>
                                        </p:attrNameLst>
                                      </p:cBhvr>
                                      <p:to>
                                        <a:schemeClr val="bg2"/>
                                      </p:to>
                                    </p:animClr>
                                    <p:set>
                                      <p:cBhvr>
                                        <p:cTn id="11" dur="1000" fill="hold"/>
                                        <p:tgtEl>
                                          <p:spTgt spid="4"/>
                                        </p:tgtEl>
                                        <p:attrNameLst>
                                          <p:attrName>fill.type</p:attrName>
                                        </p:attrNameLst>
                                      </p:cBhvr>
                                      <p:to>
                                        <p:strVal val="solid"/>
                                      </p:to>
                                    </p:set>
                                    <p:set>
                                      <p:cBhvr>
                                        <p:cTn id="12" dur="1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0" fill="hold"/>
                                        <p:tgtEl>
                                          <p:spTgt spid="6"/>
                                        </p:tgtEl>
                                        <p:attrNameLst>
                                          <p:attrName>fillcolor</p:attrName>
                                        </p:attrNameLst>
                                      </p:cBhvr>
                                      <p:to>
                                        <a:schemeClr val="bg2"/>
                                      </p:to>
                                    </p:animClr>
                                    <p:set>
                                      <p:cBhvr>
                                        <p:cTn id="15" dur="1000" fill="hold"/>
                                        <p:tgtEl>
                                          <p:spTgt spid="6"/>
                                        </p:tgtEl>
                                        <p:attrNameLst>
                                          <p:attrName>fill.type</p:attrName>
                                        </p:attrNameLst>
                                      </p:cBhvr>
                                      <p:to>
                                        <p:strVal val="solid"/>
                                      </p:to>
                                    </p:set>
                                    <p:set>
                                      <p:cBhvr>
                                        <p:cTn id="16" dur="1000" fill="hold"/>
                                        <p:tgtEl>
                                          <p:spTgt spid="6"/>
                                        </p:tgtEl>
                                        <p:attrNameLst>
                                          <p:attrName>fill.on</p:attrName>
                                        </p:attrNameLst>
                                      </p:cBhvr>
                                      <p:to>
                                        <p:strVal val="true"/>
                                      </p:to>
                                    </p:set>
                                  </p:childTnLst>
                                </p:cTn>
                              </p:par>
                              <p:par>
                                <p:cTn id="17" presetID="10" presetClass="exit" presetSubtype="0" fill="hold" nodeType="withEffect">
                                  <p:stCondLst>
                                    <p:cond delay="0"/>
                                  </p:st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2"/>
                                        </p:tgtEl>
                                      </p:cBhvr>
                                    </p:animEffect>
                                    <p:set>
                                      <p:cBhvr>
                                        <p:cTn id="25" dur="1" fill="hold">
                                          <p:stCondLst>
                                            <p:cond delay="9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5"/>
                                        </p:tgtEl>
                                      </p:cBhvr>
                                    </p:animEffect>
                                    <p:set>
                                      <p:cBhvr>
                                        <p:cTn id="28" dur="1" fill="hold">
                                          <p:stCondLst>
                                            <p:cond delay="999"/>
                                          </p:stCondLst>
                                        </p:cTn>
                                        <p:tgtEl>
                                          <p:spTgt spid="15"/>
                                        </p:tgtEl>
                                        <p:attrNameLst>
                                          <p:attrName>style.visibility</p:attrName>
                                        </p:attrNameLst>
                                      </p:cBhvr>
                                      <p:to>
                                        <p:strVal val="hidden"/>
                                      </p:to>
                                    </p:set>
                                  </p:childTnLst>
                                </p:cTn>
                              </p:par>
                            </p:childTnLst>
                          </p:cTn>
                        </p:par>
                        <p:par>
                          <p:cTn id="29" fill="hold">
                            <p:stCondLst>
                              <p:cond delay="2500"/>
                            </p:stCondLst>
                            <p:childTnLst>
                              <p:par>
                                <p:cTn id="30" presetID="10" presetClass="exit" presetSubtype="0" fill="hold" grpId="1" nodeType="afterEffect">
                                  <p:stCondLst>
                                    <p:cond delay="500"/>
                                  </p:stCondLst>
                                  <p:childTnLst>
                                    <p:animEffect transition="out" filter="fade">
                                      <p:cBhvr>
                                        <p:cTn id="31" dur="1000"/>
                                        <p:tgtEl>
                                          <p:spTgt spid="14"/>
                                        </p:tgtEl>
                                      </p:cBhvr>
                                    </p:animEffect>
                                    <p:set>
                                      <p:cBhvr>
                                        <p:cTn id="3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4" grpId="0" animBg="1"/>
      <p:bldP spid="1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988840"/>
            <a:ext cx="9144000" cy="4869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 name="コンテンツ プレースホルダー 2"/>
          <p:cNvSpPr txBox="1">
            <a:spLocks/>
          </p:cNvSpPr>
          <p:nvPr/>
        </p:nvSpPr>
        <p:spPr>
          <a:xfrm>
            <a:off x="251520" y="2132856"/>
            <a:ext cx="8820472" cy="4653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5000"/>
              </a:lnSpc>
              <a:buFont typeface="Arial" pitchFamily="34" charset="0"/>
              <a:buNone/>
              <a:defRPr/>
            </a:pP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どこ</a:t>
            </a:r>
            <a:r>
              <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何</a:t>
            </a:r>
            <a:r>
              <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を見たら良いか、</a:t>
            </a:r>
            <a:endPar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5000"/>
              </a:lnSpc>
              <a:buFont typeface="Arial" pitchFamily="34" charset="0"/>
              <a:buNone/>
              <a:defRPr/>
            </a:pPr>
            <a:r>
              <a:rPr lang="ja-JP" altLang="en-US" sz="4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具体的に指示を出す</a:t>
            </a:r>
            <a:endPar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8000"/>
              </a:lnSpc>
              <a:buFont typeface="Arial" pitchFamily="34" charset="0"/>
              <a:buNone/>
              <a:defRPr/>
            </a:pP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身振り手振りを大きく行う</a:t>
            </a:r>
            <a:endPar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8000"/>
              </a:lnSpc>
              <a:buFont typeface="Arial" pitchFamily="34" charset="0"/>
              <a:buNone/>
              <a:defRPr/>
            </a:pP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問いかけて考えてもらい、</a:t>
            </a:r>
            <a:endPar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5000"/>
              </a:lnSpc>
              <a:buFont typeface="Arial" pitchFamily="34" charset="0"/>
              <a:buNone/>
              <a:defRPr/>
            </a:pPr>
            <a:r>
              <a:rPr lang="ja-JP" altLang="en-US" sz="4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注意をひく</a:t>
            </a:r>
            <a:endPar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8000"/>
              </a:lnSpc>
              <a:buFont typeface="Arial" pitchFamily="34" charset="0"/>
              <a:buNone/>
              <a:defRPr/>
            </a:pPr>
            <a:endParaRPr lang="ja-JP" altLang="en-US" sz="4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3"/>
          <p:cNvSpPr>
            <a:spLocks noGrp="1"/>
          </p:cNvSpPr>
          <p:nvPr>
            <p:ph type="title"/>
          </p:nvPr>
        </p:nvSpPr>
        <p:spPr>
          <a:xfrm>
            <a:off x="0" y="260648"/>
            <a:ext cx="9144000" cy="1728192"/>
          </a:xfrm>
          <a:noFill/>
        </p:spPr>
        <p:txBody>
          <a:bodyPr>
            <a:noAutofit/>
          </a:bodyPr>
          <a:lstStyle/>
          <a:p>
            <a:pPr algn="ctr">
              <a:lnSpc>
                <a:spcPct val="100000"/>
              </a:lnSpc>
            </a:pPr>
            <a:r>
              <a:rPr lang="ja-JP" altLang="en-US" sz="4800" b="1" dirty="0" smtClean="0">
                <a:solidFill>
                  <a:schemeClr val="tx1"/>
                </a:solidFill>
              </a:rPr>
              <a:t>飽きさせない</a:t>
            </a:r>
            <a:r>
              <a:rPr lang="en-US" altLang="ja-JP" sz="4800" b="1" dirty="0" smtClean="0">
                <a:solidFill>
                  <a:schemeClr val="tx1"/>
                </a:solidFill>
              </a:rPr>
              <a:t/>
            </a:r>
            <a:br>
              <a:rPr lang="en-US" altLang="ja-JP" sz="4800" b="1" dirty="0" smtClean="0">
                <a:solidFill>
                  <a:schemeClr val="tx1"/>
                </a:solidFill>
              </a:rPr>
            </a:br>
            <a:r>
              <a:rPr lang="en-US" altLang="ja-JP" sz="7000" b="1" dirty="0" smtClean="0">
                <a:solidFill>
                  <a:schemeClr val="tx1"/>
                </a:solidFill>
              </a:rPr>
              <a:t>5</a:t>
            </a:r>
            <a:r>
              <a:rPr lang="ja-JP" altLang="en-US" sz="4800" b="1" dirty="0" err="1" smtClean="0">
                <a:solidFill>
                  <a:schemeClr val="tx1"/>
                </a:solidFill>
              </a:rPr>
              <a:t>つ</a:t>
            </a:r>
            <a:r>
              <a:rPr lang="ja-JP" altLang="en-US" sz="4400" dirty="0" err="1" smtClean="0">
                <a:solidFill>
                  <a:schemeClr val="tx1"/>
                </a:solidFill>
              </a:rPr>
              <a:t>の</a:t>
            </a:r>
            <a:r>
              <a:rPr lang="ja-JP" altLang="en-US" sz="4800" b="1" dirty="0">
                <a:solidFill>
                  <a:schemeClr val="tx1"/>
                </a:solidFill>
              </a:rPr>
              <a:t>実践テクニック</a:t>
            </a:r>
            <a:endParaRPr kumimoji="1" lang="ja-JP" altLang="en-US" sz="4800" dirty="0">
              <a:solidFill>
                <a:schemeClr val="tx1"/>
              </a:solidFill>
            </a:endParaRPr>
          </a:p>
        </p:txBody>
      </p:sp>
    </p:spTree>
    <p:extLst>
      <p:ext uri="{BB962C8B-B14F-4D97-AF65-F5344CB8AC3E}">
        <p14:creationId xmlns:p14="http://schemas.microsoft.com/office/powerpoint/2010/main" val="91699868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150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150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43000" y="5139795"/>
            <a:ext cx="6858000" cy="1655762"/>
          </a:xfrm>
        </p:spPr>
        <p:txBody>
          <a:bodyPr>
            <a:normAutofit fontScale="92500" lnSpcReduction="20000"/>
          </a:bodyPr>
          <a:lstStyle/>
          <a:p>
            <a:pPr>
              <a:lnSpc>
                <a:spcPct val="110000"/>
              </a:lnSpc>
            </a:pPr>
            <a:r>
              <a:rPr kumimoji="1" lang="en-US" altLang="ja-JP" dirty="0" smtClean="0"/>
              <a:t>2015</a:t>
            </a:r>
            <a:r>
              <a:rPr kumimoji="1" lang="ja-JP" altLang="en-US" dirty="0" smtClean="0"/>
              <a:t>年</a:t>
            </a:r>
            <a:r>
              <a:rPr kumimoji="1" lang="en-US" altLang="ja-JP" dirty="0" smtClean="0"/>
              <a:t>1</a:t>
            </a:r>
            <a:r>
              <a:rPr kumimoji="1" lang="ja-JP" altLang="en-US" dirty="0" smtClean="0"/>
              <a:t>月</a:t>
            </a:r>
            <a:r>
              <a:rPr kumimoji="1" lang="en-US" altLang="ja-JP" dirty="0" smtClean="0"/>
              <a:t>9</a:t>
            </a:r>
            <a:r>
              <a:rPr kumimoji="1" lang="ja-JP" altLang="en-US" dirty="0" smtClean="0"/>
              <a:t>日</a:t>
            </a:r>
            <a:endParaRPr kumimoji="1" lang="en-US" altLang="ja-JP" dirty="0" smtClean="0"/>
          </a:p>
          <a:p>
            <a:pPr>
              <a:lnSpc>
                <a:spcPct val="110000"/>
              </a:lnSpc>
            </a:pPr>
            <a:r>
              <a:rPr lang="zh-TW" altLang="en-US" dirty="0" smtClean="0"/>
              <a:t>私立大学図書館協会東海地区協議会</a:t>
            </a:r>
            <a:br>
              <a:rPr lang="zh-TW" altLang="en-US" dirty="0" smtClean="0"/>
            </a:br>
            <a:r>
              <a:rPr lang="zh-TW" altLang="en-US" dirty="0" smtClean="0"/>
              <a:t>図書館実務担当者研修会</a:t>
            </a:r>
            <a:r>
              <a:rPr lang="en-US" altLang="zh-TW" dirty="0" smtClean="0"/>
              <a:t>WG-C</a:t>
            </a:r>
          </a:p>
          <a:p>
            <a:pPr>
              <a:lnSpc>
                <a:spcPct val="110000"/>
              </a:lnSpc>
            </a:pPr>
            <a:r>
              <a:rPr lang="en-US" altLang="ja-JP" dirty="0" smtClean="0"/>
              <a:t>【</a:t>
            </a:r>
            <a:r>
              <a:rPr lang="ja-JP" altLang="en-US" dirty="0" smtClean="0"/>
              <a:t>ガイダンス即効テクニック　実践編</a:t>
            </a:r>
            <a:r>
              <a:rPr lang="en-US" altLang="ja-JP" dirty="0" smtClean="0"/>
              <a:t>】</a:t>
            </a:r>
            <a:r>
              <a:rPr lang="ja-JP" altLang="en-US" dirty="0" smtClean="0"/>
              <a:t>一同</a:t>
            </a:r>
            <a:endParaRPr kumimoji="1" lang="ja-JP" altLang="en-US" dirty="0"/>
          </a:p>
        </p:txBody>
      </p:sp>
      <p:pic>
        <p:nvPicPr>
          <p:cNvPr id="4" name="Picture 4" descr="じゃんけんのイラスト「グ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71" y="332241"/>
            <a:ext cx="1218772" cy="1218773"/>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0" y="1997108"/>
            <a:ext cx="9144000" cy="2933111"/>
          </a:xfrm>
          <a:prstGeom prst="rect">
            <a:avLst/>
          </a:prstGeom>
        </p:spPr>
        <p:txBody>
          <a:bodyPr vert="horz" lIns="91440" tIns="45720" rIns="91440" bIns="45720" rtlCol="0" anchor="b">
            <a:noAutofit/>
          </a:bodyPr>
          <a:lstStyle>
            <a:lvl1pPr algn="ctr" defTabSz="914400" rtl="0" eaLnBrk="1" latinLnBrk="0" hangingPunct="1">
              <a:lnSpc>
                <a:spcPct val="137000"/>
              </a:lnSpc>
              <a:spcBef>
                <a:spcPct val="0"/>
              </a:spcBef>
              <a:buNone/>
              <a:defRPr kumimoji="1" sz="6000" kern="1200">
                <a:solidFill>
                  <a:srgbClr val="4D4D4D"/>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8400" b="1" spc="-300" dirty="0">
                <a:solidFill>
                  <a:srgbClr val="E03253"/>
                </a:solidFill>
              </a:rPr>
              <a:t>伝える</a:t>
            </a:r>
            <a:r>
              <a:rPr lang="ja-JP" altLang="en-US" sz="8400" b="1" spc="-300" dirty="0">
                <a:solidFill>
                  <a:srgbClr val="0066CC"/>
                </a:solidFill>
              </a:rPr>
              <a:t>プレゼン、</a:t>
            </a:r>
            <a:endParaRPr lang="en-US" altLang="ja-JP" sz="8400" b="1" spc="-300" dirty="0">
              <a:solidFill>
                <a:srgbClr val="0066CC"/>
              </a:solidFill>
            </a:endParaRPr>
          </a:p>
          <a:p>
            <a:pPr>
              <a:lnSpc>
                <a:spcPct val="110000"/>
              </a:lnSpc>
            </a:pPr>
            <a:r>
              <a:rPr lang="ja-JP" altLang="en-US" sz="8400" b="1" spc="-300" dirty="0">
                <a:solidFill>
                  <a:srgbClr val="E03253"/>
                </a:solidFill>
              </a:rPr>
              <a:t>　</a:t>
            </a:r>
            <a:r>
              <a:rPr lang="ja-JP" altLang="en-US" sz="8400" b="1" spc="-300" dirty="0" smtClean="0">
                <a:solidFill>
                  <a:srgbClr val="E03253"/>
                </a:solidFill>
              </a:rPr>
              <a:t>伝わる</a:t>
            </a:r>
            <a:r>
              <a:rPr lang="ja-JP" altLang="en-US" sz="8400" b="1" spc="-300" dirty="0">
                <a:solidFill>
                  <a:srgbClr val="0066CC"/>
                </a:solidFill>
              </a:rPr>
              <a:t>プレゼン</a:t>
            </a:r>
            <a:endParaRPr lang="ja-JP" altLang="en-US" sz="8400" spc="-300" dirty="0"/>
          </a:p>
        </p:txBody>
      </p:sp>
      <p:sp>
        <p:nvSpPr>
          <p:cNvPr id="6" name="星 4 5"/>
          <p:cNvSpPr/>
          <p:nvPr/>
        </p:nvSpPr>
        <p:spPr>
          <a:xfrm>
            <a:off x="8125428" y="1134974"/>
            <a:ext cx="1018572" cy="1018572"/>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星 4 6"/>
          <p:cNvSpPr/>
          <p:nvPr/>
        </p:nvSpPr>
        <p:spPr>
          <a:xfrm>
            <a:off x="8490041" y="436825"/>
            <a:ext cx="380035" cy="456987"/>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星 4 7"/>
          <p:cNvSpPr/>
          <p:nvPr/>
        </p:nvSpPr>
        <p:spPr>
          <a:xfrm>
            <a:off x="7306850" y="26997"/>
            <a:ext cx="771444" cy="771444"/>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星 4 8"/>
          <p:cNvSpPr/>
          <p:nvPr/>
        </p:nvSpPr>
        <p:spPr>
          <a:xfrm>
            <a:off x="94170" y="1232618"/>
            <a:ext cx="1018572" cy="1018572"/>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星 4 9"/>
          <p:cNvSpPr/>
          <p:nvPr/>
        </p:nvSpPr>
        <p:spPr>
          <a:xfrm>
            <a:off x="1485871" y="145814"/>
            <a:ext cx="380035" cy="456987"/>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星 4 10"/>
          <p:cNvSpPr/>
          <p:nvPr/>
        </p:nvSpPr>
        <p:spPr>
          <a:xfrm>
            <a:off x="154458" y="39614"/>
            <a:ext cx="613484" cy="613484"/>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ctrTitle"/>
          </p:nvPr>
        </p:nvSpPr>
        <p:spPr>
          <a:xfrm>
            <a:off x="1143000" y="583884"/>
            <a:ext cx="7727076" cy="862134"/>
          </a:xfrm>
        </p:spPr>
        <p:txBody>
          <a:bodyPr>
            <a:normAutofit fontScale="90000"/>
          </a:bodyPr>
          <a:lstStyle/>
          <a:p>
            <a:r>
              <a:rPr lang="ja-JP" altLang="en-US" sz="4900" spc="-300" dirty="0"/>
              <a:t>コツを</a:t>
            </a:r>
            <a:r>
              <a:rPr lang="ja-JP" altLang="en-US" sz="4900" spc="-300" dirty="0" smtClean="0"/>
              <a:t>つかめば よく</a:t>
            </a:r>
            <a:r>
              <a:rPr lang="ja-JP" altLang="en-US" sz="4900" spc="-300" dirty="0"/>
              <a:t>わかる</a:t>
            </a:r>
            <a:endParaRPr lang="ja-JP" altLang="en-US" sz="3600" spc="-300" dirty="0"/>
          </a:p>
        </p:txBody>
      </p:sp>
    </p:spTree>
    <p:extLst>
      <p:ext uri="{BB962C8B-B14F-4D97-AF65-F5344CB8AC3E}">
        <p14:creationId xmlns:p14="http://schemas.microsoft.com/office/powerpoint/2010/main" val="4177730804"/>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2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P spid="7" grpId="0" animBg="1"/>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988840"/>
            <a:ext cx="9144000" cy="4869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 name="コンテンツ プレースホルダー 2"/>
          <p:cNvSpPr txBox="1">
            <a:spLocks/>
          </p:cNvSpPr>
          <p:nvPr/>
        </p:nvSpPr>
        <p:spPr>
          <a:xfrm>
            <a:off x="251520" y="2132856"/>
            <a:ext cx="8820472" cy="4653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8000"/>
              </a:lnSpc>
              <a:buFont typeface="Arial" pitchFamily="34" charset="0"/>
              <a:buNone/>
              <a:defRPr/>
            </a:pP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a:t>
            </a:r>
            <a:r>
              <a:rPr lang="ja-JP" altLang="en-US" sz="4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配布</a:t>
            </a: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資料に書き込ませる</a:t>
            </a:r>
            <a:endPar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8000"/>
              </a:lnSpc>
              <a:buFont typeface="Arial" pitchFamily="34" charset="0"/>
              <a:buNone/>
              <a:defRPr/>
            </a:pP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“全員に見せている”という</a:t>
            </a:r>
            <a:endParaRPr lang="en-US" altLang="ja-JP"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5000"/>
              </a:lnSpc>
              <a:buFont typeface="Arial" pitchFamily="34" charset="0"/>
              <a:buNone/>
              <a:defRPr/>
            </a:pPr>
            <a:r>
              <a:rPr lang="ja-JP" altLang="en-US" sz="4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空気感を作って見せる</a:t>
            </a:r>
            <a:endParaRPr lang="ja-JP" altLang="en-US" sz="4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3"/>
          <p:cNvSpPr>
            <a:spLocks noGrp="1"/>
          </p:cNvSpPr>
          <p:nvPr>
            <p:ph type="title"/>
          </p:nvPr>
        </p:nvSpPr>
        <p:spPr>
          <a:xfrm>
            <a:off x="0" y="260648"/>
            <a:ext cx="9144000" cy="1728192"/>
          </a:xfrm>
          <a:noFill/>
        </p:spPr>
        <p:txBody>
          <a:bodyPr>
            <a:noAutofit/>
          </a:bodyPr>
          <a:lstStyle/>
          <a:p>
            <a:pPr algn="ctr">
              <a:lnSpc>
                <a:spcPct val="100000"/>
              </a:lnSpc>
            </a:pPr>
            <a:r>
              <a:rPr lang="ja-JP" altLang="en-US" sz="4800" b="1" dirty="0" smtClean="0">
                <a:solidFill>
                  <a:schemeClr val="tx1"/>
                </a:solidFill>
              </a:rPr>
              <a:t>飽きさせない</a:t>
            </a:r>
            <a:r>
              <a:rPr lang="en-US" altLang="ja-JP" sz="4800" b="1" dirty="0" smtClean="0">
                <a:solidFill>
                  <a:schemeClr val="tx1"/>
                </a:solidFill>
              </a:rPr>
              <a:t/>
            </a:r>
            <a:br>
              <a:rPr lang="en-US" altLang="ja-JP" sz="4800" b="1" dirty="0" smtClean="0">
                <a:solidFill>
                  <a:schemeClr val="tx1"/>
                </a:solidFill>
              </a:rPr>
            </a:br>
            <a:r>
              <a:rPr lang="en-US" altLang="ja-JP" sz="7000" b="1" dirty="0" smtClean="0">
                <a:solidFill>
                  <a:schemeClr val="tx1"/>
                </a:solidFill>
              </a:rPr>
              <a:t>5</a:t>
            </a:r>
            <a:r>
              <a:rPr lang="ja-JP" altLang="en-US" sz="4800" b="1" dirty="0" err="1" smtClean="0">
                <a:solidFill>
                  <a:schemeClr val="tx1"/>
                </a:solidFill>
              </a:rPr>
              <a:t>つ</a:t>
            </a:r>
            <a:r>
              <a:rPr lang="ja-JP" altLang="en-US" sz="4400" dirty="0" err="1" smtClean="0">
                <a:solidFill>
                  <a:schemeClr val="tx1"/>
                </a:solidFill>
              </a:rPr>
              <a:t>の</a:t>
            </a:r>
            <a:r>
              <a:rPr lang="ja-JP" altLang="en-US" sz="4800" b="1" dirty="0">
                <a:solidFill>
                  <a:schemeClr val="tx1"/>
                </a:solidFill>
              </a:rPr>
              <a:t>実践テクニック</a:t>
            </a:r>
            <a:endParaRPr kumimoji="1" lang="ja-JP" altLang="en-US" sz="4800" dirty="0">
              <a:solidFill>
                <a:schemeClr val="tx1"/>
              </a:solidFill>
            </a:endParaRPr>
          </a:p>
        </p:txBody>
      </p:sp>
    </p:spTree>
    <p:extLst>
      <p:ext uri="{BB962C8B-B14F-4D97-AF65-F5344CB8AC3E}">
        <p14:creationId xmlns:p14="http://schemas.microsoft.com/office/powerpoint/2010/main" val="255050386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92D050"/>
          </a:solidFill>
        </p:spPr>
        <p:txBody>
          <a:bodyPr rtlCol="0">
            <a:noAutofit/>
          </a:bodyPr>
          <a:lstStyle/>
          <a:p>
            <a:pPr>
              <a:defRPr/>
            </a:pPr>
            <a:r>
              <a:rPr lang="ja-JP" altLang="en-US" sz="7200" dirty="0" smtClean="0">
                <a:solidFill>
                  <a:srgbClr val="10253F"/>
                </a:solidFill>
                <a:latin typeface="+mj-ea"/>
              </a:rPr>
              <a:t>飽きさせないための</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その①</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43508755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45288" y="293760"/>
            <a:ext cx="8719200" cy="6375600"/>
          </a:xfrm>
          <a:prstGeom prst="roundRect">
            <a:avLst/>
          </a:prstGeom>
          <a:noFill/>
          <a:ln w="254000" cmpd="thickThi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3074" name="コンテンツ プレースホルダー 2"/>
          <p:cNvSpPr>
            <a:spLocks noGrp="1"/>
          </p:cNvSpPr>
          <p:nvPr>
            <p:ph idx="1"/>
          </p:nvPr>
        </p:nvSpPr>
        <p:spPr>
          <a:xfrm>
            <a:off x="251520" y="116632"/>
            <a:ext cx="8640000" cy="6480000"/>
          </a:xfrm>
          <a:noFill/>
        </p:spPr>
        <p:txBody>
          <a:bodyPr anchor="ctr">
            <a:noAutofit/>
          </a:bodyPr>
          <a:lstStyle/>
          <a:p>
            <a:pPr marL="0" indent="0" algn="ctr">
              <a:buNone/>
              <a:defRPr/>
            </a:pPr>
            <a:r>
              <a:rPr lang="ja-JP" altLang="en-US" sz="8000" dirty="0">
                <a:solidFill>
                  <a:srgbClr val="10253F"/>
                </a:solidFill>
                <a:latin typeface="+mn-ea"/>
              </a:rPr>
              <a:t>どこ</a:t>
            </a:r>
            <a:r>
              <a:rPr lang="en-US" altLang="ja-JP" sz="8000" dirty="0">
                <a:solidFill>
                  <a:srgbClr val="10253F"/>
                </a:solidFill>
                <a:latin typeface="+mn-ea"/>
              </a:rPr>
              <a:t>(</a:t>
            </a:r>
            <a:r>
              <a:rPr lang="ja-JP" altLang="en-US" sz="8000" dirty="0">
                <a:solidFill>
                  <a:srgbClr val="10253F"/>
                </a:solidFill>
                <a:latin typeface="+mn-ea"/>
              </a:rPr>
              <a:t>何</a:t>
            </a:r>
            <a:r>
              <a:rPr lang="en-US" altLang="ja-JP" sz="8000" dirty="0">
                <a:solidFill>
                  <a:srgbClr val="10253F"/>
                </a:solidFill>
                <a:latin typeface="+mn-ea"/>
              </a:rPr>
              <a:t>)</a:t>
            </a:r>
            <a:r>
              <a:rPr lang="ja-JP" altLang="en-US" sz="8000" dirty="0" smtClean="0">
                <a:solidFill>
                  <a:srgbClr val="10253F"/>
                </a:solidFill>
                <a:latin typeface="+mn-ea"/>
              </a:rPr>
              <a:t>を見たら</a:t>
            </a:r>
            <a:endParaRPr lang="en-US" altLang="ja-JP" sz="8000" dirty="0" smtClean="0">
              <a:solidFill>
                <a:srgbClr val="10253F"/>
              </a:solidFill>
              <a:latin typeface="+mn-ea"/>
            </a:endParaRPr>
          </a:p>
          <a:p>
            <a:pPr marL="0" indent="0">
              <a:buNone/>
              <a:defRPr/>
            </a:pPr>
            <a:r>
              <a:rPr lang="ja-JP" altLang="en-US" sz="8000" dirty="0" smtClean="0">
                <a:solidFill>
                  <a:srgbClr val="10253F"/>
                </a:solidFill>
                <a:latin typeface="+mn-ea"/>
              </a:rPr>
              <a:t>　良いか</a:t>
            </a:r>
            <a:r>
              <a:rPr lang="en-US" altLang="ja-JP" sz="8000" dirty="0" smtClean="0">
                <a:solidFill>
                  <a:srgbClr val="10253F"/>
                </a:solidFill>
                <a:latin typeface="+mn-ea"/>
              </a:rPr>
              <a:t>､</a:t>
            </a:r>
            <a:r>
              <a:rPr lang="ja-JP" altLang="en-US" sz="8000" dirty="0" smtClean="0">
                <a:solidFill>
                  <a:srgbClr val="10253F"/>
                </a:solidFill>
                <a:latin typeface="+mn-ea"/>
              </a:rPr>
              <a:t>具体的に</a:t>
            </a:r>
            <a:endParaRPr lang="en-US" altLang="ja-JP" sz="8000" dirty="0" smtClean="0">
              <a:solidFill>
                <a:srgbClr val="10253F"/>
              </a:solidFill>
              <a:latin typeface="+mn-ea"/>
            </a:endParaRPr>
          </a:p>
          <a:p>
            <a:pPr marL="0" indent="0">
              <a:buNone/>
              <a:defRPr/>
            </a:pPr>
            <a:r>
              <a:rPr lang="ja-JP" altLang="en-US" sz="8000" dirty="0" smtClean="0">
                <a:solidFill>
                  <a:srgbClr val="10253F"/>
                </a:solidFill>
                <a:latin typeface="+mn-ea"/>
              </a:rPr>
              <a:t>　指示を出す</a:t>
            </a:r>
            <a:endParaRPr lang="ja-JP" altLang="en-US" sz="8000" dirty="0">
              <a:solidFill>
                <a:srgbClr val="10253F"/>
              </a:solidFill>
              <a:latin typeface="+mn-ea"/>
            </a:endParaRPr>
          </a:p>
        </p:txBody>
      </p:sp>
    </p:spTree>
    <p:extLst>
      <p:ext uri="{BB962C8B-B14F-4D97-AF65-F5344CB8AC3E}">
        <p14:creationId xmlns:p14="http://schemas.microsoft.com/office/powerpoint/2010/main" val="99406269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吹き出し 27"/>
          <p:cNvSpPr/>
          <p:nvPr/>
        </p:nvSpPr>
        <p:spPr>
          <a:xfrm>
            <a:off x="323528" y="1844824"/>
            <a:ext cx="7848872" cy="2880320"/>
          </a:xfrm>
          <a:prstGeom prst="wedgeRoundRectCallout">
            <a:avLst>
              <a:gd name="adj1" fmla="val 38988"/>
              <a:gd name="adj2" fmla="val 65673"/>
              <a:gd name="adj3" fmla="val 1666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3" name="コンテンツ プレースホルダー 2"/>
          <p:cNvSpPr>
            <a:spLocks noGrp="1"/>
          </p:cNvSpPr>
          <p:nvPr>
            <p:ph idx="1"/>
          </p:nvPr>
        </p:nvSpPr>
        <p:spPr>
          <a:xfrm>
            <a:off x="446856" y="980728"/>
            <a:ext cx="8229600" cy="1008112"/>
          </a:xfrm>
        </p:spPr>
        <p:txBody>
          <a:bodyPr>
            <a:noAutofit/>
          </a:bodyPr>
          <a:lstStyle/>
          <a:p>
            <a:pPr marL="0" indent="0">
              <a:buNone/>
            </a:pPr>
            <a:r>
              <a:rPr lang="ja-JP" altLang="en-US" sz="4800" dirty="0" smtClean="0"/>
              <a:t>例えば･･･ガイダンスの途中で</a:t>
            </a:r>
            <a:endParaRPr lang="en-US" altLang="ja-JP" sz="4800" dirty="0" smtClean="0"/>
          </a:p>
        </p:txBody>
      </p:sp>
      <p:sp>
        <p:nvSpPr>
          <p:cNvPr id="10" name="タイトル 1"/>
          <p:cNvSpPr>
            <a:spLocks noGrp="1"/>
          </p:cNvSpPr>
          <p:nvPr>
            <p:ph type="title"/>
          </p:nvPr>
        </p:nvSpPr>
        <p:spPr>
          <a:xfrm>
            <a:off x="467544" y="2013288"/>
            <a:ext cx="8229600" cy="2495832"/>
          </a:xfrm>
        </p:spPr>
        <p:txBody>
          <a:bodyPr>
            <a:noAutofit/>
          </a:bodyPr>
          <a:lstStyle/>
          <a:p>
            <a:pPr algn="l"/>
            <a:r>
              <a:rPr kumimoji="1" lang="ja-JP" altLang="en-US" sz="8000" b="1" dirty="0" smtClean="0"/>
              <a:t>次は配付資料を</a:t>
            </a:r>
            <a:r>
              <a:rPr kumimoji="1" lang="en-US" altLang="ja-JP" sz="8000" b="1" dirty="0" smtClean="0"/>
              <a:t/>
            </a:r>
            <a:br>
              <a:rPr kumimoji="1" lang="en-US" altLang="ja-JP" sz="8000" b="1" dirty="0" smtClean="0"/>
            </a:br>
            <a:r>
              <a:rPr kumimoji="1" lang="ja-JP" altLang="en-US" sz="8000" b="1" dirty="0" smtClean="0"/>
              <a:t>見てください</a:t>
            </a:r>
            <a:r>
              <a:rPr kumimoji="1" lang="en-US" altLang="ja-JP" sz="8000" b="1" dirty="0" smtClean="0"/>
              <a:t>!</a:t>
            </a:r>
            <a:endParaRPr kumimoji="1" lang="ja-JP" altLang="en-US" sz="8000" b="1" dirty="0"/>
          </a:p>
        </p:txBody>
      </p:sp>
      <p:grpSp>
        <p:nvGrpSpPr>
          <p:cNvPr id="27" name="グループ化 26"/>
          <p:cNvGrpSpPr/>
          <p:nvPr/>
        </p:nvGrpSpPr>
        <p:grpSpPr>
          <a:xfrm>
            <a:off x="7349286" y="4805993"/>
            <a:ext cx="1177993" cy="1721742"/>
            <a:chOff x="6586589" y="3924526"/>
            <a:chExt cx="1604453" cy="2394997"/>
          </a:xfrm>
        </p:grpSpPr>
        <p:sp>
          <p:nvSpPr>
            <p:cNvPr id="6" name="フリーフォーム 5"/>
            <p:cNvSpPr/>
            <p:nvPr/>
          </p:nvSpPr>
          <p:spPr>
            <a:xfrm rot="897591">
              <a:off x="7271952" y="4656499"/>
              <a:ext cx="464769" cy="74998"/>
            </a:xfrm>
            <a:custGeom>
              <a:avLst/>
              <a:gdLst>
                <a:gd name="connsiteX0" fmla="*/ 718038 w 718038"/>
                <a:gd name="connsiteY0" fmla="*/ 131884 h 551041"/>
                <a:gd name="connsiteX1" fmla="*/ 402980 w 718038"/>
                <a:gd name="connsiteY1" fmla="*/ 549519 h 551041"/>
                <a:gd name="connsiteX2" fmla="*/ 0 w 718038"/>
                <a:gd name="connsiteY2" fmla="*/ 0 h 551041"/>
                <a:gd name="connsiteX3" fmla="*/ 0 w 718038"/>
                <a:gd name="connsiteY3" fmla="*/ 0 h 551041"/>
                <a:gd name="connsiteX0" fmla="*/ 718038 w 718038"/>
                <a:gd name="connsiteY0" fmla="*/ 131884 h 309926"/>
                <a:gd name="connsiteX1" fmla="*/ 373672 w 718038"/>
                <a:gd name="connsiteY1" fmla="*/ 293076 h 309926"/>
                <a:gd name="connsiteX2" fmla="*/ 0 w 718038"/>
                <a:gd name="connsiteY2" fmla="*/ 0 h 309926"/>
                <a:gd name="connsiteX3" fmla="*/ 0 w 718038"/>
                <a:gd name="connsiteY3" fmla="*/ 0 h 309926"/>
                <a:gd name="connsiteX0" fmla="*/ 718038 w 718038"/>
                <a:gd name="connsiteY0" fmla="*/ 131884 h 315354"/>
                <a:gd name="connsiteX1" fmla="*/ 468922 w 718038"/>
                <a:gd name="connsiteY1" fmla="*/ 300403 h 315354"/>
                <a:gd name="connsiteX2" fmla="*/ 0 w 718038"/>
                <a:gd name="connsiteY2" fmla="*/ 0 h 315354"/>
                <a:gd name="connsiteX3" fmla="*/ 0 w 718038"/>
                <a:gd name="connsiteY3" fmla="*/ 0 h 315354"/>
                <a:gd name="connsiteX0" fmla="*/ 718038 w 718038"/>
                <a:gd name="connsiteY0" fmla="*/ 131884 h 315354"/>
                <a:gd name="connsiteX1" fmla="*/ 468922 w 718038"/>
                <a:gd name="connsiteY1" fmla="*/ 300403 h 315354"/>
                <a:gd name="connsiteX2" fmla="*/ 0 w 718038"/>
                <a:gd name="connsiteY2" fmla="*/ 0 h 315354"/>
                <a:gd name="connsiteX3" fmla="*/ 183173 w 718038"/>
                <a:gd name="connsiteY3" fmla="*/ 146539 h 315354"/>
                <a:gd name="connsiteX0" fmla="*/ 534865 w 534865"/>
                <a:gd name="connsiteY0" fmla="*/ 0 h 172628"/>
                <a:gd name="connsiteX1" fmla="*/ 285749 w 534865"/>
                <a:gd name="connsiteY1" fmla="*/ 168519 h 172628"/>
                <a:gd name="connsiteX2" fmla="*/ 0 w 534865"/>
                <a:gd name="connsiteY2" fmla="*/ 14655 h 172628"/>
                <a:gd name="connsiteX0" fmla="*/ 534865 w 534865"/>
                <a:gd name="connsiteY0" fmla="*/ 0 h 172628"/>
                <a:gd name="connsiteX1" fmla="*/ 285749 w 534865"/>
                <a:gd name="connsiteY1" fmla="*/ 168519 h 172628"/>
                <a:gd name="connsiteX2" fmla="*/ 0 w 534865"/>
                <a:gd name="connsiteY2" fmla="*/ 14655 h 172628"/>
                <a:gd name="connsiteX0" fmla="*/ 622788 w 622788"/>
                <a:gd name="connsiteY0" fmla="*/ 0 h 172628"/>
                <a:gd name="connsiteX1" fmla="*/ 285749 w 622788"/>
                <a:gd name="connsiteY1" fmla="*/ 168519 h 172628"/>
                <a:gd name="connsiteX2" fmla="*/ 0 w 622788"/>
                <a:gd name="connsiteY2" fmla="*/ 14655 h 172628"/>
                <a:gd name="connsiteX0" fmla="*/ 622788 w 622788"/>
                <a:gd name="connsiteY0" fmla="*/ 0 h 172627"/>
                <a:gd name="connsiteX1" fmla="*/ 285749 w 622788"/>
                <a:gd name="connsiteY1" fmla="*/ 168519 h 172627"/>
                <a:gd name="connsiteX2" fmla="*/ 0 w 622788"/>
                <a:gd name="connsiteY2" fmla="*/ 14655 h 172627"/>
                <a:gd name="connsiteX0" fmla="*/ 622788 w 622788"/>
                <a:gd name="connsiteY0" fmla="*/ 0 h 179792"/>
                <a:gd name="connsiteX1" fmla="*/ 285749 w 622788"/>
                <a:gd name="connsiteY1" fmla="*/ 168519 h 179792"/>
                <a:gd name="connsiteX2" fmla="*/ 0 w 622788"/>
                <a:gd name="connsiteY2" fmla="*/ 14655 h 179792"/>
                <a:gd name="connsiteX0" fmla="*/ 1371611 w 1371611"/>
                <a:gd name="connsiteY0" fmla="*/ 276059 h 455851"/>
                <a:gd name="connsiteX1" fmla="*/ 1034572 w 1371611"/>
                <a:gd name="connsiteY1" fmla="*/ 444578 h 455851"/>
                <a:gd name="connsiteX2" fmla="*/ 0 w 1371611"/>
                <a:gd name="connsiteY2" fmla="*/ 0 h 455851"/>
                <a:gd name="connsiteX0" fmla="*/ 1371611 w 1371611"/>
                <a:gd name="connsiteY0" fmla="*/ 276059 h 359425"/>
                <a:gd name="connsiteX1" fmla="*/ 808064 w 1371611"/>
                <a:gd name="connsiteY1" fmla="*/ 199354 h 359425"/>
                <a:gd name="connsiteX2" fmla="*/ 0 w 1371611"/>
                <a:gd name="connsiteY2" fmla="*/ 0 h 359425"/>
                <a:gd name="connsiteX0" fmla="*/ 807219 w 841858"/>
                <a:gd name="connsiteY0" fmla="*/ 194932 h 296963"/>
                <a:gd name="connsiteX1" fmla="*/ 808064 w 841858"/>
                <a:gd name="connsiteY1" fmla="*/ 199354 h 296963"/>
                <a:gd name="connsiteX2" fmla="*/ 0 w 841858"/>
                <a:gd name="connsiteY2" fmla="*/ 0 h 296963"/>
                <a:gd name="connsiteX0" fmla="*/ 807219 w 1237087"/>
                <a:gd name="connsiteY0" fmla="*/ 194932 h 303376"/>
                <a:gd name="connsiteX1" fmla="*/ 1223623 w 1237087"/>
                <a:gd name="connsiteY1" fmla="*/ 220962 h 303376"/>
                <a:gd name="connsiteX2" fmla="*/ 0 w 1237087"/>
                <a:gd name="connsiteY2" fmla="*/ 0 h 303376"/>
                <a:gd name="connsiteX0" fmla="*/ 807219 w 1325482"/>
                <a:gd name="connsiteY0" fmla="*/ 194932 h 241611"/>
                <a:gd name="connsiteX1" fmla="*/ 1272143 w 1325482"/>
                <a:gd name="connsiteY1" fmla="*/ 233258 h 241611"/>
                <a:gd name="connsiteX2" fmla="*/ 1223623 w 1325482"/>
                <a:gd name="connsiteY2" fmla="*/ 220962 h 241611"/>
                <a:gd name="connsiteX3" fmla="*/ 0 w 1325482"/>
                <a:gd name="connsiteY3" fmla="*/ 0 h 241611"/>
                <a:gd name="connsiteX0" fmla="*/ 1525712 w 1525719"/>
                <a:gd name="connsiteY0" fmla="*/ 292846 h 292877"/>
                <a:gd name="connsiteX1" fmla="*/ 1272143 w 1525719"/>
                <a:gd name="connsiteY1" fmla="*/ 233258 h 292877"/>
                <a:gd name="connsiteX2" fmla="*/ 1223623 w 1525719"/>
                <a:gd name="connsiteY2" fmla="*/ 220962 h 292877"/>
                <a:gd name="connsiteX3" fmla="*/ 0 w 1525719"/>
                <a:gd name="connsiteY3" fmla="*/ 0 h 292877"/>
                <a:gd name="connsiteX0" fmla="*/ 1525712 w 1525721"/>
                <a:gd name="connsiteY0" fmla="*/ 292846 h 292877"/>
                <a:gd name="connsiteX1" fmla="*/ 1272143 w 1525721"/>
                <a:gd name="connsiteY1" fmla="*/ 233258 h 292877"/>
                <a:gd name="connsiteX2" fmla="*/ 1223623 w 1525721"/>
                <a:gd name="connsiteY2" fmla="*/ 220962 h 292877"/>
                <a:gd name="connsiteX3" fmla="*/ 733260 w 1525721"/>
                <a:gd name="connsiteY3" fmla="*/ 254199 h 292877"/>
                <a:gd name="connsiteX4" fmla="*/ 0 w 1525721"/>
                <a:gd name="connsiteY4" fmla="*/ 0 h 292877"/>
                <a:gd name="connsiteX0" fmla="*/ 1525712 w 1525721"/>
                <a:gd name="connsiteY0" fmla="*/ 292846 h 292867"/>
                <a:gd name="connsiteX1" fmla="*/ 1318112 w 1525721"/>
                <a:gd name="connsiteY1" fmla="*/ 200239 h 292867"/>
                <a:gd name="connsiteX2" fmla="*/ 1223623 w 1525721"/>
                <a:gd name="connsiteY2" fmla="*/ 220962 h 292867"/>
                <a:gd name="connsiteX3" fmla="*/ 733260 w 1525721"/>
                <a:gd name="connsiteY3" fmla="*/ 254199 h 292867"/>
                <a:gd name="connsiteX4" fmla="*/ 0 w 1525721"/>
                <a:gd name="connsiteY4" fmla="*/ 0 h 292867"/>
                <a:gd name="connsiteX0" fmla="*/ 1525712 w 1525721"/>
                <a:gd name="connsiteY0" fmla="*/ 292846 h 292867"/>
                <a:gd name="connsiteX1" fmla="*/ 1318112 w 1525721"/>
                <a:gd name="connsiteY1" fmla="*/ 200239 h 292867"/>
                <a:gd name="connsiteX2" fmla="*/ 1223623 w 1525721"/>
                <a:gd name="connsiteY2" fmla="*/ 220962 h 292867"/>
                <a:gd name="connsiteX3" fmla="*/ 734186 w 1525721"/>
                <a:gd name="connsiteY3" fmla="*/ 166672 h 292867"/>
                <a:gd name="connsiteX4" fmla="*/ 0 w 1525721"/>
                <a:gd name="connsiteY4" fmla="*/ 0 h 292867"/>
                <a:gd name="connsiteX0" fmla="*/ 1525712 w 1525721"/>
                <a:gd name="connsiteY0" fmla="*/ 292846 h 292870"/>
                <a:gd name="connsiteX1" fmla="*/ 1276453 w 1525721"/>
                <a:gd name="connsiteY1" fmla="*/ 213603 h 292870"/>
                <a:gd name="connsiteX2" fmla="*/ 1223623 w 1525721"/>
                <a:gd name="connsiteY2" fmla="*/ 220962 h 292870"/>
                <a:gd name="connsiteX3" fmla="*/ 734186 w 1525721"/>
                <a:gd name="connsiteY3" fmla="*/ 166672 h 292870"/>
                <a:gd name="connsiteX4" fmla="*/ 0 w 1525721"/>
                <a:gd name="connsiteY4" fmla="*/ 0 h 292870"/>
                <a:gd name="connsiteX0" fmla="*/ 1525712 w 1525733"/>
                <a:gd name="connsiteY0" fmla="*/ 292846 h 292880"/>
                <a:gd name="connsiteX1" fmla="*/ 1276453 w 1525733"/>
                <a:gd name="connsiteY1" fmla="*/ 213603 h 292880"/>
                <a:gd name="connsiteX2" fmla="*/ 734186 w 1525733"/>
                <a:gd name="connsiteY2" fmla="*/ 166672 h 292880"/>
                <a:gd name="connsiteX3" fmla="*/ 0 w 1525733"/>
                <a:gd name="connsiteY3" fmla="*/ 0 h 292880"/>
                <a:gd name="connsiteX0" fmla="*/ 1276453 w 1276453"/>
                <a:gd name="connsiteY0" fmla="*/ 213603 h 213603"/>
                <a:gd name="connsiteX1" fmla="*/ 734186 w 1276453"/>
                <a:gd name="connsiteY1" fmla="*/ 166672 h 213603"/>
                <a:gd name="connsiteX2" fmla="*/ 0 w 1276453"/>
                <a:gd name="connsiteY2" fmla="*/ 0 h 213603"/>
                <a:gd name="connsiteX0" fmla="*/ 734186 w 734187"/>
                <a:gd name="connsiteY0" fmla="*/ 166672 h 166672"/>
                <a:gd name="connsiteX1" fmla="*/ 0 w 734187"/>
                <a:gd name="connsiteY1" fmla="*/ 0 h 166672"/>
                <a:gd name="connsiteX0" fmla="*/ 1371403 w 1371404"/>
                <a:gd name="connsiteY0" fmla="*/ 107670 h 107670"/>
                <a:gd name="connsiteX1" fmla="*/ 0 w 1371404"/>
                <a:gd name="connsiteY1" fmla="*/ 0 h 107670"/>
              </a:gdLst>
              <a:ahLst/>
              <a:cxnLst>
                <a:cxn ang="0">
                  <a:pos x="connsiteX0" y="connsiteY0"/>
                </a:cxn>
                <a:cxn ang="0">
                  <a:pos x="connsiteX1" y="connsiteY1"/>
                </a:cxn>
              </a:cxnLst>
              <a:rect l="l" t="t" r="r" b="b"/>
              <a:pathLst>
                <a:path w="1371404" h="107670">
                  <a:moveTo>
                    <a:pt x="1371403" y="107670"/>
                  </a:moveTo>
                  <a:cubicBezTo>
                    <a:pt x="1167466" y="70843"/>
                    <a:pt x="103054" y="20598"/>
                    <a:pt x="0" y="0"/>
                  </a:cubicBezTo>
                </a:path>
              </a:pathLst>
            </a:custGeom>
            <a:ln w="76200"/>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grpSp>
          <p:nvGrpSpPr>
            <p:cNvPr id="26" name="グループ化 25"/>
            <p:cNvGrpSpPr/>
            <p:nvPr/>
          </p:nvGrpSpPr>
          <p:grpSpPr>
            <a:xfrm>
              <a:off x="6586589" y="3924526"/>
              <a:ext cx="1604453" cy="2394997"/>
              <a:chOff x="6586589" y="3924526"/>
              <a:chExt cx="1604453" cy="2394997"/>
            </a:xfrm>
          </p:grpSpPr>
          <p:grpSp>
            <p:nvGrpSpPr>
              <p:cNvPr id="5" name="グループ化 4"/>
              <p:cNvGrpSpPr/>
              <p:nvPr/>
            </p:nvGrpSpPr>
            <p:grpSpPr>
              <a:xfrm>
                <a:off x="7267899" y="3974876"/>
                <a:ext cx="923143" cy="2344647"/>
                <a:chOff x="313431" y="0"/>
                <a:chExt cx="1095372" cy="2876561"/>
              </a:xfrm>
            </p:grpSpPr>
            <p:sp>
              <p:nvSpPr>
                <p:cNvPr id="7" name="円/楕円 6"/>
                <p:cNvSpPr/>
                <p:nvPr/>
              </p:nvSpPr>
              <p:spPr>
                <a:xfrm>
                  <a:off x="446782" y="0"/>
                  <a:ext cx="904874" cy="8953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8" name="円/楕円 7"/>
                <p:cNvSpPr/>
                <p:nvPr/>
              </p:nvSpPr>
              <p:spPr>
                <a:xfrm>
                  <a:off x="653247" y="895952"/>
                  <a:ext cx="466724" cy="8667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9" name="弦 8"/>
                <p:cNvSpPr/>
                <p:nvPr/>
              </p:nvSpPr>
              <p:spPr>
                <a:xfrm rot="16200000">
                  <a:off x="685386" y="297295"/>
                  <a:ext cx="434786" cy="499063"/>
                </a:xfrm>
                <a:prstGeom prst="chord">
                  <a:avLst>
                    <a:gd name="adj1" fmla="val 4763759"/>
                    <a:gd name="adj2" fmla="val 15921764"/>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11" name="フリーフォーム 10"/>
                <p:cNvSpPr/>
                <p:nvPr/>
              </p:nvSpPr>
              <p:spPr>
                <a:xfrm rot="17712592" flipH="1">
                  <a:off x="739639" y="764114"/>
                  <a:ext cx="331862" cy="781316"/>
                </a:xfrm>
                <a:custGeom>
                  <a:avLst/>
                  <a:gdLst>
                    <a:gd name="connsiteX0" fmla="*/ 0 w 714375"/>
                    <a:gd name="connsiteY0" fmla="*/ 742950 h 742950"/>
                    <a:gd name="connsiteX1" fmla="*/ 476250 w 714375"/>
                    <a:gd name="connsiteY1" fmla="*/ 419100 h 742950"/>
                    <a:gd name="connsiteX2" fmla="*/ 714375 w 714375"/>
                    <a:gd name="connsiteY2" fmla="*/ 0 h 742950"/>
                    <a:gd name="connsiteX3" fmla="*/ 714375 w 714375"/>
                    <a:gd name="connsiteY3" fmla="*/ 0 h 742950"/>
                    <a:gd name="connsiteX0" fmla="*/ 0 w 714375"/>
                    <a:gd name="connsiteY0" fmla="*/ 742950 h 1516179"/>
                    <a:gd name="connsiteX1" fmla="*/ 441778 w 714375"/>
                    <a:gd name="connsiteY1" fmla="*/ 1505403 h 1516179"/>
                    <a:gd name="connsiteX2" fmla="*/ 714375 w 714375"/>
                    <a:gd name="connsiteY2" fmla="*/ 0 h 1516179"/>
                    <a:gd name="connsiteX3" fmla="*/ 714375 w 714375"/>
                    <a:gd name="connsiteY3" fmla="*/ 0 h 1516179"/>
                    <a:gd name="connsiteX0" fmla="*/ 0 w 536273"/>
                    <a:gd name="connsiteY0" fmla="*/ 891078 h 1522642"/>
                    <a:gd name="connsiteX1" fmla="*/ 263676 w 536273"/>
                    <a:gd name="connsiteY1" fmla="*/ 1505403 h 1522642"/>
                    <a:gd name="connsiteX2" fmla="*/ 536273 w 536273"/>
                    <a:gd name="connsiteY2" fmla="*/ 0 h 1522642"/>
                    <a:gd name="connsiteX3" fmla="*/ 536273 w 536273"/>
                    <a:gd name="connsiteY3" fmla="*/ 0 h 1522642"/>
                    <a:gd name="connsiteX0" fmla="*/ 0 w 536273"/>
                    <a:gd name="connsiteY0" fmla="*/ 891078 h 1809557"/>
                    <a:gd name="connsiteX1" fmla="*/ 263676 w 536273"/>
                    <a:gd name="connsiteY1" fmla="*/ 1505403 h 1809557"/>
                    <a:gd name="connsiteX2" fmla="*/ 536273 w 536273"/>
                    <a:gd name="connsiteY2" fmla="*/ 0 h 1809557"/>
                    <a:gd name="connsiteX3" fmla="*/ 536273 w 536273"/>
                    <a:gd name="connsiteY3" fmla="*/ 0 h 1809557"/>
                    <a:gd name="connsiteX0" fmla="*/ 0 w 642375"/>
                    <a:gd name="connsiteY0" fmla="*/ 23175 h 1505727"/>
                    <a:gd name="connsiteX1" fmla="*/ 369778 w 642375"/>
                    <a:gd name="connsiteY1" fmla="*/ 1505403 h 1505727"/>
                    <a:gd name="connsiteX2" fmla="*/ 642375 w 642375"/>
                    <a:gd name="connsiteY2" fmla="*/ 0 h 1505727"/>
                    <a:gd name="connsiteX3" fmla="*/ 642375 w 642375"/>
                    <a:gd name="connsiteY3" fmla="*/ 0 h 1505727"/>
                    <a:gd name="connsiteX0" fmla="*/ 0 w 440364"/>
                    <a:gd name="connsiteY0" fmla="*/ 432315 h 1588579"/>
                    <a:gd name="connsiteX1" fmla="*/ 167767 w 440364"/>
                    <a:gd name="connsiteY1" fmla="*/ 1505403 h 1588579"/>
                    <a:gd name="connsiteX2" fmla="*/ 440364 w 440364"/>
                    <a:gd name="connsiteY2" fmla="*/ 0 h 1588579"/>
                    <a:gd name="connsiteX3" fmla="*/ 440364 w 440364"/>
                    <a:gd name="connsiteY3" fmla="*/ 0 h 1588579"/>
                    <a:gd name="connsiteX0" fmla="*/ 0 w 442299"/>
                    <a:gd name="connsiteY0" fmla="*/ 1866848 h 3023116"/>
                    <a:gd name="connsiteX1" fmla="*/ 167767 w 442299"/>
                    <a:gd name="connsiteY1" fmla="*/ 2939936 h 3023116"/>
                    <a:gd name="connsiteX2" fmla="*/ 440364 w 442299"/>
                    <a:gd name="connsiteY2" fmla="*/ 1434533 h 3023116"/>
                    <a:gd name="connsiteX3" fmla="*/ 281381 w 442299"/>
                    <a:gd name="connsiteY3" fmla="*/ 2 h 3023116"/>
                    <a:gd name="connsiteX0" fmla="*/ 0 w 305429"/>
                    <a:gd name="connsiteY0" fmla="*/ 1866848 h 3018758"/>
                    <a:gd name="connsiteX1" fmla="*/ 167767 w 305429"/>
                    <a:gd name="connsiteY1" fmla="*/ 2939936 h 3018758"/>
                    <a:gd name="connsiteX2" fmla="*/ 267061 w 305429"/>
                    <a:gd name="connsiteY2" fmla="*/ 1493468 h 3018758"/>
                    <a:gd name="connsiteX3" fmla="*/ 281381 w 305429"/>
                    <a:gd name="connsiteY3" fmla="*/ 2 h 3018758"/>
                    <a:gd name="connsiteX0" fmla="*/ 0 w 308484"/>
                    <a:gd name="connsiteY0" fmla="*/ 1866848 h 3018758"/>
                    <a:gd name="connsiteX1" fmla="*/ 167767 w 308484"/>
                    <a:gd name="connsiteY1" fmla="*/ 2939936 h 3018758"/>
                    <a:gd name="connsiteX2" fmla="*/ 267061 w 308484"/>
                    <a:gd name="connsiteY2" fmla="*/ 1493468 h 3018758"/>
                    <a:gd name="connsiteX3" fmla="*/ 281381 w 308484"/>
                    <a:gd name="connsiteY3" fmla="*/ 2 h 3018758"/>
                    <a:gd name="connsiteX0" fmla="*/ 0 w 306522"/>
                    <a:gd name="connsiteY0" fmla="*/ 1866848 h 3018758"/>
                    <a:gd name="connsiteX1" fmla="*/ 167767 w 306522"/>
                    <a:gd name="connsiteY1" fmla="*/ 2939936 h 3018758"/>
                    <a:gd name="connsiteX2" fmla="*/ 267061 w 306522"/>
                    <a:gd name="connsiteY2" fmla="*/ 1493468 h 3018758"/>
                    <a:gd name="connsiteX3" fmla="*/ 281381 w 306522"/>
                    <a:gd name="connsiteY3" fmla="*/ 2 h 3018758"/>
                    <a:gd name="connsiteX0" fmla="*/ 0 w 311715"/>
                    <a:gd name="connsiteY0" fmla="*/ 1866848 h 3004275"/>
                    <a:gd name="connsiteX1" fmla="*/ 167767 w 311715"/>
                    <a:gd name="connsiteY1" fmla="*/ 2939936 h 3004275"/>
                    <a:gd name="connsiteX2" fmla="*/ 282935 w 311715"/>
                    <a:gd name="connsiteY2" fmla="*/ 1689464 h 3004275"/>
                    <a:gd name="connsiteX3" fmla="*/ 281381 w 311715"/>
                    <a:gd name="connsiteY3" fmla="*/ 2 h 3004275"/>
                    <a:gd name="connsiteX0" fmla="*/ 0 w 330083"/>
                    <a:gd name="connsiteY0" fmla="*/ 1866848 h 3004275"/>
                    <a:gd name="connsiteX1" fmla="*/ 167767 w 330083"/>
                    <a:gd name="connsiteY1" fmla="*/ 2939936 h 3004275"/>
                    <a:gd name="connsiteX2" fmla="*/ 282935 w 330083"/>
                    <a:gd name="connsiteY2" fmla="*/ 1689464 h 3004275"/>
                    <a:gd name="connsiteX3" fmla="*/ 281381 w 330083"/>
                    <a:gd name="connsiteY3" fmla="*/ 2 h 3004275"/>
                    <a:gd name="connsiteX0" fmla="*/ 0 w 358516"/>
                    <a:gd name="connsiteY0" fmla="*/ 1866848 h 3004275"/>
                    <a:gd name="connsiteX1" fmla="*/ 167767 w 358516"/>
                    <a:gd name="connsiteY1" fmla="*/ 2939936 h 3004275"/>
                    <a:gd name="connsiteX2" fmla="*/ 282935 w 358516"/>
                    <a:gd name="connsiteY2" fmla="*/ 1689464 h 3004275"/>
                    <a:gd name="connsiteX3" fmla="*/ 358515 w 358516"/>
                    <a:gd name="connsiteY3" fmla="*/ 245941 h 3004275"/>
                    <a:gd name="connsiteX4" fmla="*/ 281381 w 358516"/>
                    <a:gd name="connsiteY4" fmla="*/ 2 h 3004275"/>
                    <a:gd name="connsiteX0" fmla="*/ 0 w 358516"/>
                    <a:gd name="connsiteY0" fmla="*/ 1866848 h 3201258"/>
                    <a:gd name="connsiteX1" fmla="*/ 147573 w 358516"/>
                    <a:gd name="connsiteY1" fmla="*/ 3184881 h 3201258"/>
                    <a:gd name="connsiteX2" fmla="*/ 282935 w 358516"/>
                    <a:gd name="connsiteY2" fmla="*/ 1689464 h 3201258"/>
                    <a:gd name="connsiteX3" fmla="*/ 358515 w 358516"/>
                    <a:gd name="connsiteY3" fmla="*/ 245941 h 3201258"/>
                    <a:gd name="connsiteX4" fmla="*/ 281381 w 358516"/>
                    <a:gd name="connsiteY4" fmla="*/ 2 h 3201258"/>
                    <a:gd name="connsiteX0" fmla="*/ 0 w 308673"/>
                    <a:gd name="connsiteY0" fmla="*/ 1866848 h 3201258"/>
                    <a:gd name="connsiteX1" fmla="*/ 147573 w 308673"/>
                    <a:gd name="connsiteY1" fmla="*/ 3184881 h 3201258"/>
                    <a:gd name="connsiteX2" fmla="*/ 282935 w 308673"/>
                    <a:gd name="connsiteY2" fmla="*/ 1689464 h 3201258"/>
                    <a:gd name="connsiteX3" fmla="*/ 308601 w 308673"/>
                    <a:gd name="connsiteY3" fmla="*/ 737518 h 3201258"/>
                    <a:gd name="connsiteX4" fmla="*/ 281381 w 308673"/>
                    <a:gd name="connsiteY4" fmla="*/ 2 h 3201258"/>
                    <a:gd name="connsiteX0" fmla="*/ 0 w 308602"/>
                    <a:gd name="connsiteY0" fmla="*/ 1866848 h 3213059"/>
                    <a:gd name="connsiteX1" fmla="*/ 147573 w 308602"/>
                    <a:gd name="connsiteY1" fmla="*/ 3184881 h 3213059"/>
                    <a:gd name="connsiteX2" fmla="*/ 251862 w 308602"/>
                    <a:gd name="connsiteY2" fmla="*/ 1510348 h 3213059"/>
                    <a:gd name="connsiteX3" fmla="*/ 308601 w 308602"/>
                    <a:gd name="connsiteY3" fmla="*/ 737518 h 3213059"/>
                    <a:gd name="connsiteX4" fmla="*/ 281381 w 308602"/>
                    <a:gd name="connsiteY4" fmla="*/ 2 h 3213059"/>
                    <a:gd name="connsiteX0" fmla="*/ 0 w 281591"/>
                    <a:gd name="connsiteY0" fmla="*/ 1866848 h 3213059"/>
                    <a:gd name="connsiteX1" fmla="*/ 147573 w 281591"/>
                    <a:gd name="connsiteY1" fmla="*/ 3184881 h 3213059"/>
                    <a:gd name="connsiteX2" fmla="*/ 251862 w 281591"/>
                    <a:gd name="connsiteY2" fmla="*/ 1510348 h 3213059"/>
                    <a:gd name="connsiteX3" fmla="*/ 262330 w 281591"/>
                    <a:gd name="connsiteY3" fmla="*/ 575280 h 3213059"/>
                    <a:gd name="connsiteX4" fmla="*/ 281381 w 281591"/>
                    <a:gd name="connsiteY4" fmla="*/ 2 h 3213059"/>
                    <a:gd name="connsiteX0" fmla="*/ 0 w 264386"/>
                    <a:gd name="connsiteY0" fmla="*/ 1790860 h 3137071"/>
                    <a:gd name="connsiteX1" fmla="*/ 147573 w 264386"/>
                    <a:gd name="connsiteY1" fmla="*/ 3108893 h 3137071"/>
                    <a:gd name="connsiteX2" fmla="*/ 251862 w 264386"/>
                    <a:gd name="connsiteY2" fmla="*/ 1434360 h 3137071"/>
                    <a:gd name="connsiteX3" fmla="*/ 262330 w 264386"/>
                    <a:gd name="connsiteY3" fmla="*/ 499292 h 3137071"/>
                    <a:gd name="connsiteX4" fmla="*/ 253025 w 264386"/>
                    <a:gd name="connsiteY4" fmla="*/ 1 h 3137071"/>
                    <a:gd name="connsiteX0" fmla="*/ 0 w 302190"/>
                    <a:gd name="connsiteY0" fmla="*/ 1790860 h 3126366"/>
                    <a:gd name="connsiteX1" fmla="*/ 147573 w 302190"/>
                    <a:gd name="connsiteY1" fmla="*/ 3108893 h 3126366"/>
                    <a:gd name="connsiteX2" fmla="*/ 298132 w 302190"/>
                    <a:gd name="connsiteY2" fmla="*/ 1596603 h 3126366"/>
                    <a:gd name="connsiteX3" fmla="*/ 262330 w 302190"/>
                    <a:gd name="connsiteY3" fmla="*/ 499292 h 3126366"/>
                    <a:gd name="connsiteX4" fmla="*/ 253025 w 302190"/>
                    <a:gd name="connsiteY4" fmla="*/ 1 h 3126366"/>
                    <a:gd name="connsiteX0" fmla="*/ 0 w 320613"/>
                    <a:gd name="connsiteY0" fmla="*/ 1790860 h 3126366"/>
                    <a:gd name="connsiteX1" fmla="*/ 147573 w 320613"/>
                    <a:gd name="connsiteY1" fmla="*/ 3108893 h 3126366"/>
                    <a:gd name="connsiteX2" fmla="*/ 298132 w 320613"/>
                    <a:gd name="connsiteY2" fmla="*/ 1596603 h 3126366"/>
                    <a:gd name="connsiteX3" fmla="*/ 319719 w 320613"/>
                    <a:gd name="connsiteY3" fmla="*/ 560175 h 3126366"/>
                    <a:gd name="connsiteX4" fmla="*/ 253025 w 320613"/>
                    <a:gd name="connsiteY4" fmla="*/ 1 h 3126366"/>
                    <a:gd name="connsiteX0" fmla="*/ 0 w 320613"/>
                    <a:gd name="connsiteY0" fmla="*/ 2084760 h 3420266"/>
                    <a:gd name="connsiteX1" fmla="*/ 147573 w 320613"/>
                    <a:gd name="connsiteY1" fmla="*/ 3402793 h 3420266"/>
                    <a:gd name="connsiteX2" fmla="*/ 298132 w 320613"/>
                    <a:gd name="connsiteY2" fmla="*/ 1890503 h 3420266"/>
                    <a:gd name="connsiteX3" fmla="*/ 319719 w 320613"/>
                    <a:gd name="connsiteY3" fmla="*/ 854075 h 3420266"/>
                    <a:gd name="connsiteX4" fmla="*/ 309287 w 320613"/>
                    <a:gd name="connsiteY4" fmla="*/ 1 h 3420266"/>
                    <a:gd name="connsiteX0" fmla="*/ 0 w 326075"/>
                    <a:gd name="connsiteY0" fmla="*/ 1337122 h 2672628"/>
                    <a:gd name="connsiteX1" fmla="*/ 147573 w 326075"/>
                    <a:gd name="connsiteY1" fmla="*/ 2655155 h 2672628"/>
                    <a:gd name="connsiteX2" fmla="*/ 298132 w 326075"/>
                    <a:gd name="connsiteY2" fmla="*/ 1142865 h 2672628"/>
                    <a:gd name="connsiteX3" fmla="*/ 319719 w 326075"/>
                    <a:gd name="connsiteY3" fmla="*/ 106437 h 2672628"/>
                    <a:gd name="connsiteX4" fmla="*/ 325600 w 326075"/>
                    <a:gd name="connsiteY4" fmla="*/ 186649 h 2672628"/>
                    <a:gd name="connsiteX0" fmla="*/ 0 w 320613"/>
                    <a:gd name="connsiteY0" fmla="*/ 1230683 h 2566189"/>
                    <a:gd name="connsiteX1" fmla="*/ 147573 w 320613"/>
                    <a:gd name="connsiteY1" fmla="*/ 2548716 h 2566189"/>
                    <a:gd name="connsiteX2" fmla="*/ 298132 w 320613"/>
                    <a:gd name="connsiteY2" fmla="*/ 1036426 h 2566189"/>
                    <a:gd name="connsiteX3" fmla="*/ 319719 w 320613"/>
                    <a:gd name="connsiteY3" fmla="*/ -2 h 2566189"/>
                    <a:gd name="connsiteX0" fmla="*/ 0 w 301105"/>
                    <a:gd name="connsiteY0" fmla="*/ 1437253 h 2772759"/>
                    <a:gd name="connsiteX1" fmla="*/ 147573 w 301105"/>
                    <a:gd name="connsiteY1" fmla="*/ 2755286 h 2772759"/>
                    <a:gd name="connsiteX2" fmla="*/ 298132 w 301105"/>
                    <a:gd name="connsiteY2" fmla="*/ 1242996 h 2772759"/>
                    <a:gd name="connsiteX3" fmla="*/ 138183 w 301105"/>
                    <a:gd name="connsiteY3" fmla="*/ 2 h 2772759"/>
                    <a:gd name="connsiteX0" fmla="*/ 0 w 156142"/>
                    <a:gd name="connsiteY0" fmla="*/ 1437253 h 2858756"/>
                    <a:gd name="connsiteX1" fmla="*/ 147573 w 156142"/>
                    <a:gd name="connsiteY1" fmla="*/ 2755286 h 2858756"/>
                    <a:gd name="connsiteX2" fmla="*/ 138183 w 156142"/>
                    <a:gd name="connsiteY2" fmla="*/ 2 h 2858756"/>
                  </a:gdLst>
                  <a:ahLst/>
                  <a:cxnLst>
                    <a:cxn ang="0">
                      <a:pos x="connsiteX0" y="connsiteY0"/>
                    </a:cxn>
                    <a:cxn ang="0">
                      <a:pos x="connsiteX1" y="connsiteY1"/>
                    </a:cxn>
                    <a:cxn ang="0">
                      <a:pos x="connsiteX2" y="connsiteY2"/>
                    </a:cxn>
                  </a:cxnLst>
                  <a:rect l="l" t="t" r="r" b="b"/>
                  <a:pathLst>
                    <a:path w="156142" h="2858756">
                      <a:moveTo>
                        <a:pt x="0" y="1437253"/>
                      </a:moveTo>
                      <a:cubicBezTo>
                        <a:pt x="69434" y="2917330"/>
                        <a:pt x="124543" y="2994828"/>
                        <a:pt x="147573" y="2755286"/>
                      </a:cubicBezTo>
                      <a:cubicBezTo>
                        <a:pt x="170604" y="2515744"/>
                        <a:pt x="140139" y="574019"/>
                        <a:pt x="138183" y="2"/>
                      </a:cubicBez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grpSp>
              <p:nvGrpSpPr>
                <p:cNvPr id="14" name="グループ化 13"/>
                <p:cNvGrpSpPr/>
                <p:nvPr/>
              </p:nvGrpSpPr>
              <p:grpSpPr>
                <a:xfrm>
                  <a:off x="313431" y="1714506"/>
                  <a:ext cx="542923" cy="1133479"/>
                  <a:chOff x="313431" y="1714506"/>
                  <a:chExt cx="466725" cy="895350"/>
                </a:xfrm>
              </p:grpSpPr>
              <p:sp>
                <p:nvSpPr>
                  <p:cNvPr id="22" name="フリーフォーム 21"/>
                  <p:cNvSpPr/>
                  <p:nvPr/>
                </p:nvSpPr>
                <p:spPr>
                  <a:xfrm>
                    <a:off x="622818" y="1714506"/>
                    <a:ext cx="157338" cy="742950"/>
                  </a:xfrm>
                  <a:custGeom>
                    <a:avLst/>
                    <a:gdLst>
                      <a:gd name="connsiteX0" fmla="*/ 157338 w 157338"/>
                      <a:gd name="connsiteY0" fmla="*/ 0 h 742950"/>
                      <a:gd name="connsiteX1" fmla="*/ 71613 w 157338"/>
                      <a:gd name="connsiteY1" fmla="*/ 161925 h 742950"/>
                      <a:gd name="connsiteX2" fmla="*/ 4938 w 157338"/>
                      <a:gd name="connsiteY2" fmla="*/ 495300 h 742950"/>
                      <a:gd name="connsiteX3" fmla="*/ 4938 w 157338"/>
                      <a:gd name="connsiteY3" fmla="*/ 742950 h 742950"/>
                      <a:gd name="connsiteX4" fmla="*/ 4938 w 157338"/>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8" h="742950">
                        <a:moveTo>
                          <a:pt x="157338" y="0"/>
                        </a:moveTo>
                        <a:cubicBezTo>
                          <a:pt x="127175" y="39687"/>
                          <a:pt x="97013" y="79375"/>
                          <a:pt x="71613" y="161925"/>
                        </a:cubicBezTo>
                        <a:cubicBezTo>
                          <a:pt x="46213" y="244475"/>
                          <a:pt x="16050" y="398463"/>
                          <a:pt x="4938" y="495300"/>
                        </a:cubicBezTo>
                        <a:cubicBezTo>
                          <a:pt x="-6174" y="592137"/>
                          <a:pt x="4938" y="742950"/>
                          <a:pt x="4938" y="742950"/>
                        </a:cubicBezTo>
                        <a:lnTo>
                          <a:pt x="4938" y="742950"/>
                        </a:ln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23" name="円/楕円 22"/>
                  <p:cNvSpPr/>
                  <p:nvPr/>
                </p:nvSpPr>
                <p:spPr>
                  <a:xfrm>
                    <a:off x="313431" y="2428881"/>
                    <a:ext cx="409575"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grpSp>
              <p:nvGrpSpPr>
                <p:cNvPr id="15" name="グループ化 14"/>
                <p:cNvGrpSpPr/>
                <p:nvPr/>
              </p:nvGrpSpPr>
              <p:grpSpPr>
                <a:xfrm flipH="1">
                  <a:off x="980178" y="1657356"/>
                  <a:ext cx="428625" cy="1219205"/>
                  <a:chOff x="980181" y="1657356"/>
                  <a:chExt cx="466725" cy="895350"/>
                </a:xfrm>
              </p:grpSpPr>
              <p:sp>
                <p:nvSpPr>
                  <p:cNvPr id="20" name="フリーフォーム 19"/>
                  <p:cNvSpPr/>
                  <p:nvPr/>
                </p:nvSpPr>
                <p:spPr>
                  <a:xfrm>
                    <a:off x="1289568" y="1657356"/>
                    <a:ext cx="157338" cy="742950"/>
                  </a:xfrm>
                  <a:custGeom>
                    <a:avLst/>
                    <a:gdLst>
                      <a:gd name="connsiteX0" fmla="*/ 157338 w 157338"/>
                      <a:gd name="connsiteY0" fmla="*/ 0 h 742950"/>
                      <a:gd name="connsiteX1" fmla="*/ 71613 w 157338"/>
                      <a:gd name="connsiteY1" fmla="*/ 161925 h 742950"/>
                      <a:gd name="connsiteX2" fmla="*/ 4938 w 157338"/>
                      <a:gd name="connsiteY2" fmla="*/ 495300 h 742950"/>
                      <a:gd name="connsiteX3" fmla="*/ 4938 w 157338"/>
                      <a:gd name="connsiteY3" fmla="*/ 742950 h 742950"/>
                      <a:gd name="connsiteX4" fmla="*/ 4938 w 157338"/>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8" h="742950">
                        <a:moveTo>
                          <a:pt x="157338" y="0"/>
                        </a:moveTo>
                        <a:cubicBezTo>
                          <a:pt x="127175" y="39687"/>
                          <a:pt x="97013" y="79375"/>
                          <a:pt x="71613" y="161925"/>
                        </a:cubicBezTo>
                        <a:cubicBezTo>
                          <a:pt x="46213" y="244475"/>
                          <a:pt x="16050" y="398463"/>
                          <a:pt x="4938" y="495300"/>
                        </a:cubicBezTo>
                        <a:cubicBezTo>
                          <a:pt x="-6174" y="592137"/>
                          <a:pt x="4938" y="742950"/>
                          <a:pt x="4938" y="742950"/>
                        </a:cubicBezTo>
                        <a:lnTo>
                          <a:pt x="4938" y="742950"/>
                        </a:ln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21" name="円/楕円 20"/>
                  <p:cNvSpPr/>
                  <p:nvPr/>
                </p:nvSpPr>
                <p:spPr>
                  <a:xfrm>
                    <a:off x="980181" y="2371731"/>
                    <a:ext cx="409575"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16" name="星 5 15"/>
                <p:cNvSpPr/>
                <p:nvPr/>
              </p:nvSpPr>
              <p:spPr>
                <a:xfrm>
                  <a:off x="594756" y="275756"/>
                  <a:ext cx="142874" cy="152400"/>
                </a:xfrm>
                <a:prstGeom prst="star5">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17" name="星 5 16"/>
                <p:cNvSpPr/>
                <p:nvPr/>
              </p:nvSpPr>
              <p:spPr>
                <a:xfrm>
                  <a:off x="1083088" y="272985"/>
                  <a:ext cx="138619" cy="146112"/>
                </a:xfrm>
                <a:prstGeom prst="star5">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18" name="円/楕円 17"/>
                <p:cNvSpPr/>
                <p:nvPr/>
              </p:nvSpPr>
              <p:spPr>
                <a:xfrm>
                  <a:off x="390843" y="1000611"/>
                  <a:ext cx="171771" cy="1818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2" name="メモ 1"/>
              <p:cNvSpPr/>
              <p:nvPr/>
            </p:nvSpPr>
            <p:spPr>
              <a:xfrm>
                <a:off x="6586589" y="4023164"/>
                <a:ext cx="702919" cy="905179"/>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24" name="円/楕円 23"/>
              <p:cNvSpPr/>
              <p:nvPr/>
            </p:nvSpPr>
            <p:spPr>
              <a:xfrm>
                <a:off x="6896821" y="3924526"/>
                <a:ext cx="146225" cy="1972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25" name="円/楕円 24"/>
              <p:cNvSpPr/>
              <p:nvPr/>
            </p:nvSpPr>
            <p:spPr>
              <a:xfrm rot="16627491">
                <a:off x="7280228" y="4729071"/>
                <a:ext cx="45719" cy="20074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grpSp>
      <p:sp>
        <p:nvSpPr>
          <p:cNvPr id="29" name="円/楕円 28"/>
          <p:cNvSpPr/>
          <p:nvPr/>
        </p:nvSpPr>
        <p:spPr bwMode="auto">
          <a:xfrm>
            <a:off x="107744" y="339577"/>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30" name="コンテンツ プレースホルダー 2"/>
          <p:cNvSpPr txBox="1">
            <a:spLocks/>
          </p:cNvSpPr>
          <p:nvPr/>
        </p:nvSpPr>
        <p:spPr bwMode="auto">
          <a:xfrm>
            <a:off x="179512" y="44624"/>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4066035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3345" y="4473651"/>
            <a:ext cx="1608725" cy="827186"/>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92" name="角丸四角形吹き出し 91"/>
          <p:cNvSpPr/>
          <p:nvPr/>
        </p:nvSpPr>
        <p:spPr>
          <a:xfrm flipH="1">
            <a:off x="323528" y="1303509"/>
            <a:ext cx="8352928" cy="3349627"/>
          </a:xfrm>
          <a:prstGeom prst="wedgeRoundRectCallout">
            <a:avLst>
              <a:gd name="adj1" fmla="val 39464"/>
              <a:gd name="adj2" fmla="val 59264"/>
              <a:gd name="adj3" fmla="val 1666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12" name="タイトル 1"/>
          <p:cNvSpPr txBox="1">
            <a:spLocks/>
          </p:cNvSpPr>
          <p:nvPr/>
        </p:nvSpPr>
        <p:spPr>
          <a:xfrm>
            <a:off x="395536" y="1700808"/>
            <a:ext cx="82296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8000" b="1" dirty="0" smtClean="0">
                <a:solidFill>
                  <a:prstClr val="black"/>
                </a:solidFill>
              </a:rPr>
              <a:t>前のスクリーンに注目してください</a:t>
            </a:r>
            <a:r>
              <a:rPr lang="en-US" altLang="ja-JP" sz="8000" b="1" dirty="0" smtClean="0">
                <a:solidFill>
                  <a:prstClr val="black"/>
                </a:solidFill>
              </a:rPr>
              <a:t>!</a:t>
            </a:r>
            <a:endParaRPr lang="ja-JP" altLang="en-US" sz="8000" b="1" dirty="0">
              <a:solidFill>
                <a:prstClr val="black"/>
              </a:solidFill>
            </a:endParaRPr>
          </a:p>
        </p:txBody>
      </p:sp>
      <p:sp>
        <p:nvSpPr>
          <p:cNvPr id="7" name="コンテンツ プレースホルダー 2"/>
          <p:cNvSpPr>
            <a:spLocks noGrp="1"/>
          </p:cNvSpPr>
          <p:nvPr>
            <p:ph idx="1"/>
          </p:nvPr>
        </p:nvSpPr>
        <p:spPr>
          <a:xfrm>
            <a:off x="0" y="4937483"/>
            <a:ext cx="8229600" cy="1080120"/>
          </a:xfrm>
        </p:spPr>
        <p:txBody>
          <a:bodyPr>
            <a:noAutofit/>
          </a:bodyPr>
          <a:lstStyle/>
          <a:p>
            <a:pPr marL="0" indent="0" algn="r">
              <a:buNone/>
            </a:pPr>
            <a:r>
              <a:rPr lang="ja-JP" altLang="en-US" sz="7200" dirty="0" smtClean="0"/>
              <a:t>など</a:t>
            </a:r>
            <a:endParaRPr lang="en-US" altLang="ja-JP" sz="7200" dirty="0" smtClean="0"/>
          </a:p>
        </p:txBody>
      </p:sp>
      <p:grpSp>
        <p:nvGrpSpPr>
          <p:cNvPr id="73" name="グループ化 72"/>
          <p:cNvGrpSpPr/>
          <p:nvPr/>
        </p:nvGrpSpPr>
        <p:grpSpPr>
          <a:xfrm>
            <a:off x="735122" y="4910106"/>
            <a:ext cx="648071" cy="1339841"/>
            <a:chOff x="1633561" y="619660"/>
            <a:chExt cx="1271360" cy="2344896"/>
          </a:xfrm>
        </p:grpSpPr>
        <p:grpSp>
          <p:nvGrpSpPr>
            <p:cNvPr id="75" name="グループ化 74"/>
            <p:cNvGrpSpPr/>
            <p:nvPr/>
          </p:nvGrpSpPr>
          <p:grpSpPr>
            <a:xfrm>
              <a:off x="1633561" y="619660"/>
              <a:ext cx="1271360" cy="2344896"/>
              <a:chOff x="1633562" y="619660"/>
              <a:chExt cx="1505134" cy="2900984"/>
            </a:xfrm>
          </p:grpSpPr>
          <p:sp>
            <p:nvSpPr>
              <p:cNvPr id="77" name="円/楕円 76"/>
              <p:cNvSpPr/>
              <p:nvPr/>
            </p:nvSpPr>
            <p:spPr>
              <a:xfrm>
                <a:off x="1766912" y="644093"/>
                <a:ext cx="904875" cy="89535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78" name="円/楕円 77"/>
              <p:cNvSpPr/>
              <p:nvPr/>
            </p:nvSpPr>
            <p:spPr>
              <a:xfrm>
                <a:off x="1966937" y="1548971"/>
                <a:ext cx="466725" cy="866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79" name="弦 78"/>
              <p:cNvSpPr/>
              <p:nvPr/>
            </p:nvSpPr>
            <p:spPr>
              <a:xfrm rot="16200000">
                <a:off x="2028852" y="925082"/>
                <a:ext cx="447675" cy="647698"/>
              </a:xfrm>
              <a:prstGeom prst="chord">
                <a:avLst>
                  <a:gd name="adj1" fmla="val 5442402"/>
                  <a:gd name="adj2" fmla="val 17288477"/>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80" name="フリーフォーム 79"/>
              <p:cNvSpPr/>
              <p:nvPr/>
            </p:nvSpPr>
            <p:spPr>
              <a:xfrm>
                <a:off x="2338412" y="958419"/>
                <a:ext cx="714375" cy="742950"/>
              </a:xfrm>
              <a:custGeom>
                <a:avLst/>
                <a:gdLst>
                  <a:gd name="connsiteX0" fmla="*/ 0 w 714375"/>
                  <a:gd name="connsiteY0" fmla="*/ 742950 h 742950"/>
                  <a:gd name="connsiteX1" fmla="*/ 476250 w 714375"/>
                  <a:gd name="connsiteY1" fmla="*/ 419100 h 742950"/>
                  <a:gd name="connsiteX2" fmla="*/ 714375 w 714375"/>
                  <a:gd name="connsiteY2" fmla="*/ 0 h 742950"/>
                  <a:gd name="connsiteX3" fmla="*/ 714375 w 714375"/>
                  <a:gd name="connsiteY3" fmla="*/ 0 h 742950"/>
                </a:gdLst>
                <a:ahLst/>
                <a:cxnLst>
                  <a:cxn ang="0">
                    <a:pos x="connsiteX0" y="connsiteY0"/>
                  </a:cxn>
                  <a:cxn ang="0">
                    <a:pos x="connsiteX1" y="connsiteY1"/>
                  </a:cxn>
                  <a:cxn ang="0">
                    <a:pos x="connsiteX2" y="connsiteY2"/>
                  </a:cxn>
                  <a:cxn ang="0">
                    <a:pos x="connsiteX3" y="connsiteY3"/>
                  </a:cxn>
                </a:cxnLst>
                <a:rect l="l" t="t" r="r" b="b"/>
                <a:pathLst>
                  <a:path w="714375" h="742950">
                    <a:moveTo>
                      <a:pt x="0" y="742950"/>
                    </a:moveTo>
                    <a:cubicBezTo>
                      <a:pt x="178594" y="642937"/>
                      <a:pt x="357188" y="542925"/>
                      <a:pt x="476250" y="419100"/>
                    </a:cubicBezTo>
                    <a:cubicBezTo>
                      <a:pt x="595312" y="295275"/>
                      <a:pt x="714375" y="0"/>
                      <a:pt x="714375" y="0"/>
                    </a:cubicBezTo>
                    <a:lnTo>
                      <a:pt x="714375" y="0"/>
                    </a:lnTo>
                  </a:path>
                </a:pathLst>
              </a:custGeom>
              <a:ln w="381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81" name="円/楕円 80"/>
              <p:cNvSpPr/>
              <p:nvPr/>
            </p:nvSpPr>
            <p:spPr>
              <a:xfrm rot="1740000">
                <a:off x="2984323" y="773216"/>
                <a:ext cx="154373" cy="22254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82" name="円/楕円 81"/>
              <p:cNvSpPr/>
              <p:nvPr/>
            </p:nvSpPr>
            <p:spPr>
              <a:xfrm rot="1740000">
                <a:off x="3046691" y="619660"/>
                <a:ext cx="54235" cy="246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83" name="フリーフォーム 82"/>
              <p:cNvSpPr/>
              <p:nvPr/>
            </p:nvSpPr>
            <p:spPr>
              <a:xfrm>
                <a:off x="1866272" y="1674176"/>
                <a:ext cx="207071" cy="714375"/>
              </a:xfrm>
              <a:custGeom>
                <a:avLst/>
                <a:gdLst>
                  <a:gd name="connsiteX0" fmla="*/ 474175 w 474175"/>
                  <a:gd name="connsiteY0" fmla="*/ 0 h 809625"/>
                  <a:gd name="connsiteX1" fmla="*/ 36025 w 474175"/>
                  <a:gd name="connsiteY1" fmla="*/ 247650 h 809625"/>
                  <a:gd name="connsiteX2" fmla="*/ 64600 w 474175"/>
                  <a:gd name="connsiteY2" fmla="*/ 419100 h 809625"/>
                  <a:gd name="connsiteX3" fmla="*/ 378925 w 474175"/>
                  <a:gd name="connsiteY3" fmla="*/ 676275 h 809625"/>
                  <a:gd name="connsiteX4" fmla="*/ 131275 w 474175"/>
                  <a:gd name="connsiteY4" fmla="*/ 809625 h 809625"/>
                  <a:gd name="connsiteX5" fmla="*/ 131275 w 474175"/>
                  <a:gd name="connsiteY5" fmla="*/ 809625 h 809625"/>
                  <a:gd name="connsiteX0" fmla="*/ 463674 w 463674"/>
                  <a:gd name="connsiteY0" fmla="*/ 0 h 809625"/>
                  <a:gd name="connsiteX1" fmla="*/ 25524 w 463674"/>
                  <a:gd name="connsiteY1" fmla="*/ 247650 h 809625"/>
                  <a:gd name="connsiteX2" fmla="*/ 54099 w 463674"/>
                  <a:gd name="connsiteY2" fmla="*/ 419100 h 809625"/>
                  <a:gd name="connsiteX3" fmla="*/ 69870 w 463674"/>
                  <a:gd name="connsiteY3" fmla="*/ 696822 h 809625"/>
                  <a:gd name="connsiteX4" fmla="*/ 120774 w 463674"/>
                  <a:gd name="connsiteY4" fmla="*/ 809625 h 809625"/>
                  <a:gd name="connsiteX5" fmla="*/ 120774 w 463674"/>
                  <a:gd name="connsiteY5" fmla="*/ 809625 h 809625"/>
                  <a:gd name="connsiteX0" fmla="*/ 414199 w 414199"/>
                  <a:gd name="connsiteY0" fmla="*/ 0 h 809625"/>
                  <a:gd name="connsiteX1" fmla="*/ 98983 w 414199"/>
                  <a:gd name="connsiteY1" fmla="*/ 278470 h 809625"/>
                  <a:gd name="connsiteX2" fmla="*/ 4624 w 414199"/>
                  <a:gd name="connsiteY2" fmla="*/ 419100 h 809625"/>
                  <a:gd name="connsiteX3" fmla="*/ 20395 w 414199"/>
                  <a:gd name="connsiteY3" fmla="*/ 696822 h 809625"/>
                  <a:gd name="connsiteX4" fmla="*/ 71299 w 414199"/>
                  <a:gd name="connsiteY4" fmla="*/ 809625 h 809625"/>
                  <a:gd name="connsiteX5" fmla="*/ 71299 w 414199"/>
                  <a:gd name="connsiteY5" fmla="*/ 809625 h 809625"/>
                  <a:gd name="connsiteX0" fmla="*/ 419242 w 419242"/>
                  <a:gd name="connsiteY0" fmla="*/ 0 h 809625"/>
                  <a:gd name="connsiteX1" fmla="*/ 174272 w 419242"/>
                  <a:gd name="connsiteY1" fmla="*/ 175739 h 809625"/>
                  <a:gd name="connsiteX2" fmla="*/ 9667 w 419242"/>
                  <a:gd name="connsiteY2" fmla="*/ 419100 h 809625"/>
                  <a:gd name="connsiteX3" fmla="*/ 25438 w 419242"/>
                  <a:gd name="connsiteY3" fmla="*/ 696822 h 809625"/>
                  <a:gd name="connsiteX4" fmla="*/ 76342 w 419242"/>
                  <a:gd name="connsiteY4" fmla="*/ 809625 h 809625"/>
                  <a:gd name="connsiteX5" fmla="*/ 76342 w 419242"/>
                  <a:gd name="connsiteY5" fmla="*/ 8096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42" h="809625">
                    <a:moveTo>
                      <a:pt x="419242" y="0"/>
                    </a:moveTo>
                    <a:cubicBezTo>
                      <a:pt x="234298" y="88900"/>
                      <a:pt x="242534" y="105889"/>
                      <a:pt x="174272" y="175739"/>
                    </a:cubicBezTo>
                    <a:cubicBezTo>
                      <a:pt x="106010" y="245589"/>
                      <a:pt x="34473" y="332253"/>
                      <a:pt x="9667" y="419100"/>
                    </a:cubicBezTo>
                    <a:cubicBezTo>
                      <a:pt x="-15139" y="505947"/>
                      <a:pt x="14325" y="631734"/>
                      <a:pt x="25438" y="696822"/>
                    </a:cubicBezTo>
                    <a:cubicBezTo>
                      <a:pt x="36551" y="761910"/>
                      <a:pt x="76342" y="809625"/>
                      <a:pt x="76342" y="809625"/>
                    </a:cubicBezTo>
                    <a:lnTo>
                      <a:pt x="76342" y="809625"/>
                    </a:lnTo>
                  </a:path>
                </a:pathLst>
              </a:custGeom>
              <a:ln w="38100"/>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grpSp>
            <p:nvGrpSpPr>
              <p:cNvPr id="84" name="グループ化 83"/>
              <p:cNvGrpSpPr/>
              <p:nvPr/>
            </p:nvGrpSpPr>
            <p:grpSpPr>
              <a:xfrm>
                <a:off x="1633562" y="2358594"/>
                <a:ext cx="542925" cy="1133475"/>
                <a:chOff x="1633562" y="2358594"/>
                <a:chExt cx="466725" cy="895350"/>
              </a:xfrm>
            </p:grpSpPr>
            <p:sp>
              <p:nvSpPr>
                <p:cNvPr id="90" name="フリーフォーム 89"/>
                <p:cNvSpPr/>
                <p:nvPr/>
              </p:nvSpPr>
              <p:spPr>
                <a:xfrm>
                  <a:off x="1942949" y="2358594"/>
                  <a:ext cx="157338" cy="742950"/>
                </a:xfrm>
                <a:custGeom>
                  <a:avLst/>
                  <a:gdLst>
                    <a:gd name="connsiteX0" fmla="*/ 157338 w 157338"/>
                    <a:gd name="connsiteY0" fmla="*/ 0 h 742950"/>
                    <a:gd name="connsiteX1" fmla="*/ 71613 w 157338"/>
                    <a:gd name="connsiteY1" fmla="*/ 161925 h 742950"/>
                    <a:gd name="connsiteX2" fmla="*/ 4938 w 157338"/>
                    <a:gd name="connsiteY2" fmla="*/ 495300 h 742950"/>
                    <a:gd name="connsiteX3" fmla="*/ 4938 w 157338"/>
                    <a:gd name="connsiteY3" fmla="*/ 742950 h 742950"/>
                    <a:gd name="connsiteX4" fmla="*/ 4938 w 157338"/>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8" h="742950">
                      <a:moveTo>
                        <a:pt x="157338" y="0"/>
                      </a:moveTo>
                      <a:cubicBezTo>
                        <a:pt x="127175" y="39687"/>
                        <a:pt x="97013" y="79375"/>
                        <a:pt x="71613" y="161925"/>
                      </a:cubicBezTo>
                      <a:cubicBezTo>
                        <a:pt x="46213" y="244475"/>
                        <a:pt x="16050" y="398463"/>
                        <a:pt x="4938" y="495300"/>
                      </a:cubicBezTo>
                      <a:cubicBezTo>
                        <a:pt x="-6174" y="592137"/>
                        <a:pt x="4938" y="742950"/>
                        <a:pt x="4938" y="742950"/>
                      </a:cubicBezTo>
                      <a:lnTo>
                        <a:pt x="4938" y="742950"/>
                      </a:lnTo>
                    </a:path>
                  </a:pathLst>
                </a:custGeom>
                <a:ln w="381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91" name="円/楕円 90"/>
                <p:cNvSpPr/>
                <p:nvPr/>
              </p:nvSpPr>
              <p:spPr>
                <a:xfrm>
                  <a:off x="1633562" y="3072969"/>
                  <a:ext cx="409575"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grpSp>
            <p:nvGrpSpPr>
              <p:cNvPr id="85" name="グループ化 84"/>
              <p:cNvGrpSpPr/>
              <p:nvPr/>
            </p:nvGrpSpPr>
            <p:grpSpPr>
              <a:xfrm flipH="1">
                <a:off x="2300311" y="2301444"/>
                <a:ext cx="428625" cy="1219200"/>
                <a:chOff x="2300311" y="2301444"/>
                <a:chExt cx="466725" cy="895350"/>
              </a:xfrm>
            </p:grpSpPr>
            <p:sp>
              <p:nvSpPr>
                <p:cNvPr id="88" name="フリーフォーム 87"/>
                <p:cNvSpPr/>
                <p:nvPr/>
              </p:nvSpPr>
              <p:spPr>
                <a:xfrm>
                  <a:off x="2609698" y="2301444"/>
                  <a:ext cx="157338" cy="742950"/>
                </a:xfrm>
                <a:custGeom>
                  <a:avLst/>
                  <a:gdLst>
                    <a:gd name="connsiteX0" fmla="*/ 157338 w 157338"/>
                    <a:gd name="connsiteY0" fmla="*/ 0 h 742950"/>
                    <a:gd name="connsiteX1" fmla="*/ 71613 w 157338"/>
                    <a:gd name="connsiteY1" fmla="*/ 161925 h 742950"/>
                    <a:gd name="connsiteX2" fmla="*/ 4938 w 157338"/>
                    <a:gd name="connsiteY2" fmla="*/ 495300 h 742950"/>
                    <a:gd name="connsiteX3" fmla="*/ 4938 w 157338"/>
                    <a:gd name="connsiteY3" fmla="*/ 742950 h 742950"/>
                    <a:gd name="connsiteX4" fmla="*/ 4938 w 157338"/>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8" h="742950">
                      <a:moveTo>
                        <a:pt x="157338" y="0"/>
                      </a:moveTo>
                      <a:cubicBezTo>
                        <a:pt x="127175" y="39687"/>
                        <a:pt x="97013" y="79375"/>
                        <a:pt x="71613" y="161925"/>
                      </a:cubicBezTo>
                      <a:cubicBezTo>
                        <a:pt x="46213" y="244475"/>
                        <a:pt x="16050" y="398463"/>
                        <a:pt x="4938" y="495300"/>
                      </a:cubicBezTo>
                      <a:cubicBezTo>
                        <a:pt x="-6174" y="592137"/>
                        <a:pt x="4938" y="742950"/>
                        <a:pt x="4938" y="742950"/>
                      </a:cubicBezTo>
                      <a:lnTo>
                        <a:pt x="4938" y="742950"/>
                      </a:lnTo>
                    </a:path>
                  </a:pathLst>
                </a:custGeom>
                <a:ln w="381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89" name="円/楕円 88"/>
                <p:cNvSpPr/>
                <p:nvPr/>
              </p:nvSpPr>
              <p:spPr>
                <a:xfrm>
                  <a:off x="2300311" y="3015819"/>
                  <a:ext cx="409575"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86" name="星 5 85"/>
              <p:cNvSpPr/>
              <p:nvPr/>
            </p:nvSpPr>
            <p:spPr>
              <a:xfrm>
                <a:off x="1966937" y="910794"/>
                <a:ext cx="142875" cy="152400"/>
              </a:xfrm>
              <a:prstGeom prst="star5">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87" name="星 5 86"/>
              <p:cNvSpPr/>
              <p:nvPr/>
            </p:nvSpPr>
            <p:spPr>
              <a:xfrm>
                <a:off x="2437919" y="917083"/>
                <a:ext cx="138619" cy="146112"/>
              </a:xfrm>
              <a:prstGeom prst="star5">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grpSp>
        <p:sp>
          <p:nvSpPr>
            <p:cNvPr id="76" name="円/楕円 75"/>
            <p:cNvSpPr/>
            <p:nvPr/>
          </p:nvSpPr>
          <p:spPr>
            <a:xfrm>
              <a:off x="1794756" y="1997403"/>
              <a:ext cx="129684" cy="1312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25" name="円/楕円 24"/>
          <p:cNvSpPr/>
          <p:nvPr/>
        </p:nvSpPr>
        <p:spPr bwMode="auto">
          <a:xfrm>
            <a:off x="107744" y="404342"/>
            <a:ext cx="2160000" cy="360362"/>
          </a:xfrm>
          <a:prstGeom prst="ellipse">
            <a:avLst/>
          </a:prstGeom>
          <a:solidFill>
            <a:srgbClr val="FFE5E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endParaRPr>
          </a:p>
        </p:txBody>
      </p:sp>
      <p:sp>
        <p:nvSpPr>
          <p:cNvPr id="26" name="コンテンツ プレースホルダー 2"/>
          <p:cNvSpPr txBox="1">
            <a:spLocks/>
          </p:cNvSpPr>
          <p:nvPr/>
        </p:nvSpPr>
        <p:spPr bwMode="auto">
          <a:xfrm>
            <a:off x="179512" y="109389"/>
            <a:ext cx="1814612" cy="534194"/>
          </a:xfrm>
          <a:prstGeom prst="rect">
            <a:avLst/>
          </a:prstGeom>
          <a:noFill/>
          <a:ln w="9525">
            <a:noFill/>
            <a:miter lim="800000"/>
            <a:headEnd/>
            <a:tailEnd/>
          </a:ln>
        </p:spPr>
        <p:txBody>
          <a:bodyPr/>
          <a:lstStyle/>
          <a:p>
            <a:pPr marL="0" marR="0" lvl="0" indent="0" algn="ctr" defTabSz="914400" eaLnBrk="1" fontAlgn="base" latinLnBrk="0" hangingPunct="1">
              <a:lnSpc>
                <a:spcPct val="100000"/>
              </a:lnSpc>
              <a:spcBef>
                <a:spcPct val="20000"/>
              </a:spcBef>
              <a:spcAft>
                <a:spcPct val="0"/>
              </a:spcAft>
              <a:buClrTx/>
              <a:buSzTx/>
              <a:buFont typeface="Arial" charset="0"/>
              <a:buNone/>
              <a:tabLst/>
              <a:defRPr/>
            </a:pPr>
            <a:r>
              <a:rPr kumimoji="0" lang="ja-JP" altLang="en-US" sz="3200" b="0" i="0" u="none" strike="noStrike" kern="0" cap="none" spc="0" normalizeH="0" baseline="0" noProof="0" dirty="0">
                <a:ln>
                  <a:noFill/>
                </a:ln>
                <a:solidFill>
                  <a:srgbClr val="002060"/>
                </a:solidFill>
                <a:effectLst/>
                <a:uLnTx/>
                <a:uFillTx/>
              </a:rPr>
              <a:t> </a:t>
            </a:r>
            <a:r>
              <a:rPr kumimoji="0" lang="ja-JP" altLang="en-US" sz="3200" b="0" i="0" u="none" strike="noStrike" kern="0" cap="none" spc="0" normalizeH="0" baseline="0" noProof="0" dirty="0" smtClean="0">
                <a:ln>
                  <a:noFill/>
                </a:ln>
                <a:solidFill>
                  <a:srgbClr val="002060"/>
                </a:solidFill>
                <a:effectLst/>
                <a:uLnTx/>
                <a:uFillTx/>
              </a:rPr>
              <a:t>具体例</a:t>
            </a:r>
            <a:endParaRPr kumimoji="0" lang="en-US" altLang="ja-JP" sz="3200" b="0" i="0" u="none" strike="noStrike" kern="0" cap="none" spc="0" normalizeH="0" baseline="0" noProof="0" dirty="0">
              <a:ln>
                <a:noFill/>
              </a:ln>
              <a:solidFill>
                <a:srgbClr val="002060"/>
              </a:solidFill>
              <a:effectLst/>
              <a:uLnTx/>
              <a:uFillTx/>
              <a:latin typeface="ＭＳ Ｐゴシック"/>
            </a:endParaRPr>
          </a:p>
        </p:txBody>
      </p:sp>
    </p:spTree>
    <p:extLst>
      <p:ext uri="{BB962C8B-B14F-4D97-AF65-F5344CB8AC3E}">
        <p14:creationId xmlns:p14="http://schemas.microsoft.com/office/powerpoint/2010/main" val="41485219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92D050"/>
          </a:solidFill>
        </p:spPr>
        <p:txBody>
          <a:bodyPr rtlCol="0">
            <a:noAutofit/>
          </a:bodyPr>
          <a:lstStyle/>
          <a:p>
            <a:pPr>
              <a:defRPr/>
            </a:pPr>
            <a:r>
              <a:rPr lang="ja-JP" altLang="en-US" sz="7200" dirty="0" smtClean="0">
                <a:solidFill>
                  <a:srgbClr val="10253F"/>
                </a:solidFill>
                <a:latin typeface="+mj-ea"/>
              </a:rPr>
              <a:t>飽きさせないための</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その②</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22507605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2725" y="238125"/>
            <a:ext cx="8718550" cy="6376988"/>
          </a:xfrm>
          <a:prstGeom prst="roundRect">
            <a:avLst/>
          </a:prstGeom>
          <a:noFill/>
          <a:ln w="254000" cmpd="thickThi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3074" name="コンテンツ プレースホルダー 2"/>
          <p:cNvSpPr>
            <a:spLocks noGrp="1"/>
          </p:cNvSpPr>
          <p:nvPr>
            <p:ph idx="1"/>
          </p:nvPr>
        </p:nvSpPr>
        <p:spPr>
          <a:xfrm>
            <a:off x="251520" y="44624"/>
            <a:ext cx="8640000" cy="6480000"/>
          </a:xfrm>
          <a:noFill/>
        </p:spPr>
        <p:txBody>
          <a:bodyPr anchor="ctr">
            <a:noAutofit/>
          </a:bodyPr>
          <a:lstStyle/>
          <a:p>
            <a:pPr marL="0" indent="0" algn="ctr">
              <a:buNone/>
              <a:defRPr/>
            </a:pPr>
            <a:r>
              <a:rPr lang="ja-JP" altLang="en-US" sz="8800" dirty="0">
                <a:solidFill>
                  <a:srgbClr val="10253F"/>
                </a:solidFill>
              </a:rPr>
              <a:t>身振り</a:t>
            </a:r>
            <a:r>
              <a:rPr lang="en-US" altLang="ja-JP" sz="8800" dirty="0">
                <a:solidFill>
                  <a:srgbClr val="10253F"/>
                </a:solidFill>
              </a:rPr>
              <a:t>､</a:t>
            </a:r>
            <a:r>
              <a:rPr lang="ja-JP" altLang="en-US" sz="8800" dirty="0">
                <a:solidFill>
                  <a:srgbClr val="10253F"/>
                </a:solidFill>
              </a:rPr>
              <a:t>手振り</a:t>
            </a:r>
            <a:r>
              <a:rPr lang="ja-JP" altLang="en-US" sz="8800" dirty="0" smtClean="0">
                <a:solidFill>
                  <a:srgbClr val="10253F"/>
                </a:solidFill>
              </a:rPr>
              <a:t>を</a:t>
            </a:r>
            <a:endParaRPr lang="en-US" altLang="ja-JP" sz="8800" dirty="0" smtClean="0">
              <a:solidFill>
                <a:srgbClr val="10253F"/>
              </a:solidFill>
            </a:endParaRPr>
          </a:p>
          <a:p>
            <a:pPr marL="0" indent="0" algn="ctr">
              <a:buNone/>
              <a:defRPr/>
            </a:pPr>
            <a:r>
              <a:rPr lang="ja-JP" altLang="en-US" sz="8800" dirty="0">
                <a:solidFill>
                  <a:srgbClr val="10253F"/>
                </a:solidFill>
              </a:rPr>
              <a:t>大きく行う</a:t>
            </a:r>
          </a:p>
          <a:p>
            <a:pPr marL="0" indent="0">
              <a:buNone/>
              <a:defRPr/>
            </a:pPr>
            <a:r>
              <a:rPr lang="ja-JP" altLang="en-US" sz="5400" dirty="0" smtClean="0">
                <a:solidFill>
                  <a:srgbClr val="10253F"/>
                </a:solidFill>
              </a:rPr>
              <a:t>　（一番</a:t>
            </a:r>
            <a:r>
              <a:rPr lang="ja-JP" altLang="en-US" sz="5400" dirty="0">
                <a:solidFill>
                  <a:srgbClr val="10253F"/>
                </a:solidFill>
              </a:rPr>
              <a:t>後ろの席</a:t>
            </a:r>
            <a:r>
              <a:rPr lang="ja-JP" altLang="en-US" sz="5400" dirty="0" smtClean="0">
                <a:solidFill>
                  <a:srgbClr val="10253F"/>
                </a:solidFill>
              </a:rPr>
              <a:t>でも</a:t>
            </a:r>
            <a:endParaRPr lang="en-US" altLang="ja-JP" sz="5400" dirty="0" smtClean="0">
              <a:solidFill>
                <a:srgbClr val="10253F"/>
              </a:solidFill>
            </a:endParaRPr>
          </a:p>
          <a:p>
            <a:pPr marL="0" indent="0" algn="ctr">
              <a:buNone/>
              <a:defRPr/>
            </a:pPr>
            <a:r>
              <a:rPr lang="ja-JP" altLang="en-US" sz="5400" dirty="0" smtClean="0">
                <a:solidFill>
                  <a:srgbClr val="10253F"/>
                </a:solidFill>
              </a:rPr>
              <a:t>　　　見えるくらい</a:t>
            </a:r>
            <a:r>
              <a:rPr lang="ja-JP" altLang="en-US" sz="5400" dirty="0">
                <a:solidFill>
                  <a:srgbClr val="10253F"/>
                </a:solidFill>
              </a:rPr>
              <a:t>大げさ</a:t>
            </a:r>
            <a:r>
              <a:rPr lang="ja-JP" altLang="en-US" sz="5400" dirty="0" smtClean="0">
                <a:solidFill>
                  <a:srgbClr val="10253F"/>
                </a:solidFill>
              </a:rPr>
              <a:t>に）</a:t>
            </a:r>
            <a:endParaRPr lang="ja-JP" altLang="en-US" sz="6000" dirty="0">
              <a:solidFill>
                <a:srgbClr val="10253F"/>
              </a:solidFill>
            </a:endParaRPr>
          </a:p>
        </p:txBody>
      </p:sp>
    </p:spTree>
    <p:extLst>
      <p:ext uri="{BB962C8B-B14F-4D97-AF65-F5344CB8AC3E}">
        <p14:creationId xmlns:p14="http://schemas.microsoft.com/office/powerpoint/2010/main" val="2771593391"/>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764704"/>
            <a:ext cx="8229600" cy="1152128"/>
          </a:xfrm>
        </p:spPr>
        <p:txBody>
          <a:bodyPr>
            <a:noAutofit/>
          </a:bodyPr>
          <a:lstStyle/>
          <a:p>
            <a:pPr marL="0" indent="0">
              <a:buNone/>
            </a:pPr>
            <a:r>
              <a:rPr lang="ja-JP" altLang="en-US" sz="4800" dirty="0" smtClean="0"/>
              <a:t>例えば･･･</a:t>
            </a:r>
            <a:endParaRPr lang="en-US" altLang="ja-JP" sz="4800" dirty="0" smtClean="0"/>
          </a:p>
        </p:txBody>
      </p:sp>
      <p:sp>
        <p:nvSpPr>
          <p:cNvPr id="14" name="正方形/長方形 13"/>
          <p:cNvSpPr/>
          <p:nvPr/>
        </p:nvSpPr>
        <p:spPr>
          <a:xfrm>
            <a:off x="1501585" y="1121549"/>
            <a:ext cx="1324402"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800" b="1" spc="50" dirty="0">
                <a:ln w="11430"/>
                <a:solidFill>
                  <a:srgbClr val="FF0000"/>
                </a:solidFill>
                <a:effectLst>
                  <a:outerShdw blurRad="76200" dist="50800" dir="5400000" algn="tl" rotWithShape="0">
                    <a:srgbClr val="000000">
                      <a:alpha val="65000"/>
                    </a:srgbClr>
                  </a:outerShdw>
                </a:effectLst>
              </a:rPr>
              <a:t>×</a:t>
            </a:r>
            <a:endParaRPr lang="ja-JP" altLang="en-US" sz="8800" b="1" spc="50" dirty="0">
              <a:ln w="11430"/>
              <a:solidFill>
                <a:srgbClr val="FF0000"/>
              </a:solidFill>
              <a:effectLst>
                <a:outerShdw blurRad="76200" dist="50800" dir="5400000" algn="tl" rotWithShape="0">
                  <a:srgbClr val="000000">
                    <a:alpha val="65000"/>
                  </a:srgbClr>
                </a:outerShdw>
              </a:effectLst>
            </a:endParaRPr>
          </a:p>
        </p:txBody>
      </p:sp>
      <p:grpSp>
        <p:nvGrpSpPr>
          <p:cNvPr id="15" name="グループ化 14"/>
          <p:cNvGrpSpPr/>
          <p:nvPr/>
        </p:nvGrpSpPr>
        <p:grpSpPr>
          <a:xfrm>
            <a:off x="1115618" y="2372766"/>
            <a:ext cx="2261524" cy="4008560"/>
            <a:chOff x="-549404" y="976345"/>
            <a:chExt cx="1150334" cy="2064106"/>
          </a:xfrm>
        </p:grpSpPr>
        <p:grpSp>
          <p:nvGrpSpPr>
            <p:cNvPr id="38" name="グループ化 37"/>
            <p:cNvGrpSpPr/>
            <p:nvPr/>
          </p:nvGrpSpPr>
          <p:grpSpPr>
            <a:xfrm>
              <a:off x="-549404" y="976345"/>
              <a:ext cx="1002521" cy="2064106"/>
              <a:chOff x="-550109" y="974223"/>
              <a:chExt cx="1003795" cy="2048388"/>
            </a:xfrm>
          </p:grpSpPr>
          <p:grpSp>
            <p:nvGrpSpPr>
              <p:cNvPr id="40" name="グループ化 39"/>
              <p:cNvGrpSpPr/>
              <p:nvPr/>
            </p:nvGrpSpPr>
            <p:grpSpPr>
              <a:xfrm>
                <a:off x="-550109" y="974223"/>
                <a:ext cx="1003795" cy="2048388"/>
                <a:chOff x="-651269" y="1039856"/>
                <a:chExt cx="1188371" cy="2534160"/>
              </a:xfrm>
            </p:grpSpPr>
            <p:sp>
              <p:nvSpPr>
                <p:cNvPr id="42" name="円/楕円 41"/>
                <p:cNvSpPr/>
                <p:nvPr/>
              </p:nvSpPr>
              <p:spPr>
                <a:xfrm>
                  <a:off x="-517909" y="1039856"/>
                  <a:ext cx="904873" cy="89535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43" name="円/楕円 42"/>
                <p:cNvSpPr/>
                <p:nvPr/>
              </p:nvSpPr>
              <p:spPr>
                <a:xfrm>
                  <a:off x="-317884" y="1933362"/>
                  <a:ext cx="466724" cy="866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44" name="弦 43"/>
                <p:cNvSpPr/>
                <p:nvPr/>
              </p:nvSpPr>
              <p:spPr>
                <a:xfrm rot="16200000">
                  <a:off x="-255968" y="1320845"/>
                  <a:ext cx="447675" cy="647698"/>
                </a:xfrm>
                <a:prstGeom prst="chord">
                  <a:avLst>
                    <a:gd name="adj1" fmla="val 5442402"/>
                    <a:gd name="adj2" fmla="val 17288477"/>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45" name="フリーフォーム 44"/>
                <p:cNvSpPr/>
                <p:nvPr/>
              </p:nvSpPr>
              <p:spPr>
                <a:xfrm>
                  <a:off x="1549" y="1896425"/>
                  <a:ext cx="474843" cy="269044"/>
                </a:xfrm>
                <a:custGeom>
                  <a:avLst/>
                  <a:gdLst>
                    <a:gd name="connsiteX0" fmla="*/ 0 w 714375"/>
                    <a:gd name="connsiteY0" fmla="*/ 742950 h 742950"/>
                    <a:gd name="connsiteX1" fmla="*/ 476250 w 714375"/>
                    <a:gd name="connsiteY1" fmla="*/ 419100 h 742950"/>
                    <a:gd name="connsiteX2" fmla="*/ 714375 w 714375"/>
                    <a:gd name="connsiteY2" fmla="*/ 0 h 742950"/>
                    <a:gd name="connsiteX3" fmla="*/ 714375 w 714375"/>
                    <a:gd name="connsiteY3" fmla="*/ 0 h 742950"/>
                    <a:gd name="connsiteX0" fmla="*/ 0 w 714375"/>
                    <a:gd name="connsiteY0" fmla="*/ 742950 h 752719"/>
                    <a:gd name="connsiteX1" fmla="*/ 363486 w 714375"/>
                    <a:gd name="connsiteY1" fmla="*/ 709164 h 752719"/>
                    <a:gd name="connsiteX2" fmla="*/ 714375 w 714375"/>
                    <a:gd name="connsiteY2" fmla="*/ 0 h 752719"/>
                    <a:gd name="connsiteX3" fmla="*/ 714375 w 714375"/>
                    <a:gd name="connsiteY3" fmla="*/ 0 h 752719"/>
                    <a:gd name="connsiteX0" fmla="*/ 0 w 714375"/>
                    <a:gd name="connsiteY0" fmla="*/ 742950 h 882049"/>
                    <a:gd name="connsiteX1" fmla="*/ 389509 w 714375"/>
                    <a:gd name="connsiteY1" fmla="*/ 854196 h 882049"/>
                    <a:gd name="connsiteX2" fmla="*/ 714375 w 714375"/>
                    <a:gd name="connsiteY2" fmla="*/ 0 h 882049"/>
                    <a:gd name="connsiteX3" fmla="*/ 714375 w 714375"/>
                    <a:gd name="connsiteY3" fmla="*/ 0 h 882049"/>
                    <a:gd name="connsiteX0" fmla="*/ 0 w 819119"/>
                    <a:gd name="connsiteY0" fmla="*/ 424232 h 859998"/>
                    <a:gd name="connsiteX1" fmla="*/ 494253 w 819119"/>
                    <a:gd name="connsiteY1" fmla="*/ 854196 h 859998"/>
                    <a:gd name="connsiteX2" fmla="*/ 819119 w 819119"/>
                    <a:gd name="connsiteY2" fmla="*/ 0 h 859998"/>
                    <a:gd name="connsiteX3" fmla="*/ 819119 w 819119"/>
                    <a:gd name="connsiteY3" fmla="*/ 0 h 859998"/>
                  </a:gdLst>
                  <a:ahLst/>
                  <a:cxnLst>
                    <a:cxn ang="0">
                      <a:pos x="connsiteX0" y="connsiteY0"/>
                    </a:cxn>
                    <a:cxn ang="0">
                      <a:pos x="connsiteX1" y="connsiteY1"/>
                    </a:cxn>
                    <a:cxn ang="0">
                      <a:pos x="connsiteX2" y="connsiteY2"/>
                    </a:cxn>
                    <a:cxn ang="0">
                      <a:pos x="connsiteX3" y="connsiteY3"/>
                    </a:cxn>
                  </a:cxnLst>
                  <a:rect l="l" t="t" r="r" b="b"/>
                  <a:pathLst>
                    <a:path w="819119" h="859998">
                      <a:moveTo>
                        <a:pt x="0" y="424232"/>
                      </a:moveTo>
                      <a:cubicBezTo>
                        <a:pt x="178594" y="324219"/>
                        <a:pt x="357733" y="924901"/>
                        <a:pt x="494253" y="854196"/>
                      </a:cubicBezTo>
                      <a:cubicBezTo>
                        <a:pt x="630773" y="783491"/>
                        <a:pt x="819119" y="0"/>
                        <a:pt x="819119" y="0"/>
                      </a:cubicBezTo>
                      <a:lnTo>
                        <a:pt x="819119" y="0"/>
                      </a:ln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46" name="円/楕円 45"/>
                <p:cNvSpPr/>
                <p:nvPr/>
              </p:nvSpPr>
              <p:spPr>
                <a:xfrm rot="1740000">
                  <a:off x="401256" y="1769526"/>
                  <a:ext cx="135846" cy="2133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47" name="円/楕円 46"/>
                <p:cNvSpPr/>
                <p:nvPr/>
              </p:nvSpPr>
              <p:spPr>
                <a:xfrm rot="1740000" flipH="1">
                  <a:off x="474499" y="1628911"/>
                  <a:ext cx="54195" cy="2418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48" name="フリーフォーム 47"/>
                <p:cNvSpPr/>
                <p:nvPr/>
              </p:nvSpPr>
              <p:spPr>
                <a:xfrm>
                  <a:off x="-418550" y="2033267"/>
                  <a:ext cx="207071" cy="714375"/>
                </a:xfrm>
                <a:custGeom>
                  <a:avLst/>
                  <a:gdLst>
                    <a:gd name="connsiteX0" fmla="*/ 474175 w 474175"/>
                    <a:gd name="connsiteY0" fmla="*/ 0 h 809625"/>
                    <a:gd name="connsiteX1" fmla="*/ 36025 w 474175"/>
                    <a:gd name="connsiteY1" fmla="*/ 247650 h 809625"/>
                    <a:gd name="connsiteX2" fmla="*/ 64600 w 474175"/>
                    <a:gd name="connsiteY2" fmla="*/ 419100 h 809625"/>
                    <a:gd name="connsiteX3" fmla="*/ 378925 w 474175"/>
                    <a:gd name="connsiteY3" fmla="*/ 676275 h 809625"/>
                    <a:gd name="connsiteX4" fmla="*/ 131275 w 474175"/>
                    <a:gd name="connsiteY4" fmla="*/ 809625 h 809625"/>
                    <a:gd name="connsiteX5" fmla="*/ 131275 w 474175"/>
                    <a:gd name="connsiteY5" fmla="*/ 809625 h 809625"/>
                    <a:gd name="connsiteX0" fmla="*/ 463674 w 463674"/>
                    <a:gd name="connsiteY0" fmla="*/ 0 h 809625"/>
                    <a:gd name="connsiteX1" fmla="*/ 25524 w 463674"/>
                    <a:gd name="connsiteY1" fmla="*/ 247650 h 809625"/>
                    <a:gd name="connsiteX2" fmla="*/ 54099 w 463674"/>
                    <a:gd name="connsiteY2" fmla="*/ 419100 h 809625"/>
                    <a:gd name="connsiteX3" fmla="*/ 69870 w 463674"/>
                    <a:gd name="connsiteY3" fmla="*/ 696822 h 809625"/>
                    <a:gd name="connsiteX4" fmla="*/ 120774 w 463674"/>
                    <a:gd name="connsiteY4" fmla="*/ 809625 h 809625"/>
                    <a:gd name="connsiteX5" fmla="*/ 120774 w 463674"/>
                    <a:gd name="connsiteY5" fmla="*/ 809625 h 809625"/>
                    <a:gd name="connsiteX0" fmla="*/ 414199 w 414199"/>
                    <a:gd name="connsiteY0" fmla="*/ 0 h 809625"/>
                    <a:gd name="connsiteX1" fmla="*/ 98983 w 414199"/>
                    <a:gd name="connsiteY1" fmla="*/ 278470 h 809625"/>
                    <a:gd name="connsiteX2" fmla="*/ 4624 w 414199"/>
                    <a:gd name="connsiteY2" fmla="*/ 419100 h 809625"/>
                    <a:gd name="connsiteX3" fmla="*/ 20395 w 414199"/>
                    <a:gd name="connsiteY3" fmla="*/ 696822 h 809625"/>
                    <a:gd name="connsiteX4" fmla="*/ 71299 w 414199"/>
                    <a:gd name="connsiteY4" fmla="*/ 809625 h 809625"/>
                    <a:gd name="connsiteX5" fmla="*/ 71299 w 414199"/>
                    <a:gd name="connsiteY5" fmla="*/ 809625 h 809625"/>
                    <a:gd name="connsiteX0" fmla="*/ 419242 w 419242"/>
                    <a:gd name="connsiteY0" fmla="*/ 0 h 809625"/>
                    <a:gd name="connsiteX1" fmla="*/ 174272 w 419242"/>
                    <a:gd name="connsiteY1" fmla="*/ 175739 h 809625"/>
                    <a:gd name="connsiteX2" fmla="*/ 9667 w 419242"/>
                    <a:gd name="connsiteY2" fmla="*/ 419100 h 809625"/>
                    <a:gd name="connsiteX3" fmla="*/ 25438 w 419242"/>
                    <a:gd name="connsiteY3" fmla="*/ 696822 h 809625"/>
                    <a:gd name="connsiteX4" fmla="*/ 76342 w 419242"/>
                    <a:gd name="connsiteY4" fmla="*/ 809625 h 809625"/>
                    <a:gd name="connsiteX5" fmla="*/ 76342 w 419242"/>
                    <a:gd name="connsiteY5" fmla="*/ 8096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42" h="809625">
                      <a:moveTo>
                        <a:pt x="419242" y="0"/>
                      </a:moveTo>
                      <a:cubicBezTo>
                        <a:pt x="234298" y="88900"/>
                        <a:pt x="242534" y="105889"/>
                        <a:pt x="174272" y="175739"/>
                      </a:cubicBezTo>
                      <a:cubicBezTo>
                        <a:pt x="106010" y="245589"/>
                        <a:pt x="34473" y="332253"/>
                        <a:pt x="9667" y="419100"/>
                      </a:cubicBezTo>
                      <a:cubicBezTo>
                        <a:pt x="-15139" y="505947"/>
                        <a:pt x="14325" y="631734"/>
                        <a:pt x="25438" y="696822"/>
                      </a:cubicBezTo>
                      <a:cubicBezTo>
                        <a:pt x="36551" y="761910"/>
                        <a:pt x="76342" y="809625"/>
                        <a:pt x="76342" y="809625"/>
                      </a:cubicBezTo>
                      <a:lnTo>
                        <a:pt x="76342" y="809625"/>
                      </a:lnTo>
                    </a:path>
                  </a:pathLst>
                </a:custGeom>
                <a:ln w="76200"/>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grpSp>
              <p:nvGrpSpPr>
                <p:cNvPr id="49" name="グループ化 48"/>
                <p:cNvGrpSpPr/>
                <p:nvPr/>
              </p:nvGrpSpPr>
              <p:grpSpPr>
                <a:xfrm>
                  <a:off x="-651269" y="2587952"/>
                  <a:ext cx="542932" cy="957485"/>
                  <a:chOff x="-559860" y="2550981"/>
                  <a:chExt cx="466731" cy="756333"/>
                </a:xfrm>
              </p:grpSpPr>
              <p:sp>
                <p:nvSpPr>
                  <p:cNvPr id="55" name="フリーフォーム 54"/>
                  <p:cNvSpPr/>
                  <p:nvPr/>
                </p:nvSpPr>
                <p:spPr>
                  <a:xfrm>
                    <a:off x="-250467" y="2550981"/>
                    <a:ext cx="157338" cy="742949"/>
                  </a:xfrm>
                  <a:custGeom>
                    <a:avLst/>
                    <a:gdLst>
                      <a:gd name="connsiteX0" fmla="*/ 157338 w 157338"/>
                      <a:gd name="connsiteY0" fmla="*/ 0 h 742950"/>
                      <a:gd name="connsiteX1" fmla="*/ 71613 w 157338"/>
                      <a:gd name="connsiteY1" fmla="*/ 161925 h 742950"/>
                      <a:gd name="connsiteX2" fmla="*/ 4938 w 157338"/>
                      <a:gd name="connsiteY2" fmla="*/ 495300 h 742950"/>
                      <a:gd name="connsiteX3" fmla="*/ 4938 w 157338"/>
                      <a:gd name="connsiteY3" fmla="*/ 742950 h 742950"/>
                      <a:gd name="connsiteX4" fmla="*/ 4938 w 157338"/>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8" h="742950">
                        <a:moveTo>
                          <a:pt x="157338" y="0"/>
                        </a:moveTo>
                        <a:cubicBezTo>
                          <a:pt x="127175" y="39687"/>
                          <a:pt x="97013" y="79375"/>
                          <a:pt x="71613" y="161925"/>
                        </a:cubicBezTo>
                        <a:cubicBezTo>
                          <a:pt x="46213" y="244475"/>
                          <a:pt x="16050" y="398463"/>
                          <a:pt x="4938" y="495300"/>
                        </a:cubicBezTo>
                        <a:cubicBezTo>
                          <a:pt x="-6174" y="592137"/>
                          <a:pt x="4938" y="742950"/>
                          <a:pt x="4938" y="742950"/>
                        </a:cubicBezTo>
                        <a:lnTo>
                          <a:pt x="4938" y="742950"/>
                        </a:ln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56" name="円/楕円 55"/>
                  <p:cNvSpPr/>
                  <p:nvPr/>
                </p:nvSpPr>
                <p:spPr>
                  <a:xfrm>
                    <a:off x="-559860" y="3126339"/>
                    <a:ext cx="409575"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grpSp>
              <p:nvGrpSpPr>
                <p:cNvPr id="50" name="グループ化 49"/>
                <p:cNvGrpSpPr/>
                <p:nvPr/>
              </p:nvGrpSpPr>
              <p:grpSpPr>
                <a:xfrm flipH="1">
                  <a:off x="15480" y="2516820"/>
                  <a:ext cx="428625" cy="1057196"/>
                  <a:chOff x="1375906" y="2473786"/>
                  <a:chExt cx="466725" cy="776378"/>
                </a:xfrm>
              </p:grpSpPr>
              <p:sp>
                <p:nvSpPr>
                  <p:cNvPr id="53" name="フリーフォーム 52"/>
                  <p:cNvSpPr/>
                  <p:nvPr/>
                </p:nvSpPr>
                <p:spPr>
                  <a:xfrm>
                    <a:off x="1685293" y="2473786"/>
                    <a:ext cx="157338" cy="742949"/>
                  </a:xfrm>
                  <a:custGeom>
                    <a:avLst/>
                    <a:gdLst>
                      <a:gd name="connsiteX0" fmla="*/ 157338 w 157338"/>
                      <a:gd name="connsiteY0" fmla="*/ 0 h 742950"/>
                      <a:gd name="connsiteX1" fmla="*/ 71613 w 157338"/>
                      <a:gd name="connsiteY1" fmla="*/ 161925 h 742950"/>
                      <a:gd name="connsiteX2" fmla="*/ 4938 w 157338"/>
                      <a:gd name="connsiteY2" fmla="*/ 495300 h 742950"/>
                      <a:gd name="connsiteX3" fmla="*/ 4938 w 157338"/>
                      <a:gd name="connsiteY3" fmla="*/ 742950 h 742950"/>
                      <a:gd name="connsiteX4" fmla="*/ 4938 w 157338"/>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8" h="742950">
                        <a:moveTo>
                          <a:pt x="157338" y="0"/>
                        </a:moveTo>
                        <a:cubicBezTo>
                          <a:pt x="127175" y="39687"/>
                          <a:pt x="97013" y="79375"/>
                          <a:pt x="71613" y="161925"/>
                        </a:cubicBezTo>
                        <a:cubicBezTo>
                          <a:pt x="46213" y="244475"/>
                          <a:pt x="16050" y="398463"/>
                          <a:pt x="4938" y="495300"/>
                        </a:cubicBezTo>
                        <a:cubicBezTo>
                          <a:pt x="-6174" y="592137"/>
                          <a:pt x="4938" y="742950"/>
                          <a:pt x="4938" y="742950"/>
                        </a:cubicBezTo>
                        <a:lnTo>
                          <a:pt x="4938" y="742950"/>
                        </a:ln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54" name="円/楕円 53"/>
                  <p:cNvSpPr/>
                  <p:nvPr/>
                </p:nvSpPr>
                <p:spPr>
                  <a:xfrm>
                    <a:off x="1375906" y="3069189"/>
                    <a:ext cx="409575"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51" name="星 5 50"/>
                <p:cNvSpPr/>
                <p:nvPr/>
              </p:nvSpPr>
              <p:spPr>
                <a:xfrm>
                  <a:off x="-317884" y="1306555"/>
                  <a:ext cx="142875" cy="152400"/>
                </a:xfrm>
                <a:prstGeom prst="star5">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52" name="星 5 51"/>
                <p:cNvSpPr/>
                <p:nvPr/>
              </p:nvSpPr>
              <p:spPr>
                <a:xfrm>
                  <a:off x="153099" y="1312844"/>
                  <a:ext cx="138619" cy="146112"/>
                </a:xfrm>
                <a:prstGeom prst="star5">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grpSp>
          <p:sp>
            <p:nvSpPr>
              <p:cNvPr id="41" name="円/楕円 40"/>
              <p:cNvSpPr/>
              <p:nvPr/>
            </p:nvSpPr>
            <p:spPr>
              <a:xfrm>
                <a:off x="-388908" y="2302576"/>
                <a:ext cx="129684" cy="1312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39" name="円/楕円 38"/>
            <p:cNvSpPr/>
            <p:nvPr/>
          </p:nvSpPr>
          <p:spPr>
            <a:xfrm>
              <a:off x="137104" y="1413648"/>
              <a:ext cx="463826" cy="654326"/>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grpSp>
        <p:nvGrpSpPr>
          <p:cNvPr id="16" name="グループ化 15"/>
          <p:cNvGrpSpPr/>
          <p:nvPr/>
        </p:nvGrpSpPr>
        <p:grpSpPr>
          <a:xfrm>
            <a:off x="5407267" y="548679"/>
            <a:ext cx="2909148" cy="5719184"/>
            <a:chOff x="1633562" y="37078"/>
            <a:chExt cx="1479751" cy="2944948"/>
          </a:xfrm>
        </p:grpSpPr>
        <p:sp>
          <p:nvSpPr>
            <p:cNvPr id="17" name="正方形/長方形 16"/>
            <p:cNvSpPr/>
            <p:nvPr/>
          </p:nvSpPr>
          <p:spPr>
            <a:xfrm>
              <a:off x="1831126" y="37078"/>
              <a:ext cx="568480" cy="61807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7200" b="1" spc="50" dirty="0">
                  <a:ln w="11430"/>
                  <a:solidFill>
                    <a:srgbClr val="FF0000"/>
                  </a:solidFill>
                  <a:effectLst>
                    <a:outerShdw blurRad="76200" dist="50800" dir="5400000" algn="tl" rotWithShape="0">
                      <a:srgbClr val="000000">
                        <a:alpha val="65000"/>
                      </a:srgbClr>
                    </a:outerShdw>
                  </a:effectLst>
                </a:rPr>
                <a:t>○</a:t>
              </a:r>
            </a:p>
          </p:txBody>
        </p:sp>
        <p:grpSp>
          <p:nvGrpSpPr>
            <p:cNvPr id="18" name="グループ化 17"/>
            <p:cNvGrpSpPr/>
            <p:nvPr/>
          </p:nvGrpSpPr>
          <p:grpSpPr>
            <a:xfrm>
              <a:off x="1633562" y="502024"/>
              <a:ext cx="1479751" cy="2480002"/>
              <a:chOff x="1633562" y="502024"/>
              <a:chExt cx="1479751" cy="2480002"/>
            </a:xfrm>
          </p:grpSpPr>
          <p:grpSp>
            <p:nvGrpSpPr>
              <p:cNvPr id="19" name="グループ化 18"/>
              <p:cNvGrpSpPr/>
              <p:nvPr/>
            </p:nvGrpSpPr>
            <p:grpSpPr>
              <a:xfrm>
                <a:off x="1633562" y="619660"/>
                <a:ext cx="1268796" cy="2362366"/>
                <a:chOff x="1633561" y="619660"/>
                <a:chExt cx="1271360" cy="2344896"/>
              </a:xfrm>
            </p:grpSpPr>
            <p:grpSp>
              <p:nvGrpSpPr>
                <p:cNvPr id="21" name="グループ化 20"/>
                <p:cNvGrpSpPr/>
                <p:nvPr/>
              </p:nvGrpSpPr>
              <p:grpSpPr>
                <a:xfrm>
                  <a:off x="1633561" y="619660"/>
                  <a:ext cx="1271360" cy="2344896"/>
                  <a:chOff x="1633562" y="619660"/>
                  <a:chExt cx="1505134" cy="2900984"/>
                </a:xfrm>
              </p:grpSpPr>
              <p:sp>
                <p:nvSpPr>
                  <p:cNvPr id="23" name="円/楕円 22"/>
                  <p:cNvSpPr/>
                  <p:nvPr/>
                </p:nvSpPr>
                <p:spPr>
                  <a:xfrm>
                    <a:off x="1766912" y="644093"/>
                    <a:ext cx="904875" cy="89535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24" name="円/楕円 23"/>
                  <p:cNvSpPr/>
                  <p:nvPr/>
                </p:nvSpPr>
                <p:spPr>
                  <a:xfrm>
                    <a:off x="1966937" y="1548971"/>
                    <a:ext cx="466725" cy="866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25" name="弦 24"/>
                  <p:cNvSpPr/>
                  <p:nvPr/>
                </p:nvSpPr>
                <p:spPr>
                  <a:xfrm rot="16200000">
                    <a:off x="2028852" y="925082"/>
                    <a:ext cx="447675" cy="647698"/>
                  </a:xfrm>
                  <a:prstGeom prst="chord">
                    <a:avLst>
                      <a:gd name="adj1" fmla="val 5442402"/>
                      <a:gd name="adj2" fmla="val 17288477"/>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26" name="フリーフォーム 25"/>
                  <p:cNvSpPr/>
                  <p:nvPr/>
                </p:nvSpPr>
                <p:spPr>
                  <a:xfrm>
                    <a:off x="2338412" y="958419"/>
                    <a:ext cx="714375" cy="742950"/>
                  </a:xfrm>
                  <a:custGeom>
                    <a:avLst/>
                    <a:gdLst>
                      <a:gd name="connsiteX0" fmla="*/ 0 w 714375"/>
                      <a:gd name="connsiteY0" fmla="*/ 742950 h 742950"/>
                      <a:gd name="connsiteX1" fmla="*/ 476250 w 714375"/>
                      <a:gd name="connsiteY1" fmla="*/ 419100 h 742950"/>
                      <a:gd name="connsiteX2" fmla="*/ 714375 w 714375"/>
                      <a:gd name="connsiteY2" fmla="*/ 0 h 742950"/>
                      <a:gd name="connsiteX3" fmla="*/ 714375 w 714375"/>
                      <a:gd name="connsiteY3" fmla="*/ 0 h 742950"/>
                    </a:gdLst>
                    <a:ahLst/>
                    <a:cxnLst>
                      <a:cxn ang="0">
                        <a:pos x="connsiteX0" y="connsiteY0"/>
                      </a:cxn>
                      <a:cxn ang="0">
                        <a:pos x="connsiteX1" y="connsiteY1"/>
                      </a:cxn>
                      <a:cxn ang="0">
                        <a:pos x="connsiteX2" y="connsiteY2"/>
                      </a:cxn>
                      <a:cxn ang="0">
                        <a:pos x="connsiteX3" y="connsiteY3"/>
                      </a:cxn>
                    </a:cxnLst>
                    <a:rect l="l" t="t" r="r" b="b"/>
                    <a:pathLst>
                      <a:path w="714375" h="742950">
                        <a:moveTo>
                          <a:pt x="0" y="742950"/>
                        </a:moveTo>
                        <a:cubicBezTo>
                          <a:pt x="178594" y="642937"/>
                          <a:pt x="357188" y="542925"/>
                          <a:pt x="476250" y="419100"/>
                        </a:cubicBezTo>
                        <a:cubicBezTo>
                          <a:pt x="595312" y="295275"/>
                          <a:pt x="714375" y="0"/>
                          <a:pt x="714375" y="0"/>
                        </a:cubicBezTo>
                        <a:lnTo>
                          <a:pt x="714375" y="0"/>
                        </a:ln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27" name="円/楕円 26"/>
                  <p:cNvSpPr/>
                  <p:nvPr/>
                </p:nvSpPr>
                <p:spPr>
                  <a:xfrm rot="1740000">
                    <a:off x="2984323" y="773216"/>
                    <a:ext cx="154373" cy="22254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28" name="円/楕円 27"/>
                  <p:cNvSpPr/>
                  <p:nvPr/>
                </p:nvSpPr>
                <p:spPr>
                  <a:xfrm rot="1740000">
                    <a:off x="3046691" y="619660"/>
                    <a:ext cx="54235" cy="246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29" name="フリーフォーム 28"/>
                  <p:cNvSpPr/>
                  <p:nvPr/>
                </p:nvSpPr>
                <p:spPr>
                  <a:xfrm>
                    <a:off x="1866272" y="1674176"/>
                    <a:ext cx="207071" cy="714375"/>
                  </a:xfrm>
                  <a:custGeom>
                    <a:avLst/>
                    <a:gdLst>
                      <a:gd name="connsiteX0" fmla="*/ 474175 w 474175"/>
                      <a:gd name="connsiteY0" fmla="*/ 0 h 809625"/>
                      <a:gd name="connsiteX1" fmla="*/ 36025 w 474175"/>
                      <a:gd name="connsiteY1" fmla="*/ 247650 h 809625"/>
                      <a:gd name="connsiteX2" fmla="*/ 64600 w 474175"/>
                      <a:gd name="connsiteY2" fmla="*/ 419100 h 809625"/>
                      <a:gd name="connsiteX3" fmla="*/ 378925 w 474175"/>
                      <a:gd name="connsiteY3" fmla="*/ 676275 h 809625"/>
                      <a:gd name="connsiteX4" fmla="*/ 131275 w 474175"/>
                      <a:gd name="connsiteY4" fmla="*/ 809625 h 809625"/>
                      <a:gd name="connsiteX5" fmla="*/ 131275 w 474175"/>
                      <a:gd name="connsiteY5" fmla="*/ 809625 h 809625"/>
                      <a:gd name="connsiteX0" fmla="*/ 463674 w 463674"/>
                      <a:gd name="connsiteY0" fmla="*/ 0 h 809625"/>
                      <a:gd name="connsiteX1" fmla="*/ 25524 w 463674"/>
                      <a:gd name="connsiteY1" fmla="*/ 247650 h 809625"/>
                      <a:gd name="connsiteX2" fmla="*/ 54099 w 463674"/>
                      <a:gd name="connsiteY2" fmla="*/ 419100 h 809625"/>
                      <a:gd name="connsiteX3" fmla="*/ 69870 w 463674"/>
                      <a:gd name="connsiteY3" fmla="*/ 696822 h 809625"/>
                      <a:gd name="connsiteX4" fmla="*/ 120774 w 463674"/>
                      <a:gd name="connsiteY4" fmla="*/ 809625 h 809625"/>
                      <a:gd name="connsiteX5" fmla="*/ 120774 w 463674"/>
                      <a:gd name="connsiteY5" fmla="*/ 809625 h 809625"/>
                      <a:gd name="connsiteX0" fmla="*/ 414199 w 414199"/>
                      <a:gd name="connsiteY0" fmla="*/ 0 h 809625"/>
                      <a:gd name="connsiteX1" fmla="*/ 98983 w 414199"/>
                      <a:gd name="connsiteY1" fmla="*/ 278470 h 809625"/>
                      <a:gd name="connsiteX2" fmla="*/ 4624 w 414199"/>
                      <a:gd name="connsiteY2" fmla="*/ 419100 h 809625"/>
                      <a:gd name="connsiteX3" fmla="*/ 20395 w 414199"/>
                      <a:gd name="connsiteY3" fmla="*/ 696822 h 809625"/>
                      <a:gd name="connsiteX4" fmla="*/ 71299 w 414199"/>
                      <a:gd name="connsiteY4" fmla="*/ 809625 h 809625"/>
                      <a:gd name="connsiteX5" fmla="*/ 71299 w 414199"/>
                      <a:gd name="connsiteY5" fmla="*/ 809625 h 809625"/>
                      <a:gd name="connsiteX0" fmla="*/ 419242 w 419242"/>
                      <a:gd name="connsiteY0" fmla="*/ 0 h 809625"/>
                      <a:gd name="connsiteX1" fmla="*/ 174272 w 419242"/>
                      <a:gd name="connsiteY1" fmla="*/ 175739 h 809625"/>
                      <a:gd name="connsiteX2" fmla="*/ 9667 w 419242"/>
                      <a:gd name="connsiteY2" fmla="*/ 419100 h 809625"/>
                      <a:gd name="connsiteX3" fmla="*/ 25438 w 419242"/>
                      <a:gd name="connsiteY3" fmla="*/ 696822 h 809625"/>
                      <a:gd name="connsiteX4" fmla="*/ 76342 w 419242"/>
                      <a:gd name="connsiteY4" fmla="*/ 809625 h 809625"/>
                      <a:gd name="connsiteX5" fmla="*/ 76342 w 419242"/>
                      <a:gd name="connsiteY5" fmla="*/ 8096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42" h="809625">
                        <a:moveTo>
                          <a:pt x="419242" y="0"/>
                        </a:moveTo>
                        <a:cubicBezTo>
                          <a:pt x="234298" y="88900"/>
                          <a:pt x="242534" y="105889"/>
                          <a:pt x="174272" y="175739"/>
                        </a:cubicBezTo>
                        <a:cubicBezTo>
                          <a:pt x="106010" y="245589"/>
                          <a:pt x="34473" y="332253"/>
                          <a:pt x="9667" y="419100"/>
                        </a:cubicBezTo>
                        <a:cubicBezTo>
                          <a:pt x="-15139" y="505947"/>
                          <a:pt x="14325" y="631734"/>
                          <a:pt x="25438" y="696822"/>
                        </a:cubicBezTo>
                        <a:cubicBezTo>
                          <a:pt x="36551" y="761910"/>
                          <a:pt x="76342" y="809625"/>
                          <a:pt x="76342" y="809625"/>
                        </a:cubicBezTo>
                        <a:lnTo>
                          <a:pt x="76342" y="809625"/>
                        </a:lnTo>
                      </a:path>
                    </a:pathLst>
                  </a:custGeom>
                  <a:ln w="76200"/>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grpSp>
                <p:nvGrpSpPr>
                  <p:cNvPr id="30" name="グループ化 29"/>
                  <p:cNvGrpSpPr/>
                  <p:nvPr/>
                </p:nvGrpSpPr>
                <p:grpSpPr>
                  <a:xfrm>
                    <a:off x="1633562" y="2358594"/>
                    <a:ext cx="542925" cy="1133475"/>
                    <a:chOff x="1633562" y="2358594"/>
                    <a:chExt cx="466725" cy="895350"/>
                  </a:xfrm>
                </p:grpSpPr>
                <p:sp>
                  <p:nvSpPr>
                    <p:cNvPr id="36" name="フリーフォーム 35"/>
                    <p:cNvSpPr/>
                    <p:nvPr/>
                  </p:nvSpPr>
                  <p:spPr>
                    <a:xfrm>
                      <a:off x="1942949" y="2358594"/>
                      <a:ext cx="157338" cy="742950"/>
                    </a:xfrm>
                    <a:custGeom>
                      <a:avLst/>
                      <a:gdLst>
                        <a:gd name="connsiteX0" fmla="*/ 157338 w 157338"/>
                        <a:gd name="connsiteY0" fmla="*/ 0 h 742950"/>
                        <a:gd name="connsiteX1" fmla="*/ 71613 w 157338"/>
                        <a:gd name="connsiteY1" fmla="*/ 161925 h 742950"/>
                        <a:gd name="connsiteX2" fmla="*/ 4938 w 157338"/>
                        <a:gd name="connsiteY2" fmla="*/ 495300 h 742950"/>
                        <a:gd name="connsiteX3" fmla="*/ 4938 w 157338"/>
                        <a:gd name="connsiteY3" fmla="*/ 742950 h 742950"/>
                        <a:gd name="connsiteX4" fmla="*/ 4938 w 157338"/>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8" h="742950">
                          <a:moveTo>
                            <a:pt x="157338" y="0"/>
                          </a:moveTo>
                          <a:cubicBezTo>
                            <a:pt x="127175" y="39687"/>
                            <a:pt x="97013" y="79375"/>
                            <a:pt x="71613" y="161925"/>
                          </a:cubicBezTo>
                          <a:cubicBezTo>
                            <a:pt x="46213" y="244475"/>
                            <a:pt x="16050" y="398463"/>
                            <a:pt x="4938" y="495300"/>
                          </a:cubicBezTo>
                          <a:cubicBezTo>
                            <a:pt x="-6174" y="592137"/>
                            <a:pt x="4938" y="742950"/>
                            <a:pt x="4938" y="742950"/>
                          </a:cubicBezTo>
                          <a:lnTo>
                            <a:pt x="4938" y="742950"/>
                          </a:ln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37" name="円/楕円 36"/>
                    <p:cNvSpPr/>
                    <p:nvPr/>
                  </p:nvSpPr>
                  <p:spPr>
                    <a:xfrm>
                      <a:off x="1633562" y="3072969"/>
                      <a:ext cx="409575"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grpSp>
                <p:nvGrpSpPr>
                  <p:cNvPr id="31" name="グループ化 30"/>
                  <p:cNvGrpSpPr/>
                  <p:nvPr/>
                </p:nvGrpSpPr>
                <p:grpSpPr>
                  <a:xfrm flipH="1">
                    <a:off x="2300311" y="2301444"/>
                    <a:ext cx="428625" cy="1219200"/>
                    <a:chOff x="2300311" y="2301444"/>
                    <a:chExt cx="466725" cy="895350"/>
                  </a:xfrm>
                </p:grpSpPr>
                <p:sp>
                  <p:nvSpPr>
                    <p:cNvPr id="34" name="フリーフォーム 33"/>
                    <p:cNvSpPr/>
                    <p:nvPr/>
                  </p:nvSpPr>
                  <p:spPr>
                    <a:xfrm>
                      <a:off x="2609698" y="2301444"/>
                      <a:ext cx="157338" cy="742950"/>
                    </a:xfrm>
                    <a:custGeom>
                      <a:avLst/>
                      <a:gdLst>
                        <a:gd name="connsiteX0" fmla="*/ 157338 w 157338"/>
                        <a:gd name="connsiteY0" fmla="*/ 0 h 742950"/>
                        <a:gd name="connsiteX1" fmla="*/ 71613 w 157338"/>
                        <a:gd name="connsiteY1" fmla="*/ 161925 h 742950"/>
                        <a:gd name="connsiteX2" fmla="*/ 4938 w 157338"/>
                        <a:gd name="connsiteY2" fmla="*/ 495300 h 742950"/>
                        <a:gd name="connsiteX3" fmla="*/ 4938 w 157338"/>
                        <a:gd name="connsiteY3" fmla="*/ 742950 h 742950"/>
                        <a:gd name="connsiteX4" fmla="*/ 4938 w 157338"/>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8" h="742950">
                          <a:moveTo>
                            <a:pt x="157338" y="0"/>
                          </a:moveTo>
                          <a:cubicBezTo>
                            <a:pt x="127175" y="39687"/>
                            <a:pt x="97013" y="79375"/>
                            <a:pt x="71613" y="161925"/>
                          </a:cubicBezTo>
                          <a:cubicBezTo>
                            <a:pt x="46213" y="244475"/>
                            <a:pt x="16050" y="398463"/>
                            <a:pt x="4938" y="495300"/>
                          </a:cubicBezTo>
                          <a:cubicBezTo>
                            <a:pt x="-6174" y="592137"/>
                            <a:pt x="4938" y="742950"/>
                            <a:pt x="4938" y="742950"/>
                          </a:cubicBezTo>
                          <a:lnTo>
                            <a:pt x="4938" y="742950"/>
                          </a:lnTo>
                        </a:path>
                      </a:pathLst>
                    </a:custGeom>
                    <a:ln w="76200"/>
                  </p:spPr>
                  <p:style>
                    <a:lnRef idx="1">
                      <a:schemeClr val="dk1"/>
                    </a:lnRef>
                    <a:fillRef idx="0">
                      <a:schemeClr val="dk1"/>
                    </a:fillRef>
                    <a:effectRef idx="0">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35" name="円/楕円 34"/>
                    <p:cNvSpPr/>
                    <p:nvPr/>
                  </p:nvSpPr>
                  <p:spPr>
                    <a:xfrm>
                      <a:off x="2300311" y="3015819"/>
                      <a:ext cx="409575"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32" name="星 5 31"/>
                  <p:cNvSpPr/>
                  <p:nvPr/>
                </p:nvSpPr>
                <p:spPr>
                  <a:xfrm>
                    <a:off x="1966937" y="910794"/>
                    <a:ext cx="142875" cy="152400"/>
                  </a:xfrm>
                  <a:prstGeom prst="star5">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sp>
                <p:nvSpPr>
                  <p:cNvPr id="33" name="星 5 32"/>
                  <p:cNvSpPr/>
                  <p:nvPr/>
                </p:nvSpPr>
                <p:spPr>
                  <a:xfrm>
                    <a:off x="2437919" y="917083"/>
                    <a:ext cx="138619" cy="146112"/>
                  </a:xfrm>
                  <a:prstGeom prst="star5">
                    <a:avLst/>
                  </a:prstGeom>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ltLang="en-US">
                      <a:solidFill>
                        <a:prstClr val="black"/>
                      </a:solidFill>
                    </a:endParaRPr>
                  </a:p>
                </p:txBody>
              </p:sp>
            </p:grpSp>
            <p:sp>
              <p:nvSpPr>
                <p:cNvPr id="22" name="円/楕円 21"/>
                <p:cNvSpPr/>
                <p:nvPr/>
              </p:nvSpPr>
              <p:spPr>
                <a:xfrm>
                  <a:off x="1794756" y="1997403"/>
                  <a:ext cx="129684" cy="1312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20" name="円/楕円 19"/>
              <p:cNvSpPr/>
              <p:nvPr/>
            </p:nvSpPr>
            <p:spPr>
              <a:xfrm rot="1314809">
                <a:off x="2227074" y="502024"/>
                <a:ext cx="886239" cy="1333499"/>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grpSp>
      <p:sp>
        <p:nvSpPr>
          <p:cNvPr id="57" name="右矢印 56"/>
          <p:cNvSpPr/>
          <p:nvPr/>
        </p:nvSpPr>
        <p:spPr>
          <a:xfrm>
            <a:off x="3635896" y="3329504"/>
            <a:ext cx="1771371" cy="943381"/>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円/楕円 57"/>
          <p:cNvSpPr/>
          <p:nvPr/>
        </p:nvSpPr>
        <p:spPr bwMode="auto">
          <a:xfrm>
            <a:off x="105217" y="339577"/>
            <a:ext cx="2160000" cy="360362"/>
          </a:xfrm>
          <a:prstGeom prst="ellipse">
            <a:avLst/>
          </a:prstGeom>
          <a:solidFill>
            <a:srgbClr val="FFE5E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endParaRPr>
          </a:p>
        </p:txBody>
      </p:sp>
      <p:sp>
        <p:nvSpPr>
          <p:cNvPr id="59" name="コンテンツ プレースホルダー 2"/>
          <p:cNvSpPr txBox="1">
            <a:spLocks/>
          </p:cNvSpPr>
          <p:nvPr/>
        </p:nvSpPr>
        <p:spPr bwMode="auto">
          <a:xfrm>
            <a:off x="240963" y="44624"/>
            <a:ext cx="1814612" cy="534194"/>
          </a:xfrm>
          <a:prstGeom prst="rect">
            <a:avLst/>
          </a:prstGeom>
          <a:noFill/>
          <a:ln w="9525">
            <a:noFill/>
            <a:miter lim="800000"/>
            <a:headEnd/>
            <a:tailEnd/>
          </a:ln>
        </p:spPr>
        <p:txBody>
          <a:bodyPr/>
          <a:lstStyle/>
          <a:p>
            <a:pPr marL="0" marR="0" lvl="0" indent="0" algn="ctr" defTabSz="914400" eaLnBrk="1" fontAlgn="base" latinLnBrk="0" hangingPunct="1">
              <a:lnSpc>
                <a:spcPct val="100000"/>
              </a:lnSpc>
              <a:spcBef>
                <a:spcPct val="20000"/>
              </a:spcBef>
              <a:spcAft>
                <a:spcPct val="0"/>
              </a:spcAft>
              <a:buClrTx/>
              <a:buSzTx/>
              <a:buFont typeface="Arial" charset="0"/>
              <a:buNone/>
              <a:tabLst/>
              <a:defRPr/>
            </a:pPr>
            <a:r>
              <a:rPr kumimoji="0" lang="ja-JP" altLang="en-US" sz="3200" b="0" i="0" u="none" strike="noStrike" kern="0" cap="none" spc="0" normalizeH="0" baseline="0" noProof="0" dirty="0">
                <a:ln>
                  <a:noFill/>
                </a:ln>
                <a:solidFill>
                  <a:srgbClr val="002060"/>
                </a:solidFill>
                <a:effectLst/>
                <a:uLnTx/>
                <a:uFillTx/>
              </a:rPr>
              <a:t> </a:t>
            </a:r>
            <a:r>
              <a:rPr kumimoji="0" lang="ja-JP" altLang="en-US" sz="3200" b="0" i="0" u="none" strike="noStrike" kern="0" cap="none" spc="0" normalizeH="0" baseline="0" noProof="0" dirty="0" smtClean="0">
                <a:ln>
                  <a:noFill/>
                </a:ln>
                <a:solidFill>
                  <a:srgbClr val="002060"/>
                </a:solidFill>
                <a:effectLst/>
                <a:uLnTx/>
                <a:uFillTx/>
              </a:rPr>
              <a:t>具体例</a:t>
            </a:r>
            <a:endParaRPr kumimoji="0" lang="en-US" altLang="ja-JP" sz="3200" b="0" i="0" u="none" strike="noStrike" kern="0" cap="none" spc="0" normalizeH="0" baseline="0" noProof="0" dirty="0">
              <a:ln>
                <a:noFill/>
              </a:ln>
              <a:solidFill>
                <a:srgbClr val="002060"/>
              </a:solidFill>
              <a:effectLst/>
              <a:uLnTx/>
              <a:uFillTx/>
              <a:latin typeface="ＭＳ Ｐゴシック"/>
            </a:endParaRPr>
          </a:p>
        </p:txBody>
      </p:sp>
    </p:spTree>
    <p:extLst>
      <p:ext uri="{BB962C8B-B14F-4D97-AF65-F5344CB8AC3E}">
        <p14:creationId xmlns:p14="http://schemas.microsoft.com/office/powerpoint/2010/main" val="278455235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92D050"/>
          </a:solidFill>
        </p:spPr>
        <p:txBody>
          <a:bodyPr rtlCol="0">
            <a:noAutofit/>
          </a:bodyPr>
          <a:lstStyle/>
          <a:p>
            <a:pPr>
              <a:defRPr/>
            </a:pPr>
            <a:r>
              <a:rPr lang="ja-JP" altLang="en-US" sz="7200" dirty="0" smtClean="0">
                <a:solidFill>
                  <a:srgbClr val="10253F"/>
                </a:solidFill>
                <a:latin typeface="+mj-ea"/>
              </a:rPr>
              <a:t>飽きさせないための</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その③</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22507605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15888"/>
            <a:ext cx="8974137"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コンテンツ プレースホルダー 2"/>
          <p:cNvSpPr>
            <a:spLocks noGrp="1"/>
          </p:cNvSpPr>
          <p:nvPr>
            <p:ph idx="1"/>
          </p:nvPr>
        </p:nvSpPr>
        <p:spPr>
          <a:xfrm>
            <a:off x="251520" y="117352"/>
            <a:ext cx="8640000" cy="6480000"/>
          </a:xfrm>
        </p:spPr>
        <p:txBody>
          <a:bodyPr anchor="ctr">
            <a:normAutofit/>
          </a:bodyPr>
          <a:lstStyle/>
          <a:p>
            <a:pPr marL="0" indent="0" algn="ctr" eaLnBrk="1" hangingPunct="1">
              <a:buFont typeface="Arial" charset="0"/>
              <a:buNone/>
              <a:defRPr/>
            </a:pPr>
            <a:r>
              <a:rPr lang="ja-JP" altLang="en-US" sz="8000" dirty="0" smtClean="0">
                <a:solidFill>
                  <a:schemeClr val="tx2">
                    <a:lumMod val="50000"/>
                  </a:schemeClr>
                </a:solidFill>
              </a:rPr>
              <a:t>問いかけて</a:t>
            </a:r>
            <a:endParaRPr lang="en-US" altLang="ja-JP" sz="8000" dirty="0" smtClean="0">
              <a:solidFill>
                <a:schemeClr val="tx2">
                  <a:lumMod val="50000"/>
                </a:schemeClr>
              </a:solidFill>
            </a:endParaRPr>
          </a:p>
          <a:p>
            <a:pPr marL="0" indent="0" algn="ctr" eaLnBrk="1" hangingPunct="1">
              <a:buFont typeface="Arial" charset="0"/>
              <a:buNone/>
              <a:defRPr/>
            </a:pPr>
            <a:r>
              <a:rPr lang="ja-JP" altLang="en-US" sz="8000" dirty="0" smtClean="0">
                <a:solidFill>
                  <a:schemeClr val="tx2">
                    <a:lumMod val="50000"/>
                  </a:schemeClr>
                </a:solidFill>
              </a:rPr>
              <a:t>考えてもらい、</a:t>
            </a:r>
            <a:endParaRPr lang="en-US" altLang="ja-JP" sz="8000" dirty="0" smtClean="0">
              <a:solidFill>
                <a:schemeClr val="tx2">
                  <a:lumMod val="50000"/>
                </a:schemeClr>
              </a:solidFill>
            </a:endParaRPr>
          </a:p>
          <a:p>
            <a:pPr marL="0" indent="0" algn="ctr" eaLnBrk="1" hangingPunct="1">
              <a:buFont typeface="Arial" charset="0"/>
              <a:buNone/>
              <a:defRPr/>
            </a:pPr>
            <a:r>
              <a:rPr lang="ja-JP" altLang="en-US" sz="10000" dirty="0" smtClean="0">
                <a:solidFill>
                  <a:schemeClr val="tx2">
                    <a:lumMod val="50000"/>
                  </a:schemeClr>
                </a:solidFill>
              </a:rPr>
              <a:t>注意をひく</a:t>
            </a:r>
            <a:endParaRPr lang="en-US" altLang="ja-JP" sz="10000" dirty="0" smtClean="0">
              <a:solidFill>
                <a:schemeClr val="tx2">
                  <a:lumMod val="50000"/>
                </a:schemeClr>
              </a:solidFill>
            </a:endParaRPr>
          </a:p>
        </p:txBody>
      </p:sp>
    </p:spTree>
    <p:extLst>
      <p:ext uri="{BB962C8B-B14F-4D97-AF65-F5344CB8AC3E}">
        <p14:creationId xmlns:p14="http://schemas.microsoft.com/office/powerpoint/2010/main" val="301116818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35258" y="1822673"/>
            <a:ext cx="8673484" cy="3212655"/>
          </a:xfrm>
        </p:spPr>
        <p:txBody>
          <a:bodyPr>
            <a:noAutofit/>
          </a:bodyPr>
          <a:lstStyle/>
          <a:p>
            <a:r>
              <a:rPr lang="ja-JP" altLang="en-US" dirty="0" smtClean="0"/>
              <a:t>この</a:t>
            </a:r>
            <a:r>
              <a:rPr lang="ja-JP" altLang="en-US" dirty="0"/>
              <a:t>スライド</a:t>
            </a:r>
            <a:r>
              <a:rPr lang="ja-JP" altLang="en-US" dirty="0" smtClean="0"/>
              <a:t>は</a:t>
            </a:r>
            <a:r>
              <a:rPr lang="ja-JP" altLang="en-US" dirty="0" smtClean="0">
                <a:solidFill>
                  <a:srgbClr val="FFF13F"/>
                </a:solidFill>
              </a:rPr>
              <a:t>ノン</a:t>
            </a:r>
            <a:r>
              <a:rPr lang="ja-JP" altLang="en-US" dirty="0" smtClean="0"/>
              <a:t>フィクションです。</a:t>
            </a:r>
            <a:r>
              <a:rPr lang="en-US" altLang="ja-JP" dirty="0" smtClean="0"/>
              <a:t/>
            </a:r>
            <a:br>
              <a:rPr lang="en-US" altLang="ja-JP" dirty="0" smtClean="0"/>
            </a:br>
            <a:r>
              <a:rPr lang="ja-JP" altLang="en-US" dirty="0" smtClean="0"/>
              <a:t>実在する人物・団体が研修中にまとめた</a:t>
            </a:r>
            <a:r>
              <a:rPr lang="en-US" altLang="ja-JP" dirty="0" smtClean="0"/>
              <a:t/>
            </a:r>
            <a:br>
              <a:rPr lang="en-US" altLang="ja-JP" dirty="0" smtClean="0"/>
            </a:br>
            <a:r>
              <a:rPr lang="ja-JP" altLang="en-US" dirty="0" smtClean="0"/>
              <a:t>コツやテクニックを、研修後にさらに</a:t>
            </a:r>
            <a:r>
              <a:rPr lang="en-US" altLang="ja-JP" dirty="0" smtClean="0"/>
              <a:t/>
            </a:r>
            <a:br>
              <a:rPr lang="en-US" altLang="ja-JP" dirty="0" smtClean="0"/>
            </a:br>
            <a:r>
              <a:rPr lang="ja-JP" altLang="en-US" dirty="0" smtClean="0"/>
              <a:t>練り上げて仕上げたものです。</a:t>
            </a:r>
            <a:endParaRPr kumimoji="1" lang="ja-JP" altLang="en-US" dirty="0"/>
          </a:p>
        </p:txBody>
      </p:sp>
    </p:spTree>
    <p:extLst>
      <p:ext uri="{BB962C8B-B14F-4D97-AF65-F5344CB8AC3E}">
        <p14:creationId xmlns:p14="http://schemas.microsoft.com/office/powerpoint/2010/main" val="57463361"/>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c_info\AppData\Local\Microsoft\Windows\Temporary Internet Files\Content.IE5\3NOVUGG0\MP900409335[1].jpg"/>
          <p:cNvPicPr>
            <a:picLocks noChangeAspect="1" noChangeArrowheads="1"/>
          </p:cNvPicPr>
          <p:nvPr/>
        </p:nvPicPr>
        <p:blipFill>
          <a:blip r:embed="rId2" cstate="print"/>
          <a:srcRect/>
          <a:stretch>
            <a:fillRect/>
          </a:stretch>
        </p:blipFill>
        <p:spPr bwMode="auto">
          <a:xfrm>
            <a:off x="395455" y="620688"/>
            <a:ext cx="4317106" cy="2880320"/>
          </a:xfrm>
          <a:prstGeom prst="rect">
            <a:avLst/>
          </a:prstGeom>
          <a:noFill/>
        </p:spPr>
      </p:pic>
      <p:pic>
        <p:nvPicPr>
          <p:cNvPr id="1026" name="Picture 2" descr="C:\Users\c_info\AppData\Local\Microsoft\Windows\Temporary Internet Files\Content.IE5\G60GYR9K\MP900427825[1].jpg"/>
          <p:cNvPicPr>
            <a:picLocks noChangeAspect="1" noChangeArrowheads="1"/>
          </p:cNvPicPr>
          <p:nvPr/>
        </p:nvPicPr>
        <p:blipFill>
          <a:blip r:embed="rId3" cstate="print"/>
          <a:srcRect/>
          <a:stretch>
            <a:fillRect/>
          </a:stretch>
        </p:blipFill>
        <p:spPr bwMode="auto">
          <a:xfrm>
            <a:off x="4572000" y="3717032"/>
            <a:ext cx="4176464" cy="2955579"/>
          </a:xfrm>
          <a:prstGeom prst="rect">
            <a:avLst/>
          </a:prstGeom>
          <a:noFill/>
        </p:spPr>
      </p:pic>
      <p:sp>
        <p:nvSpPr>
          <p:cNvPr id="9" name="角丸四角形吹き出し 8"/>
          <p:cNvSpPr/>
          <p:nvPr/>
        </p:nvSpPr>
        <p:spPr>
          <a:xfrm>
            <a:off x="4211960" y="692696"/>
            <a:ext cx="4608512" cy="2664296"/>
          </a:xfrm>
          <a:prstGeom prst="wedgeRoundRectCallout">
            <a:avLst>
              <a:gd name="adj1" fmla="val -61849"/>
              <a:gd name="adj2" fmla="val 6645"/>
              <a:gd name="adj3" fmla="val 166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3600" b="1" dirty="0" smtClean="0">
                <a:solidFill>
                  <a:prstClr val="black"/>
                </a:solidFill>
              </a:rPr>
              <a:t>じゃあ、そこの</a:t>
            </a:r>
            <a:endParaRPr lang="en-US" altLang="ja-JP" sz="3600" b="1" dirty="0" smtClean="0">
              <a:solidFill>
                <a:prstClr val="black"/>
              </a:solidFill>
            </a:endParaRPr>
          </a:p>
          <a:p>
            <a:r>
              <a:rPr lang="ja-JP" altLang="en-US" sz="3600" b="1" dirty="0" smtClean="0">
                <a:solidFill>
                  <a:prstClr val="black"/>
                </a:solidFill>
              </a:rPr>
              <a:t>オレンジの服の彼女、</a:t>
            </a:r>
            <a:endParaRPr lang="en-US" altLang="ja-JP" sz="3600" b="1" dirty="0" smtClean="0">
              <a:solidFill>
                <a:prstClr val="black"/>
              </a:solidFill>
            </a:endParaRPr>
          </a:p>
          <a:p>
            <a:r>
              <a:rPr lang="ja-JP" altLang="en-US" sz="3600" b="1" dirty="0" smtClean="0">
                <a:solidFill>
                  <a:prstClr val="black"/>
                </a:solidFill>
              </a:rPr>
              <a:t>本は何冊まで</a:t>
            </a:r>
            <a:endParaRPr lang="en-US" altLang="ja-JP" sz="3600" b="1" dirty="0" smtClean="0">
              <a:solidFill>
                <a:prstClr val="black"/>
              </a:solidFill>
            </a:endParaRPr>
          </a:p>
          <a:p>
            <a:r>
              <a:rPr lang="ja-JP" altLang="en-US" sz="3600" b="1" dirty="0" smtClean="0">
                <a:solidFill>
                  <a:prstClr val="black"/>
                </a:solidFill>
              </a:rPr>
              <a:t>借りられますか？</a:t>
            </a:r>
            <a:endParaRPr lang="ja-JP" altLang="en-US" sz="3600" b="1" dirty="0">
              <a:solidFill>
                <a:prstClr val="black"/>
              </a:solidFill>
            </a:endParaRPr>
          </a:p>
        </p:txBody>
      </p:sp>
      <p:sp>
        <p:nvSpPr>
          <p:cNvPr id="10" name="角丸四角形吹き出し 9"/>
          <p:cNvSpPr/>
          <p:nvPr/>
        </p:nvSpPr>
        <p:spPr>
          <a:xfrm>
            <a:off x="539552" y="4005064"/>
            <a:ext cx="4248472" cy="2160240"/>
          </a:xfrm>
          <a:prstGeom prst="wedgeRoundRectCallout">
            <a:avLst>
              <a:gd name="adj1" fmla="val 67491"/>
              <a:gd name="adj2" fmla="val 17183"/>
              <a:gd name="adj3" fmla="val 1666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smtClean="0">
                <a:solidFill>
                  <a:prstClr val="white"/>
                </a:solidFill>
              </a:rPr>
              <a:t>えっと・・・</a:t>
            </a:r>
            <a:endParaRPr lang="en-US" altLang="ja-JP" sz="4400" b="1" dirty="0" smtClean="0">
              <a:solidFill>
                <a:prstClr val="white"/>
              </a:solidFill>
            </a:endParaRPr>
          </a:p>
          <a:p>
            <a:r>
              <a:rPr lang="ja-JP" altLang="en-US" sz="4400" b="1" dirty="0" smtClean="0">
                <a:solidFill>
                  <a:prstClr val="white"/>
                </a:solidFill>
              </a:rPr>
              <a:t>何冊だったかな</a:t>
            </a:r>
            <a:endParaRPr lang="ja-JP" altLang="en-US" sz="4400" b="1" dirty="0">
              <a:solidFill>
                <a:prstClr val="white"/>
              </a:solidFill>
            </a:endParaRPr>
          </a:p>
        </p:txBody>
      </p:sp>
    </p:spTree>
    <p:extLst>
      <p:ext uri="{BB962C8B-B14F-4D97-AF65-F5344CB8AC3E}">
        <p14:creationId xmlns:p14="http://schemas.microsoft.com/office/powerpoint/2010/main" val="24522967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92D050"/>
          </a:solidFill>
        </p:spPr>
        <p:txBody>
          <a:bodyPr rtlCol="0">
            <a:noAutofit/>
          </a:bodyPr>
          <a:lstStyle/>
          <a:p>
            <a:pPr>
              <a:defRPr/>
            </a:pPr>
            <a:r>
              <a:rPr lang="ja-JP" altLang="en-US" sz="7200" dirty="0" smtClean="0">
                <a:solidFill>
                  <a:srgbClr val="10253F"/>
                </a:solidFill>
                <a:latin typeface="+mj-ea"/>
              </a:rPr>
              <a:t>飽きさせないための</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その④</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63957218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17352"/>
            <a:ext cx="8640000" cy="6480000"/>
          </a:xfrm>
        </p:spPr>
        <p:txBody>
          <a:bodyPr anchor="ctr">
            <a:normAutofit fontScale="62500" lnSpcReduction="20000"/>
          </a:bodyPr>
          <a:lstStyle/>
          <a:p>
            <a:pPr marL="0" indent="0" algn="ctr">
              <a:buNone/>
            </a:pPr>
            <a:r>
              <a:rPr lang="ja-JP" altLang="en-US" sz="14100" dirty="0" smtClean="0">
                <a:solidFill>
                  <a:schemeClr val="tx2">
                    <a:lumMod val="50000"/>
                  </a:schemeClr>
                </a:solidFill>
              </a:rPr>
              <a:t>配布</a:t>
            </a:r>
            <a:r>
              <a:rPr lang="ja-JP" altLang="en-US" sz="14100" dirty="0">
                <a:solidFill>
                  <a:schemeClr val="tx2">
                    <a:lumMod val="50000"/>
                  </a:schemeClr>
                </a:solidFill>
              </a:rPr>
              <a:t>資料</a:t>
            </a:r>
            <a:r>
              <a:rPr lang="ja-JP" altLang="en-US" sz="14100" dirty="0" smtClean="0">
                <a:solidFill>
                  <a:schemeClr val="tx2">
                    <a:lumMod val="50000"/>
                  </a:schemeClr>
                </a:solidFill>
              </a:rPr>
              <a:t>に</a:t>
            </a:r>
            <a:endParaRPr lang="en-US" altLang="ja-JP" sz="14100" dirty="0" smtClean="0">
              <a:solidFill>
                <a:schemeClr val="tx2">
                  <a:lumMod val="50000"/>
                </a:schemeClr>
              </a:solidFill>
            </a:endParaRPr>
          </a:p>
          <a:p>
            <a:pPr marL="0" indent="0" algn="ctr">
              <a:buNone/>
            </a:pPr>
            <a:r>
              <a:rPr lang="ja-JP" altLang="en-US" sz="14100" dirty="0" smtClean="0">
                <a:solidFill>
                  <a:schemeClr val="tx2">
                    <a:lumMod val="50000"/>
                  </a:schemeClr>
                </a:solidFill>
              </a:rPr>
              <a:t> 書き込ませる</a:t>
            </a:r>
            <a:endParaRPr lang="en-US" altLang="ja-JP" sz="14100" dirty="0" smtClean="0">
              <a:solidFill>
                <a:schemeClr val="tx2">
                  <a:lumMod val="50000"/>
                </a:schemeClr>
              </a:solidFill>
            </a:endParaRPr>
          </a:p>
          <a:p>
            <a:pPr marL="0" indent="0" algn="ctr">
              <a:buNone/>
            </a:pPr>
            <a:endParaRPr lang="en-US" altLang="ja-JP" sz="6400" dirty="0" smtClean="0">
              <a:solidFill>
                <a:schemeClr val="tx2">
                  <a:lumMod val="50000"/>
                </a:schemeClr>
              </a:solidFill>
            </a:endParaRPr>
          </a:p>
          <a:p>
            <a:pPr marL="0" indent="0" algn="ctr">
              <a:buNone/>
            </a:pPr>
            <a:r>
              <a:rPr lang="ja-JP" altLang="en-US" sz="8000" dirty="0" smtClean="0">
                <a:solidFill>
                  <a:schemeClr val="tx2">
                    <a:lumMod val="50000"/>
                  </a:schemeClr>
                </a:solidFill>
              </a:rPr>
              <a:t>資料</a:t>
            </a:r>
            <a:r>
              <a:rPr lang="ja-JP" altLang="en-US" sz="8000" dirty="0">
                <a:solidFill>
                  <a:schemeClr val="tx2">
                    <a:lumMod val="50000"/>
                  </a:schemeClr>
                </a:solidFill>
              </a:rPr>
              <a:t>の文章を虫食いにしたり</a:t>
            </a:r>
            <a:r>
              <a:rPr lang="ja-JP" altLang="en-US" sz="8000" dirty="0" smtClean="0">
                <a:solidFill>
                  <a:schemeClr val="tx2">
                    <a:lumMod val="50000"/>
                  </a:schemeClr>
                </a:solidFill>
              </a:rPr>
              <a:t>、</a:t>
            </a:r>
            <a:endParaRPr lang="en-US" altLang="ja-JP" sz="8000" dirty="0" smtClean="0">
              <a:solidFill>
                <a:schemeClr val="tx2">
                  <a:lumMod val="50000"/>
                </a:schemeClr>
              </a:solidFill>
            </a:endParaRPr>
          </a:p>
          <a:p>
            <a:pPr marL="0" indent="0" algn="ctr">
              <a:buNone/>
            </a:pPr>
            <a:r>
              <a:rPr lang="ja-JP" altLang="en-US" sz="8000" dirty="0" smtClean="0">
                <a:solidFill>
                  <a:schemeClr val="tx2">
                    <a:lumMod val="50000"/>
                  </a:schemeClr>
                </a:solidFill>
              </a:rPr>
              <a:t>書込み</a:t>
            </a:r>
            <a:r>
              <a:rPr lang="ja-JP" altLang="en-US" sz="8000" dirty="0">
                <a:solidFill>
                  <a:schemeClr val="tx2">
                    <a:lumMod val="50000"/>
                  </a:schemeClr>
                </a:solidFill>
              </a:rPr>
              <a:t>をこちらから指示</a:t>
            </a:r>
            <a:r>
              <a:rPr lang="ja-JP" altLang="en-US" sz="8000" dirty="0" smtClean="0">
                <a:solidFill>
                  <a:schemeClr val="tx2">
                    <a:lumMod val="50000"/>
                  </a:schemeClr>
                </a:solidFill>
              </a:rPr>
              <a:t>する</a:t>
            </a:r>
            <a:endParaRPr lang="en-US" altLang="ja-JP" sz="8000" dirty="0" smtClean="0">
              <a:solidFill>
                <a:schemeClr val="tx2">
                  <a:lumMod val="50000"/>
                </a:schemeClr>
              </a:solidFill>
            </a:endParaRPr>
          </a:p>
        </p:txBody>
      </p:sp>
      <p:sp>
        <p:nvSpPr>
          <p:cNvPr id="4" name="角丸四角形 3"/>
          <p:cNvSpPr/>
          <p:nvPr/>
        </p:nvSpPr>
        <p:spPr>
          <a:xfrm>
            <a:off x="212725" y="238125"/>
            <a:ext cx="8718550" cy="6376988"/>
          </a:xfrm>
          <a:prstGeom prst="roundRect">
            <a:avLst/>
          </a:prstGeom>
          <a:noFill/>
          <a:ln w="254000" cmpd="thickThi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309601717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16466" y="1124744"/>
            <a:ext cx="7992888" cy="2123658"/>
          </a:xfrm>
          <a:prstGeom prst="rect">
            <a:avLst/>
          </a:prstGeom>
          <a:noFill/>
        </p:spPr>
        <p:txBody>
          <a:bodyPr wrap="square" rtlCol="0">
            <a:spAutoFit/>
          </a:bodyPr>
          <a:lstStyle/>
          <a:p>
            <a:r>
              <a:rPr lang="en-US" altLang="ja-JP" sz="4400" dirty="0" smtClean="0">
                <a:solidFill>
                  <a:prstClr val="black"/>
                </a:solidFill>
              </a:rPr>
              <a:t>OPAC</a:t>
            </a:r>
            <a:r>
              <a:rPr lang="ja-JP" altLang="en-US" sz="4400" dirty="0" smtClean="0">
                <a:solidFill>
                  <a:prstClr val="black"/>
                </a:solidFill>
              </a:rPr>
              <a:t>検索をして、</a:t>
            </a:r>
            <a:endParaRPr lang="en-US" altLang="ja-JP" sz="4400" dirty="0" smtClean="0">
              <a:solidFill>
                <a:prstClr val="black"/>
              </a:solidFill>
            </a:endParaRPr>
          </a:p>
          <a:p>
            <a:r>
              <a:rPr lang="ja-JP" altLang="en-US" sz="4400" dirty="0" smtClean="0">
                <a:solidFill>
                  <a:prstClr val="black"/>
                </a:solidFill>
              </a:rPr>
              <a:t>本を探すのに必要な情報を</a:t>
            </a:r>
            <a:endParaRPr lang="en-US" altLang="ja-JP" sz="4400" dirty="0" smtClean="0">
              <a:solidFill>
                <a:prstClr val="black"/>
              </a:solidFill>
            </a:endParaRPr>
          </a:p>
          <a:p>
            <a:r>
              <a:rPr lang="ja-JP" altLang="en-US" sz="4400" dirty="0" smtClean="0">
                <a:solidFill>
                  <a:prstClr val="black"/>
                </a:solidFill>
              </a:rPr>
              <a:t>書き出してみよう！</a:t>
            </a:r>
            <a:endParaRPr lang="ja-JP" altLang="en-US" sz="4400" dirty="0">
              <a:solidFill>
                <a:prstClr val="black"/>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0008853"/>
              </p:ext>
            </p:extLst>
          </p:nvPr>
        </p:nvGraphicFramePr>
        <p:xfrm>
          <a:off x="516466" y="3428999"/>
          <a:ext cx="6791838" cy="2808313"/>
        </p:xfrm>
        <a:graphic>
          <a:graphicData uri="http://schemas.openxmlformats.org/drawingml/2006/table">
            <a:tbl>
              <a:tblPr firstRow="1" bandRow="1">
                <a:tableStyleId>{5940675A-B579-460E-94D1-54222C63F5DA}</a:tableStyleId>
              </a:tblPr>
              <a:tblGrid>
                <a:gridCol w="2005686"/>
                <a:gridCol w="4786152"/>
              </a:tblGrid>
              <a:tr h="877598">
                <a:tc>
                  <a:txBody>
                    <a:bodyPr/>
                    <a:lstStyle/>
                    <a:p>
                      <a:pPr algn="ctr"/>
                      <a:r>
                        <a:rPr kumimoji="1" lang="ja-JP" altLang="en-US" sz="2800" dirty="0" smtClean="0"/>
                        <a:t>書名</a:t>
                      </a:r>
                      <a:endParaRPr kumimoji="1" lang="en-US" altLang="ja-JP" sz="2800" dirty="0" smtClean="0"/>
                    </a:p>
                  </a:txBody>
                  <a:tcPr anchor="ctr">
                    <a:solidFill>
                      <a:srgbClr val="66FFFF"/>
                    </a:solidFill>
                  </a:tcPr>
                </a:tc>
                <a:tc>
                  <a:txBody>
                    <a:bodyPr/>
                    <a:lstStyle/>
                    <a:p>
                      <a:endParaRPr kumimoji="1" lang="ja-JP" altLang="en-US" dirty="0"/>
                    </a:p>
                  </a:txBody>
                  <a:tcPr/>
                </a:tc>
              </a:tr>
              <a:tr h="877598">
                <a:tc>
                  <a:txBody>
                    <a:bodyPr/>
                    <a:lstStyle/>
                    <a:p>
                      <a:pPr algn="ctr"/>
                      <a:r>
                        <a:rPr kumimoji="1" lang="ja-JP" altLang="en-US" sz="2800" dirty="0" smtClean="0"/>
                        <a:t>請求記号</a:t>
                      </a:r>
                      <a:endParaRPr kumimoji="1" lang="ja-JP" altLang="en-US" sz="2800" dirty="0"/>
                    </a:p>
                  </a:txBody>
                  <a:tcPr anchor="ctr">
                    <a:solidFill>
                      <a:srgbClr val="66FFFF"/>
                    </a:solidFill>
                  </a:tcPr>
                </a:tc>
                <a:tc>
                  <a:txBody>
                    <a:bodyPr/>
                    <a:lstStyle/>
                    <a:p>
                      <a:endParaRPr kumimoji="1" lang="ja-JP" altLang="en-US" dirty="0"/>
                    </a:p>
                  </a:txBody>
                  <a:tcPr/>
                </a:tc>
              </a:tr>
              <a:tr h="1053117">
                <a:tc>
                  <a:txBody>
                    <a:bodyPr/>
                    <a:lstStyle/>
                    <a:p>
                      <a:pPr algn="ctr"/>
                      <a:r>
                        <a:rPr kumimoji="1" lang="ja-JP" altLang="en-US" sz="2800" dirty="0" smtClean="0"/>
                        <a:t>配架場所</a:t>
                      </a:r>
                      <a:endParaRPr kumimoji="1" lang="ja-JP" altLang="en-US" sz="2800" dirty="0"/>
                    </a:p>
                  </a:txBody>
                  <a:tcPr anchor="ctr">
                    <a:solidFill>
                      <a:srgbClr val="66FFFF"/>
                    </a:solidFill>
                  </a:tcPr>
                </a:tc>
                <a:tc>
                  <a:txBody>
                    <a:bodyPr/>
                    <a:lstStyle/>
                    <a:p>
                      <a:endParaRPr kumimoji="1" lang="ja-JP" altLang="en-US" dirty="0"/>
                    </a:p>
                  </a:txBody>
                  <a:tcPr/>
                </a:tc>
              </a:tr>
            </a:tbl>
          </a:graphicData>
        </a:graphic>
      </p:graphicFrame>
      <p:pic>
        <p:nvPicPr>
          <p:cNvPr id="1026" name="Picture 2" descr="C:\Users\michiru\AppData\Local\Microsoft\Windows\Temporary Internet Files\Content.IE5\YUIECYH4\MC900413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0809" y="3538751"/>
            <a:ext cx="2363022" cy="3060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483768" y="3538751"/>
            <a:ext cx="4968552" cy="584775"/>
          </a:xfrm>
          <a:prstGeom prst="rect">
            <a:avLst/>
          </a:prstGeom>
          <a:noFill/>
        </p:spPr>
        <p:txBody>
          <a:bodyPr wrap="square" rtlCol="0">
            <a:spAutoFit/>
          </a:bodyPr>
          <a:lstStyle/>
          <a:p>
            <a:r>
              <a:rPr lang="ja-JP" altLang="en-US" sz="3200" dirty="0" smtClean="0">
                <a:solidFill>
                  <a:prstClr val="black"/>
                </a:solidFill>
              </a:rPr>
              <a:t>ハリー・ポッターと賢者の石</a:t>
            </a:r>
            <a:endParaRPr lang="en-US" altLang="ja-JP" sz="3200" dirty="0">
              <a:solidFill>
                <a:prstClr val="black"/>
              </a:solidFill>
            </a:endParaRPr>
          </a:p>
        </p:txBody>
      </p:sp>
      <p:sp>
        <p:nvSpPr>
          <p:cNvPr id="9" name="円/楕円 8"/>
          <p:cNvSpPr/>
          <p:nvPr/>
        </p:nvSpPr>
        <p:spPr bwMode="auto">
          <a:xfrm>
            <a:off x="179752" y="548358"/>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0" name="コンテンツ プレースホルダー 2"/>
          <p:cNvSpPr txBox="1">
            <a:spLocks/>
          </p:cNvSpPr>
          <p:nvPr/>
        </p:nvSpPr>
        <p:spPr bwMode="auto">
          <a:xfrm>
            <a:off x="237108" y="253405"/>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
        <p:nvSpPr>
          <p:cNvPr id="8" name="テキスト ボックス 7"/>
          <p:cNvSpPr txBox="1"/>
          <p:nvPr/>
        </p:nvSpPr>
        <p:spPr>
          <a:xfrm>
            <a:off x="2771800" y="4483038"/>
            <a:ext cx="3643025" cy="584775"/>
          </a:xfrm>
          <a:prstGeom prst="rect">
            <a:avLst/>
          </a:prstGeom>
          <a:noFill/>
        </p:spPr>
        <p:txBody>
          <a:bodyPr wrap="square" rtlCol="0">
            <a:spAutoFit/>
          </a:bodyPr>
          <a:lstStyle/>
          <a:p>
            <a:r>
              <a:rPr lang="ja-JP" altLang="en-US" sz="3200" dirty="0" smtClean="0">
                <a:solidFill>
                  <a:prstClr val="black"/>
                </a:solidFill>
              </a:rPr>
              <a:t>　　　　</a:t>
            </a:r>
            <a:r>
              <a:rPr lang="en-US" altLang="ja-JP" sz="3200" dirty="0" smtClean="0">
                <a:solidFill>
                  <a:prstClr val="black"/>
                </a:solidFill>
                <a:latin typeface="ＭＳ Ｐゴシック"/>
              </a:rPr>
              <a:t>933.7/R</a:t>
            </a:r>
          </a:p>
        </p:txBody>
      </p:sp>
      <p:sp>
        <p:nvSpPr>
          <p:cNvPr id="11" name="テキスト ボックス 10"/>
          <p:cNvSpPr txBox="1"/>
          <p:nvPr/>
        </p:nvSpPr>
        <p:spPr>
          <a:xfrm>
            <a:off x="2771800" y="5373216"/>
            <a:ext cx="3888432" cy="584775"/>
          </a:xfrm>
          <a:prstGeom prst="rect">
            <a:avLst/>
          </a:prstGeom>
          <a:noFill/>
        </p:spPr>
        <p:txBody>
          <a:bodyPr wrap="square" rtlCol="0">
            <a:spAutoFit/>
          </a:bodyPr>
          <a:lstStyle/>
          <a:p>
            <a:r>
              <a:rPr lang="ja-JP" altLang="en-US" sz="3200" dirty="0" smtClean="0">
                <a:solidFill>
                  <a:prstClr val="black"/>
                </a:solidFill>
              </a:rPr>
              <a:t>　　　一般図書</a:t>
            </a:r>
            <a:endParaRPr lang="ja-JP" altLang="en-US" sz="3200" dirty="0">
              <a:solidFill>
                <a:prstClr val="black"/>
              </a:solidFill>
            </a:endParaRPr>
          </a:p>
        </p:txBody>
      </p:sp>
    </p:spTree>
    <p:extLst>
      <p:ext uri="{BB962C8B-B14F-4D97-AF65-F5344CB8AC3E}">
        <p14:creationId xmlns:p14="http://schemas.microsoft.com/office/powerpoint/2010/main" val="226800794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1500"/>
                                  </p:stCondLst>
                                  <p:childTnLst>
                                    <p:animRot by="120000">
                                      <p:cBhvr>
                                        <p:cTn id="6" dur="200" fill="hold">
                                          <p:stCondLst>
                                            <p:cond delay="0"/>
                                          </p:stCondLst>
                                        </p:cTn>
                                        <p:tgtEl>
                                          <p:spTgt spid="1026"/>
                                        </p:tgtEl>
                                        <p:attrNameLst>
                                          <p:attrName>r</p:attrName>
                                        </p:attrNameLst>
                                      </p:cBhvr>
                                    </p:animRot>
                                    <p:animRot by="-240000">
                                      <p:cBhvr>
                                        <p:cTn id="7" dur="400" fill="hold">
                                          <p:stCondLst>
                                            <p:cond delay="400"/>
                                          </p:stCondLst>
                                        </p:cTn>
                                        <p:tgtEl>
                                          <p:spTgt spid="1026"/>
                                        </p:tgtEl>
                                        <p:attrNameLst>
                                          <p:attrName>r</p:attrName>
                                        </p:attrNameLst>
                                      </p:cBhvr>
                                    </p:animRot>
                                    <p:animRot by="240000">
                                      <p:cBhvr>
                                        <p:cTn id="8" dur="400" fill="hold">
                                          <p:stCondLst>
                                            <p:cond delay="800"/>
                                          </p:stCondLst>
                                        </p:cTn>
                                        <p:tgtEl>
                                          <p:spTgt spid="1026"/>
                                        </p:tgtEl>
                                        <p:attrNameLst>
                                          <p:attrName>r</p:attrName>
                                        </p:attrNameLst>
                                      </p:cBhvr>
                                    </p:animRot>
                                    <p:animRot by="-240000">
                                      <p:cBhvr>
                                        <p:cTn id="9" dur="400" fill="hold">
                                          <p:stCondLst>
                                            <p:cond delay="1200"/>
                                          </p:stCondLst>
                                        </p:cTn>
                                        <p:tgtEl>
                                          <p:spTgt spid="1026"/>
                                        </p:tgtEl>
                                        <p:attrNameLst>
                                          <p:attrName>r</p:attrName>
                                        </p:attrNameLst>
                                      </p:cBhvr>
                                    </p:animRot>
                                    <p:animRot by="120000">
                                      <p:cBhvr>
                                        <p:cTn id="10" dur="400" fill="hold">
                                          <p:stCondLst>
                                            <p:cond delay="1600"/>
                                          </p:stCondLst>
                                        </p:cTn>
                                        <p:tgtEl>
                                          <p:spTgt spid="1026"/>
                                        </p:tgtEl>
                                        <p:attrNameLst>
                                          <p:attrName>r</p:attrName>
                                        </p:attrNameLst>
                                      </p:cBhvr>
                                    </p:animRot>
                                  </p:childTnLst>
                                </p:cTn>
                              </p:par>
                              <p:par>
                                <p:cTn id="11" presetID="22" presetClass="entr" presetSubtype="8"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22" presetClass="entr" presetSubtype="8" fill="hold" grpId="0" nodeType="withEffect">
                                  <p:stCondLst>
                                    <p:cond delay="2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800"/>
                                        <p:tgtEl>
                                          <p:spTgt spid="8"/>
                                        </p:tgtEl>
                                      </p:cBhvr>
                                    </p:animEffect>
                                  </p:childTnLst>
                                </p:cTn>
                              </p:par>
                              <p:par>
                                <p:cTn id="17" presetID="22" presetClass="entr" presetSubtype="8" fill="hold" grpId="0" nodeType="withEffect">
                                  <p:stCondLst>
                                    <p:cond delay="33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7" name="タイトル 1"/>
          <p:cNvSpPr>
            <a:spLocks noGrp="1"/>
          </p:cNvSpPr>
          <p:nvPr>
            <p:ph type="title"/>
          </p:nvPr>
        </p:nvSpPr>
        <p:spPr>
          <a:xfrm>
            <a:off x="0" y="692150"/>
            <a:ext cx="9144000" cy="3097213"/>
          </a:xfrm>
          <a:solidFill>
            <a:srgbClr val="92D050"/>
          </a:solidFill>
        </p:spPr>
        <p:txBody>
          <a:bodyPr rtlCol="0">
            <a:noAutofit/>
          </a:bodyPr>
          <a:lstStyle/>
          <a:p>
            <a:pPr>
              <a:defRPr/>
            </a:pPr>
            <a:r>
              <a:rPr lang="ja-JP" altLang="en-US" sz="7200" dirty="0" smtClean="0">
                <a:solidFill>
                  <a:srgbClr val="10253F"/>
                </a:solidFill>
                <a:latin typeface="+mj-ea"/>
              </a:rPr>
              <a:t>飽きさせない</a:t>
            </a:r>
            <a:r>
              <a:rPr lang="ja-JP" altLang="en-US" sz="7200" dirty="0">
                <a:solidFill>
                  <a:srgbClr val="10253F"/>
                </a:solidFill>
                <a:latin typeface="+mj-ea"/>
              </a:rPr>
              <a:t>ため</a:t>
            </a:r>
            <a:r>
              <a:rPr lang="ja-JP" altLang="en-US" sz="7200" dirty="0" smtClean="0">
                <a:solidFill>
                  <a:srgbClr val="10253F"/>
                </a:solidFill>
                <a:latin typeface="+mj-ea"/>
              </a:rPr>
              <a:t>の</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実践</a:t>
            </a:r>
            <a:r>
              <a:rPr lang="ja-JP" altLang="en-US" sz="7200" dirty="0">
                <a:solidFill>
                  <a:srgbClr val="10253F"/>
                </a:solidFill>
                <a:latin typeface="+mj-ea"/>
              </a:rPr>
              <a:t>テクニック</a:t>
            </a:r>
            <a:endParaRPr lang="ja-JP" altLang="en-US" sz="9600" dirty="0" smtClean="0">
              <a:solidFill>
                <a:srgbClr val="10253F"/>
              </a:solidFill>
              <a:latin typeface="+mj-ea"/>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その⑤</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31493446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107504" y="117352"/>
            <a:ext cx="8928992" cy="6480000"/>
          </a:xfrm>
        </p:spPr>
        <p:txBody>
          <a:bodyPr anchor="ctr">
            <a:normAutofit fontScale="62500" lnSpcReduction="20000"/>
          </a:bodyPr>
          <a:lstStyle/>
          <a:p>
            <a:pPr marL="0" indent="0" algn="ctr">
              <a:buNone/>
              <a:defRPr/>
            </a:pPr>
            <a:r>
              <a:rPr lang="ja-JP" altLang="en-US" sz="8400" dirty="0" smtClean="0">
                <a:solidFill>
                  <a:srgbClr val="10253F"/>
                </a:solidFill>
              </a:rPr>
              <a:t>実物の図書や雑誌・小道具を</a:t>
            </a:r>
            <a:endParaRPr lang="en-US" altLang="ja-JP" sz="8400" dirty="0" smtClean="0">
              <a:solidFill>
                <a:srgbClr val="10253F"/>
              </a:solidFill>
            </a:endParaRPr>
          </a:p>
          <a:p>
            <a:pPr marL="0" indent="0" algn="ctr">
              <a:buNone/>
              <a:defRPr/>
            </a:pPr>
            <a:r>
              <a:rPr lang="ja-JP" altLang="en-US" sz="8400" dirty="0" smtClean="0">
                <a:solidFill>
                  <a:srgbClr val="10253F"/>
                </a:solidFill>
              </a:rPr>
              <a:t>（近づけたり回覧して）</a:t>
            </a:r>
            <a:endParaRPr lang="en-US" altLang="ja-JP" sz="8400" dirty="0" smtClean="0">
              <a:solidFill>
                <a:srgbClr val="10253F"/>
              </a:solidFill>
            </a:endParaRPr>
          </a:p>
          <a:p>
            <a:pPr marL="0" indent="0" algn="ctr">
              <a:buNone/>
              <a:defRPr/>
            </a:pPr>
            <a:endParaRPr lang="en-US" altLang="ja-JP" sz="3600" dirty="0" smtClean="0">
              <a:solidFill>
                <a:srgbClr val="10253F"/>
              </a:solidFill>
            </a:endParaRPr>
          </a:p>
          <a:p>
            <a:pPr marL="0" indent="0" algn="ctr">
              <a:buNone/>
              <a:defRPr/>
            </a:pPr>
            <a:r>
              <a:rPr lang="ja-JP" altLang="en-US" sz="12200" dirty="0" smtClean="0">
                <a:solidFill>
                  <a:srgbClr val="10253F"/>
                </a:solidFill>
              </a:rPr>
              <a:t>“全員に見せている”</a:t>
            </a:r>
            <a:endParaRPr lang="en-US" altLang="ja-JP" sz="12200" dirty="0" smtClean="0">
              <a:solidFill>
                <a:srgbClr val="10253F"/>
              </a:solidFill>
            </a:endParaRPr>
          </a:p>
          <a:p>
            <a:pPr marL="0" indent="0" algn="ctr">
              <a:buNone/>
              <a:defRPr/>
            </a:pPr>
            <a:endParaRPr lang="en-US" altLang="ja-JP" sz="4400" dirty="0" smtClean="0">
              <a:solidFill>
                <a:srgbClr val="10253F"/>
              </a:solidFill>
            </a:endParaRPr>
          </a:p>
          <a:p>
            <a:pPr marL="0" indent="0" algn="ctr">
              <a:buNone/>
              <a:defRPr/>
            </a:pPr>
            <a:r>
              <a:rPr lang="ja-JP" altLang="en-US" sz="8400" dirty="0" smtClean="0">
                <a:solidFill>
                  <a:srgbClr val="10253F"/>
                </a:solidFill>
              </a:rPr>
              <a:t>という空気感を作って見せる</a:t>
            </a:r>
          </a:p>
        </p:txBody>
      </p:sp>
      <p:sp>
        <p:nvSpPr>
          <p:cNvPr id="4" name="角丸四角形 3"/>
          <p:cNvSpPr/>
          <p:nvPr/>
        </p:nvSpPr>
        <p:spPr>
          <a:xfrm>
            <a:off x="212725" y="238125"/>
            <a:ext cx="8718550" cy="6376988"/>
          </a:xfrm>
          <a:prstGeom prst="roundRect">
            <a:avLst/>
          </a:prstGeom>
          <a:noFill/>
          <a:ln w="254000" cmpd="thickThi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dirty="0">
              <a:solidFill>
                <a:srgbClr val="B13F9A">
                  <a:lumMod val="50000"/>
                </a:srgbClr>
              </a:solidFill>
            </a:endParaRPr>
          </a:p>
        </p:txBody>
      </p:sp>
    </p:spTree>
    <p:extLst>
      <p:ext uri="{BB962C8B-B14F-4D97-AF65-F5344CB8AC3E}">
        <p14:creationId xmlns:p14="http://schemas.microsoft.com/office/powerpoint/2010/main" val="144599393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0" descr="C:\Users\h_sakai\AppData\Local\Microsoft\Windows\Temporary Internet Files\Content.IE5\MBZ53W60\MC900088938[1].wmf"/>
          <p:cNvPicPr>
            <a:picLocks noChangeAspect="1" noChangeArrowheads="1"/>
          </p:cNvPicPr>
          <p:nvPr/>
        </p:nvPicPr>
        <p:blipFill>
          <a:blip r:embed="rId2" cstate="print"/>
          <a:srcRect/>
          <a:stretch>
            <a:fillRect/>
          </a:stretch>
        </p:blipFill>
        <p:spPr bwMode="auto">
          <a:xfrm>
            <a:off x="1405363" y="1844824"/>
            <a:ext cx="1438445" cy="2600771"/>
          </a:xfrm>
          <a:prstGeom prst="rect">
            <a:avLst/>
          </a:prstGeom>
          <a:noFill/>
        </p:spPr>
      </p:pic>
      <p:grpSp>
        <p:nvGrpSpPr>
          <p:cNvPr id="1844" name="Group 545"/>
          <p:cNvGrpSpPr>
            <a:grpSpLocks noChangeAspect="1"/>
          </p:cNvGrpSpPr>
          <p:nvPr/>
        </p:nvGrpSpPr>
        <p:grpSpPr bwMode="auto">
          <a:xfrm>
            <a:off x="1043608" y="4581128"/>
            <a:ext cx="2300287" cy="1774825"/>
            <a:chOff x="521" y="2901"/>
            <a:chExt cx="1449" cy="1118"/>
          </a:xfrm>
        </p:grpSpPr>
        <p:sp>
          <p:nvSpPr>
            <p:cNvPr id="1846" name="Rectangle 546"/>
            <p:cNvSpPr>
              <a:spLocks noChangeArrowheads="1"/>
            </p:cNvSpPr>
            <p:nvPr/>
          </p:nvSpPr>
          <p:spPr bwMode="auto">
            <a:xfrm>
              <a:off x="525" y="3264"/>
              <a:ext cx="1444" cy="48"/>
            </a:xfrm>
            <a:prstGeom prst="rect">
              <a:avLst/>
            </a:prstGeom>
            <a:solidFill>
              <a:srgbClr val="E1B98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6" name="Rectangle 560"/>
            <p:cNvSpPr>
              <a:spLocks noChangeArrowheads="1"/>
            </p:cNvSpPr>
            <p:nvPr/>
          </p:nvSpPr>
          <p:spPr bwMode="auto">
            <a:xfrm>
              <a:off x="521" y="3314"/>
              <a:ext cx="1448" cy="35"/>
            </a:xfrm>
            <a:prstGeom prst="rect">
              <a:avLst/>
            </a:prstGeom>
            <a:solidFill>
              <a:srgbClr val="CC9961"/>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7" name="Freeform 561"/>
            <p:cNvSpPr>
              <a:spLocks/>
            </p:cNvSpPr>
            <p:nvPr/>
          </p:nvSpPr>
          <p:spPr bwMode="auto">
            <a:xfrm>
              <a:off x="1222" y="3536"/>
              <a:ext cx="532" cy="108"/>
            </a:xfrm>
            <a:custGeom>
              <a:avLst/>
              <a:gdLst/>
              <a:ahLst/>
              <a:cxnLst>
                <a:cxn ang="0">
                  <a:pos x="0" y="25"/>
                </a:cxn>
                <a:cxn ang="0">
                  <a:pos x="1013" y="1193"/>
                </a:cxn>
                <a:cxn ang="0">
                  <a:pos x="5847" y="1168"/>
                </a:cxn>
                <a:cxn ang="0">
                  <a:pos x="4861" y="0"/>
                </a:cxn>
                <a:cxn ang="0">
                  <a:pos x="0" y="25"/>
                </a:cxn>
              </a:cxnLst>
              <a:rect l="0" t="0" r="r" b="b"/>
              <a:pathLst>
                <a:path w="5847" h="1193">
                  <a:moveTo>
                    <a:pt x="0" y="25"/>
                  </a:moveTo>
                  <a:lnTo>
                    <a:pt x="1013" y="1193"/>
                  </a:lnTo>
                  <a:lnTo>
                    <a:pt x="5847" y="1168"/>
                  </a:lnTo>
                  <a:lnTo>
                    <a:pt x="4861" y="0"/>
                  </a:lnTo>
                  <a:lnTo>
                    <a:pt x="0" y="25"/>
                  </a:ln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8" name="Freeform 562"/>
            <p:cNvSpPr>
              <a:spLocks/>
            </p:cNvSpPr>
            <p:nvPr/>
          </p:nvSpPr>
          <p:spPr bwMode="auto">
            <a:xfrm>
              <a:off x="1685" y="3209"/>
              <a:ext cx="93" cy="153"/>
            </a:xfrm>
            <a:custGeom>
              <a:avLst/>
              <a:gdLst/>
              <a:ahLst/>
              <a:cxnLst>
                <a:cxn ang="0">
                  <a:pos x="0" y="0"/>
                </a:cxn>
                <a:cxn ang="0">
                  <a:pos x="0" y="383"/>
                </a:cxn>
                <a:cxn ang="0">
                  <a:pos x="1022" y="1687"/>
                </a:cxn>
                <a:cxn ang="0">
                  <a:pos x="1022" y="1185"/>
                </a:cxn>
                <a:cxn ang="0">
                  <a:pos x="0" y="0"/>
                </a:cxn>
              </a:cxnLst>
              <a:rect l="0" t="0" r="r" b="b"/>
              <a:pathLst>
                <a:path w="1022" h="1687">
                  <a:moveTo>
                    <a:pt x="0" y="0"/>
                  </a:moveTo>
                  <a:lnTo>
                    <a:pt x="0" y="383"/>
                  </a:lnTo>
                  <a:lnTo>
                    <a:pt x="1022" y="1687"/>
                  </a:lnTo>
                  <a:lnTo>
                    <a:pt x="1022" y="1185"/>
                  </a:lnTo>
                  <a:lnTo>
                    <a:pt x="0" y="0"/>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9" name="Freeform 563"/>
            <p:cNvSpPr>
              <a:spLocks/>
            </p:cNvSpPr>
            <p:nvPr/>
          </p:nvSpPr>
          <p:spPr bwMode="auto">
            <a:xfrm>
              <a:off x="1322" y="3311"/>
              <a:ext cx="17" cy="333"/>
            </a:xfrm>
            <a:custGeom>
              <a:avLst/>
              <a:gdLst/>
              <a:ahLst/>
              <a:cxnLst>
                <a:cxn ang="0">
                  <a:pos x="102" y="3669"/>
                </a:cxn>
                <a:cxn ang="0">
                  <a:pos x="121" y="3665"/>
                </a:cxn>
                <a:cxn ang="0">
                  <a:pos x="138" y="3658"/>
                </a:cxn>
                <a:cxn ang="0">
                  <a:pos x="153" y="3648"/>
                </a:cxn>
                <a:cxn ang="0">
                  <a:pos x="166" y="3635"/>
                </a:cxn>
                <a:cxn ang="0">
                  <a:pos x="175" y="3621"/>
                </a:cxn>
                <a:cxn ang="0">
                  <a:pos x="183" y="3604"/>
                </a:cxn>
                <a:cxn ang="0">
                  <a:pos x="186" y="3586"/>
                </a:cxn>
                <a:cxn ang="0">
                  <a:pos x="187" y="92"/>
                </a:cxn>
                <a:cxn ang="0">
                  <a:pos x="185" y="74"/>
                </a:cxn>
                <a:cxn ang="0">
                  <a:pos x="179" y="56"/>
                </a:cxn>
                <a:cxn ang="0">
                  <a:pos x="171" y="41"/>
                </a:cxn>
                <a:cxn ang="0">
                  <a:pos x="160" y="27"/>
                </a:cxn>
                <a:cxn ang="0">
                  <a:pos x="146" y="16"/>
                </a:cxn>
                <a:cxn ang="0">
                  <a:pos x="130" y="7"/>
                </a:cxn>
                <a:cxn ang="0">
                  <a:pos x="112" y="2"/>
                </a:cxn>
                <a:cxn ang="0">
                  <a:pos x="93" y="0"/>
                </a:cxn>
                <a:cxn ang="0">
                  <a:pos x="74" y="2"/>
                </a:cxn>
                <a:cxn ang="0">
                  <a:pos x="57" y="7"/>
                </a:cxn>
                <a:cxn ang="0">
                  <a:pos x="41" y="16"/>
                </a:cxn>
                <a:cxn ang="0">
                  <a:pos x="27" y="27"/>
                </a:cxn>
                <a:cxn ang="0">
                  <a:pos x="16" y="41"/>
                </a:cxn>
                <a:cxn ang="0">
                  <a:pos x="8" y="56"/>
                </a:cxn>
                <a:cxn ang="0">
                  <a:pos x="2" y="74"/>
                </a:cxn>
                <a:cxn ang="0">
                  <a:pos x="0" y="92"/>
                </a:cxn>
                <a:cxn ang="0">
                  <a:pos x="1" y="3586"/>
                </a:cxn>
                <a:cxn ang="0">
                  <a:pos x="4" y="3604"/>
                </a:cxn>
                <a:cxn ang="0">
                  <a:pos x="11" y="3621"/>
                </a:cxn>
                <a:cxn ang="0">
                  <a:pos x="21" y="3635"/>
                </a:cxn>
                <a:cxn ang="0">
                  <a:pos x="34" y="3648"/>
                </a:cxn>
                <a:cxn ang="0">
                  <a:pos x="49" y="3658"/>
                </a:cxn>
                <a:cxn ang="0">
                  <a:pos x="65" y="3665"/>
                </a:cxn>
                <a:cxn ang="0">
                  <a:pos x="84" y="3669"/>
                </a:cxn>
              </a:cxnLst>
              <a:rect l="0" t="0" r="r" b="b"/>
              <a:pathLst>
                <a:path w="187" h="3669">
                  <a:moveTo>
                    <a:pt x="93" y="3669"/>
                  </a:moveTo>
                  <a:lnTo>
                    <a:pt x="102" y="3669"/>
                  </a:lnTo>
                  <a:lnTo>
                    <a:pt x="112" y="3667"/>
                  </a:lnTo>
                  <a:lnTo>
                    <a:pt x="121" y="3665"/>
                  </a:lnTo>
                  <a:lnTo>
                    <a:pt x="130" y="3662"/>
                  </a:lnTo>
                  <a:lnTo>
                    <a:pt x="138" y="3658"/>
                  </a:lnTo>
                  <a:lnTo>
                    <a:pt x="146" y="3653"/>
                  </a:lnTo>
                  <a:lnTo>
                    <a:pt x="153" y="3648"/>
                  </a:lnTo>
                  <a:lnTo>
                    <a:pt x="160" y="3642"/>
                  </a:lnTo>
                  <a:lnTo>
                    <a:pt x="166" y="3635"/>
                  </a:lnTo>
                  <a:lnTo>
                    <a:pt x="171" y="3628"/>
                  </a:lnTo>
                  <a:lnTo>
                    <a:pt x="175" y="3621"/>
                  </a:lnTo>
                  <a:lnTo>
                    <a:pt x="179" y="3612"/>
                  </a:lnTo>
                  <a:lnTo>
                    <a:pt x="183" y="3604"/>
                  </a:lnTo>
                  <a:lnTo>
                    <a:pt x="185" y="3595"/>
                  </a:lnTo>
                  <a:lnTo>
                    <a:pt x="186" y="3586"/>
                  </a:lnTo>
                  <a:lnTo>
                    <a:pt x="187" y="3576"/>
                  </a:lnTo>
                  <a:lnTo>
                    <a:pt x="187" y="92"/>
                  </a:lnTo>
                  <a:lnTo>
                    <a:pt x="186" y="83"/>
                  </a:lnTo>
                  <a:lnTo>
                    <a:pt x="185" y="74"/>
                  </a:lnTo>
                  <a:lnTo>
                    <a:pt x="183" y="65"/>
                  </a:lnTo>
                  <a:lnTo>
                    <a:pt x="179" y="56"/>
                  </a:lnTo>
                  <a:lnTo>
                    <a:pt x="175" y="48"/>
                  </a:lnTo>
                  <a:lnTo>
                    <a:pt x="171" y="41"/>
                  </a:lnTo>
                  <a:lnTo>
                    <a:pt x="166" y="34"/>
                  </a:lnTo>
                  <a:lnTo>
                    <a:pt x="160" y="27"/>
                  </a:lnTo>
                  <a:lnTo>
                    <a:pt x="153" y="21"/>
                  </a:lnTo>
                  <a:lnTo>
                    <a:pt x="146" y="16"/>
                  </a:lnTo>
                  <a:lnTo>
                    <a:pt x="138" y="11"/>
                  </a:lnTo>
                  <a:lnTo>
                    <a:pt x="130" y="7"/>
                  </a:lnTo>
                  <a:lnTo>
                    <a:pt x="121" y="4"/>
                  </a:lnTo>
                  <a:lnTo>
                    <a:pt x="112" y="2"/>
                  </a:lnTo>
                  <a:lnTo>
                    <a:pt x="102" y="0"/>
                  </a:lnTo>
                  <a:lnTo>
                    <a:pt x="93" y="0"/>
                  </a:lnTo>
                  <a:lnTo>
                    <a:pt x="84" y="0"/>
                  </a:lnTo>
                  <a:lnTo>
                    <a:pt x="74" y="2"/>
                  </a:lnTo>
                  <a:lnTo>
                    <a:pt x="65" y="4"/>
                  </a:lnTo>
                  <a:lnTo>
                    <a:pt x="57" y="7"/>
                  </a:lnTo>
                  <a:lnTo>
                    <a:pt x="49" y="11"/>
                  </a:lnTo>
                  <a:lnTo>
                    <a:pt x="41" y="16"/>
                  </a:lnTo>
                  <a:lnTo>
                    <a:pt x="34" y="21"/>
                  </a:lnTo>
                  <a:lnTo>
                    <a:pt x="27" y="27"/>
                  </a:lnTo>
                  <a:lnTo>
                    <a:pt x="21" y="34"/>
                  </a:lnTo>
                  <a:lnTo>
                    <a:pt x="16" y="41"/>
                  </a:lnTo>
                  <a:lnTo>
                    <a:pt x="11" y="48"/>
                  </a:lnTo>
                  <a:lnTo>
                    <a:pt x="8" y="56"/>
                  </a:lnTo>
                  <a:lnTo>
                    <a:pt x="4" y="65"/>
                  </a:lnTo>
                  <a:lnTo>
                    <a:pt x="2" y="74"/>
                  </a:lnTo>
                  <a:lnTo>
                    <a:pt x="1" y="83"/>
                  </a:lnTo>
                  <a:lnTo>
                    <a:pt x="0" y="92"/>
                  </a:lnTo>
                  <a:lnTo>
                    <a:pt x="0" y="3576"/>
                  </a:lnTo>
                  <a:lnTo>
                    <a:pt x="1" y="3586"/>
                  </a:lnTo>
                  <a:lnTo>
                    <a:pt x="2" y="3595"/>
                  </a:lnTo>
                  <a:lnTo>
                    <a:pt x="4" y="3604"/>
                  </a:lnTo>
                  <a:lnTo>
                    <a:pt x="8" y="3612"/>
                  </a:lnTo>
                  <a:lnTo>
                    <a:pt x="11" y="3621"/>
                  </a:lnTo>
                  <a:lnTo>
                    <a:pt x="16" y="3628"/>
                  </a:lnTo>
                  <a:lnTo>
                    <a:pt x="21" y="3635"/>
                  </a:lnTo>
                  <a:lnTo>
                    <a:pt x="27" y="3642"/>
                  </a:lnTo>
                  <a:lnTo>
                    <a:pt x="34" y="3648"/>
                  </a:lnTo>
                  <a:lnTo>
                    <a:pt x="41" y="3653"/>
                  </a:lnTo>
                  <a:lnTo>
                    <a:pt x="49" y="3658"/>
                  </a:lnTo>
                  <a:lnTo>
                    <a:pt x="57" y="3662"/>
                  </a:lnTo>
                  <a:lnTo>
                    <a:pt x="65" y="3665"/>
                  </a:lnTo>
                  <a:lnTo>
                    <a:pt x="74" y="3667"/>
                  </a:lnTo>
                  <a:lnTo>
                    <a:pt x="84" y="3669"/>
                  </a:lnTo>
                  <a:lnTo>
                    <a:pt x="93"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0" name="Freeform 564"/>
            <p:cNvSpPr>
              <a:spLocks/>
            </p:cNvSpPr>
            <p:nvPr/>
          </p:nvSpPr>
          <p:spPr bwMode="auto">
            <a:xfrm>
              <a:off x="1237" y="3229"/>
              <a:ext cx="17" cy="334"/>
            </a:xfrm>
            <a:custGeom>
              <a:avLst/>
              <a:gdLst/>
              <a:ahLst/>
              <a:cxnLst>
                <a:cxn ang="0">
                  <a:pos x="102" y="3669"/>
                </a:cxn>
                <a:cxn ang="0">
                  <a:pos x="120" y="3665"/>
                </a:cxn>
                <a:cxn ang="0">
                  <a:pos x="137" y="3658"/>
                </a:cxn>
                <a:cxn ang="0">
                  <a:pos x="152" y="3648"/>
                </a:cxn>
                <a:cxn ang="0">
                  <a:pos x="165" y="3636"/>
                </a:cxn>
                <a:cxn ang="0">
                  <a:pos x="175" y="3621"/>
                </a:cxn>
                <a:cxn ang="0">
                  <a:pos x="182" y="3604"/>
                </a:cxn>
                <a:cxn ang="0">
                  <a:pos x="186" y="3586"/>
                </a:cxn>
                <a:cxn ang="0">
                  <a:pos x="186" y="94"/>
                </a:cxn>
                <a:cxn ang="0">
                  <a:pos x="184" y="74"/>
                </a:cxn>
                <a:cxn ang="0">
                  <a:pos x="179" y="57"/>
                </a:cxn>
                <a:cxn ang="0">
                  <a:pos x="170" y="41"/>
                </a:cxn>
                <a:cxn ang="0">
                  <a:pos x="158" y="27"/>
                </a:cxn>
                <a:cxn ang="0">
                  <a:pos x="144" y="16"/>
                </a:cxn>
                <a:cxn ang="0">
                  <a:pos x="129" y="7"/>
                </a:cxn>
                <a:cxn ang="0">
                  <a:pos x="111" y="2"/>
                </a:cxn>
                <a:cxn ang="0">
                  <a:pos x="93" y="0"/>
                </a:cxn>
                <a:cxn ang="0">
                  <a:pos x="74" y="2"/>
                </a:cxn>
                <a:cxn ang="0">
                  <a:pos x="57" y="7"/>
                </a:cxn>
                <a:cxn ang="0">
                  <a:pos x="41" y="16"/>
                </a:cxn>
                <a:cxn ang="0">
                  <a:pos x="27" y="27"/>
                </a:cxn>
                <a:cxn ang="0">
                  <a:pos x="16" y="41"/>
                </a:cxn>
                <a:cxn ang="0">
                  <a:pos x="7" y="57"/>
                </a:cxn>
                <a:cxn ang="0">
                  <a:pos x="2" y="74"/>
                </a:cxn>
                <a:cxn ang="0">
                  <a:pos x="0" y="94"/>
                </a:cxn>
                <a:cxn ang="0">
                  <a:pos x="0" y="3586"/>
                </a:cxn>
                <a:cxn ang="0">
                  <a:pos x="4" y="3604"/>
                </a:cxn>
                <a:cxn ang="0">
                  <a:pos x="11" y="3621"/>
                </a:cxn>
                <a:cxn ang="0">
                  <a:pos x="21" y="3636"/>
                </a:cxn>
                <a:cxn ang="0">
                  <a:pos x="34" y="3648"/>
                </a:cxn>
                <a:cxn ang="0">
                  <a:pos x="48" y="3658"/>
                </a:cxn>
                <a:cxn ang="0">
                  <a:pos x="65" y="3665"/>
                </a:cxn>
                <a:cxn ang="0">
                  <a:pos x="83" y="3669"/>
                </a:cxn>
              </a:cxnLst>
              <a:rect l="0" t="0" r="r" b="b"/>
              <a:pathLst>
                <a:path w="186" h="3669">
                  <a:moveTo>
                    <a:pt x="93" y="3669"/>
                  </a:moveTo>
                  <a:lnTo>
                    <a:pt x="102" y="3669"/>
                  </a:lnTo>
                  <a:lnTo>
                    <a:pt x="111" y="3667"/>
                  </a:lnTo>
                  <a:lnTo>
                    <a:pt x="120" y="3665"/>
                  </a:lnTo>
                  <a:lnTo>
                    <a:pt x="129" y="3662"/>
                  </a:lnTo>
                  <a:lnTo>
                    <a:pt x="137" y="3658"/>
                  </a:lnTo>
                  <a:lnTo>
                    <a:pt x="144" y="3654"/>
                  </a:lnTo>
                  <a:lnTo>
                    <a:pt x="152" y="3648"/>
                  </a:lnTo>
                  <a:lnTo>
                    <a:pt x="158" y="3642"/>
                  </a:lnTo>
                  <a:lnTo>
                    <a:pt x="165" y="3636"/>
                  </a:lnTo>
                  <a:lnTo>
                    <a:pt x="170" y="3629"/>
                  </a:lnTo>
                  <a:lnTo>
                    <a:pt x="175" y="3621"/>
                  </a:lnTo>
                  <a:lnTo>
                    <a:pt x="179" y="3613"/>
                  </a:lnTo>
                  <a:lnTo>
                    <a:pt x="182" y="3604"/>
                  </a:lnTo>
                  <a:lnTo>
                    <a:pt x="184" y="3595"/>
                  </a:lnTo>
                  <a:lnTo>
                    <a:pt x="186" y="3586"/>
                  </a:lnTo>
                  <a:lnTo>
                    <a:pt x="186" y="3577"/>
                  </a:lnTo>
                  <a:lnTo>
                    <a:pt x="186" y="94"/>
                  </a:lnTo>
                  <a:lnTo>
                    <a:pt x="186" y="83"/>
                  </a:lnTo>
                  <a:lnTo>
                    <a:pt x="184" y="74"/>
                  </a:lnTo>
                  <a:lnTo>
                    <a:pt x="182" y="65"/>
                  </a:lnTo>
                  <a:lnTo>
                    <a:pt x="179" y="57"/>
                  </a:lnTo>
                  <a:lnTo>
                    <a:pt x="175" y="49"/>
                  </a:lnTo>
                  <a:lnTo>
                    <a:pt x="170" y="41"/>
                  </a:lnTo>
                  <a:lnTo>
                    <a:pt x="165" y="34"/>
                  </a:lnTo>
                  <a:lnTo>
                    <a:pt x="158" y="27"/>
                  </a:lnTo>
                  <a:lnTo>
                    <a:pt x="152" y="21"/>
                  </a:lnTo>
                  <a:lnTo>
                    <a:pt x="144" y="16"/>
                  </a:lnTo>
                  <a:lnTo>
                    <a:pt x="137" y="11"/>
                  </a:lnTo>
                  <a:lnTo>
                    <a:pt x="129" y="7"/>
                  </a:lnTo>
                  <a:lnTo>
                    <a:pt x="120" y="4"/>
                  </a:lnTo>
                  <a:lnTo>
                    <a:pt x="111" y="2"/>
                  </a:lnTo>
                  <a:lnTo>
                    <a:pt x="102" y="1"/>
                  </a:lnTo>
                  <a:lnTo>
                    <a:pt x="93" y="0"/>
                  </a:lnTo>
                  <a:lnTo>
                    <a:pt x="83" y="1"/>
                  </a:lnTo>
                  <a:lnTo>
                    <a:pt x="74" y="2"/>
                  </a:lnTo>
                  <a:lnTo>
                    <a:pt x="65" y="4"/>
                  </a:lnTo>
                  <a:lnTo>
                    <a:pt x="57" y="7"/>
                  </a:lnTo>
                  <a:lnTo>
                    <a:pt x="48" y="11"/>
                  </a:lnTo>
                  <a:lnTo>
                    <a:pt x="41" y="16"/>
                  </a:lnTo>
                  <a:lnTo>
                    <a:pt x="34" y="21"/>
                  </a:lnTo>
                  <a:lnTo>
                    <a:pt x="27" y="27"/>
                  </a:lnTo>
                  <a:lnTo>
                    <a:pt x="21" y="34"/>
                  </a:lnTo>
                  <a:lnTo>
                    <a:pt x="16" y="41"/>
                  </a:lnTo>
                  <a:lnTo>
                    <a:pt x="11" y="49"/>
                  </a:lnTo>
                  <a:lnTo>
                    <a:pt x="7" y="57"/>
                  </a:lnTo>
                  <a:lnTo>
                    <a:pt x="4" y="65"/>
                  </a:lnTo>
                  <a:lnTo>
                    <a:pt x="2" y="74"/>
                  </a:lnTo>
                  <a:lnTo>
                    <a:pt x="0" y="83"/>
                  </a:lnTo>
                  <a:lnTo>
                    <a:pt x="0" y="94"/>
                  </a:lnTo>
                  <a:lnTo>
                    <a:pt x="0" y="3577"/>
                  </a:lnTo>
                  <a:lnTo>
                    <a:pt x="0" y="3586"/>
                  </a:lnTo>
                  <a:lnTo>
                    <a:pt x="2" y="3595"/>
                  </a:lnTo>
                  <a:lnTo>
                    <a:pt x="4" y="3604"/>
                  </a:lnTo>
                  <a:lnTo>
                    <a:pt x="7" y="3613"/>
                  </a:lnTo>
                  <a:lnTo>
                    <a:pt x="11" y="3621"/>
                  </a:lnTo>
                  <a:lnTo>
                    <a:pt x="16" y="3629"/>
                  </a:lnTo>
                  <a:lnTo>
                    <a:pt x="21" y="3636"/>
                  </a:lnTo>
                  <a:lnTo>
                    <a:pt x="27" y="3642"/>
                  </a:lnTo>
                  <a:lnTo>
                    <a:pt x="34" y="3648"/>
                  </a:lnTo>
                  <a:lnTo>
                    <a:pt x="41" y="3654"/>
                  </a:lnTo>
                  <a:lnTo>
                    <a:pt x="48" y="3658"/>
                  </a:lnTo>
                  <a:lnTo>
                    <a:pt x="57" y="3662"/>
                  </a:lnTo>
                  <a:lnTo>
                    <a:pt x="65" y="3665"/>
                  </a:lnTo>
                  <a:lnTo>
                    <a:pt x="74" y="3667"/>
                  </a:lnTo>
                  <a:lnTo>
                    <a:pt x="83" y="3669"/>
                  </a:lnTo>
                  <a:lnTo>
                    <a:pt x="93"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1" name="Freeform 565"/>
            <p:cNvSpPr>
              <a:spLocks/>
            </p:cNvSpPr>
            <p:nvPr/>
          </p:nvSpPr>
          <p:spPr bwMode="auto">
            <a:xfrm>
              <a:off x="1235" y="3214"/>
              <a:ext cx="93" cy="153"/>
            </a:xfrm>
            <a:custGeom>
              <a:avLst/>
              <a:gdLst/>
              <a:ahLst/>
              <a:cxnLst>
                <a:cxn ang="0">
                  <a:pos x="0" y="0"/>
                </a:cxn>
                <a:cxn ang="0">
                  <a:pos x="0" y="501"/>
                </a:cxn>
                <a:cxn ang="0">
                  <a:pos x="1021" y="1686"/>
                </a:cxn>
                <a:cxn ang="0">
                  <a:pos x="1021" y="1183"/>
                </a:cxn>
                <a:cxn ang="0">
                  <a:pos x="0" y="0"/>
                </a:cxn>
              </a:cxnLst>
              <a:rect l="0" t="0" r="r" b="b"/>
              <a:pathLst>
                <a:path w="1021" h="1686">
                  <a:moveTo>
                    <a:pt x="0" y="0"/>
                  </a:moveTo>
                  <a:lnTo>
                    <a:pt x="0" y="501"/>
                  </a:lnTo>
                  <a:lnTo>
                    <a:pt x="1021" y="1686"/>
                  </a:lnTo>
                  <a:lnTo>
                    <a:pt x="1021" y="1183"/>
                  </a:lnTo>
                  <a:lnTo>
                    <a:pt x="0" y="0"/>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2" name="Freeform 566"/>
            <p:cNvSpPr>
              <a:spLocks/>
            </p:cNvSpPr>
            <p:nvPr/>
          </p:nvSpPr>
          <p:spPr bwMode="auto">
            <a:xfrm>
              <a:off x="1627" y="3229"/>
              <a:ext cx="17" cy="334"/>
            </a:xfrm>
            <a:custGeom>
              <a:avLst/>
              <a:gdLst/>
              <a:ahLst/>
              <a:cxnLst>
                <a:cxn ang="0">
                  <a:pos x="102" y="3669"/>
                </a:cxn>
                <a:cxn ang="0">
                  <a:pos x="121" y="3665"/>
                </a:cxn>
                <a:cxn ang="0">
                  <a:pos x="137" y="3658"/>
                </a:cxn>
                <a:cxn ang="0">
                  <a:pos x="152" y="3648"/>
                </a:cxn>
                <a:cxn ang="0">
                  <a:pos x="165" y="3636"/>
                </a:cxn>
                <a:cxn ang="0">
                  <a:pos x="176" y="3621"/>
                </a:cxn>
                <a:cxn ang="0">
                  <a:pos x="183" y="3604"/>
                </a:cxn>
                <a:cxn ang="0">
                  <a:pos x="186" y="3586"/>
                </a:cxn>
                <a:cxn ang="0">
                  <a:pos x="187" y="94"/>
                </a:cxn>
                <a:cxn ang="0">
                  <a:pos x="185" y="74"/>
                </a:cxn>
                <a:cxn ang="0">
                  <a:pos x="179" y="57"/>
                </a:cxn>
                <a:cxn ang="0">
                  <a:pos x="171" y="41"/>
                </a:cxn>
                <a:cxn ang="0">
                  <a:pos x="159" y="27"/>
                </a:cxn>
                <a:cxn ang="0">
                  <a:pos x="145" y="16"/>
                </a:cxn>
                <a:cxn ang="0">
                  <a:pos x="129" y="7"/>
                </a:cxn>
                <a:cxn ang="0">
                  <a:pos x="112" y="2"/>
                </a:cxn>
                <a:cxn ang="0">
                  <a:pos x="93" y="0"/>
                </a:cxn>
                <a:cxn ang="0">
                  <a:pos x="74" y="2"/>
                </a:cxn>
                <a:cxn ang="0">
                  <a:pos x="57" y="7"/>
                </a:cxn>
                <a:cxn ang="0">
                  <a:pos x="41" y="16"/>
                </a:cxn>
                <a:cxn ang="0">
                  <a:pos x="27" y="27"/>
                </a:cxn>
                <a:cxn ang="0">
                  <a:pos x="16" y="41"/>
                </a:cxn>
                <a:cxn ang="0">
                  <a:pos x="8" y="57"/>
                </a:cxn>
                <a:cxn ang="0">
                  <a:pos x="2" y="74"/>
                </a:cxn>
                <a:cxn ang="0">
                  <a:pos x="0" y="94"/>
                </a:cxn>
                <a:cxn ang="0">
                  <a:pos x="1" y="3586"/>
                </a:cxn>
                <a:cxn ang="0">
                  <a:pos x="4" y="3604"/>
                </a:cxn>
                <a:cxn ang="0">
                  <a:pos x="11" y="3621"/>
                </a:cxn>
                <a:cxn ang="0">
                  <a:pos x="21" y="3636"/>
                </a:cxn>
                <a:cxn ang="0">
                  <a:pos x="34" y="3648"/>
                </a:cxn>
                <a:cxn ang="0">
                  <a:pos x="49" y="3658"/>
                </a:cxn>
                <a:cxn ang="0">
                  <a:pos x="65" y="3665"/>
                </a:cxn>
                <a:cxn ang="0">
                  <a:pos x="84" y="3669"/>
                </a:cxn>
              </a:cxnLst>
              <a:rect l="0" t="0" r="r" b="b"/>
              <a:pathLst>
                <a:path w="187" h="3669">
                  <a:moveTo>
                    <a:pt x="93" y="3669"/>
                  </a:moveTo>
                  <a:lnTo>
                    <a:pt x="102" y="3669"/>
                  </a:lnTo>
                  <a:lnTo>
                    <a:pt x="112" y="3667"/>
                  </a:lnTo>
                  <a:lnTo>
                    <a:pt x="121" y="3665"/>
                  </a:lnTo>
                  <a:lnTo>
                    <a:pt x="129" y="3662"/>
                  </a:lnTo>
                  <a:lnTo>
                    <a:pt x="137" y="3658"/>
                  </a:lnTo>
                  <a:lnTo>
                    <a:pt x="145" y="3654"/>
                  </a:lnTo>
                  <a:lnTo>
                    <a:pt x="152" y="3648"/>
                  </a:lnTo>
                  <a:lnTo>
                    <a:pt x="159" y="3642"/>
                  </a:lnTo>
                  <a:lnTo>
                    <a:pt x="165" y="3636"/>
                  </a:lnTo>
                  <a:lnTo>
                    <a:pt x="171" y="3629"/>
                  </a:lnTo>
                  <a:lnTo>
                    <a:pt x="176" y="3621"/>
                  </a:lnTo>
                  <a:lnTo>
                    <a:pt x="179" y="3613"/>
                  </a:lnTo>
                  <a:lnTo>
                    <a:pt x="183" y="3604"/>
                  </a:lnTo>
                  <a:lnTo>
                    <a:pt x="185" y="3595"/>
                  </a:lnTo>
                  <a:lnTo>
                    <a:pt x="186" y="3586"/>
                  </a:lnTo>
                  <a:lnTo>
                    <a:pt x="187" y="3577"/>
                  </a:lnTo>
                  <a:lnTo>
                    <a:pt x="187" y="94"/>
                  </a:lnTo>
                  <a:lnTo>
                    <a:pt x="186" y="83"/>
                  </a:lnTo>
                  <a:lnTo>
                    <a:pt x="185" y="74"/>
                  </a:lnTo>
                  <a:lnTo>
                    <a:pt x="183" y="65"/>
                  </a:lnTo>
                  <a:lnTo>
                    <a:pt x="179" y="57"/>
                  </a:lnTo>
                  <a:lnTo>
                    <a:pt x="176" y="49"/>
                  </a:lnTo>
                  <a:lnTo>
                    <a:pt x="171" y="41"/>
                  </a:lnTo>
                  <a:lnTo>
                    <a:pt x="165" y="34"/>
                  </a:lnTo>
                  <a:lnTo>
                    <a:pt x="159" y="27"/>
                  </a:lnTo>
                  <a:lnTo>
                    <a:pt x="152" y="21"/>
                  </a:lnTo>
                  <a:lnTo>
                    <a:pt x="145" y="16"/>
                  </a:lnTo>
                  <a:lnTo>
                    <a:pt x="137" y="11"/>
                  </a:lnTo>
                  <a:lnTo>
                    <a:pt x="129" y="7"/>
                  </a:lnTo>
                  <a:lnTo>
                    <a:pt x="121" y="4"/>
                  </a:lnTo>
                  <a:lnTo>
                    <a:pt x="112" y="2"/>
                  </a:lnTo>
                  <a:lnTo>
                    <a:pt x="102" y="1"/>
                  </a:lnTo>
                  <a:lnTo>
                    <a:pt x="93" y="0"/>
                  </a:lnTo>
                  <a:lnTo>
                    <a:pt x="84" y="1"/>
                  </a:lnTo>
                  <a:lnTo>
                    <a:pt x="74" y="2"/>
                  </a:lnTo>
                  <a:lnTo>
                    <a:pt x="65" y="4"/>
                  </a:lnTo>
                  <a:lnTo>
                    <a:pt x="57" y="7"/>
                  </a:lnTo>
                  <a:lnTo>
                    <a:pt x="49" y="11"/>
                  </a:lnTo>
                  <a:lnTo>
                    <a:pt x="41" y="16"/>
                  </a:lnTo>
                  <a:lnTo>
                    <a:pt x="34" y="21"/>
                  </a:lnTo>
                  <a:lnTo>
                    <a:pt x="27" y="27"/>
                  </a:lnTo>
                  <a:lnTo>
                    <a:pt x="21" y="34"/>
                  </a:lnTo>
                  <a:lnTo>
                    <a:pt x="16" y="41"/>
                  </a:lnTo>
                  <a:lnTo>
                    <a:pt x="11" y="49"/>
                  </a:lnTo>
                  <a:lnTo>
                    <a:pt x="8" y="57"/>
                  </a:lnTo>
                  <a:lnTo>
                    <a:pt x="4" y="65"/>
                  </a:lnTo>
                  <a:lnTo>
                    <a:pt x="2" y="74"/>
                  </a:lnTo>
                  <a:lnTo>
                    <a:pt x="1" y="83"/>
                  </a:lnTo>
                  <a:lnTo>
                    <a:pt x="0" y="94"/>
                  </a:lnTo>
                  <a:lnTo>
                    <a:pt x="0" y="3577"/>
                  </a:lnTo>
                  <a:lnTo>
                    <a:pt x="1" y="3586"/>
                  </a:lnTo>
                  <a:lnTo>
                    <a:pt x="2" y="3595"/>
                  </a:lnTo>
                  <a:lnTo>
                    <a:pt x="4" y="3604"/>
                  </a:lnTo>
                  <a:lnTo>
                    <a:pt x="8" y="3613"/>
                  </a:lnTo>
                  <a:lnTo>
                    <a:pt x="11" y="3621"/>
                  </a:lnTo>
                  <a:lnTo>
                    <a:pt x="16" y="3629"/>
                  </a:lnTo>
                  <a:lnTo>
                    <a:pt x="21" y="3636"/>
                  </a:lnTo>
                  <a:lnTo>
                    <a:pt x="27" y="3642"/>
                  </a:lnTo>
                  <a:lnTo>
                    <a:pt x="34" y="3648"/>
                  </a:lnTo>
                  <a:lnTo>
                    <a:pt x="41" y="3654"/>
                  </a:lnTo>
                  <a:lnTo>
                    <a:pt x="49" y="3658"/>
                  </a:lnTo>
                  <a:lnTo>
                    <a:pt x="57" y="3662"/>
                  </a:lnTo>
                  <a:lnTo>
                    <a:pt x="65" y="3665"/>
                  </a:lnTo>
                  <a:lnTo>
                    <a:pt x="74" y="3667"/>
                  </a:lnTo>
                  <a:lnTo>
                    <a:pt x="84" y="3669"/>
                  </a:lnTo>
                  <a:lnTo>
                    <a:pt x="93"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3" name="Freeform 567"/>
            <p:cNvSpPr>
              <a:spLocks/>
            </p:cNvSpPr>
            <p:nvPr/>
          </p:nvSpPr>
          <p:spPr bwMode="auto">
            <a:xfrm>
              <a:off x="1222" y="3204"/>
              <a:ext cx="532" cy="109"/>
            </a:xfrm>
            <a:custGeom>
              <a:avLst/>
              <a:gdLst/>
              <a:ahLst/>
              <a:cxnLst>
                <a:cxn ang="0">
                  <a:pos x="0" y="26"/>
                </a:cxn>
                <a:cxn ang="0">
                  <a:pos x="1013" y="1193"/>
                </a:cxn>
                <a:cxn ang="0">
                  <a:pos x="5847" y="1168"/>
                </a:cxn>
                <a:cxn ang="0">
                  <a:pos x="4861" y="0"/>
                </a:cxn>
                <a:cxn ang="0">
                  <a:pos x="0" y="26"/>
                </a:cxn>
              </a:cxnLst>
              <a:rect l="0" t="0" r="r" b="b"/>
              <a:pathLst>
                <a:path w="5847" h="1193">
                  <a:moveTo>
                    <a:pt x="0" y="26"/>
                  </a:moveTo>
                  <a:lnTo>
                    <a:pt x="1013" y="1193"/>
                  </a:lnTo>
                  <a:lnTo>
                    <a:pt x="5847" y="1168"/>
                  </a:lnTo>
                  <a:lnTo>
                    <a:pt x="4861" y="0"/>
                  </a:lnTo>
                  <a:lnTo>
                    <a:pt x="0" y="26"/>
                  </a:lnTo>
                  <a:close/>
                </a:path>
              </a:pathLst>
            </a:custGeom>
            <a:solidFill>
              <a:srgbClr val="E1B98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4" name="Freeform 568"/>
            <p:cNvSpPr>
              <a:spLocks/>
            </p:cNvSpPr>
            <p:nvPr/>
          </p:nvSpPr>
          <p:spPr bwMode="auto">
            <a:xfrm>
              <a:off x="1328" y="3320"/>
              <a:ext cx="407" cy="47"/>
            </a:xfrm>
            <a:custGeom>
              <a:avLst/>
              <a:gdLst/>
              <a:ahLst/>
              <a:cxnLst>
                <a:cxn ang="0">
                  <a:pos x="0" y="26"/>
                </a:cxn>
                <a:cxn ang="0">
                  <a:pos x="3" y="520"/>
                </a:cxn>
                <a:cxn ang="0">
                  <a:pos x="4474" y="490"/>
                </a:cxn>
                <a:cxn ang="0">
                  <a:pos x="4474" y="0"/>
                </a:cxn>
                <a:cxn ang="0">
                  <a:pos x="0" y="26"/>
                </a:cxn>
              </a:cxnLst>
              <a:rect l="0" t="0" r="r" b="b"/>
              <a:pathLst>
                <a:path w="4474" h="520">
                  <a:moveTo>
                    <a:pt x="0" y="26"/>
                  </a:moveTo>
                  <a:lnTo>
                    <a:pt x="3" y="520"/>
                  </a:lnTo>
                  <a:lnTo>
                    <a:pt x="4474" y="490"/>
                  </a:lnTo>
                  <a:lnTo>
                    <a:pt x="4474" y="0"/>
                  </a:lnTo>
                  <a:lnTo>
                    <a:pt x="0" y="26"/>
                  </a:lnTo>
                  <a:close/>
                </a:path>
              </a:pathLst>
            </a:custGeom>
            <a:solidFill>
              <a:srgbClr val="64646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5" name="Freeform 569"/>
            <p:cNvSpPr>
              <a:spLocks/>
            </p:cNvSpPr>
            <p:nvPr/>
          </p:nvSpPr>
          <p:spPr bwMode="auto">
            <a:xfrm>
              <a:off x="1675" y="3205"/>
              <a:ext cx="92" cy="113"/>
            </a:xfrm>
            <a:custGeom>
              <a:avLst/>
              <a:gdLst/>
              <a:ahLst/>
              <a:cxnLst>
                <a:cxn ang="0">
                  <a:pos x="0" y="0"/>
                </a:cxn>
                <a:cxn ang="0">
                  <a:pos x="0" y="82"/>
                </a:cxn>
                <a:cxn ang="0">
                  <a:pos x="1012" y="1250"/>
                </a:cxn>
                <a:cxn ang="0">
                  <a:pos x="1012" y="1167"/>
                </a:cxn>
                <a:cxn ang="0">
                  <a:pos x="0" y="0"/>
                </a:cxn>
              </a:cxnLst>
              <a:rect l="0" t="0" r="r" b="b"/>
              <a:pathLst>
                <a:path w="1012" h="1250">
                  <a:moveTo>
                    <a:pt x="0" y="0"/>
                  </a:moveTo>
                  <a:lnTo>
                    <a:pt x="0" y="82"/>
                  </a:lnTo>
                  <a:lnTo>
                    <a:pt x="1012" y="1250"/>
                  </a:lnTo>
                  <a:lnTo>
                    <a:pt x="1012" y="1167"/>
                  </a:lnTo>
                  <a:lnTo>
                    <a:pt x="0" y="0"/>
                  </a:lnTo>
                  <a:close/>
                </a:path>
              </a:pathLst>
            </a:custGeom>
            <a:solidFill>
              <a:srgbClr val="9E6B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6" name="Freeform 570"/>
            <p:cNvSpPr>
              <a:spLocks/>
            </p:cNvSpPr>
            <p:nvPr/>
          </p:nvSpPr>
          <p:spPr bwMode="auto">
            <a:xfrm>
              <a:off x="1222" y="3207"/>
              <a:ext cx="91" cy="115"/>
            </a:xfrm>
            <a:custGeom>
              <a:avLst/>
              <a:gdLst/>
              <a:ahLst/>
              <a:cxnLst>
                <a:cxn ang="0">
                  <a:pos x="0" y="0"/>
                </a:cxn>
                <a:cxn ang="0">
                  <a:pos x="0" y="88"/>
                </a:cxn>
                <a:cxn ang="0">
                  <a:pos x="996" y="1268"/>
                </a:cxn>
                <a:cxn ang="0">
                  <a:pos x="996" y="1180"/>
                </a:cxn>
                <a:cxn ang="0">
                  <a:pos x="0" y="0"/>
                </a:cxn>
              </a:cxnLst>
              <a:rect l="0" t="0" r="r" b="b"/>
              <a:pathLst>
                <a:path w="996" h="1268">
                  <a:moveTo>
                    <a:pt x="0" y="0"/>
                  </a:moveTo>
                  <a:lnTo>
                    <a:pt x="0" y="88"/>
                  </a:lnTo>
                  <a:lnTo>
                    <a:pt x="996" y="1268"/>
                  </a:lnTo>
                  <a:lnTo>
                    <a:pt x="996" y="1180"/>
                  </a:lnTo>
                  <a:lnTo>
                    <a:pt x="0" y="0"/>
                  </a:lnTo>
                  <a:close/>
                </a:path>
              </a:pathLst>
            </a:custGeom>
            <a:solidFill>
              <a:srgbClr val="9E6B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7" name="Freeform 571"/>
            <p:cNvSpPr>
              <a:spLocks/>
            </p:cNvSpPr>
            <p:nvPr/>
          </p:nvSpPr>
          <p:spPr bwMode="auto">
            <a:xfrm>
              <a:off x="1312" y="3311"/>
              <a:ext cx="442" cy="11"/>
            </a:xfrm>
            <a:custGeom>
              <a:avLst/>
              <a:gdLst/>
              <a:ahLst/>
              <a:cxnLst>
                <a:cxn ang="0">
                  <a:pos x="0" y="27"/>
                </a:cxn>
                <a:cxn ang="0">
                  <a:pos x="3" y="118"/>
                </a:cxn>
                <a:cxn ang="0">
                  <a:pos x="4857" y="87"/>
                </a:cxn>
                <a:cxn ang="0">
                  <a:pos x="4857" y="0"/>
                </a:cxn>
                <a:cxn ang="0">
                  <a:pos x="0" y="27"/>
                </a:cxn>
              </a:cxnLst>
              <a:rect l="0" t="0" r="r" b="b"/>
              <a:pathLst>
                <a:path w="4857" h="118">
                  <a:moveTo>
                    <a:pt x="0" y="27"/>
                  </a:moveTo>
                  <a:lnTo>
                    <a:pt x="3" y="118"/>
                  </a:lnTo>
                  <a:lnTo>
                    <a:pt x="4857" y="87"/>
                  </a:lnTo>
                  <a:lnTo>
                    <a:pt x="4857" y="0"/>
                  </a:lnTo>
                  <a:lnTo>
                    <a:pt x="0" y="27"/>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8" name="Freeform 572"/>
            <p:cNvSpPr>
              <a:spLocks/>
            </p:cNvSpPr>
            <p:nvPr/>
          </p:nvSpPr>
          <p:spPr bwMode="auto">
            <a:xfrm>
              <a:off x="521" y="3536"/>
              <a:ext cx="476" cy="108"/>
            </a:xfrm>
            <a:custGeom>
              <a:avLst/>
              <a:gdLst/>
              <a:ahLst/>
              <a:cxnLst>
                <a:cxn ang="0">
                  <a:pos x="0" y="22"/>
                </a:cxn>
                <a:cxn ang="0">
                  <a:pos x="0" y="737"/>
                </a:cxn>
                <a:cxn ang="0">
                  <a:pos x="395" y="1193"/>
                </a:cxn>
                <a:cxn ang="0">
                  <a:pos x="5229" y="1168"/>
                </a:cxn>
                <a:cxn ang="0">
                  <a:pos x="4242" y="0"/>
                </a:cxn>
                <a:cxn ang="0">
                  <a:pos x="0" y="22"/>
                </a:cxn>
              </a:cxnLst>
              <a:rect l="0" t="0" r="r" b="b"/>
              <a:pathLst>
                <a:path w="5229" h="1193">
                  <a:moveTo>
                    <a:pt x="0" y="22"/>
                  </a:moveTo>
                  <a:lnTo>
                    <a:pt x="0" y="737"/>
                  </a:lnTo>
                  <a:lnTo>
                    <a:pt x="395" y="1193"/>
                  </a:lnTo>
                  <a:lnTo>
                    <a:pt x="5229" y="1168"/>
                  </a:lnTo>
                  <a:lnTo>
                    <a:pt x="4242" y="0"/>
                  </a:lnTo>
                  <a:lnTo>
                    <a:pt x="0" y="22"/>
                  </a:ln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9" name="Freeform 573"/>
            <p:cNvSpPr>
              <a:spLocks/>
            </p:cNvSpPr>
            <p:nvPr/>
          </p:nvSpPr>
          <p:spPr bwMode="auto">
            <a:xfrm>
              <a:off x="565" y="3311"/>
              <a:ext cx="17" cy="333"/>
            </a:xfrm>
            <a:custGeom>
              <a:avLst/>
              <a:gdLst/>
              <a:ahLst/>
              <a:cxnLst>
                <a:cxn ang="0">
                  <a:pos x="103" y="3669"/>
                </a:cxn>
                <a:cxn ang="0">
                  <a:pos x="121" y="3665"/>
                </a:cxn>
                <a:cxn ang="0">
                  <a:pos x="138" y="3658"/>
                </a:cxn>
                <a:cxn ang="0">
                  <a:pos x="153" y="3648"/>
                </a:cxn>
                <a:cxn ang="0">
                  <a:pos x="165" y="3635"/>
                </a:cxn>
                <a:cxn ang="0">
                  <a:pos x="175" y="3621"/>
                </a:cxn>
                <a:cxn ang="0">
                  <a:pos x="182" y="3604"/>
                </a:cxn>
                <a:cxn ang="0">
                  <a:pos x="186" y="3586"/>
                </a:cxn>
                <a:cxn ang="0">
                  <a:pos x="186" y="92"/>
                </a:cxn>
                <a:cxn ang="0">
                  <a:pos x="184" y="74"/>
                </a:cxn>
                <a:cxn ang="0">
                  <a:pos x="179" y="56"/>
                </a:cxn>
                <a:cxn ang="0">
                  <a:pos x="171" y="41"/>
                </a:cxn>
                <a:cxn ang="0">
                  <a:pos x="159" y="27"/>
                </a:cxn>
                <a:cxn ang="0">
                  <a:pos x="145" y="16"/>
                </a:cxn>
                <a:cxn ang="0">
                  <a:pos x="130" y="7"/>
                </a:cxn>
                <a:cxn ang="0">
                  <a:pos x="112" y="2"/>
                </a:cxn>
                <a:cxn ang="0">
                  <a:pos x="94" y="0"/>
                </a:cxn>
                <a:cxn ang="0">
                  <a:pos x="74" y="2"/>
                </a:cxn>
                <a:cxn ang="0">
                  <a:pos x="57" y="7"/>
                </a:cxn>
                <a:cxn ang="0">
                  <a:pos x="41" y="16"/>
                </a:cxn>
                <a:cxn ang="0">
                  <a:pos x="27" y="27"/>
                </a:cxn>
                <a:cxn ang="0">
                  <a:pos x="16" y="41"/>
                </a:cxn>
                <a:cxn ang="0">
                  <a:pos x="7" y="56"/>
                </a:cxn>
                <a:cxn ang="0">
                  <a:pos x="2" y="74"/>
                </a:cxn>
                <a:cxn ang="0">
                  <a:pos x="0" y="92"/>
                </a:cxn>
                <a:cxn ang="0">
                  <a:pos x="0" y="3586"/>
                </a:cxn>
                <a:cxn ang="0">
                  <a:pos x="4" y="3604"/>
                </a:cxn>
                <a:cxn ang="0">
                  <a:pos x="11" y="3621"/>
                </a:cxn>
                <a:cxn ang="0">
                  <a:pos x="21" y="3635"/>
                </a:cxn>
                <a:cxn ang="0">
                  <a:pos x="34" y="3648"/>
                </a:cxn>
                <a:cxn ang="0">
                  <a:pos x="48" y="3658"/>
                </a:cxn>
                <a:cxn ang="0">
                  <a:pos x="65" y="3665"/>
                </a:cxn>
                <a:cxn ang="0">
                  <a:pos x="84" y="3669"/>
                </a:cxn>
              </a:cxnLst>
              <a:rect l="0" t="0" r="r" b="b"/>
              <a:pathLst>
                <a:path w="186" h="3669">
                  <a:moveTo>
                    <a:pt x="94" y="3669"/>
                  </a:moveTo>
                  <a:lnTo>
                    <a:pt x="103" y="3669"/>
                  </a:lnTo>
                  <a:lnTo>
                    <a:pt x="112" y="3667"/>
                  </a:lnTo>
                  <a:lnTo>
                    <a:pt x="121" y="3665"/>
                  </a:lnTo>
                  <a:lnTo>
                    <a:pt x="130" y="3662"/>
                  </a:lnTo>
                  <a:lnTo>
                    <a:pt x="138" y="3658"/>
                  </a:lnTo>
                  <a:lnTo>
                    <a:pt x="145" y="3653"/>
                  </a:lnTo>
                  <a:lnTo>
                    <a:pt x="153" y="3648"/>
                  </a:lnTo>
                  <a:lnTo>
                    <a:pt x="159" y="3642"/>
                  </a:lnTo>
                  <a:lnTo>
                    <a:pt x="165" y="3635"/>
                  </a:lnTo>
                  <a:lnTo>
                    <a:pt x="171" y="3628"/>
                  </a:lnTo>
                  <a:lnTo>
                    <a:pt x="175" y="3621"/>
                  </a:lnTo>
                  <a:lnTo>
                    <a:pt x="179" y="3612"/>
                  </a:lnTo>
                  <a:lnTo>
                    <a:pt x="182" y="3604"/>
                  </a:lnTo>
                  <a:lnTo>
                    <a:pt x="184" y="3595"/>
                  </a:lnTo>
                  <a:lnTo>
                    <a:pt x="186" y="3586"/>
                  </a:lnTo>
                  <a:lnTo>
                    <a:pt x="186" y="3576"/>
                  </a:lnTo>
                  <a:lnTo>
                    <a:pt x="186" y="92"/>
                  </a:lnTo>
                  <a:lnTo>
                    <a:pt x="186" y="83"/>
                  </a:lnTo>
                  <a:lnTo>
                    <a:pt x="184" y="74"/>
                  </a:lnTo>
                  <a:lnTo>
                    <a:pt x="182" y="65"/>
                  </a:lnTo>
                  <a:lnTo>
                    <a:pt x="179" y="56"/>
                  </a:lnTo>
                  <a:lnTo>
                    <a:pt x="175" y="48"/>
                  </a:lnTo>
                  <a:lnTo>
                    <a:pt x="171" y="41"/>
                  </a:lnTo>
                  <a:lnTo>
                    <a:pt x="165" y="34"/>
                  </a:lnTo>
                  <a:lnTo>
                    <a:pt x="159" y="27"/>
                  </a:lnTo>
                  <a:lnTo>
                    <a:pt x="153" y="21"/>
                  </a:lnTo>
                  <a:lnTo>
                    <a:pt x="145" y="16"/>
                  </a:lnTo>
                  <a:lnTo>
                    <a:pt x="138" y="11"/>
                  </a:lnTo>
                  <a:lnTo>
                    <a:pt x="130" y="7"/>
                  </a:lnTo>
                  <a:lnTo>
                    <a:pt x="121" y="4"/>
                  </a:lnTo>
                  <a:lnTo>
                    <a:pt x="112" y="2"/>
                  </a:lnTo>
                  <a:lnTo>
                    <a:pt x="103" y="0"/>
                  </a:lnTo>
                  <a:lnTo>
                    <a:pt x="94" y="0"/>
                  </a:lnTo>
                  <a:lnTo>
                    <a:pt x="84" y="0"/>
                  </a:lnTo>
                  <a:lnTo>
                    <a:pt x="74" y="2"/>
                  </a:lnTo>
                  <a:lnTo>
                    <a:pt x="65" y="4"/>
                  </a:lnTo>
                  <a:lnTo>
                    <a:pt x="57" y="7"/>
                  </a:lnTo>
                  <a:lnTo>
                    <a:pt x="48" y="11"/>
                  </a:lnTo>
                  <a:lnTo>
                    <a:pt x="41" y="16"/>
                  </a:lnTo>
                  <a:lnTo>
                    <a:pt x="34" y="21"/>
                  </a:lnTo>
                  <a:lnTo>
                    <a:pt x="27" y="27"/>
                  </a:lnTo>
                  <a:lnTo>
                    <a:pt x="21" y="34"/>
                  </a:lnTo>
                  <a:lnTo>
                    <a:pt x="16" y="41"/>
                  </a:lnTo>
                  <a:lnTo>
                    <a:pt x="11" y="48"/>
                  </a:lnTo>
                  <a:lnTo>
                    <a:pt x="7" y="56"/>
                  </a:lnTo>
                  <a:lnTo>
                    <a:pt x="4" y="65"/>
                  </a:lnTo>
                  <a:lnTo>
                    <a:pt x="2" y="74"/>
                  </a:lnTo>
                  <a:lnTo>
                    <a:pt x="0" y="83"/>
                  </a:lnTo>
                  <a:lnTo>
                    <a:pt x="0" y="92"/>
                  </a:lnTo>
                  <a:lnTo>
                    <a:pt x="0" y="3576"/>
                  </a:lnTo>
                  <a:lnTo>
                    <a:pt x="0" y="3586"/>
                  </a:lnTo>
                  <a:lnTo>
                    <a:pt x="2" y="3595"/>
                  </a:lnTo>
                  <a:lnTo>
                    <a:pt x="4" y="3604"/>
                  </a:lnTo>
                  <a:lnTo>
                    <a:pt x="7" y="3612"/>
                  </a:lnTo>
                  <a:lnTo>
                    <a:pt x="11" y="3621"/>
                  </a:lnTo>
                  <a:lnTo>
                    <a:pt x="16" y="3628"/>
                  </a:lnTo>
                  <a:lnTo>
                    <a:pt x="21" y="3635"/>
                  </a:lnTo>
                  <a:lnTo>
                    <a:pt x="27" y="3642"/>
                  </a:lnTo>
                  <a:lnTo>
                    <a:pt x="34" y="3648"/>
                  </a:lnTo>
                  <a:lnTo>
                    <a:pt x="41" y="3653"/>
                  </a:lnTo>
                  <a:lnTo>
                    <a:pt x="48" y="3658"/>
                  </a:lnTo>
                  <a:lnTo>
                    <a:pt x="57" y="3662"/>
                  </a:lnTo>
                  <a:lnTo>
                    <a:pt x="65" y="3665"/>
                  </a:lnTo>
                  <a:lnTo>
                    <a:pt x="74" y="3667"/>
                  </a:lnTo>
                  <a:lnTo>
                    <a:pt x="84" y="3669"/>
                  </a:lnTo>
                  <a:lnTo>
                    <a:pt x="94"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0" name="Freeform 574"/>
            <p:cNvSpPr>
              <a:spLocks/>
            </p:cNvSpPr>
            <p:nvPr/>
          </p:nvSpPr>
          <p:spPr bwMode="auto">
            <a:xfrm>
              <a:off x="521" y="3263"/>
              <a:ext cx="50" cy="104"/>
            </a:xfrm>
            <a:custGeom>
              <a:avLst/>
              <a:gdLst/>
              <a:ahLst/>
              <a:cxnLst>
                <a:cxn ang="0">
                  <a:pos x="0" y="503"/>
                </a:cxn>
                <a:cxn ang="0">
                  <a:pos x="548" y="1138"/>
                </a:cxn>
                <a:cxn ang="0">
                  <a:pos x="548" y="635"/>
                </a:cxn>
                <a:cxn ang="0">
                  <a:pos x="0" y="0"/>
                </a:cxn>
                <a:cxn ang="0">
                  <a:pos x="0" y="503"/>
                </a:cxn>
              </a:cxnLst>
              <a:rect l="0" t="0" r="r" b="b"/>
              <a:pathLst>
                <a:path w="548" h="1138">
                  <a:moveTo>
                    <a:pt x="0" y="503"/>
                  </a:moveTo>
                  <a:lnTo>
                    <a:pt x="548" y="1138"/>
                  </a:lnTo>
                  <a:lnTo>
                    <a:pt x="548" y="635"/>
                  </a:lnTo>
                  <a:lnTo>
                    <a:pt x="0" y="0"/>
                  </a:lnTo>
                  <a:lnTo>
                    <a:pt x="0" y="503"/>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1" name="Freeform 575"/>
            <p:cNvSpPr>
              <a:spLocks/>
            </p:cNvSpPr>
            <p:nvPr/>
          </p:nvSpPr>
          <p:spPr bwMode="auto">
            <a:xfrm>
              <a:off x="521" y="3204"/>
              <a:ext cx="476" cy="109"/>
            </a:xfrm>
            <a:custGeom>
              <a:avLst/>
              <a:gdLst/>
              <a:ahLst/>
              <a:cxnLst>
                <a:cxn ang="0">
                  <a:pos x="0" y="22"/>
                </a:cxn>
                <a:cxn ang="0">
                  <a:pos x="0" y="738"/>
                </a:cxn>
                <a:cxn ang="0">
                  <a:pos x="395" y="1193"/>
                </a:cxn>
                <a:cxn ang="0">
                  <a:pos x="5229" y="1168"/>
                </a:cxn>
                <a:cxn ang="0">
                  <a:pos x="4242" y="0"/>
                </a:cxn>
                <a:cxn ang="0">
                  <a:pos x="0" y="22"/>
                </a:cxn>
              </a:cxnLst>
              <a:rect l="0" t="0" r="r" b="b"/>
              <a:pathLst>
                <a:path w="5229" h="1193">
                  <a:moveTo>
                    <a:pt x="0" y="22"/>
                  </a:moveTo>
                  <a:lnTo>
                    <a:pt x="0" y="738"/>
                  </a:lnTo>
                  <a:lnTo>
                    <a:pt x="395" y="1193"/>
                  </a:lnTo>
                  <a:lnTo>
                    <a:pt x="5229" y="1168"/>
                  </a:lnTo>
                  <a:lnTo>
                    <a:pt x="4242" y="0"/>
                  </a:lnTo>
                  <a:lnTo>
                    <a:pt x="0" y="22"/>
                  </a:lnTo>
                  <a:close/>
                </a:path>
              </a:pathLst>
            </a:custGeom>
            <a:solidFill>
              <a:srgbClr val="E1B98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2" name="Freeform 576"/>
            <p:cNvSpPr>
              <a:spLocks/>
            </p:cNvSpPr>
            <p:nvPr/>
          </p:nvSpPr>
          <p:spPr bwMode="auto">
            <a:xfrm>
              <a:off x="571" y="3320"/>
              <a:ext cx="407" cy="47"/>
            </a:xfrm>
            <a:custGeom>
              <a:avLst/>
              <a:gdLst/>
              <a:ahLst/>
              <a:cxnLst>
                <a:cxn ang="0">
                  <a:pos x="0" y="26"/>
                </a:cxn>
                <a:cxn ang="0">
                  <a:pos x="3" y="520"/>
                </a:cxn>
                <a:cxn ang="0">
                  <a:pos x="4474" y="490"/>
                </a:cxn>
                <a:cxn ang="0">
                  <a:pos x="4474" y="0"/>
                </a:cxn>
                <a:cxn ang="0">
                  <a:pos x="0" y="26"/>
                </a:cxn>
              </a:cxnLst>
              <a:rect l="0" t="0" r="r" b="b"/>
              <a:pathLst>
                <a:path w="4474" h="520">
                  <a:moveTo>
                    <a:pt x="0" y="26"/>
                  </a:moveTo>
                  <a:lnTo>
                    <a:pt x="3" y="520"/>
                  </a:lnTo>
                  <a:lnTo>
                    <a:pt x="4474" y="490"/>
                  </a:lnTo>
                  <a:lnTo>
                    <a:pt x="4474" y="0"/>
                  </a:lnTo>
                  <a:lnTo>
                    <a:pt x="0" y="26"/>
                  </a:lnTo>
                  <a:close/>
                </a:path>
              </a:pathLst>
            </a:custGeom>
            <a:solidFill>
              <a:srgbClr val="64646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56" name="Freeform 577"/>
            <p:cNvSpPr>
              <a:spLocks/>
            </p:cNvSpPr>
            <p:nvPr/>
          </p:nvSpPr>
          <p:spPr bwMode="auto">
            <a:xfrm>
              <a:off x="521" y="3273"/>
              <a:ext cx="35" cy="49"/>
            </a:xfrm>
            <a:custGeom>
              <a:avLst/>
              <a:gdLst/>
              <a:ahLst/>
              <a:cxnLst>
                <a:cxn ang="0">
                  <a:pos x="0" y="88"/>
                </a:cxn>
                <a:cxn ang="0">
                  <a:pos x="378" y="536"/>
                </a:cxn>
                <a:cxn ang="0">
                  <a:pos x="378" y="448"/>
                </a:cxn>
                <a:cxn ang="0">
                  <a:pos x="0" y="0"/>
                </a:cxn>
                <a:cxn ang="0">
                  <a:pos x="0" y="88"/>
                </a:cxn>
              </a:cxnLst>
              <a:rect l="0" t="0" r="r" b="b"/>
              <a:pathLst>
                <a:path w="378" h="536">
                  <a:moveTo>
                    <a:pt x="0" y="88"/>
                  </a:moveTo>
                  <a:lnTo>
                    <a:pt x="378" y="536"/>
                  </a:lnTo>
                  <a:lnTo>
                    <a:pt x="378" y="448"/>
                  </a:lnTo>
                  <a:lnTo>
                    <a:pt x="0" y="0"/>
                  </a:lnTo>
                  <a:lnTo>
                    <a:pt x="0" y="88"/>
                  </a:lnTo>
                  <a:close/>
                </a:path>
              </a:pathLst>
            </a:custGeom>
            <a:solidFill>
              <a:srgbClr val="9E6B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57" name="Freeform 578"/>
            <p:cNvSpPr>
              <a:spLocks/>
            </p:cNvSpPr>
            <p:nvPr/>
          </p:nvSpPr>
          <p:spPr bwMode="auto">
            <a:xfrm>
              <a:off x="555" y="3311"/>
              <a:ext cx="442" cy="11"/>
            </a:xfrm>
            <a:custGeom>
              <a:avLst/>
              <a:gdLst/>
              <a:ahLst/>
              <a:cxnLst>
                <a:cxn ang="0">
                  <a:pos x="0" y="27"/>
                </a:cxn>
                <a:cxn ang="0">
                  <a:pos x="3" y="118"/>
                </a:cxn>
                <a:cxn ang="0">
                  <a:pos x="4857" y="87"/>
                </a:cxn>
                <a:cxn ang="0">
                  <a:pos x="4857" y="0"/>
                </a:cxn>
                <a:cxn ang="0">
                  <a:pos x="0" y="27"/>
                </a:cxn>
              </a:cxnLst>
              <a:rect l="0" t="0" r="r" b="b"/>
              <a:pathLst>
                <a:path w="4857" h="118">
                  <a:moveTo>
                    <a:pt x="0" y="27"/>
                  </a:moveTo>
                  <a:lnTo>
                    <a:pt x="3" y="118"/>
                  </a:lnTo>
                  <a:lnTo>
                    <a:pt x="4857" y="87"/>
                  </a:lnTo>
                  <a:lnTo>
                    <a:pt x="4857" y="0"/>
                  </a:lnTo>
                  <a:lnTo>
                    <a:pt x="0" y="27"/>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58" name="Freeform 579"/>
            <p:cNvSpPr>
              <a:spLocks/>
            </p:cNvSpPr>
            <p:nvPr/>
          </p:nvSpPr>
          <p:spPr bwMode="auto">
            <a:xfrm>
              <a:off x="1635" y="3448"/>
              <a:ext cx="12" cy="218"/>
            </a:xfrm>
            <a:custGeom>
              <a:avLst/>
              <a:gdLst/>
              <a:ahLst/>
              <a:cxnLst>
                <a:cxn ang="0">
                  <a:pos x="66" y="2392"/>
                </a:cxn>
                <a:cxn ang="0">
                  <a:pos x="80" y="2392"/>
                </a:cxn>
                <a:cxn ang="0">
                  <a:pos x="93" y="2389"/>
                </a:cxn>
                <a:cxn ang="0">
                  <a:pos x="105" y="2386"/>
                </a:cxn>
                <a:cxn ang="0">
                  <a:pos x="114" y="2381"/>
                </a:cxn>
                <a:cxn ang="0">
                  <a:pos x="123" y="2376"/>
                </a:cxn>
                <a:cxn ang="0">
                  <a:pos x="129" y="2369"/>
                </a:cxn>
                <a:cxn ang="0">
                  <a:pos x="131" y="2366"/>
                </a:cxn>
                <a:cxn ang="0">
                  <a:pos x="133" y="2362"/>
                </a:cxn>
                <a:cxn ang="0">
                  <a:pos x="134" y="2358"/>
                </a:cxn>
                <a:cxn ang="0">
                  <a:pos x="134" y="2355"/>
                </a:cxn>
                <a:cxn ang="0">
                  <a:pos x="134" y="38"/>
                </a:cxn>
                <a:cxn ang="0">
                  <a:pos x="134" y="34"/>
                </a:cxn>
                <a:cxn ang="0">
                  <a:pos x="133" y="30"/>
                </a:cxn>
                <a:cxn ang="0">
                  <a:pos x="131" y="26"/>
                </a:cxn>
                <a:cxn ang="0">
                  <a:pos x="129" y="23"/>
                </a:cxn>
                <a:cxn ang="0">
                  <a:pos x="123" y="17"/>
                </a:cxn>
                <a:cxn ang="0">
                  <a:pos x="114" y="11"/>
                </a:cxn>
                <a:cxn ang="0">
                  <a:pos x="105" y="6"/>
                </a:cxn>
                <a:cxn ang="0">
                  <a:pos x="93" y="3"/>
                </a:cxn>
                <a:cxn ang="0">
                  <a:pos x="80" y="1"/>
                </a:cxn>
                <a:cxn ang="0">
                  <a:pos x="66" y="0"/>
                </a:cxn>
                <a:cxn ang="0">
                  <a:pos x="53" y="1"/>
                </a:cxn>
                <a:cxn ang="0">
                  <a:pos x="41" y="3"/>
                </a:cxn>
                <a:cxn ang="0">
                  <a:pos x="29" y="6"/>
                </a:cxn>
                <a:cxn ang="0">
                  <a:pos x="19" y="11"/>
                </a:cxn>
                <a:cxn ang="0">
                  <a:pos x="11" y="17"/>
                </a:cxn>
                <a:cxn ang="0">
                  <a:pos x="5" y="23"/>
                </a:cxn>
                <a:cxn ang="0">
                  <a:pos x="3" y="26"/>
                </a:cxn>
                <a:cxn ang="0">
                  <a:pos x="1" y="30"/>
                </a:cxn>
                <a:cxn ang="0">
                  <a:pos x="0" y="34"/>
                </a:cxn>
                <a:cxn ang="0">
                  <a:pos x="0" y="38"/>
                </a:cxn>
                <a:cxn ang="0">
                  <a:pos x="0" y="2355"/>
                </a:cxn>
                <a:cxn ang="0">
                  <a:pos x="0" y="2358"/>
                </a:cxn>
                <a:cxn ang="0">
                  <a:pos x="1" y="2362"/>
                </a:cxn>
                <a:cxn ang="0">
                  <a:pos x="3" y="2366"/>
                </a:cxn>
                <a:cxn ang="0">
                  <a:pos x="5" y="2369"/>
                </a:cxn>
                <a:cxn ang="0">
                  <a:pos x="11" y="2376"/>
                </a:cxn>
                <a:cxn ang="0">
                  <a:pos x="19" y="2381"/>
                </a:cxn>
                <a:cxn ang="0">
                  <a:pos x="29" y="2386"/>
                </a:cxn>
                <a:cxn ang="0">
                  <a:pos x="41" y="2389"/>
                </a:cxn>
                <a:cxn ang="0">
                  <a:pos x="53" y="2392"/>
                </a:cxn>
                <a:cxn ang="0">
                  <a:pos x="66" y="2392"/>
                </a:cxn>
              </a:cxnLst>
              <a:rect l="0" t="0" r="r" b="b"/>
              <a:pathLst>
                <a:path w="134" h="2392">
                  <a:moveTo>
                    <a:pt x="66" y="2392"/>
                  </a:moveTo>
                  <a:lnTo>
                    <a:pt x="80" y="2392"/>
                  </a:lnTo>
                  <a:lnTo>
                    <a:pt x="93" y="2389"/>
                  </a:lnTo>
                  <a:lnTo>
                    <a:pt x="105" y="2386"/>
                  </a:lnTo>
                  <a:lnTo>
                    <a:pt x="114" y="2381"/>
                  </a:lnTo>
                  <a:lnTo>
                    <a:pt x="123" y="2376"/>
                  </a:lnTo>
                  <a:lnTo>
                    <a:pt x="129" y="2369"/>
                  </a:lnTo>
                  <a:lnTo>
                    <a:pt x="131" y="2366"/>
                  </a:lnTo>
                  <a:lnTo>
                    <a:pt x="133" y="2362"/>
                  </a:lnTo>
                  <a:lnTo>
                    <a:pt x="134" y="2358"/>
                  </a:lnTo>
                  <a:lnTo>
                    <a:pt x="134" y="2355"/>
                  </a:lnTo>
                  <a:lnTo>
                    <a:pt x="134" y="38"/>
                  </a:lnTo>
                  <a:lnTo>
                    <a:pt x="134" y="34"/>
                  </a:lnTo>
                  <a:lnTo>
                    <a:pt x="133" y="30"/>
                  </a:lnTo>
                  <a:lnTo>
                    <a:pt x="131" y="26"/>
                  </a:lnTo>
                  <a:lnTo>
                    <a:pt x="129" y="23"/>
                  </a:lnTo>
                  <a:lnTo>
                    <a:pt x="123" y="17"/>
                  </a:lnTo>
                  <a:lnTo>
                    <a:pt x="114" y="11"/>
                  </a:lnTo>
                  <a:lnTo>
                    <a:pt x="105" y="6"/>
                  </a:lnTo>
                  <a:lnTo>
                    <a:pt x="93" y="3"/>
                  </a:lnTo>
                  <a:lnTo>
                    <a:pt x="80" y="1"/>
                  </a:lnTo>
                  <a:lnTo>
                    <a:pt x="66" y="0"/>
                  </a:lnTo>
                  <a:lnTo>
                    <a:pt x="53" y="1"/>
                  </a:lnTo>
                  <a:lnTo>
                    <a:pt x="41" y="3"/>
                  </a:lnTo>
                  <a:lnTo>
                    <a:pt x="29" y="6"/>
                  </a:lnTo>
                  <a:lnTo>
                    <a:pt x="19" y="11"/>
                  </a:lnTo>
                  <a:lnTo>
                    <a:pt x="11" y="17"/>
                  </a:lnTo>
                  <a:lnTo>
                    <a:pt x="5" y="23"/>
                  </a:lnTo>
                  <a:lnTo>
                    <a:pt x="3" y="26"/>
                  </a:lnTo>
                  <a:lnTo>
                    <a:pt x="1" y="30"/>
                  </a:lnTo>
                  <a:lnTo>
                    <a:pt x="0" y="34"/>
                  </a:lnTo>
                  <a:lnTo>
                    <a:pt x="0" y="38"/>
                  </a:lnTo>
                  <a:lnTo>
                    <a:pt x="0" y="2355"/>
                  </a:lnTo>
                  <a:lnTo>
                    <a:pt x="0" y="2358"/>
                  </a:lnTo>
                  <a:lnTo>
                    <a:pt x="1" y="2362"/>
                  </a:lnTo>
                  <a:lnTo>
                    <a:pt x="3" y="2366"/>
                  </a:lnTo>
                  <a:lnTo>
                    <a:pt x="5" y="2369"/>
                  </a:lnTo>
                  <a:lnTo>
                    <a:pt x="11" y="2376"/>
                  </a:lnTo>
                  <a:lnTo>
                    <a:pt x="19" y="2381"/>
                  </a:lnTo>
                  <a:lnTo>
                    <a:pt x="29" y="2386"/>
                  </a:lnTo>
                  <a:lnTo>
                    <a:pt x="41" y="2389"/>
                  </a:lnTo>
                  <a:lnTo>
                    <a:pt x="53" y="2392"/>
                  </a:lnTo>
                  <a:lnTo>
                    <a:pt x="66" y="2392"/>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59" name="Freeform 580"/>
            <p:cNvSpPr>
              <a:spLocks/>
            </p:cNvSpPr>
            <p:nvPr/>
          </p:nvSpPr>
          <p:spPr bwMode="auto">
            <a:xfrm>
              <a:off x="1387" y="3527"/>
              <a:ext cx="112" cy="84"/>
            </a:xfrm>
            <a:custGeom>
              <a:avLst/>
              <a:gdLst/>
              <a:ahLst/>
              <a:cxnLst>
                <a:cxn ang="0">
                  <a:pos x="1157" y="432"/>
                </a:cxn>
                <a:cxn ang="0">
                  <a:pos x="1189" y="484"/>
                </a:cxn>
                <a:cxn ang="0">
                  <a:pos x="1210" y="534"/>
                </a:cxn>
                <a:cxn ang="0">
                  <a:pos x="1223" y="580"/>
                </a:cxn>
                <a:cxn ang="0">
                  <a:pos x="1228" y="623"/>
                </a:cxn>
                <a:cxn ang="0">
                  <a:pos x="1223" y="663"/>
                </a:cxn>
                <a:cxn ang="0">
                  <a:pos x="1213" y="701"/>
                </a:cxn>
                <a:cxn ang="0">
                  <a:pos x="1196" y="734"/>
                </a:cxn>
                <a:cxn ang="0">
                  <a:pos x="1174" y="765"/>
                </a:cxn>
                <a:cxn ang="0">
                  <a:pos x="1147" y="794"/>
                </a:cxn>
                <a:cxn ang="0">
                  <a:pos x="1117" y="819"/>
                </a:cxn>
                <a:cxn ang="0">
                  <a:pos x="1083" y="842"/>
                </a:cxn>
                <a:cxn ang="0">
                  <a:pos x="1047" y="862"/>
                </a:cxn>
                <a:cxn ang="0">
                  <a:pos x="1009" y="879"/>
                </a:cxn>
                <a:cxn ang="0">
                  <a:pos x="949" y="900"/>
                </a:cxn>
                <a:cxn ang="0">
                  <a:pos x="877" y="920"/>
                </a:cxn>
                <a:cxn ang="0">
                  <a:pos x="821" y="931"/>
                </a:cxn>
                <a:cxn ang="0">
                  <a:pos x="773" y="933"/>
                </a:cxn>
                <a:cxn ang="0">
                  <a:pos x="730" y="929"/>
                </a:cxn>
                <a:cxn ang="0">
                  <a:pos x="691" y="919"/>
                </a:cxn>
                <a:cxn ang="0">
                  <a:pos x="650" y="905"/>
                </a:cxn>
                <a:cxn ang="0">
                  <a:pos x="579" y="880"/>
                </a:cxn>
                <a:cxn ang="0">
                  <a:pos x="483" y="851"/>
                </a:cxn>
                <a:cxn ang="0">
                  <a:pos x="425" y="829"/>
                </a:cxn>
                <a:cxn ang="0">
                  <a:pos x="384" y="807"/>
                </a:cxn>
                <a:cxn ang="0">
                  <a:pos x="353" y="785"/>
                </a:cxn>
                <a:cxn ang="0">
                  <a:pos x="317" y="750"/>
                </a:cxn>
                <a:cxn ang="0">
                  <a:pos x="283" y="712"/>
                </a:cxn>
                <a:cxn ang="0">
                  <a:pos x="254" y="684"/>
                </a:cxn>
                <a:cxn ang="0">
                  <a:pos x="217" y="654"/>
                </a:cxn>
                <a:cxn ang="0">
                  <a:pos x="181" y="621"/>
                </a:cxn>
                <a:cxn ang="0">
                  <a:pos x="146" y="583"/>
                </a:cxn>
                <a:cxn ang="0">
                  <a:pos x="114" y="543"/>
                </a:cxn>
                <a:cxn ang="0">
                  <a:pos x="83" y="499"/>
                </a:cxn>
                <a:cxn ang="0">
                  <a:pos x="57" y="453"/>
                </a:cxn>
                <a:cxn ang="0">
                  <a:pos x="35" y="405"/>
                </a:cxn>
                <a:cxn ang="0">
                  <a:pos x="18" y="358"/>
                </a:cxn>
                <a:cxn ang="0">
                  <a:pos x="6" y="310"/>
                </a:cxn>
                <a:cxn ang="0">
                  <a:pos x="1" y="264"/>
                </a:cxn>
                <a:cxn ang="0">
                  <a:pos x="2" y="219"/>
                </a:cxn>
                <a:cxn ang="0">
                  <a:pos x="10" y="176"/>
                </a:cxn>
                <a:cxn ang="0">
                  <a:pos x="27" y="136"/>
                </a:cxn>
                <a:cxn ang="0">
                  <a:pos x="51" y="100"/>
                </a:cxn>
                <a:cxn ang="0">
                  <a:pos x="86" y="69"/>
                </a:cxn>
                <a:cxn ang="0">
                  <a:pos x="131" y="43"/>
                </a:cxn>
                <a:cxn ang="0">
                  <a:pos x="184" y="23"/>
                </a:cxn>
                <a:cxn ang="0">
                  <a:pos x="242" y="10"/>
                </a:cxn>
                <a:cxn ang="0">
                  <a:pos x="303" y="2"/>
                </a:cxn>
                <a:cxn ang="0">
                  <a:pos x="367" y="0"/>
                </a:cxn>
                <a:cxn ang="0">
                  <a:pos x="432" y="4"/>
                </a:cxn>
                <a:cxn ang="0">
                  <a:pos x="498" y="13"/>
                </a:cxn>
                <a:cxn ang="0">
                  <a:pos x="566" y="27"/>
                </a:cxn>
                <a:cxn ang="0">
                  <a:pos x="633" y="47"/>
                </a:cxn>
                <a:cxn ang="0">
                  <a:pos x="700" y="72"/>
                </a:cxn>
                <a:cxn ang="0">
                  <a:pos x="766" y="102"/>
                </a:cxn>
                <a:cxn ang="0">
                  <a:pos x="832" y="136"/>
                </a:cxn>
                <a:cxn ang="0">
                  <a:pos x="894" y="176"/>
                </a:cxn>
                <a:cxn ang="0">
                  <a:pos x="954" y="219"/>
                </a:cxn>
                <a:cxn ang="0">
                  <a:pos x="1012" y="267"/>
                </a:cxn>
                <a:cxn ang="0">
                  <a:pos x="1066" y="318"/>
                </a:cxn>
                <a:cxn ang="0">
                  <a:pos x="1115" y="374"/>
                </a:cxn>
              </a:cxnLst>
              <a:rect l="0" t="0" r="r" b="b"/>
              <a:pathLst>
                <a:path w="1228" h="933">
                  <a:moveTo>
                    <a:pt x="1138" y="403"/>
                  </a:moveTo>
                  <a:lnTo>
                    <a:pt x="1157" y="432"/>
                  </a:lnTo>
                  <a:lnTo>
                    <a:pt x="1174" y="459"/>
                  </a:lnTo>
                  <a:lnTo>
                    <a:pt x="1189" y="484"/>
                  </a:lnTo>
                  <a:lnTo>
                    <a:pt x="1201" y="510"/>
                  </a:lnTo>
                  <a:lnTo>
                    <a:pt x="1210" y="534"/>
                  </a:lnTo>
                  <a:lnTo>
                    <a:pt x="1218" y="557"/>
                  </a:lnTo>
                  <a:lnTo>
                    <a:pt x="1223" y="580"/>
                  </a:lnTo>
                  <a:lnTo>
                    <a:pt x="1227" y="602"/>
                  </a:lnTo>
                  <a:lnTo>
                    <a:pt x="1228" y="623"/>
                  </a:lnTo>
                  <a:lnTo>
                    <a:pt x="1227" y="643"/>
                  </a:lnTo>
                  <a:lnTo>
                    <a:pt x="1223" y="663"/>
                  </a:lnTo>
                  <a:lnTo>
                    <a:pt x="1219" y="683"/>
                  </a:lnTo>
                  <a:lnTo>
                    <a:pt x="1213" y="701"/>
                  </a:lnTo>
                  <a:lnTo>
                    <a:pt x="1205" y="718"/>
                  </a:lnTo>
                  <a:lnTo>
                    <a:pt x="1196" y="734"/>
                  </a:lnTo>
                  <a:lnTo>
                    <a:pt x="1186" y="750"/>
                  </a:lnTo>
                  <a:lnTo>
                    <a:pt x="1174" y="765"/>
                  </a:lnTo>
                  <a:lnTo>
                    <a:pt x="1161" y="780"/>
                  </a:lnTo>
                  <a:lnTo>
                    <a:pt x="1147" y="794"/>
                  </a:lnTo>
                  <a:lnTo>
                    <a:pt x="1132" y="807"/>
                  </a:lnTo>
                  <a:lnTo>
                    <a:pt x="1117" y="819"/>
                  </a:lnTo>
                  <a:lnTo>
                    <a:pt x="1100" y="831"/>
                  </a:lnTo>
                  <a:lnTo>
                    <a:pt x="1083" y="842"/>
                  </a:lnTo>
                  <a:lnTo>
                    <a:pt x="1065" y="852"/>
                  </a:lnTo>
                  <a:lnTo>
                    <a:pt x="1047" y="862"/>
                  </a:lnTo>
                  <a:lnTo>
                    <a:pt x="1028" y="871"/>
                  </a:lnTo>
                  <a:lnTo>
                    <a:pt x="1009" y="879"/>
                  </a:lnTo>
                  <a:lnTo>
                    <a:pt x="988" y="887"/>
                  </a:lnTo>
                  <a:lnTo>
                    <a:pt x="949" y="900"/>
                  </a:lnTo>
                  <a:lnTo>
                    <a:pt x="911" y="912"/>
                  </a:lnTo>
                  <a:lnTo>
                    <a:pt x="877" y="920"/>
                  </a:lnTo>
                  <a:lnTo>
                    <a:pt x="848" y="927"/>
                  </a:lnTo>
                  <a:lnTo>
                    <a:pt x="821" y="931"/>
                  </a:lnTo>
                  <a:lnTo>
                    <a:pt x="796" y="933"/>
                  </a:lnTo>
                  <a:lnTo>
                    <a:pt x="773" y="933"/>
                  </a:lnTo>
                  <a:lnTo>
                    <a:pt x="751" y="932"/>
                  </a:lnTo>
                  <a:lnTo>
                    <a:pt x="730" y="929"/>
                  </a:lnTo>
                  <a:lnTo>
                    <a:pt x="711" y="925"/>
                  </a:lnTo>
                  <a:lnTo>
                    <a:pt x="691" y="919"/>
                  </a:lnTo>
                  <a:lnTo>
                    <a:pt x="671" y="912"/>
                  </a:lnTo>
                  <a:lnTo>
                    <a:pt x="650" y="905"/>
                  </a:lnTo>
                  <a:lnTo>
                    <a:pt x="628" y="897"/>
                  </a:lnTo>
                  <a:lnTo>
                    <a:pt x="579" y="880"/>
                  </a:lnTo>
                  <a:lnTo>
                    <a:pt x="518" y="861"/>
                  </a:lnTo>
                  <a:lnTo>
                    <a:pt x="483" y="851"/>
                  </a:lnTo>
                  <a:lnTo>
                    <a:pt x="452" y="840"/>
                  </a:lnTo>
                  <a:lnTo>
                    <a:pt x="425" y="829"/>
                  </a:lnTo>
                  <a:lnTo>
                    <a:pt x="403" y="818"/>
                  </a:lnTo>
                  <a:lnTo>
                    <a:pt x="384" y="807"/>
                  </a:lnTo>
                  <a:lnTo>
                    <a:pt x="367" y="796"/>
                  </a:lnTo>
                  <a:lnTo>
                    <a:pt x="353" y="785"/>
                  </a:lnTo>
                  <a:lnTo>
                    <a:pt x="340" y="773"/>
                  </a:lnTo>
                  <a:lnTo>
                    <a:pt x="317" y="750"/>
                  </a:lnTo>
                  <a:lnTo>
                    <a:pt x="296" y="725"/>
                  </a:lnTo>
                  <a:lnTo>
                    <a:pt x="283" y="712"/>
                  </a:lnTo>
                  <a:lnTo>
                    <a:pt x="270" y="698"/>
                  </a:lnTo>
                  <a:lnTo>
                    <a:pt x="254" y="684"/>
                  </a:lnTo>
                  <a:lnTo>
                    <a:pt x="236" y="669"/>
                  </a:lnTo>
                  <a:lnTo>
                    <a:pt x="217" y="654"/>
                  </a:lnTo>
                  <a:lnTo>
                    <a:pt x="199" y="638"/>
                  </a:lnTo>
                  <a:lnTo>
                    <a:pt x="181" y="621"/>
                  </a:lnTo>
                  <a:lnTo>
                    <a:pt x="163" y="602"/>
                  </a:lnTo>
                  <a:lnTo>
                    <a:pt x="146" y="583"/>
                  </a:lnTo>
                  <a:lnTo>
                    <a:pt x="130" y="563"/>
                  </a:lnTo>
                  <a:lnTo>
                    <a:pt x="114" y="543"/>
                  </a:lnTo>
                  <a:lnTo>
                    <a:pt x="98" y="521"/>
                  </a:lnTo>
                  <a:lnTo>
                    <a:pt x="83" y="499"/>
                  </a:lnTo>
                  <a:lnTo>
                    <a:pt x="70" y="476"/>
                  </a:lnTo>
                  <a:lnTo>
                    <a:pt x="57" y="453"/>
                  </a:lnTo>
                  <a:lnTo>
                    <a:pt x="46" y="430"/>
                  </a:lnTo>
                  <a:lnTo>
                    <a:pt x="35" y="405"/>
                  </a:lnTo>
                  <a:lnTo>
                    <a:pt x="26" y="382"/>
                  </a:lnTo>
                  <a:lnTo>
                    <a:pt x="18" y="358"/>
                  </a:lnTo>
                  <a:lnTo>
                    <a:pt x="11" y="334"/>
                  </a:lnTo>
                  <a:lnTo>
                    <a:pt x="6" y="310"/>
                  </a:lnTo>
                  <a:lnTo>
                    <a:pt x="3" y="287"/>
                  </a:lnTo>
                  <a:lnTo>
                    <a:pt x="1" y="264"/>
                  </a:lnTo>
                  <a:lnTo>
                    <a:pt x="0" y="241"/>
                  </a:lnTo>
                  <a:lnTo>
                    <a:pt x="2" y="219"/>
                  </a:lnTo>
                  <a:lnTo>
                    <a:pt x="5" y="197"/>
                  </a:lnTo>
                  <a:lnTo>
                    <a:pt x="10" y="176"/>
                  </a:lnTo>
                  <a:lnTo>
                    <a:pt x="17" y="156"/>
                  </a:lnTo>
                  <a:lnTo>
                    <a:pt x="27" y="136"/>
                  </a:lnTo>
                  <a:lnTo>
                    <a:pt x="38" y="117"/>
                  </a:lnTo>
                  <a:lnTo>
                    <a:pt x="51" y="100"/>
                  </a:lnTo>
                  <a:lnTo>
                    <a:pt x="67" y="84"/>
                  </a:lnTo>
                  <a:lnTo>
                    <a:pt x="86" y="69"/>
                  </a:lnTo>
                  <a:lnTo>
                    <a:pt x="107" y="55"/>
                  </a:lnTo>
                  <a:lnTo>
                    <a:pt x="131" y="43"/>
                  </a:lnTo>
                  <a:lnTo>
                    <a:pt x="157" y="32"/>
                  </a:lnTo>
                  <a:lnTo>
                    <a:pt x="184" y="23"/>
                  </a:lnTo>
                  <a:lnTo>
                    <a:pt x="213" y="16"/>
                  </a:lnTo>
                  <a:lnTo>
                    <a:pt x="242" y="10"/>
                  </a:lnTo>
                  <a:lnTo>
                    <a:pt x="272" y="5"/>
                  </a:lnTo>
                  <a:lnTo>
                    <a:pt x="303" y="2"/>
                  </a:lnTo>
                  <a:lnTo>
                    <a:pt x="335" y="0"/>
                  </a:lnTo>
                  <a:lnTo>
                    <a:pt x="367" y="0"/>
                  </a:lnTo>
                  <a:lnTo>
                    <a:pt x="399" y="1"/>
                  </a:lnTo>
                  <a:lnTo>
                    <a:pt x="432" y="4"/>
                  </a:lnTo>
                  <a:lnTo>
                    <a:pt x="465" y="8"/>
                  </a:lnTo>
                  <a:lnTo>
                    <a:pt x="498" y="13"/>
                  </a:lnTo>
                  <a:lnTo>
                    <a:pt x="532" y="19"/>
                  </a:lnTo>
                  <a:lnTo>
                    <a:pt x="566" y="27"/>
                  </a:lnTo>
                  <a:lnTo>
                    <a:pt x="600" y="37"/>
                  </a:lnTo>
                  <a:lnTo>
                    <a:pt x="633" y="47"/>
                  </a:lnTo>
                  <a:lnTo>
                    <a:pt x="667" y="59"/>
                  </a:lnTo>
                  <a:lnTo>
                    <a:pt x="700" y="72"/>
                  </a:lnTo>
                  <a:lnTo>
                    <a:pt x="733" y="86"/>
                  </a:lnTo>
                  <a:lnTo>
                    <a:pt x="766" y="102"/>
                  </a:lnTo>
                  <a:lnTo>
                    <a:pt x="800" y="118"/>
                  </a:lnTo>
                  <a:lnTo>
                    <a:pt x="832" y="136"/>
                  </a:lnTo>
                  <a:lnTo>
                    <a:pt x="863" y="156"/>
                  </a:lnTo>
                  <a:lnTo>
                    <a:pt x="894" y="176"/>
                  </a:lnTo>
                  <a:lnTo>
                    <a:pt x="925" y="197"/>
                  </a:lnTo>
                  <a:lnTo>
                    <a:pt x="954" y="219"/>
                  </a:lnTo>
                  <a:lnTo>
                    <a:pt x="983" y="242"/>
                  </a:lnTo>
                  <a:lnTo>
                    <a:pt x="1012" y="267"/>
                  </a:lnTo>
                  <a:lnTo>
                    <a:pt x="1039" y="292"/>
                  </a:lnTo>
                  <a:lnTo>
                    <a:pt x="1066" y="318"/>
                  </a:lnTo>
                  <a:lnTo>
                    <a:pt x="1091" y="346"/>
                  </a:lnTo>
                  <a:lnTo>
                    <a:pt x="1115" y="374"/>
                  </a:lnTo>
                  <a:lnTo>
                    <a:pt x="1138" y="403"/>
                  </a:lnTo>
                  <a:close/>
                </a:path>
              </a:pathLst>
            </a:custGeom>
            <a:solidFill>
              <a:srgbClr val="F6FBE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0" name="Freeform 581"/>
            <p:cNvSpPr>
              <a:spLocks/>
            </p:cNvSpPr>
            <p:nvPr/>
          </p:nvSpPr>
          <p:spPr bwMode="auto">
            <a:xfrm>
              <a:off x="1385" y="3369"/>
              <a:ext cx="103" cy="148"/>
            </a:xfrm>
            <a:custGeom>
              <a:avLst/>
              <a:gdLst/>
              <a:ahLst/>
              <a:cxnLst>
                <a:cxn ang="0">
                  <a:pos x="844" y="1613"/>
                </a:cxn>
                <a:cxn ang="0">
                  <a:pos x="884" y="1603"/>
                </a:cxn>
                <a:cxn ang="0">
                  <a:pos x="941" y="1585"/>
                </a:cxn>
                <a:cxn ang="0">
                  <a:pos x="1012" y="1556"/>
                </a:cxn>
                <a:cxn ang="0">
                  <a:pos x="1076" y="1523"/>
                </a:cxn>
                <a:cxn ang="0">
                  <a:pos x="1137" y="846"/>
                </a:cxn>
                <a:cxn ang="0">
                  <a:pos x="1103" y="743"/>
                </a:cxn>
                <a:cxn ang="0">
                  <a:pos x="1061" y="633"/>
                </a:cxn>
                <a:cxn ang="0">
                  <a:pos x="1002" y="502"/>
                </a:cxn>
                <a:cxn ang="0">
                  <a:pos x="968" y="432"/>
                </a:cxn>
                <a:cxn ang="0">
                  <a:pos x="930" y="362"/>
                </a:cxn>
                <a:cxn ang="0">
                  <a:pos x="889" y="293"/>
                </a:cxn>
                <a:cxn ang="0">
                  <a:pos x="845" y="226"/>
                </a:cxn>
                <a:cxn ang="0">
                  <a:pos x="797" y="165"/>
                </a:cxn>
                <a:cxn ang="0">
                  <a:pos x="745" y="109"/>
                </a:cxn>
                <a:cxn ang="0">
                  <a:pos x="691" y="59"/>
                </a:cxn>
                <a:cxn ang="0">
                  <a:pos x="634" y="20"/>
                </a:cxn>
                <a:cxn ang="0">
                  <a:pos x="620" y="14"/>
                </a:cxn>
                <a:cxn ang="0">
                  <a:pos x="602" y="9"/>
                </a:cxn>
                <a:cxn ang="0">
                  <a:pos x="556" y="2"/>
                </a:cxn>
                <a:cxn ang="0">
                  <a:pos x="502" y="0"/>
                </a:cxn>
                <a:cxn ang="0">
                  <a:pos x="445" y="0"/>
                </a:cxn>
                <a:cxn ang="0">
                  <a:pos x="334" y="5"/>
                </a:cxn>
                <a:cxn ang="0">
                  <a:pos x="263" y="12"/>
                </a:cxn>
                <a:cxn ang="0">
                  <a:pos x="237" y="17"/>
                </a:cxn>
                <a:cxn ang="0">
                  <a:pos x="211" y="26"/>
                </a:cxn>
                <a:cxn ang="0">
                  <a:pos x="186" y="38"/>
                </a:cxn>
                <a:cxn ang="0">
                  <a:pos x="161" y="55"/>
                </a:cxn>
                <a:cxn ang="0">
                  <a:pos x="138" y="74"/>
                </a:cxn>
                <a:cxn ang="0">
                  <a:pos x="114" y="98"/>
                </a:cxn>
                <a:cxn ang="0">
                  <a:pos x="93" y="123"/>
                </a:cxn>
                <a:cxn ang="0">
                  <a:pos x="74" y="150"/>
                </a:cxn>
                <a:cxn ang="0">
                  <a:pos x="56" y="180"/>
                </a:cxn>
                <a:cxn ang="0">
                  <a:pos x="40" y="211"/>
                </a:cxn>
                <a:cxn ang="0">
                  <a:pos x="27" y="243"/>
                </a:cxn>
                <a:cxn ang="0">
                  <a:pos x="16" y="277"/>
                </a:cxn>
                <a:cxn ang="0">
                  <a:pos x="7" y="311"/>
                </a:cxn>
                <a:cxn ang="0">
                  <a:pos x="2" y="347"/>
                </a:cxn>
                <a:cxn ang="0">
                  <a:pos x="0" y="382"/>
                </a:cxn>
                <a:cxn ang="0">
                  <a:pos x="1" y="417"/>
                </a:cxn>
                <a:cxn ang="0">
                  <a:pos x="6" y="455"/>
                </a:cxn>
                <a:cxn ang="0">
                  <a:pos x="15" y="500"/>
                </a:cxn>
                <a:cxn ang="0">
                  <a:pos x="40" y="607"/>
                </a:cxn>
                <a:cxn ang="0">
                  <a:pos x="74" y="730"/>
                </a:cxn>
                <a:cxn ang="0">
                  <a:pos x="116" y="861"/>
                </a:cxn>
                <a:cxn ang="0">
                  <a:pos x="162" y="993"/>
                </a:cxn>
                <a:cxn ang="0">
                  <a:pos x="208" y="1118"/>
                </a:cxn>
                <a:cxn ang="0">
                  <a:pos x="253" y="1229"/>
                </a:cxn>
                <a:cxn ang="0">
                  <a:pos x="294" y="1318"/>
                </a:cxn>
                <a:cxn ang="0">
                  <a:pos x="314" y="1359"/>
                </a:cxn>
                <a:cxn ang="0">
                  <a:pos x="335" y="1407"/>
                </a:cxn>
                <a:cxn ang="0">
                  <a:pos x="357" y="1458"/>
                </a:cxn>
                <a:cxn ang="0">
                  <a:pos x="380" y="1512"/>
                </a:cxn>
                <a:cxn ang="0">
                  <a:pos x="457" y="1550"/>
                </a:cxn>
                <a:cxn ang="0">
                  <a:pos x="507" y="1572"/>
                </a:cxn>
                <a:cxn ang="0">
                  <a:pos x="564" y="1591"/>
                </a:cxn>
                <a:cxn ang="0">
                  <a:pos x="626" y="1608"/>
                </a:cxn>
                <a:cxn ang="0">
                  <a:pos x="691" y="1618"/>
                </a:cxn>
                <a:cxn ang="0">
                  <a:pos x="757" y="1622"/>
                </a:cxn>
                <a:cxn ang="0">
                  <a:pos x="790" y="1621"/>
                </a:cxn>
                <a:cxn ang="0">
                  <a:pos x="824" y="1616"/>
                </a:cxn>
              </a:cxnLst>
              <a:rect l="0" t="0" r="r" b="b"/>
              <a:pathLst>
                <a:path w="1137" h="1622">
                  <a:moveTo>
                    <a:pt x="824" y="1616"/>
                  </a:moveTo>
                  <a:lnTo>
                    <a:pt x="844" y="1613"/>
                  </a:lnTo>
                  <a:lnTo>
                    <a:pt x="864" y="1608"/>
                  </a:lnTo>
                  <a:lnTo>
                    <a:pt x="884" y="1603"/>
                  </a:lnTo>
                  <a:lnTo>
                    <a:pt x="903" y="1598"/>
                  </a:lnTo>
                  <a:lnTo>
                    <a:pt x="941" y="1585"/>
                  </a:lnTo>
                  <a:lnTo>
                    <a:pt x="977" y="1571"/>
                  </a:lnTo>
                  <a:lnTo>
                    <a:pt x="1012" y="1556"/>
                  </a:lnTo>
                  <a:lnTo>
                    <a:pt x="1045" y="1539"/>
                  </a:lnTo>
                  <a:lnTo>
                    <a:pt x="1076" y="1523"/>
                  </a:lnTo>
                  <a:lnTo>
                    <a:pt x="1104" y="1506"/>
                  </a:lnTo>
                  <a:lnTo>
                    <a:pt x="1137" y="846"/>
                  </a:lnTo>
                  <a:lnTo>
                    <a:pt x="1128" y="818"/>
                  </a:lnTo>
                  <a:lnTo>
                    <a:pt x="1103" y="743"/>
                  </a:lnTo>
                  <a:lnTo>
                    <a:pt x="1084" y="692"/>
                  </a:lnTo>
                  <a:lnTo>
                    <a:pt x="1061" y="633"/>
                  </a:lnTo>
                  <a:lnTo>
                    <a:pt x="1034" y="569"/>
                  </a:lnTo>
                  <a:lnTo>
                    <a:pt x="1002" y="502"/>
                  </a:lnTo>
                  <a:lnTo>
                    <a:pt x="986" y="467"/>
                  </a:lnTo>
                  <a:lnTo>
                    <a:pt x="968" y="432"/>
                  </a:lnTo>
                  <a:lnTo>
                    <a:pt x="950" y="397"/>
                  </a:lnTo>
                  <a:lnTo>
                    <a:pt x="930" y="362"/>
                  </a:lnTo>
                  <a:lnTo>
                    <a:pt x="910" y="327"/>
                  </a:lnTo>
                  <a:lnTo>
                    <a:pt x="889" y="293"/>
                  </a:lnTo>
                  <a:lnTo>
                    <a:pt x="867" y="259"/>
                  </a:lnTo>
                  <a:lnTo>
                    <a:pt x="845" y="226"/>
                  </a:lnTo>
                  <a:lnTo>
                    <a:pt x="821" y="195"/>
                  </a:lnTo>
                  <a:lnTo>
                    <a:pt x="797" y="165"/>
                  </a:lnTo>
                  <a:lnTo>
                    <a:pt x="771" y="136"/>
                  </a:lnTo>
                  <a:lnTo>
                    <a:pt x="745" y="109"/>
                  </a:lnTo>
                  <a:lnTo>
                    <a:pt x="718" y="84"/>
                  </a:lnTo>
                  <a:lnTo>
                    <a:pt x="691" y="59"/>
                  </a:lnTo>
                  <a:lnTo>
                    <a:pt x="663" y="39"/>
                  </a:lnTo>
                  <a:lnTo>
                    <a:pt x="634" y="20"/>
                  </a:lnTo>
                  <a:lnTo>
                    <a:pt x="627" y="17"/>
                  </a:lnTo>
                  <a:lnTo>
                    <a:pt x="620" y="14"/>
                  </a:lnTo>
                  <a:lnTo>
                    <a:pt x="611" y="11"/>
                  </a:lnTo>
                  <a:lnTo>
                    <a:pt x="602" y="9"/>
                  </a:lnTo>
                  <a:lnTo>
                    <a:pt x="581" y="5"/>
                  </a:lnTo>
                  <a:lnTo>
                    <a:pt x="556" y="2"/>
                  </a:lnTo>
                  <a:lnTo>
                    <a:pt x="530" y="1"/>
                  </a:lnTo>
                  <a:lnTo>
                    <a:pt x="502" y="0"/>
                  </a:lnTo>
                  <a:lnTo>
                    <a:pt x="474" y="0"/>
                  </a:lnTo>
                  <a:lnTo>
                    <a:pt x="445" y="0"/>
                  </a:lnTo>
                  <a:lnTo>
                    <a:pt x="387" y="2"/>
                  </a:lnTo>
                  <a:lnTo>
                    <a:pt x="334" y="5"/>
                  </a:lnTo>
                  <a:lnTo>
                    <a:pt x="291" y="9"/>
                  </a:lnTo>
                  <a:lnTo>
                    <a:pt x="263" y="12"/>
                  </a:lnTo>
                  <a:lnTo>
                    <a:pt x="250" y="14"/>
                  </a:lnTo>
                  <a:lnTo>
                    <a:pt x="237" y="17"/>
                  </a:lnTo>
                  <a:lnTo>
                    <a:pt x="224" y="21"/>
                  </a:lnTo>
                  <a:lnTo>
                    <a:pt x="211" y="26"/>
                  </a:lnTo>
                  <a:lnTo>
                    <a:pt x="198" y="32"/>
                  </a:lnTo>
                  <a:lnTo>
                    <a:pt x="186" y="38"/>
                  </a:lnTo>
                  <a:lnTo>
                    <a:pt x="174" y="46"/>
                  </a:lnTo>
                  <a:lnTo>
                    <a:pt x="161" y="55"/>
                  </a:lnTo>
                  <a:lnTo>
                    <a:pt x="149" y="64"/>
                  </a:lnTo>
                  <a:lnTo>
                    <a:pt x="138" y="74"/>
                  </a:lnTo>
                  <a:lnTo>
                    <a:pt x="126" y="86"/>
                  </a:lnTo>
                  <a:lnTo>
                    <a:pt x="114" y="98"/>
                  </a:lnTo>
                  <a:lnTo>
                    <a:pt x="103" y="110"/>
                  </a:lnTo>
                  <a:lnTo>
                    <a:pt x="93" y="123"/>
                  </a:lnTo>
                  <a:lnTo>
                    <a:pt x="83" y="136"/>
                  </a:lnTo>
                  <a:lnTo>
                    <a:pt x="74" y="150"/>
                  </a:lnTo>
                  <a:lnTo>
                    <a:pt x="64" y="165"/>
                  </a:lnTo>
                  <a:lnTo>
                    <a:pt x="56" y="180"/>
                  </a:lnTo>
                  <a:lnTo>
                    <a:pt x="48" y="195"/>
                  </a:lnTo>
                  <a:lnTo>
                    <a:pt x="40" y="211"/>
                  </a:lnTo>
                  <a:lnTo>
                    <a:pt x="33" y="227"/>
                  </a:lnTo>
                  <a:lnTo>
                    <a:pt x="27" y="243"/>
                  </a:lnTo>
                  <a:lnTo>
                    <a:pt x="21" y="260"/>
                  </a:lnTo>
                  <a:lnTo>
                    <a:pt x="16" y="277"/>
                  </a:lnTo>
                  <a:lnTo>
                    <a:pt x="11" y="294"/>
                  </a:lnTo>
                  <a:lnTo>
                    <a:pt x="7" y="311"/>
                  </a:lnTo>
                  <a:lnTo>
                    <a:pt x="4" y="328"/>
                  </a:lnTo>
                  <a:lnTo>
                    <a:pt x="2" y="347"/>
                  </a:lnTo>
                  <a:lnTo>
                    <a:pt x="1" y="364"/>
                  </a:lnTo>
                  <a:lnTo>
                    <a:pt x="0" y="382"/>
                  </a:lnTo>
                  <a:lnTo>
                    <a:pt x="0" y="399"/>
                  </a:lnTo>
                  <a:lnTo>
                    <a:pt x="1" y="417"/>
                  </a:lnTo>
                  <a:lnTo>
                    <a:pt x="3" y="435"/>
                  </a:lnTo>
                  <a:lnTo>
                    <a:pt x="6" y="455"/>
                  </a:lnTo>
                  <a:lnTo>
                    <a:pt x="10" y="477"/>
                  </a:lnTo>
                  <a:lnTo>
                    <a:pt x="15" y="500"/>
                  </a:lnTo>
                  <a:lnTo>
                    <a:pt x="26" y="551"/>
                  </a:lnTo>
                  <a:lnTo>
                    <a:pt x="40" y="607"/>
                  </a:lnTo>
                  <a:lnTo>
                    <a:pt x="56" y="667"/>
                  </a:lnTo>
                  <a:lnTo>
                    <a:pt x="74" y="730"/>
                  </a:lnTo>
                  <a:lnTo>
                    <a:pt x="94" y="794"/>
                  </a:lnTo>
                  <a:lnTo>
                    <a:pt x="116" y="861"/>
                  </a:lnTo>
                  <a:lnTo>
                    <a:pt x="139" y="927"/>
                  </a:lnTo>
                  <a:lnTo>
                    <a:pt x="162" y="993"/>
                  </a:lnTo>
                  <a:lnTo>
                    <a:pt x="185" y="1056"/>
                  </a:lnTo>
                  <a:lnTo>
                    <a:pt x="208" y="1118"/>
                  </a:lnTo>
                  <a:lnTo>
                    <a:pt x="231" y="1176"/>
                  </a:lnTo>
                  <a:lnTo>
                    <a:pt x="253" y="1229"/>
                  </a:lnTo>
                  <a:lnTo>
                    <a:pt x="274" y="1276"/>
                  </a:lnTo>
                  <a:lnTo>
                    <a:pt x="294" y="1318"/>
                  </a:lnTo>
                  <a:lnTo>
                    <a:pt x="304" y="1337"/>
                  </a:lnTo>
                  <a:lnTo>
                    <a:pt x="314" y="1359"/>
                  </a:lnTo>
                  <a:lnTo>
                    <a:pt x="324" y="1383"/>
                  </a:lnTo>
                  <a:lnTo>
                    <a:pt x="335" y="1407"/>
                  </a:lnTo>
                  <a:lnTo>
                    <a:pt x="346" y="1432"/>
                  </a:lnTo>
                  <a:lnTo>
                    <a:pt x="357" y="1458"/>
                  </a:lnTo>
                  <a:lnTo>
                    <a:pt x="368" y="1485"/>
                  </a:lnTo>
                  <a:lnTo>
                    <a:pt x="380" y="1512"/>
                  </a:lnTo>
                  <a:lnTo>
                    <a:pt x="414" y="1530"/>
                  </a:lnTo>
                  <a:lnTo>
                    <a:pt x="457" y="1550"/>
                  </a:lnTo>
                  <a:lnTo>
                    <a:pt x="481" y="1561"/>
                  </a:lnTo>
                  <a:lnTo>
                    <a:pt x="507" y="1572"/>
                  </a:lnTo>
                  <a:lnTo>
                    <a:pt x="535" y="1582"/>
                  </a:lnTo>
                  <a:lnTo>
                    <a:pt x="564" y="1591"/>
                  </a:lnTo>
                  <a:lnTo>
                    <a:pt x="595" y="1600"/>
                  </a:lnTo>
                  <a:lnTo>
                    <a:pt x="626" y="1608"/>
                  </a:lnTo>
                  <a:lnTo>
                    <a:pt x="658" y="1614"/>
                  </a:lnTo>
                  <a:lnTo>
                    <a:pt x="691" y="1618"/>
                  </a:lnTo>
                  <a:lnTo>
                    <a:pt x="723" y="1621"/>
                  </a:lnTo>
                  <a:lnTo>
                    <a:pt x="757" y="1622"/>
                  </a:lnTo>
                  <a:lnTo>
                    <a:pt x="773" y="1622"/>
                  </a:lnTo>
                  <a:lnTo>
                    <a:pt x="790" y="1621"/>
                  </a:lnTo>
                  <a:lnTo>
                    <a:pt x="807" y="1619"/>
                  </a:lnTo>
                  <a:lnTo>
                    <a:pt x="824" y="1616"/>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1" name="Freeform 582"/>
            <p:cNvSpPr>
              <a:spLocks/>
            </p:cNvSpPr>
            <p:nvPr/>
          </p:nvSpPr>
          <p:spPr bwMode="auto">
            <a:xfrm>
              <a:off x="1419" y="3506"/>
              <a:ext cx="66" cy="67"/>
            </a:xfrm>
            <a:custGeom>
              <a:avLst/>
              <a:gdLst/>
              <a:ahLst/>
              <a:cxnLst>
                <a:cxn ang="0">
                  <a:pos x="427" y="113"/>
                </a:cxn>
                <a:cxn ang="0">
                  <a:pos x="393" y="116"/>
                </a:cxn>
                <a:cxn ang="0">
                  <a:pos x="343" y="115"/>
                </a:cxn>
                <a:cxn ang="0">
                  <a:pos x="278" y="108"/>
                </a:cxn>
                <a:cxn ang="0">
                  <a:pos x="215" y="94"/>
                </a:cxn>
                <a:cxn ang="0">
                  <a:pos x="155" y="76"/>
                </a:cxn>
                <a:cxn ang="0">
                  <a:pos x="101" y="55"/>
                </a:cxn>
                <a:cxn ang="0">
                  <a:pos x="34" y="24"/>
                </a:cxn>
                <a:cxn ang="0">
                  <a:pos x="32" y="89"/>
                </a:cxn>
                <a:cxn ang="0">
                  <a:pos x="94" y="255"/>
                </a:cxn>
                <a:cxn ang="0">
                  <a:pos x="144" y="395"/>
                </a:cxn>
                <a:cxn ang="0">
                  <a:pos x="173" y="478"/>
                </a:cxn>
                <a:cxn ang="0">
                  <a:pos x="184" y="500"/>
                </a:cxn>
                <a:cxn ang="0">
                  <a:pos x="216" y="543"/>
                </a:cxn>
                <a:cxn ang="0">
                  <a:pos x="249" y="583"/>
                </a:cxn>
                <a:cxn ang="0">
                  <a:pos x="290" y="627"/>
                </a:cxn>
                <a:cxn ang="0">
                  <a:pos x="336" y="669"/>
                </a:cxn>
                <a:cxn ang="0">
                  <a:pos x="374" y="696"/>
                </a:cxn>
                <a:cxn ang="0">
                  <a:pos x="400" y="710"/>
                </a:cxn>
                <a:cxn ang="0">
                  <a:pos x="428" y="722"/>
                </a:cxn>
                <a:cxn ang="0">
                  <a:pos x="455" y="729"/>
                </a:cxn>
                <a:cxn ang="0">
                  <a:pos x="490" y="732"/>
                </a:cxn>
                <a:cxn ang="0">
                  <a:pos x="528" y="730"/>
                </a:cxn>
                <a:cxn ang="0">
                  <a:pos x="561" y="725"/>
                </a:cxn>
                <a:cxn ang="0">
                  <a:pos x="589" y="715"/>
                </a:cxn>
                <a:cxn ang="0">
                  <a:pos x="613" y="703"/>
                </a:cxn>
                <a:cxn ang="0">
                  <a:pos x="633" y="688"/>
                </a:cxn>
                <a:cxn ang="0">
                  <a:pos x="651" y="671"/>
                </a:cxn>
                <a:cxn ang="0">
                  <a:pos x="664" y="653"/>
                </a:cxn>
                <a:cxn ang="0">
                  <a:pos x="679" y="624"/>
                </a:cxn>
                <a:cxn ang="0">
                  <a:pos x="690" y="588"/>
                </a:cxn>
                <a:cxn ang="0">
                  <a:pos x="696" y="549"/>
                </a:cxn>
                <a:cxn ang="0">
                  <a:pos x="724" y="0"/>
                </a:cxn>
                <a:cxn ang="0">
                  <a:pos x="665" y="33"/>
                </a:cxn>
                <a:cxn ang="0">
                  <a:pos x="597" y="65"/>
                </a:cxn>
                <a:cxn ang="0">
                  <a:pos x="523" y="92"/>
                </a:cxn>
                <a:cxn ang="0">
                  <a:pos x="484" y="102"/>
                </a:cxn>
                <a:cxn ang="0">
                  <a:pos x="444" y="110"/>
                </a:cxn>
              </a:cxnLst>
              <a:rect l="0" t="0" r="r" b="b"/>
              <a:pathLst>
                <a:path w="724" h="732">
                  <a:moveTo>
                    <a:pt x="444" y="110"/>
                  </a:moveTo>
                  <a:lnTo>
                    <a:pt x="427" y="113"/>
                  </a:lnTo>
                  <a:lnTo>
                    <a:pt x="410" y="115"/>
                  </a:lnTo>
                  <a:lnTo>
                    <a:pt x="393" y="116"/>
                  </a:lnTo>
                  <a:lnTo>
                    <a:pt x="377" y="116"/>
                  </a:lnTo>
                  <a:lnTo>
                    <a:pt x="343" y="115"/>
                  </a:lnTo>
                  <a:lnTo>
                    <a:pt x="311" y="112"/>
                  </a:lnTo>
                  <a:lnTo>
                    <a:pt x="278" y="108"/>
                  </a:lnTo>
                  <a:lnTo>
                    <a:pt x="246" y="102"/>
                  </a:lnTo>
                  <a:lnTo>
                    <a:pt x="215" y="94"/>
                  </a:lnTo>
                  <a:lnTo>
                    <a:pt x="184" y="85"/>
                  </a:lnTo>
                  <a:lnTo>
                    <a:pt x="155" y="76"/>
                  </a:lnTo>
                  <a:lnTo>
                    <a:pt x="127" y="66"/>
                  </a:lnTo>
                  <a:lnTo>
                    <a:pt x="101" y="55"/>
                  </a:lnTo>
                  <a:lnTo>
                    <a:pt x="77" y="44"/>
                  </a:lnTo>
                  <a:lnTo>
                    <a:pt x="34" y="24"/>
                  </a:lnTo>
                  <a:lnTo>
                    <a:pt x="0" y="6"/>
                  </a:lnTo>
                  <a:lnTo>
                    <a:pt x="32" y="89"/>
                  </a:lnTo>
                  <a:lnTo>
                    <a:pt x="64" y="174"/>
                  </a:lnTo>
                  <a:lnTo>
                    <a:pt x="94" y="255"/>
                  </a:lnTo>
                  <a:lnTo>
                    <a:pt x="121" y="330"/>
                  </a:lnTo>
                  <a:lnTo>
                    <a:pt x="144" y="395"/>
                  </a:lnTo>
                  <a:lnTo>
                    <a:pt x="162" y="445"/>
                  </a:lnTo>
                  <a:lnTo>
                    <a:pt x="173" y="478"/>
                  </a:lnTo>
                  <a:lnTo>
                    <a:pt x="177" y="490"/>
                  </a:lnTo>
                  <a:lnTo>
                    <a:pt x="184" y="500"/>
                  </a:lnTo>
                  <a:lnTo>
                    <a:pt x="203" y="526"/>
                  </a:lnTo>
                  <a:lnTo>
                    <a:pt x="216" y="543"/>
                  </a:lnTo>
                  <a:lnTo>
                    <a:pt x="232" y="563"/>
                  </a:lnTo>
                  <a:lnTo>
                    <a:pt x="249" y="583"/>
                  </a:lnTo>
                  <a:lnTo>
                    <a:pt x="269" y="605"/>
                  </a:lnTo>
                  <a:lnTo>
                    <a:pt x="290" y="627"/>
                  </a:lnTo>
                  <a:lnTo>
                    <a:pt x="313" y="649"/>
                  </a:lnTo>
                  <a:lnTo>
                    <a:pt x="336" y="669"/>
                  </a:lnTo>
                  <a:lnTo>
                    <a:pt x="361" y="688"/>
                  </a:lnTo>
                  <a:lnTo>
                    <a:pt x="374" y="696"/>
                  </a:lnTo>
                  <a:lnTo>
                    <a:pt x="387" y="704"/>
                  </a:lnTo>
                  <a:lnTo>
                    <a:pt x="400" y="710"/>
                  </a:lnTo>
                  <a:lnTo>
                    <a:pt x="414" y="716"/>
                  </a:lnTo>
                  <a:lnTo>
                    <a:pt x="428" y="722"/>
                  </a:lnTo>
                  <a:lnTo>
                    <a:pt x="442" y="726"/>
                  </a:lnTo>
                  <a:lnTo>
                    <a:pt x="455" y="729"/>
                  </a:lnTo>
                  <a:lnTo>
                    <a:pt x="469" y="730"/>
                  </a:lnTo>
                  <a:lnTo>
                    <a:pt x="490" y="732"/>
                  </a:lnTo>
                  <a:lnTo>
                    <a:pt x="509" y="732"/>
                  </a:lnTo>
                  <a:lnTo>
                    <a:pt x="528" y="730"/>
                  </a:lnTo>
                  <a:lnTo>
                    <a:pt x="545" y="728"/>
                  </a:lnTo>
                  <a:lnTo>
                    <a:pt x="561" y="725"/>
                  </a:lnTo>
                  <a:lnTo>
                    <a:pt x="576" y="720"/>
                  </a:lnTo>
                  <a:lnTo>
                    <a:pt x="589" y="715"/>
                  </a:lnTo>
                  <a:lnTo>
                    <a:pt x="602" y="709"/>
                  </a:lnTo>
                  <a:lnTo>
                    <a:pt x="613" y="703"/>
                  </a:lnTo>
                  <a:lnTo>
                    <a:pt x="624" y="695"/>
                  </a:lnTo>
                  <a:lnTo>
                    <a:pt x="633" y="688"/>
                  </a:lnTo>
                  <a:lnTo>
                    <a:pt x="643" y="679"/>
                  </a:lnTo>
                  <a:lnTo>
                    <a:pt x="651" y="671"/>
                  </a:lnTo>
                  <a:lnTo>
                    <a:pt x="658" y="662"/>
                  </a:lnTo>
                  <a:lnTo>
                    <a:pt x="664" y="653"/>
                  </a:lnTo>
                  <a:lnTo>
                    <a:pt x="670" y="643"/>
                  </a:lnTo>
                  <a:lnTo>
                    <a:pt x="679" y="624"/>
                  </a:lnTo>
                  <a:lnTo>
                    <a:pt x="686" y="606"/>
                  </a:lnTo>
                  <a:lnTo>
                    <a:pt x="690" y="588"/>
                  </a:lnTo>
                  <a:lnTo>
                    <a:pt x="694" y="573"/>
                  </a:lnTo>
                  <a:lnTo>
                    <a:pt x="696" y="549"/>
                  </a:lnTo>
                  <a:lnTo>
                    <a:pt x="696" y="540"/>
                  </a:lnTo>
                  <a:lnTo>
                    <a:pt x="724" y="0"/>
                  </a:lnTo>
                  <a:lnTo>
                    <a:pt x="696" y="17"/>
                  </a:lnTo>
                  <a:lnTo>
                    <a:pt x="665" y="33"/>
                  </a:lnTo>
                  <a:lnTo>
                    <a:pt x="632" y="50"/>
                  </a:lnTo>
                  <a:lnTo>
                    <a:pt x="597" y="65"/>
                  </a:lnTo>
                  <a:lnTo>
                    <a:pt x="561" y="79"/>
                  </a:lnTo>
                  <a:lnTo>
                    <a:pt x="523" y="92"/>
                  </a:lnTo>
                  <a:lnTo>
                    <a:pt x="504" y="97"/>
                  </a:lnTo>
                  <a:lnTo>
                    <a:pt x="484" y="102"/>
                  </a:lnTo>
                  <a:lnTo>
                    <a:pt x="464" y="107"/>
                  </a:lnTo>
                  <a:lnTo>
                    <a:pt x="444" y="110"/>
                  </a:lnTo>
                  <a:close/>
                </a:path>
              </a:pathLst>
            </a:custGeom>
            <a:solidFill>
              <a:srgbClr val="B9D5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2" name="Freeform 583"/>
            <p:cNvSpPr>
              <a:spLocks/>
            </p:cNvSpPr>
            <p:nvPr/>
          </p:nvSpPr>
          <p:spPr bwMode="auto">
            <a:xfrm>
              <a:off x="1404" y="3426"/>
              <a:ext cx="290" cy="98"/>
            </a:xfrm>
            <a:custGeom>
              <a:avLst/>
              <a:gdLst/>
              <a:ahLst/>
              <a:cxnLst>
                <a:cxn ang="0">
                  <a:pos x="3062" y="941"/>
                </a:cxn>
                <a:cxn ang="0">
                  <a:pos x="3091" y="937"/>
                </a:cxn>
                <a:cxn ang="0">
                  <a:pos x="3117" y="927"/>
                </a:cxn>
                <a:cxn ang="0">
                  <a:pos x="3140" y="912"/>
                </a:cxn>
                <a:cxn ang="0">
                  <a:pos x="3159" y="894"/>
                </a:cxn>
                <a:cxn ang="0">
                  <a:pos x="3175" y="872"/>
                </a:cxn>
                <a:cxn ang="0">
                  <a:pos x="3187" y="847"/>
                </a:cxn>
                <a:cxn ang="0">
                  <a:pos x="3194" y="820"/>
                </a:cxn>
                <a:cxn ang="0">
                  <a:pos x="2708" y="146"/>
                </a:cxn>
                <a:cxn ang="0">
                  <a:pos x="2706" y="117"/>
                </a:cxn>
                <a:cxn ang="0">
                  <a:pos x="2699" y="90"/>
                </a:cxn>
                <a:cxn ang="0">
                  <a:pos x="2687" y="66"/>
                </a:cxn>
                <a:cxn ang="0">
                  <a:pos x="2670" y="44"/>
                </a:cxn>
                <a:cxn ang="0">
                  <a:pos x="2650" y="26"/>
                </a:cxn>
                <a:cxn ang="0">
                  <a:pos x="2625" y="13"/>
                </a:cxn>
                <a:cxn ang="0">
                  <a:pos x="2599" y="3"/>
                </a:cxn>
                <a:cxn ang="0">
                  <a:pos x="2571" y="0"/>
                </a:cxn>
                <a:cxn ang="0">
                  <a:pos x="132" y="84"/>
                </a:cxn>
                <a:cxn ang="0">
                  <a:pos x="104" y="88"/>
                </a:cxn>
                <a:cxn ang="0">
                  <a:pos x="78" y="98"/>
                </a:cxn>
                <a:cxn ang="0">
                  <a:pos x="55" y="113"/>
                </a:cxn>
                <a:cxn ang="0">
                  <a:pos x="35" y="131"/>
                </a:cxn>
                <a:cxn ang="0">
                  <a:pos x="19" y="153"/>
                </a:cxn>
                <a:cxn ang="0">
                  <a:pos x="8" y="178"/>
                </a:cxn>
                <a:cxn ang="0">
                  <a:pos x="1" y="205"/>
                </a:cxn>
                <a:cxn ang="0">
                  <a:pos x="619" y="925"/>
                </a:cxn>
                <a:cxn ang="0">
                  <a:pos x="621" y="954"/>
                </a:cxn>
                <a:cxn ang="0">
                  <a:pos x="628" y="981"/>
                </a:cxn>
                <a:cxn ang="0">
                  <a:pos x="641" y="1006"/>
                </a:cxn>
                <a:cxn ang="0">
                  <a:pos x="657" y="1028"/>
                </a:cxn>
                <a:cxn ang="0">
                  <a:pos x="677" y="1046"/>
                </a:cxn>
                <a:cxn ang="0">
                  <a:pos x="701" y="1059"/>
                </a:cxn>
                <a:cxn ang="0">
                  <a:pos x="727" y="1069"/>
                </a:cxn>
                <a:cxn ang="0">
                  <a:pos x="756" y="1072"/>
                </a:cxn>
              </a:cxnLst>
              <a:rect l="0" t="0" r="r" b="b"/>
              <a:pathLst>
                <a:path w="3195" h="1072">
                  <a:moveTo>
                    <a:pt x="3048" y="942"/>
                  </a:moveTo>
                  <a:lnTo>
                    <a:pt x="3062" y="941"/>
                  </a:lnTo>
                  <a:lnTo>
                    <a:pt x="3076" y="940"/>
                  </a:lnTo>
                  <a:lnTo>
                    <a:pt x="3091" y="937"/>
                  </a:lnTo>
                  <a:lnTo>
                    <a:pt x="3104" y="932"/>
                  </a:lnTo>
                  <a:lnTo>
                    <a:pt x="3117" y="927"/>
                  </a:lnTo>
                  <a:lnTo>
                    <a:pt x="3128" y="920"/>
                  </a:lnTo>
                  <a:lnTo>
                    <a:pt x="3140" y="912"/>
                  </a:lnTo>
                  <a:lnTo>
                    <a:pt x="3150" y="904"/>
                  </a:lnTo>
                  <a:lnTo>
                    <a:pt x="3159" y="894"/>
                  </a:lnTo>
                  <a:lnTo>
                    <a:pt x="3168" y="883"/>
                  </a:lnTo>
                  <a:lnTo>
                    <a:pt x="3175" y="872"/>
                  </a:lnTo>
                  <a:lnTo>
                    <a:pt x="3182" y="860"/>
                  </a:lnTo>
                  <a:lnTo>
                    <a:pt x="3187" y="847"/>
                  </a:lnTo>
                  <a:lnTo>
                    <a:pt x="3191" y="834"/>
                  </a:lnTo>
                  <a:lnTo>
                    <a:pt x="3194" y="820"/>
                  </a:lnTo>
                  <a:lnTo>
                    <a:pt x="3195" y="805"/>
                  </a:lnTo>
                  <a:lnTo>
                    <a:pt x="2708" y="146"/>
                  </a:lnTo>
                  <a:lnTo>
                    <a:pt x="2708" y="131"/>
                  </a:lnTo>
                  <a:lnTo>
                    <a:pt x="2706" y="117"/>
                  </a:lnTo>
                  <a:lnTo>
                    <a:pt x="2703" y="103"/>
                  </a:lnTo>
                  <a:lnTo>
                    <a:pt x="2699" y="90"/>
                  </a:lnTo>
                  <a:lnTo>
                    <a:pt x="2693" y="78"/>
                  </a:lnTo>
                  <a:lnTo>
                    <a:pt x="2687" y="66"/>
                  </a:lnTo>
                  <a:lnTo>
                    <a:pt x="2679" y="55"/>
                  </a:lnTo>
                  <a:lnTo>
                    <a:pt x="2670" y="44"/>
                  </a:lnTo>
                  <a:lnTo>
                    <a:pt x="2660" y="35"/>
                  </a:lnTo>
                  <a:lnTo>
                    <a:pt x="2650" y="26"/>
                  </a:lnTo>
                  <a:lnTo>
                    <a:pt x="2638" y="19"/>
                  </a:lnTo>
                  <a:lnTo>
                    <a:pt x="2625" y="13"/>
                  </a:lnTo>
                  <a:lnTo>
                    <a:pt x="2613" y="7"/>
                  </a:lnTo>
                  <a:lnTo>
                    <a:pt x="2599" y="3"/>
                  </a:lnTo>
                  <a:lnTo>
                    <a:pt x="2585" y="1"/>
                  </a:lnTo>
                  <a:lnTo>
                    <a:pt x="2571" y="0"/>
                  </a:lnTo>
                  <a:lnTo>
                    <a:pt x="147" y="83"/>
                  </a:lnTo>
                  <a:lnTo>
                    <a:pt x="132" y="84"/>
                  </a:lnTo>
                  <a:lnTo>
                    <a:pt x="118" y="85"/>
                  </a:lnTo>
                  <a:lnTo>
                    <a:pt x="104" y="88"/>
                  </a:lnTo>
                  <a:lnTo>
                    <a:pt x="91" y="93"/>
                  </a:lnTo>
                  <a:lnTo>
                    <a:pt x="78" y="98"/>
                  </a:lnTo>
                  <a:lnTo>
                    <a:pt x="66" y="105"/>
                  </a:lnTo>
                  <a:lnTo>
                    <a:pt x="55" y="113"/>
                  </a:lnTo>
                  <a:lnTo>
                    <a:pt x="45" y="121"/>
                  </a:lnTo>
                  <a:lnTo>
                    <a:pt x="35" y="131"/>
                  </a:lnTo>
                  <a:lnTo>
                    <a:pt x="27" y="142"/>
                  </a:lnTo>
                  <a:lnTo>
                    <a:pt x="19" y="153"/>
                  </a:lnTo>
                  <a:lnTo>
                    <a:pt x="13" y="165"/>
                  </a:lnTo>
                  <a:lnTo>
                    <a:pt x="8" y="178"/>
                  </a:lnTo>
                  <a:lnTo>
                    <a:pt x="4" y="192"/>
                  </a:lnTo>
                  <a:lnTo>
                    <a:pt x="1" y="205"/>
                  </a:lnTo>
                  <a:lnTo>
                    <a:pt x="0" y="220"/>
                  </a:lnTo>
                  <a:lnTo>
                    <a:pt x="619" y="925"/>
                  </a:lnTo>
                  <a:lnTo>
                    <a:pt x="619" y="940"/>
                  </a:lnTo>
                  <a:lnTo>
                    <a:pt x="621" y="954"/>
                  </a:lnTo>
                  <a:lnTo>
                    <a:pt x="624" y="968"/>
                  </a:lnTo>
                  <a:lnTo>
                    <a:pt x="628" y="981"/>
                  </a:lnTo>
                  <a:lnTo>
                    <a:pt x="634" y="993"/>
                  </a:lnTo>
                  <a:lnTo>
                    <a:pt x="641" y="1006"/>
                  </a:lnTo>
                  <a:lnTo>
                    <a:pt x="648" y="1017"/>
                  </a:lnTo>
                  <a:lnTo>
                    <a:pt x="657" y="1028"/>
                  </a:lnTo>
                  <a:lnTo>
                    <a:pt x="667" y="1037"/>
                  </a:lnTo>
                  <a:lnTo>
                    <a:pt x="677" y="1046"/>
                  </a:lnTo>
                  <a:lnTo>
                    <a:pt x="689" y="1053"/>
                  </a:lnTo>
                  <a:lnTo>
                    <a:pt x="701" y="1059"/>
                  </a:lnTo>
                  <a:lnTo>
                    <a:pt x="714" y="1065"/>
                  </a:lnTo>
                  <a:lnTo>
                    <a:pt x="727" y="1069"/>
                  </a:lnTo>
                  <a:lnTo>
                    <a:pt x="741" y="1071"/>
                  </a:lnTo>
                  <a:lnTo>
                    <a:pt x="756" y="1072"/>
                  </a:lnTo>
                  <a:lnTo>
                    <a:pt x="3048" y="942"/>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3" name="Freeform 584"/>
            <p:cNvSpPr>
              <a:spLocks/>
            </p:cNvSpPr>
            <p:nvPr/>
          </p:nvSpPr>
          <p:spPr bwMode="auto">
            <a:xfrm>
              <a:off x="1412" y="3351"/>
              <a:ext cx="281" cy="140"/>
            </a:xfrm>
            <a:custGeom>
              <a:avLst/>
              <a:gdLst/>
              <a:ahLst/>
              <a:cxnLst>
                <a:cxn ang="0">
                  <a:pos x="3069" y="670"/>
                </a:cxn>
                <a:cxn ang="0">
                  <a:pos x="3035" y="789"/>
                </a:cxn>
                <a:cxn ang="0">
                  <a:pos x="3001" y="876"/>
                </a:cxn>
                <a:cxn ang="0">
                  <a:pos x="2955" y="968"/>
                </a:cxn>
                <a:cxn ang="0">
                  <a:pos x="2896" y="1062"/>
                </a:cxn>
                <a:cxn ang="0">
                  <a:pos x="2822" y="1152"/>
                </a:cxn>
                <a:cxn ang="0">
                  <a:pos x="2730" y="1235"/>
                </a:cxn>
                <a:cxn ang="0">
                  <a:pos x="2620" y="1307"/>
                </a:cxn>
                <a:cxn ang="0">
                  <a:pos x="2497" y="1365"/>
                </a:cxn>
                <a:cxn ang="0">
                  <a:pos x="2389" y="1405"/>
                </a:cxn>
                <a:cxn ang="0">
                  <a:pos x="2295" y="1431"/>
                </a:cxn>
                <a:cxn ang="0">
                  <a:pos x="2217" y="1445"/>
                </a:cxn>
                <a:cxn ang="0">
                  <a:pos x="2152" y="1449"/>
                </a:cxn>
                <a:cxn ang="0">
                  <a:pos x="2100" y="1446"/>
                </a:cxn>
                <a:cxn ang="0">
                  <a:pos x="2058" y="1439"/>
                </a:cxn>
                <a:cxn ang="0">
                  <a:pos x="1999" y="1414"/>
                </a:cxn>
                <a:cxn ang="0">
                  <a:pos x="2012" y="1429"/>
                </a:cxn>
                <a:cxn ang="0">
                  <a:pos x="2018" y="1445"/>
                </a:cxn>
                <a:cxn ang="0">
                  <a:pos x="2017" y="1462"/>
                </a:cxn>
                <a:cxn ang="0">
                  <a:pos x="2002" y="1481"/>
                </a:cxn>
                <a:cxn ang="0">
                  <a:pos x="1970" y="1499"/>
                </a:cxn>
                <a:cxn ang="0">
                  <a:pos x="1916" y="1515"/>
                </a:cxn>
                <a:cxn ang="0">
                  <a:pos x="1833" y="1529"/>
                </a:cxn>
                <a:cxn ang="0">
                  <a:pos x="1719" y="1538"/>
                </a:cxn>
                <a:cxn ang="0">
                  <a:pos x="1566" y="1541"/>
                </a:cxn>
                <a:cxn ang="0">
                  <a:pos x="1290" y="1540"/>
                </a:cxn>
                <a:cxn ang="0">
                  <a:pos x="1122" y="1532"/>
                </a:cxn>
                <a:cxn ang="0">
                  <a:pos x="1064" y="1524"/>
                </a:cxn>
                <a:cxn ang="0">
                  <a:pos x="1017" y="1513"/>
                </a:cxn>
                <a:cxn ang="0">
                  <a:pos x="960" y="1489"/>
                </a:cxn>
                <a:cxn ang="0">
                  <a:pos x="768" y="1382"/>
                </a:cxn>
                <a:cxn ang="0">
                  <a:pos x="683" y="1333"/>
                </a:cxn>
                <a:cxn ang="0">
                  <a:pos x="541" y="1235"/>
                </a:cxn>
                <a:cxn ang="0">
                  <a:pos x="375" y="1110"/>
                </a:cxn>
                <a:cxn ang="0">
                  <a:pos x="165" y="932"/>
                </a:cxn>
                <a:cxn ang="0">
                  <a:pos x="96" y="870"/>
                </a:cxn>
                <a:cxn ang="0">
                  <a:pos x="56" y="822"/>
                </a:cxn>
                <a:cxn ang="0">
                  <a:pos x="26" y="767"/>
                </a:cxn>
                <a:cxn ang="0">
                  <a:pos x="12" y="726"/>
                </a:cxn>
                <a:cxn ang="0">
                  <a:pos x="2" y="680"/>
                </a:cxn>
                <a:cxn ang="0">
                  <a:pos x="0" y="627"/>
                </a:cxn>
                <a:cxn ang="0">
                  <a:pos x="5" y="568"/>
                </a:cxn>
                <a:cxn ang="0">
                  <a:pos x="22" y="503"/>
                </a:cxn>
                <a:cxn ang="0">
                  <a:pos x="54" y="387"/>
                </a:cxn>
                <a:cxn ang="0">
                  <a:pos x="70" y="299"/>
                </a:cxn>
                <a:cxn ang="0">
                  <a:pos x="86" y="239"/>
                </a:cxn>
                <a:cxn ang="0">
                  <a:pos x="102" y="207"/>
                </a:cxn>
                <a:cxn ang="0">
                  <a:pos x="125" y="177"/>
                </a:cxn>
                <a:cxn ang="0">
                  <a:pos x="158" y="146"/>
                </a:cxn>
                <a:cxn ang="0">
                  <a:pos x="220" y="102"/>
                </a:cxn>
                <a:cxn ang="0">
                  <a:pos x="310" y="55"/>
                </a:cxn>
                <a:cxn ang="0">
                  <a:pos x="391" y="30"/>
                </a:cxn>
                <a:cxn ang="0">
                  <a:pos x="479" y="13"/>
                </a:cxn>
                <a:cxn ang="0">
                  <a:pos x="572" y="4"/>
                </a:cxn>
                <a:cxn ang="0">
                  <a:pos x="725" y="1"/>
                </a:cxn>
                <a:cxn ang="0">
                  <a:pos x="882" y="9"/>
                </a:cxn>
                <a:cxn ang="0">
                  <a:pos x="1008" y="25"/>
                </a:cxn>
              </a:cxnLst>
              <a:rect l="0" t="0" r="r" b="b"/>
              <a:pathLst>
                <a:path w="3084" h="1541">
                  <a:moveTo>
                    <a:pt x="3084" y="583"/>
                  </a:moveTo>
                  <a:lnTo>
                    <a:pt x="3081" y="607"/>
                  </a:lnTo>
                  <a:lnTo>
                    <a:pt x="3069" y="670"/>
                  </a:lnTo>
                  <a:lnTo>
                    <a:pt x="3058" y="713"/>
                  </a:lnTo>
                  <a:lnTo>
                    <a:pt x="3044" y="762"/>
                  </a:lnTo>
                  <a:lnTo>
                    <a:pt x="3035" y="789"/>
                  </a:lnTo>
                  <a:lnTo>
                    <a:pt x="3025" y="818"/>
                  </a:lnTo>
                  <a:lnTo>
                    <a:pt x="3014" y="847"/>
                  </a:lnTo>
                  <a:lnTo>
                    <a:pt x="3001" y="876"/>
                  </a:lnTo>
                  <a:lnTo>
                    <a:pt x="2988" y="906"/>
                  </a:lnTo>
                  <a:lnTo>
                    <a:pt x="2972" y="937"/>
                  </a:lnTo>
                  <a:lnTo>
                    <a:pt x="2955" y="968"/>
                  </a:lnTo>
                  <a:lnTo>
                    <a:pt x="2937" y="999"/>
                  </a:lnTo>
                  <a:lnTo>
                    <a:pt x="2917" y="1030"/>
                  </a:lnTo>
                  <a:lnTo>
                    <a:pt x="2896" y="1062"/>
                  </a:lnTo>
                  <a:lnTo>
                    <a:pt x="2873" y="1092"/>
                  </a:lnTo>
                  <a:lnTo>
                    <a:pt x="2848" y="1122"/>
                  </a:lnTo>
                  <a:lnTo>
                    <a:pt x="2822" y="1152"/>
                  </a:lnTo>
                  <a:lnTo>
                    <a:pt x="2793" y="1181"/>
                  </a:lnTo>
                  <a:lnTo>
                    <a:pt x="2763" y="1208"/>
                  </a:lnTo>
                  <a:lnTo>
                    <a:pt x="2730" y="1235"/>
                  </a:lnTo>
                  <a:lnTo>
                    <a:pt x="2695" y="1260"/>
                  </a:lnTo>
                  <a:lnTo>
                    <a:pt x="2658" y="1284"/>
                  </a:lnTo>
                  <a:lnTo>
                    <a:pt x="2620" y="1307"/>
                  </a:lnTo>
                  <a:lnTo>
                    <a:pt x="2579" y="1329"/>
                  </a:lnTo>
                  <a:lnTo>
                    <a:pt x="2537" y="1348"/>
                  </a:lnTo>
                  <a:lnTo>
                    <a:pt x="2497" y="1365"/>
                  </a:lnTo>
                  <a:lnTo>
                    <a:pt x="2459" y="1380"/>
                  </a:lnTo>
                  <a:lnTo>
                    <a:pt x="2423" y="1393"/>
                  </a:lnTo>
                  <a:lnTo>
                    <a:pt x="2389" y="1405"/>
                  </a:lnTo>
                  <a:lnTo>
                    <a:pt x="2356" y="1415"/>
                  </a:lnTo>
                  <a:lnTo>
                    <a:pt x="2326" y="1423"/>
                  </a:lnTo>
                  <a:lnTo>
                    <a:pt x="2295" y="1431"/>
                  </a:lnTo>
                  <a:lnTo>
                    <a:pt x="2268" y="1437"/>
                  </a:lnTo>
                  <a:lnTo>
                    <a:pt x="2242" y="1441"/>
                  </a:lnTo>
                  <a:lnTo>
                    <a:pt x="2217" y="1445"/>
                  </a:lnTo>
                  <a:lnTo>
                    <a:pt x="2194" y="1447"/>
                  </a:lnTo>
                  <a:lnTo>
                    <a:pt x="2172" y="1449"/>
                  </a:lnTo>
                  <a:lnTo>
                    <a:pt x="2152" y="1449"/>
                  </a:lnTo>
                  <a:lnTo>
                    <a:pt x="2133" y="1449"/>
                  </a:lnTo>
                  <a:lnTo>
                    <a:pt x="2116" y="1448"/>
                  </a:lnTo>
                  <a:lnTo>
                    <a:pt x="2100" y="1446"/>
                  </a:lnTo>
                  <a:lnTo>
                    <a:pt x="2085" y="1444"/>
                  </a:lnTo>
                  <a:lnTo>
                    <a:pt x="2070" y="1442"/>
                  </a:lnTo>
                  <a:lnTo>
                    <a:pt x="2058" y="1439"/>
                  </a:lnTo>
                  <a:lnTo>
                    <a:pt x="2037" y="1433"/>
                  </a:lnTo>
                  <a:lnTo>
                    <a:pt x="2020" y="1426"/>
                  </a:lnTo>
                  <a:lnTo>
                    <a:pt x="1999" y="1414"/>
                  </a:lnTo>
                  <a:lnTo>
                    <a:pt x="1992" y="1408"/>
                  </a:lnTo>
                  <a:lnTo>
                    <a:pt x="1999" y="1414"/>
                  </a:lnTo>
                  <a:lnTo>
                    <a:pt x="2012" y="1429"/>
                  </a:lnTo>
                  <a:lnTo>
                    <a:pt x="2015" y="1434"/>
                  </a:lnTo>
                  <a:lnTo>
                    <a:pt x="2017" y="1439"/>
                  </a:lnTo>
                  <a:lnTo>
                    <a:pt x="2018" y="1445"/>
                  </a:lnTo>
                  <a:lnTo>
                    <a:pt x="2019" y="1450"/>
                  </a:lnTo>
                  <a:lnTo>
                    <a:pt x="2019" y="1456"/>
                  </a:lnTo>
                  <a:lnTo>
                    <a:pt x="2017" y="1462"/>
                  </a:lnTo>
                  <a:lnTo>
                    <a:pt x="2014" y="1468"/>
                  </a:lnTo>
                  <a:lnTo>
                    <a:pt x="2009" y="1475"/>
                  </a:lnTo>
                  <a:lnTo>
                    <a:pt x="2002" y="1481"/>
                  </a:lnTo>
                  <a:lnTo>
                    <a:pt x="1994" y="1487"/>
                  </a:lnTo>
                  <a:lnTo>
                    <a:pt x="1983" y="1493"/>
                  </a:lnTo>
                  <a:lnTo>
                    <a:pt x="1970" y="1499"/>
                  </a:lnTo>
                  <a:lnTo>
                    <a:pt x="1955" y="1505"/>
                  </a:lnTo>
                  <a:lnTo>
                    <a:pt x="1937" y="1510"/>
                  </a:lnTo>
                  <a:lnTo>
                    <a:pt x="1916" y="1515"/>
                  </a:lnTo>
                  <a:lnTo>
                    <a:pt x="1892" y="1520"/>
                  </a:lnTo>
                  <a:lnTo>
                    <a:pt x="1864" y="1525"/>
                  </a:lnTo>
                  <a:lnTo>
                    <a:pt x="1833" y="1529"/>
                  </a:lnTo>
                  <a:lnTo>
                    <a:pt x="1799" y="1532"/>
                  </a:lnTo>
                  <a:lnTo>
                    <a:pt x="1761" y="1535"/>
                  </a:lnTo>
                  <a:lnTo>
                    <a:pt x="1719" y="1538"/>
                  </a:lnTo>
                  <a:lnTo>
                    <a:pt x="1673" y="1539"/>
                  </a:lnTo>
                  <a:lnTo>
                    <a:pt x="1621" y="1540"/>
                  </a:lnTo>
                  <a:lnTo>
                    <a:pt x="1566" y="1541"/>
                  </a:lnTo>
                  <a:lnTo>
                    <a:pt x="1460" y="1541"/>
                  </a:lnTo>
                  <a:lnTo>
                    <a:pt x="1368" y="1540"/>
                  </a:lnTo>
                  <a:lnTo>
                    <a:pt x="1290" y="1540"/>
                  </a:lnTo>
                  <a:lnTo>
                    <a:pt x="1225" y="1538"/>
                  </a:lnTo>
                  <a:lnTo>
                    <a:pt x="1168" y="1536"/>
                  </a:lnTo>
                  <a:lnTo>
                    <a:pt x="1122" y="1532"/>
                  </a:lnTo>
                  <a:lnTo>
                    <a:pt x="1101" y="1530"/>
                  </a:lnTo>
                  <a:lnTo>
                    <a:pt x="1082" y="1528"/>
                  </a:lnTo>
                  <a:lnTo>
                    <a:pt x="1064" y="1524"/>
                  </a:lnTo>
                  <a:lnTo>
                    <a:pt x="1047" y="1521"/>
                  </a:lnTo>
                  <a:lnTo>
                    <a:pt x="1032" y="1517"/>
                  </a:lnTo>
                  <a:lnTo>
                    <a:pt x="1017" y="1513"/>
                  </a:lnTo>
                  <a:lnTo>
                    <a:pt x="1002" y="1508"/>
                  </a:lnTo>
                  <a:lnTo>
                    <a:pt x="988" y="1502"/>
                  </a:lnTo>
                  <a:lnTo>
                    <a:pt x="960" y="1489"/>
                  </a:lnTo>
                  <a:lnTo>
                    <a:pt x="930" y="1474"/>
                  </a:lnTo>
                  <a:lnTo>
                    <a:pt x="861" y="1434"/>
                  </a:lnTo>
                  <a:lnTo>
                    <a:pt x="768" y="1382"/>
                  </a:lnTo>
                  <a:lnTo>
                    <a:pt x="741" y="1366"/>
                  </a:lnTo>
                  <a:lnTo>
                    <a:pt x="712" y="1350"/>
                  </a:lnTo>
                  <a:lnTo>
                    <a:pt x="683" y="1333"/>
                  </a:lnTo>
                  <a:lnTo>
                    <a:pt x="655" y="1314"/>
                  </a:lnTo>
                  <a:lnTo>
                    <a:pt x="598" y="1275"/>
                  </a:lnTo>
                  <a:lnTo>
                    <a:pt x="541" y="1235"/>
                  </a:lnTo>
                  <a:lnTo>
                    <a:pt x="483" y="1193"/>
                  </a:lnTo>
                  <a:lnTo>
                    <a:pt x="428" y="1151"/>
                  </a:lnTo>
                  <a:lnTo>
                    <a:pt x="375" y="1110"/>
                  </a:lnTo>
                  <a:lnTo>
                    <a:pt x="325" y="1069"/>
                  </a:lnTo>
                  <a:lnTo>
                    <a:pt x="235" y="994"/>
                  </a:lnTo>
                  <a:lnTo>
                    <a:pt x="165" y="932"/>
                  </a:lnTo>
                  <a:lnTo>
                    <a:pt x="119" y="891"/>
                  </a:lnTo>
                  <a:lnTo>
                    <a:pt x="102" y="876"/>
                  </a:lnTo>
                  <a:lnTo>
                    <a:pt x="96" y="870"/>
                  </a:lnTo>
                  <a:lnTo>
                    <a:pt x="79" y="852"/>
                  </a:lnTo>
                  <a:lnTo>
                    <a:pt x="68" y="838"/>
                  </a:lnTo>
                  <a:lnTo>
                    <a:pt x="56" y="822"/>
                  </a:lnTo>
                  <a:lnTo>
                    <a:pt x="44" y="802"/>
                  </a:lnTo>
                  <a:lnTo>
                    <a:pt x="32" y="779"/>
                  </a:lnTo>
                  <a:lnTo>
                    <a:pt x="26" y="767"/>
                  </a:lnTo>
                  <a:lnTo>
                    <a:pt x="21" y="754"/>
                  </a:lnTo>
                  <a:lnTo>
                    <a:pt x="16" y="740"/>
                  </a:lnTo>
                  <a:lnTo>
                    <a:pt x="12" y="726"/>
                  </a:lnTo>
                  <a:lnTo>
                    <a:pt x="8" y="711"/>
                  </a:lnTo>
                  <a:lnTo>
                    <a:pt x="5" y="696"/>
                  </a:lnTo>
                  <a:lnTo>
                    <a:pt x="2" y="680"/>
                  </a:lnTo>
                  <a:lnTo>
                    <a:pt x="1" y="663"/>
                  </a:lnTo>
                  <a:lnTo>
                    <a:pt x="0" y="645"/>
                  </a:lnTo>
                  <a:lnTo>
                    <a:pt x="0" y="627"/>
                  </a:lnTo>
                  <a:lnTo>
                    <a:pt x="1" y="608"/>
                  </a:lnTo>
                  <a:lnTo>
                    <a:pt x="2" y="588"/>
                  </a:lnTo>
                  <a:lnTo>
                    <a:pt x="5" y="568"/>
                  </a:lnTo>
                  <a:lnTo>
                    <a:pt x="10" y="547"/>
                  </a:lnTo>
                  <a:lnTo>
                    <a:pt x="15" y="525"/>
                  </a:lnTo>
                  <a:lnTo>
                    <a:pt x="22" y="503"/>
                  </a:lnTo>
                  <a:lnTo>
                    <a:pt x="35" y="460"/>
                  </a:lnTo>
                  <a:lnTo>
                    <a:pt x="46" y="422"/>
                  </a:lnTo>
                  <a:lnTo>
                    <a:pt x="54" y="387"/>
                  </a:lnTo>
                  <a:lnTo>
                    <a:pt x="60" y="355"/>
                  </a:lnTo>
                  <a:lnTo>
                    <a:pt x="65" y="326"/>
                  </a:lnTo>
                  <a:lnTo>
                    <a:pt x="70" y="299"/>
                  </a:lnTo>
                  <a:lnTo>
                    <a:pt x="76" y="273"/>
                  </a:lnTo>
                  <a:lnTo>
                    <a:pt x="83" y="250"/>
                  </a:lnTo>
                  <a:lnTo>
                    <a:pt x="86" y="239"/>
                  </a:lnTo>
                  <a:lnTo>
                    <a:pt x="91" y="228"/>
                  </a:lnTo>
                  <a:lnTo>
                    <a:pt x="96" y="218"/>
                  </a:lnTo>
                  <a:lnTo>
                    <a:pt x="102" y="207"/>
                  </a:lnTo>
                  <a:lnTo>
                    <a:pt x="109" y="197"/>
                  </a:lnTo>
                  <a:lnTo>
                    <a:pt x="116" y="187"/>
                  </a:lnTo>
                  <a:lnTo>
                    <a:pt x="125" y="177"/>
                  </a:lnTo>
                  <a:lnTo>
                    <a:pt x="135" y="166"/>
                  </a:lnTo>
                  <a:lnTo>
                    <a:pt x="145" y="156"/>
                  </a:lnTo>
                  <a:lnTo>
                    <a:pt x="158" y="146"/>
                  </a:lnTo>
                  <a:lnTo>
                    <a:pt x="171" y="135"/>
                  </a:lnTo>
                  <a:lnTo>
                    <a:pt x="186" y="124"/>
                  </a:lnTo>
                  <a:lnTo>
                    <a:pt x="220" y="102"/>
                  </a:lnTo>
                  <a:lnTo>
                    <a:pt x="261" y="78"/>
                  </a:lnTo>
                  <a:lnTo>
                    <a:pt x="286" y="66"/>
                  </a:lnTo>
                  <a:lnTo>
                    <a:pt x="310" y="55"/>
                  </a:lnTo>
                  <a:lnTo>
                    <a:pt x="336" y="46"/>
                  </a:lnTo>
                  <a:lnTo>
                    <a:pt x="363" y="38"/>
                  </a:lnTo>
                  <a:lnTo>
                    <a:pt x="391" y="30"/>
                  </a:lnTo>
                  <a:lnTo>
                    <a:pt x="419" y="24"/>
                  </a:lnTo>
                  <a:lnTo>
                    <a:pt x="449" y="17"/>
                  </a:lnTo>
                  <a:lnTo>
                    <a:pt x="479" y="13"/>
                  </a:lnTo>
                  <a:lnTo>
                    <a:pt x="510" y="9"/>
                  </a:lnTo>
                  <a:lnTo>
                    <a:pt x="541" y="6"/>
                  </a:lnTo>
                  <a:lnTo>
                    <a:pt x="572" y="4"/>
                  </a:lnTo>
                  <a:lnTo>
                    <a:pt x="603" y="2"/>
                  </a:lnTo>
                  <a:lnTo>
                    <a:pt x="664" y="0"/>
                  </a:lnTo>
                  <a:lnTo>
                    <a:pt x="725" y="1"/>
                  </a:lnTo>
                  <a:lnTo>
                    <a:pt x="782" y="3"/>
                  </a:lnTo>
                  <a:lnTo>
                    <a:pt x="835" y="6"/>
                  </a:lnTo>
                  <a:lnTo>
                    <a:pt x="882" y="9"/>
                  </a:lnTo>
                  <a:lnTo>
                    <a:pt x="924" y="13"/>
                  </a:lnTo>
                  <a:lnTo>
                    <a:pt x="986" y="21"/>
                  </a:lnTo>
                  <a:lnTo>
                    <a:pt x="1008" y="25"/>
                  </a:lnTo>
                  <a:lnTo>
                    <a:pt x="3084" y="583"/>
                  </a:lnTo>
                  <a:close/>
                </a:path>
              </a:pathLst>
            </a:custGeom>
            <a:solidFill>
              <a:srgbClr val="B9D5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4" name="Freeform 585"/>
            <p:cNvSpPr>
              <a:spLocks/>
            </p:cNvSpPr>
            <p:nvPr/>
          </p:nvSpPr>
          <p:spPr bwMode="auto">
            <a:xfrm>
              <a:off x="1465" y="3010"/>
              <a:ext cx="139" cy="198"/>
            </a:xfrm>
            <a:custGeom>
              <a:avLst/>
              <a:gdLst/>
              <a:ahLst/>
              <a:cxnLst>
                <a:cxn ang="0">
                  <a:pos x="1115" y="26"/>
                </a:cxn>
                <a:cxn ang="0">
                  <a:pos x="1145" y="199"/>
                </a:cxn>
                <a:cxn ang="0">
                  <a:pos x="1184" y="394"/>
                </a:cxn>
                <a:cxn ang="0">
                  <a:pos x="1217" y="538"/>
                </a:cxn>
                <a:cxn ang="0">
                  <a:pos x="1256" y="680"/>
                </a:cxn>
                <a:cxn ang="0">
                  <a:pos x="1289" y="780"/>
                </a:cxn>
                <a:cxn ang="0">
                  <a:pos x="1311" y="840"/>
                </a:cxn>
                <a:cxn ang="0">
                  <a:pos x="1347" y="923"/>
                </a:cxn>
                <a:cxn ang="0">
                  <a:pos x="1390" y="1040"/>
                </a:cxn>
                <a:cxn ang="0">
                  <a:pos x="1429" y="1157"/>
                </a:cxn>
                <a:cxn ang="0">
                  <a:pos x="1462" y="1272"/>
                </a:cxn>
                <a:cxn ang="0">
                  <a:pos x="1501" y="1420"/>
                </a:cxn>
                <a:cxn ang="0">
                  <a:pos x="1532" y="1547"/>
                </a:cxn>
                <a:cxn ang="0">
                  <a:pos x="1522" y="1566"/>
                </a:cxn>
                <a:cxn ang="0">
                  <a:pos x="1453" y="1573"/>
                </a:cxn>
                <a:cxn ang="0">
                  <a:pos x="1383" y="1583"/>
                </a:cxn>
                <a:cxn ang="0">
                  <a:pos x="1301" y="1598"/>
                </a:cxn>
                <a:cxn ang="0">
                  <a:pos x="1208" y="1620"/>
                </a:cxn>
                <a:cxn ang="0">
                  <a:pos x="1112" y="1648"/>
                </a:cxn>
                <a:cxn ang="0">
                  <a:pos x="1039" y="1675"/>
                </a:cxn>
                <a:cxn ang="0">
                  <a:pos x="992" y="1696"/>
                </a:cxn>
                <a:cxn ang="0">
                  <a:pos x="947" y="1719"/>
                </a:cxn>
                <a:cxn ang="0">
                  <a:pos x="903" y="1748"/>
                </a:cxn>
                <a:cxn ang="0">
                  <a:pos x="860" y="1781"/>
                </a:cxn>
                <a:cxn ang="0">
                  <a:pos x="818" y="1816"/>
                </a:cxn>
                <a:cxn ang="0">
                  <a:pos x="778" y="1854"/>
                </a:cxn>
                <a:cxn ang="0">
                  <a:pos x="741" y="1894"/>
                </a:cxn>
                <a:cxn ang="0">
                  <a:pos x="689" y="1954"/>
                </a:cxn>
                <a:cxn ang="0">
                  <a:pos x="629" y="2033"/>
                </a:cxn>
                <a:cxn ang="0">
                  <a:pos x="580" y="2101"/>
                </a:cxn>
                <a:cxn ang="0">
                  <a:pos x="535" y="2172"/>
                </a:cxn>
                <a:cxn ang="0">
                  <a:pos x="0" y="644"/>
                </a:cxn>
                <a:cxn ang="0">
                  <a:pos x="54" y="568"/>
                </a:cxn>
                <a:cxn ang="0">
                  <a:pos x="114" y="489"/>
                </a:cxn>
                <a:cxn ang="0">
                  <a:pos x="191" y="394"/>
                </a:cxn>
                <a:cxn ang="0">
                  <a:pos x="277" y="297"/>
                </a:cxn>
                <a:cxn ang="0">
                  <a:pos x="322" y="251"/>
                </a:cxn>
                <a:cxn ang="0">
                  <a:pos x="369" y="207"/>
                </a:cxn>
                <a:cxn ang="0">
                  <a:pos x="416" y="167"/>
                </a:cxn>
                <a:cxn ang="0">
                  <a:pos x="462" y="133"/>
                </a:cxn>
                <a:cxn ang="0">
                  <a:pos x="508" y="106"/>
                </a:cxn>
                <a:cxn ang="0">
                  <a:pos x="551" y="87"/>
                </a:cxn>
                <a:cxn ang="0">
                  <a:pos x="641" y="61"/>
                </a:cxn>
                <a:cxn ang="0">
                  <a:pos x="734" y="40"/>
                </a:cxn>
                <a:cxn ang="0">
                  <a:pos x="829" y="25"/>
                </a:cxn>
                <a:cxn ang="0">
                  <a:pos x="916" y="14"/>
                </a:cxn>
                <a:cxn ang="0">
                  <a:pos x="1056" y="3"/>
                </a:cxn>
                <a:cxn ang="0">
                  <a:pos x="1111" y="0"/>
                </a:cxn>
              </a:cxnLst>
              <a:rect l="0" t="0" r="r" b="b"/>
              <a:pathLst>
                <a:path w="1536" h="2187">
                  <a:moveTo>
                    <a:pt x="1111" y="0"/>
                  </a:moveTo>
                  <a:lnTo>
                    <a:pt x="1115" y="26"/>
                  </a:lnTo>
                  <a:lnTo>
                    <a:pt x="1126" y="95"/>
                  </a:lnTo>
                  <a:lnTo>
                    <a:pt x="1145" y="199"/>
                  </a:lnTo>
                  <a:lnTo>
                    <a:pt x="1169" y="325"/>
                  </a:lnTo>
                  <a:lnTo>
                    <a:pt x="1184" y="394"/>
                  </a:lnTo>
                  <a:lnTo>
                    <a:pt x="1200" y="466"/>
                  </a:lnTo>
                  <a:lnTo>
                    <a:pt x="1217" y="538"/>
                  </a:lnTo>
                  <a:lnTo>
                    <a:pt x="1236" y="610"/>
                  </a:lnTo>
                  <a:lnTo>
                    <a:pt x="1256" y="680"/>
                  </a:lnTo>
                  <a:lnTo>
                    <a:pt x="1277" y="748"/>
                  </a:lnTo>
                  <a:lnTo>
                    <a:pt x="1289" y="780"/>
                  </a:lnTo>
                  <a:lnTo>
                    <a:pt x="1300" y="810"/>
                  </a:lnTo>
                  <a:lnTo>
                    <a:pt x="1311" y="840"/>
                  </a:lnTo>
                  <a:lnTo>
                    <a:pt x="1323" y="868"/>
                  </a:lnTo>
                  <a:lnTo>
                    <a:pt x="1347" y="923"/>
                  </a:lnTo>
                  <a:lnTo>
                    <a:pt x="1369" y="981"/>
                  </a:lnTo>
                  <a:lnTo>
                    <a:pt x="1390" y="1040"/>
                  </a:lnTo>
                  <a:lnTo>
                    <a:pt x="1410" y="1099"/>
                  </a:lnTo>
                  <a:lnTo>
                    <a:pt x="1429" y="1157"/>
                  </a:lnTo>
                  <a:lnTo>
                    <a:pt x="1446" y="1216"/>
                  </a:lnTo>
                  <a:lnTo>
                    <a:pt x="1462" y="1272"/>
                  </a:lnTo>
                  <a:lnTo>
                    <a:pt x="1477" y="1325"/>
                  </a:lnTo>
                  <a:lnTo>
                    <a:pt x="1501" y="1420"/>
                  </a:lnTo>
                  <a:lnTo>
                    <a:pt x="1521" y="1497"/>
                  </a:lnTo>
                  <a:lnTo>
                    <a:pt x="1532" y="1547"/>
                  </a:lnTo>
                  <a:lnTo>
                    <a:pt x="1536" y="1565"/>
                  </a:lnTo>
                  <a:lnTo>
                    <a:pt x="1522" y="1566"/>
                  </a:lnTo>
                  <a:lnTo>
                    <a:pt x="1481" y="1570"/>
                  </a:lnTo>
                  <a:lnTo>
                    <a:pt x="1453" y="1573"/>
                  </a:lnTo>
                  <a:lnTo>
                    <a:pt x="1420" y="1578"/>
                  </a:lnTo>
                  <a:lnTo>
                    <a:pt x="1383" y="1583"/>
                  </a:lnTo>
                  <a:lnTo>
                    <a:pt x="1343" y="1590"/>
                  </a:lnTo>
                  <a:lnTo>
                    <a:pt x="1301" y="1598"/>
                  </a:lnTo>
                  <a:lnTo>
                    <a:pt x="1254" y="1608"/>
                  </a:lnTo>
                  <a:lnTo>
                    <a:pt x="1208" y="1620"/>
                  </a:lnTo>
                  <a:lnTo>
                    <a:pt x="1160" y="1633"/>
                  </a:lnTo>
                  <a:lnTo>
                    <a:pt x="1112" y="1648"/>
                  </a:lnTo>
                  <a:lnTo>
                    <a:pt x="1064" y="1666"/>
                  </a:lnTo>
                  <a:lnTo>
                    <a:pt x="1039" y="1675"/>
                  </a:lnTo>
                  <a:lnTo>
                    <a:pt x="1015" y="1685"/>
                  </a:lnTo>
                  <a:lnTo>
                    <a:pt x="992" y="1696"/>
                  </a:lnTo>
                  <a:lnTo>
                    <a:pt x="969" y="1707"/>
                  </a:lnTo>
                  <a:lnTo>
                    <a:pt x="947" y="1719"/>
                  </a:lnTo>
                  <a:lnTo>
                    <a:pt x="925" y="1734"/>
                  </a:lnTo>
                  <a:lnTo>
                    <a:pt x="903" y="1748"/>
                  </a:lnTo>
                  <a:lnTo>
                    <a:pt x="881" y="1764"/>
                  </a:lnTo>
                  <a:lnTo>
                    <a:pt x="860" y="1781"/>
                  </a:lnTo>
                  <a:lnTo>
                    <a:pt x="839" y="1798"/>
                  </a:lnTo>
                  <a:lnTo>
                    <a:pt x="818" y="1816"/>
                  </a:lnTo>
                  <a:lnTo>
                    <a:pt x="798" y="1835"/>
                  </a:lnTo>
                  <a:lnTo>
                    <a:pt x="778" y="1854"/>
                  </a:lnTo>
                  <a:lnTo>
                    <a:pt x="759" y="1874"/>
                  </a:lnTo>
                  <a:lnTo>
                    <a:pt x="741" y="1894"/>
                  </a:lnTo>
                  <a:lnTo>
                    <a:pt x="723" y="1914"/>
                  </a:lnTo>
                  <a:lnTo>
                    <a:pt x="689" y="1954"/>
                  </a:lnTo>
                  <a:lnTo>
                    <a:pt x="657" y="1994"/>
                  </a:lnTo>
                  <a:lnTo>
                    <a:pt x="629" y="2033"/>
                  </a:lnTo>
                  <a:lnTo>
                    <a:pt x="603" y="2069"/>
                  </a:lnTo>
                  <a:lnTo>
                    <a:pt x="580" y="2101"/>
                  </a:lnTo>
                  <a:lnTo>
                    <a:pt x="561" y="2130"/>
                  </a:lnTo>
                  <a:lnTo>
                    <a:pt x="535" y="2172"/>
                  </a:lnTo>
                  <a:lnTo>
                    <a:pt x="526" y="2187"/>
                  </a:lnTo>
                  <a:lnTo>
                    <a:pt x="0" y="644"/>
                  </a:lnTo>
                  <a:lnTo>
                    <a:pt x="14" y="623"/>
                  </a:lnTo>
                  <a:lnTo>
                    <a:pt x="54" y="568"/>
                  </a:lnTo>
                  <a:lnTo>
                    <a:pt x="82" y="531"/>
                  </a:lnTo>
                  <a:lnTo>
                    <a:pt x="114" y="489"/>
                  </a:lnTo>
                  <a:lnTo>
                    <a:pt x="151" y="443"/>
                  </a:lnTo>
                  <a:lnTo>
                    <a:pt x="191" y="394"/>
                  </a:lnTo>
                  <a:lnTo>
                    <a:pt x="233" y="346"/>
                  </a:lnTo>
                  <a:lnTo>
                    <a:pt x="277" y="297"/>
                  </a:lnTo>
                  <a:lnTo>
                    <a:pt x="299" y="274"/>
                  </a:lnTo>
                  <a:lnTo>
                    <a:pt x="322" y="251"/>
                  </a:lnTo>
                  <a:lnTo>
                    <a:pt x="346" y="229"/>
                  </a:lnTo>
                  <a:lnTo>
                    <a:pt x="369" y="207"/>
                  </a:lnTo>
                  <a:lnTo>
                    <a:pt x="393" y="187"/>
                  </a:lnTo>
                  <a:lnTo>
                    <a:pt x="416" y="167"/>
                  </a:lnTo>
                  <a:lnTo>
                    <a:pt x="439" y="149"/>
                  </a:lnTo>
                  <a:lnTo>
                    <a:pt x="462" y="133"/>
                  </a:lnTo>
                  <a:lnTo>
                    <a:pt x="485" y="118"/>
                  </a:lnTo>
                  <a:lnTo>
                    <a:pt x="508" y="106"/>
                  </a:lnTo>
                  <a:lnTo>
                    <a:pt x="530" y="95"/>
                  </a:lnTo>
                  <a:lnTo>
                    <a:pt x="551" y="87"/>
                  </a:lnTo>
                  <a:lnTo>
                    <a:pt x="594" y="73"/>
                  </a:lnTo>
                  <a:lnTo>
                    <a:pt x="641" y="61"/>
                  </a:lnTo>
                  <a:lnTo>
                    <a:pt x="687" y="50"/>
                  </a:lnTo>
                  <a:lnTo>
                    <a:pt x="734" y="40"/>
                  </a:lnTo>
                  <a:lnTo>
                    <a:pt x="781" y="32"/>
                  </a:lnTo>
                  <a:lnTo>
                    <a:pt x="829" y="25"/>
                  </a:lnTo>
                  <a:lnTo>
                    <a:pt x="874" y="19"/>
                  </a:lnTo>
                  <a:lnTo>
                    <a:pt x="916" y="14"/>
                  </a:lnTo>
                  <a:lnTo>
                    <a:pt x="994" y="7"/>
                  </a:lnTo>
                  <a:lnTo>
                    <a:pt x="1056" y="3"/>
                  </a:lnTo>
                  <a:lnTo>
                    <a:pt x="1097" y="1"/>
                  </a:lnTo>
                  <a:lnTo>
                    <a:pt x="1111" y="0"/>
                  </a:lnTo>
                  <a:close/>
                </a:path>
              </a:pathLst>
            </a:custGeom>
            <a:solidFill>
              <a:srgbClr val="E0E5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6" name="Freeform 587"/>
            <p:cNvSpPr>
              <a:spLocks/>
            </p:cNvSpPr>
            <p:nvPr/>
          </p:nvSpPr>
          <p:spPr bwMode="auto">
            <a:xfrm>
              <a:off x="1361" y="3114"/>
              <a:ext cx="22" cy="45"/>
            </a:xfrm>
            <a:custGeom>
              <a:avLst/>
              <a:gdLst/>
              <a:ahLst/>
              <a:cxnLst>
                <a:cxn ang="0">
                  <a:pos x="106" y="0"/>
                </a:cxn>
                <a:cxn ang="0">
                  <a:pos x="239" y="267"/>
                </a:cxn>
                <a:cxn ang="0">
                  <a:pos x="0" y="493"/>
                </a:cxn>
                <a:cxn ang="0">
                  <a:pos x="0" y="476"/>
                </a:cxn>
                <a:cxn ang="0">
                  <a:pos x="1" y="429"/>
                </a:cxn>
                <a:cxn ang="0">
                  <a:pos x="3" y="398"/>
                </a:cxn>
                <a:cxn ang="0">
                  <a:pos x="5" y="362"/>
                </a:cxn>
                <a:cxn ang="0">
                  <a:pos x="9" y="323"/>
                </a:cxn>
                <a:cxn ang="0">
                  <a:pos x="13" y="282"/>
                </a:cxn>
                <a:cxn ang="0">
                  <a:pos x="18" y="240"/>
                </a:cxn>
                <a:cxn ang="0">
                  <a:pos x="26" y="197"/>
                </a:cxn>
                <a:cxn ang="0">
                  <a:pos x="34" y="156"/>
                </a:cxn>
                <a:cxn ang="0">
                  <a:pos x="44" y="117"/>
                </a:cxn>
                <a:cxn ang="0">
                  <a:pos x="50" y="99"/>
                </a:cxn>
                <a:cxn ang="0">
                  <a:pos x="57" y="81"/>
                </a:cxn>
                <a:cxn ang="0">
                  <a:pos x="63" y="64"/>
                </a:cxn>
                <a:cxn ang="0">
                  <a:pos x="71" y="48"/>
                </a:cxn>
                <a:cxn ang="0">
                  <a:pos x="79" y="34"/>
                </a:cxn>
                <a:cxn ang="0">
                  <a:pos x="87" y="21"/>
                </a:cxn>
                <a:cxn ang="0">
                  <a:pos x="96" y="10"/>
                </a:cxn>
                <a:cxn ang="0">
                  <a:pos x="106" y="0"/>
                </a:cxn>
              </a:cxnLst>
              <a:rect l="0" t="0" r="r" b="b"/>
              <a:pathLst>
                <a:path w="239" h="493">
                  <a:moveTo>
                    <a:pt x="106" y="0"/>
                  </a:moveTo>
                  <a:lnTo>
                    <a:pt x="239" y="267"/>
                  </a:lnTo>
                  <a:lnTo>
                    <a:pt x="0" y="493"/>
                  </a:lnTo>
                  <a:lnTo>
                    <a:pt x="0" y="476"/>
                  </a:lnTo>
                  <a:lnTo>
                    <a:pt x="1" y="429"/>
                  </a:lnTo>
                  <a:lnTo>
                    <a:pt x="3" y="398"/>
                  </a:lnTo>
                  <a:lnTo>
                    <a:pt x="5" y="362"/>
                  </a:lnTo>
                  <a:lnTo>
                    <a:pt x="9" y="323"/>
                  </a:lnTo>
                  <a:lnTo>
                    <a:pt x="13" y="282"/>
                  </a:lnTo>
                  <a:lnTo>
                    <a:pt x="18" y="240"/>
                  </a:lnTo>
                  <a:lnTo>
                    <a:pt x="26" y="197"/>
                  </a:lnTo>
                  <a:lnTo>
                    <a:pt x="34" y="156"/>
                  </a:lnTo>
                  <a:lnTo>
                    <a:pt x="44" y="117"/>
                  </a:lnTo>
                  <a:lnTo>
                    <a:pt x="50" y="99"/>
                  </a:lnTo>
                  <a:lnTo>
                    <a:pt x="57" y="81"/>
                  </a:lnTo>
                  <a:lnTo>
                    <a:pt x="63" y="64"/>
                  </a:lnTo>
                  <a:lnTo>
                    <a:pt x="71" y="48"/>
                  </a:lnTo>
                  <a:lnTo>
                    <a:pt x="79" y="34"/>
                  </a:lnTo>
                  <a:lnTo>
                    <a:pt x="87" y="21"/>
                  </a:lnTo>
                  <a:lnTo>
                    <a:pt x="96" y="10"/>
                  </a:lnTo>
                  <a:lnTo>
                    <a:pt x="106" y="0"/>
                  </a:lnTo>
                  <a:close/>
                </a:path>
              </a:pathLst>
            </a:custGeom>
            <a:solidFill>
              <a:srgbClr val="C693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7" name="Freeform 588"/>
            <p:cNvSpPr>
              <a:spLocks/>
            </p:cNvSpPr>
            <p:nvPr/>
          </p:nvSpPr>
          <p:spPr bwMode="auto">
            <a:xfrm>
              <a:off x="1457" y="2934"/>
              <a:ext cx="164" cy="216"/>
            </a:xfrm>
            <a:custGeom>
              <a:avLst/>
              <a:gdLst/>
              <a:ahLst/>
              <a:cxnLst>
                <a:cxn ang="0">
                  <a:pos x="25" y="725"/>
                </a:cxn>
                <a:cxn ang="0">
                  <a:pos x="27" y="968"/>
                </a:cxn>
                <a:cxn ang="0">
                  <a:pos x="23" y="1132"/>
                </a:cxn>
                <a:cxn ang="0">
                  <a:pos x="14" y="1215"/>
                </a:cxn>
                <a:cxn ang="0">
                  <a:pos x="4" y="1317"/>
                </a:cxn>
                <a:cxn ang="0">
                  <a:pos x="0" y="1444"/>
                </a:cxn>
                <a:cxn ang="0">
                  <a:pos x="11" y="1584"/>
                </a:cxn>
                <a:cxn ang="0">
                  <a:pos x="22" y="1653"/>
                </a:cxn>
                <a:cxn ang="0">
                  <a:pos x="39" y="1721"/>
                </a:cxn>
                <a:cxn ang="0">
                  <a:pos x="63" y="1784"/>
                </a:cxn>
                <a:cxn ang="0">
                  <a:pos x="94" y="1843"/>
                </a:cxn>
                <a:cxn ang="0">
                  <a:pos x="168" y="1946"/>
                </a:cxn>
                <a:cxn ang="0">
                  <a:pos x="252" y="2036"/>
                </a:cxn>
                <a:cxn ang="0">
                  <a:pos x="340" y="2114"/>
                </a:cxn>
                <a:cxn ang="0">
                  <a:pos x="431" y="2175"/>
                </a:cxn>
                <a:cxn ang="0">
                  <a:pos x="523" y="2220"/>
                </a:cxn>
                <a:cxn ang="0">
                  <a:pos x="634" y="2260"/>
                </a:cxn>
                <a:cxn ang="0">
                  <a:pos x="667" y="2269"/>
                </a:cxn>
                <a:cxn ang="0">
                  <a:pos x="704" y="2269"/>
                </a:cxn>
                <a:cxn ang="0">
                  <a:pos x="795" y="2258"/>
                </a:cxn>
                <a:cxn ang="0">
                  <a:pos x="885" y="2248"/>
                </a:cxn>
                <a:cxn ang="0">
                  <a:pos x="900" y="2256"/>
                </a:cxn>
                <a:cxn ang="0">
                  <a:pos x="915" y="2279"/>
                </a:cxn>
                <a:cxn ang="0">
                  <a:pos x="923" y="2320"/>
                </a:cxn>
                <a:cxn ang="0">
                  <a:pos x="924" y="2355"/>
                </a:cxn>
                <a:cxn ang="0">
                  <a:pos x="1084" y="2365"/>
                </a:cxn>
                <a:cxn ang="0">
                  <a:pos x="1378" y="2377"/>
                </a:cxn>
                <a:cxn ang="0">
                  <a:pos x="1485" y="2375"/>
                </a:cxn>
                <a:cxn ang="0">
                  <a:pos x="1544" y="2363"/>
                </a:cxn>
                <a:cxn ang="0">
                  <a:pos x="1640" y="2331"/>
                </a:cxn>
                <a:cxn ang="0">
                  <a:pos x="1771" y="2280"/>
                </a:cxn>
                <a:cxn ang="0">
                  <a:pos x="1770" y="1808"/>
                </a:cxn>
                <a:cxn ang="0">
                  <a:pos x="1779" y="1617"/>
                </a:cxn>
                <a:cxn ang="0">
                  <a:pos x="1777" y="1460"/>
                </a:cxn>
                <a:cxn ang="0">
                  <a:pos x="1769" y="1324"/>
                </a:cxn>
                <a:cxn ang="0">
                  <a:pos x="1754" y="1176"/>
                </a:cxn>
                <a:cxn ang="0">
                  <a:pos x="1729" y="1025"/>
                </a:cxn>
                <a:cxn ang="0">
                  <a:pos x="1693" y="873"/>
                </a:cxn>
                <a:cxn ang="0">
                  <a:pos x="1643" y="725"/>
                </a:cxn>
                <a:cxn ang="0">
                  <a:pos x="1576" y="590"/>
                </a:cxn>
                <a:cxn ang="0">
                  <a:pos x="1486" y="457"/>
                </a:cxn>
                <a:cxn ang="0">
                  <a:pos x="1367" y="326"/>
                </a:cxn>
                <a:cxn ang="0">
                  <a:pos x="1225" y="204"/>
                </a:cxn>
                <a:cxn ang="0">
                  <a:pos x="1066" y="103"/>
                </a:cxn>
                <a:cxn ang="0">
                  <a:pos x="897" y="32"/>
                </a:cxn>
                <a:cxn ang="0">
                  <a:pos x="724" y="0"/>
                </a:cxn>
                <a:cxn ang="0">
                  <a:pos x="551" y="18"/>
                </a:cxn>
                <a:cxn ang="0">
                  <a:pos x="385" y="94"/>
                </a:cxn>
                <a:cxn ang="0">
                  <a:pos x="232" y="238"/>
                </a:cxn>
                <a:cxn ang="0">
                  <a:pos x="99" y="462"/>
                </a:cxn>
              </a:cxnLst>
              <a:rect l="0" t="0" r="r" b="b"/>
              <a:pathLst>
                <a:path w="1806" h="2377">
                  <a:moveTo>
                    <a:pt x="23" y="660"/>
                  </a:moveTo>
                  <a:lnTo>
                    <a:pt x="24" y="678"/>
                  </a:lnTo>
                  <a:lnTo>
                    <a:pt x="25" y="725"/>
                  </a:lnTo>
                  <a:lnTo>
                    <a:pt x="26" y="796"/>
                  </a:lnTo>
                  <a:lnTo>
                    <a:pt x="27" y="879"/>
                  </a:lnTo>
                  <a:lnTo>
                    <a:pt x="27" y="968"/>
                  </a:lnTo>
                  <a:lnTo>
                    <a:pt x="26" y="1055"/>
                  </a:lnTo>
                  <a:lnTo>
                    <a:pt x="25" y="1095"/>
                  </a:lnTo>
                  <a:lnTo>
                    <a:pt x="23" y="1132"/>
                  </a:lnTo>
                  <a:lnTo>
                    <a:pt x="20" y="1163"/>
                  </a:lnTo>
                  <a:lnTo>
                    <a:pt x="18" y="1189"/>
                  </a:lnTo>
                  <a:lnTo>
                    <a:pt x="14" y="1215"/>
                  </a:lnTo>
                  <a:lnTo>
                    <a:pt x="11" y="1245"/>
                  </a:lnTo>
                  <a:lnTo>
                    <a:pt x="6" y="1280"/>
                  </a:lnTo>
                  <a:lnTo>
                    <a:pt x="4" y="1317"/>
                  </a:lnTo>
                  <a:lnTo>
                    <a:pt x="2" y="1357"/>
                  </a:lnTo>
                  <a:lnTo>
                    <a:pt x="0" y="1399"/>
                  </a:lnTo>
                  <a:lnTo>
                    <a:pt x="0" y="1444"/>
                  </a:lnTo>
                  <a:lnTo>
                    <a:pt x="2" y="1489"/>
                  </a:lnTo>
                  <a:lnTo>
                    <a:pt x="5" y="1537"/>
                  </a:lnTo>
                  <a:lnTo>
                    <a:pt x="11" y="1584"/>
                  </a:lnTo>
                  <a:lnTo>
                    <a:pt x="14" y="1607"/>
                  </a:lnTo>
                  <a:lnTo>
                    <a:pt x="18" y="1630"/>
                  </a:lnTo>
                  <a:lnTo>
                    <a:pt x="22" y="1653"/>
                  </a:lnTo>
                  <a:lnTo>
                    <a:pt x="27" y="1676"/>
                  </a:lnTo>
                  <a:lnTo>
                    <a:pt x="33" y="1699"/>
                  </a:lnTo>
                  <a:lnTo>
                    <a:pt x="39" y="1721"/>
                  </a:lnTo>
                  <a:lnTo>
                    <a:pt x="46" y="1742"/>
                  </a:lnTo>
                  <a:lnTo>
                    <a:pt x="54" y="1763"/>
                  </a:lnTo>
                  <a:lnTo>
                    <a:pt x="63" y="1784"/>
                  </a:lnTo>
                  <a:lnTo>
                    <a:pt x="72" y="1805"/>
                  </a:lnTo>
                  <a:lnTo>
                    <a:pt x="83" y="1824"/>
                  </a:lnTo>
                  <a:lnTo>
                    <a:pt x="94" y="1843"/>
                  </a:lnTo>
                  <a:lnTo>
                    <a:pt x="117" y="1878"/>
                  </a:lnTo>
                  <a:lnTo>
                    <a:pt x="142" y="1913"/>
                  </a:lnTo>
                  <a:lnTo>
                    <a:pt x="168" y="1946"/>
                  </a:lnTo>
                  <a:lnTo>
                    <a:pt x="195" y="1977"/>
                  </a:lnTo>
                  <a:lnTo>
                    <a:pt x="222" y="2008"/>
                  </a:lnTo>
                  <a:lnTo>
                    <a:pt x="252" y="2036"/>
                  </a:lnTo>
                  <a:lnTo>
                    <a:pt x="281" y="2064"/>
                  </a:lnTo>
                  <a:lnTo>
                    <a:pt x="310" y="2090"/>
                  </a:lnTo>
                  <a:lnTo>
                    <a:pt x="340" y="2114"/>
                  </a:lnTo>
                  <a:lnTo>
                    <a:pt x="370" y="2136"/>
                  </a:lnTo>
                  <a:lnTo>
                    <a:pt x="400" y="2156"/>
                  </a:lnTo>
                  <a:lnTo>
                    <a:pt x="431" y="2175"/>
                  </a:lnTo>
                  <a:lnTo>
                    <a:pt x="462" y="2192"/>
                  </a:lnTo>
                  <a:lnTo>
                    <a:pt x="493" y="2207"/>
                  </a:lnTo>
                  <a:lnTo>
                    <a:pt x="523" y="2220"/>
                  </a:lnTo>
                  <a:lnTo>
                    <a:pt x="553" y="2231"/>
                  </a:lnTo>
                  <a:lnTo>
                    <a:pt x="601" y="2248"/>
                  </a:lnTo>
                  <a:lnTo>
                    <a:pt x="634" y="2260"/>
                  </a:lnTo>
                  <a:lnTo>
                    <a:pt x="646" y="2264"/>
                  </a:lnTo>
                  <a:lnTo>
                    <a:pt x="657" y="2267"/>
                  </a:lnTo>
                  <a:lnTo>
                    <a:pt x="667" y="2269"/>
                  </a:lnTo>
                  <a:lnTo>
                    <a:pt x="678" y="2270"/>
                  </a:lnTo>
                  <a:lnTo>
                    <a:pt x="690" y="2270"/>
                  </a:lnTo>
                  <a:lnTo>
                    <a:pt x="704" y="2269"/>
                  </a:lnTo>
                  <a:lnTo>
                    <a:pt x="720" y="2267"/>
                  </a:lnTo>
                  <a:lnTo>
                    <a:pt x="740" y="2265"/>
                  </a:lnTo>
                  <a:lnTo>
                    <a:pt x="795" y="2258"/>
                  </a:lnTo>
                  <a:lnTo>
                    <a:pt x="876" y="2248"/>
                  </a:lnTo>
                  <a:lnTo>
                    <a:pt x="881" y="2248"/>
                  </a:lnTo>
                  <a:lnTo>
                    <a:pt x="885" y="2248"/>
                  </a:lnTo>
                  <a:lnTo>
                    <a:pt x="889" y="2249"/>
                  </a:lnTo>
                  <a:lnTo>
                    <a:pt x="893" y="2251"/>
                  </a:lnTo>
                  <a:lnTo>
                    <a:pt x="900" y="2256"/>
                  </a:lnTo>
                  <a:lnTo>
                    <a:pt x="905" y="2262"/>
                  </a:lnTo>
                  <a:lnTo>
                    <a:pt x="910" y="2270"/>
                  </a:lnTo>
                  <a:lnTo>
                    <a:pt x="915" y="2279"/>
                  </a:lnTo>
                  <a:lnTo>
                    <a:pt x="918" y="2289"/>
                  </a:lnTo>
                  <a:lnTo>
                    <a:pt x="920" y="2299"/>
                  </a:lnTo>
                  <a:lnTo>
                    <a:pt x="923" y="2320"/>
                  </a:lnTo>
                  <a:lnTo>
                    <a:pt x="924" y="2337"/>
                  </a:lnTo>
                  <a:lnTo>
                    <a:pt x="924" y="2350"/>
                  </a:lnTo>
                  <a:lnTo>
                    <a:pt x="924" y="2355"/>
                  </a:lnTo>
                  <a:lnTo>
                    <a:pt x="945" y="2356"/>
                  </a:lnTo>
                  <a:lnTo>
                    <a:pt x="1002" y="2360"/>
                  </a:lnTo>
                  <a:lnTo>
                    <a:pt x="1084" y="2365"/>
                  </a:lnTo>
                  <a:lnTo>
                    <a:pt x="1182" y="2370"/>
                  </a:lnTo>
                  <a:lnTo>
                    <a:pt x="1283" y="2374"/>
                  </a:lnTo>
                  <a:lnTo>
                    <a:pt x="1378" y="2377"/>
                  </a:lnTo>
                  <a:lnTo>
                    <a:pt x="1420" y="2377"/>
                  </a:lnTo>
                  <a:lnTo>
                    <a:pt x="1456" y="2376"/>
                  </a:lnTo>
                  <a:lnTo>
                    <a:pt x="1485" y="2375"/>
                  </a:lnTo>
                  <a:lnTo>
                    <a:pt x="1506" y="2372"/>
                  </a:lnTo>
                  <a:lnTo>
                    <a:pt x="1524" y="2368"/>
                  </a:lnTo>
                  <a:lnTo>
                    <a:pt x="1544" y="2363"/>
                  </a:lnTo>
                  <a:lnTo>
                    <a:pt x="1566" y="2356"/>
                  </a:lnTo>
                  <a:lnTo>
                    <a:pt x="1590" y="2348"/>
                  </a:lnTo>
                  <a:lnTo>
                    <a:pt x="1640" y="2331"/>
                  </a:lnTo>
                  <a:lnTo>
                    <a:pt x="1689" y="2313"/>
                  </a:lnTo>
                  <a:lnTo>
                    <a:pt x="1734" y="2294"/>
                  </a:lnTo>
                  <a:lnTo>
                    <a:pt x="1771" y="2280"/>
                  </a:lnTo>
                  <a:lnTo>
                    <a:pt x="1796" y="2270"/>
                  </a:lnTo>
                  <a:lnTo>
                    <a:pt x="1806" y="2266"/>
                  </a:lnTo>
                  <a:lnTo>
                    <a:pt x="1770" y="1808"/>
                  </a:lnTo>
                  <a:lnTo>
                    <a:pt x="1773" y="1773"/>
                  </a:lnTo>
                  <a:lnTo>
                    <a:pt x="1777" y="1681"/>
                  </a:lnTo>
                  <a:lnTo>
                    <a:pt x="1779" y="1617"/>
                  </a:lnTo>
                  <a:lnTo>
                    <a:pt x="1779" y="1543"/>
                  </a:lnTo>
                  <a:lnTo>
                    <a:pt x="1778" y="1502"/>
                  </a:lnTo>
                  <a:lnTo>
                    <a:pt x="1777" y="1460"/>
                  </a:lnTo>
                  <a:lnTo>
                    <a:pt x="1775" y="1416"/>
                  </a:lnTo>
                  <a:lnTo>
                    <a:pt x="1773" y="1371"/>
                  </a:lnTo>
                  <a:lnTo>
                    <a:pt x="1769" y="1324"/>
                  </a:lnTo>
                  <a:lnTo>
                    <a:pt x="1765" y="1275"/>
                  </a:lnTo>
                  <a:lnTo>
                    <a:pt x="1760" y="1226"/>
                  </a:lnTo>
                  <a:lnTo>
                    <a:pt x="1754" y="1176"/>
                  </a:lnTo>
                  <a:lnTo>
                    <a:pt x="1747" y="1126"/>
                  </a:lnTo>
                  <a:lnTo>
                    <a:pt x="1739" y="1076"/>
                  </a:lnTo>
                  <a:lnTo>
                    <a:pt x="1729" y="1025"/>
                  </a:lnTo>
                  <a:lnTo>
                    <a:pt x="1719" y="973"/>
                  </a:lnTo>
                  <a:lnTo>
                    <a:pt x="1706" y="923"/>
                  </a:lnTo>
                  <a:lnTo>
                    <a:pt x="1693" y="873"/>
                  </a:lnTo>
                  <a:lnTo>
                    <a:pt x="1678" y="823"/>
                  </a:lnTo>
                  <a:lnTo>
                    <a:pt x="1661" y="774"/>
                  </a:lnTo>
                  <a:lnTo>
                    <a:pt x="1643" y="725"/>
                  </a:lnTo>
                  <a:lnTo>
                    <a:pt x="1623" y="679"/>
                  </a:lnTo>
                  <a:lnTo>
                    <a:pt x="1601" y="634"/>
                  </a:lnTo>
                  <a:lnTo>
                    <a:pt x="1576" y="590"/>
                  </a:lnTo>
                  <a:lnTo>
                    <a:pt x="1550" y="547"/>
                  </a:lnTo>
                  <a:lnTo>
                    <a:pt x="1519" y="502"/>
                  </a:lnTo>
                  <a:lnTo>
                    <a:pt x="1486" y="457"/>
                  </a:lnTo>
                  <a:lnTo>
                    <a:pt x="1449" y="413"/>
                  </a:lnTo>
                  <a:lnTo>
                    <a:pt x="1409" y="369"/>
                  </a:lnTo>
                  <a:lnTo>
                    <a:pt x="1367" y="326"/>
                  </a:lnTo>
                  <a:lnTo>
                    <a:pt x="1321" y="284"/>
                  </a:lnTo>
                  <a:lnTo>
                    <a:pt x="1274" y="243"/>
                  </a:lnTo>
                  <a:lnTo>
                    <a:pt x="1225" y="204"/>
                  </a:lnTo>
                  <a:lnTo>
                    <a:pt x="1174" y="168"/>
                  </a:lnTo>
                  <a:lnTo>
                    <a:pt x="1120" y="134"/>
                  </a:lnTo>
                  <a:lnTo>
                    <a:pt x="1066" y="103"/>
                  </a:lnTo>
                  <a:lnTo>
                    <a:pt x="1011" y="76"/>
                  </a:lnTo>
                  <a:lnTo>
                    <a:pt x="955" y="52"/>
                  </a:lnTo>
                  <a:lnTo>
                    <a:pt x="897" y="32"/>
                  </a:lnTo>
                  <a:lnTo>
                    <a:pt x="839" y="17"/>
                  </a:lnTo>
                  <a:lnTo>
                    <a:pt x="781" y="6"/>
                  </a:lnTo>
                  <a:lnTo>
                    <a:pt x="724" y="0"/>
                  </a:lnTo>
                  <a:lnTo>
                    <a:pt x="665" y="0"/>
                  </a:lnTo>
                  <a:lnTo>
                    <a:pt x="607" y="6"/>
                  </a:lnTo>
                  <a:lnTo>
                    <a:pt x="551" y="18"/>
                  </a:lnTo>
                  <a:lnTo>
                    <a:pt x="495" y="36"/>
                  </a:lnTo>
                  <a:lnTo>
                    <a:pt x="438" y="61"/>
                  </a:lnTo>
                  <a:lnTo>
                    <a:pt x="385" y="94"/>
                  </a:lnTo>
                  <a:lnTo>
                    <a:pt x="332" y="134"/>
                  </a:lnTo>
                  <a:lnTo>
                    <a:pt x="282" y="182"/>
                  </a:lnTo>
                  <a:lnTo>
                    <a:pt x="232" y="238"/>
                  </a:lnTo>
                  <a:lnTo>
                    <a:pt x="185" y="304"/>
                  </a:lnTo>
                  <a:lnTo>
                    <a:pt x="141" y="379"/>
                  </a:lnTo>
                  <a:lnTo>
                    <a:pt x="99" y="462"/>
                  </a:lnTo>
                  <a:lnTo>
                    <a:pt x="60" y="557"/>
                  </a:lnTo>
                  <a:lnTo>
                    <a:pt x="23" y="660"/>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8" name="Freeform 589"/>
            <p:cNvSpPr>
              <a:spLocks/>
            </p:cNvSpPr>
            <p:nvPr/>
          </p:nvSpPr>
          <p:spPr bwMode="auto">
            <a:xfrm>
              <a:off x="1536" y="3108"/>
              <a:ext cx="59" cy="41"/>
            </a:xfrm>
            <a:custGeom>
              <a:avLst/>
              <a:gdLst/>
              <a:ahLst/>
              <a:cxnLst>
                <a:cxn ang="0">
                  <a:pos x="174" y="253"/>
                </a:cxn>
                <a:cxn ang="0">
                  <a:pos x="64" y="296"/>
                </a:cxn>
                <a:cxn ang="0">
                  <a:pos x="13" y="318"/>
                </a:cxn>
                <a:cxn ang="0">
                  <a:pos x="0" y="326"/>
                </a:cxn>
                <a:cxn ang="0">
                  <a:pos x="5" y="327"/>
                </a:cxn>
                <a:cxn ang="0">
                  <a:pos x="13" y="328"/>
                </a:cxn>
                <a:cxn ang="0">
                  <a:pos x="24" y="335"/>
                </a:cxn>
                <a:cxn ang="0">
                  <a:pos x="34" y="349"/>
                </a:cxn>
                <a:cxn ang="0">
                  <a:pos x="42" y="368"/>
                </a:cxn>
                <a:cxn ang="0">
                  <a:pos x="47" y="399"/>
                </a:cxn>
                <a:cxn ang="0">
                  <a:pos x="48" y="429"/>
                </a:cxn>
                <a:cxn ang="0">
                  <a:pos x="53" y="434"/>
                </a:cxn>
                <a:cxn ang="0">
                  <a:pos x="95" y="437"/>
                </a:cxn>
                <a:cxn ang="0">
                  <a:pos x="167" y="441"/>
                </a:cxn>
                <a:cxn ang="0">
                  <a:pos x="259" y="447"/>
                </a:cxn>
                <a:cxn ang="0">
                  <a:pos x="325" y="420"/>
                </a:cxn>
                <a:cxn ang="0">
                  <a:pos x="358" y="358"/>
                </a:cxn>
                <a:cxn ang="0">
                  <a:pos x="387" y="315"/>
                </a:cxn>
                <a:cxn ang="0">
                  <a:pos x="407" y="290"/>
                </a:cxn>
                <a:cxn ang="0">
                  <a:pos x="427" y="268"/>
                </a:cxn>
                <a:cxn ang="0">
                  <a:pos x="448" y="251"/>
                </a:cxn>
                <a:cxn ang="0">
                  <a:pos x="471" y="238"/>
                </a:cxn>
                <a:cxn ang="0">
                  <a:pos x="496" y="218"/>
                </a:cxn>
                <a:cxn ang="0">
                  <a:pos x="521" y="192"/>
                </a:cxn>
                <a:cxn ang="0">
                  <a:pos x="547" y="160"/>
                </a:cxn>
                <a:cxn ang="0">
                  <a:pos x="583" y="106"/>
                </a:cxn>
                <a:cxn ang="0">
                  <a:pos x="627" y="33"/>
                </a:cxn>
                <a:cxn ang="0">
                  <a:pos x="635" y="9"/>
                </a:cxn>
                <a:cxn ang="0">
                  <a:pos x="583" y="51"/>
                </a:cxn>
                <a:cxn ang="0">
                  <a:pos x="516" y="97"/>
                </a:cxn>
                <a:cxn ang="0">
                  <a:pos x="456" y="133"/>
                </a:cxn>
                <a:cxn ang="0">
                  <a:pos x="386" y="169"/>
                </a:cxn>
                <a:cxn ang="0">
                  <a:pos x="304" y="205"/>
                </a:cxn>
              </a:cxnLst>
              <a:rect l="0" t="0" r="r" b="b"/>
              <a:pathLst>
                <a:path w="645" h="449">
                  <a:moveTo>
                    <a:pt x="259" y="222"/>
                  </a:moveTo>
                  <a:lnTo>
                    <a:pt x="174" y="253"/>
                  </a:lnTo>
                  <a:lnTo>
                    <a:pt x="110" y="278"/>
                  </a:lnTo>
                  <a:lnTo>
                    <a:pt x="64" y="296"/>
                  </a:lnTo>
                  <a:lnTo>
                    <a:pt x="32" y="310"/>
                  </a:lnTo>
                  <a:lnTo>
                    <a:pt x="13" y="318"/>
                  </a:lnTo>
                  <a:lnTo>
                    <a:pt x="4" y="324"/>
                  </a:lnTo>
                  <a:lnTo>
                    <a:pt x="0" y="326"/>
                  </a:lnTo>
                  <a:lnTo>
                    <a:pt x="0" y="327"/>
                  </a:lnTo>
                  <a:lnTo>
                    <a:pt x="5" y="327"/>
                  </a:lnTo>
                  <a:lnTo>
                    <a:pt x="9" y="327"/>
                  </a:lnTo>
                  <a:lnTo>
                    <a:pt x="13" y="328"/>
                  </a:lnTo>
                  <a:lnTo>
                    <a:pt x="17" y="330"/>
                  </a:lnTo>
                  <a:lnTo>
                    <a:pt x="24" y="335"/>
                  </a:lnTo>
                  <a:lnTo>
                    <a:pt x="29" y="341"/>
                  </a:lnTo>
                  <a:lnTo>
                    <a:pt x="34" y="349"/>
                  </a:lnTo>
                  <a:lnTo>
                    <a:pt x="39" y="358"/>
                  </a:lnTo>
                  <a:lnTo>
                    <a:pt x="42" y="368"/>
                  </a:lnTo>
                  <a:lnTo>
                    <a:pt x="44" y="378"/>
                  </a:lnTo>
                  <a:lnTo>
                    <a:pt x="47" y="399"/>
                  </a:lnTo>
                  <a:lnTo>
                    <a:pt x="48" y="416"/>
                  </a:lnTo>
                  <a:lnTo>
                    <a:pt x="48" y="429"/>
                  </a:lnTo>
                  <a:lnTo>
                    <a:pt x="48" y="434"/>
                  </a:lnTo>
                  <a:lnTo>
                    <a:pt x="53" y="434"/>
                  </a:lnTo>
                  <a:lnTo>
                    <a:pt x="70" y="435"/>
                  </a:lnTo>
                  <a:lnTo>
                    <a:pt x="95" y="437"/>
                  </a:lnTo>
                  <a:lnTo>
                    <a:pt x="128" y="439"/>
                  </a:lnTo>
                  <a:lnTo>
                    <a:pt x="167" y="441"/>
                  </a:lnTo>
                  <a:lnTo>
                    <a:pt x="211" y="444"/>
                  </a:lnTo>
                  <a:lnTo>
                    <a:pt x="259" y="447"/>
                  </a:lnTo>
                  <a:lnTo>
                    <a:pt x="311" y="449"/>
                  </a:lnTo>
                  <a:lnTo>
                    <a:pt x="325" y="420"/>
                  </a:lnTo>
                  <a:lnTo>
                    <a:pt x="341" y="390"/>
                  </a:lnTo>
                  <a:lnTo>
                    <a:pt x="358" y="358"/>
                  </a:lnTo>
                  <a:lnTo>
                    <a:pt x="377" y="329"/>
                  </a:lnTo>
                  <a:lnTo>
                    <a:pt x="387" y="315"/>
                  </a:lnTo>
                  <a:lnTo>
                    <a:pt x="397" y="302"/>
                  </a:lnTo>
                  <a:lnTo>
                    <a:pt x="407" y="290"/>
                  </a:lnTo>
                  <a:lnTo>
                    <a:pt x="417" y="278"/>
                  </a:lnTo>
                  <a:lnTo>
                    <a:pt x="427" y="268"/>
                  </a:lnTo>
                  <a:lnTo>
                    <a:pt x="438" y="259"/>
                  </a:lnTo>
                  <a:lnTo>
                    <a:pt x="448" y="251"/>
                  </a:lnTo>
                  <a:lnTo>
                    <a:pt x="459" y="245"/>
                  </a:lnTo>
                  <a:lnTo>
                    <a:pt x="471" y="238"/>
                  </a:lnTo>
                  <a:lnTo>
                    <a:pt x="483" y="229"/>
                  </a:lnTo>
                  <a:lnTo>
                    <a:pt x="496" y="218"/>
                  </a:lnTo>
                  <a:lnTo>
                    <a:pt x="509" y="206"/>
                  </a:lnTo>
                  <a:lnTo>
                    <a:pt x="521" y="192"/>
                  </a:lnTo>
                  <a:lnTo>
                    <a:pt x="534" y="176"/>
                  </a:lnTo>
                  <a:lnTo>
                    <a:pt x="547" y="160"/>
                  </a:lnTo>
                  <a:lnTo>
                    <a:pt x="559" y="143"/>
                  </a:lnTo>
                  <a:lnTo>
                    <a:pt x="583" y="106"/>
                  </a:lnTo>
                  <a:lnTo>
                    <a:pt x="606" y="69"/>
                  </a:lnTo>
                  <a:lnTo>
                    <a:pt x="627" y="33"/>
                  </a:lnTo>
                  <a:lnTo>
                    <a:pt x="645" y="0"/>
                  </a:lnTo>
                  <a:lnTo>
                    <a:pt x="635" y="9"/>
                  </a:lnTo>
                  <a:lnTo>
                    <a:pt x="615" y="27"/>
                  </a:lnTo>
                  <a:lnTo>
                    <a:pt x="583" y="51"/>
                  </a:lnTo>
                  <a:lnTo>
                    <a:pt x="541" y="81"/>
                  </a:lnTo>
                  <a:lnTo>
                    <a:pt x="516" y="97"/>
                  </a:lnTo>
                  <a:lnTo>
                    <a:pt x="486" y="114"/>
                  </a:lnTo>
                  <a:lnTo>
                    <a:pt x="456" y="133"/>
                  </a:lnTo>
                  <a:lnTo>
                    <a:pt x="422" y="151"/>
                  </a:lnTo>
                  <a:lnTo>
                    <a:pt x="386" y="169"/>
                  </a:lnTo>
                  <a:lnTo>
                    <a:pt x="346" y="187"/>
                  </a:lnTo>
                  <a:lnTo>
                    <a:pt x="304" y="205"/>
                  </a:lnTo>
                  <a:lnTo>
                    <a:pt x="259" y="222"/>
                  </a:lnTo>
                  <a:close/>
                </a:path>
              </a:pathLst>
            </a:custGeom>
            <a:solidFill>
              <a:srgbClr val="C693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9" name="Freeform 590"/>
            <p:cNvSpPr>
              <a:spLocks/>
            </p:cNvSpPr>
            <p:nvPr/>
          </p:nvSpPr>
          <p:spPr bwMode="auto">
            <a:xfrm>
              <a:off x="1451" y="2911"/>
              <a:ext cx="217" cy="215"/>
            </a:xfrm>
            <a:custGeom>
              <a:avLst/>
              <a:gdLst/>
              <a:ahLst/>
              <a:cxnLst>
                <a:cxn ang="0">
                  <a:pos x="797" y="623"/>
                </a:cxn>
                <a:cxn ang="0">
                  <a:pos x="671" y="690"/>
                </a:cxn>
                <a:cxn ang="0">
                  <a:pos x="565" y="780"/>
                </a:cxn>
                <a:cxn ang="0">
                  <a:pos x="478" y="894"/>
                </a:cxn>
                <a:cxn ang="0">
                  <a:pos x="404" y="1023"/>
                </a:cxn>
                <a:cxn ang="0">
                  <a:pos x="379" y="973"/>
                </a:cxn>
                <a:cxn ang="0">
                  <a:pos x="364" y="889"/>
                </a:cxn>
                <a:cxn ang="0">
                  <a:pos x="399" y="752"/>
                </a:cxn>
                <a:cxn ang="0">
                  <a:pos x="486" y="573"/>
                </a:cxn>
                <a:cxn ang="0">
                  <a:pos x="437" y="598"/>
                </a:cxn>
                <a:cxn ang="0">
                  <a:pos x="273" y="739"/>
                </a:cxn>
                <a:cxn ang="0">
                  <a:pos x="139" y="903"/>
                </a:cxn>
                <a:cxn ang="0">
                  <a:pos x="38" y="1047"/>
                </a:cxn>
                <a:cxn ang="0">
                  <a:pos x="9" y="960"/>
                </a:cxn>
                <a:cxn ang="0">
                  <a:pos x="1" y="847"/>
                </a:cxn>
                <a:cxn ang="0">
                  <a:pos x="14" y="759"/>
                </a:cxn>
                <a:cxn ang="0">
                  <a:pos x="50" y="658"/>
                </a:cxn>
                <a:cxn ang="0">
                  <a:pos x="156" y="467"/>
                </a:cxn>
                <a:cxn ang="0">
                  <a:pos x="234" y="364"/>
                </a:cxn>
                <a:cxn ang="0">
                  <a:pos x="334" y="268"/>
                </a:cxn>
                <a:cxn ang="0">
                  <a:pos x="457" y="180"/>
                </a:cxn>
                <a:cxn ang="0">
                  <a:pos x="612" y="106"/>
                </a:cxn>
                <a:cxn ang="0">
                  <a:pos x="797" y="50"/>
                </a:cxn>
                <a:cxn ang="0">
                  <a:pos x="967" y="16"/>
                </a:cxn>
                <a:cxn ang="0">
                  <a:pos x="1116" y="1"/>
                </a:cxn>
                <a:cxn ang="0">
                  <a:pos x="1246" y="3"/>
                </a:cxn>
                <a:cxn ang="0">
                  <a:pos x="1400" y="29"/>
                </a:cxn>
                <a:cxn ang="0">
                  <a:pos x="1562" y="90"/>
                </a:cxn>
                <a:cxn ang="0">
                  <a:pos x="1670" y="160"/>
                </a:cxn>
                <a:cxn ang="0">
                  <a:pos x="1809" y="297"/>
                </a:cxn>
                <a:cxn ang="0">
                  <a:pos x="1880" y="351"/>
                </a:cxn>
                <a:cxn ang="0">
                  <a:pos x="1922" y="341"/>
                </a:cxn>
                <a:cxn ang="0">
                  <a:pos x="1971" y="349"/>
                </a:cxn>
                <a:cxn ang="0">
                  <a:pos x="2036" y="383"/>
                </a:cxn>
                <a:cxn ang="0">
                  <a:pos x="2120" y="453"/>
                </a:cxn>
                <a:cxn ang="0">
                  <a:pos x="2213" y="561"/>
                </a:cxn>
                <a:cxn ang="0">
                  <a:pos x="2287" y="675"/>
                </a:cxn>
                <a:cxn ang="0">
                  <a:pos x="2340" y="794"/>
                </a:cxn>
                <a:cxn ang="0">
                  <a:pos x="2370" y="917"/>
                </a:cxn>
                <a:cxn ang="0">
                  <a:pos x="2377" y="1046"/>
                </a:cxn>
                <a:cxn ang="0">
                  <a:pos x="2362" y="1181"/>
                </a:cxn>
                <a:cxn ang="0">
                  <a:pos x="2300" y="1402"/>
                </a:cxn>
                <a:cxn ang="0">
                  <a:pos x="2202" y="1661"/>
                </a:cxn>
                <a:cxn ang="0">
                  <a:pos x="2098" y="1823"/>
                </a:cxn>
                <a:cxn ang="0">
                  <a:pos x="1963" y="1956"/>
                </a:cxn>
                <a:cxn ang="0">
                  <a:pos x="1890" y="2071"/>
                </a:cxn>
                <a:cxn ang="0">
                  <a:pos x="1868" y="2163"/>
                </a:cxn>
                <a:cxn ang="0">
                  <a:pos x="1850" y="2299"/>
                </a:cxn>
                <a:cxn ang="0">
                  <a:pos x="1839" y="2364"/>
                </a:cxn>
                <a:cxn ang="0">
                  <a:pos x="1504" y="1432"/>
                </a:cxn>
                <a:cxn ang="0">
                  <a:pos x="1392" y="1348"/>
                </a:cxn>
                <a:cxn ang="0">
                  <a:pos x="1338" y="1280"/>
                </a:cxn>
                <a:cxn ang="0">
                  <a:pos x="1297" y="1192"/>
                </a:cxn>
                <a:cxn ang="0">
                  <a:pos x="1265" y="1029"/>
                </a:cxn>
                <a:cxn ang="0">
                  <a:pos x="1240" y="743"/>
                </a:cxn>
                <a:cxn ang="0">
                  <a:pos x="1207" y="727"/>
                </a:cxn>
                <a:cxn ang="0">
                  <a:pos x="1028" y="835"/>
                </a:cxn>
                <a:cxn ang="0">
                  <a:pos x="752" y="998"/>
                </a:cxn>
                <a:cxn ang="0">
                  <a:pos x="672" y="1029"/>
                </a:cxn>
                <a:cxn ang="0">
                  <a:pos x="675" y="965"/>
                </a:cxn>
                <a:cxn ang="0">
                  <a:pos x="707" y="874"/>
                </a:cxn>
                <a:cxn ang="0">
                  <a:pos x="825" y="706"/>
                </a:cxn>
                <a:cxn ang="0">
                  <a:pos x="909" y="576"/>
                </a:cxn>
              </a:cxnLst>
              <a:rect l="0" t="0" r="r" b="b"/>
              <a:pathLst>
                <a:path w="2378" h="2364">
                  <a:moveTo>
                    <a:pt x="909" y="576"/>
                  </a:moveTo>
                  <a:lnTo>
                    <a:pt x="901" y="579"/>
                  </a:lnTo>
                  <a:lnTo>
                    <a:pt x="877" y="589"/>
                  </a:lnTo>
                  <a:lnTo>
                    <a:pt x="841" y="603"/>
                  </a:lnTo>
                  <a:lnTo>
                    <a:pt x="797" y="623"/>
                  </a:lnTo>
                  <a:lnTo>
                    <a:pt x="772" y="634"/>
                  </a:lnTo>
                  <a:lnTo>
                    <a:pt x="748" y="647"/>
                  </a:lnTo>
                  <a:lnTo>
                    <a:pt x="721" y="661"/>
                  </a:lnTo>
                  <a:lnTo>
                    <a:pt x="696" y="675"/>
                  </a:lnTo>
                  <a:lnTo>
                    <a:pt x="671" y="690"/>
                  </a:lnTo>
                  <a:lnTo>
                    <a:pt x="647" y="706"/>
                  </a:lnTo>
                  <a:lnTo>
                    <a:pt x="625" y="723"/>
                  </a:lnTo>
                  <a:lnTo>
                    <a:pt x="604" y="740"/>
                  </a:lnTo>
                  <a:lnTo>
                    <a:pt x="584" y="760"/>
                  </a:lnTo>
                  <a:lnTo>
                    <a:pt x="565" y="780"/>
                  </a:lnTo>
                  <a:lnTo>
                    <a:pt x="546" y="802"/>
                  </a:lnTo>
                  <a:lnTo>
                    <a:pt x="528" y="825"/>
                  </a:lnTo>
                  <a:lnTo>
                    <a:pt x="510" y="848"/>
                  </a:lnTo>
                  <a:lnTo>
                    <a:pt x="493" y="871"/>
                  </a:lnTo>
                  <a:lnTo>
                    <a:pt x="478" y="894"/>
                  </a:lnTo>
                  <a:lnTo>
                    <a:pt x="464" y="917"/>
                  </a:lnTo>
                  <a:lnTo>
                    <a:pt x="439" y="958"/>
                  </a:lnTo>
                  <a:lnTo>
                    <a:pt x="420" y="992"/>
                  </a:lnTo>
                  <a:lnTo>
                    <a:pt x="408" y="1015"/>
                  </a:lnTo>
                  <a:lnTo>
                    <a:pt x="404" y="1023"/>
                  </a:lnTo>
                  <a:lnTo>
                    <a:pt x="401" y="1019"/>
                  </a:lnTo>
                  <a:lnTo>
                    <a:pt x="393" y="1006"/>
                  </a:lnTo>
                  <a:lnTo>
                    <a:pt x="389" y="997"/>
                  </a:lnTo>
                  <a:lnTo>
                    <a:pt x="384" y="986"/>
                  </a:lnTo>
                  <a:lnTo>
                    <a:pt x="379" y="973"/>
                  </a:lnTo>
                  <a:lnTo>
                    <a:pt x="374" y="959"/>
                  </a:lnTo>
                  <a:lnTo>
                    <a:pt x="370" y="944"/>
                  </a:lnTo>
                  <a:lnTo>
                    <a:pt x="367" y="927"/>
                  </a:lnTo>
                  <a:lnTo>
                    <a:pt x="365" y="909"/>
                  </a:lnTo>
                  <a:lnTo>
                    <a:pt x="364" y="889"/>
                  </a:lnTo>
                  <a:lnTo>
                    <a:pt x="365" y="868"/>
                  </a:lnTo>
                  <a:lnTo>
                    <a:pt x="368" y="846"/>
                  </a:lnTo>
                  <a:lnTo>
                    <a:pt x="373" y="823"/>
                  </a:lnTo>
                  <a:lnTo>
                    <a:pt x="380" y="800"/>
                  </a:lnTo>
                  <a:lnTo>
                    <a:pt x="399" y="752"/>
                  </a:lnTo>
                  <a:lnTo>
                    <a:pt x="418" y="706"/>
                  </a:lnTo>
                  <a:lnTo>
                    <a:pt x="438" y="664"/>
                  </a:lnTo>
                  <a:lnTo>
                    <a:pt x="456" y="627"/>
                  </a:lnTo>
                  <a:lnTo>
                    <a:pt x="473" y="597"/>
                  </a:lnTo>
                  <a:lnTo>
                    <a:pt x="486" y="573"/>
                  </a:lnTo>
                  <a:lnTo>
                    <a:pt x="494" y="558"/>
                  </a:lnTo>
                  <a:lnTo>
                    <a:pt x="497" y="553"/>
                  </a:lnTo>
                  <a:lnTo>
                    <a:pt x="490" y="558"/>
                  </a:lnTo>
                  <a:lnTo>
                    <a:pt x="469" y="574"/>
                  </a:lnTo>
                  <a:lnTo>
                    <a:pt x="437" y="598"/>
                  </a:lnTo>
                  <a:lnTo>
                    <a:pt x="399" y="629"/>
                  </a:lnTo>
                  <a:lnTo>
                    <a:pt x="357" y="664"/>
                  </a:lnTo>
                  <a:lnTo>
                    <a:pt x="314" y="701"/>
                  </a:lnTo>
                  <a:lnTo>
                    <a:pt x="294" y="720"/>
                  </a:lnTo>
                  <a:lnTo>
                    <a:pt x="273" y="739"/>
                  </a:lnTo>
                  <a:lnTo>
                    <a:pt x="255" y="758"/>
                  </a:lnTo>
                  <a:lnTo>
                    <a:pt x="239" y="776"/>
                  </a:lnTo>
                  <a:lnTo>
                    <a:pt x="206" y="815"/>
                  </a:lnTo>
                  <a:lnTo>
                    <a:pt x="173" y="858"/>
                  </a:lnTo>
                  <a:lnTo>
                    <a:pt x="139" y="903"/>
                  </a:lnTo>
                  <a:lnTo>
                    <a:pt x="108" y="946"/>
                  </a:lnTo>
                  <a:lnTo>
                    <a:pt x="81" y="985"/>
                  </a:lnTo>
                  <a:lnTo>
                    <a:pt x="58" y="1018"/>
                  </a:lnTo>
                  <a:lnTo>
                    <a:pt x="44" y="1039"/>
                  </a:lnTo>
                  <a:lnTo>
                    <a:pt x="38" y="1047"/>
                  </a:lnTo>
                  <a:lnTo>
                    <a:pt x="35" y="1039"/>
                  </a:lnTo>
                  <a:lnTo>
                    <a:pt x="25" y="1018"/>
                  </a:lnTo>
                  <a:lnTo>
                    <a:pt x="20" y="1001"/>
                  </a:lnTo>
                  <a:lnTo>
                    <a:pt x="14" y="982"/>
                  </a:lnTo>
                  <a:lnTo>
                    <a:pt x="9" y="960"/>
                  </a:lnTo>
                  <a:lnTo>
                    <a:pt x="5" y="936"/>
                  </a:lnTo>
                  <a:lnTo>
                    <a:pt x="1" y="909"/>
                  </a:lnTo>
                  <a:lnTo>
                    <a:pt x="0" y="879"/>
                  </a:lnTo>
                  <a:lnTo>
                    <a:pt x="0" y="864"/>
                  </a:lnTo>
                  <a:lnTo>
                    <a:pt x="1" y="847"/>
                  </a:lnTo>
                  <a:lnTo>
                    <a:pt x="2" y="831"/>
                  </a:lnTo>
                  <a:lnTo>
                    <a:pt x="4" y="813"/>
                  </a:lnTo>
                  <a:lnTo>
                    <a:pt x="6" y="796"/>
                  </a:lnTo>
                  <a:lnTo>
                    <a:pt x="10" y="778"/>
                  </a:lnTo>
                  <a:lnTo>
                    <a:pt x="14" y="759"/>
                  </a:lnTo>
                  <a:lnTo>
                    <a:pt x="19" y="739"/>
                  </a:lnTo>
                  <a:lnTo>
                    <a:pt x="25" y="719"/>
                  </a:lnTo>
                  <a:lnTo>
                    <a:pt x="33" y="699"/>
                  </a:lnTo>
                  <a:lnTo>
                    <a:pt x="41" y="679"/>
                  </a:lnTo>
                  <a:lnTo>
                    <a:pt x="50" y="658"/>
                  </a:lnTo>
                  <a:lnTo>
                    <a:pt x="71" y="616"/>
                  </a:lnTo>
                  <a:lnTo>
                    <a:pt x="93" y="574"/>
                  </a:lnTo>
                  <a:lnTo>
                    <a:pt x="117" y="531"/>
                  </a:lnTo>
                  <a:lnTo>
                    <a:pt x="142" y="488"/>
                  </a:lnTo>
                  <a:lnTo>
                    <a:pt x="156" y="467"/>
                  </a:lnTo>
                  <a:lnTo>
                    <a:pt x="170" y="446"/>
                  </a:lnTo>
                  <a:lnTo>
                    <a:pt x="185" y="425"/>
                  </a:lnTo>
                  <a:lnTo>
                    <a:pt x="201" y="405"/>
                  </a:lnTo>
                  <a:lnTo>
                    <a:pt x="217" y="384"/>
                  </a:lnTo>
                  <a:lnTo>
                    <a:pt x="234" y="364"/>
                  </a:lnTo>
                  <a:lnTo>
                    <a:pt x="252" y="344"/>
                  </a:lnTo>
                  <a:lnTo>
                    <a:pt x="271" y="325"/>
                  </a:lnTo>
                  <a:lnTo>
                    <a:pt x="290" y="305"/>
                  </a:lnTo>
                  <a:lnTo>
                    <a:pt x="312" y="286"/>
                  </a:lnTo>
                  <a:lnTo>
                    <a:pt x="334" y="268"/>
                  </a:lnTo>
                  <a:lnTo>
                    <a:pt x="356" y="249"/>
                  </a:lnTo>
                  <a:lnTo>
                    <a:pt x="380" y="231"/>
                  </a:lnTo>
                  <a:lnTo>
                    <a:pt x="405" y="213"/>
                  </a:lnTo>
                  <a:lnTo>
                    <a:pt x="430" y="196"/>
                  </a:lnTo>
                  <a:lnTo>
                    <a:pt x="457" y="180"/>
                  </a:lnTo>
                  <a:lnTo>
                    <a:pt x="486" y="164"/>
                  </a:lnTo>
                  <a:lnTo>
                    <a:pt x="515" y="149"/>
                  </a:lnTo>
                  <a:lnTo>
                    <a:pt x="547" y="134"/>
                  </a:lnTo>
                  <a:lnTo>
                    <a:pt x="579" y="120"/>
                  </a:lnTo>
                  <a:lnTo>
                    <a:pt x="612" y="106"/>
                  </a:lnTo>
                  <a:lnTo>
                    <a:pt x="647" y="94"/>
                  </a:lnTo>
                  <a:lnTo>
                    <a:pt x="683" y="82"/>
                  </a:lnTo>
                  <a:lnTo>
                    <a:pt x="721" y="70"/>
                  </a:lnTo>
                  <a:lnTo>
                    <a:pt x="760" y="60"/>
                  </a:lnTo>
                  <a:lnTo>
                    <a:pt x="797" y="50"/>
                  </a:lnTo>
                  <a:lnTo>
                    <a:pt x="833" y="42"/>
                  </a:lnTo>
                  <a:lnTo>
                    <a:pt x="868" y="34"/>
                  </a:lnTo>
                  <a:lnTo>
                    <a:pt x="902" y="27"/>
                  </a:lnTo>
                  <a:lnTo>
                    <a:pt x="935" y="21"/>
                  </a:lnTo>
                  <a:lnTo>
                    <a:pt x="967" y="16"/>
                  </a:lnTo>
                  <a:lnTo>
                    <a:pt x="999" y="11"/>
                  </a:lnTo>
                  <a:lnTo>
                    <a:pt x="1030" y="7"/>
                  </a:lnTo>
                  <a:lnTo>
                    <a:pt x="1059" y="5"/>
                  </a:lnTo>
                  <a:lnTo>
                    <a:pt x="1088" y="2"/>
                  </a:lnTo>
                  <a:lnTo>
                    <a:pt x="1116" y="1"/>
                  </a:lnTo>
                  <a:lnTo>
                    <a:pt x="1144" y="0"/>
                  </a:lnTo>
                  <a:lnTo>
                    <a:pt x="1170" y="0"/>
                  </a:lnTo>
                  <a:lnTo>
                    <a:pt x="1196" y="0"/>
                  </a:lnTo>
                  <a:lnTo>
                    <a:pt x="1222" y="1"/>
                  </a:lnTo>
                  <a:lnTo>
                    <a:pt x="1246" y="3"/>
                  </a:lnTo>
                  <a:lnTo>
                    <a:pt x="1270" y="5"/>
                  </a:lnTo>
                  <a:lnTo>
                    <a:pt x="1293" y="8"/>
                  </a:lnTo>
                  <a:lnTo>
                    <a:pt x="1316" y="11"/>
                  </a:lnTo>
                  <a:lnTo>
                    <a:pt x="1359" y="19"/>
                  </a:lnTo>
                  <a:lnTo>
                    <a:pt x="1400" y="29"/>
                  </a:lnTo>
                  <a:lnTo>
                    <a:pt x="1439" y="40"/>
                  </a:lnTo>
                  <a:lnTo>
                    <a:pt x="1476" y="53"/>
                  </a:lnTo>
                  <a:lnTo>
                    <a:pt x="1512" y="67"/>
                  </a:lnTo>
                  <a:lnTo>
                    <a:pt x="1545" y="82"/>
                  </a:lnTo>
                  <a:lnTo>
                    <a:pt x="1562" y="90"/>
                  </a:lnTo>
                  <a:lnTo>
                    <a:pt x="1578" y="99"/>
                  </a:lnTo>
                  <a:lnTo>
                    <a:pt x="1594" y="108"/>
                  </a:lnTo>
                  <a:lnTo>
                    <a:pt x="1609" y="118"/>
                  </a:lnTo>
                  <a:lnTo>
                    <a:pt x="1640" y="138"/>
                  </a:lnTo>
                  <a:lnTo>
                    <a:pt x="1670" y="160"/>
                  </a:lnTo>
                  <a:lnTo>
                    <a:pt x="1697" y="184"/>
                  </a:lnTo>
                  <a:lnTo>
                    <a:pt x="1724" y="207"/>
                  </a:lnTo>
                  <a:lnTo>
                    <a:pt x="1748" y="230"/>
                  </a:lnTo>
                  <a:lnTo>
                    <a:pt x="1770" y="254"/>
                  </a:lnTo>
                  <a:lnTo>
                    <a:pt x="1809" y="297"/>
                  </a:lnTo>
                  <a:lnTo>
                    <a:pt x="1838" y="332"/>
                  </a:lnTo>
                  <a:lnTo>
                    <a:pt x="1856" y="355"/>
                  </a:lnTo>
                  <a:lnTo>
                    <a:pt x="1863" y="364"/>
                  </a:lnTo>
                  <a:lnTo>
                    <a:pt x="1867" y="360"/>
                  </a:lnTo>
                  <a:lnTo>
                    <a:pt x="1880" y="351"/>
                  </a:lnTo>
                  <a:lnTo>
                    <a:pt x="1889" y="347"/>
                  </a:lnTo>
                  <a:lnTo>
                    <a:pt x="1901" y="343"/>
                  </a:lnTo>
                  <a:lnTo>
                    <a:pt x="1907" y="342"/>
                  </a:lnTo>
                  <a:lnTo>
                    <a:pt x="1915" y="341"/>
                  </a:lnTo>
                  <a:lnTo>
                    <a:pt x="1922" y="341"/>
                  </a:lnTo>
                  <a:lnTo>
                    <a:pt x="1931" y="341"/>
                  </a:lnTo>
                  <a:lnTo>
                    <a:pt x="1940" y="342"/>
                  </a:lnTo>
                  <a:lnTo>
                    <a:pt x="1950" y="343"/>
                  </a:lnTo>
                  <a:lnTo>
                    <a:pt x="1960" y="346"/>
                  </a:lnTo>
                  <a:lnTo>
                    <a:pt x="1971" y="349"/>
                  </a:lnTo>
                  <a:lnTo>
                    <a:pt x="1983" y="354"/>
                  </a:lnTo>
                  <a:lnTo>
                    <a:pt x="1995" y="359"/>
                  </a:lnTo>
                  <a:lnTo>
                    <a:pt x="2008" y="366"/>
                  </a:lnTo>
                  <a:lnTo>
                    <a:pt x="2022" y="374"/>
                  </a:lnTo>
                  <a:lnTo>
                    <a:pt x="2036" y="383"/>
                  </a:lnTo>
                  <a:lnTo>
                    <a:pt x="2051" y="394"/>
                  </a:lnTo>
                  <a:lnTo>
                    <a:pt x="2067" y="406"/>
                  </a:lnTo>
                  <a:lnTo>
                    <a:pt x="2083" y="420"/>
                  </a:lnTo>
                  <a:lnTo>
                    <a:pt x="2101" y="436"/>
                  </a:lnTo>
                  <a:lnTo>
                    <a:pt x="2120" y="453"/>
                  </a:lnTo>
                  <a:lnTo>
                    <a:pt x="2138" y="472"/>
                  </a:lnTo>
                  <a:lnTo>
                    <a:pt x="2158" y="493"/>
                  </a:lnTo>
                  <a:lnTo>
                    <a:pt x="2177" y="516"/>
                  </a:lnTo>
                  <a:lnTo>
                    <a:pt x="2195" y="538"/>
                  </a:lnTo>
                  <a:lnTo>
                    <a:pt x="2213" y="561"/>
                  </a:lnTo>
                  <a:lnTo>
                    <a:pt x="2229" y="583"/>
                  </a:lnTo>
                  <a:lnTo>
                    <a:pt x="2245" y="606"/>
                  </a:lnTo>
                  <a:lnTo>
                    <a:pt x="2260" y="629"/>
                  </a:lnTo>
                  <a:lnTo>
                    <a:pt x="2274" y="651"/>
                  </a:lnTo>
                  <a:lnTo>
                    <a:pt x="2287" y="675"/>
                  </a:lnTo>
                  <a:lnTo>
                    <a:pt x="2299" y="698"/>
                  </a:lnTo>
                  <a:lnTo>
                    <a:pt x="2311" y="721"/>
                  </a:lnTo>
                  <a:lnTo>
                    <a:pt x="2321" y="745"/>
                  </a:lnTo>
                  <a:lnTo>
                    <a:pt x="2332" y="770"/>
                  </a:lnTo>
                  <a:lnTo>
                    <a:pt x="2340" y="794"/>
                  </a:lnTo>
                  <a:lnTo>
                    <a:pt x="2348" y="818"/>
                  </a:lnTo>
                  <a:lnTo>
                    <a:pt x="2355" y="843"/>
                  </a:lnTo>
                  <a:lnTo>
                    <a:pt x="2361" y="867"/>
                  </a:lnTo>
                  <a:lnTo>
                    <a:pt x="2366" y="892"/>
                  </a:lnTo>
                  <a:lnTo>
                    <a:pt x="2370" y="917"/>
                  </a:lnTo>
                  <a:lnTo>
                    <a:pt x="2373" y="942"/>
                  </a:lnTo>
                  <a:lnTo>
                    <a:pt x="2375" y="968"/>
                  </a:lnTo>
                  <a:lnTo>
                    <a:pt x="2377" y="993"/>
                  </a:lnTo>
                  <a:lnTo>
                    <a:pt x="2378" y="1020"/>
                  </a:lnTo>
                  <a:lnTo>
                    <a:pt x="2377" y="1046"/>
                  </a:lnTo>
                  <a:lnTo>
                    <a:pt x="2376" y="1073"/>
                  </a:lnTo>
                  <a:lnTo>
                    <a:pt x="2374" y="1099"/>
                  </a:lnTo>
                  <a:lnTo>
                    <a:pt x="2371" y="1126"/>
                  </a:lnTo>
                  <a:lnTo>
                    <a:pt x="2367" y="1153"/>
                  </a:lnTo>
                  <a:lnTo>
                    <a:pt x="2362" y="1181"/>
                  </a:lnTo>
                  <a:lnTo>
                    <a:pt x="2357" y="1208"/>
                  </a:lnTo>
                  <a:lnTo>
                    <a:pt x="2350" y="1236"/>
                  </a:lnTo>
                  <a:lnTo>
                    <a:pt x="2343" y="1264"/>
                  </a:lnTo>
                  <a:lnTo>
                    <a:pt x="2334" y="1294"/>
                  </a:lnTo>
                  <a:lnTo>
                    <a:pt x="2300" y="1402"/>
                  </a:lnTo>
                  <a:lnTo>
                    <a:pt x="2267" y="1498"/>
                  </a:lnTo>
                  <a:lnTo>
                    <a:pt x="2251" y="1543"/>
                  </a:lnTo>
                  <a:lnTo>
                    <a:pt x="2235" y="1585"/>
                  </a:lnTo>
                  <a:lnTo>
                    <a:pt x="2219" y="1624"/>
                  </a:lnTo>
                  <a:lnTo>
                    <a:pt x="2202" y="1661"/>
                  </a:lnTo>
                  <a:lnTo>
                    <a:pt x="2183" y="1696"/>
                  </a:lnTo>
                  <a:lnTo>
                    <a:pt x="2164" y="1730"/>
                  </a:lnTo>
                  <a:lnTo>
                    <a:pt x="2144" y="1762"/>
                  </a:lnTo>
                  <a:lnTo>
                    <a:pt x="2122" y="1794"/>
                  </a:lnTo>
                  <a:lnTo>
                    <a:pt x="2098" y="1823"/>
                  </a:lnTo>
                  <a:lnTo>
                    <a:pt x="2073" y="1851"/>
                  </a:lnTo>
                  <a:lnTo>
                    <a:pt x="2046" y="1879"/>
                  </a:lnTo>
                  <a:lnTo>
                    <a:pt x="2016" y="1905"/>
                  </a:lnTo>
                  <a:lnTo>
                    <a:pt x="1987" y="1931"/>
                  </a:lnTo>
                  <a:lnTo>
                    <a:pt x="1963" y="1956"/>
                  </a:lnTo>
                  <a:lnTo>
                    <a:pt x="1942" y="1981"/>
                  </a:lnTo>
                  <a:lnTo>
                    <a:pt x="1925" y="2004"/>
                  </a:lnTo>
                  <a:lnTo>
                    <a:pt x="1910" y="2027"/>
                  </a:lnTo>
                  <a:lnTo>
                    <a:pt x="1899" y="2050"/>
                  </a:lnTo>
                  <a:lnTo>
                    <a:pt x="1890" y="2071"/>
                  </a:lnTo>
                  <a:lnTo>
                    <a:pt x="1883" y="2091"/>
                  </a:lnTo>
                  <a:lnTo>
                    <a:pt x="1877" y="2110"/>
                  </a:lnTo>
                  <a:lnTo>
                    <a:pt x="1873" y="2129"/>
                  </a:lnTo>
                  <a:lnTo>
                    <a:pt x="1870" y="2146"/>
                  </a:lnTo>
                  <a:lnTo>
                    <a:pt x="1868" y="2163"/>
                  </a:lnTo>
                  <a:lnTo>
                    <a:pt x="1866" y="2195"/>
                  </a:lnTo>
                  <a:lnTo>
                    <a:pt x="1863" y="2223"/>
                  </a:lnTo>
                  <a:lnTo>
                    <a:pt x="1858" y="2249"/>
                  </a:lnTo>
                  <a:lnTo>
                    <a:pt x="1854" y="2274"/>
                  </a:lnTo>
                  <a:lnTo>
                    <a:pt x="1850" y="2299"/>
                  </a:lnTo>
                  <a:lnTo>
                    <a:pt x="1846" y="2320"/>
                  </a:lnTo>
                  <a:lnTo>
                    <a:pt x="1843" y="2338"/>
                  </a:lnTo>
                  <a:lnTo>
                    <a:pt x="1841" y="2352"/>
                  </a:lnTo>
                  <a:lnTo>
                    <a:pt x="1840" y="2361"/>
                  </a:lnTo>
                  <a:lnTo>
                    <a:pt x="1839" y="2364"/>
                  </a:lnTo>
                  <a:lnTo>
                    <a:pt x="1734" y="1788"/>
                  </a:lnTo>
                  <a:lnTo>
                    <a:pt x="1557" y="1458"/>
                  </a:lnTo>
                  <a:lnTo>
                    <a:pt x="1547" y="1454"/>
                  </a:lnTo>
                  <a:lnTo>
                    <a:pt x="1521" y="1442"/>
                  </a:lnTo>
                  <a:lnTo>
                    <a:pt x="1504" y="1432"/>
                  </a:lnTo>
                  <a:lnTo>
                    <a:pt x="1484" y="1420"/>
                  </a:lnTo>
                  <a:lnTo>
                    <a:pt x="1462" y="1406"/>
                  </a:lnTo>
                  <a:lnTo>
                    <a:pt x="1440" y="1389"/>
                  </a:lnTo>
                  <a:lnTo>
                    <a:pt x="1415" y="1370"/>
                  </a:lnTo>
                  <a:lnTo>
                    <a:pt x="1392" y="1348"/>
                  </a:lnTo>
                  <a:lnTo>
                    <a:pt x="1381" y="1335"/>
                  </a:lnTo>
                  <a:lnTo>
                    <a:pt x="1370" y="1323"/>
                  </a:lnTo>
                  <a:lnTo>
                    <a:pt x="1359" y="1309"/>
                  </a:lnTo>
                  <a:lnTo>
                    <a:pt x="1348" y="1295"/>
                  </a:lnTo>
                  <a:lnTo>
                    <a:pt x="1338" y="1280"/>
                  </a:lnTo>
                  <a:lnTo>
                    <a:pt x="1329" y="1263"/>
                  </a:lnTo>
                  <a:lnTo>
                    <a:pt x="1320" y="1247"/>
                  </a:lnTo>
                  <a:lnTo>
                    <a:pt x="1311" y="1229"/>
                  </a:lnTo>
                  <a:lnTo>
                    <a:pt x="1304" y="1211"/>
                  </a:lnTo>
                  <a:lnTo>
                    <a:pt x="1297" y="1192"/>
                  </a:lnTo>
                  <a:lnTo>
                    <a:pt x="1291" y="1173"/>
                  </a:lnTo>
                  <a:lnTo>
                    <a:pt x="1286" y="1152"/>
                  </a:lnTo>
                  <a:lnTo>
                    <a:pt x="1278" y="1111"/>
                  </a:lnTo>
                  <a:lnTo>
                    <a:pt x="1271" y="1069"/>
                  </a:lnTo>
                  <a:lnTo>
                    <a:pt x="1265" y="1029"/>
                  </a:lnTo>
                  <a:lnTo>
                    <a:pt x="1259" y="988"/>
                  </a:lnTo>
                  <a:lnTo>
                    <a:pt x="1251" y="913"/>
                  </a:lnTo>
                  <a:lnTo>
                    <a:pt x="1245" y="845"/>
                  </a:lnTo>
                  <a:lnTo>
                    <a:pt x="1242" y="788"/>
                  </a:lnTo>
                  <a:lnTo>
                    <a:pt x="1240" y="743"/>
                  </a:lnTo>
                  <a:lnTo>
                    <a:pt x="1240" y="715"/>
                  </a:lnTo>
                  <a:lnTo>
                    <a:pt x="1240" y="705"/>
                  </a:lnTo>
                  <a:lnTo>
                    <a:pt x="1236" y="708"/>
                  </a:lnTo>
                  <a:lnTo>
                    <a:pt x="1225" y="715"/>
                  </a:lnTo>
                  <a:lnTo>
                    <a:pt x="1207" y="727"/>
                  </a:lnTo>
                  <a:lnTo>
                    <a:pt x="1181" y="743"/>
                  </a:lnTo>
                  <a:lnTo>
                    <a:pt x="1151" y="763"/>
                  </a:lnTo>
                  <a:lnTo>
                    <a:pt x="1115" y="785"/>
                  </a:lnTo>
                  <a:lnTo>
                    <a:pt x="1074" y="809"/>
                  </a:lnTo>
                  <a:lnTo>
                    <a:pt x="1028" y="835"/>
                  </a:lnTo>
                  <a:lnTo>
                    <a:pt x="976" y="864"/>
                  </a:lnTo>
                  <a:lnTo>
                    <a:pt x="917" y="897"/>
                  </a:lnTo>
                  <a:lnTo>
                    <a:pt x="859" y="932"/>
                  </a:lnTo>
                  <a:lnTo>
                    <a:pt x="803" y="967"/>
                  </a:lnTo>
                  <a:lnTo>
                    <a:pt x="752" y="998"/>
                  </a:lnTo>
                  <a:lnTo>
                    <a:pt x="711" y="1024"/>
                  </a:lnTo>
                  <a:lnTo>
                    <a:pt x="684" y="1041"/>
                  </a:lnTo>
                  <a:lnTo>
                    <a:pt x="674" y="1047"/>
                  </a:lnTo>
                  <a:lnTo>
                    <a:pt x="673" y="1042"/>
                  </a:lnTo>
                  <a:lnTo>
                    <a:pt x="672" y="1029"/>
                  </a:lnTo>
                  <a:lnTo>
                    <a:pt x="671" y="1019"/>
                  </a:lnTo>
                  <a:lnTo>
                    <a:pt x="671" y="1007"/>
                  </a:lnTo>
                  <a:lnTo>
                    <a:pt x="671" y="994"/>
                  </a:lnTo>
                  <a:lnTo>
                    <a:pt x="673" y="980"/>
                  </a:lnTo>
                  <a:lnTo>
                    <a:pt x="675" y="965"/>
                  </a:lnTo>
                  <a:lnTo>
                    <a:pt x="678" y="948"/>
                  </a:lnTo>
                  <a:lnTo>
                    <a:pt x="683" y="931"/>
                  </a:lnTo>
                  <a:lnTo>
                    <a:pt x="689" y="912"/>
                  </a:lnTo>
                  <a:lnTo>
                    <a:pt x="697" y="894"/>
                  </a:lnTo>
                  <a:lnTo>
                    <a:pt x="707" y="874"/>
                  </a:lnTo>
                  <a:lnTo>
                    <a:pt x="718" y="855"/>
                  </a:lnTo>
                  <a:lnTo>
                    <a:pt x="733" y="835"/>
                  </a:lnTo>
                  <a:lnTo>
                    <a:pt x="765" y="794"/>
                  </a:lnTo>
                  <a:lnTo>
                    <a:pt x="796" y="749"/>
                  </a:lnTo>
                  <a:lnTo>
                    <a:pt x="825" y="706"/>
                  </a:lnTo>
                  <a:lnTo>
                    <a:pt x="852" y="665"/>
                  </a:lnTo>
                  <a:lnTo>
                    <a:pt x="875" y="630"/>
                  </a:lnTo>
                  <a:lnTo>
                    <a:pt x="894" y="602"/>
                  </a:lnTo>
                  <a:lnTo>
                    <a:pt x="905" y="583"/>
                  </a:lnTo>
                  <a:lnTo>
                    <a:pt x="909" y="576"/>
                  </a:lnTo>
                  <a:close/>
                </a:path>
              </a:pathLst>
            </a:custGeom>
            <a:solidFill>
              <a:srgbClr val="53120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0" name="Freeform 591"/>
            <p:cNvSpPr>
              <a:spLocks/>
            </p:cNvSpPr>
            <p:nvPr/>
          </p:nvSpPr>
          <p:spPr bwMode="auto">
            <a:xfrm>
              <a:off x="1593" y="3036"/>
              <a:ext cx="31" cy="54"/>
            </a:xfrm>
            <a:custGeom>
              <a:avLst/>
              <a:gdLst/>
              <a:ahLst/>
              <a:cxnLst>
                <a:cxn ang="0">
                  <a:pos x="3" y="192"/>
                </a:cxn>
                <a:cxn ang="0">
                  <a:pos x="17" y="153"/>
                </a:cxn>
                <a:cxn ang="0">
                  <a:pos x="34" y="115"/>
                </a:cxn>
                <a:cxn ang="0">
                  <a:pos x="56" y="77"/>
                </a:cxn>
                <a:cxn ang="0">
                  <a:pos x="76" y="50"/>
                </a:cxn>
                <a:cxn ang="0">
                  <a:pos x="91" y="34"/>
                </a:cxn>
                <a:cxn ang="0">
                  <a:pos x="108" y="21"/>
                </a:cxn>
                <a:cxn ang="0">
                  <a:pos x="126" y="10"/>
                </a:cxn>
                <a:cxn ang="0">
                  <a:pos x="145" y="3"/>
                </a:cxn>
                <a:cxn ang="0">
                  <a:pos x="166" y="0"/>
                </a:cxn>
                <a:cxn ang="0">
                  <a:pos x="197" y="4"/>
                </a:cxn>
                <a:cxn ang="0">
                  <a:pos x="232" y="14"/>
                </a:cxn>
                <a:cxn ang="0">
                  <a:pos x="259" y="29"/>
                </a:cxn>
                <a:cxn ang="0">
                  <a:pos x="280" y="50"/>
                </a:cxn>
                <a:cxn ang="0">
                  <a:pos x="295" y="76"/>
                </a:cxn>
                <a:cxn ang="0">
                  <a:pos x="307" y="108"/>
                </a:cxn>
                <a:cxn ang="0">
                  <a:pos x="322" y="167"/>
                </a:cxn>
                <a:cxn ang="0">
                  <a:pos x="334" y="237"/>
                </a:cxn>
                <a:cxn ang="0">
                  <a:pos x="338" y="282"/>
                </a:cxn>
                <a:cxn ang="0">
                  <a:pos x="336" y="325"/>
                </a:cxn>
                <a:cxn ang="0">
                  <a:pos x="330" y="365"/>
                </a:cxn>
                <a:cxn ang="0">
                  <a:pos x="317" y="402"/>
                </a:cxn>
                <a:cxn ang="0">
                  <a:pos x="301" y="439"/>
                </a:cxn>
                <a:cxn ang="0">
                  <a:pos x="279" y="472"/>
                </a:cxn>
                <a:cxn ang="0">
                  <a:pos x="251" y="503"/>
                </a:cxn>
                <a:cxn ang="0">
                  <a:pos x="218" y="533"/>
                </a:cxn>
                <a:cxn ang="0">
                  <a:pos x="188" y="558"/>
                </a:cxn>
                <a:cxn ang="0">
                  <a:pos x="162" y="576"/>
                </a:cxn>
                <a:cxn ang="0">
                  <a:pos x="139" y="587"/>
                </a:cxn>
                <a:cxn ang="0">
                  <a:pos x="119" y="593"/>
                </a:cxn>
                <a:cxn ang="0">
                  <a:pos x="101" y="594"/>
                </a:cxn>
                <a:cxn ang="0">
                  <a:pos x="83" y="590"/>
                </a:cxn>
                <a:cxn ang="0">
                  <a:pos x="67" y="582"/>
                </a:cxn>
                <a:cxn ang="0">
                  <a:pos x="53" y="573"/>
                </a:cxn>
                <a:cxn ang="0">
                  <a:pos x="44" y="564"/>
                </a:cxn>
                <a:cxn ang="0">
                  <a:pos x="35" y="548"/>
                </a:cxn>
                <a:cxn ang="0">
                  <a:pos x="31" y="523"/>
                </a:cxn>
                <a:cxn ang="0">
                  <a:pos x="33" y="498"/>
                </a:cxn>
                <a:cxn ang="0">
                  <a:pos x="42" y="462"/>
                </a:cxn>
                <a:cxn ang="0">
                  <a:pos x="56" y="430"/>
                </a:cxn>
                <a:cxn ang="0">
                  <a:pos x="0" y="201"/>
                </a:cxn>
              </a:cxnLst>
              <a:rect l="0" t="0" r="r" b="b"/>
              <a:pathLst>
                <a:path w="338" h="594">
                  <a:moveTo>
                    <a:pt x="0" y="201"/>
                  </a:moveTo>
                  <a:lnTo>
                    <a:pt x="3" y="192"/>
                  </a:lnTo>
                  <a:lnTo>
                    <a:pt x="11" y="168"/>
                  </a:lnTo>
                  <a:lnTo>
                    <a:pt x="17" y="153"/>
                  </a:lnTo>
                  <a:lnTo>
                    <a:pt x="25" y="134"/>
                  </a:lnTo>
                  <a:lnTo>
                    <a:pt x="34" y="115"/>
                  </a:lnTo>
                  <a:lnTo>
                    <a:pt x="44" y="96"/>
                  </a:lnTo>
                  <a:lnTo>
                    <a:pt x="56" y="77"/>
                  </a:lnTo>
                  <a:lnTo>
                    <a:pt x="69" y="59"/>
                  </a:lnTo>
                  <a:lnTo>
                    <a:pt x="76" y="50"/>
                  </a:lnTo>
                  <a:lnTo>
                    <a:pt x="83" y="42"/>
                  </a:lnTo>
                  <a:lnTo>
                    <a:pt x="91" y="34"/>
                  </a:lnTo>
                  <a:lnTo>
                    <a:pt x="100" y="27"/>
                  </a:lnTo>
                  <a:lnTo>
                    <a:pt x="108" y="21"/>
                  </a:lnTo>
                  <a:lnTo>
                    <a:pt x="117" y="15"/>
                  </a:lnTo>
                  <a:lnTo>
                    <a:pt x="126" y="10"/>
                  </a:lnTo>
                  <a:lnTo>
                    <a:pt x="135" y="6"/>
                  </a:lnTo>
                  <a:lnTo>
                    <a:pt x="145" y="3"/>
                  </a:lnTo>
                  <a:lnTo>
                    <a:pt x="155" y="1"/>
                  </a:lnTo>
                  <a:lnTo>
                    <a:pt x="166" y="0"/>
                  </a:lnTo>
                  <a:lnTo>
                    <a:pt x="177" y="1"/>
                  </a:lnTo>
                  <a:lnTo>
                    <a:pt x="197" y="4"/>
                  </a:lnTo>
                  <a:lnTo>
                    <a:pt x="216" y="8"/>
                  </a:lnTo>
                  <a:lnTo>
                    <a:pt x="232" y="14"/>
                  </a:lnTo>
                  <a:lnTo>
                    <a:pt x="247" y="21"/>
                  </a:lnTo>
                  <a:lnTo>
                    <a:pt x="259" y="29"/>
                  </a:lnTo>
                  <a:lnTo>
                    <a:pt x="270" y="39"/>
                  </a:lnTo>
                  <a:lnTo>
                    <a:pt x="280" y="50"/>
                  </a:lnTo>
                  <a:lnTo>
                    <a:pt x="288" y="62"/>
                  </a:lnTo>
                  <a:lnTo>
                    <a:pt x="295" y="76"/>
                  </a:lnTo>
                  <a:lnTo>
                    <a:pt x="301" y="92"/>
                  </a:lnTo>
                  <a:lnTo>
                    <a:pt x="307" y="108"/>
                  </a:lnTo>
                  <a:lnTo>
                    <a:pt x="312" y="126"/>
                  </a:lnTo>
                  <a:lnTo>
                    <a:pt x="322" y="167"/>
                  </a:lnTo>
                  <a:lnTo>
                    <a:pt x="330" y="213"/>
                  </a:lnTo>
                  <a:lnTo>
                    <a:pt x="334" y="237"/>
                  </a:lnTo>
                  <a:lnTo>
                    <a:pt x="336" y="260"/>
                  </a:lnTo>
                  <a:lnTo>
                    <a:pt x="338" y="282"/>
                  </a:lnTo>
                  <a:lnTo>
                    <a:pt x="338" y="304"/>
                  </a:lnTo>
                  <a:lnTo>
                    <a:pt x="336" y="325"/>
                  </a:lnTo>
                  <a:lnTo>
                    <a:pt x="334" y="345"/>
                  </a:lnTo>
                  <a:lnTo>
                    <a:pt x="330" y="365"/>
                  </a:lnTo>
                  <a:lnTo>
                    <a:pt x="325" y="384"/>
                  </a:lnTo>
                  <a:lnTo>
                    <a:pt x="317" y="402"/>
                  </a:lnTo>
                  <a:lnTo>
                    <a:pt x="310" y="421"/>
                  </a:lnTo>
                  <a:lnTo>
                    <a:pt x="301" y="439"/>
                  </a:lnTo>
                  <a:lnTo>
                    <a:pt x="290" y="456"/>
                  </a:lnTo>
                  <a:lnTo>
                    <a:pt x="279" y="472"/>
                  </a:lnTo>
                  <a:lnTo>
                    <a:pt x="265" y="488"/>
                  </a:lnTo>
                  <a:lnTo>
                    <a:pt x="251" y="503"/>
                  </a:lnTo>
                  <a:lnTo>
                    <a:pt x="235" y="518"/>
                  </a:lnTo>
                  <a:lnTo>
                    <a:pt x="218" y="533"/>
                  </a:lnTo>
                  <a:lnTo>
                    <a:pt x="202" y="547"/>
                  </a:lnTo>
                  <a:lnTo>
                    <a:pt x="188" y="558"/>
                  </a:lnTo>
                  <a:lnTo>
                    <a:pt x="174" y="568"/>
                  </a:lnTo>
                  <a:lnTo>
                    <a:pt x="162" y="576"/>
                  </a:lnTo>
                  <a:lnTo>
                    <a:pt x="150" y="582"/>
                  </a:lnTo>
                  <a:lnTo>
                    <a:pt x="139" y="587"/>
                  </a:lnTo>
                  <a:lnTo>
                    <a:pt x="129" y="591"/>
                  </a:lnTo>
                  <a:lnTo>
                    <a:pt x="119" y="593"/>
                  </a:lnTo>
                  <a:lnTo>
                    <a:pt x="110" y="594"/>
                  </a:lnTo>
                  <a:lnTo>
                    <a:pt x="101" y="594"/>
                  </a:lnTo>
                  <a:lnTo>
                    <a:pt x="91" y="592"/>
                  </a:lnTo>
                  <a:lnTo>
                    <a:pt x="83" y="590"/>
                  </a:lnTo>
                  <a:lnTo>
                    <a:pt x="75" y="586"/>
                  </a:lnTo>
                  <a:lnTo>
                    <a:pt x="67" y="582"/>
                  </a:lnTo>
                  <a:lnTo>
                    <a:pt x="59" y="577"/>
                  </a:lnTo>
                  <a:lnTo>
                    <a:pt x="53" y="573"/>
                  </a:lnTo>
                  <a:lnTo>
                    <a:pt x="48" y="569"/>
                  </a:lnTo>
                  <a:lnTo>
                    <a:pt x="44" y="564"/>
                  </a:lnTo>
                  <a:lnTo>
                    <a:pt x="41" y="559"/>
                  </a:lnTo>
                  <a:lnTo>
                    <a:pt x="35" y="548"/>
                  </a:lnTo>
                  <a:lnTo>
                    <a:pt x="32" y="536"/>
                  </a:lnTo>
                  <a:lnTo>
                    <a:pt x="31" y="523"/>
                  </a:lnTo>
                  <a:lnTo>
                    <a:pt x="31" y="511"/>
                  </a:lnTo>
                  <a:lnTo>
                    <a:pt x="33" y="498"/>
                  </a:lnTo>
                  <a:lnTo>
                    <a:pt x="35" y="485"/>
                  </a:lnTo>
                  <a:lnTo>
                    <a:pt x="42" y="462"/>
                  </a:lnTo>
                  <a:lnTo>
                    <a:pt x="50" y="443"/>
                  </a:lnTo>
                  <a:lnTo>
                    <a:pt x="56" y="430"/>
                  </a:lnTo>
                  <a:lnTo>
                    <a:pt x="59" y="425"/>
                  </a:lnTo>
                  <a:lnTo>
                    <a:pt x="0" y="201"/>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1" name="Freeform 592"/>
            <p:cNvSpPr>
              <a:spLocks/>
            </p:cNvSpPr>
            <p:nvPr/>
          </p:nvSpPr>
          <p:spPr bwMode="auto">
            <a:xfrm>
              <a:off x="1481" y="3083"/>
              <a:ext cx="39" cy="22"/>
            </a:xfrm>
            <a:custGeom>
              <a:avLst/>
              <a:gdLst/>
              <a:ahLst/>
              <a:cxnLst>
                <a:cxn ang="0">
                  <a:pos x="0" y="35"/>
                </a:cxn>
                <a:cxn ang="0">
                  <a:pos x="3" y="36"/>
                </a:cxn>
                <a:cxn ang="0">
                  <a:pos x="12" y="40"/>
                </a:cxn>
                <a:cxn ang="0">
                  <a:pos x="28" y="45"/>
                </a:cxn>
                <a:cxn ang="0">
                  <a:pos x="49" y="50"/>
                </a:cxn>
                <a:cxn ang="0">
                  <a:pos x="62" y="52"/>
                </a:cxn>
                <a:cxn ang="0">
                  <a:pos x="76" y="53"/>
                </a:cxn>
                <a:cxn ang="0">
                  <a:pos x="92" y="54"/>
                </a:cxn>
                <a:cxn ang="0">
                  <a:pos x="108" y="55"/>
                </a:cxn>
                <a:cxn ang="0">
                  <a:pos x="126" y="54"/>
                </a:cxn>
                <a:cxn ang="0">
                  <a:pos x="145" y="53"/>
                </a:cxn>
                <a:cxn ang="0">
                  <a:pos x="166" y="50"/>
                </a:cxn>
                <a:cxn ang="0">
                  <a:pos x="187" y="47"/>
                </a:cxn>
                <a:cxn ang="0">
                  <a:pos x="232" y="38"/>
                </a:cxn>
                <a:cxn ang="0">
                  <a:pos x="276" y="29"/>
                </a:cxn>
                <a:cxn ang="0">
                  <a:pos x="317" y="22"/>
                </a:cxn>
                <a:cxn ang="0">
                  <a:pos x="355" y="14"/>
                </a:cxn>
                <a:cxn ang="0">
                  <a:pos x="387" y="8"/>
                </a:cxn>
                <a:cxn ang="0">
                  <a:pos x="412" y="4"/>
                </a:cxn>
                <a:cxn ang="0">
                  <a:pos x="429" y="1"/>
                </a:cxn>
                <a:cxn ang="0">
                  <a:pos x="435" y="0"/>
                </a:cxn>
                <a:cxn ang="0">
                  <a:pos x="429" y="10"/>
                </a:cxn>
                <a:cxn ang="0">
                  <a:pos x="412" y="38"/>
                </a:cxn>
                <a:cxn ang="0">
                  <a:pos x="401" y="57"/>
                </a:cxn>
                <a:cxn ang="0">
                  <a:pos x="388" y="78"/>
                </a:cxn>
                <a:cxn ang="0">
                  <a:pos x="373" y="100"/>
                </a:cxn>
                <a:cxn ang="0">
                  <a:pos x="357" y="123"/>
                </a:cxn>
                <a:cxn ang="0">
                  <a:pos x="339" y="146"/>
                </a:cxn>
                <a:cxn ang="0">
                  <a:pos x="320" y="169"/>
                </a:cxn>
                <a:cxn ang="0">
                  <a:pos x="301" y="190"/>
                </a:cxn>
                <a:cxn ang="0">
                  <a:pos x="281" y="208"/>
                </a:cxn>
                <a:cxn ang="0">
                  <a:pos x="271" y="217"/>
                </a:cxn>
                <a:cxn ang="0">
                  <a:pos x="261" y="224"/>
                </a:cxn>
                <a:cxn ang="0">
                  <a:pos x="250" y="231"/>
                </a:cxn>
                <a:cxn ang="0">
                  <a:pos x="240" y="236"/>
                </a:cxn>
                <a:cxn ang="0">
                  <a:pos x="230" y="241"/>
                </a:cxn>
                <a:cxn ang="0">
                  <a:pos x="220" y="244"/>
                </a:cxn>
                <a:cxn ang="0">
                  <a:pos x="210" y="246"/>
                </a:cxn>
                <a:cxn ang="0">
                  <a:pos x="200" y="247"/>
                </a:cxn>
                <a:cxn ang="0">
                  <a:pos x="189" y="246"/>
                </a:cxn>
                <a:cxn ang="0">
                  <a:pos x="179" y="245"/>
                </a:cxn>
                <a:cxn ang="0">
                  <a:pos x="169" y="242"/>
                </a:cxn>
                <a:cxn ang="0">
                  <a:pos x="160" y="238"/>
                </a:cxn>
                <a:cxn ang="0">
                  <a:pos x="150" y="233"/>
                </a:cxn>
                <a:cxn ang="0">
                  <a:pos x="141" y="227"/>
                </a:cxn>
                <a:cxn ang="0">
                  <a:pos x="132" y="221"/>
                </a:cxn>
                <a:cxn ang="0">
                  <a:pos x="123" y="214"/>
                </a:cxn>
                <a:cxn ang="0">
                  <a:pos x="106" y="198"/>
                </a:cxn>
                <a:cxn ang="0">
                  <a:pos x="89" y="180"/>
                </a:cxn>
                <a:cxn ang="0">
                  <a:pos x="74" y="161"/>
                </a:cxn>
                <a:cxn ang="0">
                  <a:pos x="60" y="140"/>
                </a:cxn>
                <a:cxn ang="0">
                  <a:pos x="46" y="121"/>
                </a:cxn>
                <a:cxn ang="0">
                  <a:pos x="35" y="102"/>
                </a:cxn>
                <a:cxn ang="0">
                  <a:pos x="25" y="84"/>
                </a:cxn>
                <a:cxn ang="0">
                  <a:pos x="16" y="68"/>
                </a:cxn>
                <a:cxn ang="0">
                  <a:pos x="4" y="44"/>
                </a:cxn>
                <a:cxn ang="0">
                  <a:pos x="0" y="35"/>
                </a:cxn>
              </a:cxnLst>
              <a:rect l="0" t="0" r="r" b="b"/>
              <a:pathLst>
                <a:path w="435" h="247">
                  <a:moveTo>
                    <a:pt x="0" y="35"/>
                  </a:moveTo>
                  <a:lnTo>
                    <a:pt x="3" y="36"/>
                  </a:lnTo>
                  <a:lnTo>
                    <a:pt x="12" y="40"/>
                  </a:lnTo>
                  <a:lnTo>
                    <a:pt x="28" y="45"/>
                  </a:lnTo>
                  <a:lnTo>
                    <a:pt x="49" y="50"/>
                  </a:lnTo>
                  <a:lnTo>
                    <a:pt x="62" y="52"/>
                  </a:lnTo>
                  <a:lnTo>
                    <a:pt x="76" y="53"/>
                  </a:lnTo>
                  <a:lnTo>
                    <a:pt x="92" y="54"/>
                  </a:lnTo>
                  <a:lnTo>
                    <a:pt x="108" y="55"/>
                  </a:lnTo>
                  <a:lnTo>
                    <a:pt x="126" y="54"/>
                  </a:lnTo>
                  <a:lnTo>
                    <a:pt x="145" y="53"/>
                  </a:lnTo>
                  <a:lnTo>
                    <a:pt x="166" y="50"/>
                  </a:lnTo>
                  <a:lnTo>
                    <a:pt x="187" y="47"/>
                  </a:lnTo>
                  <a:lnTo>
                    <a:pt x="232" y="38"/>
                  </a:lnTo>
                  <a:lnTo>
                    <a:pt x="276" y="29"/>
                  </a:lnTo>
                  <a:lnTo>
                    <a:pt x="317" y="22"/>
                  </a:lnTo>
                  <a:lnTo>
                    <a:pt x="355" y="14"/>
                  </a:lnTo>
                  <a:lnTo>
                    <a:pt x="387" y="8"/>
                  </a:lnTo>
                  <a:lnTo>
                    <a:pt x="412" y="4"/>
                  </a:lnTo>
                  <a:lnTo>
                    <a:pt x="429" y="1"/>
                  </a:lnTo>
                  <a:lnTo>
                    <a:pt x="435" y="0"/>
                  </a:lnTo>
                  <a:lnTo>
                    <a:pt x="429" y="10"/>
                  </a:lnTo>
                  <a:lnTo>
                    <a:pt x="412" y="38"/>
                  </a:lnTo>
                  <a:lnTo>
                    <a:pt x="401" y="57"/>
                  </a:lnTo>
                  <a:lnTo>
                    <a:pt x="388" y="78"/>
                  </a:lnTo>
                  <a:lnTo>
                    <a:pt x="373" y="100"/>
                  </a:lnTo>
                  <a:lnTo>
                    <a:pt x="357" y="123"/>
                  </a:lnTo>
                  <a:lnTo>
                    <a:pt x="339" y="146"/>
                  </a:lnTo>
                  <a:lnTo>
                    <a:pt x="320" y="169"/>
                  </a:lnTo>
                  <a:lnTo>
                    <a:pt x="301" y="190"/>
                  </a:lnTo>
                  <a:lnTo>
                    <a:pt x="281" y="208"/>
                  </a:lnTo>
                  <a:lnTo>
                    <a:pt x="271" y="217"/>
                  </a:lnTo>
                  <a:lnTo>
                    <a:pt x="261" y="224"/>
                  </a:lnTo>
                  <a:lnTo>
                    <a:pt x="250" y="231"/>
                  </a:lnTo>
                  <a:lnTo>
                    <a:pt x="240" y="236"/>
                  </a:lnTo>
                  <a:lnTo>
                    <a:pt x="230" y="241"/>
                  </a:lnTo>
                  <a:lnTo>
                    <a:pt x="220" y="244"/>
                  </a:lnTo>
                  <a:lnTo>
                    <a:pt x="210" y="246"/>
                  </a:lnTo>
                  <a:lnTo>
                    <a:pt x="200" y="247"/>
                  </a:lnTo>
                  <a:lnTo>
                    <a:pt x="189" y="246"/>
                  </a:lnTo>
                  <a:lnTo>
                    <a:pt x="179" y="245"/>
                  </a:lnTo>
                  <a:lnTo>
                    <a:pt x="169" y="242"/>
                  </a:lnTo>
                  <a:lnTo>
                    <a:pt x="160" y="238"/>
                  </a:lnTo>
                  <a:lnTo>
                    <a:pt x="150" y="233"/>
                  </a:lnTo>
                  <a:lnTo>
                    <a:pt x="141" y="227"/>
                  </a:lnTo>
                  <a:lnTo>
                    <a:pt x="132" y="221"/>
                  </a:lnTo>
                  <a:lnTo>
                    <a:pt x="123" y="214"/>
                  </a:lnTo>
                  <a:lnTo>
                    <a:pt x="106" y="198"/>
                  </a:lnTo>
                  <a:lnTo>
                    <a:pt x="89" y="180"/>
                  </a:lnTo>
                  <a:lnTo>
                    <a:pt x="74" y="161"/>
                  </a:lnTo>
                  <a:lnTo>
                    <a:pt x="60" y="140"/>
                  </a:lnTo>
                  <a:lnTo>
                    <a:pt x="46" y="121"/>
                  </a:lnTo>
                  <a:lnTo>
                    <a:pt x="35" y="102"/>
                  </a:lnTo>
                  <a:lnTo>
                    <a:pt x="25" y="84"/>
                  </a:lnTo>
                  <a:lnTo>
                    <a:pt x="16" y="68"/>
                  </a:lnTo>
                  <a:lnTo>
                    <a:pt x="4" y="44"/>
                  </a:lnTo>
                  <a:lnTo>
                    <a:pt x="0" y="35"/>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2" name="Freeform 593"/>
            <p:cNvSpPr>
              <a:spLocks/>
            </p:cNvSpPr>
            <p:nvPr/>
          </p:nvSpPr>
          <p:spPr bwMode="auto">
            <a:xfrm>
              <a:off x="1489" y="3093"/>
              <a:ext cx="25" cy="12"/>
            </a:xfrm>
            <a:custGeom>
              <a:avLst/>
              <a:gdLst/>
              <a:ahLst/>
              <a:cxnLst>
                <a:cxn ang="0">
                  <a:pos x="275" y="0"/>
                </a:cxn>
                <a:cxn ang="0">
                  <a:pos x="258" y="2"/>
                </a:cxn>
                <a:cxn ang="0">
                  <a:pos x="241" y="4"/>
                </a:cxn>
                <a:cxn ang="0">
                  <a:pos x="222" y="6"/>
                </a:cxn>
                <a:cxn ang="0">
                  <a:pos x="203" y="8"/>
                </a:cxn>
                <a:cxn ang="0">
                  <a:pos x="183" y="10"/>
                </a:cxn>
                <a:cxn ang="0">
                  <a:pos x="163" y="12"/>
                </a:cxn>
                <a:cxn ang="0">
                  <a:pos x="143" y="14"/>
                </a:cxn>
                <a:cxn ang="0">
                  <a:pos x="123" y="17"/>
                </a:cxn>
                <a:cxn ang="0">
                  <a:pos x="99" y="20"/>
                </a:cxn>
                <a:cxn ang="0">
                  <a:pos x="78" y="25"/>
                </a:cxn>
                <a:cxn ang="0">
                  <a:pos x="60" y="31"/>
                </a:cxn>
                <a:cxn ang="0">
                  <a:pos x="44" y="37"/>
                </a:cxn>
                <a:cxn ang="0">
                  <a:pos x="30" y="45"/>
                </a:cxn>
                <a:cxn ang="0">
                  <a:pos x="18" y="53"/>
                </a:cxn>
                <a:cxn ang="0">
                  <a:pos x="8" y="60"/>
                </a:cxn>
                <a:cxn ang="0">
                  <a:pos x="0" y="67"/>
                </a:cxn>
                <a:cxn ang="0">
                  <a:pos x="12" y="81"/>
                </a:cxn>
                <a:cxn ang="0">
                  <a:pos x="25" y="94"/>
                </a:cxn>
                <a:cxn ang="0">
                  <a:pos x="38" y="105"/>
                </a:cxn>
                <a:cxn ang="0">
                  <a:pos x="52" y="115"/>
                </a:cxn>
                <a:cxn ang="0">
                  <a:pos x="66" y="123"/>
                </a:cxn>
                <a:cxn ang="0">
                  <a:pos x="80" y="130"/>
                </a:cxn>
                <a:cxn ang="0">
                  <a:pos x="88" y="132"/>
                </a:cxn>
                <a:cxn ang="0">
                  <a:pos x="95" y="134"/>
                </a:cxn>
                <a:cxn ang="0">
                  <a:pos x="102" y="135"/>
                </a:cxn>
                <a:cxn ang="0">
                  <a:pos x="111" y="135"/>
                </a:cxn>
                <a:cxn ang="0">
                  <a:pos x="121" y="134"/>
                </a:cxn>
                <a:cxn ang="0">
                  <a:pos x="132" y="132"/>
                </a:cxn>
                <a:cxn ang="0">
                  <a:pos x="143" y="128"/>
                </a:cxn>
                <a:cxn ang="0">
                  <a:pos x="153" y="123"/>
                </a:cxn>
                <a:cxn ang="0">
                  <a:pos x="164" y="117"/>
                </a:cxn>
                <a:cxn ang="0">
                  <a:pos x="175" y="110"/>
                </a:cxn>
                <a:cxn ang="0">
                  <a:pos x="186" y="102"/>
                </a:cxn>
                <a:cxn ang="0">
                  <a:pos x="196" y="92"/>
                </a:cxn>
                <a:cxn ang="0">
                  <a:pos x="217" y="72"/>
                </a:cxn>
                <a:cxn ang="0">
                  <a:pos x="238" y="50"/>
                </a:cxn>
                <a:cxn ang="0">
                  <a:pos x="257" y="25"/>
                </a:cxn>
                <a:cxn ang="0">
                  <a:pos x="275" y="0"/>
                </a:cxn>
              </a:cxnLst>
              <a:rect l="0" t="0" r="r" b="b"/>
              <a:pathLst>
                <a:path w="275" h="135">
                  <a:moveTo>
                    <a:pt x="275" y="0"/>
                  </a:moveTo>
                  <a:lnTo>
                    <a:pt x="258" y="2"/>
                  </a:lnTo>
                  <a:lnTo>
                    <a:pt x="241" y="4"/>
                  </a:lnTo>
                  <a:lnTo>
                    <a:pt x="222" y="6"/>
                  </a:lnTo>
                  <a:lnTo>
                    <a:pt x="203" y="8"/>
                  </a:lnTo>
                  <a:lnTo>
                    <a:pt x="183" y="10"/>
                  </a:lnTo>
                  <a:lnTo>
                    <a:pt x="163" y="12"/>
                  </a:lnTo>
                  <a:lnTo>
                    <a:pt x="143" y="14"/>
                  </a:lnTo>
                  <a:lnTo>
                    <a:pt x="123" y="17"/>
                  </a:lnTo>
                  <a:lnTo>
                    <a:pt x="99" y="20"/>
                  </a:lnTo>
                  <a:lnTo>
                    <a:pt x="78" y="25"/>
                  </a:lnTo>
                  <a:lnTo>
                    <a:pt x="60" y="31"/>
                  </a:lnTo>
                  <a:lnTo>
                    <a:pt x="44" y="37"/>
                  </a:lnTo>
                  <a:lnTo>
                    <a:pt x="30" y="45"/>
                  </a:lnTo>
                  <a:lnTo>
                    <a:pt x="18" y="53"/>
                  </a:lnTo>
                  <a:lnTo>
                    <a:pt x="8" y="60"/>
                  </a:lnTo>
                  <a:lnTo>
                    <a:pt x="0" y="67"/>
                  </a:lnTo>
                  <a:lnTo>
                    <a:pt x="12" y="81"/>
                  </a:lnTo>
                  <a:lnTo>
                    <a:pt x="25" y="94"/>
                  </a:lnTo>
                  <a:lnTo>
                    <a:pt x="38" y="105"/>
                  </a:lnTo>
                  <a:lnTo>
                    <a:pt x="52" y="115"/>
                  </a:lnTo>
                  <a:lnTo>
                    <a:pt x="66" y="123"/>
                  </a:lnTo>
                  <a:lnTo>
                    <a:pt x="80" y="130"/>
                  </a:lnTo>
                  <a:lnTo>
                    <a:pt x="88" y="132"/>
                  </a:lnTo>
                  <a:lnTo>
                    <a:pt x="95" y="134"/>
                  </a:lnTo>
                  <a:lnTo>
                    <a:pt x="102" y="135"/>
                  </a:lnTo>
                  <a:lnTo>
                    <a:pt x="111" y="135"/>
                  </a:lnTo>
                  <a:lnTo>
                    <a:pt x="121" y="134"/>
                  </a:lnTo>
                  <a:lnTo>
                    <a:pt x="132" y="132"/>
                  </a:lnTo>
                  <a:lnTo>
                    <a:pt x="143" y="128"/>
                  </a:lnTo>
                  <a:lnTo>
                    <a:pt x="153" y="123"/>
                  </a:lnTo>
                  <a:lnTo>
                    <a:pt x="164" y="117"/>
                  </a:lnTo>
                  <a:lnTo>
                    <a:pt x="175" y="110"/>
                  </a:lnTo>
                  <a:lnTo>
                    <a:pt x="186" y="102"/>
                  </a:lnTo>
                  <a:lnTo>
                    <a:pt x="196" y="92"/>
                  </a:lnTo>
                  <a:lnTo>
                    <a:pt x="217" y="72"/>
                  </a:lnTo>
                  <a:lnTo>
                    <a:pt x="238" y="50"/>
                  </a:lnTo>
                  <a:lnTo>
                    <a:pt x="257" y="25"/>
                  </a:lnTo>
                  <a:lnTo>
                    <a:pt x="275" y="0"/>
                  </a:lnTo>
                  <a:close/>
                </a:path>
              </a:pathLst>
            </a:custGeom>
            <a:solidFill>
              <a:srgbClr val="FA485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3" name="Freeform 594"/>
            <p:cNvSpPr>
              <a:spLocks/>
            </p:cNvSpPr>
            <p:nvPr/>
          </p:nvSpPr>
          <p:spPr bwMode="auto">
            <a:xfrm>
              <a:off x="1528" y="3040"/>
              <a:ext cx="9" cy="14"/>
            </a:xfrm>
            <a:custGeom>
              <a:avLst/>
              <a:gdLst/>
              <a:ahLst/>
              <a:cxnLst>
                <a:cxn ang="0">
                  <a:pos x="50" y="150"/>
                </a:cxn>
                <a:cxn ang="0">
                  <a:pos x="55" y="149"/>
                </a:cxn>
                <a:cxn ang="0">
                  <a:pos x="60" y="148"/>
                </a:cxn>
                <a:cxn ang="0">
                  <a:pos x="65" y="146"/>
                </a:cxn>
                <a:cxn ang="0">
                  <a:pos x="69" y="144"/>
                </a:cxn>
                <a:cxn ang="0">
                  <a:pos x="73" y="141"/>
                </a:cxn>
                <a:cxn ang="0">
                  <a:pos x="77" y="137"/>
                </a:cxn>
                <a:cxn ang="0">
                  <a:pos x="81" y="133"/>
                </a:cxn>
                <a:cxn ang="0">
                  <a:pos x="85" y="128"/>
                </a:cxn>
                <a:cxn ang="0">
                  <a:pos x="91" y="117"/>
                </a:cxn>
                <a:cxn ang="0">
                  <a:pos x="96" y="103"/>
                </a:cxn>
                <a:cxn ang="0">
                  <a:pos x="98" y="89"/>
                </a:cxn>
                <a:cxn ang="0">
                  <a:pos x="99" y="74"/>
                </a:cxn>
                <a:cxn ang="0">
                  <a:pos x="98" y="59"/>
                </a:cxn>
                <a:cxn ang="0">
                  <a:pos x="96" y="45"/>
                </a:cxn>
                <a:cxn ang="0">
                  <a:pos x="91" y="33"/>
                </a:cxn>
                <a:cxn ang="0">
                  <a:pos x="85" y="21"/>
                </a:cxn>
                <a:cxn ang="0">
                  <a:pos x="81" y="17"/>
                </a:cxn>
                <a:cxn ang="0">
                  <a:pos x="77" y="12"/>
                </a:cxn>
                <a:cxn ang="0">
                  <a:pos x="73" y="9"/>
                </a:cxn>
                <a:cxn ang="0">
                  <a:pos x="69" y="6"/>
                </a:cxn>
                <a:cxn ang="0">
                  <a:pos x="65" y="3"/>
                </a:cxn>
                <a:cxn ang="0">
                  <a:pos x="60" y="1"/>
                </a:cxn>
                <a:cxn ang="0">
                  <a:pos x="55" y="0"/>
                </a:cxn>
                <a:cxn ang="0">
                  <a:pos x="50" y="0"/>
                </a:cxn>
                <a:cxn ang="0">
                  <a:pos x="45" y="0"/>
                </a:cxn>
                <a:cxn ang="0">
                  <a:pos x="40" y="1"/>
                </a:cxn>
                <a:cxn ang="0">
                  <a:pos x="35" y="3"/>
                </a:cxn>
                <a:cxn ang="0">
                  <a:pos x="30" y="6"/>
                </a:cxn>
                <a:cxn ang="0">
                  <a:pos x="26" y="9"/>
                </a:cxn>
                <a:cxn ang="0">
                  <a:pos x="22" y="12"/>
                </a:cxn>
                <a:cxn ang="0">
                  <a:pos x="18" y="17"/>
                </a:cxn>
                <a:cxn ang="0">
                  <a:pos x="15" y="21"/>
                </a:cxn>
                <a:cxn ang="0">
                  <a:pos x="8" y="33"/>
                </a:cxn>
                <a:cxn ang="0">
                  <a:pos x="4" y="45"/>
                </a:cxn>
                <a:cxn ang="0">
                  <a:pos x="1" y="59"/>
                </a:cxn>
                <a:cxn ang="0">
                  <a:pos x="0" y="74"/>
                </a:cxn>
                <a:cxn ang="0">
                  <a:pos x="1" y="89"/>
                </a:cxn>
                <a:cxn ang="0">
                  <a:pos x="4" y="103"/>
                </a:cxn>
                <a:cxn ang="0">
                  <a:pos x="8" y="117"/>
                </a:cxn>
                <a:cxn ang="0">
                  <a:pos x="15" y="128"/>
                </a:cxn>
                <a:cxn ang="0">
                  <a:pos x="18" y="133"/>
                </a:cxn>
                <a:cxn ang="0">
                  <a:pos x="22" y="137"/>
                </a:cxn>
                <a:cxn ang="0">
                  <a:pos x="26" y="141"/>
                </a:cxn>
                <a:cxn ang="0">
                  <a:pos x="30" y="144"/>
                </a:cxn>
                <a:cxn ang="0">
                  <a:pos x="35" y="146"/>
                </a:cxn>
                <a:cxn ang="0">
                  <a:pos x="40" y="148"/>
                </a:cxn>
                <a:cxn ang="0">
                  <a:pos x="45" y="149"/>
                </a:cxn>
                <a:cxn ang="0">
                  <a:pos x="50" y="150"/>
                </a:cxn>
              </a:cxnLst>
              <a:rect l="0" t="0" r="r" b="b"/>
              <a:pathLst>
                <a:path w="99" h="150">
                  <a:moveTo>
                    <a:pt x="50" y="150"/>
                  </a:moveTo>
                  <a:lnTo>
                    <a:pt x="55" y="149"/>
                  </a:lnTo>
                  <a:lnTo>
                    <a:pt x="60" y="148"/>
                  </a:lnTo>
                  <a:lnTo>
                    <a:pt x="65" y="146"/>
                  </a:lnTo>
                  <a:lnTo>
                    <a:pt x="69" y="144"/>
                  </a:lnTo>
                  <a:lnTo>
                    <a:pt x="73" y="141"/>
                  </a:lnTo>
                  <a:lnTo>
                    <a:pt x="77" y="137"/>
                  </a:lnTo>
                  <a:lnTo>
                    <a:pt x="81" y="133"/>
                  </a:lnTo>
                  <a:lnTo>
                    <a:pt x="85" y="128"/>
                  </a:lnTo>
                  <a:lnTo>
                    <a:pt x="91" y="117"/>
                  </a:lnTo>
                  <a:lnTo>
                    <a:pt x="96" y="103"/>
                  </a:lnTo>
                  <a:lnTo>
                    <a:pt x="98" y="89"/>
                  </a:lnTo>
                  <a:lnTo>
                    <a:pt x="99" y="74"/>
                  </a:lnTo>
                  <a:lnTo>
                    <a:pt x="98" y="59"/>
                  </a:lnTo>
                  <a:lnTo>
                    <a:pt x="96" y="45"/>
                  </a:lnTo>
                  <a:lnTo>
                    <a:pt x="91" y="33"/>
                  </a:lnTo>
                  <a:lnTo>
                    <a:pt x="85" y="21"/>
                  </a:lnTo>
                  <a:lnTo>
                    <a:pt x="81" y="17"/>
                  </a:lnTo>
                  <a:lnTo>
                    <a:pt x="77" y="12"/>
                  </a:lnTo>
                  <a:lnTo>
                    <a:pt x="73" y="9"/>
                  </a:lnTo>
                  <a:lnTo>
                    <a:pt x="69" y="6"/>
                  </a:lnTo>
                  <a:lnTo>
                    <a:pt x="65" y="3"/>
                  </a:lnTo>
                  <a:lnTo>
                    <a:pt x="60" y="1"/>
                  </a:lnTo>
                  <a:lnTo>
                    <a:pt x="55" y="0"/>
                  </a:lnTo>
                  <a:lnTo>
                    <a:pt x="50" y="0"/>
                  </a:lnTo>
                  <a:lnTo>
                    <a:pt x="45" y="0"/>
                  </a:lnTo>
                  <a:lnTo>
                    <a:pt x="40" y="1"/>
                  </a:lnTo>
                  <a:lnTo>
                    <a:pt x="35" y="3"/>
                  </a:lnTo>
                  <a:lnTo>
                    <a:pt x="30" y="6"/>
                  </a:lnTo>
                  <a:lnTo>
                    <a:pt x="26" y="9"/>
                  </a:lnTo>
                  <a:lnTo>
                    <a:pt x="22" y="12"/>
                  </a:lnTo>
                  <a:lnTo>
                    <a:pt x="18" y="17"/>
                  </a:lnTo>
                  <a:lnTo>
                    <a:pt x="15" y="21"/>
                  </a:lnTo>
                  <a:lnTo>
                    <a:pt x="8" y="33"/>
                  </a:lnTo>
                  <a:lnTo>
                    <a:pt x="4" y="45"/>
                  </a:lnTo>
                  <a:lnTo>
                    <a:pt x="1" y="59"/>
                  </a:lnTo>
                  <a:lnTo>
                    <a:pt x="0" y="74"/>
                  </a:lnTo>
                  <a:lnTo>
                    <a:pt x="1" y="89"/>
                  </a:lnTo>
                  <a:lnTo>
                    <a:pt x="4" y="103"/>
                  </a:lnTo>
                  <a:lnTo>
                    <a:pt x="8" y="117"/>
                  </a:lnTo>
                  <a:lnTo>
                    <a:pt x="15" y="128"/>
                  </a:lnTo>
                  <a:lnTo>
                    <a:pt x="18" y="133"/>
                  </a:lnTo>
                  <a:lnTo>
                    <a:pt x="22" y="137"/>
                  </a:lnTo>
                  <a:lnTo>
                    <a:pt x="26" y="141"/>
                  </a:lnTo>
                  <a:lnTo>
                    <a:pt x="30" y="144"/>
                  </a:lnTo>
                  <a:lnTo>
                    <a:pt x="35" y="146"/>
                  </a:lnTo>
                  <a:lnTo>
                    <a:pt x="40" y="148"/>
                  </a:lnTo>
                  <a:lnTo>
                    <a:pt x="45" y="149"/>
                  </a:lnTo>
                  <a:lnTo>
                    <a:pt x="50" y="150"/>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4" name="Freeform 595"/>
            <p:cNvSpPr>
              <a:spLocks/>
            </p:cNvSpPr>
            <p:nvPr/>
          </p:nvSpPr>
          <p:spPr bwMode="auto">
            <a:xfrm>
              <a:off x="1474" y="3035"/>
              <a:ext cx="9" cy="13"/>
            </a:xfrm>
            <a:custGeom>
              <a:avLst/>
              <a:gdLst/>
              <a:ahLst/>
              <a:cxnLst>
                <a:cxn ang="0">
                  <a:pos x="51" y="149"/>
                </a:cxn>
                <a:cxn ang="0">
                  <a:pos x="56" y="148"/>
                </a:cxn>
                <a:cxn ang="0">
                  <a:pos x="61" y="147"/>
                </a:cxn>
                <a:cxn ang="0">
                  <a:pos x="66" y="145"/>
                </a:cxn>
                <a:cxn ang="0">
                  <a:pos x="70" y="143"/>
                </a:cxn>
                <a:cxn ang="0">
                  <a:pos x="75" y="140"/>
                </a:cxn>
                <a:cxn ang="0">
                  <a:pos x="79" y="136"/>
                </a:cxn>
                <a:cxn ang="0">
                  <a:pos x="83" y="132"/>
                </a:cxn>
                <a:cxn ang="0">
                  <a:pos x="86" y="127"/>
                </a:cxn>
                <a:cxn ang="0">
                  <a:pos x="92" y="116"/>
                </a:cxn>
                <a:cxn ang="0">
                  <a:pos x="97" y="103"/>
                </a:cxn>
                <a:cxn ang="0">
                  <a:pos x="100" y="89"/>
                </a:cxn>
                <a:cxn ang="0">
                  <a:pos x="101" y="74"/>
                </a:cxn>
                <a:cxn ang="0">
                  <a:pos x="100" y="59"/>
                </a:cxn>
                <a:cxn ang="0">
                  <a:pos x="97" y="45"/>
                </a:cxn>
                <a:cxn ang="0">
                  <a:pos x="92" y="33"/>
                </a:cxn>
                <a:cxn ang="0">
                  <a:pos x="86" y="22"/>
                </a:cxn>
                <a:cxn ang="0">
                  <a:pos x="83" y="17"/>
                </a:cxn>
                <a:cxn ang="0">
                  <a:pos x="79" y="12"/>
                </a:cxn>
                <a:cxn ang="0">
                  <a:pos x="75" y="9"/>
                </a:cxn>
                <a:cxn ang="0">
                  <a:pos x="70" y="6"/>
                </a:cxn>
                <a:cxn ang="0">
                  <a:pos x="66" y="3"/>
                </a:cxn>
                <a:cxn ang="0">
                  <a:pos x="61" y="1"/>
                </a:cxn>
                <a:cxn ang="0">
                  <a:pos x="56" y="0"/>
                </a:cxn>
                <a:cxn ang="0">
                  <a:pos x="51" y="0"/>
                </a:cxn>
                <a:cxn ang="0">
                  <a:pos x="46" y="0"/>
                </a:cxn>
                <a:cxn ang="0">
                  <a:pos x="40" y="1"/>
                </a:cxn>
                <a:cxn ang="0">
                  <a:pos x="35" y="3"/>
                </a:cxn>
                <a:cxn ang="0">
                  <a:pos x="31" y="6"/>
                </a:cxn>
                <a:cxn ang="0">
                  <a:pos x="26" y="9"/>
                </a:cxn>
                <a:cxn ang="0">
                  <a:pos x="22" y="12"/>
                </a:cxn>
                <a:cxn ang="0">
                  <a:pos x="18" y="17"/>
                </a:cxn>
                <a:cxn ang="0">
                  <a:pos x="15" y="22"/>
                </a:cxn>
                <a:cxn ang="0">
                  <a:pos x="9" y="33"/>
                </a:cxn>
                <a:cxn ang="0">
                  <a:pos x="4" y="45"/>
                </a:cxn>
                <a:cxn ang="0">
                  <a:pos x="1" y="59"/>
                </a:cxn>
                <a:cxn ang="0">
                  <a:pos x="0" y="74"/>
                </a:cxn>
                <a:cxn ang="0">
                  <a:pos x="1" y="89"/>
                </a:cxn>
                <a:cxn ang="0">
                  <a:pos x="4" y="103"/>
                </a:cxn>
                <a:cxn ang="0">
                  <a:pos x="9" y="116"/>
                </a:cxn>
                <a:cxn ang="0">
                  <a:pos x="15" y="127"/>
                </a:cxn>
                <a:cxn ang="0">
                  <a:pos x="18" y="132"/>
                </a:cxn>
                <a:cxn ang="0">
                  <a:pos x="22" y="136"/>
                </a:cxn>
                <a:cxn ang="0">
                  <a:pos x="26" y="140"/>
                </a:cxn>
                <a:cxn ang="0">
                  <a:pos x="31" y="143"/>
                </a:cxn>
                <a:cxn ang="0">
                  <a:pos x="35" y="145"/>
                </a:cxn>
                <a:cxn ang="0">
                  <a:pos x="40" y="147"/>
                </a:cxn>
                <a:cxn ang="0">
                  <a:pos x="46" y="148"/>
                </a:cxn>
                <a:cxn ang="0">
                  <a:pos x="51" y="149"/>
                </a:cxn>
              </a:cxnLst>
              <a:rect l="0" t="0" r="r" b="b"/>
              <a:pathLst>
                <a:path w="101" h="149">
                  <a:moveTo>
                    <a:pt x="51" y="149"/>
                  </a:moveTo>
                  <a:lnTo>
                    <a:pt x="56" y="148"/>
                  </a:lnTo>
                  <a:lnTo>
                    <a:pt x="61" y="147"/>
                  </a:lnTo>
                  <a:lnTo>
                    <a:pt x="66" y="145"/>
                  </a:lnTo>
                  <a:lnTo>
                    <a:pt x="70" y="143"/>
                  </a:lnTo>
                  <a:lnTo>
                    <a:pt x="75" y="140"/>
                  </a:lnTo>
                  <a:lnTo>
                    <a:pt x="79" y="136"/>
                  </a:lnTo>
                  <a:lnTo>
                    <a:pt x="83" y="132"/>
                  </a:lnTo>
                  <a:lnTo>
                    <a:pt x="86" y="127"/>
                  </a:lnTo>
                  <a:lnTo>
                    <a:pt x="92" y="116"/>
                  </a:lnTo>
                  <a:lnTo>
                    <a:pt x="97" y="103"/>
                  </a:lnTo>
                  <a:lnTo>
                    <a:pt x="100" y="89"/>
                  </a:lnTo>
                  <a:lnTo>
                    <a:pt x="101" y="74"/>
                  </a:lnTo>
                  <a:lnTo>
                    <a:pt x="100" y="59"/>
                  </a:lnTo>
                  <a:lnTo>
                    <a:pt x="97" y="45"/>
                  </a:lnTo>
                  <a:lnTo>
                    <a:pt x="92" y="33"/>
                  </a:lnTo>
                  <a:lnTo>
                    <a:pt x="86" y="22"/>
                  </a:lnTo>
                  <a:lnTo>
                    <a:pt x="83" y="17"/>
                  </a:lnTo>
                  <a:lnTo>
                    <a:pt x="79" y="12"/>
                  </a:lnTo>
                  <a:lnTo>
                    <a:pt x="75" y="9"/>
                  </a:lnTo>
                  <a:lnTo>
                    <a:pt x="70" y="6"/>
                  </a:lnTo>
                  <a:lnTo>
                    <a:pt x="66" y="3"/>
                  </a:lnTo>
                  <a:lnTo>
                    <a:pt x="61" y="1"/>
                  </a:lnTo>
                  <a:lnTo>
                    <a:pt x="56" y="0"/>
                  </a:lnTo>
                  <a:lnTo>
                    <a:pt x="51" y="0"/>
                  </a:lnTo>
                  <a:lnTo>
                    <a:pt x="46" y="0"/>
                  </a:lnTo>
                  <a:lnTo>
                    <a:pt x="40" y="1"/>
                  </a:lnTo>
                  <a:lnTo>
                    <a:pt x="35" y="3"/>
                  </a:lnTo>
                  <a:lnTo>
                    <a:pt x="31" y="6"/>
                  </a:lnTo>
                  <a:lnTo>
                    <a:pt x="26" y="9"/>
                  </a:lnTo>
                  <a:lnTo>
                    <a:pt x="22" y="12"/>
                  </a:lnTo>
                  <a:lnTo>
                    <a:pt x="18" y="17"/>
                  </a:lnTo>
                  <a:lnTo>
                    <a:pt x="15" y="22"/>
                  </a:lnTo>
                  <a:lnTo>
                    <a:pt x="9" y="33"/>
                  </a:lnTo>
                  <a:lnTo>
                    <a:pt x="4" y="45"/>
                  </a:lnTo>
                  <a:lnTo>
                    <a:pt x="1" y="59"/>
                  </a:lnTo>
                  <a:lnTo>
                    <a:pt x="0" y="74"/>
                  </a:lnTo>
                  <a:lnTo>
                    <a:pt x="1" y="89"/>
                  </a:lnTo>
                  <a:lnTo>
                    <a:pt x="4" y="103"/>
                  </a:lnTo>
                  <a:lnTo>
                    <a:pt x="9" y="116"/>
                  </a:lnTo>
                  <a:lnTo>
                    <a:pt x="15" y="127"/>
                  </a:lnTo>
                  <a:lnTo>
                    <a:pt x="18" y="132"/>
                  </a:lnTo>
                  <a:lnTo>
                    <a:pt x="22" y="136"/>
                  </a:lnTo>
                  <a:lnTo>
                    <a:pt x="26" y="140"/>
                  </a:lnTo>
                  <a:lnTo>
                    <a:pt x="31" y="143"/>
                  </a:lnTo>
                  <a:lnTo>
                    <a:pt x="35" y="145"/>
                  </a:lnTo>
                  <a:lnTo>
                    <a:pt x="40" y="147"/>
                  </a:lnTo>
                  <a:lnTo>
                    <a:pt x="46" y="148"/>
                  </a:lnTo>
                  <a:lnTo>
                    <a:pt x="51" y="149"/>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5" name="Freeform 596"/>
            <p:cNvSpPr>
              <a:spLocks/>
            </p:cNvSpPr>
            <p:nvPr/>
          </p:nvSpPr>
          <p:spPr bwMode="auto">
            <a:xfrm>
              <a:off x="1346" y="3112"/>
              <a:ext cx="70" cy="124"/>
            </a:xfrm>
            <a:custGeom>
              <a:avLst/>
              <a:gdLst/>
              <a:ahLst/>
              <a:cxnLst>
                <a:cxn ang="0">
                  <a:pos x="392" y="1295"/>
                </a:cxn>
                <a:cxn ang="0">
                  <a:pos x="297" y="1199"/>
                </a:cxn>
                <a:cxn ang="0">
                  <a:pos x="216" y="1103"/>
                </a:cxn>
                <a:cxn ang="0">
                  <a:pos x="155" y="1021"/>
                </a:cxn>
                <a:cxn ang="0">
                  <a:pos x="101" y="920"/>
                </a:cxn>
                <a:cxn ang="0">
                  <a:pos x="56" y="803"/>
                </a:cxn>
                <a:cxn ang="0">
                  <a:pos x="22" y="682"/>
                </a:cxn>
                <a:cxn ang="0">
                  <a:pos x="3" y="565"/>
                </a:cxn>
                <a:cxn ang="0">
                  <a:pos x="0" y="496"/>
                </a:cxn>
                <a:cxn ang="0">
                  <a:pos x="5" y="435"/>
                </a:cxn>
                <a:cxn ang="0">
                  <a:pos x="22" y="346"/>
                </a:cxn>
                <a:cxn ang="0">
                  <a:pos x="47" y="264"/>
                </a:cxn>
                <a:cxn ang="0">
                  <a:pos x="94" y="151"/>
                </a:cxn>
                <a:cxn ang="0">
                  <a:pos x="128" y="82"/>
                </a:cxn>
                <a:cxn ang="0">
                  <a:pos x="158" y="50"/>
                </a:cxn>
                <a:cxn ang="0">
                  <a:pos x="196" y="21"/>
                </a:cxn>
                <a:cxn ang="0">
                  <a:pos x="234" y="3"/>
                </a:cxn>
                <a:cxn ang="0">
                  <a:pos x="258" y="1"/>
                </a:cxn>
                <a:cxn ang="0">
                  <a:pos x="266" y="7"/>
                </a:cxn>
                <a:cxn ang="0">
                  <a:pos x="269" y="20"/>
                </a:cxn>
                <a:cxn ang="0">
                  <a:pos x="250" y="115"/>
                </a:cxn>
                <a:cxn ang="0">
                  <a:pos x="210" y="307"/>
                </a:cxn>
                <a:cxn ang="0">
                  <a:pos x="188" y="412"/>
                </a:cxn>
                <a:cxn ang="0">
                  <a:pos x="251" y="351"/>
                </a:cxn>
                <a:cxn ang="0">
                  <a:pos x="327" y="285"/>
                </a:cxn>
                <a:cxn ang="0">
                  <a:pos x="393" y="239"/>
                </a:cxn>
                <a:cxn ang="0">
                  <a:pos x="430" y="221"/>
                </a:cxn>
                <a:cxn ang="0">
                  <a:pos x="461" y="215"/>
                </a:cxn>
                <a:cxn ang="0">
                  <a:pos x="484" y="223"/>
                </a:cxn>
                <a:cxn ang="0">
                  <a:pos x="500" y="258"/>
                </a:cxn>
                <a:cxn ang="0">
                  <a:pos x="506" y="305"/>
                </a:cxn>
                <a:cxn ang="0">
                  <a:pos x="496" y="342"/>
                </a:cxn>
                <a:cxn ang="0">
                  <a:pos x="460" y="394"/>
                </a:cxn>
                <a:cxn ang="0">
                  <a:pos x="409" y="470"/>
                </a:cxn>
                <a:cxn ang="0">
                  <a:pos x="384" y="523"/>
                </a:cxn>
                <a:cxn ang="0">
                  <a:pos x="375" y="556"/>
                </a:cxn>
                <a:cxn ang="0">
                  <a:pos x="375" y="585"/>
                </a:cxn>
                <a:cxn ang="0">
                  <a:pos x="383" y="615"/>
                </a:cxn>
                <a:cxn ang="0">
                  <a:pos x="399" y="642"/>
                </a:cxn>
                <a:cxn ang="0">
                  <a:pos x="428" y="668"/>
                </a:cxn>
                <a:cxn ang="0">
                  <a:pos x="462" y="698"/>
                </a:cxn>
                <a:cxn ang="0">
                  <a:pos x="491" y="737"/>
                </a:cxn>
                <a:cxn ang="0">
                  <a:pos x="521" y="797"/>
                </a:cxn>
                <a:cxn ang="0">
                  <a:pos x="539" y="834"/>
                </a:cxn>
                <a:cxn ang="0">
                  <a:pos x="581" y="896"/>
                </a:cxn>
                <a:cxn ang="0">
                  <a:pos x="641" y="961"/>
                </a:cxn>
                <a:cxn ang="0">
                  <a:pos x="730" y="1041"/>
                </a:cxn>
                <a:cxn ang="0">
                  <a:pos x="759" y="1083"/>
                </a:cxn>
                <a:cxn ang="0">
                  <a:pos x="742" y="1200"/>
                </a:cxn>
                <a:cxn ang="0">
                  <a:pos x="725" y="1253"/>
                </a:cxn>
                <a:cxn ang="0">
                  <a:pos x="699" y="1302"/>
                </a:cxn>
                <a:cxn ang="0">
                  <a:pos x="663" y="1342"/>
                </a:cxn>
                <a:cxn ang="0">
                  <a:pos x="615" y="1366"/>
                </a:cxn>
                <a:cxn ang="0">
                  <a:pos x="553" y="1370"/>
                </a:cxn>
                <a:cxn ang="0">
                  <a:pos x="475" y="1348"/>
                </a:cxn>
              </a:cxnLst>
              <a:rect l="0" t="0" r="r" b="b"/>
              <a:pathLst>
                <a:path w="760" h="1372">
                  <a:moveTo>
                    <a:pt x="415" y="1316"/>
                  </a:moveTo>
                  <a:lnTo>
                    <a:pt x="409" y="1311"/>
                  </a:lnTo>
                  <a:lnTo>
                    <a:pt x="392" y="1295"/>
                  </a:lnTo>
                  <a:lnTo>
                    <a:pt x="367" y="1271"/>
                  </a:lnTo>
                  <a:lnTo>
                    <a:pt x="335" y="1238"/>
                  </a:lnTo>
                  <a:lnTo>
                    <a:pt x="297" y="1199"/>
                  </a:lnTo>
                  <a:lnTo>
                    <a:pt x="257" y="1154"/>
                  </a:lnTo>
                  <a:lnTo>
                    <a:pt x="236" y="1130"/>
                  </a:lnTo>
                  <a:lnTo>
                    <a:pt x="216" y="1103"/>
                  </a:lnTo>
                  <a:lnTo>
                    <a:pt x="195" y="1077"/>
                  </a:lnTo>
                  <a:lnTo>
                    <a:pt x="175" y="1050"/>
                  </a:lnTo>
                  <a:lnTo>
                    <a:pt x="155" y="1021"/>
                  </a:lnTo>
                  <a:lnTo>
                    <a:pt x="137" y="990"/>
                  </a:lnTo>
                  <a:lnTo>
                    <a:pt x="118" y="956"/>
                  </a:lnTo>
                  <a:lnTo>
                    <a:pt x="101" y="920"/>
                  </a:lnTo>
                  <a:lnTo>
                    <a:pt x="84" y="882"/>
                  </a:lnTo>
                  <a:lnTo>
                    <a:pt x="69" y="842"/>
                  </a:lnTo>
                  <a:lnTo>
                    <a:pt x="56" y="803"/>
                  </a:lnTo>
                  <a:lnTo>
                    <a:pt x="43" y="762"/>
                  </a:lnTo>
                  <a:lnTo>
                    <a:pt x="32" y="722"/>
                  </a:lnTo>
                  <a:lnTo>
                    <a:pt x="22" y="682"/>
                  </a:lnTo>
                  <a:lnTo>
                    <a:pt x="14" y="642"/>
                  </a:lnTo>
                  <a:lnTo>
                    <a:pt x="8" y="603"/>
                  </a:lnTo>
                  <a:lnTo>
                    <a:pt x="3" y="565"/>
                  </a:lnTo>
                  <a:lnTo>
                    <a:pt x="1" y="530"/>
                  </a:lnTo>
                  <a:lnTo>
                    <a:pt x="0" y="513"/>
                  </a:lnTo>
                  <a:lnTo>
                    <a:pt x="0" y="496"/>
                  </a:lnTo>
                  <a:lnTo>
                    <a:pt x="1" y="480"/>
                  </a:lnTo>
                  <a:lnTo>
                    <a:pt x="2" y="465"/>
                  </a:lnTo>
                  <a:lnTo>
                    <a:pt x="5" y="435"/>
                  </a:lnTo>
                  <a:lnTo>
                    <a:pt x="9" y="405"/>
                  </a:lnTo>
                  <a:lnTo>
                    <a:pt x="15" y="376"/>
                  </a:lnTo>
                  <a:lnTo>
                    <a:pt x="22" y="346"/>
                  </a:lnTo>
                  <a:lnTo>
                    <a:pt x="30" y="318"/>
                  </a:lnTo>
                  <a:lnTo>
                    <a:pt x="38" y="291"/>
                  </a:lnTo>
                  <a:lnTo>
                    <a:pt x="47" y="264"/>
                  </a:lnTo>
                  <a:lnTo>
                    <a:pt x="56" y="239"/>
                  </a:lnTo>
                  <a:lnTo>
                    <a:pt x="75" y="192"/>
                  </a:lnTo>
                  <a:lnTo>
                    <a:pt x="94" y="151"/>
                  </a:lnTo>
                  <a:lnTo>
                    <a:pt x="110" y="117"/>
                  </a:lnTo>
                  <a:lnTo>
                    <a:pt x="122" y="93"/>
                  </a:lnTo>
                  <a:lnTo>
                    <a:pt x="128" y="82"/>
                  </a:lnTo>
                  <a:lnTo>
                    <a:pt x="136" y="71"/>
                  </a:lnTo>
                  <a:lnTo>
                    <a:pt x="146" y="60"/>
                  </a:lnTo>
                  <a:lnTo>
                    <a:pt x="158" y="50"/>
                  </a:lnTo>
                  <a:lnTo>
                    <a:pt x="170" y="40"/>
                  </a:lnTo>
                  <a:lnTo>
                    <a:pt x="183" y="30"/>
                  </a:lnTo>
                  <a:lnTo>
                    <a:pt x="196" y="21"/>
                  </a:lnTo>
                  <a:lnTo>
                    <a:pt x="210" y="14"/>
                  </a:lnTo>
                  <a:lnTo>
                    <a:pt x="222" y="8"/>
                  </a:lnTo>
                  <a:lnTo>
                    <a:pt x="234" y="3"/>
                  </a:lnTo>
                  <a:lnTo>
                    <a:pt x="245" y="1"/>
                  </a:lnTo>
                  <a:lnTo>
                    <a:pt x="254" y="0"/>
                  </a:lnTo>
                  <a:lnTo>
                    <a:pt x="258" y="1"/>
                  </a:lnTo>
                  <a:lnTo>
                    <a:pt x="261" y="3"/>
                  </a:lnTo>
                  <a:lnTo>
                    <a:pt x="264" y="5"/>
                  </a:lnTo>
                  <a:lnTo>
                    <a:pt x="266" y="7"/>
                  </a:lnTo>
                  <a:lnTo>
                    <a:pt x="268" y="11"/>
                  </a:lnTo>
                  <a:lnTo>
                    <a:pt x="269" y="15"/>
                  </a:lnTo>
                  <a:lnTo>
                    <a:pt x="269" y="20"/>
                  </a:lnTo>
                  <a:lnTo>
                    <a:pt x="268" y="25"/>
                  </a:lnTo>
                  <a:lnTo>
                    <a:pt x="260" y="61"/>
                  </a:lnTo>
                  <a:lnTo>
                    <a:pt x="250" y="115"/>
                  </a:lnTo>
                  <a:lnTo>
                    <a:pt x="237" y="177"/>
                  </a:lnTo>
                  <a:lnTo>
                    <a:pt x="223" y="244"/>
                  </a:lnTo>
                  <a:lnTo>
                    <a:pt x="210" y="307"/>
                  </a:lnTo>
                  <a:lnTo>
                    <a:pt x="199" y="361"/>
                  </a:lnTo>
                  <a:lnTo>
                    <a:pt x="191" y="398"/>
                  </a:lnTo>
                  <a:lnTo>
                    <a:pt x="188" y="412"/>
                  </a:lnTo>
                  <a:lnTo>
                    <a:pt x="200" y="400"/>
                  </a:lnTo>
                  <a:lnTo>
                    <a:pt x="230" y="370"/>
                  </a:lnTo>
                  <a:lnTo>
                    <a:pt x="251" y="351"/>
                  </a:lnTo>
                  <a:lnTo>
                    <a:pt x="274" y="328"/>
                  </a:lnTo>
                  <a:lnTo>
                    <a:pt x="299" y="307"/>
                  </a:lnTo>
                  <a:lnTo>
                    <a:pt x="327" y="285"/>
                  </a:lnTo>
                  <a:lnTo>
                    <a:pt x="353" y="265"/>
                  </a:lnTo>
                  <a:lnTo>
                    <a:pt x="380" y="247"/>
                  </a:lnTo>
                  <a:lnTo>
                    <a:pt x="393" y="239"/>
                  </a:lnTo>
                  <a:lnTo>
                    <a:pt x="406" y="232"/>
                  </a:lnTo>
                  <a:lnTo>
                    <a:pt x="418" y="226"/>
                  </a:lnTo>
                  <a:lnTo>
                    <a:pt x="430" y="221"/>
                  </a:lnTo>
                  <a:lnTo>
                    <a:pt x="441" y="217"/>
                  </a:lnTo>
                  <a:lnTo>
                    <a:pt x="451" y="215"/>
                  </a:lnTo>
                  <a:lnTo>
                    <a:pt x="461" y="215"/>
                  </a:lnTo>
                  <a:lnTo>
                    <a:pt x="469" y="216"/>
                  </a:lnTo>
                  <a:lnTo>
                    <a:pt x="477" y="218"/>
                  </a:lnTo>
                  <a:lnTo>
                    <a:pt x="484" y="223"/>
                  </a:lnTo>
                  <a:lnTo>
                    <a:pt x="490" y="230"/>
                  </a:lnTo>
                  <a:lnTo>
                    <a:pt x="494" y="239"/>
                  </a:lnTo>
                  <a:lnTo>
                    <a:pt x="500" y="258"/>
                  </a:lnTo>
                  <a:lnTo>
                    <a:pt x="504" y="275"/>
                  </a:lnTo>
                  <a:lnTo>
                    <a:pt x="506" y="291"/>
                  </a:lnTo>
                  <a:lnTo>
                    <a:pt x="506" y="305"/>
                  </a:lnTo>
                  <a:lnTo>
                    <a:pt x="504" y="318"/>
                  </a:lnTo>
                  <a:lnTo>
                    <a:pt x="501" y="331"/>
                  </a:lnTo>
                  <a:lnTo>
                    <a:pt x="496" y="342"/>
                  </a:lnTo>
                  <a:lnTo>
                    <a:pt x="491" y="354"/>
                  </a:lnTo>
                  <a:lnTo>
                    <a:pt x="477" y="374"/>
                  </a:lnTo>
                  <a:lnTo>
                    <a:pt x="460" y="394"/>
                  </a:lnTo>
                  <a:lnTo>
                    <a:pt x="444" y="415"/>
                  </a:lnTo>
                  <a:lnTo>
                    <a:pt x="428" y="438"/>
                  </a:lnTo>
                  <a:lnTo>
                    <a:pt x="409" y="470"/>
                  </a:lnTo>
                  <a:lnTo>
                    <a:pt x="395" y="499"/>
                  </a:lnTo>
                  <a:lnTo>
                    <a:pt x="389" y="511"/>
                  </a:lnTo>
                  <a:lnTo>
                    <a:pt x="384" y="523"/>
                  </a:lnTo>
                  <a:lnTo>
                    <a:pt x="380" y="535"/>
                  </a:lnTo>
                  <a:lnTo>
                    <a:pt x="377" y="546"/>
                  </a:lnTo>
                  <a:lnTo>
                    <a:pt x="375" y="556"/>
                  </a:lnTo>
                  <a:lnTo>
                    <a:pt x="374" y="566"/>
                  </a:lnTo>
                  <a:lnTo>
                    <a:pt x="374" y="576"/>
                  </a:lnTo>
                  <a:lnTo>
                    <a:pt x="375" y="585"/>
                  </a:lnTo>
                  <a:lnTo>
                    <a:pt x="377" y="595"/>
                  </a:lnTo>
                  <a:lnTo>
                    <a:pt x="380" y="606"/>
                  </a:lnTo>
                  <a:lnTo>
                    <a:pt x="383" y="615"/>
                  </a:lnTo>
                  <a:lnTo>
                    <a:pt x="388" y="625"/>
                  </a:lnTo>
                  <a:lnTo>
                    <a:pt x="393" y="634"/>
                  </a:lnTo>
                  <a:lnTo>
                    <a:pt x="399" y="642"/>
                  </a:lnTo>
                  <a:lnTo>
                    <a:pt x="405" y="649"/>
                  </a:lnTo>
                  <a:lnTo>
                    <a:pt x="412" y="656"/>
                  </a:lnTo>
                  <a:lnTo>
                    <a:pt x="428" y="668"/>
                  </a:lnTo>
                  <a:lnTo>
                    <a:pt x="444" y="681"/>
                  </a:lnTo>
                  <a:lnTo>
                    <a:pt x="453" y="689"/>
                  </a:lnTo>
                  <a:lnTo>
                    <a:pt x="462" y="698"/>
                  </a:lnTo>
                  <a:lnTo>
                    <a:pt x="472" y="709"/>
                  </a:lnTo>
                  <a:lnTo>
                    <a:pt x="481" y="722"/>
                  </a:lnTo>
                  <a:lnTo>
                    <a:pt x="491" y="737"/>
                  </a:lnTo>
                  <a:lnTo>
                    <a:pt x="501" y="754"/>
                  </a:lnTo>
                  <a:lnTo>
                    <a:pt x="511" y="774"/>
                  </a:lnTo>
                  <a:lnTo>
                    <a:pt x="521" y="797"/>
                  </a:lnTo>
                  <a:lnTo>
                    <a:pt x="526" y="810"/>
                  </a:lnTo>
                  <a:lnTo>
                    <a:pt x="532" y="822"/>
                  </a:lnTo>
                  <a:lnTo>
                    <a:pt x="539" y="834"/>
                  </a:lnTo>
                  <a:lnTo>
                    <a:pt x="547" y="847"/>
                  </a:lnTo>
                  <a:lnTo>
                    <a:pt x="563" y="872"/>
                  </a:lnTo>
                  <a:lnTo>
                    <a:pt x="581" y="896"/>
                  </a:lnTo>
                  <a:lnTo>
                    <a:pt x="600" y="919"/>
                  </a:lnTo>
                  <a:lnTo>
                    <a:pt x="620" y="940"/>
                  </a:lnTo>
                  <a:lnTo>
                    <a:pt x="641" y="961"/>
                  </a:lnTo>
                  <a:lnTo>
                    <a:pt x="661" y="981"/>
                  </a:lnTo>
                  <a:lnTo>
                    <a:pt x="699" y="1014"/>
                  </a:lnTo>
                  <a:lnTo>
                    <a:pt x="730" y="1041"/>
                  </a:lnTo>
                  <a:lnTo>
                    <a:pt x="752" y="1057"/>
                  </a:lnTo>
                  <a:lnTo>
                    <a:pt x="760" y="1063"/>
                  </a:lnTo>
                  <a:lnTo>
                    <a:pt x="759" y="1083"/>
                  </a:lnTo>
                  <a:lnTo>
                    <a:pt x="755" y="1134"/>
                  </a:lnTo>
                  <a:lnTo>
                    <a:pt x="750" y="1166"/>
                  </a:lnTo>
                  <a:lnTo>
                    <a:pt x="742" y="1200"/>
                  </a:lnTo>
                  <a:lnTo>
                    <a:pt x="737" y="1218"/>
                  </a:lnTo>
                  <a:lnTo>
                    <a:pt x="731" y="1235"/>
                  </a:lnTo>
                  <a:lnTo>
                    <a:pt x="725" y="1253"/>
                  </a:lnTo>
                  <a:lnTo>
                    <a:pt x="717" y="1270"/>
                  </a:lnTo>
                  <a:lnTo>
                    <a:pt x="708" y="1286"/>
                  </a:lnTo>
                  <a:lnTo>
                    <a:pt x="699" y="1302"/>
                  </a:lnTo>
                  <a:lnTo>
                    <a:pt x="688" y="1316"/>
                  </a:lnTo>
                  <a:lnTo>
                    <a:pt x="676" y="1330"/>
                  </a:lnTo>
                  <a:lnTo>
                    <a:pt x="663" y="1342"/>
                  </a:lnTo>
                  <a:lnTo>
                    <a:pt x="648" y="1352"/>
                  </a:lnTo>
                  <a:lnTo>
                    <a:pt x="632" y="1360"/>
                  </a:lnTo>
                  <a:lnTo>
                    <a:pt x="615" y="1366"/>
                  </a:lnTo>
                  <a:lnTo>
                    <a:pt x="596" y="1370"/>
                  </a:lnTo>
                  <a:lnTo>
                    <a:pt x="575" y="1372"/>
                  </a:lnTo>
                  <a:lnTo>
                    <a:pt x="553" y="1370"/>
                  </a:lnTo>
                  <a:lnTo>
                    <a:pt x="528" y="1366"/>
                  </a:lnTo>
                  <a:lnTo>
                    <a:pt x="503" y="1359"/>
                  </a:lnTo>
                  <a:lnTo>
                    <a:pt x="475" y="1348"/>
                  </a:lnTo>
                  <a:lnTo>
                    <a:pt x="446" y="1334"/>
                  </a:lnTo>
                  <a:lnTo>
                    <a:pt x="415" y="1316"/>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6" name="Freeform 597"/>
            <p:cNvSpPr>
              <a:spLocks/>
            </p:cNvSpPr>
            <p:nvPr/>
          </p:nvSpPr>
          <p:spPr bwMode="auto">
            <a:xfrm>
              <a:off x="1469" y="3058"/>
              <a:ext cx="12" cy="19"/>
            </a:xfrm>
            <a:custGeom>
              <a:avLst/>
              <a:gdLst/>
              <a:ahLst/>
              <a:cxnLst>
                <a:cxn ang="0">
                  <a:pos x="110" y="0"/>
                </a:cxn>
                <a:cxn ang="0">
                  <a:pos x="82" y="1"/>
                </a:cxn>
                <a:cxn ang="0">
                  <a:pos x="55" y="6"/>
                </a:cxn>
                <a:cxn ang="0">
                  <a:pos x="37" y="14"/>
                </a:cxn>
                <a:cxn ang="0">
                  <a:pos x="26" y="23"/>
                </a:cxn>
                <a:cxn ang="0">
                  <a:pos x="9" y="43"/>
                </a:cxn>
                <a:cxn ang="0">
                  <a:pos x="8" y="47"/>
                </a:cxn>
                <a:cxn ang="0">
                  <a:pos x="8" y="51"/>
                </a:cxn>
                <a:cxn ang="0">
                  <a:pos x="8" y="55"/>
                </a:cxn>
                <a:cxn ang="0">
                  <a:pos x="7" y="60"/>
                </a:cxn>
                <a:cxn ang="0">
                  <a:pos x="7" y="64"/>
                </a:cxn>
                <a:cxn ang="0">
                  <a:pos x="0" y="82"/>
                </a:cxn>
                <a:cxn ang="0">
                  <a:pos x="0" y="83"/>
                </a:cxn>
                <a:cxn ang="0">
                  <a:pos x="0" y="84"/>
                </a:cxn>
                <a:cxn ang="0">
                  <a:pos x="0" y="85"/>
                </a:cxn>
                <a:cxn ang="0">
                  <a:pos x="3" y="93"/>
                </a:cxn>
                <a:cxn ang="0">
                  <a:pos x="4" y="109"/>
                </a:cxn>
                <a:cxn ang="0">
                  <a:pos x="7" y="123"/>
                </a:cxn>
                <a:cxn ang="0">
                  <a:pos x="17" y="152"/>
                </a:cxn>
                <a:cxn ang="0">
                  <a:pos x="30" y="180"/>
                </a:cxn>
                <a:cxn ang="0">
                  <a:pos x="42" y="208"/>
                </a:cxn>
                <a:cxn ang="0">
                  <a:pos x="44" y="212"/>
                </a:cxn>
                <a:cxn ang="0">
                  <a:pos x="48" y="214"/>
                </a:cxn>
                <a:cxn ang="0">
                  <a:pos x="51" y="216"/>
                </a:cxn>
                <a:cxn ang="0">
                  <a:pos x="56" y="215"/>
                </a:cxn>
                <a:cxn ang="0">
                  <a:pos x="59" y="213"/>
                </a:cxn>
                <a:cxn ang="0">
                  <a:pos x="62" y="210"/>
                </a:cxn>
                <a:cxn ang="0">
                  <a:pos x="63" y="206"/>
                </a:cxn>
                <a:cxn ang="0">
                  <a:pos x="62" y="202"/>
                </a:cxn>
                <a:cxn ang="0">
                  <a:pos x="55" y="178"/>
                </a:cxn>
                <a:cxn ang="0">
                  <a:pos x="43" y="156"/>
                </a:cxn>
                <a:cxn ang="0">
                  <a:pos x="32" y="134"/>
                </a:cxn>
                <a:cxn ang="0">
                  <a:pos x="28" y="122"/>
                </a:cxn>
                <a:cxn ang="0">
                  <a:pos x="27" y="109"/>
                </a:cxn>
                <a:cxn ang="0">
                  <a:pos x="21" y="84"/>
                </a:cxn>
                <a:cxn ang="0">
                  <a:pos x="28" y="68"/>
                </a:cxn>
                <a:cxn ang="0">
                  <a:pos x="28" y="67"/>
                </a:cxn>
                <a:cxn ang="0">
                  <a:pos x="28" y="63"/>
                </a:cxn>
                <a:cxn ang="0">
                  <a:pos x="29" y="54"/>
                </a:cxn>
                <a:cxn ang="0">
                  <a:pos x="30" y="47"/>
                </a:cxn>
                <a:cxn ang="0">
                  <a:pos x="30" y="48"/>
                </a:cxn>
                <a:cxn ang="0">
                  <a:pos x="29" y="49"/>
                </a:cxn>
                <a:cxn ang="0">
                  <a:pos x="26" y="52"/>
                </a:cxn>
                <a:cxn ang="0">
                  <a:pos x="25" y="54"/>
                </a:cxn>
                <a:cxn ang="0">
                  <a:pos x="27" y="52"/>
                </a:cxn>
                <a:cxn ang="0">
                  <a:pos x="31" y="48"/>
                </a:cxn>
                <a:cxn ang="0">
                  <a:pos x="40" y="39"/>
                </a:cxn>
                <a:cxn ang="0">
                  <a:pos x="44" y="35"/>
                </a:cxn>
                <a:cxn ang="0">
                  <a:pos x="55" y="28"/>
                </a:cxn>
                <a:cxn ang="0">
                  <a:pos x="72" y="22"/>
                </a:cxn>
                <a:cxn ang="0">
                  <a:pos x="83" y="21"/>
                </a:cxn>
                <a:cxn ang="0">
                  <a:pos x="95" y="23"/>
                </a:cxn>
                <a:cxn ang="0">
                  <a:pos x="113" y="22"/>
                </a:cxn>
                <a:cxn ang="0">
                  <a:pos x="124" y="21"/>
                </a:cxn>
                <a:cxn ang="0">
                  <a:pos x="130" y="20"/>
                </a:cxn>
                <a:cxn ang="0">
                  <a:pos x="134" y="17"/>
                </a:cxn>
                <a:cxn ang="0">
                  <a:pos x="134" y="13"/>
                </a:cxn>
                <a:cxn ang="0">
                  <a:pos x="134" y="8"/>
                </a:cxn>
                <a:cxn ang="0">
                  <a:pos x="132" y="4"/>
                </a:cxn>
                <a:cxn ang="0">
                  <a:pos x="130" y="1"/>
                </a:cxn>
                <a:cxn ang="0">
                  <a:pos x="126" y="1"/>
                </a:cxn>
                <a:cxn ang="0">
                  <a:pos x="124" y="1"/>
                </a:cxn>
                <a:cxn ang="0">
                  <a:pos x="124" y="1"/>
                </a:cxn>
              </a:cxnLst>
              <a:rect l="0" t="0" r="r" b="b"/>
              <a:pathLst>
                <a:path w="134" h="216">
                  <a:moveTo>
                    <a:pt x="124" y="1"/>
                  </a:moveTo>
                  <a:lnTo>
                    <a:pt x="110" y="0"/>
                  </a:lnTo>
                  <a:lnTo>
                    <a:pt x="95" y="0"/>
                  </a:lnTo>
                  <a:lnTo>
                    <a:pt x="82" y="1"/>
                  </a:lnTo>
                  <a:lnTo>
                    <a:pt x="68" y="3"/>
                  </a:lnTo>
                  <a:lnTo>
                    <a:pt x="55" y="6"/>
                  </a:lnTo>
                  <a:lnTo>
                    <a:pt x="43" y="11"/>
                  </a:lnTo>
                  <a:lnTo>
                    <a:pt x="37" y="14"/>
                  </a:lnTo>
                  <a:lnTo>
                    <a:pt x="31" y="18"/>
                  </a:lnTo>
                  <a:lnTo>
                    <a:pt x="26" y="23"/>
                  </a:lnTo>
                  <a:lnTo>
                    <a:pt x="21" y="28"/>
                  </a:lnTo>
                  <a:lnTo>
                    <a:pt x="9" y="43"/>
                  </a:lnTo>
                  <a:lnTo>
                    <a:pt x="9" y="43"/>
                  </a:lnTo>
                  <a:lnTo>
                    <a:pt x="8" y="47"/>
                  </a:lnTo>
                  <a:lnTo>
                    <a:pt x="8" y="49"/>
                  </a:lnTo>
                  <a:lnTo>
                    <a:pt x="8" y="51"/>
                  </a:lnTo>
                  <a:lnTo>
                    <a:pt x="8" y="53"/>
                  </a:lnTo>
                  <a:lnTo>
                    <a:pt x="8" y="55"/>
                  </a:lnTo>
                  <a:lnTo>
                    <a:pt x="7" y="57"/>
                  </a:lnTo>
                  <a:lnTo>
                    <a:pt x="7" y="60"/>
                  </a:lnTo>
                  <a:lnTo>
                    <a:pt x="7" y="62"/>
                  </a:lnTo>
                  <a:lnTo>
                    <a:pt x="7" y="64"/>
                  </a:lnTo>
                  <a:lnTo>
                    <a:pt x="0" y="82"/>
                  </a:lnTo>
                  <a:lnTo>
                    <a:pt x="0" y="82"/>
                  </a:lnTo>
                  <a:lnTo>
                    <a:pt x="0" y="83"/>
                  </a:lnTo>
                  <a:lnTo>
                    <a:pt x="0" y="83"/>
                  </a:lnTo>
                  <a:lnTo>
                    <a:pt x="0" y="84"/>
                  </a:lnTo>
                  <a:lnTo>
                    <a:pt x="0" y="84"/>
                  </a:lnTo>
                  <a:lnTo>
                    <a:pt x="0" y="85"/>
                  </a:lnTo>
                  <a:lnTo>
                    <a:pt x="0" y="85"/>
                  </a:lnTo>
                  <a:lnTo>
                    <a:pt x="1" y="86"/>
                  </a:lnTo>
                  <a:lnTo>
                    <a:pt x="3" y="93"/>
                  </a:lnTo>
                  <a:lnTo>
                    <a:pt x="3" y="101"/>
                  </a:lnTo>
                  <a:lnTo>
                    <a:pt x="4" y="109"/>
                  </a:lnTo>
                  <a:lnTo>
                    <a:pt x="5" y="116"/>
                  </a:lnTo>
                  <a:lnTo>
                    <a:pt x="7" y="123"/>
                  </a:lnTo>
                  <a:lnTo>
                    <a:pt x="11" y="138"/>
                  </a:lnTo>
                  <a:lnTo>
                    <a:pt x="17" y="152"/>
                  </a:lnTo>
                  <a:lnTo>
                    <a:pt x="23" y="165"/>
                  </a:lnTo>
                  <a:lnTo>
                    <a:pt x="30" y="180"/>
                  </a:lnTo>
                  <a:lnTo>
                    <a:pt x="37" y="194"/>
                  </a:lnTo>
                  <a:lnTo>
                    <a:pt x="42" y="208"/>
                  </a:lnTo>
                  <a:lnTo>
                    <a:pt x="43" y="210"/>
                  </a:lnTo>
                  <a:lnTo>
                    <a:pt x="44" y="212"/>
                  </a:lnTo>
                  <a:lnTo>
                    <a:pt x="46" y="213"/>
                  </a:lnTo>
                  <a:lnTo>
                    <a:pt x="48" y="214"/>
                  </a:lnTo>
                  <a:lnTo>
                    <a:pt x="49" y="215"/>
                  </a:lnTo>
                  <a:lnTo>
                    <a:pt x="51" y="216"/>
                  </a:lnTo>
                  <a:lnTo>
                    <a:pt x="54" y="216"/>
                  </a:lnTo>
                  <a:lnTo>
                    <a:pt x="56" y="215"/>
                  </a:lnTo>
                  <a:lnTo>
                    <a:pt x="58" y="214"/>
                  </a:lnTo>
                  <a:lnTo>
                    <a:pt x="59" y="213"/>
                  </a:lnTo>
                  <a:lnTo>
                    <a:pt x="61" y="211"/>
                  </a:lnTo>
                  <a:lnTo>
                    <a:pt x="62" y="210"/>
                  </a:lnTo>
                  <a:lnTo>
                    <a:pt x="62" y="208"/>
                  </a:lnTo>
                  <a:lnTo>
                    <a:pt x="63" y="206"/>
                  </a:lnTo>
                  <a:lnTo>
                    <a:pt x="63" y="204"/>
                  </a:lnTo>
                  <a:lnTo>
                    <a:pt x="62" y="202"/>
                  </a:lnTo>
                  <a:lnTo>
                    <a:pt x="60" y="189"/>
                  </a:lnTo>
                  <a:lnTo>
                    <a:pt x="55" y="178"/>
                  </a:lnTo>
                  <a:lnTo>
                    <a:pt x="50" y="166"/>
                  </a:lnTo>
                  <a:lnTo>
                    <a:pt x="43" y="156"/>
                  </a:lnTo>
                  <a:lnTo>
                    <a:pt x="37" y="145"/>
                  </a:lnTo>
                  <a:lnTo>
                    <a:pt x="32" y="134"/>
                  </a:lnTo>
                  <a:lnTo>
                    <a:pt x="30" y="128"/>
                  </a:lnTo>
                  <a:lnTo>
                    <a:pt x="28" y="122"/>
                  </a:lnTo>
                  <a:lnTo>
                    <a:pt x="27" y="116"/>
                  </a:lnTo>
                  <a:lnTo>
                    <a:pt x="27" y="109"/>
                  </a:lnTo>
                  <a:lnTo>
                    <a:pt x="20" y="78"/>
                  </a:lnTo>
                  <a:lnTo>
                    <a:pt x="21" y="84"/>
                  </a:lnTo>
                  <a:lnTo>
                    <a:pt x="28" y="68"/>
                  </a:lnTo>
                  <a:lnTo>
                    <a:pt x="28" y="68"/>
                  </a:lnTo>
                  <a:lnTo>
                    <a:pt x="28" y="68"/>
                  </a:lnTo>
                  <a:lnTo>
                    <a:pt x="28" y="67"/>
                  </a:lnTo>
                  <a:lnTo>
                    <a:pt x="28" y="66"/>
                  </a:lnTo>
                  <a:lnTo>
                    <a:pt x="28" y="63"/>
                  </a:lnTo>
                  <a:lnTo>
                    <a:pt x="29" y="59"/>
                  </a:lnTo>
                  <a:lnTo>
                    <a:pt x="29" y="54"/>
                  </a:lnTo>
                  <a:lnTo>
                    <a:pt x="30" y="47"/>
                  </a:lnTo>
                  <a:lnTo>
                    <a:pt x="30" y="47"/>
                  </a:lnTo>
                  <a:lnTo>
                    <a:pt x="30" y="47"/>
                  </a:lnTo>
                  <a:lnTo>
                    <a:pt x="30" y="48"/>
                  </a:lnTo>
                  <a:lnTo>
                    <a:pt x="29" y="48"/>
                  </a:lnTo>
                  <a:lnTo>
                    <a:pt x="29" y="49"/>
                  </a:lnTo>
                  <a:lnTo>
                    <a:pt x="28" y="50"/>
                  </a:lnTo>
                  <a:lnTo>
                    <a:pt x="26" y="52"/>
                  </a:lnTo>
                  <a:lnTo>
                    <a:pt x="25" y="54"/>
                  </a:lnTo>
                  <a:lnTo>
                    <a:pt x="25" y="54"/>
                  </a:lnTo>
                  <a:lnTo>
                    <a:pt x="26" y="53"/>
                  </a:lnTo>
                  <a:lnTo>
                    <a:pt x="27" y="52"/>
                  </a:lnTo>
                  <a:lnTo>
                    <a:pt x="29" y="50"/>
                  </a:lnTo>
                  <a:lnTo>
                    <a:pt x="31" y="48"/>
                  </a:lnTo>
                  <a:lnTo>
                    <a:pt x="35" y="44"/>
                  </a:lnTo>
                  <a:lnTo>
                    <a:pt x="40" y="39"/>
                  </a:lnTo>
                  <a:lnTo>
                    <a:pt x="41" y="38"/>
                  </a:lnTo>
                  <a:lnTo>
                    <a:pt x="44" y="35"/>
                  </a:lnTo>
                  <a:lnTo>
                    <a:pt x="49" y="32"/>
                  </a:lnTo>
                  <a:lnTo>
                    <a:pt x="55" y="28"/>
                  </a:lnTo>
                  <a:lnTo>
                    <a:pt x="63" y="24"/>
                  </a:lnTo>
                  <a:lnTo>
                    <a:pt x="72" y="22"/>
                  </a:lnTo>
                  <a:lnTo>
                    <a:pt x="77" y="21"/>
                  </a:lnTo>
                  <a:lnTo>
                    <a:pt x="83" y="21"/>
                  </a:lnTo>
                  <a:lnTo>
                    <a:pt x="89" y="22"/>
                  </a:lnTo>
                  <a:lnTo>
                    <a:pt x="95" y="23"/>
                  </a:lnTo>
                  <a:lnTo>
                    <a:pt x="106" y="22"/>
                  </a:lnTo>
                  <a:lnTo>
                    <a:pt x="113" y="22"/>
                  </a:lnTo>
                  <a:lnTo>
                    <a:pt x="119" y="22"/>
                  </a:lnTo>
                  <a:lnTo>
                    <a:pt x="124" y="21"/>
                  </a:lnTo>
                  <a:lnTo>
                    <a:pt x="127" y="21"/>
                  </a:lnTo>
                  <a:lnTo>
                    <a:pt x="130" y="20"/>
                  </a:lnTo>
                  <a:lnTo>
                    <a:pt x="132" y="19"/>
                  </a:lnTo>
                  <a:lnTo>
                    <a:pt x="134" y="17"/>
                  </a:lnTo>
                  <a:lnTo>
                    <a:pt x="134" y="15"/>
                  </a:lnTo>
                  <a:lnTo>
                    <a:pt x="134" y="13"/>
                  </a:lnTo>
                  <a:lnTo>
                    <a:pt x="134" y="10"/>
                  </a:lnTo>
                  <a:lnTo>
                    <a:pt x="134" y="8"/>
                  </a:lnTo>
                  <a:lnTo>
                    <a:pt x="133" y="6"/>
                  </a:lnTo>
                  <a:lnTo>
                    <a:pt x="132" y="4"/>
                  </a:lnTo>
                  <a:lnTo>
                    <a:pt x="131" y="2"/>
                  </a:lnTo>
                  <a:lnTo>
                    <a:pt x="130" y="1"/>
                  </a:lnTo>
                  <a:lnTo>
                    <a:pt x="128" y="1"/>
                  </a:lnTo>
                  <a:lnTo>
                    <a:pt x="126" y="1"/>
                  </a:lnTo>
                  <a:lnTo>
                    <a:pt x="125" y="1"/>
                  </a:lnTo>
                  <a:lnTo>
                    <a:pt x="124" y="1"/>
                  </a:lnTo>
                  <a:lnTo>
                    <a:pt x="124" y="1"/>
                  </a:lnTo>
                  <a:lnTo>
                    <a:pt x="124" y="1"/>
                  </a:lnTo>
                  <a:lnTo>
                    <a:pt x="124" y="1"/>
                  </a:lnTo>
                  <a:close/>
                </a:path>
              </a:pathLst>
            </a:custGeom>
            <a:solidFill>
              <a:srgbClr val="AA614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7" name="Freeform 598"/>
            <p:cNvSpPr>
              <a:spLocks/>
            </p:cNvSpPr>
            <p:nvPr/>
          </p:nvSpPr>
          <p:spPr bwMode="auto">
            <a:xfrm>
              <a:off x="1524" y="3062"/>
              <a:ext cx="25" cy="6"/>
            </a:xfrm>
            <a:custGeom>
              <a:avLst/>
              <a:gdLst/>
              <a:ahLst/>
              <a:cxnLst>
                <a:cxn ang="0">
                  <a:pos x="11" y="40"/>
                </a:cxn>
                <a:cxn ang="0">
                  <a:pos x="42" y="33"/>
                </a:cxn>
                <a:cxn ang="0">
                  <a:pos x="75" y="27"/>
                </a:cxn>
                <a:cxn ang="0">
                  <a:pos x="91" y="24"/>
                </a:cxn>
                <a:cxn ang="0">
                  <a:pos x="107" y="23"/>
                </a:cxn>
                <a:cxn ang="0">
                  <a:pos x="123" y="22"/>
                </a:cxn>
                <a:cxn ang="0">
                  <a:pos x="140" y="22"/>
                </a:cxn>
                <a:cxn ang="0">
                  <a:pos x="155" y="23"/>
                </a:cxn>
                <a:cxn ang="0">
                  <a:pos x="172" y="25"/>
                </a:cxn>
                <a:cxn ang="0">
                  <a:pos x="188" y="29"/>
                </a:cxn>
                <a:cxn ang="0">
                  <a:pos x="203" y="33"/>
                </a:cxn>
                <a:cxn ang="0">
                  <a:pos x="218" y="39"/>
                </a:cxn>
                <a:cxn ang="0">
                  <a:pos x="233" y="46"/>
                </a:cxn>
                <a:cxn ang="0">
                  <a:pos x="247" y="55"/>
                </a:cxn>
                <a:cxn ang="0">
                  <a:pos x="261" y="65"/>
                </a:cxn>
                <a:cxn ang="0">
                  <a:pos x="263" y="66"/>
                </a:cxn>
                <a:cxn ang="0">
                  <a:pos x="265" y="66"/>
                </a:cxn>
                <a:cxn ang="0">
                  <a:pos x="267" y="66"/>
                </a:cxn>
                <a:cxn ang="0">
                  <a:pos x="269" y="66"/>
                </a:cxn>
                <a:cxn ang="0">
                  <a:pos x="271" y="66"/>
                </a:cxn>
                <a:cxn ang="0">
                  <a:pos x="272" y="64"/>
                </a:cxn>
                <a:cxn ang="0">
                  <a:pos x="274" y="63"/>
                </a:cxn>
                <a:cxn ang="0">
                  <a:pos x="275" y="61"/>
                </a:cxn>
                <a:cxn ang="0">
                  <a:pos x="276" y="60"/>
                </a:cxn>
                <a:cxn ang="0">
                  <a:pos x="277" y="58"/>
                </a:cxn>
                <a:cxn ang="0">
                  <a:pos x="277" y="55"/>
                </a:cxn>
                <a:cxn ang="0">
                  <a:pos x="277" y="53"/>
                </a:cxn>
                <a:cxn ang="0">
                  <a:pos x="276" y="52"/>
                </a:cxn>
                <a:cxn ang="0">
                  <a:pos x="275" y="50"/>
                </a:cxn>
                <a:cxn ang="0">
                  <a:pos x="274" y="48"/>
                </a:cxn>
                <a:cxn ang="0">
                  <a:pos x="272" y="47"/>
                </a:cxn>
                <a:cxn ang="0">
                  <a:pos x="258" y="37"/>
                </a:cxn>
                <a:cxn ang="0">
                  <a:pos x="243" y="28"/>
                </a:cxn>
                <a:cxn ang="0">
                  <a:pos x="228" y="20"/>
                </a:cxn>
                <a:cxn ang="0">
                  <a:pos x="212" y="14"/>
                </a:cxn>
                <a:cxn ang="0">
                  <a:pos x="196" y="9"/>
                </a:cxn>
                <a:cxn ang="0">
                  <a:pos x="180" y="5"/>
                </a:cxn>
                <a:cxn ang="0">
                  <a:pos x="162" y="2"/>
                </a:cxn>
                <a:cxn ang="0">
                  <a:pos x="145" y="1"/>
                </a:cxn>
                <a:cxn ang="0">
                  <a:pos x="129" y="0"/>
                </a:cxn>
                <a:cxn ang="0">
                  <a:pos x="111" y="1"/>
                </a:cxn>
                <a:cxn ang="0">
                  <a:pos x="94" y="2"/>
                </a:cxn>
                <a:cxn ang="0">
                  <a:pos x="77" y="4"/>
                </a:cxn>
                <a:cxn ang="0">
                  <a:pos x="60" y="7"/>
                </a:cxn>
                <a:cxn ang="0">
                  <a:pos x="44" y="10"/>
                </a:cxn>
                <a:cxn ang="0">
                  <a:pos x="27" y="15"/>
                </a:cxn>
                <a:cxn ang="0">
                  <a:pos x="11" y="19"/>
                </a:cxn>
                <a:cxn ang="0">
                  <a:pos x="9" y="19"/>
                </a:cxn>
                <a:cxn ang="0">
                  <a:pos x="7" y="20"/>
                </a:cxn>
                <a:cxn ang="0">
                  <a:pos x="5" y="21"/>
                </a:cxn>
                <a:cxn ang="0">
                  <a:pos x="3" y="22"/>
                </a:cxn>
                <a:cxn ang="0">
                  <a:pos x="2" y="24"/>
                </a:cxn>
                <a:cxn ang="0">
                  <a:pos x="1" y="25"/>
                </a:cxn>
                <a:cxn ang="0">
                  <a:pos x="1" y="27"/>
                </a:cxn>
                <a:cxn ang="0">
                  <a:pos x="0" y="30"/>
                </a:cxn>
                <a:cxn ang="0">
                  <a:pos x="1" y="32"/>
                </a:cxn>
                <a:cxn ang="0">
                  <a:pos x="1" y="34"/>
                </a:cxn>
                <a:cxn ang="0">
                  <a:pos x="2" y="36"/>
                </a:cxn>
                <a:cxn ang="0">
                  <a:pos x="3" y="37"/>
                </a:cxn>
                <a:cxn ang="0">
                  <a:pos x="5" y="38"/>
                </a:cxn>
                <a:cxn ang="0">
                  <a:pos x="7" y="39"/>
                </a:cxn>
                <a:cxn ang="0">
                  <a:pos x="9" y="40"/>
                </a:cxn>
                <a:cxn ang="0">
                  <a:pos x="11" y="40"/>
                </a:cxn>
              </a:cxnLst>
              <a:rect l="0" t="0" r="r" b="b"/>
              <a:pathLst>
                <a:path w="277" h="66">
                  <a:moveTo>
                    <a:pt x="11" y="40"/>
                  </a:moveTo>
                  <a:lnTo>
                    <a:pt x="42" y="33"/>
                  </a:lnTo>
                  <a:lnTo>
                    <a:pt x="75" y="27"/>
                  </a:lnTo>
                  <a:lnTo>
                    <a:pt x="91" y="24"/>
                  </a:lnTo>
                  <a:lnTo>
                    <a:pt x="107" y="23"/>
                  </a:lnTo>
                  <a:lnTo>
                    <a:pt x="123" y="22"/>
                  </a:lnTo>
                  <a:lnTo>
                    <a:pt x="140" y="22"/>
                  </a:lnTo>
                  <a:lnTo>
                    <a:pt x="155" y="23"/>
                  </a:lnTo>
                  <a:lnTo>
                    <a:pt x="172" y="25"/>
                  </a:lnTo>
                  <a:lnTo>
                    <a:pt x="188" y="29"/>
                  </a:lnTo>
                  <a:lnTo>
                    <a:pt x="203" y="33"/>
                  </a:lnTo>
                  <a:lnTo>
                    <a:pt x="218" y="39"/>
                  </a:lnTo>
                  <a:lnTo>
                    <a:pt x="233" y="46"/>
                  </a:lnTo>
                  <a:lnTo>
                    <a:pt x="247" y="55"/>
                  </a:lnTo>
                  <a:lnTo>
                    <a:pt x="261" y="65"/>
                  </a:lnTo>
                  <a:lnTo>
                    <a:pt x="263" y="66"/>
                  </a:lnTo>
                  <a:lnTo>
                    <a:pt x="265" y="66"/>
                  </a:lnTo>
                  <a:lnTo>
                    <a:pt x="267" y="66"/>
                  </a:lnTo>
                  <a:lnTo>
                    <a:pt x="269" y="66"/>
                  </a:lnTo>
                  <a:lnTo>
                    <a:pt x="271" y="66"/>
                  </a:lnTo>
                  <a:lnTo>
                    <a:pt x="272" y="64"/>
                  </a:lnTo>
                  <a:lnTo>
                    <a:pt x="274" y="63"/>
                  </a:lnTo>
                  <a:lnTo>
                    <a:pt x="275" y="61"/>
                  </a:lnTo>
                  <a:lnTo>
                    <a:pt x="276" y="60"/>
                  </a:lnTo>
                  <a:lnTo>
                    <a:pt x="277" y="58"/>
                  </a:lnTo>
                  <a:lnTo>
                    <a:pt x="277" y="55"/>
                  </a:lnTo>
                  <a:lnTo>
                    <a:pt x="277" y="53"/>
                  </a:lnTo>
                  <a:lnTo>
                    <a:pt x="276" y="52"/>
                  </a:lnTo>
                  <a:lnTo>
                    <a:pt x="275" y="50"/>
                  </a:lnTo>
                  <a:lnTo>
                    <a:pt x="274" y="48"/>
                  </a:lnTo>
                  <a:lnTo>
                    <a:pt x="272" y="47"/>
                  </a:lnTo>
                  <a:lnTo>
                    <a:pt x="258" y="37"/>
                  </a:lnTo>
                  <a:lnTo>
                    <a:pt x="243" y="28"/>
                  </a:lnTo>
                  <a:lnTo>
                    <a:pt x="228" y="20"/>
                  </a:lnTo>
                  <a:lnTo>
                    <a:pt x="212" y="14"/>
                  </a:lnTo>
                  <a:lnTo>
                    <a:pt x="196" y="9"/>
                  </a:lnTo>
                  <a:lnTo>
                    <a:pt x="180" y="5"/>
                  </a:lnTo>
                  <a:lnTo>
                    <a:pt x="162" y="2"/>
                  </a:lnTo>
                  <a:lnTo>
                    <a:pt x="145" y="1"/>
                  </a:lnTo>
                  <a:lnTo>
                    <a:pt x="129" y="0"/>
                  </a:lnTo>
                  <a:lnTo>
                    <a:pt x="111" y="1"/>
                  </a:lnTo>
                  <a:lnTo>
                    <a:pt x="94" y="2"/>
                  </a:lnTo>
                  <a:lnTo>
                    <a:pt x="77" y="4"/>
                  </a:lnTo>
                  <a:lnTo>
                    <a:pt x="60" y="7"/>
                  </a:lnTo>
                  <a:lnTo>
                    <a:pt x="44" y="10"/>
                  </a:lnTo>
                  <a:lnTo>
                    <a:pt x="27" y="15"/>
                  </a:lnTo>
                  <a:lnTo>
                    <a:pt x="11" y="19"/>
                  </a:lnTo>
                  <a:lnTo>
                    <a:pt x="9" y="19"/>
                  </a:lnTo>
                  <a:lnTo>
                    <a:pt x="7" y="20"/>
                  </a:lnTo>
                  <a:lnTo>
                    <a:pt x="5" y="21"/>
                  </a:lnTo>
                  <a:lnTo>
                    <a:pt x="3" y="22"/>
                  </a:lnTo>
                  <a:lnTo>
                    <a:pt x="2" y="24"/>
                  </a:lnTo>
                  <a:lnTo>
                    <a:pt x="1" y="25"/>
                  </a:lnTo>
                  <a:lnTo>
                    <a:pt x="1" y="27"/>
                  </a:lnTo>
                  <a:lnTo>
                    <a:pt x="0" y="30"/>
                  </a:lnTo>
                  <a:lnTo>
                    <a:pt x="1" y="32"/>
                  </a:lnTo>
                  <a:lnTo>
                    <a:pt x="1" y="34"/>
                  </a:lnTo>
                  <a:lnTo>
                    <a:pt x="2" y="36"/>
                  </a:lnTo>
                  <a:lnTo>
                    <a:pt x="3" y="37"/>
                  </a:lnTo>
                  <a:lnTo>
                    <a:pt x="5" y="38"/>
                  </a:lnTo>
                  <a:lnTo>
                    <a:pt x="7" y="39"/>
                  </a:lnTo>
                  <a:lnTo>
                    <a:pt x="9" y="40"/>
                  </a:lnTo>
                  <a:lnTo>
                    <a:pt x="11" y="40"/>
                  </a:lnTo>
                  <a:close/>
                </a:path>
              </a:pathLst>
            </a:custGeom>
            <a:solidFill>
              <a:srgbClr val="F789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8" name="Freeform 599"/>
            <p:cNvSpPr>
              <a:spLocks/>
            </p:cNvSpPr>
            <p:nvPr/>
          </p:nvSpPr>
          <p:spPr bwMode="auto">
            <a:xfrm>
              <a:off x="1457" y="3053"/>
              <a:ext cx="14" cy="5"/>
            </a:xfrm>
            <a:custGeom>
              <a:avLst/>
              <a:gdLst/>
              <a:ahLst/>
              <a:cxnLst>
                <a:cxn ang="0">
                  <a:pos x="133" y="0"/>
                </a:cxn>
                <a:cxn ang="0">
                  <a:pos x="116" y="0"/>
                </a:cxn>
                <a:cxn ang="0">
                  <a:pos x="99" y="0"/>
                </a:cxn>
                <a:cxn ang="0">
                  <a:pos x="82" y="1"/>
                </a:cxn>
                <a:cxn ang="0">
                  <a:pos x="65" y="3"/>
                </a:cxn>
                <a:cxn ang="0">
                  <a:pos x="48" y="7"/>
                </a:cxn>
                <a:cxn ang="0">
                  <a:pos x="33" y="12"/>
                </a:cxn>
                <a:cxn ang="0">
                  <a:pos x="25" y="16"/>
                </a:cxn>
                <a:cxn ang="0">
                  <a:pos x="17" y="20"/>
                </a:cxn>
                <a:cxn ang="0">
                  <a:pos x="10" y="25"/>
                </a:cxn>
                <a:cxn ang="0">
                  <a:pos x="3" y="31"/>
                </a:cxn>
                <a:cxn ang="0">
                  <a:pos x="2" y="33"/>
                </a:cxn>
                <a:cxn ang="0">
                  <a:pos x="1" y="35"/>
                </a:cxn>
                <a:cxn ang="0">
                  <a:pos x="0" y="37"/>
                </a:cxn>
                <a:cxn ang="0">
                  <a:pos x="0" y="39"/>
                </a:cxn>
                <a:cxn ang="0">
                  <a:pos x="0" y="41"/>
                </a:cxn>
                <a:cxn ang="0">
                  <a:pos x="1" y="43"/>
                </a:cxn>
                <a:cxn ang="0">
                  <a:pos x="2" y="44"/>
                </a:cxn>
                <a:cxn ang="0">
                  <a:pos x="3" y="46"/>
                </a:cxn>
                <a:cxn ang="0">
                  <a:pos x="5" y="48"/>
                </a:cxn>
                <a:cxn ang="0">
                  <a:pos x="6" y="49"/>
                </a:cxn>
                <a:cxn ang="0">
                  <a:pos x="8" y="49"/>
                </a:cxn>
                <a:cxn ang="0">
                  <a:pos x="10" y="50"/>
                </a:cxn>
                <a:cxn ang="0">
                  <a:pos x="12" y="50"/>
                </a:cxn>
                <a:cxn ang="0">
                  <a:pos x="14" y="49"/>
                </a:cxn>
                <a:cxn ang="0">
                  <a:pos x="16" y="48"/>
                </a:cxn>
                <a:cxn ang="0">
                  <a:pos x="18" y="47"/>
                </a:cxn>
                <a:cxn ang="0">
                  <a:pos x="31" y="38"/>
                </a:cxn>
                <a:cxn ang="0">
                  <a:pos x="44" y="31"/>
                </a:cxn>
                <a:cxn ang="0">
                  <a:pos x="58" y="26"/>
                </a:cxn>
                <a:cxn ang="0">
                  <a:pos x="73" y="23"/>
                </a:cxn>
                <a:cxn ang="0">
                  <a:pos x="88" y="21"/>
                </a:cxn>
                <a:cxn ang="0">
                  <a:pos x="103" y="20"/>
                </a:cxn>
                <a:cxn ang="0">
                  <a:pos x="118" y="20"/>
                </a:cxn>
                <a:cxn ang="0">
                  <a:pos x="133" y="21"/>
                </a:cxn>
                <a:cxn ang="0">
                  <a:pos x="135" y="21"/>
                </a:cxn>
                <a:cxn ang="0">
                  <a:pos x="137" y="20"/>
                </a:cxn>
                <a:cxn ang="0">
                  <a:pos x="139" y="19"/>
                </a:cxn>
                <a:cxn ang="0">
                  <a:pos x="140" y="18"/>
                </a:cxn>
                <a:cxn ang="0">
                  <a:pos x="142" y="16"/>
                </a:cxn>
                <a:cxn ang="0">
                  <a:pos x="143" y="15"/>
                </a:cxn>
                <a:cxn ang="0">
                  <a:pos x="143" y="13"/>
                </a:cxn>
                <a:cxn ang="0">
                  <a:pos x="144" y="10"/>
                </a:cxn>
                <a:cxn ang="0">
                  <a:pos x="143" y="8"/>
                </a:cxn>
                <a:cxn ang="0">
                  <a:pos x="143" y="6"/>
                </a:cxn>
                <a:cxn ang="0">
                  <a:pos x="142" y="4"/>
                </a:cxn>
                <a:cxn ang="0">
                  <a:pos x="140" y="3"/>
                </a:cxn>
                <a:cxn ang="0">
                  <a:pos x="139" y="2"/>
                </a:cxn>
                <a:cxn ang="0">
                  <a:pos x="137" y="1"/>
                </a:cxn>
                <a:cxn ang="0">
                  <a:pos x="135" y="0"/>
                </a:cxn>
                <a:cxn ang="0">
                  <a:pos x="133" y="0"/>
                </a:cxn>
              </a:cxnLst>
              <a:rect l="0" t="0" r="r" b="b"/>
              <a:pathLst>
                <a:path w="144" h="50">
                  <a:moveTo>
                    <a:pt x="133" y="0"/>
                  </a:moveTo>
                  <a:lnTo>
                    <a:pt x="116" y="0"/>
                  </a:lnTo>
                  <a:lnTo>
                    <a:pt x="99" y="0"/>
                  </a:lnTo>
                  <a:lnTo>
                    <a:pt x="82" y="1"/>
                  </a:lnTo>
                  <a:lnTo>
                    <a:pt x="65" y="3"/>
                  </a:lnTo>
                  <a:lnTo>
                    <a:pt x="48" y="7"/>
                  </a:lnTo>
                  <a:lnTo>
                    <a:pt x="33" y="12"/>
                  </a:lnTo>
                  <a:lnTo>
                    <a:pt x="25" y="16"/>
                  </a:lnTo>
                  <a:lnTo>
                    <a:pt x="17" y="20"/>
                  </a:lnTo>
                  <a:lnTo>
                    <a:pt x="10" y="25"/>
                  </a:lnTo>
                  <a:lnTo>
                    <a:pt x="3" y="31"/>
                  </a:lnTo>
                  <a:lnTo>
                    <a:pt x="2" y="33"/>
                  </a:lnTo>
                  <a:lnTo>
                    <a:pt x="1" y="35"/>
                  </a:lnTo>
                  <a:lnTo>
                    <a:pt x="0" y="37"/>
                  </a:lnTo>
                  <a:lnTo>
                    <a:pt x="0" y="39"/>
                  </a:lnTo>
                  <a:lnTo>
                    <a:pt x="0" y="41"/>
                  </a:lnTo>
                  <a:lnTo>
                    <a:pt x="1" y="43"/>
                  </a:lnTo>
                  <a:lnTo>
                    <a:pt x="2" y="44"/>
                  </a:lnTo>
                  <a:lnTo>
                    <a:pt x="3" y="46"/>
                  </a:lnTo>
                  <a:lnTo>
                    <a:pt x="5" y="48"/>
                  </a:lnTo>
                  <a:lnTo>
                    <a:pt x="6" y="49"/>
                  </a:lnTo>
                  <a:lnTo>
                    <a:pt x="8" y="49"/>
                  </a:lnTo>
                  <a:lnTo>
                    <a:pt x="10" y="50"/>
                  </a:lnTo>
                  <a:lnTo>
                    <a:pt x="12" y="50"/>
                  </a:lnTo>
                  <a:lnTo>
                    <a:pt x="14" y="49"/>
                  </a:lnTo>
                  <a:lnTo>
                    <a:pt x="16" y="48"/>
                  </a:lnTo>
                  <a:lnTo>
                    <a:pt x="18" y="47"/>
                  </a:lnTo>
                  <a:lnTo>
                    <a:pt x="31" y="38"/>
                  </a:lnTo>
                  <a:lnTo>
                    <a:pt x="44" y="31"/>
                  </a:lnTo>
                  <a:lnTo>
                    <a:pt x="58" y="26"/>
                  </a:lnTo>
                  <a:lnTo>
                    <a:pt x="73" y="23"/>
                  </a:lnTo>
                  <a:lnTo>
                    <a:pt x="88" y="21"/>
                  </a:lnTo>
                  <a:lnTo>
                    <a:pt x="103" y="20"/>
                  </a:lnTo>
                  <a:lnTo>
                    <a:pt x="118" y="20"/>
                  </a:lnTo>
                  <a:lnTo>
                    <a:pt x="133" y="21"/>
                  </a:lnTo>
                  <a:lnTo>
                    <a:pt x="135" y="21"/>
                  </a:lnTo>
                  <a:lnTo>
                    <a:pt x="137" y="20"/>
                  </a:lnTo>
                  <a:lnTo>
                    <a:pt x="139" y="19"/>
                  </a:lnTo>
                  <a:lnTo>
                    <a:pt x="140" y="18"/>
                  </a:lnTo>
                  <a:lnTo>
                    <a:pt x="142" y="16"/>
                  </a:lnTo>
                  <a:lnTo>
                    <a:pt x="143" y="15"/>
                  </a:lnTo>
                  <a:lnTo>
                    <a:pt x="143" y="13"/>
                  </a:lnTo>
                  <a:lnTo>
                    <a:pt x="144" y="10"/>
                  </a:lnTo>
                  <a:lnTo>
                    <a:pt x="143" y="8"/>
                  </a:lnTo>
                  <a:lnTo>
                    <a:pt x="143" y="6"/>
                  </a:lnTo>
                  <a:lnTo>
                    <a:pt x="142" y="4"/>
                  </a:lnTo>
                  <a:lnTo>
                    <a:pt x="140" y="3"/>
                  </a:lnTo>
                  <a:lnTo>
                    <a:pt x="139" y="2"/>
                  </a:lnTo>
                  <a:lnTo>
                    <a:pt x="137" y="1"/>
                  </a:lnTo>
                  <a:lnTo>
                    <a:pt x="135" y="0"/>
                  </a:lnTo>
                  <a:lnTo>
                    <a:pt x="133" y="0"/>
                  </a:lnTo>
                  <a:close/>
                </a:path>
              </a:pathLst>
            </a:custGeom>
            <a:solidFill>
              <a:srgbClr val="F789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9" name="Freeform 600"/>
            <p:cNvSpPr>
              <a:spLocks/>
            </p:cNvSpPr>
            <p:nvPr/>
          </p:nvSpPr>
          <p:spPr bwMode="auto">
            <a:xfrm>
              <a:off x="1533" y="3006"/>
              <a:ext cx="25" cy="11"/>
            </a:xfrm>
            <a:custGeom>
              <a:avLst/>
              <a:gdLst/>
              <a:ahLst/>
              <a:cxnLst>
                <a:cxn ang="0">
                  <a:pos x="24" y="63"/>
                </a:cxn>
                <a:cxn ang="0">
                  <a:pos x="37" y="49"/>
                </a:cxn>
                <a:cxn ang="0">
                  <a:pos x="52" y="39"/>
                </a:cxn>
                <a:cxn ang="0">
                  <a:pos x="68" y="30"/>
                </a:cxn>
                <a:cxn ang="0">
                  <a:pos x="86" y="25"/>
                </a:cxn>
                <a:cxn ang="0">
                  <a:pos x="104" y="21"/>
                </a:cxn>
                <a:cxn ang="0">
                  <a:pos x="132" y="21"/>
                </a:cxn>
                <a:cxn ang="0">
                  <a:pos x="160" y="25"/>
                </a:cxn>
                <a:cxn ang="0">
                  <a:pos x="177" y="31"/>
                </a:cxn>
                <a:cxn ang="0">
                  <a:pos x="199" y="44"/>
                </a:cxn>
                <a:cxn ang="0">
                  <a:pos x="226" y="68"/>
                </a:cxn>
                <a:cxn ang="0">
                  <a:pos x="247" y="96"/>
                </a:cxn>
                <a:cxn ang="0">
                  <a:pos x="258" y="113"/>
                </a:cxn>
                <a:cxn ang="0">
                  <a:pos x="261" y="116"/>
                </a:cxn>
                <a:cxn ang="0">
                  <a:pos x="265" y="117"/>
                </a:cxn>
                <a:cxn ang="0">
                  <a:pos x="269" y="116"/>
                </a:cxn>
                <a:cxn ang="0">
                  <a:pos x="272" y="114"/>
                </a:cxn>
                <a:cxn ang="0">
                  <a:pos x="275" y="110"/>
                </a:cxn>
                <a:cxn ang="0">
                  <a:pos x="276" y="106"/>
                </a:cxn>
                <a:cxn ang="0">
                  <a:pos x="275" y="102"/>
                </a:cxn>
                <a:cxn ang="0">
                  <a:pos x="263" y="83"/>
                </a:cxn>
                <a:cxn ang="0">
                  <a:pos x="237" y="51"/>
                </a:cxn>
                <a:cxn ang="0">
                  <a:pos x="215" y="30"/>
                </a:cxn>
                <a:cxn ang="0">
                  <a:pos x="198" y="19"/>
                </a:cxn>
                <a:cxn ang="0">
                  <a:pos x="180" y="10"/>
                </a:cxn>
                <a:cxn ang="0">
                  <a:pos x="161" y="3"/>
                </a:cxn>
                <a:cxn ang="0">
                  <a:pos x="140" y="0"/>
                </a:cxn>
                <a:cxn ang="0">
                  <a:pos x="119" y="0"/>
                </a:cxn>
                <a:cxn ang="0">
                  <a:pos x="99" y="1"/>
                </a:cxn>
                <a:cxn ang="0">
                  <a:pos x="79" y="5"/>
                </a:cxn>
                <a:cxn ang="0">
                  <a:pos x="59" y="12"/>
                </a:cxn>
                <a:cxn ang="0">
                  <a:pos x="41" y="21"/>
                </a:cxn>
                <a:cxn ang="0">
                  <a:pos x="24" y="33"/>
                </a:cxn>
                <a:cxn ang="0">
                  <a:pos x="9" y="48"/>
                </a:cxn>
                <a:cxn ang="0">
                  <a:pos x="1" y="58"/>
                </a:cxn>
                <a:cxn ang="0">
                  <a:pos x="0" y="62"/>
                </a:cxn>
                <a:cxn ang="0">
                  <a:pos x="0" y="66"/>
                </a:cxn>
                <a:cxn ang="0">
                  <a:pos x="2" y="69"/>
                </a:cxn>
                <a:cxn ang="0">
                  <a:pos x="5" y="72"/>
                </a:cxn>
                <a:cxn ang="0">
                  <a:pos x="9" y="74"/>
                </a:cxn>
                <a:cxn ang="0">
                  <a:pos x="13" y="74"/>
                </a:cxn>
                <a:cxn ang="0">
                  <a:pos x="17" y="72"/>
                </a:cxn>
              </a:cxnLst>
              <a:rect l="0" t="0" r="r" b="b"/>
              <a:pathLst>
                <a:path w="276" h="117">
                  <a:moveTo>
                    <a:pt x="18" y="70"/>
                  </a:moveTo>
                  <a:lnTo>
                    <a:pt x="24" y="63"/>
                  </a:lnTo>
                  <a:lnTo>
                    <a:pt x="30" y="56"/>
                  </a:lnTo>
                  <a:lnTo>
                    <a:pt x="37" y="49"/>
                  </a:lnTo>
                  <a:lnTo>
                    <a:pt x="45" y="44"/>
                  </a:lnTo>
                  <a:lnTo>
                    <a:pt x="52" y="39"/>
                  </a:lnTo>
                  <a:lnTo>
                    <a:pt x="60" y="34"/>
                  </a:lnTo>
                  <a:lnTo>
                    <a:pt x="68" y="30"/>
                  </a:lnTo>
                  <a:lnTo>
                    <a:pt x="78" y="27"/>
                  </a:lnTo>
                  <a:lnTo>
                    <a:pt x="86" y="25"/>
                  </a:lnTo>
                  <a:lnTo>
                    <a:pt x="95" y="23"/>
                  </a:lnTo>
                  <a:lnTo>
                    <a:pt x="104" y="21"/>
                  </a:lnTo>
                  <a:lnTo>
                    <a:pt x="114" y="21"/>
                  </a:lnTo>
                  <a:lnTo>
                    <a:pt x="132" y="21"/>
                  </a:lnTo>
                  <a:lnTo>
                    <a:pt x="150" y="23"/>
                  </a:lnTo>
                  <a:lnTo>
                    <a:pt x="160" y="25"/>
                  </a:lnTo>
                  <a:lnTo>
                    <a:pt x="168" y="28"/>
                  </a:lnTo>
                  <a:lnTo>
                    <a:pt x="177" y="31"/>
                  </a:lnTo>
                  <a:lnTo>
                    <a:pt x="185" y="35"/>
                  </a:lnTo>
                  <a:lnTo>
                    <a:pt x="199" y="44"/>
                  </a:lnTo>
                  <a:lnTo>
                    <a:pt x="213" y="55"/>
                  </a:lnTo>
                  <a:lnTo>
                    <a:pt x="226" y="68"/>
                  </a:lnTo>
                  <a:lnTo>
                    <a:pt x="237" y="81"/>
                  </a:lnTo>
                  <a:lnTo>
                    <a:pt x="247" y="96"/>
                  </a:lnTo>
                  <a:lnTo>
                    <a:pt x="256" y="112"/>
                  </a:lnTo>
                  <a:lnTo>
                    <a:pt x="258" y="113"/>
                  </a:lnTo>
                  <a:lnTo>
                    <a:pt x="259" y="115"/>
                  </a:lnTo>
                  <a:lnTo>
                    <a:pt x="261" y="116"/>
                  </a:lnTo>
                  <a:lnTo>
                    <a:pt x="263" y="116"/>
                  </a:lnTo>
                  <a:lnTo>
                    <a:pt x="265" y="117"/>
                  </a:lnTo>
                  <a:lnTo>
                    <a:pt x="267" y="117"/>
                  </a:lnTo>
                  <a:lnTo>
                    <a:pt x="269" y="116"/>
                  </a:lnTo>
                  <a:lnTo>
                    <a:pt x="271" y="115"/>
                  </a:lnTo>
                  <a:lnTo>
                    <a:pt x="272" y="114"/>
                  </a:lnTo>
                  <a:lnTo>
                    <a:pt x="274" y="112"/>
                  </a:lnTo>
                  <a:lnTo>
                    <a:pt x="275" y="110"/>
                  </a:lnTo>
                  <a:lnTo>
                    <a:pt x="275" y="108"/>
                  </a:lnTo>
                  <a:lnTo>
                    <a:pt x="276" y="106"/>
                  </a:lnTo>
                  <a:lnTo>
                    <a:pt x="276" y="104"/>
                  </a:lnTo>
                  <a:lnTo>
                    <a:pt x="275" y="102"/>
                  </a:lnTo>
                  <a:lnTo>
                    <a:pt x="274" y="100"/>
                  </a:lnTo>
                  <a:lnTo>
                    <a:pt x="263" y="83"/>
                  </a:lnTo>
                  <a:lnTo>
                    <a:pt x="251" y="66"/>
                  </a:lnTo>
                  <a:lnTo>
                    <a:pt x="237" y="51"/>
                  </a:lnTo>
                  <a:lnTo>
                    <a:pt x="223" y="36"/>
                  </a:lnTo>
                  <a:lnTo>
                    <a:pt x="215" y="30"/>
                  </a:lnTo>
                  <a:lnTo>
                    <a:pt x="207" y="24"/>
                  </a:lnTo>
                  <a:lnTo>
                    <a:pt x="198" y="19"/>
                  </a:lnTo>
                  <a:lnTo>
                    <a:pt x="189" y="14"/>
                  </a:lnTo>
                  <a:lnTo>
                    <a:pt x="180" y="10"/>
                  </a:lnTo>
                  <a:lnTo>
                    <a:pt x="171" y="6"/>
                  </a:lnTo>
                  <a:lnTo>
                    <a:pt x="161" y="3"/>
                  </a:lnTo>
                  <a:lnTo>
                    <a:pt x="150" y="1"/>
                  </a:lnTo>
                  <a:lnTo>
                    <a:pt x="140" y="0"/>
                  </a:lnTo>
                  <a:lnTo>
                    <a:pt x="130" y="0"/>
                  </a:lnTo>
                  <a:lnTo>
                    <a:pt x="119" y="0"/>
                  </a:lnTo>
                  <a:lnTo>
                    <a:pt x="109" y="0"/>
                  </a:lnTo>
                  <a:lnTo>
                    <a:pt x="99" y="1"/>
                  </a:lnTo>
                  <a:lnTo>
                    <a:pt x="89" y="3"/>
                  </a:lnTo>
                  <a:lnTo>
                    <a:pt x="79" y="5"/>
                  </a:lnTo>
                  <a:lnTo>
                    <a:pt x="68" y="8"/>
                  </a:lnTo>
                  <a:lnTo>
                    <a:pt x="59" y="12"/>
                  </a:lnTo>
                  <a:lnTo>
                    <a:pt x="49" y="16"/>
                  </a:lnTo>
                  <a:lnTo>
                    <a:pt x="41" y="21"/>
                  </a:lnTo>
                  <a:lnTo>
                    <a:pt x="32" y="27"/>
                  </a:lnTo>
                  <a:lnTo>
                    <a:pt x="24" y="33"/>
                  </a:lnTo>
                  <a:lnTo>
                    <a:pt x="16" y="40"/>
                  </a:lnTo>
                  <a:lnTo>
                    <a:pt x="9" y="48"/>
                  </a:lnTo>
                  <a:lnTo>
                    <a:pt x="3" y="56"/>
                  </a:lnTo>
                  <a:lnTo>
                    <a:pt x="1" y="58"/>
                  </a:lnTo>
                  <a:lnTo>
                    <a:pt x="1" y="60"/>
                  </a:lnTo>
                  <a:lnTo>
                    <a:pt x="0" y="62"/>
                  </a:lnTo>
                  <a:lnTo>
                    <a:pt x="0" y="64"/>
                  </a:lnTo>
                  <a:lnTo>
                    <a:pt x="0" y="66"/>
                  </a:lnTo>
                  <a:lnTo>
                    <a:pt x="1" y="68"/>
                  </a:lnTo>
                  <a:lnTo>
                    <a:pt x="2" y="69"/>
                  </a:lnTo>
                  <a:lnTo>
                    <a:pt x="3" y="71"/>
                  </a:lnTo>
                  <a:lnTo>
                    <a:pt x="5" y="72"/>
                  </a:lnTo>
                  <a:lnTo>
                    <a:pt x="7" y="73"/>
                  </a:lnTo>
                  <a:lnTo>
                    <a:pt x="9" y="74"/>
                  </a:lnTo>
                  <a:lnTo>
                    <a:pt x="11" y="74"/>
                  </a:lnTo>
                  <a:lnTo>
                    <a:pt x="13" y="74"/>
                  </a:lnTo>
                  <a:lnTo>
                    <a:pt x="15" y="73"/>
                  </a:lnTo>
                  <a:lnTo>
                    <a:pt x="17" y="72"/>
                  </a:lnTo>
                  <a:lnTo>
                    <a:pt x="18" y="70"/>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0" name="Freeform 601"/>
            <p:cNvSpPr>
              <a:spLocks/>
            </p:cNvSpPr>
            <p:nvPr/>
          </p:nvSpPr>
          <p:spPr bwMode="auto">
            <a:xfrm>
              <a:off x="1466" y="3002"/>
              <a:ext cx="17" cy="9"/>
            </a:xfrm>
            <a:custGeom>
              <a:avLst/>
              <a:gdLst/>
              <a:ahLst/>
              <a:cxnLst>
                <a:cxn ang="0">
                  <a:pos x="23" y="80"/>
                </a:cxn>
                <a:cxn ang="0">
                  <a:pos x="30" y="65"/>
                </a:cxn>
                <a:cxn ang="0">
                  <a:pos x="38" y="51"/>
                </a:cxn>
                <a:cxn ang="0">
                  <a:pos x="48" y="38"/>
                </a:cxn>
                <a:cxn ang="0">
                  <a:pos x="58" y="25"/>
                </a:cxn>
                <a:cxn ang="0">
                  <a:pos x="60" y="27"/>
                </a:cxn>
                <a:cxn ang="0">
                  <a:pos x="80" y="22"/>
                </a:cxn>
                <a:cxn ang="0">
                  <a:pos x="101" y="23"/>
                </a:cxn>
                <a:cxn ang="0">
                  <a:pos x="120" y="28"/>
                </a:cxn>
                <a:cxn ang="0">
                  <a:pos x="140" y="37"/>
                </a:cxn>
                <a:cxn ang="0">
                  <a:pos x="145" y="41"/>
                </a:cxn>
                <a:cxn ang="0">
                  <a:pos x="150" y="54"/>
                </a:cxn>
                <a:cxn ang="0">
                  <a:pos x="151" y="55"/>
                </a:cxn>
                <a:cxn ang="0">
                  <a:pos x="152" y="56"/>
                </a:cxn>
                <a:cxn ang="0">
                  <a:pos x="152" y="56"/>
                </a:cxn>
                <a:cxn ang="0">
                  <a:pos x="154" y="56"/>
                </a:cxn>
                <a:cxn ang="0">
                  <a:pos x="161" y="60"/>
                </a:cxn>
                <a:cxn ang="0">
                  <a:pos x="168" y="63"/>
                </a:cxn>
                <a:cxn ang="0">
                  <a:pos x="178" y="61"/>
                </a:cxn>
                <a:cxn ang="0">
                  <a:pos x="189" y="53"/>
                </a:cxn>
                <a:cxn ang="0">
                  <a:pos x="191" y="49"/>
                </a:cxn>
                <a:cxn ang="0">
                  <a:pos x="191" y="45"/>
                </a:cxn>
                <a:cxn ang="0">
                  <a:pos x="189" y="42"/>
                </a:cxn>
                <a:cxn ang="0">
                  <a:pos x="186" y="39"/>
                </a:cxn>
                <a:cxn ang="0">
                  <a:pos x="183" y="37"/>
                </a:cxn>
                <a:cxn ang="0">
                  <a:pos x="179" y="37"/>
                </a:cxn>
                <a:cxn ang="0">
                  <a:pos x="175" y="38"/>
                </a:cxn>
                <a:cxn ang="0">
                  <a:pos x="172" y="41"/>
                </a:cxn>
                <a:cxn ang="0">
                  <a:pos x="174" y="46"/>
                </a:cxn>
                <a:cxn ang="0">
                  <a:pos x="175" y="50"/>
                </a:cxn>
                <a:cxn ang="0">
                  <a:pos x="177" y="54"/>
                </a:cxn>
                <a:cxn ang="0">
                  <a:pos x="178" y="58"/>
                </a:cxn>
                <a:cxn ang="0">
                  <a:pos x="169" y="46"/>
                </a:cxn>
                <a:cxn ang="0">
                  <a:pos x="167" y="38"/>
                </a:cxn>
                <a:cxn ang="0">
                  <a:pos x="166" y="37"/>
                </a:cxn>
                <a:cxn ang="0">
                  <a:pos x="166" y="36"/>
                </a:cxn>
                <a:cxn ang="0">
                  <a:pos x="166" y="35"/>
                </a:cxn>
                <a:cxn ang="0">
                  <a:pos x="163" y="30"/>
                </a:cxn>
                <a:cxn ang="0">
                  <a:pos x="162" y="29"/>
                </a:cxn>
                <a:cxn ang="0">
                  <a:pos x="160" y="28"/>
                </a:cxn>
                <a:cxn ang="0">
                  <a:pos x="158" y="27"/>
                </a:cxn>
                <a:cxn ang="0">
                  <a:pos x="157" y="26"/>
                </a:cxn>
                <a:cxn ang="0">
                  <a:pos x="134" y="13"/>
                </a:cxn>
                <a:cxn ang="0">
                  <a:pos x="114" y="4"/>
                </a:cxn>
                <a:cxn ang="0">
                  <a:pos x="95" y="0"/>
                </a:cxn>
                <a:cxn ang="0">
                  <a:pos x="74" y="1"/>
                </a:cxn>
                <a:cxn ang="0">
                  <a:pos x="46" y="10"/>
                </a:cxn>
                <a:cxn ang="0">
                  <a:pos x="44" y="11"/>
                </a:cxn>
                <a:cxn ang="0">
                  <a:pos x="43" y="12"/>
                </a:cxn>
                <a:cxn ang="0">
                  <a:pos x="41" y="13"/>
                </a:cxn>
                <a:cxn ang="0">
                  <a:pos x="40" y="14"/>
                </a:cxn>
                <a:cxn ang="0">
                  <a:pos x="25" y="34"/>
                </a:cxn>
                <a:cxn ang="0">
                  <a:pos x="18" y="46"/>
                </a:cxn>
                <a:cxn ang="0">
                  <a:pos x="9" y="57"/>
                </a:cxn>
                <a:cxn ang="0">
                  <a:pos x="3" y="70"/>
                </a:cxn>
                <a:cxn ang="0">
                  <a:pos x="0" y="79"/>
                </a:cxn>
                <a:cxn ang="0">
                  <a:pos x="0" y="83"/>
                </a:cxn>
                <a:cxn ang="0">
                  <a:pos x="1" y="87"/>
                </a:cxn>
                <a:cxn ang="0">
                  <a:pos x="4" y="90"/>
                </a:cxn>
                <a:cxn ang="0">
                  <a:pos x="7" y="92"/>
                </a:cxn>
                <a:cxn ang="0">
                  <a:pos x="11" y="92"/>
                </a:cxn>
                <a:cxn ang="0">
                  <a:pos x="15" y="91"/>
                </a:cxn>
                <a:cxn ang="0">
                  <a:pos x="18" y="89"/>
                </a:cxn>
              </a:cxnLst>
              <a:rect l="0" t="0" r="r" b="b"/>
              <a:pathLst>
                <a:path w="191" h="92">
                  <a:moveTo>
                    <a:pt x="20" y="87"/>
                  </a:moveTo>
                  <a:lnTo>
                    <a:pt x="23" y="80"/>
                  </a:lnTo>
                  <a:lnTo>
                    <a:pt x="27" y="72"/>
                  </a:lnTo>
                  <a:lnTo>
                    <a:pt x="30" y="65"/>
                  </a:lnTo>
                  <a:lnTo>
                    <a:pt x="34" y="58"/>
                  </a:lnTo>
                  <a:lnTo>
                    <a:pt x="38" y="51"/>
                  </a:lnTo>
                  <a:lnTo>
                    <a:pt x="43" y="44"/>
                  </a:lnTo>
                  <a:lnTo>
                    <a:pt x="48" y="38"/>
                  </a:lnTo>
                  <a:lnTo>
                    <a:pt x="54" y="32"/>
                  </a:lnTo>
                  <a:lnTo>
                    <a:pt x="58" y="25"/>
                  </a:lnTo>
                  <a:lnTo>
                    <a:pt x="53" y="30"/>
                  </a:lnTo>
                  <a:lnTo>
                    <a:pt x="60" y="27"/>
                  </a:lnTo>
                  <a:lnTo>
                    <a:pt x="70" y="24"/>
                  </a:lnTo>
                  <a:lnTo>
                    <a:pt x="80" y="22"/>
                  </a:lnTo>
                  <a:lnTo>
                    <a:pt x="91" y="22"/>
                  </a:lnTo>
                  <a:lnTo>
                    <a:pt x="101" y="23"/>
                  </a:lnTo>
                  <a:lnTo>
                    <a:pt x="110" y="25"/>
                  </a:lnTo>
                  <a:lnTo>
                    <a:pt x="120" y="28"/>
                  </a:lnTo>
                  <a:lnTo>
                    <a:pt x="130" y="33"/>
                  </a:lnTo>
                  <a:lnTo>
                    <a:pt x="140" y="37"/>
                  </a:lnTo>
                  <a:lnTo>
                    <a:pt x="145" y="42"/>
                  </a:lnTo>
                  <a:lnTo>
                    <a:pt x="145" y="41"/>
                  </a:lnTo>
                  <a:lnTo>
                    <a:pt x="150" y="53"/>
                  </a:lnTo>
                  <a:lnTo>
                    <a:pt x="150" y="54"/>
                  </a:lnTo>
                  <a:lnTo>
                    <a:pt x="151" y="54"/>
                  </a:lnTo>
                  <a:lnTo>
                    <a:pt x="151" y="55"/>
                  </a:lnTo>
                  <a:lnTo>
                    <a:pt x="151" y="55"/>
                  </a:lnTo>
                  <a:lnTo>
                    <a:pt x="152" y="56"/>
                  </a:lnTo>
                  <a:lnTo>
                    <a:pt x="152" y="56"/>
                  </a:lnTo>
                  <a:lnTo>
                    <a:pt x="152" y="56"/>
                  </a:lnTo>
                  <a:lnTo>
                    <a:pt x="153" y="57"/>
                  </a:lnTo>
                  <a:lnTo>
                    <a:pt x="154" y="56"/>
                  </a:lnTo>
                  <a:lnTo>
                    <a:pt x="157" y="58"/>
                  </a:lnTo>
                  <a:lnTo>
                    <a:pt x="161" y="60"/>
                  </a:lnTo>
                  <a:lnTo>
                    <a:pt x="164" y="62"/>
                  </a:lnTo>
                  <a:lnTo>
                    <a:pt x="168" y="63"/>
                  </a:lnTo>
                  <a:lnTo>
                    <a:pt x="173" y="63"/>
                  </a:lnTo>
                  <a:lnTo>
                    <a:pt x="178" y="61"/>
                  </a:lnTo>
                  <a:lnTo>
                    <a:pt x="183" y="58"/>
                  </a:lnTo>
                  <a:lnTo>
                    <a:pt x="189" y="53"/>
                  </a:lnTo>
                  <a:lnTo>
                    <a:pt x="190" y="51"/>
                  </a:lnTo>
                  <a:lnTo>
                    <a:pt x="191" y="49"/>
                  </a:lnTo>
                  <a:lnTo>
                    <a:pt x="191" y="47"/>
                  </a:lnTo>
                  <a:lnTo>
                    <a:pt x="191" y="45"/>
                  </a:lnTo>
                  <a:lnTo>
                    <a:pt x="190" y="43"/>
                  </a:lnTo>
                  <a:lnTo>
                    <a:pt x="189" y="42"/>
                  </a:lnTo>
                  <a:lnTo>
                    <a:pt x="188" y="40"/>
                  </a:lnTo>
                  <a:lnTo>
                    <a:pt x="186" y="39"/>
                  </a:lnTo>
                  <a:lnTo>
                    <a:pt x="185" y="38"/>
                  </a:lnTo>
                  <a:lnTo>
                    <a:pt x="183" y="37"/>
                  </a:lnTo>
                  <a:lnTo>
                    <a:pt x="181" y="37"/>
                  </a:lnTo>
                  <a:lnTo>
                    <a:pt x="179" y="37"/>
                  </a:lnTo>
                  <a:lnTo>
                    <a:pt x="177" y="37"/>
                  </a:lnTo>
                  <a:lnTo>
                    <a:pt x="175" y="38"/>
                  </a:lnTo>
                  <a:lnTo>
                    <a:pt x="174" y="40"/>
                  </a:lnTo>
                  <a:lnTo>
                    <a:pt x="172" y="41"/>
                  </a:lnTo>
                  <a:lnTo>
                    <a:pt x="173" y="43"/>
                  </a:lnTo>
                  <a:lnTo>
                    <a:pt x="174" y="46"/>
                  </a:lnTo>
                  <a:lnTo>
                    <a:pt x="174" y="48"/>
                  </a:lnTo>
                  <a:lnTo>
                    <a:pt x="175" y="50"/>
                  </a:lnTo>
                  <a:lnTo>
                    <a:pt x="176" y="52"/>
                  </a:lnTo>
                  <a:lnTo>
                    <a:pt x="177" y="54"/>
                  </a:lnTo>
                  <a:lnTo>
                    <a:pt x="177" y="56"/>
                  </a:lnTo>
                  <a:lnTo>
                    <a:pt x="178" y="58"/>
                  </a:lnTo>
                  <a:lnTo>
                    <a:pt x="166" y="40"/>
                  </a:lnTo>
                  <a:lnTo>
                    <a:pt x="169" y="46"/>
                  </a:lnTo>
                  <a:lnTo>
                    <a:pt x="167" y="38"/>
                  </a:lnTo>
                  <a:lnTo>
                    <a:pt x="167" y="38"/>
                  </a:lnTo>
                  <a:lnTo>
                    <a:pt x="167" y="37"/>
                  </a:lnTo>
                  <a:lnTo>
                    <a:pt x="166" y="37"/>
                  </a:lnTo>
                  <a:lnTo>
                    <a:pt x="166" y="36"/>
                  </a:lnTo>
                  <a:lnTo>
                    <a:pt x="166" y="36"/>
                  </a:lnTo>
                  <a:lnTo>
                    <a:pt x="166" y="36"/>
                  </a:lnTo>
                  <a:lnTo>
                    <a:pt x="166" y="35"/>
                  </a:lnTo>
                  <a:lnTo>
                    <a:pt x="166" y="35"/>
                  </a:lnTo>
                  <a:lnTo>
                    <a:pt x="163" y="30"/>
                  </a:lnTo>
                  <a:lnTo>
                    <a:pt x="162" y="30"/>
                  </a:lnTo>
                  <a:lnTo>
                    <a:pt x="162" y="29"/>
                  </a:lnTo>
                  <a:lnTo>
                    <a:pt x="161" y="28"/>
                  </a:lnTo>
                  <a:lnTo>
                    <a:pt x="160" y="28"/>
                  </a:lnTo>
                  <a:lnTo>
                    <a:pt x="159" y="27"/>
                  </a:lnTo>
                  <a:lnTo>
                    <a:pt x="158" y="27"/>
                  </a:lnTo>
                  <a:lnTo>
                    <a:pt x="158" y="26"/>
                  </a:lnTo>
                  <a:lnTo>
                    <a:pt x="157" y="26"/>
                  </a:lnTo>
                  <a:lnTo>
                    <a:pt x="144" y="18"/>
                  </a:lnTo>
                  <a:lnTo>
                    <a:pt x="134" y="13"/>
                  </a:lnTo>
                  <a:lnTo>
                    <a:pt x="124" y="9"/>
                  </a:lnTo>
                  <a:lnTo>
                    <a:pt x="114" y="4"/>
                  </a:lnTo>
                  <a:lnTo>
                    <a:pt x="105" y="1"/>
                  </a:lnTo>
                  <a:lnTo>
                    <a:pt x="95" y="0"/>
                  </a:lnTo>
                  <a:lnTo>
                    <a:pt x="85" y="0"/>
                  </a:lnTo>
                  <a:lnTo>
                    <a:pt x="74" y="1"/>
                  </a:lnTo>
                  <a:lnTo>
                    <a:pt x="64" y="3"/>
                  </a:lnTo>
                  <a:lnTo>
                    <a:pt x="46" y="10"/>
                  </a:lnTo>
                  <a:lnTo>
                    <a:pt x="45" y="10"/>
                  </a:lnTo>
                  <a:lnTo>
                    <a:pt x="44" y="11"/>
                  </a:lnTo>
                  <a:lnTo>
                    <a:pt x="43" y="11"/>
                  </a:lnTo>
                  <a:lnTo>
                    <a:pt x="43" y="12"/>
                  </a:lnTo>
                  <a:lnTo>
                    <a:pt x="42" y="12"/>
                  </a:lnTo>
                  <a:lnTo>
                    <a:pt x="41" y="13"/>
                  </a:lnTo>
                  <a:lnTo>
                    <a:pt x="41" y="13"/>
                  </a:lnTo>
                  <a:lnTo>
                    <a:pt x="40" y="14"/>
                  </a:lnTo>
                  <a:lnTo>
                    <a:pt x="28" y="28"/>
                  </a:lnTo>
                  <a:lnTo>
                    <a:pt x="25" y="34"/>
                  </a:lnTo>
                  <a:lnTo>
                    <a:pt x="22" y="40"/>
                  </a:lnTo>
                  <a:lnTo>
                    <a:pt x="18" y="46"/>
                  </a:lnTo>
                  <a:lnTo>
                    <a:pt x="13" y="52"/>
                  </a:lnTo>
                  <a:lnTo>
                    <a:pt x="9" y="57"/>
                  </a:lnTo>
                  <a:lnTo>
                    <a:pt x="6" y="64"/>
                  </a:lnTo>
                  <a:lnTo>
                    <a:pt x="3" y="70"/>
                  </a:lnTo>
                  <a:lnTo>
                    <a:pt x="1" y="77"/>
                  </a:lnTo>
                  <a:lnTo>
                    <a:pt x="0" y="79"/>
                  </a:lnTo>
                  <a:lnTo>
                    <a:pt x="0" y="81"/>
                  </a:lnTo>
                  <a:lnTo>
                    <a:pt x="0" y="83"/>
                  </a:lnTo>
                  <a:lnTo>
                    <a:pt x="0" y="85"/>
                  </a:lnTo>
                  <a:lnTo>
                    <a:pt x="1" y="87"/>
                  </a:lnTo>
                  <a:lnTo>
                    <a:pt x="2" y="89"/>
                  </a:lnTo>
                  <a:lnTo>
                    <a:pt x="4" y="90"/>
                  </a:lnTo>
                  <a:lnTo>
                    <a:pt x="5" y="91"/>
                  </a:lnTo>
                  <a:lnTo>
                    <a:pt x="7" y="92"/>
                  </a:lnTo>
                  <a:lnTo>
                    <a:pt x="9" y="92"/>
                  </a:lnTo>
                  <a:lnTo>
                    <a:pt x="11" y="92"/>
                  </a:lnTo>
                  <a:lnTo>
                    <a:pt x="13" y="92"/>
                  </a:lnTo>
                  <a:lnTo>
                    <a:pt x="15" y="91"/>
                  </a:lnTo>
                  <a:lnTo>
                    <a:pt x="17" y="90"/>
                  </a:lnTo>
                  <a:lnTo>
                    <a:pt x="18" y="89"/>
                  </a:lnTo>
                  <a:lnTo>
                    <a:pt x="20" y="87"/>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1" name="Freeform 602"/>
            <p:cNvSpPr>
              <a:spLocks/>
            </p:cNvSpPr>
            <p:nvPr/>
          </p:nvSpPr>
          <p:spPr bwMode="auto">
            <a:xfrm>
              <a:off x="1605" y="3051"/>
              <a:ext cx="9" cy="26"/>
            </a:xfrm>
            <a:custGeom>
              <a:avLst/>
              <a:gdLst/>
              <a:ahLst/>
              <a:cxnLst>
                <a:cxn ang="0">
                  <a:pos x="61" y="20"/>
                </a:cxn>
                <a:cxn ang="0">
                  <a:pos x="42" y="52"/>
                </a:cxn>
                <a:cxn ang="0">
                  <a:pos x="26" y="88"/>
                </a:cxn>
                <a:cxn ang="0">
                  <a:pos x="13" y="125"/>
                </a:cxn>
                <a:cxn ang="0">
                  <a:pos x="5" y="163"/>
                </a:cxn>
                <a:cxn ang="0">
                  <a:pos x="1" y="201"/>
                </a:cxn>
                <a:cxn ang="0">
                  <a:pos x="2" y="238"/>
                </a:cxn>
                <a:cxn ang="0">
                  <a:pos x="8" y="276"/>
                </a:cxn>
                <a:cxn ang="0">
                  <a:pos x="15" y="294"/>
                </a:cxn>
                <a:cxn ang="0">
                  <a:pos x="19" y="296"/>
                </a:cxn>
                <a:cxn ang="0">
                  <a:pos x="23" y="296"/>
                </a:cxn>
                <a:cxn ang="0">
                  <a:pos x="27" y="295"/>
                </a:cxn>
                <a:cxn ang="0">
                  <a:pos x="30" y="292"/>
                </a:cxn>
                <a:cxn ang="0">
                  <a:pos x="32" y="288"/>
                </a:cxn>
                <a:cxn ang="0">
                  <a:pos x="32" y="284"/>
                </a:cxn>
                <a:cxn ang="0">
                  <a:pos x="31" y="280"/>
                </a:cxn>
                <a:cxn ang="0">
                  <a:pos x="26" y="262"/>
                </a:cxn>
                <a:cxn ang="0">
                  <a:pos x="23" y="228"/>
                </a:cxn>
                <a:cxn ang="0">
                  <a:pos x="24" y="194"/>
                </a:cxn>
                <a:cxn ang="0">
                  <a:pos x="28" y="159"/>
                </a:cxn>
                <a:cxn ang="0">
                  <a:pos x="36" y="126"/>
                </a:cxn>
                <a:cxn ang="0">
                  <a:pos x="47" y="93"/>
                </a:cxn>
                <a:cxn ang="0">
                  <a:pos x="61" y="61"/>
                </a:cxn>
                <a:cxn ang="0">
                  <a:pos x="78" y="31"/>
                </a:cxn>
                <a:cxn ang="0">
                  <a:pos x="89" y="16"/>
                </a:cxn>
                <a:cxn ang="0">
                  <a:pos x="90" y="12"/>
                </a:cxn>
                <a:cxn ang="0">
                  <a:pos x="90" y="8"/>
                </a:cxn>
                <a:cxn ang="0">
                  <a:pos x="88" y="4"/>
                </a:cxn>
                <a:cxn ang="0">
                  <a:pos x="84" y="2"/>
                </a:cxn>
                <a:cxn ang="0">
                  <a:pos x="80" y="0"/>
                </a:cxn>
                <a:cxn ang="0">
                  <a:pos x="76" y="1"/>
                </a:cxn>
                <a:cxn ang="0">
                  <a:pos x="73" y="3"/>
                </a:cxn>
              </a:cxnLst>
              <a:rect l="0" t="0" r="r" b="b"/>
              <a:pathLst>
                <a:path w="90" h="296">
                  <a:moveTo>
                    <a:pt x="71" y="4"/>
                  </a:moveTo>
                  <a:lnTo>
                    <a:pt x="61" y="20"/>
                  </a:lnTo>
                  <a:lnTo>
                    <a:pt x="51" y="36"/>
                  </a:lnTo>
                  <a:lnTo>
                    <a:pt x="42" y="52"/>
                  </a:lnTo>
                  <a:lnTo>
                    <a:pt x="34" y="70"/>
                  </a:lnTo>
                  <a:lnTo>
                    <a:pt x="26" y="88"/>
                  </a:lnTo>
                  <a:lnTo>
                    <a:pt x="19" y="106"/>
                  </a:lnTo>
                  <a:lnTo>
                    <a:pt x="13" y="125"/>
                  </a:lnTo>
                  <a:lnTo>
                    <a:pt x="9" y="144"/>
                  </a:lnTo>
                  <a:lnTo>
                    <a:pt x="5" y="163"/>
                  </a:lnTo>
                  <a:lnTo>
                    <a:pt x="2" y="182"/>
                  </a:lnTo>
                  <a:lnTo>
                    <a:pt x="1" y="201"/>
                  </a:lnTo>
                  <a:lnTo>
                    <a:pt x="0" y="220"/>
                  </a:lnTo>
                  <a:lnTo>
                    <a:pt x="2" y="238"/>
                  </a:lnTo>
                  <a:lnTo>
                    <a:pt x="4" y="258"/>
                  </a:lnTo>
                  <a:lnTo>
                    <a:pt x="8" y="276"/>
                  </a:lnTo>
                  <a:lnTo>
                    <a:pt x="14" y="293"/>
                  </a:lnTo>
                  <a:lnTo>
                    <a:pt x="15" y="294"/>
                  </a:lnTo>
                  <a:lnTo>
                    <a:pt x="17" y="295"/>
                  </a:lnTo>
                  <a:lnTo>
                    <a:pt x="19" y="296"/>
                  </a:lnTo>
                  <a:lnTo>
                    <a:pt x="21" y="296"/>
                  </a:lnTo>
                  <a:lnTo>
                    <a:pt x="23" y="296"/>
                  </a:lnTo>
                  <a:lnTo>
                    <a:pt x="25" y="296"/>
                  </a:lnTo>
                  <a:lnTo>
                    <a:pt x="27" y="295"/>
                  </a:lnTo>
                  <a:lnTo>
                    <a:pt x="29" y="294"/>
                  </a:lnTo>
                  <a:lnTo>
                    <a:pt x="30" y="292"/>
                  </a:lnTo>
                  <a:lnTo>
                    <a:pt x="31" y="290"/>
                  </a:lnTo>
                  <a:lnTo>
                    <a:pt x="32" y="288"/>
                  </a:lnTo>
                  <a:lnTo>
                    <a:pt x="32" y="286"/>
                  </a:lnTo>
                  <a:lnTo>
                    <a:pt x="32" y="284"/>
                  </a:lnTo>
                  <a:lnTo>
                    <a:pt x="32" y="282"/>
                  </a:lnTo>
                  <a:lnTo>
                    <a:pt x="31" y="280"/>
                  </a:lnTo>
                  <a:lnTo>
                    <a:pt x="29" y="278"/>
                  </a:lnTo>
                  <a:lnTo>
                    <a:pt x="26" y="262"/>
                  </a:lnTo>
                  <a:lnTo>
                    <a:pt x="24" y="244"/>
                  </a:lnTo>
                  <a:lnTo>
                    <a:pt x="23" y="228"/>
                  </a:lnTo>
                  <a:lnTo>
                    <a:pt x="23" y="211"/>
                  </a:lnTo>
                  <a:lnTo>
                    <a:pt x="24" y="194"/>
                  </a:lnTo>
                  <a:lnTo>
                    <a:pt x="25" y="176"/>
                  </a:lnTo>
                  <a:lnTo>
                    <a:pt x="28" y="159"/>
                  </a:lnTo>
                  <a:lnTo>
                    <a:pt x="32" y="142"/>
                  </a:lnTo>
                  <a:lnTo>
                    <a:pt x="36" y="126"/>
                  </a:lnTo>
                  <a:lnTo>
                    <a:pt x="41" y="109"/>
                  </a:lnTo>
                  <a:lnTo>
                    <a:pt x="47" y="93"/>
                  </a:lnTo>
                  <a:lnTo>
                    <a:pt x="54" y="77"/>
                  </a:lnTo>
                  <a:lnTo>
                    <a:pt x="61" y="61"/>
                  </a:lnTo>
                  <a:lnTo>
                    <a:pt x="69" y="46"/>
                  </a:lnTo>
                  <a:lnTo>
                    <a:pt x="78" y="31"/>
                  </a:lnTo>
                  <a:lnTo>
                    <a:pt x="88" y="18"/>
                  </a:lnTo>
                  <a:lnTo>
                    <a:pt x="89" y="16"/>
                  </a:lnTo>
                  <a:lnTo>
                    <a:pt x="90" y="14"/>
                  </a:lnTo>
                  <a:lnTo>
                    <a:pt x="90" y="12"/>
                  </a:lnTo>
                  <a:lnTo>
                    <a:pt x="90" y="9"/>
                  </a:lnTo>
                  <a:lnTo>
                    <a:pt x="90" y="8"/>
                  </a:lnTo>
                  <a:lnTo>
                    <a:pt x="89" y="6"/>
                  </a:lnTo>
                  <a:lnTo>
                    <a:pt x="88" y="4"/>
                  </a:lnTo>
                  <a:lnTo>
                    <a:pt x="86" y="3"/>
                  </a:lnTo>
                  <a:lnTo>
                    <a:pt x="84" y="2"/>
                  </a:lnTo>
                  <a:lnTo>
                    <a:pt x="82" y="1"/>
                  </a:lnTo>
                  <a:lnTo>
                    <a:pt x="80" y="0"/>
                  </a:lnTo>
                  <a:lnTo>
                    <a:pt x="78" y="0"/>
                  </a:lnTo>
                  <a:lnTo>
                    <a:pt x="76" y="1"/>
                  </a:lnTo>
                  <a:lnTo>
                    <a:pt x="74" y="2"/>
                  </a:lnTo>
                  <a:lnTo>
                    <a:pt x="73" y="3"/>
                  </a:lnTo>
                  <a:lnTo>
                    <a:pt x="71" y="4"/>
                  </a:lnTo>
                  <a:close/>
                </a:path>
              </a:pathLst>
            </a:custGeom>
            <a:solidFill>
              <a:srgbClr val="AA614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2" name="Freeform 603"/>
            <p:cNvSpPr>
              <a:spLocks/>
            </p:cNvSpPr>
            <p:nvPr/>
          </p:nvSpPr>
          <p:spPr bwMode="auto">
            <a:xfrm>
              <a:off x="1372" y="3147"/>
              <a:ext cx="325" cy="294"/>
            </a:xfrm>
            <a:custGeom>
              <a:avLst/>
              <a:gdLst/>
              <a:ahLst/>
              <a:cxnLst>
                <a:cxn ang="0">
                  <a:pos x="1517" y="114"/>
                </a:cxn>
                <a:cxn ang="0">
                  <a:pos x="1321" y="219"/>
                </a:cxn>
                <a:cxn ang="0">
                  <a:pos x="1227" y="291"/>
                </a:cxn>
                <a:cxn ang="0">
                  <a:pos x="1170" y="366"/>
                </a:cxn>
                <a:cxn ang="0">
                  <a:pos x="1102" y="499"/>
                </a:cxn>
                <a:cxn ang="0">
                  <a:pos x="1006" y="747"/>
                </a:cxn>
                <a:cxn ang="0">
                  <a:pos x="975" y="797"/>
                </a:cxn>
                <a:cxn ang="0">
                  <a:pos x="904" y="881"/>
                </a:cxn>
                <a:cxn ang="0">
                  <a:pos x="828" y="1010"/>
                </a:cxn>
                <a:cxn ang="0">
                  <a:pos x="718" y="829"/>
                </a:cxn>
                <a:cxn ang="0">
                  <a:pos x="615" y="703"/>
                </a:cxn>
                <a:cxn ang="0">
                  <a:pos x="531" y="667"/>
                </a:cxn>
                <a:cxn ang="0">
                  <a:pos x="401" y="671"/>
                </a:cxn>
                <a:cxn ang="0">
                  <a:pos x="293" y="680"/>
                </a:cxn>
                <a:cxn ang="0">
                  <a:pos x="228" y="701"/>
                </a:cxn>
                <a:cxn ang="0">
                  <a:pos x="115" y="761"/>
                </a:cxn>
                <a:cxn ang="0">
                  <a:pos x="81" y="795"/>
                </a:cxn>
                <a:cxn ang="0">
                  <a:pos x="36" y="885"/>
                </a:cxn>
                <a:cxn ang="0">
                  <a:pos x="4" y="1037"/>
                </a:cxn>
                <a:cxn ang="0">
                  <a:pos x="4" y="1186"/>
                </a:cxn>
                <a:cxn ang="0">
                  <a:pos x="41" y="1365"/>
                </a:cxn>
                <a:cxn ang="0">
                  <a:pos x="94" y="1532"/>
                </a:cxn>
                <a:cxn ang="0">
                  <a:pos x="171" y="1708"/>
                </a:cxn>
                <a:cxn ang="0">
                  <a:pos x="273" y="1876"/>
                </a:cxn>
                <a:cxn ang="0">
                  <a:pos x="400" y="2012"/>
                </a:cxn>
                <a:cxn ang="0">
                  <a:pos x="554" y="2100"/>
                </a:cxn>
                <a:cxn ang="0">
                  <a:pos x="701" y="2143"/>
                </a:cxn>
                <a:cxn ang="0">
                  <a:pos x="828" y="2156"/>
                </a:cxn>
                <a:cxn ang="0">
                  <a:pos x="930" y="2149"/>
                </a:cxn>
                <a:cxn ang="0">
                  <a:pos x="1071" y="2106"/>
                </a:cxn>
                <a:cxn ang="0">
                  <a:pos x="1050" y="2229"/>
                </a:cxn>
                <a:cxn ang="0">
                  <a:pos x="1021" y="2440"/>
                </a:cxn>
                <a:cxn ang="0">
                  <a:pos x="1023" y="2559"/>
                </a:cxn>
                <a:cxn ang="0">
                  <a:pos x="1056" y="2647"/>
                </a:cxn>
                <a:cxn ang="0">
                  <a:pos x="1165" y="2802"/>
                </a:cxn>
                <a:cxn ang="0">
                  <a:pos x="1276" y="2916"/>
                </a:cxn>
                <a:cxn ang="0">
                  <a:pos x="1419" y="3028"/>
                </a:cxn>
                <a:cxn ang="0">
                  <a:pos x="1593" y="3128"/>
                </a:cxn>
                <a:cxn ang="0">
                  <a:pos x="1800" y="3200"/>
                </a:cxn>
                <a:cxn ang="0">
                  <a:pos x="2033" y="3235"/>
                </a:cxn>
                <a:cxn ang="0">
                  <a:pos x="2258" y="3240"/>
                </a:cxn>
                <a:cxn ang="0">
                  <a:pos x="2469" y="3225"/>
                </a:cxn>
                <a:cxn ang="0">
                  <a:pos x="2737" y="3184"/>
                </a:cxn>
                <a:cxn ang="0">
                  <a:pos x="3052" y="3120"/>
                </a:cxn>
                <a:cxn ang="0">
                  <a:pos x="3203" y="3083"/>
                </a:cxn>
                <a:cxn ang="0">
                  <a:pos x="3321" y="3008"/>
                </a:cxn>
                <a:cxn ang="0">
                  <a:pos x="3425" y="2899"/>
                </a:cxn>
                <a:cxn ang="0">
                  <a:pos x="3509" y="2761"/>
                </a:cxn>
                <a:cxn ang="0">
                  <a:pos x="3563" y="2601"/>
                </a:cxn>
                <a:cxn ang="0">
                  <a:pos x="3580" y="2424"/>
                </a:cxn>
                <a:cxn ang="0">
                  <a:pos x="3545" y="2156"/>
                </a:cxn>
                <a:cxn ang="0">
                  <a:pos x="3491" y="1731"/>
                </a:cxn>
                <a:cxn ang="0">
                  <a:pos x="3460" y="1348"/>
                </a:cxn>
                <a:cxn ang="0">
                  <a:pos x="3462" y="1161"/>
                </a:cxn>
                <a:cxn ang="0">
                  <a:pos x="3469" y="1051"/>
                </a:cxn>
                <a:cxn ang="0">
                  <a:pos x="3453" y="707"/>
                </a:cxn>
                <a:cxn ang="0">
                  <a:pos x="3410" y="264"/>
                </a:cxn>
                <a:cxn ang="0">
                  <a:pos x="2808" y="120"/>
                </a:cxn>
                <a:cxn ang="0">
                  <a:pos x="2369" y="40"/>
                </a:cxn>
                <a:cxn ang="0">
                  <a:pos x="2027" y="2"/>
                </a:cxn>
                <a:cxn ang="0">
                  <a:pos x="1771" y="14"/>
                </a:cxn>
              </a:cxnLst>
              <a:rect l="0" t="0" r="r" b="b"/>
              <a:pathLst>
                <a:path w="3580" h="3241">
                  <a:moveTo>
                    <a:pt x="1706" y="38"/>
                  </a:moveTo>
                  <a:lnTo>
                    <a:pt x="1691" y="44"/>
                  </a:lnTo>
                  <a:lnTo>
                    <a:pt x="1651" y="59"/>
                  </a:lnTo>
                  <a:lnTo>
                    <a:pt x="1589" y="83"/>
                  </a:lnTo>
                  <a:lnTo>
                    <a:pt x="1517" y="114"/>
                  </a:lnTo>
                  <a:lnTo>
                    <a:pt x="1477" y="133"/>
                  </a:lnTo>
                  <a:lnTo>
                    <a:pt x="1437" y="152"/>
                  </a:lnTo>
                  <a:lnTo>
                    <a:pt x="1398" y="173"/>
                  </a:lnTo>
                  <a:lnTo>
                    <a:pt x="1358" y="195"/>
                  </a:lnTo>
                  <a:lnTo>
                    <a:pt x="1321" y="219"/>
                  </a:lnTo>
                  <a:lnTo>
                    <a:pt x="1286" y="242"/>
                  </a:lnTo>
                  <a:lnTo>
                    <a:pt x="1270" y="254"/>
                  </a:lnTo>
                  <a:lnTo>
                    <a:pt x="1255" y="266"/>
                  </a:lnTo>
                  <a:lnTo>
                    <a:pt x="1240" y="279"/>
                  </a:lnTo>
                  <a:lnTo>
                    <a:pt x="1227" y="291"/>
                  </a:lnTo>
                  <a:lnTo>
                    <a:pt x="1215" y="304"/>
                  </a:lnTo>
                  <a:lnTo>
                    <a:pt x="1203" y="318"/>
                  </a:lnTo>
                  <a:lnTo>
                    <a:pt x="1192" y="333"/>
                  </a:lnTo>
                  <a:lnTo>
                    <a:pt x="1181" y="349"/>
                  </a:lnTo>
                  <a:lnTo>
                    <a:pt x="1170" y="366"/>
                  </a:lnTo>
                  <a:lnTo>
                    <a:pt x="1158" y="383"/>
                  </a:lnTo>
                  <a:lnTo>
                    <a:pt x="1148" y="401"/>
                  </a:lnTo>
                  <a:lnTo>
                    <a:pt x="1138" y="420"/>
                  </a:lnTo>
                  <a:lnTo>
                    <a:pt x="1120" y="459"/>
                  </a:lnTo>
                  <a:lnTo>
                    <a:pt x="1102" y="499"/>
                  </a:lnTo>
                  <a:lnTo>
                    <a:pt x="1086" y="539"/>
                  </a:lnTo>
                  <a:lnTo>
                    <a:pt x="1071" y="579"/>
                  </a:lnTo>
                  <a:lnTo>
                    <a:pt x="1043" y="654"/>
                  </a:lnTo>
                  <a:lnTo>
                    <a:pt x="1018" y="719"/>
                  </a:lnTo>
                  <a:lnTo>
                    <a:pt x="1006" y="747"/>
                  </a:lnTo>
                  <a:lnTo>
                    <a:pt x="995" y="769"/>
                  </a:lnTo>
                  <a:lnTo>
                    <a:pt x="990" y="778"/>
                  </a:lnTo>
                  <a:lnTo>
                    <a:pt x="985" y="786"/>
                  </a:lnTo>
                  <a:lnTo>
                    <a:pt x="979" y="792"/>
                  </a:lnTo>
                  <a:lnTo>
                    <a:pt x="975" y="797"/>
                  </a:lnTo>
                  <a:lnTo>
                    <a:pt x="964" y="806"/>
                  </a:lnTo>
                  <a:lnTo>
                    <a:pt x="953" y="817"/>
                  </a:lnTo>
                  <a:lnTo>
                    <a:pt x="941" y="831"/>
                  </a:lnTo>
                  <a:lnTo>
                    <a:pt x="928" y="847"/>
                  </a:lnTo>
                  <a:lnTo>
                    <a:pt x="904" y="881"/>
                  </a:lnTo>
                  <a:lnTo>
                    <a:pt x="881" y="918"/>
                  </a:lnTo>
                  <a:lnTo>
                    <a:pt x="860" y="952"/>
                  </a:lnTo>
                  <a:lnTo>
                    <a:pt x="843" y="981"/>
                  </a:lnTo>
                  <a:lnTo>
                    <a:pt x="832" y="1002"/>
                  </a:lnTo>
                  <a:lnTo>
                    <a:pt x="828" y="1010"/>
                  </a:lnTo>
                  <a:lnTo>
                    <a:pt x="822" y="999"/>
                  </a:lnTo>
                  <a:lnTo>
                    <a:pt x="806" y="970"/>
                  </a:lnTo>
                  <a:lnTo>
                    <a:pt x="782" y="930"/>
                  </a:lnTo>
                  <a:lnTo>
                    <a:pt x="752" y="881"/>
                  </a:lnTo>
                  <a:lnTo>
                    <a:pt x="718" y="829"/>
                  </a:lnTo>
                  <a:lnTo>
                    <a:pt x="681" y="779"/>
                  </a:lnTo>
                  <a:lnTo>
                    <a:pt x="664" y="757"/>
                  </a:lnTo>
                  <a:lnTo>
                    <a:pt x="647" y="736"/>
                  </a:lnTo>
                  <a:lnTo>
                    <a:pt x="630" y="717"/>
                  </a:lnTo>
                  <a:lnTo>
                    <a:pt x="615" y="703"/>
                  </a:lnTo>
                  <a:lnTo>
                    <a:pt x="599" y="692"/>
                  </a:lnTo>
                  <a:lnTo>
                    <a:pt x="583" y="683"/>
                  </a:lnTo>
                  <a:lnTo>
                    <a:pt x="566" y="676"/>
                  </a:lnTo>
                  <a:lnTo>
                    <a:pt x="549" y="671"/>
                  </a:lnTo>
                  <a:lnTo>
                    <a:pt x="531" y="667"/>
                  </a:lnTo>
                  <a:lnTo>
                    <a:pt x="513" y="665"/>
                  </a:lnTo>
                  <a:lnTo>
                    <a:pt x="494" y="665"/>
                  </a:lnTo>
                  <a:lnTo>
                    <a:pt x="474" y="665"/>
                  </a:lnTo>
                  <a:lnTo>
                    <a:pt x="437" y="667"/>
                  </a:lnTo>
                  <a:lnTo>
                    <a:pt x="401" y="671"/>
                  </a:lnTo>
                  <a:lnTo>
                    <a:pt x="367" y="675"/>
                  </a:lnTo>
                  <a:lnTo>
                    <a:pt x="335" y="676"/>
                  </a:lnTo>
                  <a:lnTo>
                    <a:pt x="321" y="677"/>
                  </a:lnTo>
                  <a:lnTo>
                    <a:pt x="307" y="678"/>
                  </a:lnTo>
                  <a:lnTo>
                    <a:pt x="293" y="680"/>
                  </a:lnTo>
                  <a:lnTo>
                    <a:pt x="280" y="683"/>
                  </a:lnTo>
                  <a:lnTo>
                    <a:pt x="267" y="687"/>
                  </a:lnTo>
                  <a:lnTo>
                    <a:pt x="253" y="691"/>
                  </a:lnTo>
                  <a:lnTo>
                    <a:pt x="241" y="696"/>
                  </a:lnTo>
                  <a:lnTo>
                    <a:pt x="228" y="701"/>
                  </a:lnTo>
                  <a:lnTo>
                    <a:pt x="203" y="713"/>
                  </a:lnTo>
                  <a:lnTo>
                    <a:pt x="178" y="727"/>
                  </a:lnTo>
                  <a:lnTo>
                    <a:pt x="151" y="742"/>
                  </a:lnTo>
                  <a:lnTo>
                    <a:pt x="122" y="757"/>
                  </a:lnTo>
                  <a:lnTo>
                    <a:pt x="115" y="761"/>
                  </a:lnTo>
                  <a:lnTo>
                    <a:pt x="108" y="766"/>
                  </a:lnTo>
                  <a:lnTo>
                    <a:pt x="101" y="772"/>
                  </a:lnTo>
                  <a:lnTo>
                    <a:pt x="94" y="779"/>
                  </a:lnTo>
                  <a:lnTo>
                    <a:pt x="87" y="787"/>
                  </a:lnTo>
                  <a:lnTo>
                    <a:pt x="81" y="795"/>
                  </a:lnTo>
                  <a:lnTo>
                    <a:pt x="74" y="804"/>
                  </a:lnTo>
                  <a:lnTo>
                    <a:pt x="68" y="814"/>
                  </a:lnTo>
                  <a:lnTo>
                    <a:pt x="57" y="835"/>
                  </a:lnTo>
                  <a:lnTo>
                    <a:pt x="46" y="859"/>
                  </a:lnTo>
                  <a:lnTo>
                    <a:pt x="36" y="885"/>
                  </a:lnTo>
                  <a:lnTo>
                    <a:pt x="27" y="913"/>
                  </a:lnTo>
                  <a:lnTo>
                    <a:pt x="19" y="942"/>
                  </a:lnTo>
                  <a:lnTo>
                    <a:pt x="13" y="973"/>
                  </a:lnTo>
                  <a:lnTo>
                    <a:pt x="8" y="1005"/>
                  </a:lnTo>
                  <a:lnTo>
                    <a:pt x="4" y="1037"/>
                  </a:lnTo>
                  <a:lnTo>
                    <a:pt x="1" y="1070"/>
                  </a:lnTo>
                  <a:lnTo>
                    <a:pt x="0" y="1103"/>
                  </a:lnTo>
                  <a:lnTo>
                    <a:pt x="0" y="1136"/>
                  </a:lnTo>
                  <a:lnTo>
                    <a:pt x="2" y="1169"/>
                  </a:lnTo>
                  <a:lnTo>
                    <a:pt x="4" y="1186"/>
                  </a:lnTo>
                  <a:lnTo>
                    <a:pt x="6" y="1206"/>
                  </a:lnTo>
                  <a:lnTo>
                    <a:pt x="9" y="1228"/>
                  </a:lnTo>
                  <a:lnTo>
                    <a:pt x="14" y="1253"/>
                  </a:lnTo>
                  <a:lnTo>
                    <a:pt x="25" y="1306"/>
                  </a:lnTo>
                  <a:lnTo>
                    <a:pt x="41" y="1365"/>
                  </a:lnTo>
                  <a:lnTo>
                    <a:pt x="50" y="1396"/>
                  </a:lnTo>
                  <a:lnTo>
                    <a:pt x="59" y="1429"/>
                  </a:lnTo>
                  <a:lnTo>
                    <a:pt x="70" y="1462"/>
                  </a:lnTo>
                  <a:lnTo>
                    <a:pt x="81" y="1496"/>
                  </a:lnTo>
                  <a:lnTo>
                    <a:pt x="94" y="1532"/>
                  </a:lnTo>
                  <a:lnTo>
                    <a:pt x="107" y="1567"/>
                  </a:lnTo>
                  <a:lnTo>
                    <a:pt x="122" y="1603"/>
                  </a:lnTo>
                  <a:lnTo>
                    <a:pt x="137" y="1638"/>
                  </a:lnTo>
                  <a:lnTo>
                    <a:pt x="153" y="1673"/>
                  </a:lnTo>
                  <a:lnTo>
                    <a:pt x="171" y="1708"/>
                  </a:lnTo>
                  <a:lnTo>
                    <a:pt x="189" y="1743"/>
                  </a:lnTo>
                  <a:lnTo>
                    <a:pt x="208" y="1778"/>
                  </a:lnTo>
                  <a:lnTo>
                    <a:pt x="229" y="1812"/>
                  </a:lnTo>
                  <a:lnTo>
                    <a:pt x="250" y="1844"/>
                  </a:lnTo>
                  <a:lnTo>
                    <a:pt x="273" y="1876"/>
                  </a:lnTo>
                  <a:lnTo>
                    <a:pt x="297" y="1906"/>
                  </a:lnTo>
                  <a:lnTo>
                    <a:pt x="321" y="1935"/>
                  </a:lnTo>
                  <a:lnTo>
                    <a:pt x="346" y="1963"/>
                  </a:lnTo>
                  <a:lnTo>
                    <a:pt x="373" y="1988"/>
                  </a:lnTo>
                  <a:lnTo>
                    <a:pt x="400" y="2012"/>
                  </a:lnTo>
                  <a:lnTo>
                    <a:pt x="429" y="2035"/>
                  </a:lnTo>
                  <a:lnTo>
                    <a:pt x="458" y="2055"/>
                  </a:lnTo>
                  <a:lnTo>
                    <a:pt x="490" y="2072"/>
                  </a:lnTo>
                  <a:lnTo>
                    <a:pt x="522" y="2087"/>
                  </a:lnTo>
                  <a:lnTo>
                    <a:pt x="554" y="2100"/>
                  </a:lnTo>
                  <a:lnTo>
                    <a:pt x="585" y="2111"/>
                  </a:lnTo>
                  <a:lnTo>
                    <a:pt x="615" y="2121"/>
                  </a:lnTo>
                  <a:lnTo>
                    <a:pt x="645" y="2130"/>
                  </a:lnTo>
                  <a:lnTo>
                    <a:pt x="673" y="2137"/>
                  </a:lnTo>
                  <a:lnTo>
                    <a:pt x="701" y="2143"/>
                  </a:lnTo>
                  <a:lnTo>
                    <a:pt x="729" y="2147"/>
                  </a:lnTo>
                  <a:lnTo>
                    <a:pt x="755" y="2151"/>
                  </a:lnTo>
                  <a:lnTo>
                    <a:pt x="780" y="2153"/>
                  </a:lnTo>
                  <a:lnTo>
                    <a:pt x="805" y="2155"/>
                  </a:lnTo>
                  <a:lnTo>
                    <a:pt x="828" y="2156"/>
                  </a:lnTo>
                  <a:lnTo>
                    <a:pt x="850" y="2156"/>
                  </a:lnTo>
                  <a:lnTo>
                    <a:pt x="872" y="2155"/>
                  </a:lnTo>
                  <a:lnTo>
                    <a:pt x="892" y="2153"/>
                  </a:lnTo>
                  <a:lnTo>
                    <a:pt x="912" y="2151"/>
                  </a:lnTo>
                  <a:lnTo>
                    <a:pt x="930" y="2149"/>
                  </a:lnTo>
                  <a:lnTo>
                    <a:pt x="965" y="2142"/>
                  </a:lnTo>
                  <a:lnTo>
                    <a:pt x="995" y="2135"/>
                  </a:lnTo>
                  <a:lnTo>
                    <a:pt x="1021" y="2127"/>
                  </a:lnTo>
                  <a:lnTo>
                    <a:pt x="1042" y="2119"/>
                  </a:lnTo>
                  <a:lnTo>
                    <a:pt x="1071" y="2106"/>
                  </a:lnTo>
                  <a:lnTo>
                    <a:pt x="1081" y="2100"/>
                  </a:lnTo>
                  <a:lnTo>
                    <a:pt x="1076" y="2117"/>
                  </a:lnTo>
                  <a:lnTo>
                    <a:pt x="1065" y="2163"/>
                  </a:lnTo>
                  <a:lnTo>
                    <a:pt x="1058" y="2194"/>
                  </a:lnTo>
                  <a:lnTo>
                    <a:pt x="1050" y="2229"/>
                  </a:lnTo>
                  <a:lnTo>
                    <a:pt x="1043" y="2268"/>
                  </a:lnTo>
                  <a:lnTo>
                    <a:pt x="1036" y="2310"/>
                  </a:lnTo>
                  <a:lnTo>
                    <a:pt x="1029" y="2353"/>
                  </a:lnTo>
                  <a:lnTo>
                    <a:pt x="1024" y="2397"/>
                  </a:lnTo>
                  <a:lnTo>
                    <a:pt x="1021" y="2440"/>
                  </a:lnTo>
                  <a:lnTo>
                    <a:pt x="1019" y="2482"/>
                  </a:lnTo>
                  <a:lnTo>
                    <a:pt x="1019" y="2502"/>
                  </a:lnTo>
                  <a:lnTo>
                    <a:pt x="1020" y="2522"/>
                  </a:lnTo>
                  <a:lnTo>
                    <a:pt x="1021" y="2541"/>
                  </a:lnTo>
                  <a:lnTo>
                    <a:pt x="1023" y="2559"/>
                  </a:lnTo>
                  <a:lnTo>
                    <a:pt x="1026" y="2576"/>
                  </a:lnTo>
                  <a:lnTo>
                    <a:pt x="1030" y="2592"/>
                  </a:lnTo>
                  <a:lnTo>
                    <a:pt x="1035" y="2606"/>
                  </a:lnTo>
                  <a:lnTo>
                    <a:pt x="1041" y="2619"/>
                  </a:lnTo>
                  <a:lnTo>
                    <a:pt x="1056" y="2647"/>
                  </a:lnTo>
                  <a:lnTo>
                    <a:pt x="1076" y="2680"/>
                  </a:lnTo>
                  <a:lnTo>
                    <a:pt x="1100" y="2717"/>
                  </a:lnTo>
                  <a:lnTo>
                    <a:pt x="1130" y="2757"/>
                  </a:lnTo>
                  <a:lnTo>
                    <a:pt x="1147" y="2779"/>
                  </a:lnTo>
                  <a:lnTo>
                    <a:pt x="1165" y="2802"/>
                  </a:lnTo>
                  <a:lnTo>
                    <a:pt x="1186" y="2824"/>
                  </a:lnTo>
                  <a:lnTo>
                    <a:pt x="1206" y="2846"/>
                  </a:lnTo>
                  <a:lnTo>
                    <a:pt x="1228" y="2869"/>
                  </a:lnTo>
                  <a:lnTo>
                    <a:pt x="1252" y="2892"/>
                  </a:lnTo>
                  <a:lnTo>
                    <a:pt x="1276" y="2916"/>
                  </a:lnTo>
                  <a:lnTo>
                    <a:pt x="1302" y="2939"/>
                  </a:lnTo>
                  <a:lnTo>
                    <a:pt x="1329" y="2961"/>
                  </a:lnTo>
                  <a:lnTo>
                    <a:pt x="1357" y="2984"/>
                  </a:lnTo>
                  <a:lnTo>
                    <a:pt x="1387" y="3006"/>
                  </a:lnTo>
                  <a:lnTo>
                    <a:pt x="1419" y="3028"/>
                  </a:lnTo>
                  <a:lnTo>
                    <a:pt x="1451" y="3050"/>
                  </a:lnTo>
                  <a:lnTo>
                    <a:pt x="1484" y="3071"/>
                  </a:lnTo>
                  <a:lnTo>
                    <a:pt x="1519" y="3091"/>
                  </a:lnTo>
                  <a:lnTo>
                    <a:pt x="1555" y="3110"/>
                  </a:lnTo>
                  <a:lnTo>
                    <a:pt x="1593" y="3128"/>
                  </a:lnTo>
                  <a:lnTo>
                    <a:pt x="1632" y="3145"/>
                  </a:lnTo>
                  <a:lnTo>
                    <a:pt x="1672" y="3160"/>
                  </a:lnTo>
                  <a:lnTo>
                    <a:pt x="1714" y="3175"/>
                  </a:lnTo>
                  <a:lnTo>
                    <a:pt x="1756" y="3188"/>
                  </a:lnTo>
                  <a:lnTo>
                    <a:pt x="1800" y="3200"/>
                  </a:lnTo>
                  <a:lnTo>
                    <a:pt x="1846" y="3210"/>
                  </a:lnTo>
                  <a:lnTo>
                    <a:pt x="1893" y="3218"/>
                  </a:lnTo>
                  <a:lnTo>
                    <a:pt x="1940" y="3225"/>
                  </a:lnTo>
                  <a:lnTo>
                    <a:pt x="1987" y="3230"/>
                  </a:lnTo>
                  <a:lnTo>
                    <a:pt x="2033" y="3235"/>
                  </a:lnTo>
                  <a:lnTo>
                    <a:pt x="2080" y="3238"/>
                  </a:lnTo>
                  <a:lnTo>
                    <a:pt x="2125" y="3240"/>
                  </a:lnTo>
                  <a:lnTo>
                    <a:pt x="2170" y="3241"/>
                  </a:lnTo>
                  <a:lnTo>
                    <a:pt x="2214" y="3241"/>
                  </a:lnTo>
                  <a:lnTo>
                    <a:pt x="2258" y="3240"/>
                  </a:lnTo>
                  <a:lnTo>
                    <a:pt x="2302" y="3239"/>
                  </a:lnTo>
                  <a:lnTo>
                    <a:pt x="2345" y="3237"/>
                  </a:lnTo>
                  <a:lnTo>
                    <a:pt x="2387" y="3233"/>
                  </a:lnTo>
                  <a:lnTo>
                    <a:pt x="2428" y="3230"/>
                  </a:lnTo>
                  <a:lnTo>
                    <a:pt x="2469" y="3225"/>
                  </a:lnTo>
                  <a:lnTo>
                    <a:pt x="2509" y="3221"/>
                  </a:lnTo>
                  <a:lnTo>
                    <a:pt x="2550" y="3215"/>
                  </a:lnTo>
                  <a:lnTo>
                    <a:pt x="2589" y="3210"/>
                  </a:lnTo>
                  <a:lnTo>
                    <a:pt x="2664" y="3197"/>
                  </a:lnTo>
                  <a:lnTo>
                    <a:pt x="2737" y="3184"/>
                  </a:lnTo>
                  <a:lnTo>
                    <a:pt x="2807" y="3170"/>
                  </a:lnTo>
                  <a:lnTo>
                    <a:pt x="2874" y="3156"/>
                  </a:lnTo>
                  <a:lnTo>
                    <a:pt x="2937" y="3143"/>
                  </a:lnTo>
                  <a:lnTo>
                    <a:pt x="2997" y="3131"/>
                  </a:lnTo>
                  <a:lnTo>
                    <a:pt x="3052" y="3120"/>
                  </a:lnTo>
                  <a:lnTo>
                    <a:pt x="3104" y="3112"/>
                  </a:lnTo>
                  <a:lnTo>
                    <a:pt x="3129" y="3107"/>
                  </a:lnTo>
                  <a:lnTo>
                    <a:pt x="3154" y="3101"/>
                  </a:lnTo>
                  <a:lnTo>
                    <a:pt x="3178" y="3093"/>
                  </a:lnTo>
                  <a:lnTo>
                    <a:pt x="3203" y="3083"/>
                  </a:lnTo>
                  <a:lnTo>
                    <a:pt x="3228" y="3071"/>
                  </a:lnTo>
                  <a:lnTo>
                    <a:pt x="3252" y="3058"/>
                  </a:lnTo>
                  <a:lnTo>
                    <a:pt x="3276" y="3042"/>
                  </a:lnTo>
                  <a:lnTo>
                    <a:pt x="3299" y="3026"/>
                  </a:lnTo>
                  <a:lnTo>
                    <a:pt x="3321" y="3008"/>
                  </a:lnTo>
                  <a:lnTo>
                    <a:pt x="3343" y="2989"/>
                  </a:lnTo>
                  <a:lnTo>
                    <a:pt x="3365" y="2968"/>
                  </a:lnTo>
                  <a:lnTo>
                    <a:pt x="3386" y="2947"/>
                  </a:lnTo>
                  <a:lnTo>
                    <a:pt x="3406" y="2924"/>
                  </a:lnTo>
                  <a:lnTo>
                    <a:pt x="3425" y="2899"/>
                  </a:lnTo>
                  <a:lnTo>
                    <a:pt x="3445" y="2874"/>
                  </a:lnTo>
                  <a:lnTo>
                    <a:pt x="3462" y="2847"/>
                  </a:lnTo>
                  <a:lnTo>
                    <a:pt x="3479" y="2820"/>
                  </a:lnTo>
                  <a:lnTo>
                    <a:pt x="3494" y="2791"/>
                  </a:lnTo>
                  <a:lnTo>
                    <a:pt x="3509" y="2761"/>
                  </a:lnTo>
                  <a:lnTo>
                    <a:pt x="3522" y="2730"/>
                  </a:lnTo>
                  <a:lnTo>
                    <a:pt x="3534" y="2699"/>
                  </a:lnTo>
                  <a:lnTo>
                    <a:pt x="3545" y="2667"/>
                  </a:lnTo>
                  <a:lnTo>
                    <a:pt x="3555" y="2635"/>
                  </a:lnTo>
                  <a:lnTo>
                    <a:pt x="3563" y="2601"/>
                  </a:lnTo>
                  <a:lnTo>
                    <a:pt x="3569" y="2567"/>
                  </a:lnTo>
                  <a:lnTo>
                    <a:pt x="3574" y="2532"/>
                  </a:lnTo>
                  <a:lnTo>
                    <a:pt x="3578" y="2496"/>
                  </a:lnTo>
                  <a:lnTo>
                    <a:pt x="3580" y="2460"/>
                  </a:lnTo>
                  <a:lnTo>
                    <a:pt x="3580" y="2424"/>
                  </a:lnTo>
                  <a:lnTo>
                    <a:pt x="3579" y="2388"/>
                  </a:lnTo>
                  <a:lnTo>
                    <a:pt x="3575" y="2351"/>
                  </a:lnTo>
                  <a:lnTo>
                    <a:pt x="3570" y="2314"/>
                  </a:lnTo>
                  <a:lnTo>
                    <a:pt x="3558" y="2236"/>
                  </a:lnTo>
                  <a:lnTo>
                    <a:pt x="3545" y="2156"/>
                  </a:lnTo>
                  <a:lnTo>
                    <a:pt x="3533" y="2073"/>
                  </a:lnTo>
                  <a:lnTo>
                    <a:pt x="3522" y="1988"/>
                  </a:lnTo>
                  <a:lnTo>
                    <a:pt x="3511" y="1902"/>
                  </a:lnTo>
                  <a:lnTo>
                    <a:pt x="3500" y="1817"/>
                  </a:lnTo>
                  <a:lnTo>
                    <a:pt x="3491" y="1731"/>
                  </a:lnTo>
                  <a:lnTo>
                    <a:pt x="3482" y="1648"/>
                  </a:lnTo>
                  <a:lnTo>
                    <a:pt x="3475" y="1567"/>
                  </a:lnTo>
                  <a:lnTo>
                    <a:pt x="3468" y="1489"/>
                  </a:lnTo>
                  <a:lnTo>
                    <a:pt x="3463" y="1416"/>
                  </a:lnTo>
                  <a:lnTo>
                    <a:pt x="3460" y="1348"/>
                  </a:lnTo>
                  <a:lnTo>
                    <a:pt x="3458" y="1286"/>
                  </a:lnTo>
                  <a:lnTo>
                    <a:pt x="3458" y="1229"/>
                  </a:lnTo>
                  <a:lnTo>
                    <a:pt x="3459" y="1204"/>
                  </a:lnTo>
                  <a:lnTo>
                    <a:pt x="3460" y="1182"/>
                  </a:lnTo>
                  <a:lnTo>
                    <a:pt x="3462" y="1161"/>
                  </a:lnTo>
                  <a:lnTo>
                    <a:pt x="3464" y="1142"/>
                  </a:lnTo>
                  <a:lnTo>
                    <a:pt x="3466" y="1123"/>
                  </a:lnTo>
                  <a:lnTo>
                    <a:pt x="3468" y="1102"/>
                  </a:lnTo>
                  <a:lnTo>
                    <a:pt x="3469" y="1078"/>
                  </a:lnTo>
                  <a:lnTo>
                    <a:pt x="3469" y="1051"/>
                  </a:lnTo>
                  <a:lnTo>
                    <a:pt x="3469" y="993"/>
                  </a:lnTo>
                  <a:lnTo>
                    <a:pt x="3467" y="926"/>
                  </a:lnTo>
                  <a:lnTo>
                    <a:pt x="3463" y="856"/>
                  </a:lnTo>
                  <a:lnTo>
                    <a:pt x="3459" y="783"/>
                  </a:lnTo>
                  <a:lnTo>
                    <a:pt x="3453" y="707"/>
                  </a:lnTo>
                  <a:lnTo>
                    <a:pt x="3447" y="633"/>
                  </a:lnTo>
                  <a:lnTo>
                    <a:pt x="3435" y="493"/>
                  </a:lnTo>
                  <a:lnTo>
                    <a:pt x="3422" y="375"/>
                  </a:lnTo>
                  <a:lnTo>
                    <a:pt x="3413" y="294"/>
                  </a:lnTo>
                  <a:lnTo>
                    <a:pt x="3410" y="264"/>
                  </a:lnTo>
                  <a:lnTo>
                    <a:pt x="3348" y="248"/>
                  </a:lnTo>
                  <a:lnTo>
                    <a:pt x="3183" y="206"/>
                  </a:lnTo>
                  <a:lnTo>
                    <a:pt x="3072" y="179"/>
                  </a:lnTo>
                  <a:lnTo>
                    <a:pt x="2945" y="150"/>
                  </a:lnTo>
                  <a:lnTo>
                    <a:pt x="2808" y="120"/>
                  </a:lnTo>
                  <a:lnTo>
                    <a:pt x="2663" y="91"/>
                  </a:lnTo>
                  <a:lnTo>
                    <a:pt x="2590" y="77"/>
                  </a:lnTo>
                  <a:lnTo>
                    <a:pt x="2515" y="64"/>
                  </a:lnTo>
                  <a:lnTo>
                    <a:pt x="2441" y="51"/>
                  </a:lnTo>
                  <a:lnTo>
                    <a:pt x="2369" y="40"/>
                  </a:lnTo>
                  <a:lnTo>
                    <a:pt x="2296" y="29"/>
                  </a:lnTo>
                  <a:lnTo>
                    <a:pt x="2225" y="20"/>
                  </a:lnTo>
                  <a:lnTo>
                    <a:pt x="2157" y="12"/>
                  </a:lnTo>
                  <a:lnTo>
                    <a:pt x="2091" y="6"/>
                  </a:lnTo>
                  <a:lnTo>
                    <a:pt x="2027" y="2"/>
                  </a:lnTo>
                  <a:lnTo>
                    <a:pt x="1967" y="0"/>
                  </a:lnTo>
                  <a:lnTo>
                    <a:pt x="1912" y="0"/>
                  </a:lnTo>
                  <a:lnTo>
                    <a:pt x="1860" y="2"/>
                  </a:lnTo>
                  <a:lnTo>
                    <a:pt x="1813" y="7"/>
                  </a:lnTo>
                  <a:lnTo>
                    <a:pt x="1771" y="14"/>
                  </a:lnTo>
                  <a:lnTo>
                    <a:pt x="1736" y="25"/>
                  </a:lnTo>
                  <a:lnTo>
                    <a:pt x="1706" y="38"/>
                  </a:lnTo>
                  <a:close/>
                </a:path>
              </a:pathLst>
            </a:custGeom>
            <a:solidFill>
              <a:srgbClr val="C8FF7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3" name="Freeform 604"/>
            <p:cNvSpPr>
              <a:spLocks/>
            </p:cNvSpPr>
            <p:nvPr/>
          </p:nvSpPr>
          <p:spPr bwMode="auto">
            <a:xfrm>
              <a:off x="1483" y="3115"/>
              <a:ext cx="191" cy="74"/>
            </a:xfrm>
            <a:custGeom>
              <a:avLst/>
              <a:gdLst/>
              <a:ahLst/>
              <a:cxnLst>
                <a:cxn ang="0">
                  <a:pos x="430" y="337"/>
                </a:cxn>
                <a:cxn ang="0">
                  <a:pos x="575" y="288"/>
                </a:cxn>
                <a:cxn ang="0">
                  <a:pos x="749" y="240"/>
                </a:cxn>
                <a:cxn ang="0">
                  <a:pos x="1105" y="148"/>
                </a:cxn>
                <a:cxn ang="0">
                  <a:pos x="1284" y="94"/>
                </a:cxn>
                <a:cxn ang="0">
                  <a:pos x="1386" y="43"/>
                </a:cxn>
                <a:cxn ang="0">
                  <a:pos x="1450" y="8"/>
                </a:cxn>
                <a:cxn ang="0">
                  <a:pos x="1492" y="0"/>
                </a:cxn>
                <a:cxn ang="0">
                  <a:pos x="1525" y="2"/>
                </a:cxn>
                <a:cxn ang="0">
                  <a:pos x="1615" y="24"/>
                </a:cxn>
                <a:cxn ang="0">
                  <a:pos x="1712" y="66"/>
                </a:cxn>
                <a:cxn ang="0">
                  <a:pos x="1803" y="119"/>
                </a:cxn>
                <a:cxn ang="0">
                  <a:pos x="1881" y="175"/>
                </a:cxn>
                <a:cxn ang="0">
                  <a:pos x="1958" y="239"/>
                </a:cxn>
                <a:cxn ang="0">
                  <a:pos x="2002" y="290"/>
                </a:cxn>
                <a:cxn ang="0">
                  <a:pos x="2037" y="368"/>
                </a:cxn>
                <a:cxn ang="0">
                  <a:pos x="2069" y="467"/>
                </a:cxn>
                <a:cxn ang="0">
                  <a:pos x="2090" y="567"/>
                </a:cxn>
                <a:cxn ang="0">
                  <a:pos x="2093" y="622"/>
                </a:cxn>
                <a:cxn ang="0">
                  <a:pos x="2088" y="653"/>
                </a:cxn>
                <a:cxn ang="0">
                  <a:pos x="2076" y="673"/>
                </a:cxn>
                <a:cxn ang="0">
                  <a:pos x="1994" y="735"/>
                </a:cxn>
                <a:cxn ang="0">
                  <a:pos x="1940" y="762"/>
                </a:cxn>
                <a:cxn ang="0">
                  <a:pos x="1890" y="780"/>
                </a:cxn>
                <a:cxn ang="0">
                  <a:pos x="1831" y="794"/>
                </a:cxn>
                <a:cxn ang="0">
                  <a:pos x="1761" y="802"/>
                </a:cxn>
                <a:cxn ang="0">
                  <a:pos x="1679" y="803"/>
                </a:cxn>
                <a:cxn ang="0">
                  <a:pos x="1585" y="796"/>
                </a:cxn>
                <a:cxn ang="0">
                  <a:pos x="1475" y="778"/>
                </a:cxn>
                <a:cxn ang="0">
                  <a:pos x="1292" y="735"/>
                </a:cxn>
                <a:cxn ang="0">
                  <a:pos x="1180" y="697"/>
                </a:cxn>
                <a:cxn ang="0">
                  <a:pos x="1101" y="664"/>
                </a:cxn>
                <a:cxn ang="0">
                  <a:pos x="1015" y="638"/>
                </a:cxn>
                <a:cxn ang="0">
                  <a:pos x="888" y="619"/>
                </a:cxn>
                <a:cxn ang="0">
                  <a:pos x="616" y="599"/>
                </a:cxn>
                <a:cxn ang="0">
                  <a:pos x="452" y="590"/>
                </a:cxn>
                <a:cxn ang="0">
                  <a:pos x="388" y="591"/>
                </a:cxn>
                <a:cxn ang="0">
                  <a:pos x="338" y="599"/>
                </a:cxn>
                <a:cxn ang="0">
                  <a:pos x="285" y="611"/>
                </a:cxn>
                <a:cxn ang="0">
                  <a:pos x="185" y="624"/>
                </a:cxn>
                <a:cxn ang="0">
                  <a:pos x="39" y="634"/>
                </a:cxn>
                <a:cxn ang="0">
                  <a:pos x="2" y="635"/>
                </a:cxn>
                <a:cxn ang="0">
                  <a:pos x="29" y="621"/>
                </a:cxn>
                <a:cxn ang="0">
                  <a:pos x="85" y="572"/>
                </a:cxn>
                <a:cxn ang="0">
                  <a:pos x="159" y="491"/>
                </a:cxn>
                <a:cxn ang="0">
                  <a:pos x="195" y="460"/>
                </a:cxn>
                <a:cxn ang="0">
                  <a:pos x="269" y="413"/>
                </a:cxn>
              </a:cxnLst>
              <a:rect l="0" t="0" r="r" b="b"/>
              <a:pathLst>
                <a:path w="2093" h="804">
                  <a:moveTo>
                    <a:pt x="357" y="367"/>
                  </a:moveTo>
                  <a:lnTo>
                    <a:pt x="390" y="352"/>
                  </a:lnTo>
                  <a:lnTo>
                    <a:pt x="430" y="337"/>
                  </a:lnTo>
                  <a:lnTo>
                    <a:pt x="474" y="321"/>
                  </a:lnTo>
                  <a:lnTo>
                    <a:pt x="523" y="304"/>
                  </a:lnTo>
                  <a:lnTo>
                    <a:pt x="575" y="288"/>
                  </a:lnTo>
                  <a:lnTo>
                    <a:pt x="631" y="272"/>
                  </a:lnTo>
                  <a:lnTo>
                    <a:pt x="689" y="256"/>
                  </a:lnTo>
                  <a:lnTo>
                    <a:pt x="749" y="240"/>
                  </a:lnTo>
                  <a:lnTo>
                    <a:pt x="871" y="208"/>
                  </a:lnTo>
                  <a:lnTo>
                    <a:pt x="991" y="177"/>
                  </a:lnTo>
                  <a:lnTo>
                    <a:pt x="1105" y="148"/>
                  </a:lnTo>
                  <a:lnTo>
                    <a:pt x="1205" y="120"/>
                  </a:lnTo>
                  <a:lnTo>
                    <a:pt x="1248" y="107"/>
                  </a:lnTo>
                  <a:lnTo>
                    <a:pt x="1284" y="94"/>
                  </a:lnTo>
                  <a:lnTo>
                    <a:pt x="1317" y="80"/>
                  </a:lnTo>
                  <a:lnTo>
                    <a:pt x="1344" y="67"/>
                  </a:lnTo>
                  <a:lnTo>
                    <a:pt x="1386" y="43"/>
                  </a:lnTo>
                  <a:lnTo>
                    <a:pt x="1420" y="23"/>
                  </a:lnTo>
                  <a:lnTo>
                    <a:pt x="1435" y="15"/>
                  </a:lnTo>
                  <a:lnTo>
                    <a:pt x="1450" y="8"/>
                  </a:lnTo>
                  <a:lnTo>
                    <a:pt x="1466" y="3"/>
                  </a:lnTo>
                  <a:lnTo>
                    <a:pt x="1483" y="1"/>
                  </a:lnTo>
                  <a:lnTo>
                    <a:pt x="1492" y="0"/>
                  </a:lnTo>
                  <a:lnTo>
                    <a:pt x="1502" y="0"/>
                  </a:lnTo>
                  <a:lnTo>
                    <a:pt x="1513" y="1"/>
                  </a:lnTo>
                  <a:lnTo>
                    <a:pt x="1525" y="2"/>
                  </a:lnTo>
                  <a:lnTo>
                    <a:pt x="1551" y="6"/>
                  </a:lnTo>
                  <a:lnTo>
                    <a:pt x="1582" y="14"/>
                  </a:lnTo>
                  <a:lnTo>
                    <a:pt x="1615" y="24"/>
                  </a:lnTo>
                  <a:lnTo>
                    <a:pt x="1648" y="36"/>
                  </a:lnTo>
                  <a:lnTo>
                    <a:pt x="1680" y="51"/>
                  </a:lnTo>
                  <a:lnTo>
                    <a:pt x="1712" y="66"/>
                  </a:lnTo>
                  <a:lnTo>
                    <a:pt x="1743" y="83"/>
                  </a:lnTo>
                  <a:lnTo>
                    <a:pt x="1774" y="101"/>
                  </a:lnTo>
                  <a:lnTo>
                    <a:pt x="1803" y="119"/>
                  </a:lnTo>
                  <a:lnTo>
                    <a:pt x="1830" y="138"/>
                  </a:lnTo>
                  <a:lnTo>
                    <a:pt x="1857" y="156"/>
                  </a:lnTo>
                  <a:lnTo>
                    <a:pt x="1881" y="175"/>
                  </a:lnTo>
                  <a:lnTo>
                    <a:pt x="1904" y="192"/>
                  </a:lnTo>
                  <a:lnTo>
                    <a:pt x="1924" y="209"/>
                  </a:lnTo>
                  <a:lnTo>
                    <a:pt x="1958" y="239"/>
                  </a:lnTo>
                  <a:lnTo>
                    <a:pt x="1982" y="261"/>
                  </a:lnTo>
                  <a:lnTo>
                    <a:pt x="1992" y="273"/>
                  </a:lnTo>
                  <a:lnTo>
                    <a:pt x="2002" y="290"/>
                  </a:lnTo>
                  <a:lnTo>
                    <a:pt x="2013" y="313"/>
                  </a:lnTo>
                  <a:lnTo>
                    <a:pt x="2025" y="339"/>
                  </a:lnTo>
                  <a:lnTo>
                    <a:pt x="2037" y="368"/>
                  </a:lnTo>
                  <a:lnTo>
                    <a:pt x="2048" y="400"/>
                  </a:lnTo>
                  <a:lnTo>
                    <a:pt x="2059" y="433"/>
                  </a:lnTo>
                  <a:lnTo>
                    <a:pt x="2069" y="467"/>
                  </a:lnTo>
                  <a:lnTo>
                    <a:pt x="2077" y="501"/>
                  </a:lnTo>
                  <a:lnTo>
                    <a:pt x="2084" y="534"/>
                  </a:lnTo>
                  <a:lnTo>
                    <a:pt x="2090" y="567"/>
                  </a:lnTo>
                  <a:lnTo>
                    <a:pt x="2093" y="596"/>
                  </a:lnTo>
                  <a:lnTo>
                    <a:pt x="2093" y="609"/>
                  </a:lnTo>
                  <a:lnTo>
                    <a:pt x="2093" y="622"/>
                  </a:lnTo>
                  <a:lnTo>
                    <a:pt x="2092" y="633"/>
                  </a:lnTo>
                  <a:lnTo>
                    <a:pt x="2091" y="644"/>
                  </a:lnTo>
                  <a:lnTo>
                    <a:pt x="2088" y="653"/>
                  </a:lnTo>
                  <a:lnTo>
                    <a:pt x="2085" y="661"/>
                  </a:lnTo>
                  <a:lnTo>
                    <a:pt x="2081" y="668"/>
                  </a:lnTo>
                  <a:lnTo>
                    <a:pt x="2076" y="673"/>
                  </a:lnTo>
                  <a:lnTo>
                    <a:pt x="2050" y="694"/>
                  </a:lnTo>
                  <a:lnTo>
                    <a:pt x="2016" y="721"/>
                  </a:lnTo>
                  <a:lnTo>
                    <a:pt x="1994" y="735"/>
                  </a:lnTo>
                  <a:lnTo>
                    <a:pt x="1968" y="749"/>
                  </a:lnTo>
                  <a:lnTo>
                    <a:pt x="1955" y="755"/>
                  </a:lnTo>
                  <a:lnTo>
                    <a:pt x="1940" y="762"/>
                  </a:lnTo>
                  <a:lnTo>
                    <a:pt x="1925" y="768"/>
                  </a:lnTo>
                  <a:lnTo>
                    <a:pt x="1908" y="774"/>
                  </a:lnTo>
                  <a:lnTo>
                    <a:pt x="1890" y="780"/>
                  </a:lnTo>
                  <a:lnTo>
                    <a:pt x="1872" y="785"/>
                  </a:lnTo>
                  <a:lnTo>
                    <a:pt x="1852" y="789"/>
                  </a:lnTo>
                  <a:lnTo>
                    <a:pt x="1831" y="794"/>
                  </a:lnTo>
                  <a:lnTo>
                    <a:pt x="1809" y="797"/>
                  </a:lnTo>
                  <a:lnTo>
                    <a:pt x="1786" y="800"/>
                  </a:lnTo>
                  <a:lnTo>
                    <a:pt x="1761" y="802"/>
                  </a:lnTo>
                  <a:lnTo>
                    <a:pt x="1735" y="803"/>
                  </a:lnTo>
                  <a:lnTo>
                    <a:pt x="1707" y="804"/>
                  </a:lnTo>
                  <a:lnTo>
                    <a:pt x="1679" y="803"/>
                  </a:lnTo>
                  <a:lnTo>
                    <a:pt x="1649" y="802"/>
                  </a:lnTo>
                  <a:lnTo>
                    <a:pt x="1617" y="799"/>
                  </a:lnTo>
                  <a:lnTo>
                    <a:pt x="1585" y="796"/>
                  </a:lnTo>
                  <a:lnTo>
                    <a:pt x="1550" y="791"/>
                  </a:lnTo>
                  <a:lnTo>
                    <a:pt x="1513" y="786"/>
                  </a:lnTo>
                  <a:lnTo>
                    <a:pt x="1475" y="778"/>
                  </a:lnTo>
                  <a:lnTo>
                    <a:pt x="1404" y="763"/>
                  </a:lnTo>
                  <a:lnTo>
                    <a:pt x="1344" y="749"/>
                  </a:lnTo>
                  <a:lnTo>
                    <a:pt x="1292" y="735"/>
                  </a:lnTo>
                  <a:lnTo>
                    <a:pt x="1249" y="721"/>
                  </a:lnTo>
                  <a:lnTo>
                    <a:pt x="1212" y="709"/>
                  </a:lnTo>
                  <a:lnTo>
                    <a:pt x="1180" y="697"/>
                  </a:lnTo>
                  <a:lnTo>
                    <a:pt x="1152" y="685"/>
                  </a:lnTo>
                  <a:lnTo>
                    <a:pt x="1126" y="674"/>
                  </a:lnTo>
                  <a:lnTo>
                    <a:pt x="1101" y="664"/>
                  </a:lnTo>
                  <a:lnTo>
                    <a:pt x="1075" y="655"/>
                  </a:lnTo>
                  <a:lnTo>
                    <a:pt x="1046" y="646"/>
                  </a:lnTo>
                  <a:lnTo>
                    <a:pt x="1015" y="638"/>
                  </a:lnTo>
                  <a:lnTo>
                    <a:pt x="979" y="631"/>
                  </a:lnTo>
                  <a:lnTo>
                    <a:pt x="937" y="625"/>
                  </a:lnTo>
                  <a:lnTo>
                    <a:pt x="888" y="619"/>
                  </a:lnTo>
                  <a:lnTo>
                    <a:pt x="828" y="614"/>
                  </a:lnTo>
                  <a:lnTo>
                    <a:pt x="712" y="606"/>
                  </a:lnTo>
                  <a:lnTo>
                    <a:pt x="616" y="599"/>
                  </a:lnTo>
                  <a:lnTo>
                    <a:pt x="540" y="594"/>
                  </a:lnTo>
                  <a:lnTo>
                    <a:pt x="478" y="591"/>
                  </a:lnTo>
                  <a:lnTo>
                    <a:pt x="452" y="590"/>
                  </a:lnTo>
                  <a:lnTo>
                    <a:pt x="429" y="590"/>
                  </a:lnTo>
                  <a:lnTo>
                    <a:pt x="408" y="590"/>
                  </a:lnTo>
                  <a:lnTo>
                    <a:pt x="388" y="591"/>
                  </a:lnTo>
                  <a:lnTo>
                    <a:pt x="370" y="593"/>
                  </a:lnTo>
                  <a:lnTo>
                    <a:pt x="353" y="595"/>
                  </a:lnTo>
                  <a:lnTo>
                    <a:pt x="338" y="599"/>
                  </a:lnTo>
                  <a:lnTo>
                    <a:pt x="322" y="603"/>
                  </a:lnTo>
                  <a:lnTo>
                    <a:pt x="305" y="607"/>
                  </a:lnTo>
                  <a:lnTo>
                    <a:pt x="285" y="611"/>
                  </a:lnTo>
                  <a:lnTo>
                    <a:pt x="262" y="614"/>
                  </a:lnTo>
                  <a:lnTo>
                    <a:pt x="237" y="618"/>
                  </a:lnTo>
                  <a:lnTo>
                    <a:pt x="185" y="624"/>
                  </a:lnTo>
                  <a:lnTo>
                    <a:pt x="130" y="628"/>
                  </a:lnTo>
                  <a:lnTo>
                    <a:pt x="80" y="632"/>
                  </a:lnTo>
                  <a:lnTo>
                    <a:pt x="39" y="634"/>
                  </a:lnTo>
                  <a:lnTo>
                    <a:pt x="11" y="636"/>
                  </a:lnTo>
                  <a:lnTo>
                    <a:pt x="0" y="636"/>
                  </a:lnTo>
                  <a:lnTo>
                    <a:pt x="2" y="635"/>
                  </a:lnTo>
                  <a:lnTo>
                    <a:pt x="8" y="633"/>
                  </a:lnTo>
                  <a:lnTo>
                    <a:pt x="17" y="629"/>
                  </a:lnTo>
                  <a:lnTo>
                    <a:pt x="29" y="621"/>
                  </a:lnTo>
                  <a:lnTo>
                    <a:pt x="45" y="609"/>
                  </a:lnTo>
                  <a:lnTo>
                    <a:pt x="63" y="593"/>
                  </a:lnTo>
                  <a:lnTo>
                    <a:pt x="85" y="572"/>
                  </a:lnTo>
                  <a:lnTo>
                    <a:pt x="110" y="543"/>
                  </a:lnTo>
                  <a:lnTo>
                    <a:pt x="135" y="515"/>
                  </a:lnTo>
                  <a:lnTo>
                    <a:pt x="159" y="491"/>
                  </a:lnTo>
                  <a:lnTo>
                    <a:pt x="171" y="480"/>
                  </a:lnTo>
                  <a:lnTo>
                    <a:pt x="183" y="470"/>
                  </a:lnTo>
                  <a:lnTo>
                    <a:pt x="195" y="460"/>
                  </a:lnTo>
                  <a:lnTo>
                    <a:pt x="208" y="451"/>
                  </a:lnTo>
                  <a:lnTo>
                    <a:pt x="236" y="432"/>
                  </a:lnTo>
                  <a:lnTo>
                    <a:pt x="269" y="413"/>
                  </a:lnTo>
                  <a:lnTo>
                    <a:pt x="309" y="392"/>
                  </a:lnTo>
                  <a:lnTo>
                    <a:pt x="357" y="367"/>
                  </a:lnTo>
                  <a:close/>
                </a:path>
              </a:pathLst>
            </a:custGeom>
            <a:solidFill>
              <a:srgbClr val="89BF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4" name="Freeform 605"/>
            <p:cNvSpPr>
              <a:spLocks/>
            </p:cNvSpPr>
            <p:nvPr/>
          </p:nvSpPr>
          <p:spPr bwMode="auto">
            <a:xfrm>
              <a:off x="1405" y="3448"/>
              <a:ext cx="12" cy="218"/>
            </a:xfrm>
            <a:custGeom>
              <a:avLst/>
              <a:gdLst/>
              <a:ahLst/>
              <a:cxnLst>
                <a:cxn ang="0">
                  <a:pos x="67" y="2392"/>
                </a:cxn>
                <a:cxn ang="0">
                  <a:pos x="80" y="2392"/>
                </a:cxn>
                <a:cxn ang="0">
                  <a:pos x="93" y="2389"/>
                </a:cxn>
                <a:cxn ang="0">
                  <a:pos x="104" y="2386"/>
                </a:cxn>
                <a:cxn ang="0">
                  <a:pos x="114" y="2381"/>
                </a:cxn>
                <a:cxn ang="0">
                  <a:pos x="123" y="2376"/>
                </a:cxn>
                <a:cxn ang="0">
                  <a:pos x="129" y="2369"/>
                </a:cxn>
                <a:cxn ang="0">
                  <a:pos x="131" y="2366"/>
                </a:cxn>
                <a:cxn ang="0">
                  <a:pos x="133" y="2362"/>
                </a:cxn>
                <a:cxn ang="0">
                  <a:pos x="134" y="2358"/>
                </a:cxn>
                <a:cxn ang="0">
                  <a:pos x="134" y="2355"/>
                </a:cxn>
                <a:cxn ang="0">
                  <a:pos x="134" y="38"/>
                </a:cxn>
                <a:cxn ang="0">
                  <a:pos x="134" y="34"/>
                </a:cxn>
                <a:cxn ang="0">
                  <a:pos x="133" y="30"/>
                </a:cxn>
                <a:cxn ang="0">
                  <a:pos x="131" y="26"/>
                </a:cxn>
                <a:cxn ang="0">
                  <a:pos x="129" y="23"/>
                </a:cxn>
                <a:cxn ang="0">
                  <a:pos x="123" y="17"/>
                </a:cxn>
                <a:cxn ang="0">
                  <a:pos x="114" y="11"/>
                </a:cxn>
                <a:cxn ang="0">
                  <a:pos x="104" y="6"/>
                </a:cxn>
                <a:cxn ang="0">
                  <a:pos x="93" y="3"/>
                </a:cxn>
                <a:cxn ang="0">
                  <a:pos x="80" y="1"/>
                </a:cxn>
                <a:cxn ang="0">
                  <a:pos x="67" y="0"/>
                </a:cxn>
                <a:cxn ang="0">
                  <a:pos x="53" y="1"/>
                </a:cxn>
                <a:cxn ang="0">
                  <a:pos x="41" y="3"/>
                </a:cxn>
                <a:cxn ang="0">
                  <a:pos x="30" y="6"/>
                </a:cxn>
                <a:cxn ang="0">
                  <a:pos x="20" y="11"/>
                </a:cxn>
                <a:cxn ang="0">
                  <a:pos x="12" y="17"/>
                </a:cxn>
                <a:cxn ang="0">
                  <a:pos x="6" y="23"/>
                </a:cxn>
                <a:cxn ang="0">
                  <a:pos x="3" y="26"/>
                </a:cxn>
                <a:cxn ang="0">
                  <a:pos x="2" y="30"/>
                </a:cxn>
                <a:cxn ang="0">
                  <a:pos x="1" y="34"/>
                </a:cxn>
                <a:cxn ang="0">
                  <a:pos x="0" y="38"/>
                </a:cxn>
                <a:cxn ang="0">
                  <a:pos x="0" y="2355"/>
                </a:cxn>
                <a:cxn ang="0">
                  <a:pos x="1" y="2358"/>
                </a:cxn>
                <a:cxn ang="0">
                  <a:pos x="2" y="2362"/>
                </a:cxn>
                <a:cxn ang="0">
                  <a:pos x="3" y="2366"/>
                </a:cxn>
                <a:cxn ang="0">
                  <a:pos x="6" y="2369"/>
                </a:cxn>
                <a:cxn ang="0">
                  <a:pos x="12" y="2376"/>
                </a:cxn>
                <a:cxn ang="0">
                  <a:pos x="20" y="2381"/>
                </a:cxn>
                <a:cxn ang="0">
                  <a:pos x="30" y="2386"/>
                </a:cxn>
                <a:cxn ang="0">
                  <a:pos x="41" y="2389"/>
                </a:cxn>
                <a:cxn ang="0">
                  <a:pos x="53" y="2392"/>
                </a:cxn>
                <a:cxn ang="0">
                  <a:pos x="67" y="2392"/>
                </a:cxn>
              </a:cxnLst>
              <a:rect l="0" t="0" r="r" b="b"/>
              <a:pathLst>
                <a:path w="134" h="2392">
                  <a:moveTo>
                    <a:pt x="67" y="2392"/>
                  </a:moveTo>
                  <a:lnTo>
                    <a:pt x="80" y="2392"/>
                  </a:lnTo>
                  <a:lnTo>
                    <a:pt x="93" y="2389"/>
                  </a:lnTo>
                  <a:lnTo>
                    <a:pt x="104" y="2386"/>
                  </a:lnTo>
                  <a:lnTo>
                    <a:pt x="114" y="2381"/>
                  </a:lnTo>
                  <a:lnTo>
                    <a:pt x="123" y="2376"/>
                  </a:lnTo>
                  <a:lnTo>
                    <a:pt x="129" y="2369"/>
                  </a:lnTo>
                  <a:lnTo>
                    <a:pt x="131" y="2366"/>
                  </a:lnTo>
                  <a:lnTo>
                    <a:pt x="133" y="2362"/>
                  </a:lnTo>
                  <a:lnTo>
                    <a:pt x="134" y="2358"/>
                  </a:lnTo>
                  <a:lnTo>
                    <a:pt x="134" y="2355"/>
                  </a:lnTo>
                  <a:lnTo>
                    <a:pt x="134" y="38"/>
                  </a:lnTo>
                  <a:lnTo>
                    <a:pt x="134" y="34"/>
                  </a:lnTo>
                  <a:lnTo>
                    <a:pt x="133" y="30"/>
                  </a:lnTo>
                  <a:lnTo>
                    <a:pt x="131" y="26"/>
                  </a:lnTo>
                  <a:lnTo>
                    <a:pt x="129" y="23"/>
                  </a:lnTo>
                  <a:lnTo>
                    <a:pt x="123" y="17"/>
                  </a:lnTo>
                  <a:lnTo>
                    <a:pt x="114" y="11"/>
                  </a:lnTo>
                  <a:lnTo>
                    <a:pt x="104" y="6"/>
                  </a:lnTo>
                  <a:lnTo>
                    <a:pt x="93" y="3"/>
                  </a:lnTo>
                  <a:lnTo>
                    <a:pt x="80" y="1"/>
                  </a:lnTo>
                  <a:lnTo>
                    <a:pt x="67" y="0"/>
                  </a:lnTo>
                  <a:lnTo>
                    <a:pt x="53" y="1"/>
                  </a:lnTo>
                  <a:lnTo>
                    <a:pt x="41" y="3"/>
                  </a:lnTo>
                  <a:lnTo>
                    <a:pt x="30" y="6"/>
                  </a:lnTo>
                  <a:lnTo>
                    <a:pt x="20" y="11"/>
                  </a:lnTo>
                  <a:lnTo>
                    <a:pt x="12" y="17"/>
                  </a:lnTo>
                  <a:lnTo>
                    <a:pt x="6" y="23"/>
                  </a:lnTo>
                  <a:lnTo>
                    <a:pt x="3" y="26"/>
                  </a:lnTo>
                  <a:lnTo>
                    <a:pt x="2" y="30"/>
                  </a:lnTo>
                  <a:lnTo>
                    <a:pt x="1" y="34"/>
                  </a:lnTo>
                  <a:lnTo>
                    <a:pt x="0" y="38"/>
                  </a:lnTo>
                  <a:lnTo>
                    <a:pt x="0" y="2355"/>
                  </a:lnTo>
                  <a:lnTo>
                    <a:pt x="1" y="2358"/>
                  </a:lnTo>
                  <a:lnTo>
                    <a:pt x="2" y="2362"/>
                  </a:lnTo>
                  <a:lnTo>
                    <a:pt x="3" y="2366"/>
                  </a:lnTo>
                  <a:lnTo>
                    <a:pt x="6" y="2369"/>
                  </a:lnTo>
                  <a:lnTo>
                    <a:pt x="12" y="2376"/>
                  </a:lnTo>
                  <a:lnTo>
                    <a:pt x="20" y="2381"/>
                  </a:lnTo>
                  <a:lnTo>
                    <a:pt x="30" y="2386"/>
                  </a:lnTo>
                  <a:lnTo>
                    <a:pt x="41" y="2389"/>
                  </a:lnTo>
                  <a:lnTo>
                    <a:pt x="53" y="2392"/>
                  </a:lnTo>
                  <a:lnTo>
                    <a:pt x="67" y="2392"/>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5" name="Freeform 606"/>
            <p:cNvSpPr>
              <a:spLocks/>
            </p:cNvSpPr>
            <p:nvPr/>
          </p:nvSpPr>
          <p:spPr bwMode="auto">
            <a:xfrm>
              <a:off x="1476" y="3355"/>
              <a:ext cx="12" cy="382"/>
            </a:xfrm>
            <a:custGeom>
              <a:avLst/>
              <a:gdLst/>
              <a:ahLst/>
              <a:cxnLst>
                <a:cxn ang="0">
                  <a:pos x="74" y="4199"/>
                </a:cxn>
                <a:cxn ang="0">
                  <a:pos x="87" y="4197"/>
                </a:cxn>
                <a:cxn ang="0">
                  <a:pos x="99" y="4192"/>
                </a:cxn>
                <a:cxn ang="0">
                  <a:pos x="110" y="4184"/>
                </a:cxn>
                <a:cxn ang="0">
                  <a:pos x="119" y="4175"/>
                </a:cxn>
                <a:cxn ang="0">
                  <a:pos x="126" y="4165"/>
                </a:cxn>
                <a:cxn ang="0">
                  <a:pos x="131" y="4153"/>
                </a:cxn>
                <a:cxn ang="0">
                  <a:pos x="134" y="4140"/>
                </a:cxn>
                <a:cxn ang="0">
                  <a:pos x="134" y="67"/>
                </a:cxn>
                <a:cxn ang="0">
                  <a:pos x="133" y="53"/>
                </a:cxn>
                <a:cxn ang="0">
                  <a:pos x="129" y="41"/>
                </a:cxn>
                <a:cxn ang="0">
                  <a:pos x="123" y="30"/>
                </a:cxn>
                <a:cxn ang="0">
                  <a:pos x="115" y="20"/>
                </a:cxn>
                <a:cxn ang="0">
                  <a:pos x="105" y="12"/>
                </a:cxn>
                <a:cxn ang="0">
                  <a:pos x="93" y="6"/>
                </a:cxn>
                <a:cxn ang="0">
                  <a:pos x="81" y="2"/>
                </a:cxn>
                <a:cxn ang="0">
                  <a:pos x="68" y="0"/>
                </a:cxn>
                <a:cxn ang="0">
                  <a:pos x="54" y="2"/>
                </a:cxn>
                <a:cxn ang="0">
                  <a:pos x="42" y="6"/>
                </a:cxn>
                <a:cxn ang="0">
                  <a:pos x="30" y="12"/>
                </a:cxn>
                <a:cxn ang="0">
                  <a:pos x="20" y="20"/>
                </a:cxn>
                <a:cxn ang="0">
                  <a:pos x="11" y="30"/>
                </a:cxn>
                <a:cxn ang="0">
                  <a:pos x="5" y="41"/>
                </a:cxn>
                <a:cxn ang="0">
                  <a:pos x="1" y="53"/>
                </a:cxn>
                <a:cxn ang="0">
                  <a:pos x="0" y="67"/>
                </a:cxn>
                <a:cxn ang="0">
                  <a:pos x="0" y="4140"/>
                </a:cxn>
                <a:cxn ang="0">
                  <a:pos x="3" y="4153"/>
                </a:cxn>
                <a:cxn ang="0">
                  <a:pos x="8" y="4165"/>
                </a:cxn>
                <a:cxn ang="0">
                  <a:pos x="15" y="4175"/>
                </a:cxn>
                <a:cxn ang="0">
                  <a:pos x="25" y="4184"/>
                </a:cxn>
                <a:cxn ang="0">
                  <a:pos x="36" y="4192"/>
                </a:cxn>
                <a:cxn ang="0">
                  <a:pos x="48" y="4197"/>
                </a:cxn>
                <a:cxn ang="0">
                  <a:pos x="61" y="4199"/>
                </a:cxn>
              </a:cxnLst>
              <a:rect l="0" t="0" r="r" b="b"/>
              <a:pathLst>
                <a:path w="134" h="4200">
                  <a:moveTo>
                    <a:pt x="68" y="4200"/>
                  </a:moveTo>
                  <a:lnTo>
                    <a:pt x="74" y="4199"/>
                  </a:lnTo>
                  <a:lnTo>
                    <a:pt x="81" y="4198"/>
                  </a:lnTo>
                  <a:lnTo>
                    <a:pt x="87" y="4197"/>
                  </a:lnTo>
                  <a:lnTo>
                    <a:pt x="93" y="4194"/>
                  </a:lnTo>
                  <a:lnTo>
                    <a:pt x="99" y="4192"/>
                  </a:lnTo>
                  <a:lnTo>
                    <a:pt x="105" y="4188"/>
                  </a:lnTo>
                  <a:lnTo>
                    <a:pt x="110" y="4184"/>
                  </a:lnTo>
                  <a:lnTo>
                    <a:pt x="115" y="4180"/>
                  </a:lnTo>
                  <a:lnTo>
                    <a:pt x="119" y="4175"/>
                  </a:lnTo>
                  <a:lnTo>
                    <a:pt x="123" y="4170"/>
                  </a:lnTo>
                  <a:lnTo>
                    <a:pt x="126" y="4165"/>
                  </a:lnTo>
                  <a:lnTo>
                    <a:pt x="129" y="4159"/>
                  </a:lnTo>
                  <a:lnTo>
                    <a:pt x="131" y="4153"/>
                  </a:lnTo>
                  <a:lnTo>
                    <a:pt x="133" y="4146"/>
                  </a:lnTo>
                  <a:lnTo>
                    <a:pt x="134" y="4140"/>
                  </a:lnTo>
                  <a:lnTo>
                    <a:pt x="134" y="4133"/>
                  </a:lnTo>
                  <a:lnTo>
                    <a:pt x="134" y="67"/>
                  </a:lnTo>
                  <a:lnTo>
                    <a:pt x="134" y="60"/>
                  </a:lnTo>
                  <a:lnTo>
                    <a:pt x="133" y="53"/>
                  </a:lnTo>
                  <a:lnTo>
                    <a:pt x="131" y="47"/>
                  </a:lnTo>
                  <a:lnTo>
                    <a:pt x="129" y="41"/>
                  </a:lnTo>
                  <a:lnTo>
                    <a:pt x="126" y="35"/>
                  </a:lnTo>
                  <a:lnTo>
                    <a:pt x="123" y="30"/>
                  </a:lnTo>
                  <a:lnTo>
                    <a:pt x="119" y="25"/>
                  </a:lnTo>
                  <a:lnTo>
                    <a:pt x="115" y="20"/>
                  </a:lnTo>
                  <a:lnTo>
                    <a:pt x="110" y="16"/>
                  </a:lnTo>
                  <a:lnTo>
                    <a:pt x="105" y="12"/>
                  </a:lnTo>
                  <a:lnTo>
                    <a:pt x="99" y="8"/>
                  </a:lnTo>
                  <a:lnTo>
                    <a:pt x="93" y="6"/>
                  </a:lnTo>
                  <a:lnTo>
                    <a:pt x="87" y="3"/>
                  </a:lnTo>
                  <a:lnTo>
                    <a:pt x="81" y="2"/>
                  </a:lnTo>
                  <a:lnTo>
                    <a:pt x="74" y="1"/>
                  </a:lnTo>
                  <a:lnTo>
                    <a:pt x="68" y="0"/>
                  </a:lnTo>
                  <a:lnTo>
                    <a:pt x="61" y="1"/>
                  </a:lnTo>
                  <a:lnTo>
                    <a:pt x="54" y="2"/>
                  </a:lnTo>
                  <a:lnTo>
                    <a:pt x="48" y="3"/>
                  </a:lnTo>
                  <a:lnTo>
                    <a:pt x="42" y="6"/>
                  </a:lnTo>
                  <a:lnTo>
                    <a:pt x="36" y="8"/>
                  </a:lnTo>
                  <a:lnTo>
                    <a:pt x="30" y="12"/>
                  </a:lnTo>
                  <a:lnTo>
                    <a:pt x="25" y="16"/>
                  </a:lnTo>
                  <a:lnTo>
                    <a:pt x="20" y="20"/>
                  </a:lnTo>
                  <a:lnTo>
                    <a:pt x="15" y="25"/>
                  </a:lnTo>
                  <a:lnTo>
                    <a:pt x="11" y="30"/>
                  </a:lnTo>
                  <a:lnTo>
                    <a:pt x="8" y="35"/>
                  </a:lnTo>
                  <a:lnTo>
                    <a:pt x="5" y="41"/>
                  </a:lnTo>
                  <a:lnTo>
                    <a:pt x="3" y="47"/>
                  </a:lnTo>
                  <a:lnTo>
                    <a:pt x="1" y="53"/>
                  </a:lnTo>
                  <a:lnTo>
                    <a:pt x="0" y="60"/>
                  </a:lnTo>
                  <a:lnTo>
                    <a:pt x="0" y="67"/>
                  </a:lnTo>
                  <a:lnTo>
                    <a:pt x="0" y="4133"/>
                  </a:lnTo>
                  <a:lnTo>
                    <a:pt x="0" y="4140"/>
                  </a:lnTo>
                  <a:lnTo>
                    <a:pt x="1" y="4146"/>
                  </a:lnTo>
                  <a:lnTo>
                    <a:pt x="3" y="4153"/>
                  </a:lnTo>
                  <a:lnTo>
                    <a:pt x="5" y="4159"/>
                  </a:lnTo>
                  <a:lnTo>
                    <a:pt x="8" y="4165"/>
                  </a:lnTo>
                  <a:lnTo>
                    <a:pt x="11" y="4170"/>
                  </a:lnTo>
                  <a:lnTo>
                    <a:pt x="15" y="4175"/>
                  </a:lnTo>
                  <a:lnTo>
                    <a:pt x="20" y="4180"/>
                  </a:lnTo>
                  <a:lnTo>
                    <a:pt x="25" y="4184"/>
                  </a:lnTo>
                  <a:lnTo>
                    <a:pt x="30" y="4188"/>
                  </a:lnTo>
                  <a:lnTo>
                    <a:pt x="36" y="4192"/>
                  </a:lnTo>
                  <a:lnTo>
                    <a:pt x="42" y="4194"/>
                  </a:lnTo>
                  <a:lnTo>
                    <a:pt x="48" y="4197"/>
                  </a:lnTo>
                  <a:lnTo>
                    <a:pt x="54" y="4198"/>
                  </a:lnTo>
                  <a:lnTo>
                    <a:pt x="61" y="4199"/>
                  </a:lnTo>
                  <a:lnTo>
                    <a:pt x="68" y="4200"/>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6" name="Freeform 607"/>
            <p:cNvSpPr>
              <a:spLocks/>
            </p:cNvSpPr>
            <p:nvPr/>
          </p:nvSpPr>
          <p:spPr bwMode="auto">
            <a:xfrm>
              <a:off x="1673" y="3345"/>
              <a:ext cx="12" cy="382"/>
            </a:xfrm>
            <a:custGeom>
              <a:avLst/>
              <a:gdLst/>
              <a:ahLst/>
              <a:cxnLst>
                <a:cxn ang="0">
                  <a:pos x="73" y="4199"/>
                </a:cxn>
                <a:cxn ang="0">
                  <a:pos x="86" y="4196"/>
                </a:cxn>
                <a:cxn ang="0">
                  <a:pos x="98" y="4191"/>
                </a:cxn>
                <a:cxn ang="0">
                  <a:pos x="109" y="4184"/>
                </a:cxn>
                <a:cxn ang="0">
                  <a:pos x="119" y="4175"/>
                </a:cxn>
                <a:cxn ang="0">
                  <a:pos x="126" y="4165"/>
                </a:cxn>
                <a:cxn ang="0">
                  <a:pos x="131" y="4153"/>
                </a:cxn>
                <a:cxn ang="0">
                  <a:pos x="134" y="4140"/>
                </a:cxn>
                <a:cxn ang="0">
                  <a:pos x="134" y="67"/>
                </a:cxn>
                <a:cxn ang="0">
                  <a:pos x="133" y="53"/>
                </a:cxn>
                <a:cxn ang="0">
                  <a:pos x="129" y="41"/>
                </a:cxn>
                <a:cxn ang="0">
                  <a:pos x="123" y="30"/>
                </a:cxn>
                <a:cxn ang="0">
                  <a:pos x="114" y="20"/>
                </a:cxn>
                <a:cxn ang="0">
                  <a:pos x="104" y="12"/>
                </a:cxn>
                <a:cxn ang="0">
                  <a:pos x="92" y="5"/>
                </a:cxn>
                <a:cxn ang="0">
                  <a:pos x="80" y="2"/>
                </a:cxn>
                <a:cxn ang="0">
                  <a:pos x="67" y="0"/>
                </a:cxn>
                <a:cxn ang="0">
                  <a:pos x="53" y="2"/>
                </a:cxn>
                <a:cxn ang="0">
                  <a:pos x="41" y="5"/>
                </a:cxn>
                <a:cxn ang="0">
                  <a:pos x="29" y="12"/>
                </a:cxn>
                <a:cxn ang="0">
                  <a:pos x="20" y="20"/>
                </a:cxn>
                <a:cxn ang="0">
                  <a:pos x="11" y="30"/>
                </a:cxn>
                <a:cxn ang="0">
                  <a:pos x="5" y="41"/>
                </a:cxn>
                <a:cxn ang="0">
                  <a:pos x="1" y="53"/>
                </a:cxn>
                <a:cxn ang="0">
                  <a:pos x="0" y="67"/>
                </a:cxn>
                <a:cxn ang="0">
                  <a:pos x="0" y="4140"/>
                </a:cxn>
                <a:cxn ang="0">
                  <a:pos x="3" y="4153"/>
                </a:cxn>
                <a:cxn ang="0">
                  <a:pos x="8" y="4165"/>
                </a:cxn>
                <a:cxn ang="0">
                  <a:pos x="15" y="4175"/>
                </a:cxn>
                <a:cxn ang="0">
                  <a:pos x="24" y="4184"/>
                </a:cxn>
                <a:cxn ang="0">
                  <a:pos x="35" y="4191"/>
                </a:cxn>
                <a:cxn ang="0">
                  <a:pos x="47" y="4196"/>
                </a:cxn>
                <a:cxn ang="0">
                  <a:pos x="60" y="4199"/>
                </a:cxn>
              </a:cxnLst>
              <a:rect l="0" t="0" r="r" b="b"/>
              <a:pathLst>
                <a:path w="134" h="4199">
                  <a:moveTo>
                    <a:pt x="67" y="4199"/>
                  </a:moveTo>
                  <a:lnTo>
                    <a:pt x="73" y="4199"/>
                  </a:lnTo>
                  <a:lnTo>
                    <a:pt x="80" y="4198"/>
                  </a:lnTo>
                  <a:lnTo>
                    <a:pt x="86" y="4196"/>
                  </a:lnTo>
                  <a:lnTo>
                    <a:pt x="92" y="4194"/>
                  </a:lnTo>
                  <a:lnTo>
                    <a:pt x="98" y="4191"/>
                  </a:lnTo>
                  <a:lnTo>
                    <a:pt x="104" y="4188"/>
                  </a:lnTo>
                  <a:lnTo>
                    <a:pt x="109" y="4184"/>
                  </a:lnTo>
                  <a:lnTo>
                    <a:pt x="114" y="4180"/>
                  </a:lnTo>
                  <a:lnTo>
                    <a:pt x="119" y="4175"/>
                  </a:lnTo>
                  <a:lnTo>
                    <a:pt x="123" y="4170"/>
                  </a:lnTo>
                  <a:lnTo>
                    <a:pt x="126" y="4165"/>
                  </a:lnTo>
                  <a:lnTo>
                    <a:pt x="129" y="4159"/>
                  </a:lnTo>
                  <a:lnTo>
                    <a:pt x="131" y="4153"/>
                  </a:lnTo>
                  <a:lnTo>
                    <a:pt x="133" y="4146"/>
                  </a:lnTo>
                  <a:lnTo>
                    <a:pt x="134" y="4140"/>
                  </a:lnTo>
                  <a:lnTo>
                    <a:pt x="134" y="4133"/>
                  </a:lnTo>
                  <a:lnTo>
                    <a:pt x="134" y="67"/>
                  </a:lnTo>
                  <a:lnTo>
                    <a:pt x="134" y="60"/>
                  </a:lnTo>
                  <a:lnTo>
                    <a:pt x="133" y="53"/>
                  </a:lnTo>
                  <a:lnTo>
                    <a:pt x="131" y="47"/>
                  </a:lnTo>
                  <a:lnTo>
                    <a:pt x="129" y="41"/>
                  </a:lnTo>
                  <a:lnTo>
                    <a:pt x="126" y="35"/>
                  </a:lnTo>
                  <a:lnTo>
                    <a:pt x="123" y="30"/>
                  </a:lnTo>
                  <a:lnTo>
                    <a:pt x="119" y="24"/>
                  </a:lnTo>
                  <a:lnTo>
                    <a:pt x="114" y="20"/>
                  </a:lnTo>
                  <a:lnTo>
                    <a:pt x="109" y="15"/>
                  </a:lnTo>
                  <a:lnTo>
                    <a:pt x="104" y="12"/>
                  </a:lnTo>
                  <a:lnTo>
                    <a:pt x="98" y="8"/>
                  </a:lnTo>
                  <a:lnTo>
                    <a:pt x="92" y="5"/>
                  </a:lnTo>
                  <a:lnTo>
                    <a:pt x="86" y="3"/>
                  </a:lnTo>
                  <a:lnTo>
                    <a:pt x="80" y="2"/>
                  </a:lnTo>
                  <a:lnTo>
                    <a:pt x="73" y="1"/>
                  </a:lnTo>
                  <a:lnTo>
                    <a:pt x="67" y="0"/>
                  </a:lnTo>
                  <a:lnTo>
                    <a:pt x="60" y="1"/>
                  </a:lnTo>
                  <a:lnTo>
                    <a:pt x="53" y="2"/>
                  </a:lnTo>
                  <a:lnTo>
                    <a:pt x="47" y="3"/>
                  </a:lnTo>
                  <a:lnTo>
                    <a:pt x="41" y="5"/>
                  </a:lnTo>
                  <a:lnTo>
                    <a:pt x="35" y="8"/>
                  </a:lnTo>
                  <a:lnTo>
                    <a:pt x="29" y="12"/>
                  </a:lnTo>
                  <a:lnTo>
                    <a:pt x="24" y="15"/>
                  </a:lnTo>
                  <a:lnTo>
                    <a:pt x="20" y="20"/>
                  </a:lnTo>
                  <a:lnTo>
                    <a:pt x="15" y="24"/>
                  </a:lnTo>
                  <a:lnTo>
                    <a:pt x="11" y="30"/>
                  </a:lnTo>
                  <a:lnTo>
                    <a:pt x="8" y="35"/>
                  </a:lnTo>
                  <a:lnTo>
                    <a:pt x="5" y="41"/>
                  </a:lnTo>
                  <a:lnTo>
                    <a:pt x="3" y="47"/>
                  </a:lnTo>
                  <a:lnTo>
                    <a:pt x="1" y="53"/>
                  </a:lnTo>
                  <a:lnTo>
                    <a:pt x="0" y="60"/>
                  </a:lnTo>
                  <a:lnTo>
                    <a:pt x="0" y="67"/>
                  </a:lnTo>
                  <a:lnTo>
                    <a:pt x="0" y="4133"/>
                  </a:lnTo>
                  <a:lnTo>
                    <a:pt x="0" y="4140"/>
                  </a:lnTo>
                  <a:lnTo>
                    <a:pt x="1" y="4146"/>
                  </a:lnTo>
                  <a:lnTo>
                    <a:pt x="3" y="4153"/>
                  </a:lnTo>
                  <a:lnTo>
                    <a:pt x="5" y="4159"/>
                  </a:lnTo>
                  <a:lnTo>
                    <a:pt x="8" y="4165"/>
                  </a:lnTo>
                  <a:lnTo>
                    <a:pt x="11" y="4170"/>
                  </a:lnTo>
                  <a:lnTo>
                    <a:pt x="15" y="4175"/>
                  </a:lnTo>
                  <a:lnTo>
                    <a:pt x="20" y="4180"/>
                  </a:lnTo>
                  <a:lnTo>
                    <a:pt x="24" y="4184"/>
                  </a:lnTo>
                  <a:lnTo>
                    <a:pt x="29" y="4188"/>
                  </a:lnTo>
                  <a:lnTo>
                    <a:pt x="35" y="4191"/>
                  </a:lnTo>
                  <a:lnTo>
                    <a:pt x="41" y="4194"/>
                  </a:lnTo>
                  <a:lnTo>
                    <a:pt x="47" y="4196"/>
                  </a:lnTo>
                  <a:lnTo>
                    <a:pt x="53" y="4198"/>
                  </a:lnTo>
                  <a:lnTo>
                    <a:pt x="60" y="4199"/>
                  </a:lnTo>
                  <a:lnTo>
                    <a:pt x="67" y="4199"/>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7" name="Freeform 608"/>
            <p:cNvSpPr>
              <a:spLocks/>
            </p:cNvSpPr>
            <p:nvPr/>
          </p:nvSpPr>
          <p:spPr bwMode="auto">
            <a:xfrm>
              <a:off x="1462" y="3256"/>
              <a:ext cx="231" cy="112"/>
            </a:xfrm>
            <a:custGeom>
              <a:avLst/>
              <a:gdLst/>
              <a:ahLst/>
              <a:cxnLst>
                <a:cxn ang="0">
                  <a:pos x="2417" y="1101"/>
                </a:cxn>
                <a:cxn ang="0">
                  <a:pos x="2446" y="1095"/>
                </a:cxn>
                <a:cxn ang="0">
                  <a:pos x="2471" y="1085"/>
                </a:cxn>
                <a:cxn ang="0">
                  <a:pos x="2494" y="1068"/>
                </a:cxn>
                <a:cxn ang="0">
                  <a:pos x="2513" y="1049"/>
                </a:cxn>
                <a:cxn ang="0">
                  <a:pos x="2528" y="1027"/>
                </a:cxn>
                <a:cxn ang="0">
                  <a:pos x="2539" y="1001"/>
                </a:cxn>
                <a:cxn ang="0">
                  <a:pos x="2545" y="974"/>
                </a:cxn>
                <a:cxn ang="0">
                  <a:pos x="2545" y="142"/>
                </a:cxn>
                <a:cxn ang="0">
                  <a:pos x="2542" y="114"/>
                </a:cxn>
                <a:cxn ang="0">
                  <a:pos x="2534" y="87"/>
                </a:cxn>
                <a:cxn ang="0">
                  <a:pos x="2521" y="63"/>
                </a:cxn>
                <a:cxn ang="0">
                  <a:pos x="2504" y="41"/>
                </a:cxn>
                <a:cxn ang="0">
                  <a:pos x="2483" y="24"/>
                </a:cxn>
                <a:cxn ang="0">
                  <a:pos x="2459" y="11"/>
                </a:cxn>
                <a:cxn ang="0">
                  <a:pos x="2431" y="3"/>
                </a:cxn>
                <a:cxn ang="0">
                  <a:pos x="2403" y="0"/>
                </a:cxn>
                <a:cxn ang="0">
                  <a:pos x="127" y="126"/>
                </a:cxn>
                <a:cxn ang="0">
                  <a:pos x="100" y="132"/>
                </a:cxn>
                <a:cxn ang="0">
                  <a:pos x="74" y="143"/>
                </a:cxn>
                <a:cxn ang="0">
                  <a:pos x="52" y="158"/>
                </a:cxn>
                <a:cxn ang="0">
                  <a:pos x="33" y="177"/>
                </a:cxn>
                <a:cxn ang="0">
                  <a:pos x="17" y="200"/>
                </a:cxn>
                <a:cxn ang="0">
                  <a:pos x="7" y="225"/>
                </a:cxn>
                <a:cxn ang="0">
                  <a:pos x="1" y="253"/>
                </a:cxn>
                <a:cxn ang="0">
                  <a:pos x="0" y="1085"/>
                </a:cxn>
                <a:cxn ang="0">
                  <a:pos x="3" y="1113"/>
                </a:cxn>
                <a:cxn ang="0">
                  <a:pos x="11" y="1140"/>
                </a:cxn>
                <a:cxn ang="0">
                  <a:pos x="24" y="1164"/>
                </a:cxn>
                <a:cxn ang="0">
                  <a:pos x="42" y="1185"/>
                </a:cxn>
                <a:cxn ang="0">
                  <a:pos x="63" y="1202"/>
                </a:cxn>
                <a:cxn ang="0">
                  <a:pos x="87" y="1215"/>
                </a:cxn>
                <a:cxn ang="0">
                  <a:pos x="113" y="1223"/>
                </a:cxn>
                <a:cxn ang="0">
                  <a:pos x="142" y="1226"/>
                </a:cxn>
              </a:cxnLst>
              <a:rect l="0" t="0" r="r" b="b"/>
              <a:pathLst>
                <a:path w="2545" h="1226">
                  <a:moveTo>
                    <a:pt x="2403" y="1102"/>
                  </a:moveTo>
                  <a:lnTo>
                    <a:pt x="2417" y="1101"/>
                  </a:lnTo>
                  <a:lnTo>
                    <a:pt x="2431" y="1099"/>
                  </a:lnTo>
                  <a:lnTo>
                    <a:pt x="2446" y="1095"/>
                  </a:lnTo>
                  <a:lnTo>
                    <a:pt x="2459" y="1091"/>
                  </a:lnTo>
                  <a:lnTo>
                    <a:pt x="2471" y="1085"/>
                  </a:lnTo>
                  <a:lnTo>
                    <a:pt x="2483" y="1078"/>
                  </a:lnTo>
                  <a:lnTo>
                    <a:pt x="2494" y="1068"/>
                  </a:lnTo>
                  <a:lnTo>
                    <a:pt x="2504" y="1059"/>
                  </a:lnTo>
                  <a:lnTo>
                    <a:pt x="2513" y="1049"/>
                  </a:lnTo>
                  <a:lnTo>
                    <a:pt x="2521" y="1038"/>
                  </a:lnTo>
                  <a:lnTo>
                    <a:pt x="2528" y="1027"/>
                  </a:lnTo>
                  <a:lnTo>
                    <a:pt x="2534" y="1014"/>
                  </a:lnTo>
                  <a:lnTo>
                    <a:pt x="2539" y="1001"/>
                  </a:lnTo>
                  <a:lnTo>
                    <a:pt x="2542" y="988"/>
                  </a:lnTo>
                  <a:lnTo>
                    <a:pt x="2545" y="974"/>
                  </a:lnTo>
                  <a:lnTo>
                    <a:pt x="2545" y="959"/>
                  </a:lnTo>
                  <a:lnTo>
                    <a:pt x="2545" y="142"/>
                  </a:lnTo>
                  <a:lnTo>
                    <a:pt x="2545" y="128"/>
                  </a:lnTo>
                  <a:lnTo>
                    <a:pt x="2542" y="114"/>
                  </a:lnTo>
                  <a:lnTo>
                    <a:pt x="2539" y="100"/>
                  </a:lnTo>
                  <a:lnTo>
                    <a:pt x="2534" y="87"/>
                  </a:lnTo>
                  <a:lnTo>
                    <a:pt x="2528" y="75"/>
                  </a:lnTo>
                  <a:lnTo>
                    <a:pt x="2521" y="63"/>
                  </a:lnTo>
                  <a:lnTo>
                    <a:pt x="2513" y="53"/>
                  </a:lnTo>
                  <a:lnTo>
                    <a:pt x="2504" y="41"/>
                  </a:lnTo>
                  <a:lnTo>
                    <a:pt x="2494" y="32"/>
                  </a:lnTo>
                  <a:lnTo>
                    <a:pt x="2483" y="24"/>
                  </a:lnTo>
                  <a:lnTo>
                    <a:pt x="2471" y="17"/>
                  </a:lnTo>
                  <a:lnTo>
                    <a:pt x="2459" y="11"/>
                  </a:lnTo>
                  <a:lnTo>
                    <a:pt x="2446" y="6"/>
                  </a:lnTo>
                  <a:lnTo>
                    <a:pt x="2431" y="3"/>
                  </a:lnTo>
                  <a:lnTo>
                    <a:pt x="2417" y="1"/>
                  </a:lnTo>
                  <a:lnTo>
                    <a:pt x="2403" y="0"/>
                  </a:lnTo>
                  <a:lnTo>
                    <a:pt x="142" y="126"/>
                  </a:lnTo>
                  <a:lnTo>
                    <a:pt x="127" y="126"/>
                  </a:lnTo>
                  <a:lnTo>
                    <a:pt x="113" y="129"/>
                  </a:lnTo>
                  <a:lnTo>
                    <a:pt x="100" y="132"/>
                  </a:lnTo>
                  <a:lnTo>
                    <a:pt x="87" y="137"/>
                  </a:lnTo>
                  <a:lnTo>
                    <a:pt x="74" y="143"/>
                  </a:lnTo>
                  <a:lnTo>
                    <a:pt x="63" y="150"/>
                  </a:lnTo>
                  <a:lnTo>
                    <a:pt x="52" y="158"/>
                  </a:lnTo>
                  <a:lnTo>
                    <a:pt x="42" y="167"/>
                  </a:lnTo>
                  <a:lnTo>
                    <a:pt x="33" y="177"/>
                  </a:lnTo>
                  <a:lnTo>
                    <a:pt x="24" y="188"/>
                  </a:lnTo>
                  <a:lnTo>
                    <a:pt x="17" y="200"/>
                  </a:lnTo>
                  <a:lnTo>
                    <a:pt x="11" y="212"/>
                  </a:lnTo>
                  <a:lnTo>
                    <a:pt x="7" y="225"/>
                  </a:lnTo>
                  <a:lnTo>
                    <a:pt x="3" y="239"/>
                  </a:lnTo>
                  <a:lnTo>
                    <a:pt x="1" y="253"/>
                  </a:lnTo>
                  <a:lnTo>
                    <a:pt x="0" y="267"/>
                  </a:lnTo>
                  <a:lnTo>
                    <a:pt x="0" y="1085"/>
                  </a:lnTo>
                  <a:lnTo>
                    <a:pt x="1" y="1099"/>
                  </a:lnTo>
                  <a:lnTo>
                    <a:pt x="3" y="1113"/>
                  </a:lnTo>
                  <a:lnTo>
                    <a:pt x="7" y="1127"/>
                  </a:lnTo>
                  <a:lnTo>
                    <a:pt x="11" y="1140"/>
                  </a:lnTo>
                  <a:lnTo>
                    <a:pt x="17" y="1152"/>
                  </a:lnTo>
                  <a:lnTo>
                    <a:pt x="24" y="1164"/>
                  </a:lnTo>
                  <a:lnTo>
                    <a:pt x="33" y="1175"/>
                  </a:lnTo>
                  <a:lnTo>
                    <a:pt x="42" y="1185"/>
                  </a:lnTo>
                  <a:lnTo>
                    <a:pt x="52" y="1194"/>
                  </a:lnTo>
                  <a:lnTo>
                    <a:pt x="63" y="1202"/>
                  </a:lnTo>
                  <a:lnTo>
                    <a:pt x="74" y="1209"/>
                  </a:lnTo>
                  <a:lnTo>
                    <a:pt x="87" y="1215"/>
                  </a:lnTo>
                  <a:lnTo>
                    <a:pt x="100" y="1220"/>
                  </a:lnTo>
                  <a:lnTo>
                    <a:pt x="113" y="1223"/>
                  </a:lnTo>
                  <a:lnTo>
                    <a:pt x="127" y="1226"/>
                  </a:lnTo>
                  <a:lnTo>
                    <a:pt x="142" y="1226"/>
                  </a:lnTo>
                  <a:lnTo>
                    <a:pt x="2403" y="1102"/>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8" name="Freeform 609"/>
            <p:cNvSpPr>
              <a:spLocks/>
            </p:cNvSpPr>
            <p:nvPr/>
          </p:nvSpPr>
          <p:spPr bwMode="auto">
            <a:xfrm>
              <a:off x="606" y="3114"/>
              <a:ext cx="22" cy="45"/>
            </a:xfrm>
            <a:custGeom>
              <a:avLst/>
              <a:gdLst/>
              <a:ahLst/>
              <a:cxnLst>
                <a:cxn ang="0">
                  <a:pos x="107" y="0"/>
                </a:cxn>
                <a:cxn ang="0">
                  <a:pos x="240" y="267"/>
                </a:cxn>
                <a:cxn ang="0">
                  <a:pos x="0" y="493"/>
                </a:cxn>
                <a:cxn ang="0">
                  <a:pos x="0" y="476"/>
                </a:cxn>
                <a:cxn ang="0">
                  <a:pos x="2" y="429"/>
                </a:cxn>
                <a:cxn ang="0">
                  <a:pos x="3" y="398"/>
                </a:cxn>
                <a:cxn ang="0">
                  <a:pos x="6" y="362"/>
                </a:cxn>
                <a:cxn ang="0">
                  <a:pos x="9" y="323"/>
                </a:cxn>
                <a:cxn ang="0">
                  <a:pos x="13" y="282"/>
                </a:cxn>
                <a:cxn ang="0">
                  <a:pos x="19" y="240"/>
                </a:cxn>
                <a:cxn ang="0">
                  <a:pos x="26" y="197"/>
                </a:cxn>
                <a:cxn ang="0">
                  <a:pos x="35" y="156"/>
                </a:cxn>
                <a:cxn ang="0">
                  <a:pos x="45" y="117"/>
                </a:cxn>
                <a:cxn ang="0">
                  <a:pos x="51" y="99"/>
                </a:cxn>
                <a:cxn ang="0">
                  <a:pos x="57" y="81"/>
                </a:cxn>
                <a:cxn ang="0">
                  <a:pos x="64" y="64"/>
                </a:cxn>
                <a:cxn ang="0">
                  <a:pos x="71" y="48"/>
                </a:cxn>
                <a:cxn ang="0">
                  <a:pos x="79" y="34"/>
                </a:cxn>
                <a:cxn ang="0">
                  <a:pos x="89" y="21"/>
                </a:cxn>
                <a:cxn ang="0">
                  <a:pos x="98" y="10"/>
                </a:cxn>
                <a:cxn ang="0">
                  <a:pos x="107" y="0"/>
                </a:cxn>
              </a:cxnLst>
              <a:rect l="0" t="0" r="r" b="b"/>
              <a:pathLst>
                <a:path w="240" h="493">
                  <a:moveTo>
                    <a:pt x="107" y="0"/>
                  </a:moveTo>
                  <a:lnTo>
                    <a:pt x="240" y="267"/>
                  </a:lnTo>
                  <a:lnTo>
                    <a:pt x="0" y="493"/>
                  </a:lnTo>
                  <a:lnTo>
                    <a:pt x="0" y="476"/>
                  </a:lnTo>
                  <a:lnTo>
                    <a:pt x="2" y="429"/>
                  </a:lnTo>
                  <a:lnTo>
                    <a:pt x="3" y="398"/>
                  </a:lnTo>
                  <a:lnTo>
                    <a:pt x="6" y="362"/>
                  </a:lnTo>
                  <a:lnTo>
                    <a:pt x="9" y="323"/>
                  </a:lnTo>
                  <a:lnTo>
                    <a:pt x="13" y="282"/>
                  </a:lnTo>
                  <a:lnTo>
                    <a:pt x="19" y="240"/>
                  </a:lnTo>
                  <a:lnTo>
                    <a:pt x="26" y="197"/>
                  </a:lnTo>
                  <a:lnTo>
                    <a:pt x="35" y="156"/>
                  </a:lnTo>
                  <a:lnTo>
                    <a:pt x="45" y="117"/>
                  </a:lnTo>
                  <a:lnTo>
                    <a:pt x="51" y="99"/>
                  </a:lnTo>
                  <a:lnTo>
                    <a:pt x="57" y="81"/>
                  </a:lnTo>
                  <a:lnTo>
                    <a:pt x="64" y="64"/>
                  </a:lnTo>
                  <a:lnTo>
                    <a:pt x="71" y="48"/>
                  </a:lnTo>
                  <a:lnTo>
                    <a:pt x="79" y="34"/>
                  </a:lnTo>
                  <a:lnTo>
                    <a:pt x="89" y="21"/>
                  </a:lnTo>
                  <a:lnTo>
                    <a:pt x="98" y="10"/>
                  </a:lnTo>
                  <a:lnTo>
                    <a:pt x="107" y="0"/>
                  </a:lnTo>
                  <a:close/>
                </a:path>
              </a:pathLst>
            </a:custGeom>
            <a:solidFill>
              <a:srgbClr val="C693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9" name="Freeform 610"/>
            <p:cNvSpPr>
              <a:spLocks/>
            </p:cNvSpPr>
            <p:nvPr/>
          </p:nvSpPr>
          <p:spPr bwMode="auto">
            <a:xfrm>
              <a:off x="709" y="3010"/>
              <a:ext cx="140" cy="198"/>
            </a:xfrm>
            <a:custGeom>
              <a:avLst/>
              <a:gdLst/>
              <a:ahLst/>
              <a:cxnLst>
                <a:cxn ang="0">
                  <a:pos x="1116" y="26"/>
                </a:cxn>
                <a:cxn ang="0">
                  <a:pos x="1145" y="199"/>
                </a:cxn>
                <a:cxn ang="0">
                  <a:pos x="1184" y="394"/>
                </a:cxn>
                <a:cxn ang="0">
                  <a:pos x="1219" y="538"/>
                </a:cxn>
                <a:cxn ang="0">
                  <a:pos x="1257" y="680"/>
                </a:cxn>
                <a:cxn ang="0">
                  <a:pos x="1289" y="780"/>
                </a:cxn>
                <a:cxn ang="0">
                  <a:pos x="1312" y="840"/>
                </a:cxn>
                <a:cxn ang="0">
                  <a:pos x="1347" y="923"/>
                </a:cxn>
                <a:cxn ang="0">
                  <a:pos x="1390" y="1040"/>
                </a:cxn>
                <a:cxn ang="0">
                  <a:pos x="1429" y="1157"/>
                </a:cxn>
                <a:cxn ang="0">
                  <a:pos x="1464" y="1272"/>
                </a:cxn>
                <a:cxn ang="0">
                  <a:pos x="1503" y="1420"/>
                </a:cxn>
                <a:cxn ang="0">
                  <a:pos x="1533" y="1547"/>
                </a:cxn>
                <a:cxn ang="0">
                  <a:pos x="1522" y="1566"/>
                </a:cxn>
                <a:cxn ang="0">
                  <a:pos x="1454" y="1573"/>
                </a:cxn>
                <a:cxn ang="0">
                  <a:pos x="1384" y="1583"/>
                </a:cxn>
                <a:cxn ang="0">
                  <a:pos x="1301" y="1598"/>
                </a:cxn>
                <a:cxn ang="0">
                  <a:pos x="1208" y="1620"/>
                </a:cxn>
                <a:cxn ang="0">
                  <a:pos x="1112" y="1648"/>
                </a:cxn>
                <a:cxn ang="0">
                  <a:pos x="1040" y="1675"/>
                </a:cxn>
                <a:cxn ang="0">
                  <a:pos x="994" y="1696"/>
                </a:cxn>
                <a:cxn ang="0">
                  <a:pos x="947" y="1719"/>
                </a:cxn>
                <a:cxn ang="0">
                  <a:pos x="903" y="1748"/>
                </a:cxn>
                <a:cxn ang="0">
                  <a:pos x="861" y="1781"/>
                </a:cxn>
                <a:cxn ang="0">
                  <a:pos x="819" y="1816"/>
                </a:cxn>
                <a:cxn ang="0">
                  <a:pos x="780" y="1854"/>
                </a:cxn>
                <a:cxn ang="0">
                  <a:pos x="741" y="1894"/>
                </a:cxn>
                <a:cxn ang="0">
                  <a:pos x="689" y="1954"/>
                </a:cxn>
                <a:cxn ang="0">
                  <a:pos x="629" y="2033"/>
                </a:cxn>
                <a:cxn ang="0">
                  <a:pos x="581" y="2101"/>
                </a:cxn>
                <a:cxn ang="0">
                  <a:pos x="537" y="2172"/>
                </a:cxn>
                <a:cxn ang="0">
                  <a:pos x="0" y="644"/>
                </a:cxn>
                <a:cxn ang="0">
                  <a:pos x="54" y="568"/>
                </a:cxn>
                <a:cxn ang="0">
                  <a:pos x="115" y="489"/>
                </a:cxn>
                <a:cxn ang="0">
                  <a:pos x="191" y="394"/>
                </a:cxn>
                <a:cxn ang="0">
                  <a:pos x="277" y="297"/>
                </a:cxn>
                <a:cxn ang="0">
                  <a:pos x="324" y="251"/>
                </a:cxn>
                <a:cxn ang="0">
                  <a:pos x="370" y="207"/>
                </a:cxn>
                <a:cxn ang="0">
                  <a:pos x="417" y="167"/>
                </a:cxn>
                <a:cxn ang="0">
                  <a:pos x="463" y="133"/>
                </a:cxn>
                <a:cxn ang="0">
                  <a:pos x="508" y="106"/>
                </a:cxn>
                <a:cxn ang="0">
                  <a:pos x="553" y="87"/>
                </a:cxn>
                <a:cxn ang="0">
                  <a:pos x="641" y="61"/>
                </a:cxn>
                <a:cxn ang="0">
                  <a:pos x="735" y="40"/>
                </a:cxn>
                <a:cxn ang="0">
                  <a:pos x="829" y="25"/>
                </a:cxn>
                <a:cxn ang="0">
                  <a:pos x="917" y="14"/>
                </a:cxn>
                <a:cxn ang="0">
                  <a:pos x="1057" y="3"/>
                </a:cxn>
                <a:cxn ang="0">
                  <a:pos x="1112" y="0"/>
                </a:cxn>
              </a:cxnLst>
              <a:rect l="0" t="0" r="r" b="b"/>
              <a:pathLst>
                <a:path w="1537" h="2187">
                  <a:moveTo>
                    <a:pt x="1112" y="0"/>
                  </a:moveTo>
                  <a:lnTo>
                    <a:pt x="1116" y="26"/>
                  </a:lnTo>
                  <a:lnTo>
                    <a:pt x="1127" y="95"/>
                  </a:lnTo>
                  <a:lnTo>
                    <a:pt x="1145" y="199"/>
                  </a:lnTo>
                  <a:lnTo>
                    <a:pt x="1170" y="325"/>
                  </a:lnTo>
                  <a:lnTo>
                    <a:pt x="1184" y="394"/>
                  </a:lnTo>
                  <a:lnTo>
                    <a:pt x="1200" y="466"/>
                  </a:lnTo>
                  <a:lnTo>
                    <a:pt x="1219" y="538"/>
                  </a:lnTo>
                  <a:lnTo>
                    <a:pt x="1237" y="610"/>
                  </a:lnTo>
                  <a:lnTo>
                    <a:pt x="1257" y="680"/>
                  </a:lnTo>
                  <a:lnTo>
                    <a:pt x="1278" y="748"/>
                  </a:lnTo>
                  <a:lnTo>
                    <a:pt x="1289" y="780"/>
                  </a:lnTo>
                  <a:lnTo>
                    <a:pt x="1300" y="810"/>
                  </a:lnTo>
                  <a:lnTo>
                    <a:pt x="1312" y="840"/>
                  </a:lnTo>
                  <a:lnTo>
                    <a:pt x="1324" y="868"/>
                  </a:lnTo>
                  <a:lnTo>
                    <a:pt x="1347" y="923"/>
                  </a:lnTo>
                  <a:lnTo>
                    <a:pt x="1369" y="981"/>
                  </a:lnTo>
                  <a:lnTo>
                    <a:pt x="1390" y="1040"/>
                  </a:lnTo>
                  <a:lnTo>
                    <a:pt x="1410" y="1099"/>
                  </a:lnTo>
                  <a:lnTo>
                    <a:pt x="1429" y="1157"/>
                  </a:lnTo>
                  <a:lnTo>
                    <a:pt x="1448" y="1216"/>
                  </a:lnTo>
                  <a:lnTo>
                    <a:pt x="1464" y="1272"/>
                  </a:lnTo>
                  <a:lnTo>
                    <a:pt x="1478" y="1325"/>
                  </a:lnTo>
                  <a:lnTo>
                    <a:pt x="1503" y="1420"/>
                  </a:lnTo>
                  <a:lnTo>
                    <a:pt x="1521" y="1497"/>
                  </a:lnTo>
                  <a:lnTo>
                    <a:pt x="1533" y="1547"/>
                  </a:lnTo>
                  <a:lnTo>
                    <a:pt x="1537" y="1565"/>
                  </a:lnTo>
                  <a:lnTo>
                    <a:pt x="1522" y="1566"/>
                  </a:lnTo>
                  <a:lnTo>
                    <a:pt x="1482" y="1570"/>
                  </a:lnTo>
                  <a:lnTo>
                    <a:pt x="1454" y="1573"/>
                  </a:lnTo>
                  <a:lnTo>
                    <a:pt x="1421" y="1578"/>
                  </a:lnTo>
                  <a:lnTo>
                    <a:pt x="1384" y="1583"/>
                  </a:lnTo>
                  <a:lnTo>
                    <a:pt x="1344" y="1590"/>
                  </a:lnTo>
                  <a:lnTo>
                    <a:pt x="1301" y="1598"/>
                  </a:lnTo>
                  <a:lnTo>
                    <a:pt x="1256" y="1608"/>
                  </a:lnTo>
                  <a:lnTo>
                    <a:pt x="1208" y="1620"/>
                  </a:lnTo>
                  <a:lnTo>
                    <a:pt x="1161" y="1633"/>
                  </a:lnTo>
                  <a:lnTo>
                    <a:pt x="1112" y="1648"/>
                  </a:lnTo>
                  <a:lnTo>
                    <a:pt x="1064" y="1666"/>
                  </a:lnTo>
                  <a:lnTo>
                    <a:pt x="1040" y="1675"/>
                  </a:lnTo>
                  <a:lnTo>
                    <a:pt x="1017" y="1685"/>
                  </a:lnTo>
                  <a:lnTo>
                    <a:pt x="994" y="1696"/>
                  </a:lnTo>
                  <a:lnTo>
                    <a:pt x="970" y="1707"/>
                  </a:lnTo>
                  <a:lnTo>
                    <a:pt x="947" y="1719"/>
                  </a:lnTo>
                  <a:lnTo>
                    <a:pt x="925" y="1734"/>
                  </a:lnTo>
                  <a:lnTo>
                    <a:pt x="903" y="1748"/>
                  </a:lnTo>
                  <a:lnTo>
                    <a:pt x="882" y="1764"/>
                  </a:lnTo>
                  <a:lnTo>
                    <a:pt x="861" y="1781"/>
                  </a:lnTo>
                  <a:lnTo>
                    <a:pt x="840" y="1798"/>
                  </a:lnTo>
                  <a:lnTo>
                    <a:pt x="819" y="1816"/>
                  </a:lnTo>
                  <a:lnTo>
                    <a:pt x="799" y="1835"/>
                  </a:lnTo>
                  <a:lnTo>
                    <a:pt x="780" y="1854"/>
                  </a:lnTo>
                  <a:lnTo>
                    <a:pt x="761" y="1874"/>
                  </a:lnTo>
                  <a:lnTo>
                    <a:pt x="741" y="1894"/>
                  </a:lnTo>
                  <a:lnTo>
                    <a:pt x="723" y="1914"/>
                  </a:lnTo>
                  <a:lnTo>
                    <a:pt x="689" y="1954"/>
                  </a:lnTo>
                  <a:lnTo>
                    <a:pt x="658" y="1994"/>
                  </a:lnTo>
                  <a:lnTo>
                    <a:pt x="629" y="2033"/>
                  </a:lnTo>
                  <a:lnTo>
                    <a:pt x="604" y="2069"/>
                  </a:lnTo>
                  <a:lnTo>
                    <a:pt x="581" y="2101"/>
                  </a:lnTo>
                  <a:lnTo>
                    <a:pt x="563" y="2130"/>
                  </a:lnTo>
                  <a:lnTo>
                    <a:pt x="537" y="2172"/>
                  </a:lnTo>
                  <a:lnTo>
                    <a:pt x="527" y="2187"/>
                  </a:lnTo>
                  <a:lnTo>
                    <a:pt x="0" y="644"/>
                  </a:lnTo>
                  <a:lnTo>
                    <a:pt x="15" y="623"/>
                  </a:lnTo>
                  <a:lnTo>
                    <a:pt x="54" y="568"/>
                  </a:lnTo>
                  <a:lnTo>
                    <a:pt x="83" y="531"/>
                  </a:lnTo>
                  <a:lnTo>
                    <a:pt x="115" y="489"/>
                  </a:lnTo>
                  <a:lnTo>
                    <a:pt x="152" y="443"/>
                  </a:lnTo>
                  <a:lnTo>
                    <a:pt x="191" y="394"/>
                  </a:lnTo>
                  <a:lnTo>
                    <a:pt x="233" y="346"/>
                  </a:lnTo>
                  <a:lnTo>
                    <a:pt x="277" y="297"/>
                  </a:lnTo>
                  <a:lnTo>
                    <a:pt x="300" y="274"/>
                  </a:lnTo>
                  <a:lnTo>
                    <a:pt x="324" y="251"/>
                  </a:lnTo>
                  <a:lnTo>
                    <a:pt x="347" y="229"/>
                  </a:lnTo>
                  <a:lnTo>
                    <a:pt x="370" y="207"/>
                  </a:lnTo>
                  <a:lnTo>
                    <a:pt x="394" y="187"/>
                  </a:lnTo>
                  <a:lnTo>
                    <a:pt x="417" y="167"/>
                  </a:lnTo>
                  <a:lnTo>
                    <a:pt x="440" y="149"/>
                  </a:lnTo>
                  <a:lnTo>
                    <a:pt x="463" y="133"/>
                  </a:lnTo>
                  <a:lnTo>
                    <a:pt x="486" y="118"/>
                  </a:lnTo>
                  <a:lnTo>
                    <a:pt x="508" y="106"/>
                  </a:lnTo>
                  <a:lnTo>
                    <a:pt x="530" y="95"/>
                  </a:lnTo>
                  <a:lnTo>
                    <a:pt x="553" y="87"/>
                  </a:lnTo>
                  <a:lnTo>
                    <a:pt x="596" y="73"/>
                  </a:lnTo>
                  <a:lnTo>
                    <a:pt x="641" y="61"/>
                  </a:lnTo>
                  <a:lnTo>
                    <a:pt x="688" y="50"/>
                  </a:lnTo>
                  <a:lnTo>
                    <a:pt x="735" y="40"/>
                  </a:lnTo>
                  <a:lnTo>
                    <a:pt x="783" y="32"/>
                  </a:lnTo>
                  <a:lnTo>
                    <a:pt x="829" y="25"/>
                  </a:lnTo>
                  <a:lnTo>
                    <a:pt x="874" y="19"/>
                  </a:lnTo>
                  <a:lnTo>
                    <a:pt x="917" y="14"/>
                  </a:lnTo>
                  <a:lnTo>
                    <a:pt x="995" y="7"/>
                  </a:lnTo>
                  <a:lnTo>
                    <a:pt x="1057" y="3"/>
                  </a:lnTo>
                  <a:lnTo>
                    <a:pt x="1097" y="1"/>
                  </a:lnTo>
                  <a:lnTo>
                    <a:pt x="1112" y="0"/>
                  </a:lnTo>
                  <a:close/>
                </a:path>
              </a:pathLst>
            </a:custGeom>
            <a:solidFill>
              <a:srgbClr val="E0E5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1" name="Freeform 612"/>
            <p:cNvSpPr>
              <a:spLocks/>
            </p:cNvSpPr>
            <p:nvPr/>
          </p:nvSpPr>
          <p:spPr bwMode="auto">
            <a:xfrm>
              <a:off x="591" y="3112"/>
              <a:ext cx="69" cy="124"/>
            </a:xfrm>
            <a:custGeom>
              <a:avLst/>
              <a:gdLst/>
              <a:ahLst/>
              <a:cxnLst>
                <a:cxn ang="0">
                  <a:pos x="392" y="1295"/>
                </a:cxn>
                <a:cxn ang="0">
                  <a:pos x="298" y="1199"/>
                </a:cxn>
                <a:cxn ang="0">
                  <a:pos x="215" y="1103"/>
                </a:cxn>
                <a:cxn ang="0">
                  <a:pos x="155" y="1021"/>
                </a:cxn>
                <a:cxn ang="0">
                  <a:pos x="101" y="920"/>
                </a:cxn>
                <a:cxn ang="0">
                  <a:pos x="56" y="803"/>
                </a:cxn>
                <a:cxn ang="0">
                  <a:pos x="23" y="682"/>
                </a:cxn>
                <a:cxn ang="0">
                  <a:pos x="3" y="565"/>
                </a:cxn>
                <a:cxn ang="0">
                  <a:pos x="0" y="496"/>
                </a:cxn>
                <a:cxn ang="0">
                  <a:pos x="4" y="435"/>
                </a:cxn>
                <a:cxn ang="0">
                  <a:pos x="23" y="346"/>
                </a:cxn>
                <a:cxn ang="0">
                  <a:pos x="48" y="264"/>
                </a:cxn>
                <a:cxn ang="0">
                  <a:pos x="93" y="151"/>
                </a:cxn>
                <a:cxn ang="0">
                  <a:pos x="128" y="82"/>
                </a:cxn>
                <a:cxn ang="0">
                  <a:pos x="157" y="50"/>
                </a:cxn>
                <a:cxn ang="0">
                  <a:pos x="196" y="21"/>
                </a:cxn>
                <a:cxn ang="0">
                  <a:pos x="234" y="3"/>
                </a:cxn>
                <a:cxn ang="0">
                  <a:pos x="259" y="1"/>
                </a:cxn>
                <a:cxn ang="0">
                  <a:pos x="267" y="7"/>
                </a:cxn>
                <a:cxn ang="0">
                  <a:pos x="269" y="20"/>
                </a:cxn>
                <a:cxn ang="0">
                  <a:pos x="250" y="115"/>
                </a:cxn>
                <a:cxn ang="0">
                  <a:pos x="209" y="307"/>
                </a:cxn>
                <a:cxn ang="0">
                  <a:pos x="188" y="412"/>
                </a:cxn>
                <a:cxn ang="0">
                  <a:pos x="251" y="351"/>
                </a:cxn>
                <a:cxn ang="0">
                  <a:pos x="326" y="285"/>
                </a:cxn>
                <a:cxn ang="0">
                  <a:pos x="393" y="239"/>
                </a:cxn>
                <a:cxn ang="0">
                  <a:pos x="429" y="221"/>
                </a:cxn>
                <a:cxn ang="0">
                  <a:pos x="460" y="215"/>
                </a:cxn>
                <a:cxn ang="0">
                  <a:pos x="485" y="223"/>
                </a:cxn>
                <a:cxn ang="0">
                  <a:pos x="501" y="258"/>
                </a:cxn>
                <a:cxn ang="0">
                  <a:pos x="507" y="305"/>
                </a:cxn>
                <a:cxn ang="0">
                  <a:pos x="497" y="342"/>
                </a:cxn>
                <a:cxn ang="0">
                  <a:pos x="460" y="394"/>
                </a:cxn>
                <a:cxn ang="0">
                  <a:pos x="409" y="470"/>
                </a:cxn>
                <a:cxn ang="0">
                  <a:pos x="384" y="523"/>
                </a:cxn>
                <a:cxn ang="0">
                  <a:pos x="375" y="556"/>
                </a:cxn>
                <a:cxn ang="0">
                  <a:pos x="375" y="585"/>
                </a:cxn>
                <a:cxn ang="0">
                  <a:pos x="383" y="615"/>
                </a:cxn>
                <a:cxn ang="0">
                  <a:pos x="399" y="642"/>
                </a:cxn>
                <a:cxn ang="0">
                  <a:pos x="427" y="668"/>
                </a:cxn>
                <a:cxn ang="0">
                  <a:pos x="462" y="698"/>
                </a:cxn>
                <a:cxn ang="0">
                  <a:pos x="491" y="737"/>
                </a:cxn>
                <a:cxn ang="0">
                  <a:pos x="521" y="797"/>
                </a:cxn>
                <a:cxn ang="0">
                  <a:pos x="539" y="834"/>
                </a:cxn>
                <a:cxn ang="0">
                  <a:pos x="581" y="896"/>
                </a:cxn>
                <a:cxn ang="0">
                  <a:pos x="640" y="961"/>
                </a:cxn>
                <a:cxn ang="0">
                  <a:pos x="731" y="1041"/>
                </a:cxn>
                <a:cxn ang="0">
                  <a:pos x="760" y="1083"/>
                </a:cxn>
                <a:cxn ang="0">
                  <a:pos x="742" y="1200"/>
                </a:cxn>
                <a:cxn ang="0">
                  <a:pos x="725" y="1253"/>
                </a:cxn>
                <a:cxn ang="0">
                  <a:pos x="699" y="1302"/>
                </a:cxn>
                <a:cxn ang="0">
                  <a:pos x="662" y="1342"/>
                </a:cxn>
                <a:cxn ang="0">
                  <a:pos x="614" y="1366"/>
                </a:cxn>
                <a:cxn ang="0">
                  <a:pos x="553" y="1370"/>
                </a:cxn>
                <a:cxn ang="0">
                  <a:pos x="476" y="1348"/>
                </a:cxn>
              </a:cxnLst>
              <a:rect l="0" t="0" r="r" b="b"/>
              <a:pathLst>
                <a:path w="761" h="1372">
                  <a:moveTo>
                    <a:pt x="414" y="1316"/>
                  </a:moveTo>
                  <a:lnTo>
                    <a:pt x="408" y="1311"/>
                  </a:lnTo>
                  <a:lnTo>
                    <a:pt x="392" y="1295"/>
                  </a:lnTo>
                  <a:lnTo>
                    <a:pt x="366" y="1271"/>
                  </a:lnTo>
                  <a:lnTo>
                    <a:pt x="335" y="1238"/>
                  </a:lnTo>
                  <a:lnTo>
                    <a:pt x="298" y="1199"/>
                  </a:lnTo>
                  <a:lnTo>
                    <a:pt x="257" y="1154"/>
                  </a:lnTo>
                  <a:lnTo>
                    <a:pt x="236" y="1130"/>
                  </a:lnTo>
                  <a:lnTo>
                    <a:pt x="215" y="1103"/>
                  </a:lnTo>
                  <a:lnTo>
                    <a:pt x="195" y="1077"/>
                  </a:lnTo>
                  <a:lnTo>
                    <a:pt x="174" y="1050"/>
                  </a:lnTo>
                  <a:lnTo>
                    <a:pt x="155" y="1021"/>
                  </a:lnTo>
                  <a:lnTo>
                    <a:pt x="136" y="990"/>
                  </a:lnTo>
                  <a:lnTo>
                    <a:pt x="118" y="956"/>
                  </a:lnTo>
                  <a:lnTo>
                    <a:pt x="101" y="920"/>
                  </a:lnTo>
                  <a:lnTo>
                    <a:pt x="85" y="882"/>
                  </a:lnTo>
                  <a:lnTo>
                    <a:pt x="70" y="842"/>
                  </a:lnTo>
                  <a:lnTo>
                    <a:pt x="56" y="803"/>
                  </a:lnTo>
                  <a:lnTo>
                    <a:pt x="44" y="762"/>
                  </a:lnTo>
                  <a:lnTo>
                    <a:pt x="32" y="722"/>
                  </a:lnTo>
                  <a:lnTo>
                    <a:pt x="23" y="682"/>
                  </a:lnTo>
                  <a:lnTo>
                    <a:pt x="14" y="642"/>
                  </a:lnTo>
                  <a:lnTo>
                    <a:pt x="8" y="603"/>
                  </a:lnTo>
                  <a:lnTo>
                    <a:pt x="3" y="565"/>
                  </a:lnTo>
                  <a:lnTo>
                    <a:pt x="0" y="530"/>
                  </a:lnTo>
                  <a:lnTo>
                    <a:pt x="0" y="513"/>
                  </a:lnTo>
                  <a:lnTo>
                    <a:pt x="0" y="496"/>
                  </a:lnTo>
                  <a:lnTo>
                    <a:pt x="0" y="480"/>
                  </a:lnTo>
                  <a:lnTo>
                    <a:pt x="1" y="465"/>
                  </a:lnTo>
                  <a:lnTo>
                    <a:pt x="4" y="435"/>
                  </a:lnTo>
                  <a:lnTo>
                    <a:pt x="9" y="405"/>
                  </a:lnTo>
                  <a:lnTo>
                    <a:pt x="15" y="376"/>
                  </a:lnTo>
                  <a:lnTo>
                    <a:pt x="23" y="346"/>
                  </a:lnTo>
                  <a:lnTo>
                    <a:pt x="30" y="318"/>
                  </a:lnTo>
                  <a:lnTo>
                    <a:pt x="39" y="291"/>
                  </a:lnTo>
                  <a:lnTo>
                    <a:pt x="48" y="264"/>
                  </a:lnTo>
                  <a:lnTo>
                    <a:pt x="57" y="239"/>
                  </a:lnTo>
                  <a:lnTo>
                    <a:pt x="76" y="192"/>
                  </a:lnTo>
                  <a:lnTo>
                    <a:pt x="93" y="151"/>
                  </a:lnTo>
                  <a:lnTo>
                    <a:pt x="109" y="117"/>
                  </a:lnTo>
                  <a:lnTo>
                    <a:pt x="121" y="93"/>
                  </a:lnTo>
                  <a:lnTo>
                    <a:pt x="128" y="82"/>
                  </a:lnTo>
                  <a:lnTo>
                    <a:pt x="136" y="71"/>
                  </a:lnTo>
                  <a:lnTo>
                    <a:pt x="146" y="60"/>
                  </a:lnTo>
                  <a:lnTo>
                    <a:pt x="157" y="50"/>
                  </a:lnTo>
                  <a:lnTo>
                    <a:pt x="170" y="40"/>
                  </a:lnTo>
                  <a:lnTo>
                    <a:pt x="183" y="30"/>
                  </a:lnTo>
                  <a:lnTo>
                    <a:pt x="196" y="21"/>
                  </a:lnTo>
                  <a:lnTo>
                    <a:pt x="209" y="14"/>
                  </a:lnTo>
                  <a:lnTo>
                    <a:pt x="222" y="8"/>
                  </a:lnTo>
                  <a:lnTo>
                    <a:pt x="234" y="3"/>
                  </a:lnTo>
                  <a:lnTo>
                    <a:pt x="245" y="1"/>
                  </a:lnTo>
                  <a:lnTo>
                    <a:pt x="255" y="0"/>
                  </a:lnTo>
                  <a:lnTo>
                    <a:pt x="259" y="1"/>
                  </a:lnTo>
                  <a:lnTo>
                    <a:pt x="262" y="3"/>
                  </a:lnTo>
                  <a:lnTo>
                    <a:pt x="265" y="5"/>
                  </a:lnTo>
                  <a:lnTo>
                    <a:pt x="267" y="7"/>
                  </a:lnTo>
                  <a:lnTo>
                    <a:pt x="268" y="11"/>
                  </a:lnTo>
                  <a:lnTo>
                    <a:pt x="269" y="15"/>
                  </a:lnTo>
                  <a:lnTo>
                    <a:pt x="269" y="20"/>
                  </a:lnTo>
                  <a:lnTo>
                    <a:pt x="268" y="25"/>
                  </a:lnTo>
                  <a:lnTo>
                    <a:pt x="261" y="61"/>
                  </a:lnTo>
                  <a:lnTo>
                    <a:pt x="250" y="115"/>
                  </a:lnTo>
                  <a:lnTo>
                    <a:pt x="236" y="177"/>
                  </a:lnTo>
                  <a:lnTo>
                    <a:pt x="223" y="244"/>
                  </a:lnTo>
                  <a:lnTo>
                    <a:pt x="209" y="307"/>
                  </a:lnTo>
                  <a:lnTo>
                    <a:pt x="198" y="361"/>
                  </a:lnTo>
                  <a:lnTo>
                    <a:pt x="191" y="398"/>
                  </a:lnTo>
                  <a:lnTo>
                    <a:pt x="188" y="412"/>
                  </a:lnTo>
                  <a:lnTo>
                    <a:pt x="199" y="400"/>
                  </a:lnTo>
                  <a:lnTo>
                    <a:pt x="230" y="370"/>
                  </a:lnTo>
                  <a:lnTo>
                    <a:pt x="251" y="351"/>
                  </a:lnTo>
                  <a:lnTo>
                    <a:pt x="275" y="328"/>
                  </a:lnTo>
                  <a:lnTo>
                    <a:pt x="300" y="307"/>
                  </a:lnTo>
                  <a:lnTo>
                    <a:pt x="326" y="285"/>
                  </a:lnTo>
                  <a:lnTo>
                    <a:pt x="353" y="265"/>
                  </a:lnTo>
                  <a:lnTo>
                    <a:pt x="380" y="247"/>
                  </a:lnTo>
                  <a:lnTo>
                    <a:pt x="393" y="239"/>
                  </a:lnTo>
                  <a:lnTo>
                    <a:pt x="405" y="232"/>
                  </a:lnTo>
                  <a:lnTo>
                    <a:pt x="417" y="226"/>
                  </a:lnTo>
                  <a:lnTo>
                    <a:pt x="429" y="221"/>
                  </a:lnTo>
                  <a:lnTo>
                    <a:pt x="440" y="217"/>
                  </a:lnTo>
                  <a:lnTo>
                    <a:pt x="451" y="215"/>
                  </a:lnTo>
                  <a:lnTo>
                    <a:pt x="460" y="215"/>
                  </a:lnTo>
                  <a:lnTo>
                    <a:pt x="469" y="216"/>
                  </a:lnTo>
                  <a:lnTo>
                    <a:pt x="478" y="218"/>
                  </a:lnTo>
                  <a:lnTo>
                    <a:pt x="485" y="223"/>
                  </a:lnTo>
                  <a:lnTo>
                    <a:pt x="490" y="230"/>
                  </a:lnTo>
                  <a:lnTo>
                    <a:pt x="495" y="239"/>
                  </a:lnTo>
                  <a:lnTo>
                    <a:pt x="501" y="258"/>
                  </a:lnTo>
                  <a:lnTo>
                    <a:pt x="505" y="275"/>
                  </a:lnTo>
                  <a:lnTo>
                    <a:pt x="507" y="291"/>
                  </a:lnTo>
                  <a:lnTo>
                    <a:pt x="507" y="305"/>
                  </a:lnTo>
                  <a:lnTo>
                    <a:pt x="505" y="318"/>
                  </a:lnTo>
                  <a:lnTo>
                    <a:pt x="502" y="331"/>
                  </a:lnTo>
                  <a:lnTo>
                    <a:pt x="497" y="342"/>
                  </a:lnTo>
                  <a:lnTo>
                    <a:pt x="491" y="354"/>
                  </a:lnTo>
                  <a:lnTo>
                    <a:pt x="477" y="374"/>
                  </a:lnTo>
                  <a:lnTo>
                    <a:pt x="460" y="394"/>
                  </a:lnTo>
                  <a:lnTo>
                    <a:pt x="443" y="415"/>
                  </a:lnTo>
                  <a:lnTo>
                    <a:pt x="427" y="438"/>
                  </a:lnTo>
                  <a:lnTo>
                    <a:pt x="409" y="470"/>
                  </a:lnTo>
                  <a:lnTo>
                    <a:pt x="394" y="499"/>
                  </a:lnTo>
                  <a:lnTo>
                    <a:pt x="388" y="511"/>
                  </a:lnTo>
                  <a:lnTo>
                    <a:pt x="384" y="523"/>
                  </a:lnTo>
                  <a:lnTo>
                    <a:pt x="380" y="535"/>
                  </a:lnTo>
                  <a:lnTo>
                    <a:pt x="377" y="546"/>
                  </a:lnTo>
                  <a:lnTo>
                    <a:pt x="375" y="556"/>
                  </a:lnTo>
                  <a:lnTo>
                    <a:pt x="374" y="566"/>
                  </a:lnTo>
                  <a:lnTo>
                    <a:pt x="374" y="576"/>
                  </a:lnTo>
                  <a:lnTo>
                    <a:pt x="375" y="585"/>
                  </a:lnTo>
                  <a:lnTo>
                    <a:pt x="377" y="595"/>
                  </a:lnTo>
                  <a:lnTo>
                    <a:pt x="379" y="606"/>
                  </a:lnTo>
                  <a:lnTo>
                    <a:pt x="383" y="615"/>
                  </a:lnTo>
                  <a:lnTo>
                    <a:pt x="388" y="625"/>
                  </a:lnTo>
                  <a:lnTo>
                    <a:pt x="393" y="634"/>
                  </a:lnTo>
                  <a:lnTo>
                    <a:pt x="399" y="642"/>
                  </a:lnTo>
                  <a:lnTo>
                    <a:pt x="405" y="649"/>
                  </a:lnTo>
                  <a:lnTo>
                    <a:pt x="412" y="656"/>
                  </a:lnTo>
                  <a:lnTo>
                    <a:pt x="427" y="668"/>
                  </a:lnTo>
                  <a:lnTo>
                    <a:pt x="444" y="681"/>
                  </a:lnTo>
                  <a:lnTo>
                    <a:pt x="453" y="689"/>
                  </a:lnTo>
                  <a:lnTo>
                    <a:pt x="462" y="698"/>
                  </a:lnTo>
                  <a:lnTo>
                    <a:pt x="471" y="709"/>
                  </a:lnTo>
                  <a:lnTo>
                    <a:pt x="482" y="722"/>
                  </a:lnTo>
                  <a:lnTo>
                    <a:pt x="491" y="737"/>
                  </a:lnTo>
                  <a:lnTo>
                    <a:pt x="501" y="754"/>
                  </a:lnTo>
                  <a:lnTo>
                    <a:pt x="511" y="774"/>
                  </a:lnTo>
                  <a:lnTo>
                    <a:pt x="521" y="797"/>
                  </a:lnTo>
                  <a:lnTo>
                    <a:pt x="526" y="810"/>
                  </a:lnTo>
                  <a:lnTo>
                    <a:pt x="532" y="822"/>
                  </a:lnTo>
                  <a:lnTo>
                    <a:pt x="539" y="834"/>
                  </a:lnTo>
                  <a:lnTo>
                    <a:pt x="547" y="847"/>
                  </a:lnTo>
                  <a:lnTo>
                    <a:pt x="563" y="872"/>
                  </a:lnTo>
                  <a:lnTo>
                    <a:pt x="581" y="896"/>
                  </a:lnTo>
                  <a:lnTo>
                    <a:pt x="600" y="919"/>
                  </a:lnTo>
                  <a:lnTo>
                    <a:pt x="620" y="940"/>
                  </a:lnTo>
                  <a:lnTo>
                    <a:pt x="640" y="961"/>
                  </a:lnTo>
                  <a:lnTo>
                    <a:pt x="660" y="981"/>
                  </a:lnTo>
                  <a:lnTo>
                    <a:pt x="699" y="1014"/>
                  </a:lnTo>
                  <a:lnTo>
                    <a:pt x="731" y="1041"/>
                  </a:lnTo>
                  <a:lnTo>
                    <a:pt x="753" y="1057"/>
                  </a:lnTo>
                  <a:lnTo>
                    <a:pt x="761" y="1063"/>
                  </a:lnTo>
                  <a:lnTo>
                    <a:pt x="760" y="1083"/>
                  </a:lnTo>
                  <a:lnTo>
                    <a:pt x="755" y="1134"/>
                  </a:lnTo>
                  <a:lnTo>
                    <a:pt x="750" y="1166"/>
                  </a:lnTo>
                  <a:lnTo>
                    <a:pt x="742" y="1200"/>
                  </a:lnTo>
                  <a:lnTo>
                    <a:pt x="737" y="1218"/>
                  </a:lnTo>
                  <a:lnTo>
                    <a:pt x="732" y="1235"/>
                  </a:lnTo>
                  <a:lnTo>
                    <a:pt x="725" y="1253"/>
                  </a:lnTo>
                  <a:lnTo>
                    <a:pt x="718" y="1270"/>
                  </a:lnTo>
                  <a:lnTo>
                    <a:pt x="709" y="1286"/>
                  </a:lnTo>
                  <a:lnTo>
                    <a:pt x="699" y="1302"/>
                  </a:lnTo>
                  <a:lnTo>
                    <a:pt x="687" y="1316"/>
                  </a:lnTo>
                  <a:lnTo>
                    <a:pt x="675" y="1330"/>
                  </a:lnTo>
                  <a:lnTo>
                    <a:pt x="662" y="1342"/>
                  </a:lnTo>
                  <a:lnTo>
                    <a:pt x="648" y="1352"/>
                  </a:lnTo>
                  <a:lnTo>
                    <a:pt x="632" y="1360"/>
                  </a:lnTo>
                  <a:lnTo>
                    <a:pt x="614" y="1366"/>
                  </a:lnTo>
                  <a:lnTo>
                    <a:pt x="595" y="1370"/>
                  </a:lnTo>
                  <a:lnTo>
                    <a:pt x="575" y="1372"/>
                  </a:lnTo>
                  <a:lnTo>
                    <a:pt x="553" y="1370"/>
                  </a:lnTo>
                  <a:lnTo>
                    <a:pt x="529" y="1366"/>
                  </a:lnTo>
                  <a:lnTo>
                    <a:pt x="503" y="1359"/>
                  </a:lnTo>
                  <a:lnTo>
                    <a:pt x="476" y="1348"/>
                  </a:lnTo>
                  <a:lnTo>
                    <a:pt x="445" y="1334"/>
                  </a:lnTo>
                  <a:lnTo>
                    <a:pt x="414" y="1316"/>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2" name="Freeform 613"/>
            <p:cNvSpPr>
              <a:spLocks/>
            </p:cNvSpPr>
            <p:nvPr/>
          </p:nvSpPr>
          <p:spPr bwMode="auto">
            <a:xfrm>
              <a:off x="630" y="3369"/>
              <a:ext cx="103" cy="148"/>
            </a:xfrm>
            <a:custGeom>
              <a:avLst/>
              <a:gdLst/>
              <a:ahLst/>
              <a:cxnLst>
                <a:cxn ang="0">
                  <a:pos x="844" y="1613"/>
                </a:cxn>
                <a:cxn ang="0">
                  <a:pos x="884" y="1603"/>
                </a:cxn>
                <a:cxn ang="0">
                  <a:pos x="941" y="1585"/>
                </a:cxn>
                <a:cxn ang="0">
                  <a:pos x="1012" y="1556"/>
                </a:cxn>
                <a:cxn ang="0">
                  <a:pos x="1075" y="1523"/>
                </a:cxn>
                <a:cxn ang="0">
                  <a:pos x="1137" y="846"/>
                </a:cxn>
                <a:cxn ang="0">
                  <a:pos x="1102" y="743"/>
                </a:cxn>
                <a:cxn ang="0">
                  <a:pos x="1060" y="633"/>
                </a:cxn>
                <a:cxn ang="0">
                  <a:pos x="1003" y="502"/>
                </a:cxn>
                <a:cxn ang="0">
                  <a:pos x="969" y="432"/>
                </a:cxn>
                <a:cxn ang="0">
                  <a:pos x="930" y="362"/>
                </a:cxn>
                <a:cxn ang="0">
                  <a:pos x="889" y="293"/>
                </a:cxn>
                <a:cxn ang="0">
                  <a:pos x="844" y="226"/>
                </a:cxn>
                <a:cxn ang="0">
                  <a:pos x="796" y="165"/>
                </a:cxn>
                <a:cxn ang="0">
                  <a:pos x="745" y="109"/>
                </a:cxn>
                <a:cxn ang="0">
                  <a:pos x="690" y="59"/>
                </a:cxn>
                <a:cxn ang="0">
                  <a:pos x="633" y="20"/>
                </a:cxn>
                <a:cxn ang="0">
                  <a:pos x="619" y="14"/>
                </a:cxn>
                <a:cxn ang="0">
                  <a:pos x="602" y="9"/>
                </a:cxn>
                <a:cxn ang="0">
                  <a:pos x="557" y="2"/>
                </a:cxn>
                <a:cxn ang="0">
                  <a:pos x="503" y="0"/>
                </a:cxn>
                <a:cxn ang="0">
                  <a:pos x="444" y="0"/>
                </a:cxn>
                <a:cxn ang="0">
                  <a:pos x="335" y="5"/>
                </a:cxn>
                <a:cxn ang="0">
                  <a:pos x="262" y="12"/>
                </a:cxn>
                <a:cxn ang="0">
                  <a:pos x="236" y="17"/>
                </a:cxn>
                <a:cxn ang="0">
                  <a:pos x="211" y="26"/>
                </a:cxn>
                <a:cxn ang="0">
                  <a:pos x="185" y="38"/>
                </a:cxn>
                <a:cxn ang="0">
                  <a:pos x="161" y="55"/>
                </a:cxn>
                <a:cxn ang="0">
                  <a:pos x="137" y="74"/>
                </a:cxn>
                <a:cxn ang="0">
                  <a:pos x="115" y="98"/>
                </a:cxn>
                <a:cxn ang="0">
                  <a:pos x="94" y="123"/>
                </a:cxn>
                <a:cxn ang="0">
                  <a:pos x="74" y="150"/>
                </a:cxn>
                <a:cxn ang="0">
                  <a:pos x="56" y="180"/>
                </a:cxn>
                <a:cxn ang="0">
                  <a:pos x="40" y="211"/>
                </a:cxn>
                <a:cxn ang="0">
                  <a:pos x="26" y="243"/>
                </a:cxn>
                <a:cxn ang="0">
                  <a:pos x="15" y="277"/>
                </a:cxn>
                <a:cxn ang="0">
                  <a:pos x="7" y="311"/>
                </a:cxn>
                <a:cxn ang="0">
                  <a:pos x="2" y="347"/>
                </a:cxn>
                <a:cxn ang="0">
                  <a:pos x="0" y="382"/>
                </a:cxn>
                <a:cxn ang="0">
                  <a:pos x="1" y="417"/>
                </a:cxn>
                <a:cxn ang="0">
                  <a:pos x="6" y="455"/>
                </a:cxn>
                <a:cxn ang="0">
                  <a:pos x="14" y="500"/>
                </a:cxn>
                <a:cxn ang="0">
                  <a:pos x="39" y="607"/>
                </a:cxn>
                <a:cxn ang="0">
                  <a:pos x="75" y="730"/>
                </a:cxn>
                <a:cxn ang="0">
                  <a:pos x="116" y="861"/>
                </a:cxn>
                <a:cxn ang="0">
                  <a:pos x="161" y="993"/>
                </a:cxn>
                <a:cxn ang="0">
                  <a:pos x="208" y="1118"/>
                </a:cxn>
                <a:cxn ang="0">
                  <a:pos x="253" y="1229"/>
                </a:cxn>
                <a:cxn ang="0">
                  <a:pos x="295" y="1318"/>
                </a:cxn>
                <a:cxn ang="0">
                  <a:pos x="314" y="1359"/>
                </a:cxn>
                <a:cxn ang="0">
                  <a:pos x="335" y="1407"/>
                </a:cxn>
                <a:cxn ang="0">
                  <a:pos x="357" y="1458"/>
                </a:cxn>
                <a:cxn ang="0">
                  <a:pos x="379" y="1512"/>
                </a:cxn>
                <a:cxn ang="0">
                  <a:pos x="456" y="1550"/>
                </a:cxn>
                <a:cxn ang="0">
                  <a:pos x="508" y="1572"/>
                </a:cxn>
                <a:cxn ang="0">
                  <a:pos x="565" y="1591"/>
                </a:cxn>
                <a:cxn ang="0">
                  <a:pos x="626" y="1608"/>
                </a:cxn>
                <a:cxn ang="0">
                  <a:pos x="690" y="1618"/>
                </a:cxn>
                <a:cxn ang="0">
                  <a:pos x="757" y="1622"/>
                </a:cxn>
                <a:cxn ang="0">
                  <a:pos x="790" y="1621"/>
                </a:cxn>
                <a:cxn ang="0">
                  <a:pos x="823" y="1616"/>
                </a:cxn>
              </a:cxnLst>
              <a:rect l="0" t="0" r="r" b="b"/>
              <a:pathLst>
                <a:path w="1137" h="1622">
                  <a:moveTo>
                    <a:pt x="823" y="1616"/>
                  </a:moveTo>
                  <a:lnTo>
                    <a:pt x="844" y="1613"/>
                  </a:lnTo>
                  <a:lnTo>
                    <a:pt x="864" y="1608"/>
                  </a:lnTo>
                  <a:lnTo>
                    <a:pt x="884" y="1603"/>
                  </a:lnTo>
                  <a:lnTo>
                    <a:pt x="903" y="1598"/>
                  </a:lnTo>
                  <a:lnTo>
                    <a:pt x="941" y="1585"/>
                  </a:lnTo>
                  <a:lnTo>
                    <a:pt x="978" y="1571"/>
                  </a:lnTo>
                  <a:lnTo>
                    <a:pt x="1012" y="1556"/>
                  </a:lnTo>
                  <a:lnTo>
                    <a:pt x="1045" y="1539"/>
                  </a:lnTo>
                  <a:lnTo>
                    <a:pt x="1075" y="1523"/>
                  </a:lnTo>
                  <a:lnTo>
                    <a:pt x="1103" y="1506"/>
                  </a:lnTo>
                  <a:lnTo>
                    <a:pt x="1137" y="846"/>
                  </a:lnTo>
                  <a:lnTo>
                    <a:pt x="1128" y="818"/>
                  </a:lnTo>
                  <a:lnTo>
                    <a:pt x="1102" y="743"/>
                  </a:lnTo>
                  <a:lnTo>
                    <a:pt x="1083" y="692"/>
                  </a:lnTo>
                  <a:lnTo>
                    <a:pt x="1060" y="633"/>
                  </a:lnTo>
                  <a:lnTo>
                    <a:pt x="1034" y="569"/>
                  </a:lnTo>
                  <a:lnTo>
                    <a:pt x="1003" y="502"/>
                  </a:lnTo>
                  <a:lnTo>
                    <a:pt x="986" y="467"/>
                  </a:lnTo>
                  <a:lnTo>
                    <a:pt x="969" y="432"/>
                  </a:lnTo>
                  <a:lnTo>
                    <a:pt x="949" y="397"/>
                  </a:lnTo>
                  <a:lnTo>
                    <a:pt x="930" y="362"/>
                  </a:lnTo>
                  <a:lnTo>
                    <a:pt x="910" y="327"/>
                  </a:lnTo>
                  <a:lnTo>
                    <a:pt x="889" y="293"/>
                  </a:lnTo>
                  <a:lnTo>
                    <a:pt x="867" y="259"/>
                  </a:lnTo>
                  <a:lnTo>
                    <a:pt x="844" y="226"/>
                  </a:lnTo>
                  <a:lnTo>
                    <a:pt x="821" y="195"/>
                  </a:lnTo>
                  <a:lnTo>
                    <a:pt x="796" y="165"/>
                  </a:lnTo>
                  <a:lnTo>
                    <a:pt x="771" y="136"/>
                  </a:lnTo>
                  <a:lnTo>
                    <a:pt x="745" y="109"/>
                  </a:lnTo>
                  <a:lnTo>
                    <a:pt x="718" y="84"/>
                  </a:lnTo>
                  <a:lnTo>
                    <a:pt x="690" y="59"/>
                  </a:lnTo>
                  <a:lnTo>
                    <a:pt x="662" y="39"/>
                  </a:lnTo>
                  <a:lnTo>
                    <a:pt x="633" y="20"/>
                  </a:lnTo>
                  <a:lnTo>
                    <a:pt x="627" y="17"/>
                  </a:lnTo>
                  <a:lnTo>
                    <a:pt x="619" y="14"/>
                  </a:lnTo>
                  <a:lnTo>
                    <a:pt x="611" y="11"/>
                  </a:lnTo>
                  <a:lnTo>
                    <a:pt x="602" y="9"/>
                  </a:lnTo>
                  <a:lnTo>
                    <a:pt x="580" y="5"/>
                  </a:lnTo>
                  <a:lnTo>
                    <a:pt x="557" y="2"/>
                  </a:lnTo>
                  <a:lnTo>
                    <a:pt x="530" y="1"/>
                  </a:lnTo>
                  <a:lnTo>
                    <a:pt x="503" y="0"/>
                  </a:lnTo>
                  <a:lnTo>
                    <a:pt x="473" y="0"/>
                  </a:lnTo>
                  <a:lnTo>
                    <a:pt x="444" y="0"/>
                  </a:lnTo>
                  <a:lnTo>
                    <a:pt x="387" y="2"/>
                  </a:lnTo>
                  <a:lnTo>
                    <a:pt x="335" y="5"/>
                  </a:lnTo>
                  <a:lnTo>
                    <a:pt x="292" y="9"/>
                  </a:lnTo>
                  <a:lnTo>
                    <a:pt x="262" y="12"/>
                  </a:lnTo>
                  <a:lnTo>
                    <a:pt x="249" y="14"/>
                  </a:lnTo>
                  <a:lnTo>
                    <a:pt x="236" y="17"/>
                  </a:lnTo>
                  <a:lnTo>
                    <a:pt x="223" y="21"/>
                  </a:lnTo>
                  <a:lnTo>
                    <a:pt x="211" y="26"/>
                  </a:lnTo>
                  <a:lnTo>
                    <a:pt x="198" y="32"/>
                  </a:lnTo>
                  <a:lnTo>
                    <a:pt x="185" y="38"/>
                  </a:lnTo>
                  <a:lnTo>
                    <a:pt x="173" y="46"/>
                  </a:lnTo>
                  <a:lnTo>
                    <a:pt x="161" y="55"/>
                  </a:lnTo>
                  <a:lnTo>
                    <a:pt x="149" y="64"/>
                  </a:lnTo>
                  <a:lnTo>
                    <a:pt x="137" y="74"/>
                  </a:lnTo>
                  <a:lnTo>
                    <a:pt x="126" y="86"/>
                  </a:lnTo>
                  <a:lnTo>
                    <a:pt x="115" y="98"/>
                  </a:lnTo>
                  <a:lnTo>
                    <a:pt x="104" y="110"/>
                  </a:lnTo>
                  <a:lnTo>
                    <a:pt x="94" y="123"/>
                  </a:lnTo>
                  <a:lnTo>
                    <a:pt x="84" y="136"/>
                  </a:lnTo>
                  <a:lnTo>
                    <a:pt x="74" y="150"/>
                  </a:lnTo>
                  <a:lnTo>
                    <a:pt x="65" y="165"/>
                  </a:lnTo>
                  <a:lnTo>
                    <a:pt x="56" y="180"/>
                  </a:lnTo>
                  <a:lnTo>
                    <a:pt x="47" y="195"/>
                  </a:lnTo>
                  <a:lnTo>
                    <a:pt x="40" y="211"/>
                  </a:lnTo>
                  <a:lnTo>
                    <a:pt x="32" y="227"/>
                  </a:lnTo>
                  <a:lnTo>
                    <a:pt x="26" y="243"/>
                  </a:lnTo>
                  <a:lnTo>
                    <a:pt x="20" y="260"/>
                  </a:lnTo>
                  <a:lnTo>
                    <a:pt x="15" y="277"/>
                  </a:lnTo>
                  <a:lnTo>
                    <a:pt x="11" y="294"/>
                  </a:lnTo>
                  <a:lnTo>
                    <a:pt x="7" y="311"/>
                  </a:lnTo>
                  <a:lnTo>
                    <a:pt x="4" y="328"/>
                  </a:lnTo>
                  <a:lnTo>
                    <a:pt x="2" y="347"/>
                  </a:lnTo>
                  <a:lnTo>
                    <a:pt x="0" y="364"/>
                  </a:lnTo>
                  <a:lnTo>
                    <a:pt x="0" y="382"/>
                  </a:lnTo>
                  <a:lnTo>
                    <a:pt x="0" y="399"/>
                  </a:lnTo>
                  <a:lnTo>
                    <a:pt x="1" y="417"/>
                  </a:lnTo>
                  <a:lnTo>
                    <a:pt x="3" y="435"/>
                  </a:lnTo>
                  <a:lnTo>
                    <a:pt x="6" y="455"/>
                  </a:lnTo>
                  <a:lnTo>
                    <a:pt x="10" y="477"/>
                  </a:lnTo>
                  <a:lnTo>
                    <a:pt x="14" y="500"/>
                  </a:lnTo>
                  <a:lnTo>
                    <a:pt x="25" y="551"/>
                  </a:lnTo>
                  <a:lnTo>
                    <a:pt x="39" y="607"/>
                  </a:lnTo>
                  <a:lnTo>
                    <a:pt x="57" y="667"/>
                  </a:lnTo>
                  <a:lnTo>
                    <a:pt x="75" y="730"/>
                  </a:lnTo>
                  <a:lnTo>
                    <a:pt x="95" y="794"/>
                  </a:lnTo>
                  <a:lnTo>
                    <a:pt x="116" y="861"/>
                  </a:lnTo>
                  <a:lnTo>
                    <a:pt x="138" y="927"/>
                  </a:lnTo>
                  <a:lnTo>
                    <a:pt x="161" y="993"/>
                  </a:lnTo>
                  <a:lnTo>
                    <a:pt x="185" y="1056"/>
                  </a:lnTo>
                  <a:lnTo>
                    <a:pt x="208" y="1118"/>
                  </a:lnTo>
                  <a:lnTo>
                    <a:pt x="231" y="1176"/>
                  </a:lnTo>
                  <a:lnTo>
                    <a:pt x="253" y="1229"/>
                  </a:lnTo>
                  <a:lnTo>
                    <a:pt x="274" y="1276"/>
                  </a:lnTo>
                  <a:lnTo>
                    <a:pt x="295" y="1318"/>
                  </a:lnTo>
                  <a:lnTo>
                    <a:pt x="304" y="1337"/>
                  </a:lnTo>
                  <a:lnTo>
                    <a:pt x="314" y="1359"/>
                  </a:lnTo>
                  <a:lnTo>
                    <a:pt x="325" y="1383"/>
                  </a:lnTo>
                  <a:lnTo>
                    <a:pt x="335" y="1407"/>
                  </a:lnTo>
                  <a:lnTo>
                    <a:pt x="346" y="1432"/>
                  </a:lnTo>
                  <a:lnTo>
                    <a:pt x="357" y="1458"/>
                  </a:lnTo>
                  <a:lnTo>
                    <a:pt x="368" y="1485"/>
                  </a:lnTo>
                  <a:lnTo>
                    <a:pt x="379" y="1512"/>
                  </a:lnTo>
                  <a:lnTo>
                    <a:pt x="413" y="1530"/>
                  </a:lnTo>
                  <a:lnTo>
                    <a:pt x="456" y="1550"/>
                  </a:lnTo>
                  <a:lnTo>
                    <a:pt x="481" y="1561"/>
                  </a:lnTo>
                  <a:lnTo>
                    <a:pt x="508" y="1572"/>
                  </a:lnTo>
                  <a:lnTo>
                    <a:pt x="536" y="1582"/>
                  </a:lnTo>
                  <a:lnTo>
                    <a:pt x="565" y="1591"/>
                  </a:lnTo>
                  <a:lnTo>
                    <a:pt x="595" y="1600"/>
                  </a:lnTo>
                  <a:lnTo>
                    <a:pt x="626" y="1608"/>
                  </a:lnTo>
                  <a:lnTo>
                    <a:pt x="658" y="1614"/>
                  </a:lnTo>
                  <a:lnTo>
                    <a:pt x="690" y="1618"/>
                  </a:lnTo>
                  <a:lnTo>
                    <a:pt x="723" y="1621"/>
                  </a:lnTo>
                  <a:lnTo>
                    <a:pt x="757" y="1622"/>
                  </a:lnTo>
                  <a:lnTo>
                    <a:pt x="774" y="1622"/>
                  </a:lnTo>
                  <a:lnTo>
                    <a:pt x="790" y="1621"/>
                  </a:lnTo>
                  <a:lnTo>
                    <a:pt x="807" y="1619"/>
                  </a:lnTo>
                  <a:lnTo>
                    <a:pt x="823" y="1616"/>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3" name="Freeform 614"/>
            <p:cNvSpPr>
              <a:spLocks/>
            </p:cNvSpPr>
            <p:nvPr/>
          </p:nvSpPr>
          <p:spPr bwMode="auto">
            <a:xfrm>
              <a:off x="657" y="3351"/>
              <a:ext cx="281" cy="140"/>
            </a:xfrm>
            <a:custGeom>
              <a:avLst/>
              <a:gdLst/>
              <a:ahLst/>
              <a:cxnLst>
                <a:cxn ang="0">
                  <a:pos x="3068" y="670"/>
                </a:cxn>
                <a:cxn ang="0">
                  <a:pos x="3034" y="789"/>
                </a:cxn>
                <a:cxn ang="0">
                  <a:pos x="3001" y="876"/>
                </a:cxn>
                <a:cxn ang="0">
                  <a:pos x="2956" y="968"/>
                </a:cxn>
                <a:cxn ang="0">
                  <a:pos x="2896" y="1062"/>
                </a:cxn>
                <a:cxn ang="0">
                  <a:pos x="2821" y="1152"/>
                </a:cxn>
                <a:cxn ang="0">
                  <a:pos x="2730" y="1235"/>
                </a:cxn>
                <a:cxn ang="0">
                  <a:pos x="2619" y="1307"/>
                </a:cxn>
                <a:cxn ang="0">
                  <a:pos x="2497" y="1365"/>
                </a:cxn>
                <a:cxn ang="0">
                  <a:pos x="2388" y="1405"/>
                </a:cxn>
                <a:cxn ang="0">
                  <a:pos x="2296" y="1431"/>
                </a:cxn>
                <a:cxn ang="0">
                  <a:pos x="2217" y="1445"/>
                </a:cxn>
                <a:cxn ang="0">
                  <a:pos x="2152" y="1449"/>
                </a:cxn>
                <a:cxn ang="0">
                  <a:pos x="2099" y="1446"/>
                </a:cxn>
                <a:cxn ang="0">
                  <a:pos x="2059" y="1439"/>
                </a:cxn>
                <a:cxn ang="0">
                  <a:pos x="1999" y="1414"/>
                </a:cxn>
                <a:cxn ang="0">
                  <a:pos x="2012" y="1429"/>
                </a:cxn>
                <a:cxn ang="0">
                  <a:pos x="2019" y="1445"/>
                </a:cxn>
                <a:cxn ang="0">
                  <a:pos x="2017" y="1462"/>
                </a:cxn>
                <a:cxn ang="0">
                  <a:pos x="2002" y="1481"/>
                </a:cxn>
                <a:cxn ang="0">
                  <a:pos x="1970" y="1499"/>
                </a:cxn>
                <a:cxn ang="0">
                  <a:pos x="1915" y="1515"/>
                </a:cxn>
                <a:cxn ang="0">
                  <a:pos x="1833" y="1529"/>
                </a:cxn>
                <a:cxn ang="0">
                  <a:pos x="1718" y="1538"/>
                </a:cxn>
                <a:cxn ang="0">
                  <a:pos x="1567" y="1541"/>
                </a:cxn>
                <a:cxn ang="0">
                  <a:pos x="1290" y="1540"/>
                </a:cxn>
                <a:cxn ang="0">
                  <a:pos x="1122" y="1532"/>
                </a:cxn>
                <a:cxn ang="0">
                  <a:pos x="1064" y="1524"/>
                </a:cxn>
                <a:cxn ang="0">
                  <a:pos x="1016" y="1513"/>
                </a:cxn>
                <a:cxn ang="0">
                  <a:pos x="959" y="1489"/>
                </a:cxn>
                <a:cxn ang="0">
                  <a:pos x="768" y="1382"/>
                </a:cxn>
                <a:cxn ang="0">
                  <a:pos x="684" y="1333"/>
                </a:cxn>
                <a:cxn ang="0">
                  <a:pos x="540" y="1235"/>
                </a:cxn>
                <a:cxn ang="0">
                  <a:pos x="375" y="1110"/>
                </a:cxn>
                <a:cxn ang="0">
                  <a:pos x="164" y="932"/>
                </a:cxn>
                <a:cxn ang="0">
                  <a:pos x="95" y="870"/>
                </a:cxn>
                <a:cxn ang="0">
                  <a:pos x="56" y="822"/>
                </a:cxn>
                <a:cxn ang="0">
                  <a:pos x="27" y="767"/>
                </a:cxn>
                <a:cxn ang="0">
                  <a:pos x="13" y="726"/>
                </a:cxn>
                <a:cxn ang="0">
                  <a:pos x="3" y="680"/>
                </a:cxn>
                <a:cxn ang="0">
                  <a:pos x="0" y="627"/>
                </a:cxn>
                <a:cxn ang="0">
                  <a:pos x="6" y="568"/>
                </a:cxn>
                <a:cxn ang="0">
                  <a:pos x="22" y="503"/>
                </a:cxn>
                <a:cxn ang="0">
                  <a:pos x="53" y="387"/>
                </a:cxn>
                <a:cxn ang="0">
                  <a:pos x="70" y="299"/>
                </a:cxn>
                <a:cxn ang="0">
                  <a:pos x="86" y="239"/>
                </a:cxn>
                <a:cxn ang="0">
                  <a:pos x="102" y="207"/>
                </a:cxn>
                <a:cxn ang="0">
                  <a:pos x="124" y="177"/>
                </a:cxn>
                <a:cxn ang="0">
                  <a:pos x="157" y="146"/>
                </a:cxn>
                <a:cxn ang="0">
                  <a:pos x="221" y="102"/>
                </a:cxn>
                <a:cxn ang="0">
                  <a:pos x="310" y="55"/>
                </a:cxn>
                <a:cxn ang="0">
                  <a:pos x="390" y="30"/>
                </a:cxn>
                <a:cxn ang="0">
                  <a:pos x="480" y="13"/>
                </a:cxn>
                <a:cxn ang="0">
                  <a:pos x="572" y="4"/>
                </a:cxn>
                <a:cxn ang="0">
                  <a:pos x="725" y="1"/>
                </a:cxn>
                <a:cxn ang="0">
                  <a:pos x="883" y="9"/>
                </a:cxn>
                <a:cxn ang="0">
                  <a:pos x="1007" y="25"/>
                </a:cxn>
              </a:cxnLst>
              <a:rect l="0" t="0" r="r" b="b"/>
              <a:pathLst>
                <a:path w="3084" h="1541">
                  <a:moveTo>
                    <a:pt x="3084" y="583"/>
                  </a:moveTo>
                  <a:lnTo>
                    <a:pt x="3081" y="607"/>
                  </a:lnTo>
                  <a:lnTo>
                    <a:pt x="3068" y="670"/>
                  </a:lnTo>
                  <a:lnTo>
                    <a:pt x="3058" y="713"/>
                  </a:lnTo>
                  <a:lnTo>
                    <a:pt x="3043" y="762"/>
                  </a:lnTo>
                  <a:lnTo>
                    <a:pt x="3034" y="789"/>
                  </a:lnTo>
                  <a:lnTo>
                    <a:pt x="3024" y="818"/>
                  </a:lnTo>
                  <a:lnTo>
                    <a:pt x="3013" y="847"/>
                  </a:lnTo>
                  <a:lnTo>
                    <a:pt x="3001" y="876"/>
                  </a:lnTo>
                  <a:lnTo>
                    <a:pt x="2987" y="906"/>
                  </a:lnTo>
                  <a:lnTo>
                    <a:pt x="2972" y="937"/>
                  </a:lnTo>
                  <a:lnTo>
                    <a:pt x="2956" y="968"/>
                  </a:lnTo>
                  <a:lnTo>
                    <a:pt x="2937" y="999"/>
                  </a:lnTo>
                  <a:lnTo>
                    <a:pt x="2918" y="1030"/>
                  </a:lnTo>
                  <a:lnTo>
                    <a:pt x="2896" y="1062"/>
                  </a:lnTo>
                  <a:lnTo>
                    <a:pt x="2873" y="1092"/>
                  </a:lnTo>
                  <a:lnTo>
                    <a:pt x="2848" y="1122"/>
                  </a:lnTo>
                  <a:lnTo>
                    <a:pt x="2821" y="1152"/>
                  </a:lnTo>
                  <a:lnTo>
                    <a:pt x="2793" y="1181"/>
                  </a:lnTo>
                  <a:lnTo>
                    <a:pt x="2763" y="1208"/>
                  </a:lnTo>
                  <a:lnTo>
                    <a:pt x="2730" y="1235"/>
                  </a:lnTo>
                  <a:lnTo>
                    <a:pt x="2696" y="1260"/>
                  </a:lnTo>
                  <a:lnTo>
                    <a:pt x="2658" y="1284"/>
                  </a:lnTo>
                  <a:lnTo>
                    <a:pt x="2619" y="1307"/>
                  </a:lnTo>
                  <a:lnTo>
                    <a:pt x="2578" y="1329"/>
                  </a:lnTo>
                  <a:lnTo>
                    <a:pt x="2537" y="1348"/>
                  </a:lnTo>
                  <a:lnTo>
                    <a:pt x="2497" y="1365"/>
                  </a:lnTo>
                  <a:lnTo>
                    <a:pt x="2459" y="1380"/>
                  </a:lnTo>
                  <a:lnTo>
                    <a:pt x="2423" y="1393"/>
                  </a:lnTo>
                  <a:lnTo>
                    <a:pt x="2388" y="1405"/>
                  </a:lnTo>
                  <a:lnTo>
                    <a:pt x="2356" y="1415"/>
                  </a:lnTo>
                  <a:lnTo>
                    <a:pt x="2325" y="1423"/>
                  </a:lnTo>
                  <a:lnTo>
                    <a:pt x="2296" y="1431"/>
                  </a:lnTo>
                  <a:lnTo>
                    <a:pt x="2268" y="1437"/>
                  </a:lnTo>
                  <a:lnTo>
                    <a:pt x="2242" y="1441"/>
                  </a:lnTo>
                  <a:lnTo>
                    <a:pt x="2217" y="1445"/>
                  </a:lnTo>
                  <a:lnTo>
                    <a:pt x="2194" y="1447"/>
                  </a:lnTo>
                  <a:lnTo>
                    <a:pt x="2172" y="1449"/>
                  </a:lnTo>
                  <a:lnTo>
                    <a:pt x="2152" y="1449"/>
                  </a:lnTo>
                  <a:lnTo>
                    <a:pt x="2133" y="1449"/>
                  </a:lnTo>
                  <a:lnTo>
                    <a:pt x="2116" y="1448"/>
                  </a:lnTo>
                  <a:lnTo>
                    <a:pt x="2099" y="1446"/>
                  </a:lnTo>
                  <a:lnTo>
                    <a:pt x="2085" y="1444"/>
                  </a:lnTo>
                  <a:lnTo>
                    <a:pt x="2071" y="1442"/>
                  </a:lnTo>
                  <a:lnTo>
                    <a:pt x="2059" y="1439"/>
                  </a:lnTo>
                  <a:lnTo>
                    <a:pt x="2037" y="1433"/>
                  </a:lnTo>
                  <a:lnTo>
                    <a:pt x="2021" y="1426"/>
                  </a:lnTo>
                  <a:lnTo>
                    <a:pt x="1999" y="1414"/>
                  </a:lnTo>
                  <a:lnTo>
                    <a:pt x="1992" y="1408"/>
                  </a:lnTo>
                  <a:lnTo>
                    <a:pt x="1999" y="1414"/>
                  </a:lnTo>
                  <a:lnTo>
                    <a:pt x="2012" y="1429"/>
                  </a:lnTo>
                  <a:lnTo>
                    <a:pt x="2015" y="1434"/>
                  </a:lnTo>
                  <a:lnTo>
                    <a:pt x="2017" y="1439"/>
                  </a:lnTo>
                  <a:lnTo>
                    <a:pt x="2019" y="1445"/>
                  </a:lnTo>
                  <a:lnTo>
                    <a:pt x="2020" y="1450"/>
                  </a:lnTo>
                  <a:lnTo>
                    <a:pt x="2019" y="1456"/>
                  </a:lnTo>
                  <a:lnTo>
                    <a:pt x="2017" y="1462"/>
                  </a:lnTo>
                  <a:lnTo>
                    <a:pt x="2014" y="1468"/>
                  </a:lnTo>
                  <a:lnTo>
                    <a:pt x="2009" y="1475"/>
                  </a:lnTo>
                  <a:lnTo>
                    <a:pt x="2002" y="1481"/>
                  </a:lnTo>
                  <a:lnTo>
                    <a:pt x="1994" y="1487"/>
                  </a:lnTo>
                  <a:lnTo>
                    <a:pt x="1983" y="1493"/>
                  </a:lnTo>
                  <a:lnTo>
                    <a:pt x="1970" y="1499"/>
                  </a:lnTo>
                  <a:lnTo>
                    <a:pt x="1954" y="1505"/>
                  </a:lnTo>
                  <a:lnTo>
                    <a:pt x="1936" y="1510"/>
                  </a:lnTo>
                  <a:lnTo>
                    <a:pt x="1915" y="1515"/>
                  </a:lnTo>
                  <a:lnTo>
                    <a:pt x="1891" y="1520"/>
                  </a:lnTo>
                  <a:lnTo>
                    <a:pt x="1864" y="1525"/>
                  </a:lnTo>
                  <a:lnTo>
                    <a:pt x="1833" y="1529"/>
                  </a:lnTo>
                  <a:lnTo>
                    <a:pt x="1799" y="1532"/>
                  </a:lnTo>
                  <a:lnTo>
                    <a:pt x="1760" y="1535"/>
                  </a:lnTo>
                  <a:lnTo>
                    <a:pt x="1718" y="1538"/>
                  </a:lnTo>
                  <a:lnTo>
                    <a:pt x="1672" y="1539"/>
                  </a:lnTo>
                  <a:lnTo>
                    <a:pt x="1622" y="1540"/>
                  </a:lnTo>
                  <a:lnTo>
                    <a:pt x="1567" y="1541"/>
                  </a:lnTo>
                  <a:lnTo>
                    <a:pt x="1460" y="1541"/>
                  </a:lnTo>
                  <a:lnTo>
                    <a:pt x="1369" y="1540"/>
                  </a:lnTo>
                  <a:lnTo>
                    <a:pt x="1290" y="1540"/>
                  </a:lnTo>
                  <a:lnTo>
                    <a:pt x="1224" y="1538"/>
                  </a:lnTo>
                  <a:lnTo>
                    <a:pt x="1169" y="1536"/>
                  </a:lnTo>
                  <a:lnTo>
                    <a:pt x="1122" y="1532"/>
                  </a:lnTo>
                  <a:lnTo>
                    <a:pt x="1100" y="1530"/>
                  </a:lnTo>
                  <a:lnTo>
                    <a:pt x="1081" y="1528"/>
                  </a:lnTo>
                  <a:lnTo>
                    <a:pt x="1064" y="1524"/>
                  </a:lnTo>
                  <a:lnTo>
                    <a:pt x="1047" y="1521"/>
                  </a:lnTo>
                  <a:lnTo>
                    <a:pt x="1031" y="1517"/>
                  </a:lnTo>
                  <a:lnTo>
                    <a:pt x="1016" y="1513"/>
                  </a:lnTo>
                  <a:lnTo>
                    <a:pt x="1002" y="1508"/>
                  </a:lnTo>
                  <a:lnTo>
                    <a:pt x="988" y="1502"/>
                  </a:lnTo>
                  <a:lnTo>
                    <a:pt x="959" y="1489"/>
                  </a:lnTo>
                  <a:lnTo>
                    <a:pt x="930" y="1474"/>
                  </a:lnTo>
                  <a:lnTo>
                    <a:pt x="860" y="1434"/>
                  </a:lnTo>
                  <a:lnTo>
                    <a:pt x="768" y="1382"/>
                  </a:lnTo>
                  <a:lnTo>
                    <a:pt x="740" y="1366"/>
                  </a:lnTo>
                  <a:lnTo>
                    <a:pt x="712" y="1350"/>
                  </a:lnTo>
                  <a:lnTo>
                    <a:pt x="684" y="1333"/>
                  </a:lnTo>
                  <a:lnTo>
                    <a:pt x="655" y="1314"/>
                  </a:lnTo>
                  <a:lnTo>
                    <a:pt x="597" y="1275"/>
                  </a:lnTo>
                  <a:lnTo>
                    <a:pt x="540" y="1235"/>
                  </a:lnTo>
                  <a:lnTo>
                    <a:pt x="484" y="1193"/>
                  </a:lnTo>
                  <a:lnTo>
                    <a:pt x="429" y="1151"/>
                  </a:lnTo>
                  <a:lnTo>
                    <a:pt x="375" y="1110"/>
                  </a:lnTo>
                  <a:lnTo>
                    <a:pt x="325" y="1069"/>
                  </a:lnTo>
                  <a:lnTo>
                    <a:pt x="236" y="994"/>
                  </a:lnTo>
                  <a:lnTo>
                    <a:pt x="164" y="932"/>
                  </a:lnTo>
                  <a:lnTo>
                    <a:pt x="118" y="891"/>
                  </a:lnTo>
                  <a:lnTo>
                    <a:pt x="102" y="876"/>
                  </a:lnTo>
                  <a:lnTo>
                    <a:pt x="95" y="870"/>
                  </a:lnTo>
                  <a:lnTo>
                    <a:pt x="78" y="852"/>
                  </a:lnTo>
                  <a:lnTo>
                    <a:pt x="67" y="838"/>
                  </a:lnTo>
                  <a:lnTo>
                    <a:pt x="56" y="822"/>
                  </a:lnTo>
                  <a:lnTo>
                    <a:pt x="44" y="802"/>
                  </a:lnTo>
                  <a:lnTo>
                    <a:pt x="32" y="779"/>
                  </a:lnTo>
                  <a:lnTo>
                    <a:pt x="27" y="767"/>
                  </a:lnTo>
                  <a:lnTo>
                    <a:pt x="22" y="754"/>
                  </a:lnTo>
                  <a:lnTo>
                    <a:pt x="17" y="740"/>
                  </a:lnTo>
                  <a:lnTo>
                    <a:pt x="13" y="726"/>
                  </a:lnTo>
                  <a:lnTo>
                    <a:pt x="9" y="711"/>
                  </a:lnTo>
                  <a:lnTo>
                    <a:pt x="6" y="696"/>
                  </a:lnTo>
                  <a:lnTo>
                    <a:pt x="3" y="680"/>
                  </a:lnTo>
                  <a:lnTo>
                    <a:pt x="1" y="663"/>
                  </a:lnTo>
                  <a:lnTo>
                    <a:pt x="0" y="645"/>
                  </a:lnTo>
                  <a:lnTo>
                    <a:pt x="0" y="627"/>
                  </a:lnTo>
                  <a:lnTo>
                    <a:pt x="1" y="608"/>
                  </a:lnTo>
                  <a:lnTo>
                    <a:pt x="3" y="588"/>
                  </a:lnTo>
                  <a:lnTo>
                    <a:pt x="6" y="568"/>
                  </a:lnTo>
                  <a:lnTo>
                    <a:pt x="10" y="547"/>
                  </a:lnTo>
                  <a:lnTo>
                    <a:pt x="16" y="525"/>
                  </a:lnTo>
                  <a:lnTo>
                    <a:pt x="22" y="503"/>
                  </a:lnTo>
                  <a:lnTo>
                    <a:pt x="36" y="460"/>
                  </a:lnTo>
                  <a:lnTo>
                    <a:pt x="46" y="422"/>
                  </a:lnTo>
                  <a:lnTo>
                    <a:pt x="53" y="387"/>
                  </a:lnTo>
                  <a:lnTo>
                    <a:pt x="60" y="355"/>
                  </a:lnTo>
                  <a:lnTo>
                    <a:pt x="65" y="326"/>
                  </a:lnTo>
                  <a:lnTo>
                    <a:pt x="70" y="299"/>
                  </a:lnTo>
                  <a:lnTo>
                    <a:pt x="75" y="273"/>
                  </a:lnTo>
                  <a:lnTo>
                    <a:pt x="82" y="250"/>
                  </a:lnTo>
                  <a:lnTo>
                    <a:pt x="86" y="239"/>
                  </a:lnTo>
                  <a:lnTo>
                    <a:pt x="91" y="228"/>
                  </a:lnTo>
                  <a:lnTo>
                    <a:pt x="96" y="218"/>
                  </a:lnTo>
                  <a:lnTo>
                    <a:pt x="102" y="207"/>
                  </a:lnTo>
                  <a:lnTo>
                    <a:pt x="108" y="197"/>
                  </a:lnTo>
                  <a:lnTo>
                    <a:pt x="116" y="187"/>
                  </a:lnTo>
                  <a:lnTo>
                    <a:pt x="124" y="177"/>
                  </a:lnTo>
                  <a:lnTo>
                    <a:pt x="134" y="166"/>
                  </a:lnTo>
                  <a:lnTo>
                    <a:pt x="145" y="156"/>
                  </a:lnTo>
                  <a:lnTo>
                    <a:pt x="157" y="146"/>
                  </a:lnTo>
                  <a:lnTo>
                    <a:pt x="171" y="135"/>
                  </a:lnTo>
                  <a:lnTo>
                    <a:pt x="185" y="124"/>
                  </a:lnTo>
                  <a:lnTo>
                    <a:pt x="221" y="102"/>
                  </a:lnTo>
                  <a:lnTo>
                    <a:pt x="262" y="78"/>
                  </a:lnTo>
                  <a:lnTo>
                    <a:pt x="285" y="66"/>
                  </a:lnTo>
                  <a:lnTo>
                    <a:pt x="310" y="55"/>
                  </a:lnTo>
                  <a:lnTo>
                    <a:pt x="335" y="46"/>
                  </a:lnTo>
                  <a:lnTo>
                    <a:pt x="362" y="38"/>
                  </a:lnTo>
                  <a:lnTo>
                    <a:pt x="390" y="30"/>
                  </a:lnTo>
                  <a:lnTo>
                    <a:pt x="419" y="24"/>
                  </a:lnTo>
                  <a:lnTo>
                    <a:pt x="449" y="17"/>
                  </a:lnTo>
                  <a:lnTo>
                    <a:pt x="480" y="13"/>
                  </a:lnTo>
                  <a:lnTo>
                    <a:pt x="510" y="9"/>
                  </a:lnTo>
                  <a:lnTo>
                    <a:pt x="541" y="6"/>
                  </a:lnTo>
                  <a:lnTo>
                    <a:pt x="572" y="4"/>
                  </a:lnTo>
                  <a:lnTo>
                    <a:pt x="603" y="2"/>
                  </a:lnTo>
                  <a:lnTo>
                    <a:pt x="665" y="0"/>
                  </a:lnTo>
                  <a:lnTo>
                    <a:pt x="725" y="1"/>
                  </a:lnTo>
                  <a:lnTo>
                    <a:pt x="781" y="3"/>
                  </a:lnTo>
                  <a:lnTo>
                    <a:pt x="834" y="6"/>
                  </a:lnTo>
                  <a:lnTo>
                    <a:pt x="883" y="9"/>
                  </a:lnTo>
                  <a:lnTo>
                    <a:pt x="925" y="13"/>
                  </a:lnTo>
                  <a:lnTo>
                    <a:pt x="985" y="21"/>
                  </a:lnTo>
                  <a:lnTo>
                    <a:pt x="1007" y="25"/>
                  </a:lnTo>
                  <a:lnTo>
                    <a:pt x="3084" y="583"/>
                  </a:lnTo>
                  <a:close/>
                </a:path>
              </a:pathLst>
            </a:custGeom>
            <a:solidFill>
              <a:srgbClr val="F8F1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4" name="Freeform 615"/>
            <p:cNvSpPr>
              <a:spLocks/>
            </p:cNvSpPr>
            <p:nvPr/>
          </p:nvSpPr>
          <p:spPr bwMode="auto">
            <a:xfrm>
              <a:off x="759" y="3092"/>
              <a:ext cx="85" cy="63"/>
            </a:xfrm>
            <a:custGeom>
              <a:avLst/>
              <a:gdLst/>
              <a:ahLst/>
              <a:cxnLst>
                <a:cxn ang="0">
                  <a:pos x="60" y="110"/>
                </a:cxn>
                <a:cxn ang="0">
                  <a:pos x="58" y="125"/>
                </a:cxn>
                <a:cxn ang="0">
                  <a:pos x="53" y="164"/>
                </a:cxn>
                <a:cxn ang="0">
                  <a:pos x="47" y="220"/>
                </a:cxn>
                <a:cxn ang="0">
                  <a:pos x="40" y="286"/>
                </a:cxn>
                <a:cxn ang="0">
                  <a:pos x="32" y="357"/>
                </a:cxn>
                <a:cxn ang="0">
                  <a:pos x="26" y="421"/>
                </a:cxn>
                <a:cxn ang="0">
                  <a:pos x="21" y="474"/>
                </a:cxn>
                <a:cxn ang="0">
                  <a:pos x="20" y="509"/>
                </a:cxn>
                <a:cxn ang="0">
                  <a:pos x="19" y="533"/>
                </a:cxn>
                <a:cxn ang="0">
                  <a:pos x="17" y="562"/>
                </a:cxn>
                <a:cxn ang="0">
                  <a:pos x="13" y="592"/>
                </a:cxn>
                <a:cxn ang="0">
                  <a:pos x="10" y="621"/>
                </a:cxn>
                <a:cxn ang="0">
                  <a:pos x="6" y="648"/>
                </a:cxn>
                <a:cxn ang="0">
                  <a:pos x="3" y="669"/>
                </a:cxn>
                <a:cxn ang="0">
                  <a:pos x="1" y="683"/>
                </a:cxn>
                <a:cxn ang="0">
                  <a:pos x="0" y="689"/>
                </a:cxn>
                <a:cxn ang="0">
                  <a:pos x="938" y="522"/>
                </a:cxn>
                <a:cxn ang="0">
                  <a:pos x="768" y="0"/>
                </a:cxn>
                <a:cxn ang="0">
                  <a:pos x="60" y="110"/>
                </a:cxn>
              </a:cxnLst>
              <a:rect l="0" t="0" r="r" b="b"/>
              <a:pathLst>
                <a:path w="938" h="689">
                  <a:moveTo>
                    <a:pt x="60" y="110"/>
                  </a:moveTo>
                  <a:lnTo>
                    <a:pt x="58" y="125"/>
                  </a:lnTo>
                  <a:lnTo>
                    <a:pt x="53" y="164"/>
                  </a:lnTo>
                  <a:lnTo>
                    <a:pt x="47" y="220"/>
                  </a:lnTo>
                  <a:lnTo>
                    <a:pt x="40" y="286"/>
                  </a:lnTo>
                  <a:lnTo>
                    <a:pt x="32" y="357"/>
                  </a:lnTo>
                  <a:lnTo>
                    <a:pt x="26" y="421"/>
                  </a:lnTo>
                  <a:lnTo>
                    <a:pt x="21" y="474"/>
                  </a:lnTo>
                  <a:lnTo>
                    <a:pt x="20" y="509"/>
                  </a:lnTo>
                  <a:lnTo>
                    <a:pt x="19" y="533"/>
                  </a:lnTo>
                  <a:lnTo>
                    <a:pt x="17" y="562"/>
                  </a:lnTo>
                  <a:lnTo>
                    <a:pt x="13" y="592"/>
                  </a:lnTo>
                  <a:lnTo>
                    <a:pt x="10" y="621"/>
                  </a:lnTo>
                  <a:lnTo>
                    <a:pt x="6" y="648"/>
                  </a:lnTo>
                  <a:lnTo>
                    <a:pt x="3" y="669"/>
                  </a:lnTo>
                  <a:lnTo>
                    <a:pt x="1" y="683"/>
                  </a:lnTo>
                  <a:lnTo>
                    <a:pt x="0" y="689"/>
                  </a:lnTo>
                  <a:lnTo>
                    <a:pt x="938" y="522"/>
                  </a:lnTo>
                  <a:lnTo>
                    <a:pt x="768" y="0"/>
                  </a:lnTo>
                  <a:lnTo>
                    <a:pt x="60" y="110"/>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5" name="Freeform 616"/>
            <p:cNvSpPr>
              <a:spLocks/>
            </p:cNvSpPr>
            <p:nvPr/>
          </p:nvSpPr>
          <p:spPr bwMode="auto">
            <a:xfrm>
              <a:off x="617" y="3125"/>
              <a:ext cx="325" cy="316"/>
            </a:xfrm>
            <a:custGeom>
              <a:avLst/>
              <a:gdLst/>
              <a:ahLst/>
              <a:cxnLst>
                <a:cxn ang="0">
                  <a:pos x="1452" y="352"/>
                </a:cxn>
                <a:cxn ang="0">
                  <a:pos x="1252" y="507"/>
                </a:cxn>
                <a:cxn ang="0">
                  <a:pos x="1168" y="607"/>
                </a:cxn>
                <a:cxn ang="0">
                  <a:pos x="1084" y="780"/>
                </a:cxn>
                <a:cxn ang="0">
                  <a:pos x="988" y="1019"/>
                </a:cxn>
                <a:cxn ang="0">
                  <a:pos x="940" y="1072"/>
                </a:cxn>
                <a:cxn ang="0">
                  <a:pos x="830" y="1243"/>
                </a:cxn>
                <a:cxn ang="0">
                  <a:pos x="716" y="1070"/>
                </a:cxn>
                <a:cxn ang="0">
                  <a:pos x="598" y="933"/>
                </a:cxn>
                <a:cxn ang="0">
                  <a:pos x="493" y="906"/>
                </a:cxn>
                <a:cxn ang="0">
                  <a:pos x="319" y="918"/>
                </a:cxn>
                <a:cxn ang="0">
                  <a:pos x="240" y="937"/>
                </a:cxn>
                <a:cxn ang="0">
                  <a:pos x="113" y="1002"/>
                </a:cxn>
                <a:cxn ang="0">
                  <a:pos x="73" y="1045"/>
                </a:cxn>
                <a:cxn ang="0">
                  <a:pos x="19" y="1183"/>
                </a:cxn>
                <a:cxn ang="0">
                  <a:pos x="0" y="1377"/>
                </a:cxn>
                <a:cxn ang="0">
                  <a:pos x="25" y="1547"/>
                </a:cxn>
                <a:cxn ang="0">
                  <a:pos x="92" y="1773"/>
                </a:cxn>
                <a:cxn ang="0">
                  <a:pos x="188" y="1984"/>
                </a:cxn>
                <a:cxn ang="0">
                  <a:pos x="319" y="2176"/>
                </a:cxn>
                <a:cxn ang="0">
                  <a:pos x="489" y="2313"/>
                </a:cxn>
                <a:cxn ang="0">
                  <a:pos x="673" y="2378"/>
                </a:cxn>
                <a:cxn ang="0">
                  <a:pos x="826" y="2397"/>
                </a:cxn>
                <a:cxn ang="0">
                  <a:pos x="964" y="2383"/>
                </a:cxn>
                <a:cxn ang="0">
                  <a:pos x="1075" y="2358"/>
                </a:cxn>
                <a:cxn ang="0">
                  <a:pos x="1028" y="2594"/>
                </a:cxn>
                <a:cxn ang="0">
                  <a:pos x="1020" y="2782"/>
                </a:cxn>
                <a:cxn ang="0">
                  <a:pos x="1054" y="2888"/>
                </a:cxn>
                <a:cxn ang="0">
                  <a:pos x="1184" y="3065"/>
                </a:cxn>
                <a:cxn ang="0">
                  <a:pos x="1328" y="3202"/>
                </a:cxn>
                <a:cxn ang="0">
                  <a:pos x="1518" y="3332"/>
                </a:cxn>
                <a:cxn ang="0">
                  <a:pos x="1755" y="3429"/>
                </a:cxn>
                <a:cxn ang="0">
                  <a:pos x="2032" y="3476"/>
                </a:cxn>
                <a:cxn ang="0">
                  <a:pos x="2300" y="3480"/>
                </a:cxn>
                <a:cxn ang="0">
                  <a:pos x="2548" y="3456"/>
                </a:cxn>
                <a:cxn ang="0">
                  <a:pos x="2936" y="3384"/>
                </a:cxn>
                <a:cxn ang="0">
                  <a:pos x="3178" y="3334"/>
                </a:cxn>
                <a:cxn ang="0">
                  <a:pos x="3320" y="3249"/>
                </a:cxn>
                <a:cxn ang="0">
                  <a:pos x="3443" y="3115"/>
                </a:cxn>
                <a:cxn ang="0">
                  <a:pos x="3533" y="2940"/>
                </a:cxn>
                <a:cxn ang="0">
                  <a:pos x="3577" y="2737"/>
                </a:cxn>
                <a:cxn ang="0">
                  <a:pos x="3556" y="2477"/>
                </a:cxn>
                <a:cxn ang="0">
                  <a:pos x="3489" y="1972"/>
                </a:cxn>
                <a:cxn ang="0">
                  <a:pos x="3457" y="1527"/>
                </a:cxn>
                <a:cxn ang="0">
                  <a:pos x="3464" y="1364"/>
                </a:cxn>
                <a:cxn ang="0">
                  <a:pos x="3448" y="1187"/>
                </a:cxn>
                <a:cxn ang="0">
                  <a:pos x="3386" y="935"/>
                </a:cxn>
                <a:cxn ang="0">
                  <a:pos x="3279" y="651"/>
                </a:cxn>
                <a:cxn ang="0">
                  <a:pos x="3131" y="380"/>
                </a:cxn>
                <a:cxn ang="0">
                  <a:pos x="2944" y="163"/>
                </a:cxn>
                <a:cxn ang="0">
                  <a:pos x="2717" y="39"/>
                </a:cxn>
                <a:cxn ang="0">
                  <a:pos x="2461" y="0"/>
                </a:cxn>
                <a:cxn ang="0">
                  <a:pos x="2196" y="24"/>
                </a:cxn>
                <a:cxn ang="0">
                  <a:pos x="1946" y="91"/>
                </a:cxn>
                <a:cxn ang="0">
                  <a:pos x="1732" y="180"/>
                </a:cxn>
              </a:cxnLst>
              <a:rect l="0" t="0" r="r" b="b"/>
              <a:pathLst>
                <a:path w="3579" h="3482">
                  <a:moveTo>
                    <a:pt x="1645" y="226"/>
                  </a:moveTo>
                  <a:lnTo>
                    <a:pt x="1633" y="234"/>
                  </a:lnTo>
                  <a:lnTo>
                    <a:pt x="1599" y="255"/>
                  </a:lnTo>
                  <a:lnTo>
                    <a:pt x="1547" y="288"/>
                  </a:lnTo>
                  <a:lnTo>
                    <a:pt x="1485" y="329"/>
                  </a:lnTo>
                  <a:lnTo>
                    <a:pt x="1452" y="352"/>
                  </a:lnTo>
                  <a:lnTo>
                    <a:pt x="1417" y="376"/>
                  </a:lnTo>
                  <a:lnTo>
                    <a:pt x="1382" y="402"/>
                  </a:lnTo>
                  <a:lnTo>
                    <a:pt x="1348" y="427"/>
                  </a:lnTo>
                  <a:lnTo>
                    <a:pt x="1314" y="454"/>
                  </a:lnTo>
                  <a:lnTo>
                    <a:pt x="1282" y="481"/>
                  </a:lnTo>
                  <a:lnTo>
                    <a:pt x="1252" y="507"/>
                  </a:lnTo>
                  <a:lnTo>
                    <a:pt x="1226" y="532"/>
                  </a:lnTo>
                  <a:lnTo>
                    <a:pt x="1214" y="545"/>
                  </a:lnTo>
                  <a:lnTo>
                    <a:pt x="1202" y="559"/>
                  </a:lnTo>
                  <a:lnTo>
                    <a:pt x="1190" y="574"/>
                  </a:lnTo>
                  <a:lnTo>
                    <a:pt x="1179" y="590"/>
                  </a:lnTo>
                  <a:lnTo>
                    <a:pt x="1168" y="607"/>
                  </a:lnTo>
                  <a:lnTo>
                    <a:pt x="1158" y="624"/>
                  </a:lnTo>
                  <a:lnTo>
                    <a:pt x="1148" y="642"/>
                  </a:lnTo>
                  <a:lnTo>
                    <a:pt x="1138" y="661"/>
                  </a:lnTo>
                  <a:lnTo>
                    <a:pt x="1119" y="700"/>
                  </a:lnTo>
                  <a:lnTo>
                    <a:pt x="1102" y="740"/>
                  </a:lnTo>
                  <a:lnTo>
                    <a:pt x="1084" y="780"/>
                  </a:lnTo>
                  <a:lnTo>
                    <a:pt x="1069" y="820"/>
                  </a:lnTo>
                  <a:lnTo>
                    <a:pt x="1041" y="895"/>
                  </a:lnTo>
                  <a:lnTo>
                    <a:pt x="1016" y="960"/>
                  </a:lnTo>
                  <a:lnTo>
                    <a:pt x="1005" y="988"/>
                  </a:lnTo>
                  <a:lnTo>
                    <a:pt x="994" y="1010"/>
                  </a:lnTo>
                  <a:lnTo>
                    <a:pt x="988" y="1019"/>
                  </a:lnTo>
                  <a:lnTo>
                    <a:pt x="983" y="1027"/>
                  </a:lnTo>
                  <a:lnTo>
                    <a:pt x="978" y="1033"/>
                  </a:lnTo>
                  <a:lnTo>
                    <a:pt x="973" y="1038"/>
                  </a:lnTo>
                  <a:lnTo>
                    <a:pt x="963" y="1047"/>
                  </a:lnTo>
                  <a:lnTo>
                    <a:pt x="952" y="1058"/>
                  </a:lnTo>
                  <a:lnTo>
                    <a:pt x="940" y="1072"/>
                  </a:lnTo>
                  <a:lnTo>
                    <a:pt x="928" y="1088"/>
                  </a:lnTo>
                  <a:lnTo>
                    <a:pt x="904" y="1122"/>
                  </a:lnTo>
                  <a:lnTo>
                    <a:pt x="880" y="1159"/>
                  </a:lnTo>
                  <a:lnTo>
                    <a:pt x="858" y="1193"/>
                  </a:lnTo>
                  <a:lnTo>
                    <a:pt x="842" y="1222"/>
                  </a:lnTo>
                  <a:lnTo>
                    <a:pt x="830" y="1243"/>
                  </a:lnTo>
                  <a:lnTo>
                    <a:pt x="826" y="1251"/>
                  </a:lnTo>
                  <a:lnTo>
                    <a:pt x="820" y="1240"/>
                  </a:lnTo>
                  <a:lnTo>
                    <a:pt x="804" y="1211"/>
                  </a:lnTo>
                  <a:lnTo>
                    <a:pt x="780" y="1171"/>
                  </a:lnTo>
                  <a:lnTo>
                    <a:pt x="750" y="1122"/>
                  </a:lnTo>
                  <a:lnTo>
                    <a:pt x="716" y="1070"/>
                  </a:lnTo>
                  <a:lnTo>
                    <a:pt x="681" y="1020"/>
                  </a:lnTo>
                  <a:lnTo>
                    <a:pt x="663" y="998"/>
                  </a:lnTo>
                  <a:lnTo>
                    <a:pt x="646" y="977"/>
                  </a:lnTo>
                  <a:lnTo>
                    <a:pt x="629" y="958"/>
                  </a:lnTo>
                  <a:lnTo>
                    <a:pt x="613" y="944"/>
                  </a:lnTo>
                  <a:lnTo>
                    <a:pt x="598" y="933"/>
                  </a:lnTo>
                  <a:lnTo>
                    <a:pt x="582" y="924"/>
                  </a:lnTo>
                  <a:lnTo>
                    <a:pt x="565" y="917"/>
                  </a:lnTo>
                  <a:lnTo>
                    <a:pt x="547" y="912"/>
                  </a:lnTo>
                  <a:lnTo>
                    <a:pt x="529" y="908"/>
                  </a:lnTo>
                  <a:lnTo>
                    <a:pt x="511" y="906"/>
                  </a:lnTo>
                  <a:lnTo>
                    <a:pt x="493" y="906"/>
                  </a:lnTo>
                  <a:lnTo>
                    <a:pt x="474" y="906"/>
                  </a:lnTo>
                  <a:lnTo>
                    <a:pt x="437" y="908"/>
                  </a:lnTo>
                  <a:lnTo>
                    <a:pt x="400" y="912"/>
                  </a:lnTo>
                  <a:lnTo>
                    <a:pt x="365" y="916"/>
                  </a:lnTo>
                  <a:lnTo>
                    <a:pt x="334" y="917"/>
                  </a:lnTo>
                  <a:lnTo>
                    <a:pt x="319" y="918"/>
                  </a:lnTo>
                  <a:lnTo>
                    <a:pt x="305" y="919"/>
                  </a:lnTo>
                  <a:lnTo>
                    <a:pt x="292" y="921"/>
                  </a:lnTo>
                  <a:lnTo>
                    <a:pt x="278" y="924"/>
                  </a:lnTo>
                  <a:lnTo>
                    <a:pt x="265" y="928"/>
                  </a:lnTo>
                  <a:lnTo>
                    <a:pt x="253" y="932"/>
                  </a:lnTo>
                  <a:lnTo>
                    <a:pt x="240" y="937"/>
                  </a:lnTo>
                  <a:lnTo>
                    <a:pt x="228" y="942"/>
                  </a:lnTo>
                  <a:lnTo>
                    <a:pt x="203" y="954"/>
                  </a:lnTo>
                  <a:lnTo>
                    <a:pt x="176" y="968"/>
                  </a:lnTo>
                  <a:lnTo>
                    <a:pt x="149" y="983"/>
                  </a:lnTo>
                  <a:lnTo>
                    <a:pt x="121" y="998"/>
                  </a:lnTo>
                  <a:lnTo>
                    <a:pt x="113" y="1002"/>
                  </a:lnTo>
                  <a:lnTo>
                    <a:pt x="106" y="1007"/>
                  </a:lnTo>
                  <a:lnTo>
                    <a:pt x="99" y="1013"/>
                  </a:lnTo>
                  <a:lnTo>
                    <a:pt x="92" y="1020"/>
                  </a:lnTo>
                  <a:lnTo>
                    <a:pt x="86" y="1028"/>
                  </a:lnTo>
                  <a:lnTo>
                    <a:pt x="79" y="1036"/>
                  </a:lnTo>
                  <a:lnTo>
                    <a:pt x="73" y="1045"/>
                  </a:lnTo>
                  <a:lnTo>
                    <a:pt x="67" y="1055"/>
                  </a:lnTo>
                  <a:lnTo>
                    <a:pt x="55" y="1076"/>
                  </a:lnTo>
                  <a:lnTo>
                    <a:pt x="45" y="1100"/>
                  </a:lnTo>
                  <a:lnTo>
                    <a:pt x="35" y="1126"/>
                  </a:lnTo>
                  <a:lnTo>
                    <a:pt x="26" y="1154"/>
                  </a:lnTo>
                  <a:lnTo>
                    <a:pt x="19" y="1183"/>
                  </a:lnTo>
                  <a:lnTo>
                    <a:pt x="12" y="1214"/>
                  </a:lnTo>
                  <a:lnTo>
                    <a:pt x="7" y="1246"/>
                  </a:lnTo>
                  <a:lnTo>
                    <a:pt x="3" y="1278"/>
                  </a:lnTo>
                  <a:lnTo>
                    <a:pt x="1" y="1311"/>
                  </a:lnTo>
                  <a:lnTo>
                    <a:pt x="0" y="1344"/>
                  </a:lnTo>
                  <a:lnTo>
                    <a:pt x="0" y="1377"/>
                  </a:lnTo>
                  <a:lnTo>
                    <a:pt x="2" y="1410"/>
                  </a:lnTo>
                  <a:lnTo>
                    <a:pt x="3" y="1427"/>
                  </a:lnTo>
                  <a:lnTo>
                    <a:pt x="6" y="1447"/>
                  </a:lnTo>
                  <a:lnTo>
                    <a:pt x="9" y="1469"/>
                  </a:lnTo>
                  <a:lnTo>
                    <a:pt x="13" y="1494"/>
                  </a:lnTo>
                  <a:lnTo>
                    <a:pt x="25" y="1547"/>
                  </a:lnTo>
                  <a:lnTo>
                    <a:pt x="39" y="1606"/>
                  </a:lnTo>
                  <a:lnTo>
                    <a:pt x="48" y="1637"/>
                  </a:lnTo>
                  <a:lnTo>
                    <a:pt x="58" y="1670"/>
                  </a:lnTo>
                  <a:lnTo>
                    <a:pt x="68" y="1703"/>
                  </a:lnTo>
                  <a:lnTo>
                    <a:pt x="80" y="1737"/>
                  </a:lnTo>
                  <a:lnTo>
                    <a:pt x="92" y="1773"/>
                  </a:lnTo>
                  <a:lnTo>
                    <a:pt x="106" y="1808"/>
                  </a:lnTo>
                  <a:lnTo>
                    <a:pt x="120" y="1844"/>
                  </a:lnTo>
                  <a:lnTo>
                    <a:pt x="136" y="1879"/>
                  </a:lnTo>
                  <a:lnTo>
                    <a:pt x="152" y="1914"/>
                  </a:lnTo>
                  <a:lnTo>
                    <a:pt x="169" y="1949"/>
                  </a:lnTo>
                  <a:lnTo>
                    <a:pt x="188" y="1984"/>
                  </a:lnTo>
                  <a:lnTo>
                    <a:pt x="208" y="2019"/>
                  </a:lnTo>
                  <a:lnTo>
                    <a:pt x="228" y="2053"/>
                  </a:lnTo>
                  <a:lnTo>
                    <a:pt x="249" y="2085"/>
                  </a:lnTo>
                  <a:lnTo>
                    <a:pt x="272" y="2117"/>
                  </a:lnTo>
                  <a:lnTo>
                    <a:pt x="295" y="2147"/>
                  </a:lnTo>
                  <a:lnTo>
                    <a:pt x="319" y="2176"/>
                  </a:lnTo>
                  <a:lnTo>
                    <a:pt x="345" y="2204"/>
                  </a:lnTo>
                  <a:lnTo>
                    <a:pt x="371" y="2229"/>
                  </a:lnTo>
                  <a:lnTo>
                    <a:pt x="399" y="2253"/>
                  </a:lnTo>
                  <a:lnTo>
                    <a:pt x="428" y="2276"/>
                  </a:lnTo>
                  <a:lnTo>
                    <a:pt x="458" y="2296"/>
                  </a:lnTo>
                  <a:lnTo>
                    <a:pt x="489" y="2313"/>
                  </a:lnTo>
                  <a:lnTo>
                    <a:pt x="520" y="2328"/>
                  </a:lnTo>
                  <a:lnTo>
                    <a:pt x="552" y="2341"/>
                  </a:lnTo>
                  <a:lnTo>
                    <a:pt x="583" y="2352"/>
                  </a:lnTo>
                  <a:lnTo>
                    <a:pt x="614" y="2362"/>
                  </a:lnTo>
                  <a:lnTo>
                    <a:pt x="643" y="2371"/>
                  </a:lnTo>
                  <a:lnTo>
                    <a:pt x="673" y="2378"/>
                  </a:lnTo>
                  <a:lnTo>
                    <a:pt x="701" y="2384"/>
                  </a:lnTo>
                  <a:lnTo>
                    <a:pt x="728" y="2388"/>
                  </a:lnTo>
                  <a:lnTo>
                    <a:pt x="754" y="2392"/>
                  </a:lnTo>
                  <a:lnTo>
                    <a:pt x="779" y="2394"/>
                  </a:lnTo>
                  <a:lnTo>
                    <a:pt x="803" y="2396"/>
                  </a:lnTo>
                  <a:lnTo>
                    <a:pt x="826" y="2397"/>
                  </a:lnTo>
                  <a:lnTo>
                    <a:pt x="849" y="2397"/>
                  </a:lnTo>
                  <a:lnTo>
                    <a:pt x="870" y="2396"/>
                  </a:lnTo>
                  <a:lnTo>
                    <a:pt x="892" y="2394"/>
                  </a:lnTo>
                  <a:lnTo>
                    <a:pt x="911" y="2392"/>
                  </a:lnTo>
                  <a:lnTo>
                    <a:pt x="930" y="2390"/>
                  </a:lnTo>
                  <a:lnTo>
                    <a:pt x="964" y="2383"/>
                  </a:lnTo>
                  <a:lnTo>
                    <a:pt x="994" y="2376"/>
                  </a:lnTo>
                  <a:lnTo>
                    <a:pt x="1019" y="2368"/>
                  </a:lnTo>
                  <a:lnTo>
                    <a:pt x="1041" y="2360"/>
                  </a:lnTo>
                  <a:lnTo>
                    <a:pt x="1069" y="2347"/>
                  </a:lnTo>
                  <a:lnTo>
                    <a:pt x="1079" y="2341"/>
                  </a:lnTo>
                  <a:lnTo>
                    <a:pt x="1075" y="2358"/>
                  </a:lnTo>
                  <a:lnTo>
                    <a:pt x="1064" y="2404"/>
                  </a:lnTo>
                  <a:lnTo>
                    <a:pt x="1056" y="2435"/>
                  </a:lnTo>
                  <a:lnTo>
                    <a:pt x="1049" y="2470"/>
                  </a:lnTo>
                  <a:lnTo>
                    <a:pt x="1041" y="2509"/>
                  </a:lnTo>
                  <a:lnTo>
                    <a:pt x="1034" y="2551"/>
                  </a:lnTo>
                  <a:lnTo>
                    <a:pt x="1028" y="2594"/>
                  </a:lnTo>
                  <a:lnTo>
                    <a:pt x="1023" y="2638"/>
                  </a:lnTo>
                  <a:lnTo>
                    <a:pt x="1019" y="2681"/>
                  </a:lnTo>
                  <a:lnTo>
                    <a:pt x="1018" y="2723"/>
                  </a:lnTo>
                  <a:lnTo>
                    <a:pt x="1018" y="2743"/>
                  </a:lnTo>
                  <a:lnTo>
                    <a:pt x="1018" y="2763"/>
                  </a:lnTo>
                  <a:lnTo>
                    <a:pt x="1020" y="2782"/>
                  </a:lnTo>
                  <a:lnTo>
                    <a:pt x="1022" y="2800"/>
                  </a:lnTo>
                  <a:lnTo>
                    <a:pt x="1025" y="2817"/>
                  </a:lnTo>
                  <a:lnTo>
                    <a:pt x="1029" y="2833"/>
                  </a:lnTo>
                  <a:lnTo>
                    <a:pt x="1034" y="2847"/>
                  </a:lnTo>
                  <a:lnTo>
                    <a:pt x="1039" y="2860"/>
                  </a:lnTo>
                  <a:lnTo>
                    <a:pt x="1054" y="2888"/>
                  </a:lnTo>
                  <a:lnTo>
                    <a:pt x="1074" y="2921"/>
                  </a:lnTo>
                  <a:lnTo>
                    <a:pt x="1100" y="2958"/>
                  </a:lnTo>
                  <a:lnTo>
                    <a:pt x="1130" y="2998"/>
                  </a:lnTo>
                  <a:lnTo>
                    <a:pt x="1147" y="3020"/>
                  </a:lnTo>
                  <a:lnTo>
                    <a:pt x="1165" y="3043"/>
                  </a:lnTo>
                  <a:lnTo>
                    <a:pt x="1184" y="3065"/>
                  </a:lnTo>
                  <a:lnTo>
                    <a:pt x="1205" y="3087"/>
                  </a:lnTo>
                  <a:lnTo>
                    <a:pt x="1227" y="3110"/>
                  </a:lnTo>
                  <a:lnTo>
                    <a:pt x="1250" y="3133"/>
                  </a:lnTo>
                  <a:lnTo>
                    <a:pt x="1275" y="3157"/>
                  </a:lnTo>
                  <a:lnTo>
                    <a:pt x="1300" y="3180"/>
                  </a:lnTo>
                  <a:lnTo>
                    <a:pt x="1328" y="3202"/>
                  </a:lnTo>
                  <a:lnTo>
                    <a:pt x="1357" y="3225"/>
                  </a:lnTo>
                  <a:lnTo>
                    <a:pt x="1386" y="3247"/>
                  </a:lnTo>
                  <a:lnTo>
                    <a:pt x="1417" y="3269"/>
                  </a:lnTo>
                  <a:lnTo>
                    <a:pt x="1449" y="3291"/>
                  </a:lnTo>
                  <a:lnTo>
                    <a:pt x="1483" y="3312"/>
                  </a:lnTo>
                  <a:lnTo>
                    <a:pt x="1518" y="3332"/>
                  </a:lnTo>
                  <a:lnTo>
                    <a:pt x="1555" y="3351"/>
                  </a:lnTo>
                  <a:lnTo>
                    <a:pt x="1592" y="3369"/>
                  </a:lnTo>
                  <a:lnTo>
                    <a:pt x="1631" y="3386"/>
                  </a:lnTo>
                  <a:lnTo>
                    <a:pt x="1671" y="3401"/>
                  </a:lnTo>
                  <a:lnTo>
                    <a:pt x="1712" y="3416"/>
                  </a:lnTo>
                  <a:lnTo>
                    <a:pt x="1755" y="3429"/>
                  </a:lnTo>
                  <a:lnTo>
                    <a:pt x="1800" y="3441"/>
                  </a:lnTo>
                  <a:lnTo>
                    <a:pt x="1845" y="3451"/>
                  </a:lnTo>
                  <a:lnTo>
                    <a:pt x="1892" y="3459"/>
                  </a:lnTo>
                  <a:lnTo>
                    <a:pt x="1939" y="3466"/>
                  </a:lnTo>
                  <a:lnTo>
                    <a:pt x="1985" y="3471"/>
                  </a:lnTo>
                  <a:lnTo>
                    <a:pt x="2032" y="3476"/>
                  </a:lnTo>
                  <a:lnTo>
                    <a:pt x="2078" y="3479"/>
                  </a:lnTo>
                  <a:lnTo>
                    <a:pt x="2123" y="3481"/>
                  </a:lnTo>
                  <a:lnTo>
                    <a:pt x="2168" y="3482"/>
                  </a:lnTo>
                  <a:lnTo>
                    <a:pt x="2212" y="3482"/>
                  </a:lnTo>
                  <a:lnTo>
                    <a:pt x="2257" y="3481"/>
                  </a:lnTo>
                  <a:lnTo>
                    <a:pt x="2300" y="3480"/>
                  </a:lnTo>
                  <a:lnTo>
                    <a:pt x="2343" y="3478"/>
                  </a:lnTo>
                  <a:lnTo>
                    <a:pt x="2385" y="3474"/>
                  </a:lnTo>
                  <a:lnTo>
                    <a:pt x="2427" y="3471"/>
                  </a:lnTo>
                  <a:lnTo>
                    <a:pt x="2468" y="3466"/>
                  </a:lnTo>
                  <a:lnTo>
                    <a:pt x="2509" y="3462"/>
                  </a:lnTo>
                  <a:lnTo>
                    <a:pt x="2548" y="3456"/>
                  </a:lnTo>
                  <a:lnTo>
                    <a:pt x="2587" y="3451"/>
                  </a:lnTo>
                  <a:lnTo>
                    <a:pt x="2663" y="3438"/>
                  </a:lnTo>
                  <a:lnTo>
                    <a:pt x="2736" y="3425"/>
                  </a:lnTo>
                  <a:lnTo>
                    <a:pt x="2806" y="3411"/>
                  </a:lnTo>
                  <a:lnTo>
                    <a:pt x="2872" y="3397"/>
                  </a:lnTo>
                  <a:lnTo>
                    <a:pt x="2936" y="3384"/>
                  </a:lnTo>
                  <a:lnTo>
                    <a:pt x="2995" y="3372"/>
                  </a:lnTo>
                  <a:lnTo>
                    <a:pt x="3051" y="3361"/>
                  </a:lnTo>
                  <a:lnTo>
                    <a:pt x="3103" y="3353"/>
                  </a:lnTo>
                  <a:lnTo>
                    <a:pt x="3128" y="3348"/>
                  </a:lnTo>
                  <a:lnTo>
                    <a:pt x="3153" y="3342"/>
                  </a:lnTo>
                  <a:lnTo>
                    <a:pt x="3178" y="3334"/>
                  </a:lnTo>
                  <a:lnTo>
                    <a:pt x="3202" y="3324"/>
                  </a:lnTo>
                  <a:lnTo>
                    <a:pt x="3227" y="3312"/>
                  </a:lnTo>
                  <a:lnTo>
                    <a:pt x="3251" y="3299"/>
                  </a:lnTo>
                  <a:lnTo>
                    <a:pt x="3274" y="3283"/>
                  </a:lnTo>
                  <a:lnTo>
                    <a:pt x="3297" y="3267"/>
                  </a:lnTo>
                  <a:lnTo>
                    <a:pt x="3320" y="3249"/>
                  </a:lnTo>
                  <a:lnTo>
                    <a:pt x="3342" y="3230"/>
                  </a:lnTo>
                  <a:lnTo>
                    <a:pt x="3365" y="3209"/>
                  </a:lnTo>
                  <a:lnTo>
                    <a:pt x="3385" y="3188"/>
                  </a:lnTo>
                  <a:lnTo>
                    <a:pt x="3405" y="3165"/>
                  </a:lnTo>
                  <a:lnTo>
                    <a:pt x="3425" y="3140"/>
                  </a:lnTo>
                  <a:lnTo>
                    <a:pt x="3443" y="3115"/>
                  </a:lnTo>
                  <a:lnTo>
                    <a:pt x="3461" y="3088"/>
                  </a:lnTo>
                  <a:lnTo>
                    <a:pt x="3477" y="3061"/>
                  </a:lnTo>
                  <a:lnTo>
                    <a:pt x="3493" y="3032"/>
                  </a:lnTo>
                  <a:lnTo>
                    <a:pt x="3507" y="3002"/>
                  </a:lnTo>
                  <a:lnTo>
                    <a:pt x="3521" y="2971"/>
                  </a:lnTo>
                  <a:lnTo>
                    <a:pt x="3533" y="2940"/>
                  </a:lnTo>
                  <a:lnTo>
                    <a:pt x="3544" y="2908"/>
                  </a:lnTo>
                  <a:lnTo>
                    <a:pt x="3553" y="2876"/>
                  </a:lnTo>
                  <a:lnTo>
                    <a:pt x="3561" y="2842"/>
                  </a:lnTo>
                  <a:lnTo>
                    <a:pt x="3568" y="2808"/>
                  </a:lnTo>
                  <a:lnTo>
                    <a:pt x="3573" y="2773"/>
                  </a:lnTo>
                  <a:lnTo>
                    <a:pt x="3577" y="2737"/>
                  </a:lnTo>
                  <a:lnTo>
                    <a:pt x="3579" y="2701"/>
                  </a:lnTo>
                  <a:lnTo>
                    <a:pt x="3579" y="2665"/>
                  </a:lnTo>
                  <a:lnTo>
                    <a:pt x="3577" y="2629"/>
                  </a:lnTo>
                  <a:lnTo>
                    <a:pt x="3574" y="2592"/>
                  </a:lnTo>
                  <a:lnTo>
                    <a:pt x="3569" y="2555"/>
                  </a:lnTo>
                  <a:lnTo>
                    <a:pt x="3556" y="2477"/>
                  </a:lnTo>
                  <a:lnTo>
                    <a:pt x="3544" y="2397"/>
                  </a:lnTo>
                  <a:lnTo>
                    <a:pt x="3532" y="2314"/>
                  </a:lnTo>
                  <a:lnTo>
                    <a:pt x="3520" y="2229"/>
                  </a:lnTo>
                  <a:lnTo>
                    <a:pt x="3509" y="2143"/>
                  </a:lnTo>
                  <a:lnTo>
                    <a:pt x="3499" y="2058"/>
                  </a:lnTo>
                  <a:lnTo>
                    <a:pt x="3489" y="1972"/>
                  </a:lnTo>
                  <a:lnTo>
                    <a:pt x="3481" y="1889"/>
                  </a:lnTo>
                  <a:lnTo>
                    <a:pt x="3473" y="1808"/>
                  </a:lnTo>
                  <a:lnTo>
                    <a:pt x="3467" y="1730"/>
                  </a:lnTo>
                  <a:lnTo>
                    <a:pt x="3462" y="1657"/>
                  </a:lnTo>
                  <a:lnTo>
                    <a:pt x="3459" y="1589"/>
                  </a:lnTo>
                  <a:lnTo>
                    <a:pt x="3457" y="1527"/>
                  </a:lnTo>
                  <a:lnTo>
                    <a:pt x="3457" y="1470"/>
                  </a:lnTo>
                  <a:lnTo>
                    <a:pt x="3457" y="1445"/>
                  </a:lnTo>
                  <a:lnTo>
                    <a:pt x="3459" y="1423"/>
                  </a:lnTo>
                  <a:lnTo>
                    <a:pt x="3460" y="1402"/>
                  </a:lnTo>
                  <a:lnTo>
                    <a:pt x="3463" y="1383"/>
                  </a:lnTo>
                  <a:lnTo>
                    <a:pt x="3464" y="1364"/>
                  </a:lnTo>
                  <a:lnTo>
                    <a:pt x="3465" y="1342"/>
                  </a:lnTo>
                  <a:lnTo>
                    <a:pt x="3464" y="1316"/>
                  </a:lnTo>
                  <a:lnTo>
                    <a:pt x="3462" y="1288"/>
                  </a:lnTo>
                  <a:lnTo>
                    <a:pt x="3459" y="1257"/>
                  </a:lnTo>
                  <a:lnTo>
                    <a:pt x="3454" y="1223"/>
                  </a:lnTo>
                  <a:lnTo>
                    <a:pt x="3448" y="1187"/>
                  </a:lnTo>
                  <a:lnTo>
                    <a:pt x="3441" y="1149"/>
                  </a:lnTo>
                  <a:lnTo>
                    <a:pt x="3432" y="1109"/>
                  </a:lnTo>
                  <a:lnTo>
                    <a:pt x="3423" y="1068"/>
                  </a:lnTo>
                  <a:lnTo>
                    <a:pt x="3412" y="1025"/>
                  </a:lnTo>
                  <a:lnTo>
                    <a:pt x="3399" y="981"/>
                  </a:lnTo>
                  <a:lnTo>
                    <a:pt x="3386" y="935"/>
                  </a:lnTo>
                  <a:lnTo>
                    <a:pt x="3371" y="889"/>
                  </a:lnTo>
                  <a:lnTo>
                    <a:pt x="3355" y="842"/>
                  </a:lnTo>
                  <a:lnTo>
                    <a:pt x="3338" y="795"/>
                  </a:lnTo>
                  <a:lnTo>
                    <a:pt x="3319" y="747"/>
                  </a:lnTo>
                  <a:lnTo>
                    <a:pt x="3300" y="699"/>
                  </a:lnTo>
                  <a:lnTo>
                    <a:pt x="3279" y="651"/>
                  </a:lnTo>
                  <a:lnTo>
                    <a:pt x="3258" y="604"/>
                  </a:lnTo>
                  <a:lnTo>
                    <a:pt x="3235" y="558"/>
                  </a:lnTo>
                  <a:lnTo>
                    <a:pt x="3211" y="512"/>
                  </a:lnTo>
                  <a:lnTo>
                    <a:pt x="3186" y="467"/>
                  </a:lnTo>
                  <a:lnTo>
                    <a:pt x="3160" y="422"/>
                  </a:lnTo>
                  <a:lnTo>
                    <a:pt x="3131" y="380"/>
                  </a:lnTo>
                  <a:lnTo>
                    <a:pt x="3103" y="339"/>
                  </a:lnTo>
                  <a:lnTo>
                    <a:pt x="3073" y="300"/>
                  </a:lnTo>
                  <a:lnTo>
                    <a:pt x="3043" y="262"/>
                  </a:lnTo>
                  <a:lnTo>
                    <a:pt x="3011" y="227"/>
                  </a:lnTo>
                  <a:lnTo>
                    <a:pt x="2978" y="193"/>
                  </a:lnTo>
                  <a:lnTo>
                    <a:pt x="2944" y="163"/>
                  </a:lnTo>
                  <a:lnTo>
                    <a:pt x="2910" y="136"/>
                  </a:lnTo>
                  <a:lnTo>
                    <a:pt x="2872" y="111"/>
                  </a:lnTo>
                  <a:lnTo>
                    <a:pt x="2835" y="89"/>
                  </a:lnTo>
                  <a:lnTo>
                    <a:pt x="2797" y="70"/>
                  </a:lnTo>
                  <a:lnTo>
                    <a:pt x="2757" y="53"/>
                  </a:lnTo>
                  <a:lnTo>
                    <a:pt x="2717" y="39"/>
                  </a:lnTo>
                  <a:lnTo>
                    <a:pt x="2675" y="27"/>
                  </a:lnTo>
                  <a:lnTo>
                    <a:pt x="2633" y="17"/>
                  </a:lnTo>
                  <a:lnTo>
                    <a:pt x="2591" y="10"/>
                  </a:lnTo>
                  <a:lnTo>
                    <a:pt x="2548" y="5"/>
                  </a:lnTo>
                  <a:lnTo>
                    <a:pt x="2504" y="1"/>
                  </a:lnTo>
                  <a:lnTo>
                    <a:pt x="2461" y="0"/>
                  </a:lnTo>
                  <a:lnTo>
                    <a:pt x="2416" y="0"/>
                  </a:lnTo>
                  <a:lnTo>
                    <a:pt x="2372" y="2"/>
                  </a:lnTo>
                  <a:lnTo>
                    <a:pt x="2328" y="5"/>
                  </a:lnTo>
                  <a:lnTo>
                    <a:pt x="2284" y="10"/>
                  </a:lnTo>
                  <a:lnTo>
                    <a:pt x="2240" y="16"/>
                  </a:lnTo>
                  <a:lnTo>
                    <a:pt x="2196" y="24"/>
                  </a:lnTo>
                  <a:lnTo>
                    <a:pt x="2153" y="33"/>
                  </a:lnTo>
                  <a:lnTo>
                    <a:pt x="2110" y="43"/>
                  </a:lnTo>
                  <a:lnTo>
                    <a:pt x="2068" y="54"/>
                  </a:lnTo>
                  <a:lnTo>
                    <a:pt x="2027" y="65"/>
                  </a:lnTo>
                  <a:lnTo>
                    <a:pt x="1985" y="78"/>
                  </a:lnTo>
                  <a:lnTo>
                    <a:pt x="1946" y="91"/>
                  </a:lnTo>
                  <a:lnTo>
                    <a:pt x="1907" y="105"/>
                  </a:lnTo>
                  <a:lnTo>
                    <a:pt x="1870" y="119"/>
                  </a:lnTo>
                  <a:lnTo>
                    <a:pt x="1833" y="134"/>
                  </a:lnTo>
                  <a:lnTo>
                    <a:pt x="1798" y="149"/>
                  </a:lnTo>
                  <a:lnTo>
                    <a:pt x="1764" y="164"/>
                  </a:lnTo>
                  <a:lnTo>
                    <a:pt x="1732" y="180"/>
                  </a:lnTo>
                  <a:lnTo>
                    <a:pt x="1701" y="195"/>
                  </a:lnTo>
                  <a:lnTo>
                    <a:pt x="1672" y="211"/>
                  </a:lnTo>
                  <a:lnTo>
                    <a:pt x="1645" y="226"/>
                  </a:lnTo>
                  <a:close/>
                </a:path>
              </a:pathLst>
            </a:custGeom>
            <a:solidFill>
              <a:srgbClr val="9BFFF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6" name="Freeform 617"/>
            <p:cNvSpPr>
              <a:spLocks/>
            </p:cNvSpPr>
            <p:nvPr/>
          </p:nvSpPr>
          <p:spPr bwMode="auto">
            <a:xfrm>
              <a:off x="650" y="3448"/>
              <a:ext cx="12" cy="218"/>
            </a:xfrm>
            <a:custGeom>
              <a:avLst/>
              <a:gdLst/>
              <a:ahLst/>
              <a:cxnLst>
                <a:cxn ang="0">
                  <a:pos x="67" y="2392"/>
                </a:cxn>
                <a:cxn ang="0">
                  <a:pos x="81" y="2392"/>
                </a:cxn>
                <a:cxn ang="0">
                  <a:pos x="93" y="2389"/>
                </a:cxn>
                <a:cxn ang="0">
                  <a:pos x="105" y="2386"/>
                </a:cxn>
                <a:cxn ang="0">
                  <a:pos x="114" y="2381"/>
                </a:cxn>
                <a:cxn ang="0">
                  <a:pos x="122" y="2376"/>
                </a:cxn>
                <a:cxn ang="0">
                  <a:pos x="129" y="2369"/>
                </a:cxn>
                <a:cxn ang="0">
                  <a:pos x="131" y="2366"/>
                </a:cxn>
                <a:cxn ang="0">
                  <a:pos x="132" y="2362"/>
                </a:cxn>
                <a:cxn ang="0">
                  <a:pos x="134" y="2358"/>
                </a:cxn>
                <a:cxn ang="0">
                  <a:pos x="134" y="2355"/>
                </a:cxn>
                <a:cxn ang="0">
                  <a:pos x="134" y="38"/>
                </a:cxn>
                <a:cxn ang="0">
                  <a:pos x="134" y="34"/>
                </a:cxn>
                <a:cxn ang="0">
                  <a:pos x="132" y="30"/>
                </a:cxn>
                <a:cxn ang="0">
                  <a:pos x="131" y="26"/>
                </a:cxn>
                <a:cxn ang="0">
                  <a:pos x="129" y="23"/>
                </a:cxn>
                <a:cxn ang="0">
                  <a:pos x="122" y="17"/>
                </a:cxn>
                <a:cxn ang="0">
                  <a:pos x="114" y="11"/>
                </a:cxn>
                <a:cxn ang="0">
                  <a:pos x="105" y="6"/>
                </a:cxn>
                <a:cxn ang="0">
                  <a:pos x="93" y="3"/>
                </a:cxn>
                <a:cxn ang="0">
                  <a:pos x="81" y="1"/>
                </a:cxn>
                <a:cxn ang="0">
                  <a:pos x="67" y="0"/>
                </a:cxn>
                <a:cxn ang="0">
                  <a:pos x="54" y="1"/>
                </a:cxn>
                <a:cxn ang="0">
                  <a:pos x="40" y="3"/>
                </a:cxn>
                <a:cxn ang="0">
                  <a:pos x="29" y="6"/>
                </a:cxn>
                <a:cxn ang="0">
                  <a:pos x="19" y="11"/>
                </a:cxn>
                <a:cxn ang="0">
                  <a:pos x="11" y="17"/>
                </a:cxn>
                <a:cxn ang="0">
                  <a:pos x="5" y="23"/>
                </a:cxn>
                <a:cxn ang="0">
                  <a:pos x="3" y="26"/>
                </a:cxn>
                <a:cxn ang="0">
                  <a:pos x="1" y="30"/>
                </a:cxn>
                <a:cxn ang="0">
                  <a:pos x="0" y="34"/>
                </a:cxn>
                <a:cxn ang="0">
                  <a:pos x="0" y="38"/>
                </a:cxn>
                <a:cxn ang="0">
                  <a:pos x="0" y="2355"/>
                </a:cxn>
                <a:cxn ang="0">
                  <a:pos x="0" y="2358"/>
                </a:cxn>
                <a:cxn ang="0">
                  <a:pos x="1" y="2362"/>
                </a:cxn>
                <a:cxn ang="0">
                  <a:pos x="3" y="2366"/>
                </a:cxn>
                <a:cxn ang="0">
                  <a:pos x="5" y="2369"/>
                </a:cxn>
                <a:cxn ang="0">
                  <a:pos x="11" y="2376"/>
                </a:cxn>
                <a:cxn ang="0">
                  <a:pos x="19" y="2381"/>
                </a:cxn>
                <a:cxn ang="0">
                  <a:pos x="29" y="2386"/>
                </a:cxn>
                <a:cxn ang="0">
                  <a:pos x="40" y="2389"/>
                </a:cxn>
                <a:cxn ang="0">
                  <a:pos x="54" y="2392"/>
                </a:cxn>
                <a:cxn ang="0">
                  <a:pos x="67" y="2392"/>
                </a:cxn>
              </a:cxnLst>
              <a:rect l="0" t="0" r="r" b="b"/>
              <a:pathLst>
                <a:path w="134" h="2392">
                  <a:moveTo>
                    <a:pt x="67" y="2392"/>
                  </a:moveTo>
                  <a:lnTo>
                    <a:pt x="81" y="2392"/>
                  </a:lnTo>
                  <a:lnTo>
                    <a:pt x="93" y="2389"/>
                  </a:lnTo>
                  <a:lnTo>
                    <a:pt x="105" y="2386"/>
                  </a:lnTo>
                  <a:lnTo>
                    <a:pt x="114" y="2381"/>
                  </a:lnTo>
                  <a:lnTo>
                    <a:pt x="122" y="2376"/>
                  </a:lnTo>
                  <a:lnTo>
                    <a:pt x="129" y="2369"/>
                  </a:lnTo>
                  <a:lnTo>
                    <a:pt x="131" y="2366"/>
                  </a:lnTo>
                  <a:lnTo>
                    <a:pt x="132" y="2362"/>
                  </a:lnTo>
                  <a:lnTo>
                    <a:pt x="134" y="2358"/>
                  </a:lnTo>
                  <a:lnTo>
                    <a:pt x="134" y="2355"/>
                  </a:lnTo>
                  <a:lnTo>
                    <a:pt x="134" y="38"/>
                  </a:lnTo>
                  <a:lnTo>
                    <a:pt x="134" y="34"/>
                  </a:lnTo>
                  <a:lnTo>
                    <a:pt x="132" y="30"/>
                  </a:lnTo>
                  <a:lnTo>
                    <a:pt x="131" y="26"/>
                  </a:lnTo>
                  <a:lnTo>
                    <a:pt x="129" y="23"/>
                  </a:lnTo>
                  <a:lnTo>
                    <a:pt x="122" y="17"/>
                  </a:lnTo>
                  <a:lnTo>
                    <a:pt x="114" y="11"/>
                  </a:lnTo>
                  <a:lnTo>
                    <a:pt x="105" y="6"/>
                  </a:lnTo>
                  <a:lnTo>
                    <a:pt x="93" y="3"/>
                  </a:lnTo>
                  <a:lnTo>
                    <a:pt x="81" y="1"/>
                  </a:lnTo>
                  <a:lnTo>
                    <a:pt x="67" y="0"/>
                  </a:lnTo>
                  <a:lnTo>
                    <a:pt x="54" y="1"/>
                  </a:lnTo>
                  <a:lnTo>
                    <a:pt x="40" y="3"/>
                  </a:lnTo>
                  <a:lnTo>
                    <a:pt x="29" y="6"/>
                  </a:lnTo>
                  <a:lnTo>
                    <a:pt x="19" y="11"/>
                  </a:lnTo>
                  <a:lnTo>
                    <a:pt x="11" y="17"/>
                  </a:lnTo>
                  <a:lnTo>
                    <a:pt x="5" y="23"/>
                  </a:lnTo>
                  <a:lnTo>
                    <a:pt x="3" y="26"/>
                  </a:lnTo>
                  <a:lnTo>
                    <a:pt x="1" y="30"/>
                  </a:lnTo>
                  <a:lnTo>
                    <a:pt x="0" y="34"/>
                  </a:lnTo>
                  <a:lnTo>
                    <a:pt x="0" y="38"/>
                  </a:lnTo>
                  <a:lnTo>
                    <a:pt x="0" y="2355"/>
                  </a:lnTo>
                  <a:lnTo>
                    <a:pt x="0" y="2358"/>
                  </a:lnTo>
                  <a:lnTo>
                    <a:pt x="1" y="2362"/>
                  </a:lnTo>
                  <a:lnTo>
                    <a:pt x="3" y="2366"/>
                  </a:lnTo>
                  <a:lnTo>
                    <a:pt x="5" y="2369"/>
                  </a:lnTo>
                  <a:lnTo>
                    <a:pt x="11" y="2376"/>
                  </a:lnTo>
                  <a:lnTo>
                    <a:pt x="19" y="2381"/>
                  </a:lnTo>
                  <a:lnTo>
                    <a:pt x="29" y="2386"/>
                  </a:lnTo>
                  <a:lnTo>
                    <a:pt x="40" y="2389"/>
                  </a:lnTo>
                  <a:lnTo>
                    <a:pt x="54" y="2392"/>
                  </a:lnTo>
                  <a:lnTo>
                    <a:pt x="67" y="2392"/>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7" name="Freeform 618"/>
            <p:cNvSpPr>
              <a:spLocks/>
            </p:cNvSpPr>
            <p:nvPr/>
          </p:nvSpPr>
          <p:spPr bwMode="auto">
            <a:xfrm>
              <a:off x="721" y="3355"/>
              <a:ext cx="12" cy="382"/>
            </a:xfrm>
            <a:custGeom>
              <a:avLst/>
              <a:gdLst/>
              <a:ahLst/>
              <a:cxnLst>
                <a:cxn ang="0">
                  <a:pos x="73" y="4199"/>
                </a:cxn>
                <a:cxn ang="0">
                  <a:pos x="86" y="4197"/>
                </a:cxn>
                <a:cxn ang="0">
                  <a:pos x="98" y="4192"/>
                </a:cxn>
                <a:cxn ang="0">
                  <a:pos x="108" y="4184"/>
                </a:cxn>
                <a:cxn ang="0">
                  <a:pos x="117" y="4175"/>
                </a:cxn>
                <a:cxn ang="0">
                  <a:pos x="124" y="4165"/>
                </a:cxn>
                <a:cxn ang="0">
                  <a:pos x="129" y="4153"/>
                </a:cxn>
                <a:cxn ang="0">
                  <a:pos x="132" y="4140"/>
                </a:cxn>
                <a:cxn ang="0">
                  <a:pos x="133" y="67"/>
                </a:cxn>
                <a:cxn ang="0">
                  <a:pos x="131" y="53"/>
                </a:cxn>
                <a:cxn ang="0">
                  <a:pos x="127" y="41"/>
                </a:cxn>
                <a:cxn ang="0">
                  <a:pos x="121" y="30"/>
                </a:cxn>
                <a:cxn ang="0">
                  <a:pos x="113" y="20"/>
                </a:cxn>
                <a:cxn ang="0">
                  <a:pos x="103" y="12"/>
                </a:cxn>
                <a:cxn ang="0">
                  <a:pos x="92" y="6"/>
                </a:cxn>
                <a:cxn ang="0">
                  <a:pos x="79" y="2"/>
                </a:cxn>
                <a:cxn ang="0">
                  <a:pos x="66" y="0"/>
                </a:cxn>
                <a:cxn ang="0">
                  <a:pos x="53" y="2"/>
                </a:cxn>
                <a:cxn ang="0">
                  <a:pos x="40" y="6"/>
                </a:cxn>
                <a:cxn ang="0">
                  <a:pos x="29" y="12"/>
                </a:cxn>
                <a:cxn ang="0">
                  <a:pos x="19" y="20"/>
                </a:cxn>
                <a:cxn ang="0">
                  <a:pos x="11" y="30"/>
                </a:cxn>
                <a:cxn ang="0">
                  <a:pos x="5" y="41"/>
                </a:cxn>
                <a:cxn ang="0">
                  <a:pos x="1" y="53"/>
                </a:cxn>
                <a:cxn ang="0">
                  <a:pos x="0" y="67"/>
                </a:cxn>
                <a:cxn ang="0">
                  <a:pos x="0" y="4140"/>
                </a:cxn>
                <a:cxn ang="0">
                  <a:pos x="3" y="4153"/>
                </a:cxn>
                <a:cxn ang="0">
                  <a:pos x="8" y="4165"/>
                </a:cxn>
                <a:cxn ang="0">
                  <a:pos x="15" y="4175"/>
                </a:cxn>
                <a:cxn ang="0">
                  <a:pos x="24" y="4184"/>
                </a:cxn>
                <a:cxn ang="0">
                  <a:pos x="34" y="4192"/>
                </a:cxn>
                <a:cxn ang="0">
                  <a:pos x="46" y="4197"/>
                </a:cxn>
                <a:cxn ang="0">
                  <a:pos x="59" y="4199"/>
                </a:cxn>
              </a:cxnLst>
              <a:rect l="0" t="0" r="r" b="b"/>
              <a:pathLst>
                <a:path w="133" h="4200">
                  <a:moveTo>
                    <a:pt x="66" y="4200"/>
                  </a:moveTo>
                  <a:lnTo>
                    <a:pt x="73" y="4199"/>
                  </a:lnTo>
                  <a:lnTo>
                    <a:pt x="79" y="4198"/>
                  </a:lnTo>
                  <a:lnTo>
                    <a:pt x="86" y="4197"/>
                  </a:lnTo>
                  <a:lnTo>
                    <a:pt x="92" y="4194"/>
                  </a:lnTo>
                  <a:lnTo>
                    <a:pt x="98" y="4192"/>
                  </a:lnTo>
                  <a:lnTo>
                    <a:pt x="103" y="4188"/>
                  </a:lnTo>
                  <a:lnTo>
                    <a:pt x="108" y="4184"/>
                  </a:lnTo>
                  <a:lnTo>
                    <a:pt x="113" y="4180"/>
                  </a:lnTo>
                  <a:lnTo>
                    <a:pt x="117" y="4175"/>
                  </a:lnTo>
                  <a:lnTo>
                    <a:pt x="121" y="4170"/>
                  </a:lnTo>
                  <a:lnTo>
                    <a:pt x="124" y="4165"/>
                  </a:lnTo>
                  <a:lnTo>
                    <a:pt x="127" y="4159"/>
                  </a:lnTo>
                  <a:lnTo>
                    <a:pt x="129" y="4153"/>
                  </a:lnTo>
                  <a:lnTo>
                    <a:pt x="131" y="4146"/>
                  </a:lnTo>
                  <a:lnTo>
                    <a:pt x="132" y="4140"/>
                  </a:lnTo>
                  <a:lnTo>
                    <a:pt x="133" y="4133"/>
                  </a:lnTo>
                  <a:lnTo>
                    <a:pt x="133" y="67"/>
                  </a:lnTo>
                  <a:lnTo>
                    <a:pt x="132" y="60"/>
                  </a:lnTo>
                  <a:lnTo>
                    <a:pt x="131" y="53"/>
                  </a:lnTo>
                  <a:lnTo>
                    <a:pt x="129" y="47"/>
                  </a:lnTo>
                  <a:lnTo>
                    <a:pt x="127" y="41"/>
                  </a:lnTo>
                  <a:lnTo>
                    <a:pt x="124" y="35"/>
                  </a:lnTo>
                  <a:lnTo>
                    <a:pt x="121" y="30"/>
                  </a:lnTo>
                  <a:lnTo>
                    <a:pt x="117" y="25"/>
                  </a:lnTo>
                  <a:lnTo>
                    <a:pt x="113" y="20"/>
                  </a:lnTo>
                  <a:lnTo>
                    <a:pt x="108" y="16"/>
                  </a:lnTo>
                  <a:lnTo>
                    <a:pt x="103" y="12"/>
                  </a:lnTo>
                  <a:lnTo>
                    <a:pt x="98" y="8"/>
                  </a:lnTo>
                  <a:lnTo>
                    <a:pt x="92" y="6"/>
                  </a:lnTo>
                  <a:lnTo>
                    <a:pt x="86" y="3"/>
                  </a:lnTo>
                  <a:lnTo>
                    <a:pt x="79" y="2"/>
                  </a:lnTo>
                  <a:lnTo>
                    <a:pt x="73" y="1"/>
                  </a:lnTo>
                  <a:lnTo>
                    <a:pt x="66" y="0"/>
                  </a:lnTo>
                  <a:lnTo>
                    <a:pt x="59" y="1"/>
                  </a:lnTo>
                  <a:lnTo>
                    <a:pt x="53" y="2"/>
                  </a:lnTo>
                  <a:lnTo>
                    <a:pt x="46" y="3"/>
                  </a:lnTo>
                  <a:lnTo>
                    <a:pt x="40" y="6"/>
                  </a:lnTo>
                  <a:lnTo>
                    <a:pt x="34" y="8"/>
                  </a:lnTo>
                  <a:lnTo>
                    <a:pt x="29" y="12"/>
                  </a:lnTo>
                  <a:lnTo>
                    <a:pt x="24" y="16"/>
                  </a:lnTo>
                  <a:lnTo>
                    <a:pt x="19" y="20"/>
                  </a:lnTo>
                  <a:lnTo>
                    <a:pt x="15" y="25"/>
                  </a:lnTo>
                  <a:lnTo>
                    <a:pt x="11" y="30"/>
                  </a:lnTo>
                  <a:lnTo>
                    <a:pt x="8" y="35"/>
                  </a:lnTo>
                  <a:lnTo>
                    <a:pt x="5" y="41"/>
                  </a:lnTo>
                  <a:lnTo>
                    <a:pt x="3" y="47"/>
                  </a:lnTo>
                  <a:lnTo>
                    <a:pt x="1" y="53"/>
                  </a:lnTo>
                  <a:lnTo>
                    <a:pt x="0" y="60"/>
                  </a:lnTo>
                  <a:lnTo>
                    <a:pt x="0" y="67"/>
                  </a:lnTo>
                  <a:lnTo>
                    <a:pt x="0" y="4133"/>
                  </a:lnTo>
                  <a:lnTo>
                    <a:pt x="0" y="4140"/>
                  </a:lnTo>
                  <a:lnTo>
                    <a:pt x="1" y="4146"/>
                  </a:lnTo>
                  <a:lnTo>
                    <a:pt x="3" y="4153"/>
                  </a:lnTo>
                  <a:lnTo>
                    <a:pt x="5" y="4159"/>
                  </a:lnTo>
                  <a:lnTo>
                    <a:pt x="8" y="4165"/>
                  </a:lnTo>
                  <a:lnTo>
                    <a:pt x="11" y="4170"/>
                  </a:lnTo>
                  <a:lnTo>
                    <a:pt x="15" y="4175"/>
                  </a:lnTo>
                  <a:lnTo>
                    <a:pt x="19" y="4180"/>
                  </a:lnTo>
                  <a:lnTo>
                    <a:pt x="24" y="4184"/>
                  </a:lnTo>
                  <a:lnTo>
                    <a:pt x="29" y="4188"/>
                  </a:lnTo>
                  <a:lnTo>
                    <a:pt x="34" y="4192"/>
                  </a:lnTo>
                  <a:lnTo>
                    <a:pt x="40" y="4194"/>
                  </a:lnTo>
                  <a:lnTo>
                    <a:pt x="46" y="4197"/>
                  </a:lnTo>
                  <a:lnTo>
                    <a:pt x="53" y="4198"/>
                  </a:lnTo>
                  <a:lnTo>
                    <a:pt x="59" y="4199"/>
                  </a:lnTo>
                  <a:lnTo>
                    <a:pt x="66" y="4200"/>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8" name="Freeform 619"/>
            <p:cNvSpPr>
              <a:spLocks/>
            </p:cNvSpPr>
            <p:nvPr/>
          </p:nvSpPr>
          <p:spPr bwMode="auto">
            <a:xfrm>
              <a:off x="706" y="3256"/>
              <a:ext cx="232" cy="112"/>
            </a:xfrm>
            <a:custGeom>
              <a:avLst/>
              <a:gdLst/>
              <a:ahLst/>
              <a:cxnLst>
                <a:cxn ang="0">
                  <a:pos x="2418" y="1101"/>
                </a:cxn>
                <a:cxn ang="0">
                  <a:pos x="2446" y="1095"/>
                </a:cxn>
                <a:cxn ang="0">
                  <a:pos x="2471" y="1085"/>
                </a:cxn>
                <a:cxn ang="0">
                  <a:pos x="2493" y="1068"/>
                </a:cxn>
                <a:cxn ang="0">
                  <a:pos x="2513" y="1049"/>
                </a:cxn>
                <a:cxn ang="0">
                  <a:pos x="2528" y="1027"/>
                </a:cxn>
                <a:cxn ang="0">
                  <a:pos x="2538" y="1001"/>
                </a:cxn>
                <a:cxn ang="0">
                  <a:pos x="2544" y="974"/>
                </a:cxn>
                <a:cxn ang="0">
                  <a:pos x="2545" y="142"/>
                </a:cxn>
                <a:cxn ang="0">
                  <a:pos x="2542" y="114"/>
                </a:cxn>
                <a:cxn ang="0">
                  <a:pos x="2534" y="87"/>
                </a:cxn>
                <a:cxn ang="0">
                  <a:pos x="2521" y="63"/>
                </a:cxn>
                <a:cxn ang="0">
                  <a:pos x="2503" y="41"/>
                </a:cxn>
                <a:cxn ang="0">
                  <a:pos x="2482" y="24"/>
                </a:cxn>
                <a:cxn ang="0">
                  <a:pos x="2459" y="11"/>
                </a:cxn>
                <a:cxn ang="0">
                  <a:pos x="2432" y="3"/>
                </a:cxn>
                <a:cxn ang="0">
                  <a:pos x="2404" y="0"/>
                </a:cxn>
                <a:cxn ang="0">
                  <a:pos x="128" y="126"/>
                </a:cxn>
                <a:cxn ang="0">
                  <a:pos x="99" y="132"/>
                </a:cxn>
                <a:cxn ang="0">
                  <a:pos x="74" y="143"/>
                </a:cxn>
                <a:cxn ang="0">
                  <a:pos x="51" y="158"/>
                </a:cxn>
                <a:cxn ang="0">
                  <a:pos x="32" y="177"/>
                </a:cxn>
                <a:cxn ang="0">
                  <a:pos x="17" y="200"/>
                </a:cxn>
                <a:cxn ang="0">
                  <a:pos x="6" y="225"/>
                </a:cxn>
                <a:cxn ang="0">
                  <a:pos x="1" y="253"/>
                </a:cxn>
                <a:cxn ang="0">
                  <a:pos x="0" y="1085"/>
                </a:cxn>
                <a:cxn ang="0">
                  <a:pos x="3" y="1113"/>
                </a:cxn>
                <a:cxn ang="0">
                  <a:pos x="11" y="1140"/>
                </a:cxn>
                <a:cxn ang="0">
                  <a:pos x="24" y="1164"/>
                </a:cxn>
                <a:cxn ang="0">
                  <a:pos x="41" y="1185"/>
                </a:cxn>
                <a:cxn ang="0">
                  <a:pos x="62" y="1202"/>
                </a:cxn>
                <a:cxn ang="0">
                  <a:pos x="86" y="1215"/>
                </a:cxn>
                <a:cxn ang="0">
                  <a:pos x="114" y="1223"/>
                </a:cxn>
                <a:cxn ang="0">
                  <a:pos x="142" y="1226"/>
                </a:cxn>
              </a:cxnLst>
              <a:rect l="0" t="0" r="r" b="b"/>
              <a:pathLst>
                <a:path w="2545" h="1226">
                  <a:moveTo>
                    <a:pt x="2404" y="1102"/>
                  </a:moveTo>
                  <a:lnTo>
                    <a:pt x="2418" y="1101"/>
                  </a:lnTo>
                  <a:lnTo>
                    <a:pt x="2432" y="1099"/>
                  </a:lnTo>
                  <a:lnTo>
                    <a:pt x="2446" y="1095"/>
                  </a:lnTo>
                  <a:lnTo>
                    <a:pt x="2459" y="1091"/>
                  </a:lnTo>
                  <a:lnTo>
                    <a:pt x="2471" y="1085"/>
                  </a:lnTo>
                  <a:lnTo>
                    <a:pt x="2482" y="1078"/>
                  </a:lnTo>
                  <a:lnTo>
                    <a:pt x="2493" y="1068"/>
                  </a:lnTo>
                  <a:lnTo>
                    <a:pt x="2503" y="1059"/>
                  </a:lnTo>
                  <a:lnTo>
                    <a:pt x="2513" y="1049"/>
                  </a:lnTo>
                  <a:lnTo>
                    <a:pt x="2521" y="1038"/>
                  </a:lnTo>
                  <a:lnTo>
                    <a:pt x="2528" y="1027"/>
                  </a:lnTo>
                  <a:lnTo>
                    <a:pt x="2534" y="1014"/>
                  </a:lnTo>
                  <a:lnTo>
                    <a:pt x="2538" y="1001"/>
                  </a:lnTo>
                  <a:lnTo>
                    <a:pt x="2542" y="988"/>
                  </a:lnTo>
                  <a:lnTo>
                    <a:pt x="2544" y="974"/>
                  </a:lnTo>
                  <a:lnTo>
                    <a:pt x="2545" y="959"/>
                  </a:lnTo>
                  <a:lnTo>
                    <a:pt x="2545" y="142"/>
                  </a:lnTo>
                  <a:lnTo>
                    <a:pt x="2544" y="128"/>
                  </a:lnTo>
                  <a:lnTo>
                    <a:pt x="2542" y="114"/>
                  </a:lnTo>
                  <a:lnTo>
                    <a:pt x="2538" y="100"/>
                  </a:lnTo>
                  <a:lnTo>
                    <a:pt x="2534" y="87"/>
                  </a:lnTo>
                  <a:lnTo>
                    <a:pt x="2528" y="75"/>
                  </a:lnTo>
                  <a:lnTo>
                    <a:pt x="2521" y="63"/>
                  </a:lnTo>
                  <a:lnTo>
                    <a:pt x="2513" y="53"/>
                  </a:lnTo>
                  <a:lnTo>
                    <a:pt x="2503" y="41"/>
                  </a:lnTo>
                  <a:lnTo>
                    <a:pt x="2493" y="32"/>
                  </a:lnTo>
                  <a:lnTo>
                    <a:pt x="2482" y="24"/>
                  </a:lnTo>
                  <a:lnTo>
                    <a:pt x="2471" y="17"/>
                  </a:lnTo>
                  <a:lnTo>
                    <a:pt x="2459" y="11"/>
                  </a:lnTo>
                  <a:lnTo>
                    <a:pt x="2446" y="6"/>
                  </a:lnTo>
                  <a:lnTo>
                    <a:pt x="2432" y="3"/>
                  </a:lnTo>
                  <a:lnTo>
                    <a:pt x="2418" y="1"/>
                  </a:lnTo>
                  <a:lnTo>
                    <a:pt x="2404" y="0"/>
                  </a:lnTo>
                  <a:lnTo>
                    <a:pt x="142" y="126"/>
                  </a:lnTo>
                  <a:lnTo>
                    <a:pt x="128" y="126"/>
                  </a:lnTo>
                  <a:lnTo>
                    <a:pt x="114" y="129"/>
                  </a:lnTo>
                  <a:lnTo>
                    <a:pt x="99" y="132"/>
                  </a:lnTo>
                  <a:lnTo>
                    <a:pt x="86" y="137"/>
                  </a:lnTo>
                  <a:lnTo>
                    <a:pt x="74" y="143"/>
                  </a:lnTo>
                  <a:lnTo>
                    <a:pt x="62" y="150"/>
                  </a:lnTo>
                  <a:lnTo>
                    <a:pt x="51" y="158"/>
                  </a:lnTo>
                  <a:lnTo>
                    <a:pt x="41" y="167"/>
                  </a:lnTo>
                  <a:lnTo>
                    <a:pt x="32" y="177"/>
                  </a:lnTo>
                  <a:lnTo>
                    <a:pt x="24" y="188"/>
                  </a:lnTo>
                  <a:lnTo>
                    <a:pt x="17" y="200"/>
                  </a:lnTo>
                  <a:lnTo>
                    <a:pt x="11" y="212"/>
                  </a:lnTo>
                  <a:lnTo>
                    <a:pt x="6" y="225"/>
                  </a:lnTo>
                  <a:lnTo>
                    <a:pt x="3" y="239"/>
                  </a:lnTo>
                  <a:lnTo>
                    <a:pt x="1" y="253"/>
                  </a:lnTo>
                  <a:lnTo>
                    <a:pt x="0" y="267"/>
                  </a:lnTo>
                  <a:lnTo>
                    <a:pt x="0" y="1085"/>
                  </a:lnTo>
                  <a:lnTo>
                    <a:pt x="1" y="1099"/>
                  </a:lnTo>
                  <a:lnTo>
                    <a:pt x="3" y="1113"/>
                  </a:lnTo>
                  <a:lnTo>
                    <a:pt x="6" y="1127"/>
                  </a:lnTo>
                  <a:lnTo>
                    <a:pt x="11" y="1140"/>
                  </a:lnTo>
                  <a:lnTo>
                    <a:pt x="17" y="1152"/>
                  </a:lnTo>
                  <a:lnTo>
                    <a:pt x="24" y="1164"/>
                  </a:lnTo>
                  <a:lnTo>
                    <a:pt x="32" y="1175"/>
                  </a:lnTo>
                  <a:lnTo>
                    <a:pt x="41" y="1185"/>
                  </a:lnTo>
                  <a:lnTo>
                    <a:pt x="51" y="1194"/>
                  </a:lnTo>
                  <a:lnTo>
                    <a:pt x="62" y="1202"/>
                  </a:lnTo>
                  <a:lnTo>
                    <a:pt x="74" y="1209"/>
                  </a:lnTo>
                  <a:lnTo>
                    <a:pt x="86" y="1215"/>
                  </a:lnTo>
                  <a:lnTo>
                    <a:pt x="99" y="1220"/>
                  </a:lnTo>
                  <a:lnTo>
                    <a:pt x="114" y="1223"/>
                  </a:lnTo>
                  <a:lnTo>
                    <a:pt x="128" y="1226"/>
                  </a:lnTo>
                  <a:lnTo>
                    <a:pt x="142" y="1226"/>
                  </a:lnTo>
                  <a:lnTo>
                    <a:pt x="2404" y="1102"/>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9" name="Freeform 620"/>
            <p:cNvSpPr>
              <a:spLocks/>
            </p:cNvSpPr>
            <p:nvPr/>
          </p:nvSpPr>
          <p:spPr bwMode="auto">
            <a:xfrm>
              <a:off x="685" y="2901"/>
              <a:ext cx="194" cy="212"/>
            </a:xfrm>
            <a:custGeom>
              <a:avLst/>
              <a:gdLst/>
              <a:ahLst/>
              <a:cxnLst>
                <a:cxn ang="0">
                  <a:pos x="1047" y="67"/>
                </a:cxn>
                <a:cxn ang="0">
                  <a:pos x="828" y="66"/>
                </a:cxn>
                <a:cxn ang="0">
                  <a:pos x="693" y="78"/>
                </a:cxn>
                <a:cxn ang="0">
                  <a:pos x="609" y="100"/>
                </a:cxn>
                <a:cxn ang="0">
                  <a:pos x="521" y="133"/>
                </a:cxn>
                <a:cxn ang="0">
                  <a:pos x="434" y="178"/>
                </a:cxn>
                <a:cxn ang="0">
                  <a:pos x="349" y="238"/>
                </a:cxn>
                <a:cxn ang="0">
                  <a:pos x="268" y="311"/>
                </a:cxn>
                <a:cxn ang="0">
                  <a:pos x="194" y="400"/>
                </a:cxn>
                <a:cxn ang="0">
                  <a:pos x="131" y="504"/>
                </a:cxn>
                <a:cxn ang="0">
                  <a:pos x="75" y="630"/>
                </a:cxn>
                <a:cxn ang="0">
                  <a:pos x="35" y="768"/>
                </a:cxn>
                <a:cxn ang="0">
                  <a:pos x="10" y="914"/>
                </a:cxn>
                <a:cxn ang="0">
                  <a:pos x="0" y="1065"/>
                </a:cxn>
                <a:cxn ang="0">
                  <a:pos x="7" y="1219"/>
                </a:cxn>
                <a:cxn ang="0">
                  <a:pos x="31" y="1373"/>
                </a:cxn>
                <a:cxn ang="0">
                  <a:pos x="72" y="1526"/>
                </a:cxn>
                <a:cxn ang="0">
                  <a:pos x="131" y="1674"/>
                </a:cxn>
                <a:cxn ang="0">
                  <a:pos x="242" y="1887"/>
                </a:cxn>
                <a:cxn ang="0">
                  <a:pos x="338" y="2036"/>
                </a:cxn>
                <a:cxn ang="0">
                  <a:pos x="427" y="2126"/>
                </a:cxn>
                <a:cxn ang="0">
                  <a:pos x="573" y="2243"/>
                </a:cxn>
                <a:cxn ang="0">
                  <a:pos x="624" y="2271"/>
                </a:cxn>
                <a:cxn ang="0">
                  <a:pos x="699" y="2293"/>
                </a:cxn>
                <a:cxn ang="0">
                  <a:pos x="871" y="2313"/>
                </a:cxn>
                <a:cxn ang="0">
                  <a:pos x="1040" y="2321"/>
                </a:cxn>
                <a:cxn ang="0">
                  <a:pos x="1093" y="2321"/>
                </a:cxn>
                <a:cxn ang="0">
                  <a:pos x="1122" y="2299"/>
                </a:cxn>
                <a:cxn ang="0">
                  <a:pos x="1168" y="2231"/>
                </a:cxn>
                <a:cxn ang="0">
                  <a:pos x="1226" y="2095"/>
                </a:cxn>
                <a:cxn ang="0">
                  <a:pos x="1258" y="2158"/>
                </a:cxn>
                <a:cxn ang="0">
                  <a:pos x="1310" y="2257"/>
                </a:cxn>
                <a:cxn ang="0">
                  <a:pos x="1340" y="2291"/>
                </a:cxn>
                <a:cxn ang="0">
                  <a:pos x="1364" y="2300"/>
                </a:cxn>
                <a:cxn ang="0">
                  <a:pos x="1425" y="2290"/>
                </a:cxn>
                <a:cxn ang="0">
                  <a:pos x="1532" y="2288"/>
                </a:cxn>
                <a:cxn ang="0">
                  <a:pos x="1598" y="2282"/>
                </a:cxn>
                <a:cxn ang="0">
                  <a:pos x="1631" y="2273"/>
                </a:cxn>
                <a:cxn ang="0">
                  <a:pos x="1618" y="2270"/>
                </a:cxn>
                <a:cxn ang="0">
                  <a:pos x="1670" y="2212"/>
                </a:cxn>
                <a:cxn ang="0">
                  <a:pos x="1820" y="2042"/>
                </a:cxn>
                <a:cxn ang="0">
                  <a:pos x="1917" y="1907"/>
                </a:cxn>
                <a:cxn ang="0">
                  <a:pos x="2007" y="1749"/>
                </a:cxn>
                <a:cxn ang="0">
                  <a:pos x="2073" y="1573"/>
                </a:cxn>
                <a:cxn ang="0">
                  <a:pos x="2110" y="1284"/>
                </a:cxn>
                <a:cxn ang="0">
                  <a:pos x="2130" y="941"/>
                </a:cxn>
                <a:cxn ang="0">
                  <a:pos x="2125" y="792"/>
                </a:cxn>
                <a:cxn ang="0">
                  <a:pos x="2107" y="651"/>
                </a:cxn>
                <a:cxn ang="0">
                  <a:pos x="2071" y="521"/>
                </a:cxn>
                <a:cxn ang="0">
                  <a:pos x="2014" y="407"/>
                </a:cxn>
                <a:cxn ang="0">
                  <a:pos x="1925" y="305"/>
                </a:cxn>
                <a:cxn ang="0">
                  <a:pos x="1811" y="205"/>
                </a:cxn>
                <a:cxn ang="0">
                  <a:pos x="1697" y="123"/>
                </a:cxn>
                <a:cxn ang="0">
                  <a:pos x="1586" y="60"/>
                </a:cxn>
                <a:cxn ang="0">
                  <a:pos x="1477" y="20"/>
                </a:cxn>
                <a:cxn ang="0">
                  <a:pos x="1370" y="1"/>
                </a:cxn>
                <a:cxn ang="0">
                  <a:pos x="1269" y="5"/>
                </a:cxn>
                <a:cxn ang="0">
                  <a:pos x="1172" y="33"/>
                </a:cxn>
              </a:cxnLst>
              <a:rect l="0" t="0" r="r" b="b"/>
              <a:pathLst>
                <a:path w="2130" h="2324">
                  <a:moveTo>
                    <a:pt x="1103" y="71"/>
                  </a:moveTo>
                  <a:lnTo>
                    <a:pt x="1097" y="70"/>
                  </a:lnTo>
                  <a:lnTo>
                    <a:pt x="1078" y="68"/>
                  </a:lnTo>
                  <a:lnTo>
                    <a:pt x="1047" y="67"/>
                  </a:lnTo>
                  <a:lnTo>
                    <a:pt x="1005" y="65"/>
                  </a:lnTo>
                  <a:lnTo>
                    <a:pt x="954" y="64"/>
                  </a:lnTo>
                  <a:lnTo>
                    <a:pt x="895" y="64"/>
                  </a:lnTo>
                  <a:lnTo>
                    <a:pt x="828" y="66"/>
                  </a:lnTo>
                  <a:lnTo>
                    <a:pt x="752" y="71"/>
                  </a:lnTo>
                  <a:lnTo>
                    <a:pt x="733" y="73"/>
                  </a:lnTo>
                  <a:lnTo>
                    <a:pt x="713" y="75"/>
                  </a:lnTo>
                  <a:lnTo>
                    <a:pt x="693" y="78"/>
                  </a:lnTo>
                  <a:lnTo>
                    <a:pt x="672" y="82"/>
                  </a:lnTo>
                  <a:lnTo>
                    <a:pt x="651" y="87"/>
                  </a:lnTo>
                  <a:lnTo>
                    <a:pt x="630" y="94"/>
                  </a:lnTo>
                  <a:lnTo>
                    <a:pt x="609" y="100"/>
                  </a:lnTo>
                  <a:lnTo>
                    <a:pt x="587" y="107"/>
                  </a:lnTo>
                  <a:lnTo>
                    <a:pt x="564" y="115"/>
                  </a:lnTo>
                  <a:lnTo>
                    <a:pt x="543" y="123"/>
                  </a:lnTo>
                  <a:lnTo>
                    <a:pt x="521" y="133"/>
                  </a:lnTo>
                  <a:lnTo>
                    <a:pt x="499" y="143"/>
                  </a:lnTo>
                  <a:lnTo>
                    <a:pt x="477" y="154"/>
                  </a:lnTo>
                  <a:lnTo>
                    <a:pt x="455" y="166"/>
                  </a:lnTo>
                  <a:lnTo>
                    <a:pt x="434" y="178"/>
                  </a:lnTo>
                  <a:lnTo>
                    <a:pt x="412" y="192"/>
                  </a:lnTo>
                  <a:lnTo>
                    <a:pt x="391" y="206"/>
                  </a:lnTo>
                  <a:lnTo>
                    <a:pt x="370" y="221"/>
                  </a:lnTo>
                  <a:lnTo>
                    <a:pt x="349" y="238"/>
                  </a:lnTo>
                  <a:lnTo>
                    <a:pt x="327" y="255"/>
                  </a:lnTo>
                  <a:lnTo>
                    <a:pt x="307" y="273"/>
                  </a:lnTo>
                  <a:lnTo>
                    <a:pt x="287" y="291"/>
                  </a:lnTo>
                  <a:lnTo>
                    <a:pt x="268" y="311"/>
                  </a:lnTo>
                  <a:lnTo>
                    <a:pt x="249" y="332"/>
                  </a:lnTo>
                  <a:lnTo>
                    <a:pt x="230" y="354"/>
                  </a:lnTo>
                  <a:lnTo>
                    <a:pt x="212" y="377"/>
                  </a:lnTo>
                  <a:lnTo>
                    <a:pt x="194" y="400"/>
                  </a:lnTo>
                  <a:lnTo>
                    <a:pt x="177" y="425"/>
                  </a:lnTo>
                  <a:lnTo>
                    <a:pt x="161" y="450"/>
                  </a:lnTo>
                  <a:lnTo>
                    <a:pt x="146" y="476"/>
                  </a:lnTo>
                  <a:lnTo>
                    <a:pt x="131" y="504"/>
                  </a:lnTo>
                  <a:lnTo>
                    <a:pt x="117" y="532"/>
                  </a:lnTo>
                  <a:lnTo>
                    <a:pt x="101" y="564"/>
                  </a:lnTo>
                  <a:lnTo>
                    <a:pt x="88" y="596"/>
                  </a:lnTo>
                  <a:lnTo>
                    <a:pt x="75" y="630"/>
                  </a:lnTo>
                  <a:lnTo>
                    <a:pt x="64" y="664"/>
                  </a:lnTo>
                  <a:lnTo>
                    <a:pt x="53" y="698"/>
                  </a:lnTo>
                  <a:lnTo>
                    <a:pt x="43" y="733"/>
                  </a:lnTo>
                  <a:lnTo>
                    <a:pt x="35" y="768"/>
                  </a:lnTo>
                  <a:lnTo>
                    <a:pt x="27" y="803"/>
                  </a:lnTo>
                  <a:lnTo>
                    <a:pt x="20" y="840"/>
                  </a:lnTo>
                  <a:lnTo>
                    <a:pt x="14" y="877"/>
                  </a:lnTo>
                  <a:lnTo>
                    <a:pt x="10" y="914"/>
                  </a:lnTo>
                  <a:lnTo>
                    <a:pt x="6" y="951"/>
                  </a:lnTo>
                  <a:lnTo>
                    <a:pt x="3" y="989"/>
                  </a:lnTo>
                  <a:lnTo>
                    <a:pt x="1" y="1027"/>
                  </a:lnTo>
                  <a:lnTo>
                    <a:pt x="0" y="1065"/>
                  </a:lnTo>
                  <a:lnTo>
                    <a:pt x="1" y="1103"/>
                  </a:lnTo>
                  <a:lnTo>
                    <a:pt x="2" y="1142"/>
                  </a:lnTo>
                  <a:lnTo>
                    <a:pt x="4" y="1181"/>
                  </a:lnTo>
                  <a:lnTo>
                    <a:pt x="7" y="1219"/>
                  </a:lnTo>
                  <a:lnTo>
                    <a:pt x="12" y="1258"/>
                  </a:lnTo>
                  <a:lnTo>
                    <a:pt x="17" y="1296"/>
                  </a:lnTo>
                  <a:lnTo>
                    <a:pt x="24" y="1335"/>
                  </a:lnTo>
                  <a:lnTo>
                    <a:pt x="31" y="1373"/>
                  </a:lnTo>
                  <a:lnTo>
                    <a:pt x="40" y="1412"/>
                  </a:lnTo>
                  <a:lnTo>
                    <a:pt x="49" y="1450"/>
                  </a:lnTo>
                  <a:lnTo>
                    <a:pt x="60" y="1488"/>
                  </a:lnTo>
                  <a:lnTo>
                    <a:pt x="72" y="1526"/>
                  </a:lnTo>
                  <a:lnTo>
                    <a:pt x="85" y="1563"/>
                  </a:lnTo>
                  <a:lnTo>
                    <a:pt x="99" y="1600"/>
                  </a:lnTo>
                  <a:lnTo>
                    <a:pt x="114" y="1638"/>
                  </a:lnTo>
                  <a:lnTo>
                    <a:pt x="131" y="1674"/>
                  </a:lnTo>
                  <a:lnTo>
                    <a:pt x="148" y="1710"/>
                  </a:lnTo>
                  <a:lnTo>
                    <a:pt x="182" y="1777"/>
                  </a:lnTo>
                  <a:lnTo>
                    <a:pt x="213" y="1836"/>
                  </a:lnTo>
                  <a:lnTo>
                    <a:pt x="242" y="1887"/>
                  </a:lnTo>
                  <a:lnTo>
                    <a:pt x="268" y="1933"/>
                  </a:lnTo>
                  <a:lnTo>
                    <a:pt x="293" y="1972"/>
                  </a:lnTo>
                  <a:lnTo>
                    <a:pt x="316" y="2006"/>
                  </a:lnTo>
                  <a:lnTo>
                    <a:pt x="338" y="2036"/>
                  </a:lnTo>
                  <a:lnTo>
                    <a:pt x="361" y="2062"/>
                  </a:lnTo>
                  <a:lnTo>
                    <a:pt x="383" y="2085"/>
                  </a:lnTo>
                  <a:lnTo>
                    <a:pt x="404" y="2106"/>
                  </a:lnTo>
                  <a:lnTo>
                    <a:pt x="427" y="2126"/>
                  </a:lnTo>
                  <a:lnTo>
                    <a:pt x="450" y="2147"/>
                  </a:lnTo>
                  <a:lnTo>
                    <a:pt x="501" y="2187"/>
                  </a:lnTo>
                  <a:lnTo>
                    <a:pt x="561" y="2235"/>
                  </a:lnTo>
                  <a:lnTo>
                    <a:pt x="573" y="2243"/>
                  </a:lnTo>
                  <a:lnTo>
                    <a:pt x="585" y="2251"/>
                  </a:lnTo>
                  <a:lnTo>
                    <a:pt x="598" y="2258"/>
                  </a:lnTo>
                  <a:lnTo>
                    <a:pt x="611" y="2265"/>
                  </a:lnTo>
                  <a:lnTo>
                    <a:pt x="624" y="2271"/>
                  </a:lnTo>
                  <a:lnTo>
                    <a:pt x="638" y="2276"/>
                  </a:lnTo>
                  <a:lnTo>
                    <a:pt x="653" y="2281"/>
                  </a:lnTo>
                  <a:lnTo>
                    <a:pt x="668" y="2286"/>
                  </a:lnTo>
                  <a:lnTo>
                    <a:pt x="699" y="2293"/>
                  </a:lnTo>
                  <a:lnTo>
                    <a:pt x="732" y="2300"/>
                  </a:lnTo>
                  <a:lnTo>
                    <a:pt x="766" y="2304"/>
                  </a:lnTo>
                  <a:lnTo>
                    <a:pt x="801" y="2308"/>
                  </a:lnTo>
                  <a:lnTo>
                    <a:pt x="871" y="2313"/>
                  </a:lnTo>
                  <a:lnTo>
                    <a:pt x="941" y="2316"/>
                  </a:lnTo>
                  <a:lnTo>
                    <a:pt x="975" y="2317"/>
                  </a:lnTo>
                  <a:lnTo>
                    <a:pt x="1008" y="2319"/>
                  </a:lnTo>
                  <a:lnTo>
                    <a:pt x="1040" y="2321"/>
                  </a:lnTo>
                  <a:lnTo>
                    <a:pt x="1070" y="2324"/>
                  </a:lnTo>
                  <a:lnTo>
                    <a:pt x="1078" y="2324"/>
                  </a:lnTo>
                  <a:lnTo>
                    <a:pt x="1085" y="2323"/>
                  </a:lnTo>
                  <a:lnTo>
                    <a:pt x="1093" y="2321"/>
                  </a:lnTo>
                  <a:lnTo>
                    <a:pt x="1100" y="2317"/>
                  </a:lnTo>
                  <a:lnTo>
                    <a:pt x="1108" y="2312"/>
                  </a:lnTo>
                  <a:lnTo>
                    <a:pt x="1115" y="2306"/>
                  </a:lnTo>
                  <a:lnTo>
                    <a:pt x="1122" y="2299"/>
                  </a:lnTo>
                  <a:lnTo>
                    <a:pt x="1129" y="2291"/>
                  </a:lnTo>
                  <a:lnTo>
                    <a:pt x="1143" y="2273"/>
                  </a:lnTo>
                  <a:lnTo>
                    <a:pt x="1156" y="2253"/>
                  </a:lnTo>
                  <a:lnTo>
                    <a:pt x="1168" y="2231"/>
                  </a:lnTo>
                  <a:lnTo>
                    <a:pt x="1180" y="2209"/>
                  </a:lnTo>
                  <a:lnTo>
                    <a:pt x="1200" y="2164"/>
                  </a:lnTo>
                  <a:lnTo>
                    <a:pt x="1216" y="2123"/>
                  </a:lnTo>
                  <a:lnTo>
                    <a:pt x="1226" y="2095"/>
                  </a:lnTo>
                  <a:lnTo>
                    <a:pt x="1229" y="2085"/>
                  </a:lnTo>
                  <a:lnTo>
                    <a:pt x="1233" y="2095"/>
                  </a:lnTo>
                  <a:lnTo>
                    <a:pt x="1243" y="2120"/>
                  </a:lnTo>
                  <a:lnTo>
                    <a:pt x="1258" y="2158"/>
                  </a:lnTo>
                  <a:lnTo>
                    <a:pt x="1277" y="2199"/>
                  </a:lnTo>
                  <a:lnTo>
                    <a:pt x="1288" y="2219"/>
                  </a:lnTo>
                  <a:lnTo>
                    <a:pt x="1299" y="2239"/>
                  </a:lnTo>
                  <a:lnTo>
                    <a:pt x="1310" y="2257"/>
                  </a:lnTo>
                  <a:lnTo>
                    <a:pt x="1322" y="2273"/>
                  </a:lnTo>
                  <a:lnTo>
                    <a:pt x="1328" y="2280"/>
                  </a:lnTo>
                  <a:lnTo>
                    <a:pt x="1334" y="2286"/>
                  </a:lnTo>
                  <a:lnTo>
                    <a:pt x="1340" y="2291"/>
                  </a:lnTo>
                  <a:lnTo>
                    <a:pt x="1346" y="2295"/>
                  </a:lnTo>
                  <a:lnTo>
                    <a:pt x="1352" y="2298"/>
                  </a:lnTo>
                  <a:lnTo>
                    <a:pt x="1358" y="2300"/>
                  </a:lnTo>
                  <a:lnTo>
                    <a:pt x="1364" y="2300"/>
                  </a:lnTo>
                  <a:lnTo>
                    <a:pt x="1370" y="2299"/>
                  </a:lnTo>
                  <a:lnTo>
                    <a:pt x="1388" y="2295"/>
                  </a:lnTo>
                  <a:lnTo>
                    <a:pt x="1406" y="2292"/>
                  </a:lnTo>
                  <a:lnTo>
                    <a:pt x="1425" y="2290"/>
                  </a:lnTo>
                  <a:lnTo>
                    <a:pt x="1443" y="2288"/>
                  </a:lnTo>
                  <a:lnTo>
                    <a:pt x="1480" y="2287"/>
                  </a:lnTo>
                  <a:lnTo>
                    <a:pt x="1515" y="2288"/>
                  </a:lnTo>
                  <a:lnTo>
                    <a:pt x="1532" y="2288"/>
                  </a:lnTo>
                  <a:lnTo>
                    <a:pt x="1549" y="2287"/>
                  </a:lnTo>
                  <a:lnTo>
                    <a:pt x="1566" y="2286"/>
                  </a:lnTo>
                  <a:lnTo>
                    <a:pt x="1582" y="2285"/>
                  </a:lnTo>
                  <a:lnTo>
                    <a:pt x="1598" y="2282"/>
                  </a:lnTo>
                  <a:lnTo>
                    <a:pt x="1614" y="2278"/>
                  </a:lnTo>
                  <a:lnTo>
                    <a:pt x="1629" y="2273"/>
                  </a:lnTo>
                  <a:lnTo>
                    <a:pt x="1644" y="2267"/>
                  </a:lnTo>
                  <a:lnTo>
                    <a:pt x="1631" y="2273"/>
                  </a:lnTo>
                  <a:lnTo>
                    <a:pt x="1622" y="2276"/>
                  </a:lnTo>
                  <a:lnTo>
                    <a:pt x="1618" y="2277"/>
                  </a:lnTo>
                  <a:lnTo>
                    <a:pt x="1616" y="2275"/>
                  </a:lnTo>
                  <a:lnTo>
                    <a:pt x="1618" y="2270"/>
                  </a:lnTo>
                  <a:lnTo>
                    <a:pt x="1623" y="2263"/>
                  </a:lnTo>
                  <a:lnTo>
                    <a:pt x="1631" y="2254"/>
                  </a:lnTo>
                  <a:lnTo>
                    <a:pt x="1642" y="2242"/>
                  </a:lnTo>
                  <a:lnTo>
                    <a:pt x="1670" y="2212"/>
                  </a:lnTo>
                  <a:lnTo>
                    <a:pt x="1707" y="2173"/>
                  </a:lnTo>
                  <a:lnTo>
                    <a:pt x="1749" y="2126"/>
                  </a:lnTo>
                  <a:lnTo>
                    <a:pt x="1795" y="2072"/>
                  </a:lnTo>
                  <a:lnTo>
                    <a:pt x="1820" y="2042"/>
                  </a:lnTo>
                  <a:lnTo>
                    <a:pt x="1844" y="2011"/>
                  </a:lnTo>
                  <a:lnTo>
                    <a:pt x="1869" y="1978"/>
                  </a:lnTo>
                  <a:lnTo>
                    <a:pt x="1893" y="1943"/>
                  </a:lnTo>
                  <a:lnTo>
                    <a:pt x="1917" y="1907"/>
                  </a:lnTo>
                  <a:lnTo>
                    <a:pt x="1942" y="1869"/>
                  </a:lnTo>
                  <a:lnTo>
                    <a:pt x="1965" y="1830"/>
                  </a:lnTo>
                  <a:lnTo>
                    <a:pt x="1987" y="1790"/>
                  </a:lnTo>
                  <a:lnTo>
                    <a:pt x="2007" y="1749"/>
                  </a:lnTo>
                  <a:lnTo>
                    <a:pt x="2026" y="1707"/>
                  </a:lnTo>
                  <a:lnTo>
                    <a:pt x="2044" y="1663"/>
                  </a:lnTo>
                  <a:lnTo>
                    <a:pt x="2059" y="1618"/>
                  </a:lnTo>
                  <a:lnTo>
                    <a:pt x="2073" y="1573"/>
                  </a:lnTo>
                  <a:lnTo>
                    <a:pt x="2084" y="1526"/>
                  </a:lnTo>
                  <a:lnTo>
                    <a:pt x="2092" y="1479"/>
                  </a:lnTo>
                  <a:lnTo>
                    <a:pt x="2098" y="1432"/>
                  </a:lnTo>
                  <a:lnTo>
                    <a:pt x="2110" y="1284"/>
                  </a:lnTo>
                  <a:lnTo>
                    <a:pt x="2122" y="1133"/>
                  </a:lnTo>
                  <a:lnTo>
                    <a:pt x="2126" y="1055"/>
                  </a:lnTo>
                  <a:lnTo>
                    <a:pt x="2129" y="979"/>
                  </a:lnTo>
                  <a:lnTo>
                    <a:pt x="2130" y="941"/>
                  </a:lnTo>
                  <a:lnTo>
                    <a:pt x="2129" y="904"/>
                  </a:lnTo>
                  <a:lnTo>
                    <a:pt x="2129" y="866"/>
                  </a:lnTo>
                  <a:lnTo>
                    <a:pt x="2127" y="828"/>
                  </a:lnTo>
                  <a:lnTo>
                    <a:pt x="2125" y="792"/>
                  </a:lnTo>
                  <a:lnTo>
                    <a:pt x="2122" y="756"/>
                  </a:lnTo>
                  <a:lnTo>
                    <a:pt x="2118" y="720"/>
                  </a:lnTo>
                  <a:lnTo>
                    <a:pt x="2113" y="685"/>
                  </a:lnTo>
                  <a:lnTo>
                    <a:pt x="2107" y="651"/>
                  </a:lnTo>
                  <a:lnTo>
                    <a:pt x="2100" y="618"/>
                  </a:lnTo>
                  <a:lnTo>
                    <a:pt x="2091" y="584"/>
                  </a:lnTo>
                  <a:lnTo>
                    <a:pt x="2082" y="552"/>
                  </a:lnTo>
                  <a:lnTo>
                    <a:pt x="2071" y="521"/>
                  </a:lnTo>
                  <a:lnTo>
                    <a:pt x="2059" y="491"/>
                  </a:lnTo>
                  <a:lnTo>
                    <a:pt x="2046" y="462"/>
                  </a:lnTo>
                  <a:lnTo>
                    <a:pt x="2031" y="434"/>
                  </a:lnTo>
                  <a:lnTo>
                    <a:pt x="2014" y="407"/>
                  </a:lnTo>
                  <a:lnTo>
                    <a:pt x="1996" y="381"/>
                  </a:lnTo>
                  <a:lnTo>
                    <a:pt x="1976" y="357"/>
                  </a:lnTo>
                  <a:lnTo>
                    <a:pt x="1955" y="333"/>
                  </a:lnTo>
                  <a:lnTo>
                    <a:pt x="1925" y="305"/>
                  </a:lnTo>
                  <a:lnTo>
                    <a:pt x="1897" y="278"/>
                  </a:lnTo>
                  <a:lnTo>
                    <a:pt x="1868" y="253"/>
                  </a:lnTo>
                  <a:lnTo>
                    <a:pt x="1840" y="228"/>
                  </a:lnTo>
                  <a:lnTo>
                    <a:pt x="1811" y="205"/>
                  </a:lnTo>
                  <a:lnTo>
                    <a:pt x="1783" y="182"/>
                  </a:lnTo>
                  <a:lnTo>
                    <a:pt x="1755" y="161"/>
                  </a:lnTo>
                  <a:lnTo>
                    <a:pt x="1726" y="141"/>
                  </a:lnTo>
                  <a:lnTo>
                    <a:pt x="1697" y="123"/>
                  </a:lnTo>
                  <a:lnTo>
                    <a:pt x="1669" y="106"/>
                  </a:lnTo>
                  <a:lnTo>
                    <a:pt x="1641" y="89"/>
                  </a:lnTo>
                  <a:lnTo>
                    <a:pt x="1613" y="74"/>
                  </a:lnTo>
                  <a:lnTo>
                    <a:pt x="1586" y="60"/>
                  </a:lnTo>
                  <a:lnTo>
                    <a:pt x="1558" y="48"/>
                  </a:lnTo>
                  <a:lnTo>
                    <a:pt x="1531" y="37"/>
                  </a:lnTo>
                  <a:lnTo>
                    <a:pt x="1504" y="28"/>
                  </a:lnTo>
                  <a:lnTo>
                    <a:pt x="1477" y="20"/>
                  </a:lnTo>
                  <a:lnTo>
                    <a:pt x="1449" y="13"/>
                  </a:lnTo>
                  <a:lnTo>
                    <a:pt x="1423" y="7"/>
                  </a:lnTo>
                  <a:lnTo>
                    <a:pt x="1396" y="3"/>
                  </a:lnTo>
                  <a:lnTo>
                    <a:pt x="1370" y="1"/>
                  </a:lnTo>
                  <a:lnTo>
                    <a:pt x="1345" y="0"/>
                  </a:lnTo>
                  <a:lnTo>
                    <a:pt x="1319" y="0"/>
                  </a:lnTo>
                  <a:lnTo>
                    <a:pt x="1294" y="2"/>
                  </a:lnTo>
                  <a:lnTo>
                    <a:pt x="1269" y="5"/>
                  </a:lnTo>
                  <a:lnTo>
                    <a:pt x="1243" y="10"/>
                  </a:lnTo>
                  <a:lnTo>
                    <a:pt x="1219" y="16"/>
                  </a:lnTo>
                  <a:lnTo>
                    <a:pt x="1195" y="24"/>
                  </a:lnTo>
                  <a:lnTo>
                    <a:pt x="1172" y="33"/>
                  </a:lnTo>
                  <a:lnTo>
                    <a:pt x="1148" y="44"/>
                  </a:lnTo>
                  <a:lnTo>
                    <a:pt x="1126" y="57"/>
                  </a:lnTo>
                  <a:lnTo>
                    <a:pt x="1103" y="71"/>
                  </a:lnTo>
                  <a:close/>
                </a:path>
              </a:pathLst>
            </a:custGeom>
            <a:solidFill>
              <a:srgbClr val="53120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0" name="Freeform 621"/>
            <p:cNvSpPr>
              <a:spLocks/>
            </p:cNvSpPr>
            <p:nvPr/>
          </p:nvSpPr>
          <p:spPr bwMode="auto">
            <a:xfrm>
              <a:off x="743" y="3107"/>
              <a:ext cx="123" cy="53"/>
            </a:xfrm>
            <a:custGeom>
              <a:avLst/>
              <a:gdLst/>
              <a:ahLst/>
              <a:cxnLst>
                <a:cxn ang="0">
                  <a:pos x="111" y="254"/>
                </a:cxn>
                <a:cxn ang="0">
                  <a:pos x="173" y="223"/>
                </a:cxn>
                <a:cxn ang="0">
                  <a:pos x="239" y="193"/>
                </a:cxn>
                <a:cxn ang="0">
                  <a:pos x="324" y="157"/>
                </a:cxn>
                <a:cxn ang="0">
                  <a:pos x="425" y="119"/>
                </a:cxn>
                <a:cxn ang="0">
                  <a:pos x="541" y="83"/>
                </a:cxn>
                <a:cxn ang="0">
                  <a:pos x="670" y="50"/>
                </a:cxn>
                <a:cxn ang="0">
                  <a:pos x="796" y="26"/>
                </a:cxn>
                <a:cxn ang="0">
                  <a:pos x="896" y="12"/>
                </a:cxn>
                <a:cxn ang="0">
                  <a:pos x="977" y="3"/>
                </a:cxn>
                <a:cxn ang="0">
                  <a:pos x="1041" y="0"/>
                </a:cxn>
                <a:cxn ang="0">
                  <a:pos x="1091" y="0"/>
                </a:cxn>
                <a:cxn ang="0">
                  <a:pos x="1125" y="3"/>
                </a:cxn>
                <a:cxn ang="0">
                  <a:pos x="1153" y="7"/>
                </a:cxn>
                <a:cxn ang="0">
                  <a:pos x="1361" y="235"/>
                </a:cxn>
                <a:cxn ang="0">
                  <a:pos x="1303" y="227"/>
                </a:cxn>
                <a:cxn ang="0">
                  <a:pos x="1237" y="220"/>
                </a:cxn>
                <a:cxn ang="0">
                  <a:pos x="1152" y="213"/>
                </a:cxn>
                <a:cxn ang="0">
                  <a:pos x="1053" y="210"/>
                </a:cxn>
                <a:cxn ang="0">
                  <a:pos x="945" y="211"/>
                </a:cxn>
                <a:cxn ang="0">
                  <a:pos x="832" y="219"/>
                </a:cxn>
                <a:cxn ang="0">
                  <a:pos x="775" y="226"/>
                </a:cxn>
                <a:cxn ang="0">
                  <a:pos x="719" y="236"/>
                </a:cxn>
                <a:cxn ang="0">
                  <a:pos x="661" y="250"/>
                </a:cxn>
                <a:cxn ang="0">
                  <a:pos x="601" y="268"/>
                </a:cxn>
                <a:cxn ang="0">
                  <a:pos x="541" y="290"/>
                </a:cxn>
                <a:cxn ang="0">
                  <a:pos x="480" y="315"/>
                </a:cxn>
                <a:cxn ang="0">
                  <a:pos x="359" y="371"/>
                </a:cxn>
                <a:cxn ang="0">
                  <a:pos x="247" y="431"/>
                </a:cxn>
                <a:cxn ang="0">
                  <a:pos x="148" y="487"/>
                </a:cxn>
                <a:cxn ang="0">
                  <a:pos x="70" y="535"/>
                </a:cxn>
                <a:cxn ang="0">
                  <a:pos x="0" y="580"/>
                </a:cxn>
              </a:cxnLst>
              <a:rect l="0" t="0" r="r" b="b"/>
              <a:pathLst>
                <a:path w="1361" h="580">
                  <a:moveTo>
                    <a:pt x="99" y="261"/>
                  </a:moveTo>
                  <a:lnTo>
                    <a:pt x="111" y="254"/>
                  </a:lnTo>
                  <a:lnTo>
                    <a:pt x="146" y="236"/>
                  </a:lnTo>
                  <a:lnTo>
                    <a:pt x="173" y="223"/>
                  </a:lnTo>
                  <a:lnTo>
                    <a:pt x="204" y="209"/>
                  </a:lnTo>
                  <a:lnTo>
                    <a:pt x="239" y="193"/>
                  </a:lnTo>
                  <a:lnTo>
                    <a:pt x="279" y="175"/>
                  </a:lnTo>
                  <a:lnTo>
                    <a:pt x="324" y="157"/>
                  </a:lnTo>
                  <a:lnTo>
                    <a:pt x="372" y="138"/>
                  </a:lnTo>
                  <a:lnTo>
                    <a:pt x="425" y="119"/>
                  </a:lnTo>
                  <a:lnTo>
                    <a:pt x="481" y="101"/>
                  </a:lnTo>
                  <a:lnTo>
                    <a:pt x="541" y="83"/>
                  </a:lnTo>
                  <a:lnTo>
                    <a:pt x="604" y="66"/>
                  </a:lnTo>
                  <a:lnTo>
                    <a:pt x="670" y="50"/>
                  </a:lnTo>
                  <a:lnTo>
                    <a:pt x="739" y="36"/>
                  </a:lnTo>
                  <a:lnTo>
                    <a:pt x="796" y="26"/>
                  </a:lnTo>
                  <a:lnTo>
                    <a:pt x="849" y="18"/>
                  </a:lnTo>
                  <a:lnTo>
                    <a:pt x="896" y="12"/>
                  </a:lnTo>
                  <a:lnTo>
                    <a:pt x="939" y="7"/>
                  </a:lnTo>
                  <a:lnTo>
                    <a:pt x="977" y="3"/>
                  </a:lnTo>
                  <a:lnTo>
                    <a:pt x="1011" y="1"/>
                  </a:lnTo>
                  <a:lnTo>
                    <a:pt x="1041" y="0"/>
                  </a:lnTo>
                  <a:lnTo>
                    <a:pt x="1068" y="0"/>
                  </a:lnTo>
                  <a:lnTo>
                    <a:pt x="1091" y="0"/>
                  </a:lnTo>
                  <a:lnTo>
                    <a:pt x="1110" y="1"/>
                  </a:lnTo>
                  <a:lnTo>
                    <a:pt x="1125" y="3"/>
                  </a:lnTo>
                  <a:lnTo>
                    <a:pt x="1138" y="4"/>
                  </a:lnTo>
                  <a:lnTo>
                    <a:pt x="1153" y="7"/>
                  </a:lnTo>
                  <a:lnTo>
                    <a:pt x="1158" y="8"/>
                  </a:lnTo>
                  <a:lnTo>
                    <a:pt x="1361" y="235"/>
                  </a:lnTo>
                  <a:lnTo>
                    <a:pt x="1346" y="233"/>
                  </a:lnTo>
                  <a:lnTo>
                    <a:pt x="1303" y="227"/>
                  </a:lnTo>
                  <a:lnTo>
                    <a:pt x="1272" y="223"/>
                  </a:lnTo>
                  <a:lnTo>
                    <a:pt x="1237" y="220"/>
                  </a:lnTo>
                  <a:lnTo>
                    <a:pt x="1196" y="216"/>
                  </a:lnTo>
                  <a:lnTo>
                    <a:pt x="1152" y="213"/>
                  </a:lnTo>
                  <a:lnTo>
                    <a:pt x="1105" y="211"/>
                  </a:lnTo>
                  <a:lnTo>
                    <a:pt x="1053" y="210"/>
                  </a:lnTo>
                  <a:lnTo>
                    <a:pt x="1000" y="210"/>
                  </a:lnTo>
                  <a:lnTo>
                    <a:pt x="945" y="211"/>
                  </a:lnTo>
                  <a:lnTo>
                    <a:pt x="889" y="214"/>
                  </a:lnTo>
                  <a:lnTo>
                    <a:pt x="832" y="219"/>
                  </a:lnTo>
                  <a:lnTo>
                    <a:pt x="803" y="222"/>
                  </a:lnTo>
                  <a:lnTo>
                    <a:pt x="775" y="226"/>
                  </a:lnTo>
                  <a:lnTo>
                    <a:pt x="747" y="231"/>
                  </a:lnTo>
                  <a:lnTo>
                    <a:pt x="719" y="236"/>
                  </a:lnTo>
                  <a:lnTo>
                    <a:pt x="690" y="242"/>
                  </a:lnTo>
                  <a:lnTo>
                    <a:pt x="661" y="250"/>
                  </a:lnTo>
                  <a:lnTo>
                    <a:pt x="632" y="258"/>
                  </a:lnTo>
                  <a:lnTo>
                    <a:pt x="601" y="268"/>
                  </a:lnTo>
                  <a:lnTo>
                    <a:pt x="571" y="279"/>
                  </a:lnTo>
                  <a:lnTo>
                    <a:pt x="541" y="290"/>
                  </a:lnTo>
                  <a:lnTo>
                    <a:pt x="510" y="302"/>
                  </a:lnTo>
                  <a:lnTo>
                    <a:pt x="480" y="315"/>
                  </a:lnTo>
                  <a:lnTo>
                    <a:pt x="419" y="342"/>
                  </a:lnTo>
                  <a:lnTo>
                    <a:pt x="359" y="371"/>
                  </a:lnTo>
                  <a:lnTo>
                    <a:pt x="302" y="402"/>
                  </a:lnTo>
                  <a:lnTo>
                    <a:pt x="247" y="431"/>
                  </a:lnTo>
                  <a:lnTo>
                    <a:pt x="196" y="460"/>
                  </a:lnTo>
                  <a:lnTo>
                    <a:pt x="148" y="487"/>
                  </a:lnTo>
                  <a:lnTo>
                    <a:pt x="106" y="513"/>
                  </a:lnTo>
                  <a:lnTo>
                    <a:pt x="70" y="535"/>
                  </a:lnTo>
                  <a:lnTo>
                    <a:pt x="18" y="568"/>
                  </a:lnTo>
                  <a:lnTo>
                    <a:pt x="0" y="580"/>
                  </a:lnTo>
                  <a:lnTo>
                    <a:pt x="99" y="261"/>
                  </a:lnTo>
                  <a:close/>
                </a:path>
              </a:pathLst>
            </a:custGeom>
            <a:solidFill>
              <a:srgbClr val="89BF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1" name="Freeform 622"/>
            <p:cNvSpPr>
              <a:spLocks/>
            </p:cNvSpPr>
            <p:nvPr/>
          </p:nvSpPr>
          <p:spPr bwMode="auto">
            <a:xfrm>
              <a:off x="535" y="3770"/>
              <a:ext cx="577" cy="166"/>
            </a:xfrm>
            <a:custGeom>
              <a:avLst/>
              <a:gdLst/>
              <a:ahLst/>
              <a:cxnLst>
                <a:cxn ang="0">
                  <a:pos x="0" y="25"/>
                </a:cxn>
                <a:cxn ang="0">
                  <a:pos x="1563" y="1827"/>
                </a:cxn>
                <a:cxn ang="0">
                  <a:pos x="6348" y="1827"/>
                </a:cxn>
                <a:cxn ang="0">
                  <a:pos x="4803" y="0"/>
                </a:cxn>
                <a:cxn ang="0">
                  <a:pos x="0" y="25"/>
                </a:cxn>
              </a:cxnLst>
              <a:rect l="0" t="0" r="r" b="b"/>
              <a:pathLst>
                <a:path w="6348" h="1827">
                  <a:moveTo>
                    <a:pt x="0" y="25"/>
                  </a:moveTo>
                  <a:lnTo>
                    <a:pt x="1563" y="1827"/>
                  </a:lnTo>
                  <a:lnTo>
                    <a:pt x="6348" y="1827"/>
                  </a:lnTo>
                  <a:lnTo>
                    <a:pt x="4803" y="0"/>
                  </a:lnTo>
                  <a:lnTo>
                    <a:pt x="0" y="25"/>
                  </a:ln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2" name="Freeform 623"/>
            <p:cNvSpPr>
              <a:spLocks/>
            </p:cNvSpPr>
            <p:nvPr/>
          </p:nvSpPr>
          <p:spPr bwMode="auto">
            <a:xfrm>
              <a:off x="678" y="3627"/>
              <a:ext cx="17" cy="300"/>
            </a:xfrm>
            <a:custGeom>
              <a:avLst/>
              <a:gdLst/>
              <a:ahLst/>
              <a:cxnLst>
                <a:cxn ang="0">
                  <a:pos x="102" y="3302"/>
                </a:cxn>
                <a:cxn ang="0">
                  <a:pos x="120" y="3299"/>
                </a:cxn>
                <a:cxn ang="0">
                  <a:pos x="137" y="3292"/>
                </a:cxn>
                <a:cxn ang="0">
                  <a:pos x="151" y="3283"/>
                </a:cxn>
                <a:cxn ang="0">
                  <a:pos x="164" y="3272"/>
                </a:cxn>
                <a:cxn ang="0">
                  <a:pos x="174" y="3259"/>
                </a:cxn>
                <a:cxn ang="0">
                  <a:pos x="181" y="3244"/>
                </a:cxn>
                <a:cxn ang="0">
                  <a:pos x="185" y="3228"/>
                </a:cxn>
                <a:cxn ang="0">
                  <a:pos x="185" y="84"/>
                </a:cxn>
                <a:cxn ang="0">
                  <a:pos x="183" y="66"/>
                </a:cxn>
                <a:cxn ang="0">
                  <a:pos x="178" y="51"/>
                </a:cxn>
                <a:cxn ang="0">
                  <a:pos x="169" y="37"/>
                </a:cxn>
                <a:cxn ang="0">
                  <a:pos x="158" y="24"/>
                </a:cxn>
                <a:cxn ang="0">
                  <a:pos x="144" y="14"/>
                </a:cxn>
                <a:cxn ang="0">
                  <a:pos x="129" y="6"/>
                </a:cxn>
                <a:cxn ang="0">
                  <a:pos x="111" y="1"/>
                </a:cxn>
                <a:cxn ang="0">
                  <a:pos x="92" y="0"/>
                </a:cxn>
                <a:cxn ang="0">
                  <a:pos x="74" y="1"/>
                </a:cxn>
                <a:cxn ang="0">
                  <a:pos x="56" y="6"/>
                </a:cxn>
                <a:cxn ang="0">
                  <a:pos x="41" y="14"/>
                </a:cxn>
                <a:cxn ang="0">
                  <a:pos x="27" y="24"/>
                </a:cxn>
                <a:cxn ang="0">
                  <a:pos x="16" y="37"/>
                </a:cxn>
                <a:cxn ang="0">
                  <a:pos x="7" y="51"/>
                </a:cxn>
                <a:cxn ang="0">
                  <a:pos x="2" y="66"/>
                </a:cxn>
                <a:cxn ang="0">
                  <a:pos x="0" y="84"/>
                </a:cxn>
                <a:cxn ang="0">
                  <a:pos x="0" y="3228"/>
                </a:cxn>
                <a:cxn ang="0">
                  <a:pos x="4" y="3244"/>
                </a:cxn>
                <a:cxn ang="0">
                  <a:pos x="11" y="3259"/>
                </a:cxn>
                <a:cxn ang="0">
                  <a:pos x="21" y="3272"/>
                </a:cxn>
                <a:cxn ang="0">
                  <a:pos x="33" y="3283"/>
                </a:cxn>
                <a:cxn ang="0">
                  <a:pos x="48" y="3292"/>
                </a:cxn>
                <a:cxn ang="0">
                  <a:pos x="65" y="3299"/>
                </a:cxn>
                <a:cxn ang="0">
                  <a:pos x="83" y="3302"/>
                </a:cxn>
              </a:cxnLst>
              <a:rect l="0" t="0" r="r" b="b"/>
              <a:pathLst>
                <a:path w="185" h="3302">
                  <a:moveTo>
                    <a:pt x="92" y="3302"/>
                  </a:moveTo>
                  <a:lnTo>
                    <a:pt x="102" y="3302"/>
                  </a:lnTo>
                  <a:lnTo>
                    <a:pt x="111" y="3301"/>
                  </a:lnTo>
                  <a:lnTo>
                    <a:pt x="120" y="3299"/>
                  </a:lnTo>
                  <a:lnTo>
                    <a:pt x="129" y="3296"/>
                  </a:lnTo>
                  <a:lnTo>
                    <a:pt x="137" y="3292"/>
                  </a:lnTo>
                  <a:lnTo>
                    <a:pt x="144" y="3288"/>
                  </a:lnTo>
                  <a:lnTo>
                    <a:pt x="151" y="3283"/>
                  </a:lnTo>
                  <a:lnTo>
                    <a:pt x="158" y="3278"/>
                  </a:lnTo>
                  <a:lnTo>
                    <a:pt x="164" y="3272"/>
                  </a:lnTo>
                  <a:lnTo>
                    <a:pt x="169" y="3266"/>
                  </a:lnTo>
                  <a:lnTo>
                    <a:pt x="174" y="3259"/>
                  </a:lnTo>
                  <a:lnTo>
                    <a:pt x="178" y="3252"/>
                  </a:lnTo>
                  <a:lnTo>
                    <a:pt x="181" y="3244"/>
                  </a:lnTo>
                  <a:lnTo>
                    <a:pt x="183" y="3236"/>
                  </a:lnTo>
                  <a:lnTo>
                    <a:pt x="185" y="3228"/>
                  </a:lnTo>
                  <a:lnTo>
                    <a:pt x="185" y="3219"/>
                  </a:lnTo>
                  <a:lnTo>
                    <a:pt x="185" y="84"/>
                  </a:lnTo>
                  <a:lnTo>
                    <a:pt x="185" y="76"/>
                  </a:lnTo>
                  <a:lnTo>
                    <a:pt x="183" y="66"/>
                  </a:lnTo>
                  <a:lnTo>
                    <a:pt x="181" y="58"/>
                  </a:lnTo>
                  <a:lnTo>
                    <a:pt x="178" y="51"/>
                  </a:lnTo>
                  <a:lnTo>
                    <a:pt x="174" y="43"/>
                  </a:lnTo>
                  <a:lnTo>
                    <a:pt x="169" y="37"/>
                  </a:lnTo>
                  <a:lnTo>
                    <a:pt x="164" y="30"/>
                  </a:lnTo>
                  <a:lnTo>
                    <a:pt x="158" y="24"/>
                  </a:lnTo>
                  <a:lnTo>
                    <a:pt x="151" y="19"/>
                  </a:lnTo>
                  <a:lnTo>
                    <a:pt x="144" y="14"/>
                  </a:lnTo>
                  <a:lnTo>
                    <a:pt x="137" y="10"/>
                  </a:lnTo>
                  <a:lnTo>
                    <a:pt x="129" y="6"/>
                  </a:lnTo>
                  <a:lnTo>
                    <a:pt x="120" y="4"/>
                  </a:lnTo>
                  <a:lnTo>
                    <a:pt x="111" y="1"/>
                  </a:lnTo>
                  <a:lnTo>
                    <a:pt x="102" y="0"/>
                  </a:lnTo>
                  <a:lnTo>
                    <a:pt x="92" y="0"/>
                  </a:lnTo>
                  <a:lnTo>
                    <a:pt x="83" y="0"/>
                  </a:lnTo>
                  <a:lnTo>
                    <a:pt x="74" y="1"/>
                  </a:lnTo>
                  <a:lnTo>
                    <a:pt x="65" y="4"/>
                  </a:lnTo>
                  <a:lnTo>
                    <a:pt x="56" y="6"/>
                  </a:lnTo>
                  <a:lnTo>
                    <a:pt x="48" y="10"/>
                  </a:lnTo>
                  <a:lnTo>
                    <a:pt x="41" y="14"/>
                  </a:lnTo>
                  <a:lnTo>
                    <a:pt x="33" y="19"/>
                  </a:lnTo>
                  <a:lnTo>
                    <a:pt x="27" y="24"/>
                  </a:lnTo>
                  <a:lnTo>
                    <a:pt x="21" y="30"/>
                  </a:lnTo>
                  <a:lnTo>
                    <a:pt x="16" y="37"/>
                  </a:lnTo>
                  <a:lnTo>
                    <a:pt x="11" y="43"/>
                  </a:lnTo>
                  <a:lnTo>
                    <a:pt x="7" y="51"/>
                  </a:lnTo>
                  <a:lnTo>
                    <a:pt x="4" y="58"/>
                  </a:lnTo>
                  <a:lnTo>
                    <a:pt x="2" y="66"/>
                  </a:lnTo>
                  <a:lnTo>
                    <a:pt x="0" y="76"/>
                  </a:lnTo>
                  <a:lnTo>
                    <a:pt x="0" y="84"/>
                  </a:lnTo>
                  <a:lnTo>
                    <a:pt x="0" y="3219"/>
                  </a:lnTo>
                  <a:lnTo>
                    <a:pt x="0" y="3228"/>
                  </a:lnTo>
                  <a:lnTo>
                    <a:pt x="2" y="3236"/>
                  </a:lnTo>
                  <a:lnTo>
                    <a:pt x="4" y="3244"/>
                  </a:lnTo>
                  <a:lnTo>
                    <a:pt x="7" y="3252"/>
                  </a:lnTo>
                  <a:lnTo>
                    <a:pt x="11" y="3259"/>
                  </a:lnTo>
                  <a:lnTo>
                    <a:pt x="16" y="3266"/>
                  </a:lnTo>
                  <a:lnTo>
                    <a:pt x="21" y="3272"/>
                  </a:lnTo>
                  <a:lnTo>
                    <a:pt x="27" y="3278"/>
                  </a:lnTo>
                  <a:lnTo>
                    <a:pt x="33" y="3283"/>
                  </a:lnTo>
                  <a:lnTo>
                    <a:pt x="41" y="3288"/>
                  </a:lnTo>
                  <a:lnTo>
                    <a:pt x="48" y="3292"/>
                  </a:lnTo>
                  <a:lnTo>
                    <a:pt x="56" y="3296"/>
                  </a:lnTo>
                  <a:lnTo>
                    <a:pt x="65" y="3299"/>
                  </a:lnTo>
                  <a:lnTo>
                    <a:pt x="74" y="3301"/>
                  </a:lnTo>
                  <a:lnTo>
                    <a:pt x="83" y="3302"/>
                  </a:lnTo>
                  <a:lnTo>
                    <a:pt x="92" y="3302"/>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3" name="Freeform 624"/>
            <p:cNvSpPr>
              <a:spLocks/>
            </p:cNvSpPr>
            <p:nvPr/>
          </p:nvSpPr>
          <p:spPr bwMode="auto">
            <a:xfrm>
              <a:off x="1424" y="3770"/>
              <a:ext cx="546" cy="166"/>
            </a:xfrm>
            <a:custGeom>
              <a:avLst/>
              <a:gdLst/>
              <a:ahLst/>
              <a:cxnLst>
                <a:cxn ang="0">
                  <a:pos x="6009" y="1428"/>
                </a:cxn>
                <a:cxn ang="0">
                  <a:pos x="4803" y="0"/>
                </a:cxn>
                <a:cxn ang="0">
                  <a:pos x="0" y="25"/>
                </a:cxn>
                <a:cxn ang="0">
                  <a:pos x="1564" y="1827"/>
                </a:cxn>
                <a:cxn ang="0">
                  <a:pos x="6009" y="1827"/>
                </a:cxn>
                <a:cxn ang="0">
                  <a:pos x="6009" y="1428"/>
                </a:cxn>
              </a:cxnLst>
              <a:rect l="0" t="0" r="r" b="b"/>
              <a:pathLst>
                <a:path w="6009" h="1827">
                  <a:moveTo>
                    <a:pt x="6009" y="1428"/>
                  </a:moveTo>
                  <a:lnTo>
                    <a:pt x="4803" y="0"/>
                  </a:lnTo>
                  <a:lnTo>
                    <a:pt x="0" y="25"/>
                  </a:lnTo>
                  <a:lnTo>
                    <a:pt x="1564" y="1827"/>
                  </a:lnTo>
                  <a:lnTo>
                    <a:pt x="6009" y="1827"/>
                  </a:lnTo>
                  <a:lnTo>
                    <a:pt x="6009" y="1428"/>
                  </a:ln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4" name="Freeform 625"/>
            <p:cNvSpPr>
              <a:spLocks/>
            </p:cNvSpPr>
            <p:nvPr/>
          </p:nvSpPr>
          <p:spPr bwMode="auto">
            <a:xfrm>
              <a:off x="1435" y="3443"/>
              <a:ext cx="150" cy="202"/>
            </a:xfrm>
            <a:custGeom>
              <a:avLst/>
              <a:gdLst/>
              <a:ahLst/>
              <a:cxnLst>
                <a:cxn ang="0">
                  <a:pos x="0" y="0"/>
                </a:cxn>
                <a:cxn ang="0">
                  <a:pos x="0" y="383"/>
                </a:cxn>
                <a:cxn ang="0">
                  <a:pos x="1646" y="2215"/>
                </a:cxn>
                <a:cxn ang="0">
                  <a:pos x="1646" y="1832"/>
                </a:cxn>
                <a:cxn ang="0">
                  <a:pos x="0" y="0"/>
                </a:cxn>
              </a:cxnLst>
              <a:rect l="0" t="0" r="r" b="b"/>
              <a:pathLst>
                <a:path w="1646" h="2215">
                  <a:moveTo>
                    <a:pt x="0" y="0"/>
                  </a:moveTo>
                  <a:lnTo>
                    <a:pt x="0" y="383"/>
                  </a:lnTo>
                  <a:lnTo>
                    <a:pt x="1646" y="2215"/>
                  </a:lnTo>
                  <a:lnTo>
                    <a:pt x="1646" y="1832"/>
                  </a:lnTo>
                  <a:lnTo>
                    <a:pt x="0" y="0"/>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5" name="Freeform 626"/>
            <p:cNvSpPr>
              <a:spLocks/>
            </p:cNvSpPr>
            <p:nvPr/>
          </p:nvSpPr>
          <p:spPr bwMode="auto">
            <a:xfrm>
              <a:off x="1900" y="3476"/>
              <a:ext cx="17" cy="333"/>
            </a:xfrm>
            <a:custGeom>
              <a:avLst/>
              <a:gdLst/>
              <a:ahLst/>
              <a:cxnLst>
                <a:cxn ang="0">
                  <a:pos x="103" y="3669"/>
                </a:cxn>
                <a:cxn ang="0">
                  <a:pos x="122" y="3665"/>
                </a:cxn>
                <a:cxn ang="0">
                  <a:pos x="138" y="3658"/>
                </a:cxn>
                <a:cxn ang="0">
                  <a:pos x="153" y="3648"/>
                </a:cxn>
                <a:cxn ang="0">
                  <a:pos x="166" y="3636"/>
                </a:cxn>
                <a:cxn ang="0">
                  <a:pos x="176" y="3621"/>
                </a:cxn>
                <a:cxn ang="0">
                  <a:pos x="183" y="3604"/>
                </a:cxn>
                <a:cxn ang="0">
                  <a:pos x="186" y="3586"/>
                </a:cxn>
                <a:cxn ang="0">
                  <a:pos x="187" y="93"/>
                </a:cxn>
                <a:cxn ang="0">
                  <a:pos x="185" y="74"/>
                </a:cxn>
                <a:cxn ang="0">
                  <a:pos x="180" y="57"/>
                </a:cxn>
                <a:cxn ang="0">
                  <a:pos x="171" y="41"/>
                </a:cxn>
                <a:cxn ang="0">
                  <a:pos x="160" y="27"/>
                </a:cxn>
                <a:cxn ang="0">
                  <a:pos x="146" y="16"/>
                </a:cxn>
                <a:cxn ang="0">
                  <a:pos x="130" y="7"/>
                </a:cxn>
                <a:cxn ang="0">
                  <a:pos x="113" y="2"/>
                </a:cxn>
                <a:cxn ang="0">
                  <a:pos x="93" y="0"/>
                </a:cxn>
                <a:cxn ang="0">
                  <a:pos x="74" y="2"/>
                </a:cxn>
                <a:cxn ang="0">
                  <a:pos x="57" y="7"/>
                </a:cxn>
                <a:cxn ang="0">
                  <a:pos x="41" y="16"/>
                </a:cxn>
                <a:cxn ang="0">
                  <a:pos x="28" y="27"/>
                </a:cxn>
                <a:cxn ang="0">
                  <a:pos x="16" y="41"/>
                </a:cxn>
                <a:cxn ang="0">
                  <a:pos x="8" y="57"/>
                </a:cxn>
                <a:cxn ang="0">
                  <a:pos x="2" y="74"/>
                </a:cxn>
                <a:cxn ang="0">
                  <a:pos x="0" y="93"/>
                </a:cxn>
                <a:cxn ang="0">
                  <a:pos x="1" y="3586"/>
                </a:cxn>
                <a:cxn ang="0">
                  <a:pos x="5" y="3604"/>
                </a:cxn>
                <a:cxn ang="0">
                  <a:pos x="12" y="3621"/>
                </a:cxn>
                <a:cxn ang="0">
                  <a:pos x="22" y="3636"/>
                </a:cxn>
                <a:cxn ang="0">
                  <a:pos x="34" y="3648"/>
                </a:cxn>
                <a:cxn ang="0">
                  <a:pos x="49" y="3658"/>
                </a:cxn>
                <a:cxn ang="0">
                  <a:pos x="66" y="3665"/>
                </a:cxn>
                <a:cxn ang="0">
                  <a:pos x="84" y="3669"/>
                </a:cxn>
              </a:cxnLst>
              <a:rect l="0" t="0" r="r" b="b"/>
              <a:pathLst>
                <a:path w="187" h="3669">
                  <a:moveTo>
                    <a:pt x="93" y="3669"/>
                  </a:moveTo>
                  <a:lnTo>
                    <a:pt x="103" y="3669"/>
                  </a:lnTo>
                  <a:lnTo>
                    <a:pt x="113" y="3667"/>
                  </a:lnTo>
                  <a:lnTo>
                    <a:pt x="122" y="3665"/>
                  </a:lnTo>
                  <a:lnTo>
                    <a:pt x="130" y="3662"/>
                  </a:lnTo>
                  <a:lnTo>
                    <a:pt x="138" y="3658"/>
                  </a:lnTo>
                  <a:lnTo>
                    <a:pt x="146" y="3653"/>
                  </a:lnTo>
                  <a:lnTo>
                    <a:pt x="153" y="3648"/>
                  </a:lnTo>
                  <a:lnTo>
                    <a:pt x="160" y="3642"/>
                  </a:lnTo>
                  <a:lnTo>
                    <a:pt x="166" y="3636"/>
                  </a:lnTo>
                  <a:lnTo>
                    <a:pt x="171" y="3628"/>
                  </a:lnTo>
                  <a:lnTo>
                    <a:pt x="176" y="3621"/>
                  </a:lnTo>
                  <a:lnTo>
                    <a:pt x="180" y="3613"/>
                  </a:lnTo>
                  <a:lnTo>
                    <a:pt x="183" y="3604"/>
                  </a:lnTo>
                  <a:lnTo>
                    <a:pt x="185" y="3595"/>
                  </a:lnTo>
                  <a:lnTo>
                    <a:pt x="186" y="3586"/>
                  </a:lnTo>
                  <a:lnTo>
                    <a:pt x="187" y="3576"/>
                  </a:lnTo>
                  <a:lnTo>
                    <a:pt x="187" y="93"/>
                  </a:lnTo>
                  <a:lnTo>
                    <a:pt x="186" y="83"/>
                  </a:lnTo>
                  <a:lnTo>
                    <a:pt x="185" y="74"/>
                  </a:lnTo>
                  <a:lnTo>
                    <a:pt x="183" y="65"/>
                  </a:lnTo>
                  <a:lnTo>
                    <a:pt x="180" y="57"/>
                  </a:lnTo>
                  <a:lnTo>
                    <a:pt x="176" y="48"/>
                  </a:lnTo>
                  <a:lnTo>
                    <a:pt x="171" y="41"/>
                  </a:lnTo>
                  <a:lnTo>
                    <a:pt x="166" y="34"/>
                  </a:lnTo>
                  <a:lnTo>
                    <a:pt x="160" y="27"/>
                  </a:lnTo>
                  <a:lnTo>
                    <a:pt x="153" y="21"/>
                  </a:lnTo>
                  <a:lnTo>
                    <a:pt x="146" y="16"/>
                  </a:lnTo>
                  <a:lnTo>
                    <a:pt x="138" y="11"/>
                  </a:lnTo>
                  <a:lnTo>
                    <a:pt x="130" y="7"/>
                  </a:lnTo>
                  <a:lnTo>
                    <a:pt x="122" y="4"/>
                  </a:lnTo>
                  <a:lnTo>
                    <a:pt x="113" y="2"/>
                  </a:lnTo>
                  <a:lnTo>
                    <a:pt x="103" y="0"/>
                  </a:lnTo>
                  <a:lnTo>
                    <a:pt x="93" y="0"/>
                  </a:lnTo>
                  <a:lnTo>
                    <a:pt x="84" y="0"/>
                  </a:lnTo>
                  <a:lnTo>
                    <a:pt x="74" y="2"/>
                  </a:lnTo>
                  <a:lnTo>
                    <a:pt x="66" y="4"/>
                  </a:lnTo>
                  <a:lnTo>
                    <a:pt x="57" y="7"/>
                  </a:lnTo>
                  <a:lnTo>
                    <a:pt x="49" y="11"/>
                  </a:lnTo>
                  <a:lnTo>
                    <a:pt x="41" y="16"/>
                  </a:lnTo>
                  <a:lnTo>
                    <a:pt x="34" y="21"/>
                  </a:lnTo>
                  <a:lnTo>
                    <a:pt x="28" y="27"/>
                  </a:lnTo>
                  <a:lnTo>
                    <a:pt x="22" y="34"/>
                  </a:lnTo>
                  <a:lnTo>
                    <a:pt x="16" y="41"/>
                  </a:lnTo>
                  <a:lnTo>
                    <a:pt x="12" y="48"/>
                  </a:lnTo>
                  <a:lnTo>
                    <a:pt x="8" y="57"/>
                  </a:lnTo>
                  <a:lnTo>
                    <a:pt x="5" y="65"/>
                  </a:lnTo>
                  <a:lnTo>
                    <a:pt x="2" y="74"/>
                  </a:lnTo>
                  <a:lnTo>
                    <a:pt x="1" y="83"/>
                  </a:lnTo>
                  <a:lnTo>
                    <a:pt x="0" y="93"/>
                  </a:lnTo>
                  <a:lnTo>
                    <a:pt x="0" y="3576"/>
                  </a:lnTo>
                  <a:lnTo>
                    <a:pt x="1" y="3586"/>
                  </a:lnTo>
                  <a:lnTo>
                    <a:pt x="2" y="3595"/>
                  </a:lnTo>
                  <a:lnTo>
                    <a:pt x="5" y="3604"/>
                  </a:lnTo>
                  <a:lnTo>
                    <a:pt x="8" y="3613"/>
                  </a:lnTo>
                  <a:lnTo>
                    <a:pt x="12" y="3621"/>
                  </a:lnTo>
                  <a:lnTo>
                    <a:pt x="16" y="3628"/>
                  </a:lnTo>
                  <a:lnTo>
                    <a:pt x="22" y="3636"/>
                  </a:lnTo>
                  <a:lnTo>
                    <a:pt x="28" y="3642"/>
                  </a:lnTo>
                  <a:lnTo>
                    <a:pt x="34" y="3648"/>
                  </a:lnTo>
                  <a:lnTo>
                    <a:pt x="41" y="3653"/>
                  </a:lnTo>
                  <a:lnTo>
                    <a:pt x="49" y="3658"/>
                  </a:lnTo>
                  <a:lnTo>
                    <a:pt x="57" y="3662"/>
                  </a:lnTo>
                  <a:lnTo>
                    <a:pt x="66" y="3665"/>
                  </a:lnTo>
                  <a:lnTo>
                    <a:pt x="74" y="3667"/>
                  </a:lnTo>
                  <a:lnTo>
                    <a:pt x="84" y="3669"/>
                  </a:lnTo>
                  <a:lnTo>
                    <a:pt x="93"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6" name="Freeform 627"/>
            <p:cNvSpPr>
              <a:spLocks/>
            </p:cNvSpPr>
            <p:nvPr/>
          </p:nvSpPr>
          <p:spPr bwMode="auto">
            <a:xfrm>
              <a:off x="1461" y="3476"/>
              <a:ext cx="16" cy="333"/>
            </a:xfrm>
            <a:custGeom>
              <a:avLst/>
              <a:gdLst/>
              <a:ahLst/>
              <a:cxnLst>
                <a:cxn ang="0">
                  <a:pos x="102" y="3669"/>
                </a:cxn>
                <a:cxn ang="0">
                  <a:pos x="120" y="3665"/>
                </a:cxn>
                <a:cxn ang="0">
                  <a:pos x="137" y="3658"/>
                </a:cxn>
                <a:cxn ang="0">
                  <a:pos x="152" y="3648"/>
                </a:cxn>
                <a:cxn ang="0">
                  <a:pos x="164" y="3636"/>
                </a:cxn>
                <a:cxn ang="0">
                  <a:pos x="174" y="3621"/>
                </a:cxn>
                <a:cxn ang="0">
                  <a:pos x="181" y="3604"/>
                </a:cxn>
                <a:cxn ang="0">
                  <a:pos x="185" y="3586"/>
                </a:cxn>
                <a:cxn ang="0">
                  <a:pos x="186" y="93"/>
                </a:cxn>
                <a:cxn ang="0">
                  <a:pos x="184" y="74"/>
                </a:cxn>
                <a:cxn ang="0">
                  <a:pos x="178" y="57"/>
                </a:cxn>
                <a:cxn ang="0">
                  <a:pos x="170" y="41"/>
                </a:cxn>
                <a:cxn ang="0">
                  <a:pos x="158" y="27"/>
                </a:cxn>
                <a:cxn ang="0">
                  <a:pos x="145" y="16"/>
                </a:cxn>
                <a:cxn ang="0">
                  <a:pos x="129" y="7"/>
                </a:cxn>
                <a:cxn ang="0">
                  <a:pos x="112" y="2"/>
                </a:cxn>
                <a:cxn ang="0">
                  <a:pos x="93" y="0"/>
                </a:cxn>
                <a:cxn ang="0">
                  <a:pos x="74" y="2"/>
                </a:cxn>
                <a:cxn ang="0">
                  <a:pos x="57" y="7"/>
                </a:cxn>
                <a:cxn ang="0">
                  <a:pos x="41" y="16"/>
                </a:cxn>
                <a:cxn ang="0">
                  <a:pos x="27" y="27"/>
                </a:cxn>
                <a:cxn ang="0">
                  <a:pos x="16" y="41"/>
                </a:cxn>
                <a:cxn ang="0">
                  <a:pos x="8" y="57"/>
                </a:cxn>
                <a:cxn ang="0">
                  <a:pos x="2" y="74"/>
                </a:cxn>
                <a:cxn ang="0">
                  <a:pos x="0" y="93"/>
                </a:cxn>
                <a:cxn ang="0">
                  <a:pos x="1" y="3586"/>
                </a:cxn>
                <a:cxn ang="0">
                  <a:pos x="4" y="3604"/>
                </a:cxn>
                <a:cxn ang="0">
                  <a:pos x="11" y="3621"/>
                </a:cxn>
                <a:cxn ang="0">
                  <a:pos x="21" y="3636"/>
                </a:cxn>
                <a:cxn ang="0">
                  <a:pos x="34" y="3648"/>
                </a:cxn>
                <a:cxn ang="0">
                  <a:pos x="49" y="3658"/>
                </a:cxn>
                <a:cxn ang="0">
                  <a:pos x="65" y="3665"/>
                </a:cxn>
                <a:cxn ang="0">
                  <a:pos x="83" y="3669"/>
                </a:cxn>
              </a:cxnLst>
              <a:rect l="0" t="0" r="r" b="b"/>
              <a:pathLst>
                <a:path w="186" h="3669">
                  <a:moveTo>
                    <a:pt x="93" y="3669"/>
                  </a:moveTo>
                  <a:lnTo>
                    <a:pt x="102" y="3669"/>
                  </a:lnTo>
                  <a:lnTo>
                    <a:pt x="112" y="3667"/>
                  </a:lnTo>
                  <a:lnTo>
                    <a:pt x="120" y="3665"/>
                  </a:lnTo>
                  <a:lnTo>
                    <a:pt x="129" y="3662"/>
                  </a:lnTo>
                  <a:lnTo>
                    <a:pt x="137" y="3658"/>
                  </a:lnTo>
                  <a:lnTo>
                    <a:pt x="145" y="3653"/>
                  </a:lnTo>
                  <a:lnTo>
                    <a:pt x="152" y="3648"/>
                  </a:lnTo>
                  <a:lnTo>
                    <a:pt x="158" y="3642"/>
                  </a:lnTo>
                  <a:lnTo>
                    <a:pt x="164" y="3636"/>
                  </a:lnTo>
                  <a:lnTo>
                    <a:pt x="170" y="3628"/>
                  </a:lnTo>
                  <a:lnTo>
                    <a:pt x="174" y="3621"/>
                  </a:lnTo>
                  <a:lnTo>
                    <a:pt x="178" y="3613"/>
                  </a:lnTo>
                  <a:lnTo>
                    <a:pt x="181" y="3604"/>
                  </a:lnTo>
                  <a:lnTo>
                    <a:pt x="184" y="3595"/>
                  </a:lnTo>
                  <a:lnTo>
                    <a:pt x="185" y="3586"/>
                  </a:lnTo>
                  <a:lnTo>
                    <a:pt x="186" y="3576"/>
                  </a:lnTo>
                  <a:lnTo>
                    <a:pt x="186" y="93"/>
                  </a:lnTo>
                  <a:lnTo>
                    <a:pt x="185" y="83"/>
                  </a:lnTo>
                  <a:lnTo>
                    <a:pt x="184" y="74"/>
                  </a:lnTo>
                  <a:lnTo>
                    <a:pt x="181" y="65"/>
                  </a:lnTo>
                  <a:lnTo>
                    <a:pt x="178" y="57"/>
                  </a:lnTo>
                  <a:lnTo>
                    <a:pt x="174" y="48"/>
                  </a:lnTo>
                  <a:lnTo>
                    <a:pt x="170" y="41"/>
                  </a:lnTo>
                  <a:lnTo>
                    <a:pt x="164" y="34"/>
                  </a:lnTo>
                  <a:lnTo>
                    <a:pt x="158" y="27"/>
                  </a:lnTo>
                  <a:lnTo>
                    <a:pt x="152" y="21"/>
                  </a:lnTo>
                  <a:lnTo>
                    <a:pt x="145" y="16"/>
                  </a:lnTo>
                  <a:lnTo>
                    <a:pt x="137" y="11"/>
                  </a:lnTo>
                  <a:lnTo>
                    <a:pt x="129" y="7"/>
                  </a:lnTo>
                  <a:lnTo>
                    <a:pt x="120" y="4"/>
                  </a:lnTo>
                  <a:lnTo>
                    <a:pt x="112" y="2"/>
                  </a:lnTo>
                  <a:lnTo>
                    <a:pt x="102" y="0"/>
                  </a:lnTo>
                  <a:lnTo>
                    <a:pt x="93" y="0"/>
                  </a:lnTo>
                  <a:lnTo>
                    <a:pt x="83" y="0"/>
                  </a:lnTo>
                  <a:lnTo>
                    <a:pt x="74" y="2"/>
                  </a:lnTo>
                  <a:lnTo>
                    <a:pt x="65" y="4"/>
                  </a:lnTo>
                  <a:lnTo>
                    <a:pt x="57" y="7"/>
                  </a:lnTo>
                  <a:lnTo>
                    <a:pt x="49" y="11"/>
                  </a:lnTo>
                  <a:lnTo>
                    <a:pt x="41" y="16"/>
                  </a:lnTo>
                  <a:lnTo>
                    <a:pt x="34" y="21"/>
                  </a:lnTo>
                  <a:lnTo>
                    <a:pt x="27" y="27"/>
                  </a:lnTo>
                  <a:lnTo>
                    <a:pt x="21" y="34"/>
                  </a:lnTo>
                  <a:lnTo>
                    <a:pt x="16" y="41"/>
                  </a:lnTo>
                  <a:lnTo>
                    <a:pt x="11" y="48"/>
                  </a:lnTo>
                  <a:lnTo>
                    <a:pt x="8" y="57"/>
                  </a:lnTo>
                  <a:lnTo>
                    <a:pt x="4" y="65"/>
                  </a:lnTo>
                  <a:lnTo>
                    <a:pt x="2" y="74"/>
                  </a:lnTo>
                  <a:lnTo>
                    <a:pt x="1" y="83"/>
                  </a:lnTo>
                  <a:lnTo>
                    <a:pt x="0" y="93"/>
                  </a:lnTo>
                  <a:lnTo>
                    <a:pt x="0" y="3576"/>
                  </a:lnTo>
                  <a:lnTo>
                    <a:pt x="1" y="3586"/>
                  </a:lnTo>
                  <a:lnTo>
                    <a:pt x="2" y="3595"/>
                  </a:lnTo>
                  <a:lnTo>
                    <a:pt x="4" y="3604"/>
                  </a:lnTo>
                  <a:lnTo>
                    <a:pt x="8" y="3613"/>
                  </a:lnTo>
                  <a:lnTo>
                    <a:pt x="11" y="3621"/>
                  </a:lnTo>
                  <a:lnTo>
                    <a:pt x="16" y="3628"/>
                  </a:lnTo>
                  <a:lnTo>
                    <a:pt x="21" y="3636"/>
                  </a:lnTo>
                  <a:lnTo>
                    <a:pt x="27" y="3642"/>
                  </a:lnTo>
                  <a:lnTo>
                    <a:pt x="34" y="3648"/>
                  </a:lnTo>
                  <a:lnTo>
                    <a:pt x="41" y="3653"/>
                  </a:lnTo>
                  <a:lnTo>
                    <a:pt x="49" y="3658"/>
                  </a:lnTo>
                  <a:lnTo>
                    <a:pt x="57" y="3662"/>
                  </a:lnTo>
                  <a:lnTo>
                    <a:pt x="65" y="3665"/>
                  </a:lnTo>
                  <a:lnTo>
                    <a:pt x="74" y="3667"/>
                  </a:lnTo>
                  <a:lnTo>
                    <a:pt x="83" y="3669"/>
                  </a:lnTo>
                  <a:lnTo>
                    <a:pt x="93"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7" name="Freeform 628"/>
            <p:cNvSpPr>
              <a:spLocks/>
            </p:cNvSpPr>
            <p:nvPr/>
          </p:nvSpPr>
          <p:spPr bwMode="auto">
            <a:xfrm>
              <a:off x="1948" y="3594"/>
              <a:ext cx="17" cy="333"/>
            </a:xfrm>
            <a:custGeom>
              <a:avLst/>
              <a:gdLst/>
              <a:ahLst/>
              <a:cxnLst>
                <a:cxn ang="0">
                  <a:pos x="103" y="3669"/>
                </a:cxn>
                <a:cxn ang="0">
                  <a:pos x="121" y="3665"/>
                </a:cxn>
                <a:cxn ang="0">
                  <a:pos x="138" y="3658"/>
                </a:cxn>
                <a:cxn ang="0">
                  <a:pos x="153" y="3648"/>
                </a:cxn>
                <a:cxn ang="0">
                  <a:pos x="165" y="3636"/>
                </a:cxn>
                <a:cxn ang="0">
                  <a:pos x="175" y="3621"/>
                </a:cxn>
                <a:cxn ang="0">
                  <a:pos x="182" y="3604"/>
                </a:cxn>
                <a:cxn ang="0">
                  <a:pos x="186" y="3586"/>
                </a:cxn>
                <a:cxn ang="0">
                  <a:pos x="187" y="93"/>
                </a:cxn>
                <a:cxn ang="0">
                  <a:pos x="185" y="74"/>
                </a:cxn>
                <a:cxn ang="0">
                  <a:pos x="179" y="57"/>
                </a:cxn>
                <a:cxn ang="0">
                  <a:pos x="171" y="41"/>
                </a:cxn>
                <a:cxn ang="0">
                  <a:pos x="160" y="27"/>
                </a:cxn>
                <a:cxn ang="0">
                  <a:pos x="146" y="16"/>
                </a:cxn>
                <a:cxn ang="0">
                  <a:pos x="130" y="8"/>
                </a:cxn>
                <a:cxn ang="0">
                  <a:pos x="113" y="2"/>
                </a:cxn>
                <a:cxn ang="0">
                  <a:pos x="94" y="0"/>
                </a:cxn>
                <a:cxn ang="0">
                  <a:pos x="75" y="2"/>
                </a:cxn>
                <a:cxn ang="0">
                  <a:pos x="58" y="8"/>
                </a:cxn>
                <a:cxn ang="0">
                  <a:pos x="42" y="16"/>
                </a:cxn>
                <a:cxn ang="0">
                  <a:pos x="27" y="27"/>
                </a:cxn>
                <a:cxn ang="0">
                  <a:pos x="16" y="41"/>
                </a:cxn>
                <a:cxn ang="0">
                  <a:pos x="8" y="57"/>
                </a:cxn>
                <a:cxn ang="0">
                  <a:pos x="2" y="74"/>
                </a:cxn>
                <a:cxn ang="0">
                  <a:pos x="0" y="93"/>
                </a:cxn>
                <a:cxn ang="0">
                  <a:pos x="1" y="3586"/>
                </a:cxn>
                <a:cxn ang="0">
                  <a:pos x="4" y="3604"/>
                </a:cxn>
                <a:cxn ang="0">
                  <a:pos x="11" y="3621"/>
                </a:cxn>
                <a:cxn ang="0">
                  <a:pos x="21" y="3636"/>
                </a:cxn>
                <a:cxn ang="0">
                  <a:pos x="35" y="3648"/>
                </a:cxn>
                <a:cxn ang="0">
                  <a:pos x="50" y="3658"/>
                </a:cxn>
                <a:cxn ang="0">
                  <a:pos x="66" y="3665"/>
                </a:cxn>
                <a:cxn ang="0">
                  <a:pos x="84" y="3669"/>
                </a:cxn>
              </a:cxnLst>
              <a:rect l="0" t="0" r="r" b="b"/>
              <a:pathLst>
                <a:path w="187" h="3669">
                  <a:moveTo>
                    <a:pt x="94" y="3669"/>
                  </a:moveTo>
                  <a:lnTo>
                    <a:pt x="103" y="3669"/>
                  </a:lnTo>
                  <a:lnTo>
                    <a:pt x="113" y="3668"/>
                  </a:lnTo>
                  <a:lnTo>
                    <a:pt x="121" y="3665"/>
                  </a:lnTo>
                  <a:lnTo>
                    <a:pt x="130" y="3662"/>
                  </a:lnTo>
                  <a:lnTo>
                    <a:pt x="138" y="3658"/>
                  </a:lnTo>
                  <a:lnTo>
                    <a:pt x="146" y="3654"/>
                  </a:lnTo>
                  <a:lnTo>
                    <a:pt x="153" y="3648"/>
                  </a:lnTo>
                  <a:lnTo>
                    <a:pt x="160" y="3642"/>
                  </a:lnTo>
                  <a:lnTo>
                    <a:pt x="165" y="3636"/>
                  </a:lnTo>
                  <a:lnTo>
                    <a:pt x="171" y="3629"/>
                  </a:lnTo>
                  <a:lnTo>
                    <a:pt x="175" y="3621"/>
                  </a:lnTo>
                  <a:lnTo>
                    <a:pt x="179" y="3613"/>
                  </a:lnTo>
                  <a:lnTo>
                    <a:pt x="182" y="3604"/>
                  </a:lnTo>
                  <a:lnTo>
                    <a:pt x="185" y="3596"/>
                  </a:lnTo>
                  <a:lnTo>
                    <a:pt x="186" y="3586"/>
                  </a:lnTo>
                  <a:lnTo>
                    <a:pt x="187" y="3577"/>
                  </a:lnTo>
                  <a:lnTo>
                    <a:pt x="187" y="93"/>
                  </a:lnTo>
                  <a:lnTo>
                    <a:pt x="186" y="83"/>
                  </a:lnTo>
                  <a:lnTo>
                    <a:pt x="185" y="74"/>
                  </a:lnTo>
                  <a:lnTo>
                    <a:pt x="182" y="65"/>
                  </a:lnTo>
                  <a:lnTo>
                    <a:pt x="179" y="57"/>
                  </a:lnTo>
                  <a:lnTo>
                    <a:pt x="175" y="49"/>
                  </a:lnTo>
                  <a:lnTo>
                    <a:pt x="171" y="41"/>
                  </a:lnTo>
                  <a:lnTo>
                    <a:pt x="165" y="34"/>
                  </a:lnTo>
                  <a:lnTo>
                    <a:pt x="160" y="27"/>
                  </a:lnTo>
                  <a:lnTo>
                    <a:pt x="153" y="21"/>
                  </a:lnTo>
                  <a:lnTo>
                    <a:pt x="146" y="16"/>
                  </a:lnTo>
                  <a:lnTo>
                    <a:pt x="138" y="11"/>
                  </a:lnTo>
                  <a:lnTo>
                    <a:pt x="130" y="8"/>
                  </a:lnTo>
                  <a:lnTo>
                    <a:pt x="121" y="4"/>
                  </a:lnTo>
                  <a:lnTo>
                    <a:pt x="113" y="2"/>
                  </a:lnTo>
                  <a:lnTo>
                    <a:pt x="103" y="1"/>
                  </a:lnTo>
                  <a:lnTo>
                    <a:pt x="94" y="0"/>
                  </a:lnTo>
                  <a:lnTo>
                    <a:pt x="84" y="1"/>
                  </a:lnTo>
                  <a:lnTo>
                    <a:pt x="75" y="2"/>
                  </a:lnTo>
                  <a:lnTo>
                    <a:pt x="66" y="4"/>
                  </a:lnTo>
                  <a:lnTo>
                    <a:pt x="58" y="8"/>
                  </a:lnTo>
                  <a:lnTo>
                    <a:pt x="50" y="11"/>
                  </a:lnTo>
                  <a:lnTo>
                    <a:pt x="42" y="16"/>
                  </a:lnTo>
                  <a:lnTo>
                    <a:pt x="35" y="21"/>
                  </a:lnTo>
                  <a:lnTo>
                    <a:pt x="27" y="27"/>
                  </a:lnTo>
                  <a:lnTo>
                    <a:pt x="21" y="34"/>
                  </a:lnTo>
                  <a:lnTo>
                    <a:pt x="16" y="41"/>
                  </a:lnTo>
                  <a:lnTo>
                    <a:pt x="11" y="49"/>
                  </a:lnTo>
                  <a:lnTo>
                    <a:pt x="8" y="57"/>
                  </a:lnTo>
                  <a:lnTo>
                    <a:pt x="4" y="65"/>
                  </a:lnTo>
                  <a:lnTo>
                    <a:pt x="2" y="74"/>
                  </a:lnTo>
                  <a:lnTo>
                    <a:pt x="1" y="83"/>
                  </a:lnTo>
                  <a:lnTo>
                    <a:pt x="0" y="93"/>
                  </a:lnTo>
                  <a:lnTo>
                    <a:pt x="0" y="3577"/>
                  </a:lnTo>
                  <a:lnTo>
                    <a:pt x="1" y="3586"/>
                  </a:lnTo>
                  <a:lnTo>
                    <a:pt x="2" y="3596"/>
                  </a:lnTo>
                  <a:lnTo>
                    <a:pt x="4" y="3604"/>
                  </a:lnTo>
                  <a:lnTo>
                    <a:pt x="8" y="3613"/>
                  </a:lnTo>
                  <a:lnTo>
                    <a:pt x="11" y="3621"/>
                  </a:lnTo>
                  <a:lnTo>
                    <a:pt x="16" y="3629"/>
                  </a:lnTo>
                  <a:lnTo>
                    <a:pt x="21" y="3636"/>
                  </a:lnTo>
                  <a:lnTo>
                    <a:pt x="27" y="3642"/>
                  </a:lnTo>
                  <a:lnTo>
                    <a:pt x="35" y="3648"/>
                  </a:lnTo>
                  <a:lnTo>
                    <a:pt x="42" y="3654"/>
                  </a:lnTo>
                  <a:lnTo>
                    <a:pt x="50" y="3658"/>
                  </a:lnTo>
                  <a:lnTo>
                    <a:pt x="58" y="3662"/>
                  </a:lnTo>
                  <a:lnTo>
                    <a:pt x="66" y="3665"/>
                  </a:lnTo>
                  <a:lnTo>
                    <a:pt x="75" y="3668"/>
                  </a:lnTo>
                  <a:lnTo>
                    <a:pt x="84" y="3669"/>
                  </a:lnTo>
                  <a:lnTo>
                    <a:pt x="94"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8" name="Freeform 629"/>
            <p:cNvSpPr>
              <a:spLocks/>
            </p:cNvSpPr>
            <p:nvPr/>
          </p:nvSpPr>
          <p:spPr bwMode="auto">
            <a:xfrm>
              <a:off x="1843" y="3476"/>
              <a:ext cx="17" cy="333"/>
            </a:xfrm>
            <a:custGeom>
              <a:avLst/>
              <a:gdLst/>
              <a:ahLst/>
              <a:cxnLst>
                <a:cxn ang="0">
                  <a:pos x="103" y="3669"/>
                </a:cxn>
                <a:cxn ang="0">
                  <a:pos x="121" y="3665"/>
                </a:cxn>
                <a:cxn ang="0">
                  <a:pos x="138" y="3658"/>
                </a:cxn>
                <a:cxn ang="0">
                  <a:pos x="153" y="3648"/>
                </a:cxn>
                <a:cxn ang="0">
                  <a:pos x="165" y="3636"/>
                </a:cxn>
                <a:cxn ang="0">
                  <a:pos x="175" y="3621"/>
                </a:cxn>
                <a:cxn ang="0">
                  <a:pos x="182" y="3604"/>
                </a:cxn>
                <a:cxn ang="0">
                  <a:pos x="186" y="3586"/>
                </a:cxn>
                <a:cxn ang="0">
                  <a:pos x="187" y="93"/>
                </a:cxn>
                <a:cxn ang="0">
                  <a:pos x="185" y="74"/>
                </a:cxn>
                <a:cxn ang="0">
                  <a:pos x="179" y="57"/>
                </a:cxn>
                <a:cxn ang="0">
                  <a:pos x="171" y="41"/>
                </a:cxn>
                <a:cxn ang="0">
                  <a:pos x="159" y="27"/>
                </a:cxn>
                <a:cxn ang="0">
                  <a:pos x="146" y="16"/>
                </a:cxn>
                <a:cxn ang="0">
                  <a:pos x="130" y="7"/>
                </a:cxn>
                <a:cxn ang="0">
                  <a:pos x="113" y="2"/>
                </a:cxn>
                <a:cxn ang="0">
                  <a:pos x="94" y="0"/>
                </a:cxn>
                <a:cxn ang="0">
                  <a:pos x="75" y="2"/>
                </a:cxn>
                <a:cxn ang="0">
                  <a:pos x="58" y="7"/>
                </a:cxn>
                <a:cxn ang="0">
                  <a:pos x="41" y="16"/>
                </a:cxn>
                <a:cxn ang="0">
                  <a:pos x="27" y="27"/>
                </a:cxn>
                <a:cxn ang="0">
                  <a:pos x="16" y="41"/>
                </a:cxn>
                <a:cxn ang="0">
                  <a:pos x="7" y="57"/>
                </a:cxn>
                <a:cxn ang="0">
                  <a:pos x="2" y="74"/>
                </a:cxn>
                <a:cxn ang="0">
                  <a:pos x="0" y="93"/>
                </a:cxn>
                <a:cxn ang="0">
                  <a:pos x="1" y="3586"/>
                </a:cxn>
                <a:cxn ang="0">
                  <a:pos x="4" y="3604"/>
                </a:cxn>
                <a:cxn ang="0">
                  <a:pos x="11" y="3621"/>
                </a:cxn>
                <a:cxn ang="0">
                  <a:pos x="21" y="3636"/>
                </a:cxn>
                <a:cxn ang="0">
                  <a:pos x="34" y="3648"/>
                </a:cxn>
                <a:cxn ang="0">
                  <a:pos x="49" y="3658"/>
                </a:cxn>
                <a:cxn ang="0">
                  <a:pos x="66" y="3665"/>
                </a:cxn>
                <a:cxn ang="0">
                  <a:pos x="84" y="3669"/>
                </a:cxn>
              </a:cxnLst>
              <a:rect l="0" t="0" r="r" b="b"/>
              <a:pathLst>
                <a:path w="187" h="3669">
                  <a:moveTo>
                    <a:pt x="94" y="3669"/>
                  </a:moveTo>
                  <a:lnTo>
                    <a:pt x="103" y="3669"/>
                  </a:lnTo>
                  <a:lnTo>
                    <a:pt x="113" y="3667"/>
                  </a:lnTo>
                  <a:lnTo>
                    <a:pt x="121" y="3665"/>
                  </a:lnTo>
                  <a:lnTo>
                    <a:pt x="130" y="3662"/>
                  </a:lnTo>
                  <a:lnTo>
                    <a:pt x="138" y="3658"/>
                  </a:lnTo>
                  <a:lnTo>
                    <a:pt x="146" y="3653"/>
                  </a:lnTo>
                  <a:lnTo>
                    <a:pt x="153" y="3648"/>
                  </a:lnTo>
                  <a:lnTo>
                    <a:pt x="159" y="3642"/>
                  </a:lnTo>
                  <a:lnTo>
                    <a:pt x="165" y="3636"/>
                  </a:lnTo>
                  <a:lnTo>
                    <a:pt x="171" y="3628"/>
                  </a:lnTo>
                  <a:lnTo>
                    <a:pt x="175" y="3621"/>
                  </a:lnTo>
                  <a:lnTo>
                    <a:pt x="179" y="3613"/>
                  </a:lnTo>
                  <a:lnTo>
                    <a:pt x="182" y="3604"/>
                  </a:lnTo>
                  <a:lnTo>
                    <a:pt x="185" y="3595"/>
                  </a:lnTo>
                  <a:lnTo>
                    <a:pt x="186" y="3586"/>
                  </a:lnTo>
                  <a:lnTo>
                    <a:pt x="187" y="3576"/>
                  </a:lnTo>
                  <a:lnTo>
                    <a:pt x="187" y="93"/>
                  </a:lnTo>
                  <a:lnTo>
                    <a:pt x="186" y="83"/>
                  </a:lnTo>
                  <a:lnTo>
                    <a:pt x="185" y="74"/>
                  </a:lnTo>
                  <a:lnTo>
                    <a:pt x="182" y="65"/>
                  </a:lnTo>
                  <a:lnTo>
                    <a:pt x="179" y="57"/>
                  </a:lnTo>
                  <a:lnTo>
                    <a:pt x="175" y="48"/>
                  </a:lnTo>
                  <a:lnTo>
                    <a:pt x="171" y="41"/>
                  </a:lnTo>
                  <a:lnTo>
                    <a:pt x="165" y="34"/>
                  </a:lnTo>
                  <a:lnTo>
                    <a:pt x="159" y="27"/>
                  </a:lnTo>
                  <a:lnTo>
                    <a:pt x="153" y="21"/>
                  </a:lnTo>
                  <a:lnTo>
                    <a:pt x="146" y="16"/>
                  </a:lnTo>
                  <a:lnTo>
                    <a:pt x="138" y="11"/>
                  </a:lnTo>
                  <a:lnTo>
                    <a:pt x="130" y="7"/>
                  </a:lnTo>
                  <a:lnTo>
                    <a:pt x="121" y="4"/>
                  </a:lnTo>
                  <a:lnTo>
                    <a:pt x="113" y="2"/>
                  </a:lnTo>
                  <a:lnTo>
                    <a:pt x="103" y="0"/>
                  </a:lnTo>
                  <a:lnTo>
                    <a:pt x="94" y="0"/>
                  </a:lnTo>
                  <a:lnTo>
                    <a:pt x="84" y="0"/>
                  </a:lnTo>
                  <a:lnTo>
                    <a:pt x="75" y="2"/>
                  </a:lnTo>
                  <a:lnTo>
                    <a:pt x="66" y="4"/>
                  </a:lnTo>
                  <a:lnTo>
                    <a:pt x="58" y="7"/>
                  </a:lnTo>
                  <a:lnTo>
                    <a:pt x="49" y="11"/>
                  </a:lnTo>
                  <a:lnTo>
                    <a:pt x="41" y="16"/>
                  </a:lnTo>
                  <a:lnTo>
                    <a:pt x="34" y="21"/>
                  </a:lnTo>
                  <a:lnTo>
                    <a:pt x="27" y="27"/>
                  </a:lnTo>
                  <a:lnTo>
                    <a:pt x="21" y="34"/>
                  </a:lnTo>
                  <a:lnTo>
                    <a:pt x="16" y="41"/>
                  </a:lnTo>
                  <a:lnTo>
                    <a:pt x="11" y="48"/>
                  </a:lnTo>
                  <a:lnTo>
                    <a:pt x="7" y="57"/>
                  </a:lnTo>
                  <a:lnTo>
                    <a:pt x="4" y="65"/>
                  </a:lnTo>
                  <a:lnTo>
                    <a:pt x="2" y="74"/>
                  </a:lnTo>
                  <a:lnTo>
                    <a:pt x="1" y="83"/>
                  </a:lnTo>
                  <a:lnTo>
                    <a:pt x="0" y="93"/>
                  </a:lnTo>
                  <a:lnTo>
                    <a:pt x="0" y="3576"/>
                  </a:lnTo>
                  <a:lnTo>
                    <a:pt x="1" y="3586"/>
                  </a:lnTo>
                  <a:lnTo>
                    <a:pt x="2" y="3595"/>
                  </a:lnTo>
                  <a:lnTo>
                    <a:pt x="4" y="3604"/>
                  </a:lnTo>
                  <a:lnTo>
                    <a:pt x="7" y="3613"/>
                  </a:lnTo>
                  <a:lnTo>
                    <a:pt x="11" y="3621"/>
                  </a:lnTo>
                  <a:lnTo>
                    <a:pt x="16" y="3628"/>
                  </a:lnTo>
                  <a:lnTo>
                    <a:pt x="21" y="3636"/>
                  </a:lnTo>
                  <a:lnTo>
                    <a:pt x="27" y="3642"/>
                  </a:lnTo>
                  <a:lnTo>
                    <a:pt x="34" y="3648"/>
                  </a:lnTo>
                  <a:lnTo>
                    <a:pt x="41" y="3653"/>
                  </a:lnTo>
                  <a:lnTo>
                    <a:pt x="49" y="3658"/>
                  </a:lnTo>
                  <a:lnTo>
                    <a:pt x="58" y="3662"/>
                  </a:lnTo>
                  <a:lnTo>
                    <a:pt x="66" y="3665"/>
                  </a:lnTo>
                  <a:lnTo>
                    <a:pt x="75" y="3667"/>
                  </a:lnTo>
                  <a:lnTo>
                    <a:pt x="84" y="3669"/>
                  </a:lnTo>
                  <a:lnTo>
                    <a:pt x="94"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9" name="Freeform 630"/>
            <p:cNvSpPr>
              <a:spLocks/>
            </p:cNvSpPr>
            <p:nvPr/>
          </p:nvSpPr>
          <p:spPr bwMode="auto">
            <a:xfrm>
              <a:off x="1424" y="3437"/>
              <a:ext cx="546" cy="166"/>
            </a:xfrm>
            <a:custGeom>
              <a:avLst/>
              <a:gdLst/>
              <a:ahLst/>
              <a:cxnLst>
                <a:cxn ang="0">
                  <a:pos x="6009" y="1427"/>
                </a:cxn>
                <a:cxn ang="0">
                  <a:pos x="4803" y="0"/>
                </a:cxn>
                <a:cxn ang="0">
                  <a:pos x="0" y="25"/>
                </a:cxn>
                <a:cxn ang="0">
                  <a:pos x="1564" y="1827"/>
                </a:cxn>
                <a:cxn ang="0">
                  <a:pos x="6009" y="1827"/>
                </a:cxn>
                <a:cxn ang="0">
                  <a:pos x="6009" y="1427"/>
                </a:cxn>
              </a:cxnLst>
              <a:rect l="0" t="0" r="r" b="b"/>
              <a:pathLst>
                <a:path w="6009" h="1827">
                  <a:moveTo>
                    <a:pt x="6009" y="1427"/>
                  </a:moveTo>
                  <a:lnTo>
                    <a:pt x="4803" y="0"/>
                  </a:lnTo>
                  <a:lnTo>
                    <a:pt x="0" y="25"/>
                  </a:lnTo>
                  <a:lnTo>
                    <a:pt x="1564" y="1827"/>
                  </a:lnTo>
                  <a:lnTo>
                    <a:pt x="6009" y="1827"/>
                  </a:lnTo>
                  <a:lnTo>
                    <a:pt x="6009" y="1427"/>
                  </a:lnTo>
                  <a:close/>
                </a:path>
              </a:pathLst>
            </a:custGeom>
            <a:solidFill>
              <a:srgbClr val="E1B98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0" name="Freeform 631"/>
            <p:cNvSpPr>
              <a:spLocks/>
            </p:cNvSpPr>
            <p:nvPr/>
          </p:nvSpPr>
          <p:spPr bwMode="auto">
            <a:xfrm>
              <a:off x="1566" y="3603"/>
              <a:ext cx="300" cy="8"/>
            </a:xfrm>
            <a:custGeom>
              <a:avLst/>
              <a:gdLst/>
              <a:ahLst/>
              <a:cxnLst>
                <a:cxn ang="0">
                  <a:pos x="3291" y="90"/>
                </a:cxn>
                <a:cxn ang="0">
                  <a:pos x="3297" y="6"/>
                </a:cxn>
                <a:cxn ang="0">
                  <a:pos x="0" y="0"/>
                </a:cxn>
                <a:cxn ang="0">
                  <a:pos x="3" y="92"/>
                </a:cxn>
                <a:cxn ang="0">
                  <a:pos x="3291" y="90"/>
                </a:cxn>
              </a:cxnLst>
              <a:rect l="0" t="0" r="r" b="b"/>
              <a:pathLst>
                <a:path w="3297" h="92">
                  <a:moveTo>
                    <a:pt x="3291" y="90"/>
                  </a:moveTo>
                  <a:lnTo>
                    <a:pt x="3297" y="6"/>
                  </a:lnTo>
                  <a:lnTo>
                    <a:pt x="0" y="0"/>
                  </a:lnTo>
                  <a:lnTo>
                    <a:pt x="3" y="92"/>
                  </a:lnTo>
                  <a:lnTo>
                    <a:pt x="3291" y="90"/>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1" name="Freeform 632"/>
            <p:cNvSpPr>
              <a:spLocks/>
            </p:cNvSpPr>
            <p:nvPr/>
          </p:nvSpPr>
          <p:spPr bwMode="auto">
            <a:xfrm>
              <a:off x="1584" y="3611"/>
              <a:ext cx="386" cy="34"/>
            </a:xfrm>
            <a:custGeom>
              <a:avLst/>
              <a:gdLst/>
              <a:ahLst/>
              <a:cxnLst>
                <a:cxn ang="0">
                  <a:pos x="4239" y="1"/>
                </a:cxn>
                <a:cxn ang="0">
                  <a:pos x="0" y="0"/>
                </a:cxn>
                <a:cxn ang="0">
                  <a:pos x="3" y="373"/>
                </a:cxn>
                <a:cxn ang="0">
                  <a:pos x="4239" y="371"/>
                </a:cxn>
                <a:cxn ang="0">
                  <a:pos x="4239" y="1"/>
                </a:cxn>
              </a:cxnLst>
              <a:rect l="0" t="0" r="r" b="b"/>
              <a:pathLst>
                <a:path w="4239" h="373">
                  <a:moveTo>
                    <a:pt x="4239" y="1"/>
                  </a:moveTo>
                  <a:lnTo>
                    <a:pt x="0" y="0"/>
                  </a:lnTo>
                  <a:lnTo>
                    <a:pt x="3" y="373"/>
                  </a:lnTo>
                  <a:lnTo>
                    <a:pt x="4239" y="371"/>
                  </a:lnTo>
                  <a:lnTo>
                    <a:pt x="4239" y="1"/>
                  </a:lnTo>
                  <a:close/>
                </a:path>
              </a:pathLst>
            </a:custGeom>
            <a:solidFill>
              <a:srgbClr val="64646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2" name="Freeform 633"/>
            <p:cNvSpPr>
              <a:spLocks/>
            </p:cNvSpPr>
            <p:nvPr/>
          </p:nvSpPr>
          <p:spPr bwMode="auto">
            <a:xfrm>
              <a:off x="1423" y="3439"/>
              <a:ext cx="143" cy="173"/>
            </a:xfrm>
            <a:custGeom>
              <a:avLst/>
              <a:gdLst/>
              <a:ahLst/>
              <a:cxnLst>
                <a:cxn ang="0">
                  <a:pos x="0" y="0"/>
                </a:cxn>
                <a:cxn ang="0">
                  <a:pos x="0" y="89"/>
                </a:cxn>
                <a:cxn ang="0">
                  <a:pos x="1570" y="1900"/>
                </a:cxn>
                <a:cxn ang="0">
                  <a:pos x="1570" y="1811"/>
                </a:cxn>
                <a:cxn ang="0">
                  <a:pos x="0" y="0"/>
                </a:cxn>
              </a:cxnLst>
              <a:rect l="0" t="0" r="r" b="b"/>
              <a:pathLst>
                <a:path w="1570" h="1900">
                  <a:moveTo>
                    <a:pt x="0" y="0"/>
                  </a:moveTo>
                  <a:lnTo>
                    <a:pt x="0" y="89"/>
                  </a:lnTo>
                  <a:lnTo>
                    <a:pt x="1570" y="1900"/>
                  </a:lnTo>
                  <a:lnTo>
                    <a:pt x="1570" y="1811"/>
                  </a:lnTo>
                  <a:lnTo>
                    <a:pt x="0" y="0"/>
                  </a:lnTo>
                  <a:close/>
                </a:path>
              </a:pathLst>
            </a:custGeom>
            <a:solidFill>
              <a:srgbClr val="9E6B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3" name="Freeform 634"/>
            <p:cNvSpPr>
              <a:spLocks/>
            </p:cNvSpPr>
            <p:nvPr/>
          </p:nvSpPr>
          <p:spPr bwMode="auto">
            <a:xfrm>
              <a:off x="547" y="3443"/>
              <a:ext cx="149" cy="202"/>
            </a:xfrm>
            <a:custGeom>
              <a:avLst/>
              <a:gdLst/>
              <a:ahLst/>
              <a:cxnLst>
                <a:cxn ang="0">
                  <a:pos x="0" y="0"/>
                </a:cxn>
                <a:cxn ang="0">
                  <a:pos x="0" y="383"/>
                </a:cxn>
                <a:cxn ang="0">
                  <a:pos x="1647" y="2215"/>
                </a:cxn>
                <a:cxn ang="0">
                  <a:pos x="1647" y="1832"/>
                </a:cxn>
                <a:cxn ang="0">
                  <a:pos x="0" y="0"/>
                </a:cxn>
              </a:cxnLst>
              <a:rect l="0" t="0" r="r" b="b"/>
              <a:pathLst>
                <a:path w="1647" h="2215">
                  <a:moveTo>
                    <a:pt x="0" y="0"/>
                  </a:moveTo>
                  <a:lnTo>
                    <a:pt x="0" y="383"/>
                  </a:lnTo>
                  <a:lnTo>
                    <a:pt x="1647" y="2215"/>
                  </a:lnTo>
                  <a:lnTo>
                    <a:pt x="1647" y="1832"/>
                  </a:lnTo>
                  <a:lnTo>
                    <a:pt x="0" y="0"/>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4" name="Freeform 635"/>
            <p:cNvSpPr>
              <a:spLocks/>
            </p:cNvSpPr>
            <p:nvPr/>
          </p:nvSpPr>
          <p:spPr bwMode="auto">
            <a:xfrm>
              <a:off x="1011" y="3476"/>
              <a:ext cx="17" cy="333"/>
            </a:xfrm>
            <a:custGeom>
              <a:avLst/>
              <a:gdLst/>
              <a:ahLst/>
              <a:cxnLst>
                <a:cxn ang="0">
                  <a:pos x="102" y="3669"/>
                </a:cxn>
                <a:cxn ang="0">
                  <a:pos x="120" y="3665"/>
                </a:cxn>
                <a:cxn ang="0">
                  <a:pos x="137" y="3658"/>
                </a:cxn>
                <a:cxn ang="0">
                  <a:pos x="153" y="3648"/>
                </a:cxn>
                <a:cxn ang="0">
                  <a:pos x="165" y="3636"/>
                </a:cxn>
                <a:cxn ang="0">
                  <a:pos x="175" y="3621"/>
                </a:cxn>
                <a:cxn ang="0">
                  <a:pos x="182" y="3604"/>
                </a:cxn>
                <a:cxn ang="0">
                  <a:pos x="186" y="3586"/>
                </a:cxn>
                <a:cxn ang="0">
                  <a:pos x="187" y="93"/>
                </a:cxn>
                <a:cxn ang="0">
                  <a:pos x="185" y="74"/>
                </a:cxn>
                <a:cxn ang="0">
                  <a:pos x="179" y="57"/>
                </a:cxn>
                <a:cxn ang="0">
                  <a:pos x="171" y="41"/>
                </a:cxn>
                <a:cxn ang="0">
                  <a:pos x="160" y="27"/>
                </a:cxn>
                <a:cxn ang="0">
                  <a:pos x="145" y="16"/>
                </a:cxn>
                <a:cxn ang="0">
                  <a:pos x="129" y="7"/>
                </a:cxn>
                <a:cxn ang="0">
                  <a:pos x="112" y="2"/>
                </a:cxn>
                <a:cxn ang="0">
                  <a:pos x="93" y="0"/>
                </a:cxn>
                <a:cxn ang="0">
                  <a:pos x="74" y="2"/>
                </a:cxn>
                <a:cxn ang="0">
                  <a:pos x="57" y="7"/>
                </a:cxn>
                <a:cxn ang="0">
                  <a:pos x="41" y="16"/>
                </a:cxn>
                <a:cxn ang="0">
                  <a:pos x="27" y="27"/>
                </a:cxn>
                <a:cxn ang="0">
                  <a:pos x="16" y="41"/>
                </a:cxn>
                <a:cxn ang="0">
                  <a:pos x="8" y="57"/>
                </a:cxn>
                <a:cxn ang="0">
                  <a:pos x="2" y="74"/>
                </a:cxn>
                <a:cxn ang="0">
                  <a:pos x="0" y="93"/>
                </a:cxn>
                <a:cxn ang="0">
                  <a:pos x="1" y="3586"/>
                </a:cxn>
                <a:cxn ang="0">
                  <a:pos x="4" y="3604"/>
                </a:cxn>
                <a:cxn ang="0">
                  <a:pos x="11" y="3621"/>
                </a:cxn>
                <a:cxn ang="0">
                  <a:pos x="21" y="3636"/>
                </a:cxn>
                <a:cxn ang="0">
                  <a:pos x="34" y="3648"/>
                </a:cxn>
                <a:cxn ang="0">
                  <a:pos x="49" y="3658"/>
                </a:cxn>
                <a:cxn ang="0">
                  <a:pos x="65" y="3665"/>
                </a:cxn>
                <a:cxn ang="0">
                  <a:pos x="83" y="3669"/>
                </a:cxn>
              </a:cxnLst>
              <a:rect l="0" t="0" r="r" b="b"/>
              <a:pathLst>
                <a:path w="187" h="3669">
                  <a:moveTo>
                    <a:pt x="93" y="3669"/>
                  </a:moveTo>
                  <a:lnTo>
                    <a:pt x="102" y="3669"/>
                  </a:lnTo>
                  <a:lnTo>
                    <a:pt x="112" y="3667"/>
                  </a:lnTo>
                  <a:lnTo>
                    <a:pt x="120" y="3665"/>
                  </a:lnTo>
                  <a:lnTo>
                    <a:pt x="129" y="3662"/>
                  </a:lnTo>
                  <a:lnTo>
                    <a:pt x="137" y="3658"/>
                  </a:lnTo>
                  <a:lnTo>
                    <a:pt x="145" y="3653"/>
                  </a:lnTo>
                  <a:lnTo>
                    <a:pt x="153" y="3648"/>
                  </a:lnTo>
                  <a:lnTo>
                    <a:pt x="160" y="3642"/>
                  </a:lnTo>
                  <a:lnTo>
                    <a:pt x="165" y="3636"/>
                  </a:lnTo>
                  <a:lnTo>
                    <a:pt x="171" y="3628"/>
                  </a:lnTo>
                  <a:lnTo>
                    <a:pt x="175" y="3621"/>
                  </a:lnTo>
                  <a:lnTo>
                    <a:pt x="179" y="3613"/>
                  </a:lnTo>
                  <a:lnTo>
                    <a:pt x="182" y="3604"/>
                  </a:lnTo>
                  <a:lnTo>
                    <a:pt x="185" y="3595"/>
                  </a:lnTo>
                  <a:lnTo>
                    <a:pt x="186" y="3586"/>
                  </a:lnTo>
                  <a:lnTo>
                    <a:pt x="187" y="3576"/>
                  </a:lnTo>
                  <a:lnTo>
                    <a:pt x="187" y="93"/>
                  </a:lnTo>
                  <a:lnTo>
                    <a:pt x="186" y="83"/>
                  </a:lnTo>
                  <a:lnTo>
                    <a:pt x="185" y="74"/>
                  </a:lnTo>
                  <a:lnTo>
                    <a:pt x="182" y="65"/>
                  </a:lnTo>
                  <a:lnTo>
                    <a:pt x="179" y="57"/>
                  </a:lnTo>
                  <a:lnTo>
                    <a:pt x="175" y="48"/>
                  </a:lnTo>
                  <a:lnTo>
                    <a:pt x="171" y="41"/>
                  </a:lnTo>
                  <a:lnTo>
                    <a:pt x="165" y="34"/>
                  </a:lnTo>
                  <a:lnTo>
                    <a:pt x="160" y="27"/>
                  </a:lnTo>
                  <a:lnTo>
                    <a:pt x="153" y="21"/>
                  </a:lnTo>
                  <a:lnTo>
                    <a:pt x="145" y="16"/>
                  </a:lnTo>
                  <a:lnTo>
                    <a:pt x="137" y="11"/>
                  </a:lnTo>
                  <a:lnTo>
                    <a:pt x="129" y="7"/>
                  </a:lnTo>
                  <a:lnTo>
                    <a:pt x="120" y="4"/>
                  </a:lnTo>
                  <a:lnTo>
                    <a:pt x="112" y="2"/>
                  </a:lnTo>
                  <a:lnTo>
                    <a:pt x="102" y="0"/>
                  </a:lnTo>
                  <a:lnTo>
                    <a:pt x="93" y="0"/>
                  </a:lnTo>
                  <a:lnTo>
                    <a:pt x="83" y="0"/>
                  </a:lnTo>
                  <a:lnTo>
                    <a:pt x="74" y="2"/>
                  </a:lnTo>
                  <a:lnTo>
                    <a:pt x="65" y="4"/>
                  </a:lnTo>
                  <a:lnTo>
                    <a:pt x="57" y="7"/>
                  </a:lnTo>
                  <a:lnTo>
                    <a:pt x="49" y="11"/>
                  </a:lnTo>
                  <a:lnTo>
                    <a:pt x="41" y="16"/>
                  </a:lnTo>
                  <a:lnTo>
                    <a:pt x="34" y="21"/>
                  </a:lnTo>
                  <a:lnTo>
                    <a:pt x="27" y="27"/>
                  </a:lnTo>
                  <a:lnTo>
                    <a:pt x="21" y="34"/>
                  </a:lnTo>
                  <a:lnTo>
                    <a:pt x="16" y="41"/>
                  </a:lnTo>
                  <a:lnTo>
                    <a:pt x="11" y="48"/>
                  </a:lnTo>
                  <a:lnTo>
                    <a:pt x="8" y="57"/>
                  </a:lnTo>
                  <a:lnTo>
                    <a:pt x="4" y="65"/>
                  </a:lnTo>
                  <a:lnTo>
                    <a:pt x="2" y="74"/>
                  </a:lnTo>
                  <a:lnTo>
                    <a:pt x="1" y="83"/>
                  </a:lnTo>
                  <a:lnTo>
                    <a:pt x="0" y="93"/>
                  </a:lnTo>
                  <a:lnTo>
                    <a:pt x="0" y="3576"/>
                  </a:lnTo>
                  <a:lnTo>
                    <a:pt x="1" y="3586"/>
                  </a:lnTo>
                  <a:lnTo>
                    <a:pt x="2" y="3595"/>
                  </a:lnTo>
                  <a:lnTo>
                    <a:pt x="4" y="3604"/>
                  </a:lnTo>
                  <a:lnTo>
                    <a:pt x="8" y="3613"/>
                  </a:lnTo>
                  <a:lnTo>
                    <a:pt x="11" y="3621"/>
                  </a:lnTo>
                  <a:lnTo>
                    <a:pt x="16" y="3628"/>
                  </a:lnTo>
                  <a:lnTo>
                    <a:pt x="21" y="3636"/>
                  </a:lnTo>
                  <a:lnTo>
                    <a:pt x="27" y="3642"/>
                  </a:lnTo>
                  <a:lnTo>
                    <a:pt x="34" y="3648"/>
                  </a:lnTo>
                  <a:lnTo>
                    <a:pt x="41" y="3653"/>
                  </a:lnTo>
                  <a:lnTo>
                    <a:pt x="49" y="3658"/>
                  </a:lnTo>
                  <a:lnTo>
                    <a:pt x="57" y="3662"/>
                  </a:lnTo>
                  <a:lnTo>
                    <a:pt x="65" y="3665"/>
                  </a:lnTo>
                  <a:lnTo>
                    <a:pt x="74" y="3667"/>
                  </a:lnTo>
                  <a:lnTo>
                    <a:pt x="83" y="3669"/>
                  </a:lnTo>
                  <a:lnTo>
                    <a:pt x="93"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5" name="Freeform 636"/>
            <p:cNvSpPr>
              <a:spLocks/>
            </p:cNvSpPr>
            <p:nvPr/>
          </p:nvSpPr>
          <p:spPr bwMode="auto">
            <a:xfrm>
              <a:off x="572" y="3476"/>
              <a:ext cx="17" cy="333"/>
            </a:xfrm>
            <a:custGeom>
              <a:avLst/>
              <a:gdLst/>
              <a:ahLst/>
              <a:cxnLst>
                <a:cxn ang="0">
                  <a:pos x="103" y="3669"/>
                </a:cxn>
                <a:cxn ang="0">
                  <a:pos x="121" y="3665"/>
                </a:cxn>
                <a:cxn ang="0">
                  <a:pos x="138" y="3658"/>
                </a:cxn>
                <a:cxn ang="0">
                  <a:pos x="153" y="3648"/>
                </a:cxn>
                <a:cxn ang="0">
                  <a:pos x="165" y="3636"/>
                </a:cxn>
                <a:cxn ang="0">
                  <a:pos x="175" y="3621"/>
                </a:cxn>
                <a:cxn ang="0">
                  <a:pos x="182" y="3604"/>
                </a:cxn>
                <a:cxn ang="0">
                  <a:pos x="186" y="3586"/>
                </a:cxn>
                <a:cxn ang="0">
                  <a:pos x="186" y="93"/>
                </a:cxn>
                <a:cxn ang="0">
                  <a:pos x="185" y="74"/>
                </a:cxn>
                <a:cxn ang="0">
                  <a:pos x="179" y="57"/>
                </a:cxn>
                <a:cxn ang="0">
                  <a:pos x="171" y="41"/>
                </a:cxn>
                <a:cxn ang="0">
                  <a:pos x="159" y="27"/>
                </a:cxn>
                <a:cxn ang="0">
                  <a:pos x="146" y="16"/>
                </a:cxn>
                <a:cxn ang="0">
                  <a:pos x="130" y="7"/>
                </a:cxn>
                <a:cxn ang="0">
                  <a:pos x="112" y="2"/>
                </a:cxn>
                <a:cxn ang="0">
                  <a:pos x="94" y="0"/>
                </a:cxn>
                <a:cxn ang="0">
                  <a:pos x="75" y="2"/>
                </a:cxn>
                <a:cxn ang="0">
                  <a:pos x="58" y="7"/>
                </a:cxn>
                <a:cxn ang="0">
                  <a:pos x="42" y="16"/>
                </a:cxn>
                <a:cxn ang="0">
                  <a:pos x="28" y="27"/>
                </a:cxn>
                <a:cxn ang="0">
                  <a:pos x="17" y="41"/>
                </a:cxn>
                <a:cxn ang="0">
                  <a:pos x="8" y="57"/>
                </a:cxn>
                <a:cxn ang="0">
                  <a:pos x="2" y="74"/>
                </a:cxn>
                <a:cxn ang="0">
                  <a:pos x="0" y="93"/>
                </a:cxn>
                <a:cxn ang="0">
                  <a:pos x="1" y="3586"/>
                </a:cxn>
                <a:cxn ang="0">
                  <a:pos x="5" y="3604"/>
                </a:cxn>
                <a:cxn ang="0">
                  <a:pos x="12" y="3621"/>
                </a:cxn>
                <a:cxn ang="0">
                  <a:pos x="22" y="3636"/>
                </a:cxn>
                <a:cxn ang="0">
                  <a:pos x="35" y="3648"/>
                </a:cxn>
                <a:cxn ang="0">
                  <a:pos x="50" y="3658"/>
                </a:cxn>
                <a:cxn ang="0">
                  <a:pos x="66" y="3665"/>
                </a:cxn>
                <a:cxn ang="0">
                  <a:pos x="84" y="3669"/>
                </a:cxn>
              </a:cxnLst>
              <a:rect l="0" t="0" r="r" b="b"/>
              <a:pathLst>
                <a:path w="186" h="3669">
                  <a:moveTo>
                    <a:pt x="94" y="3669"/>
                  </a:moveTo>
                  <a:lnTo>
                    <a:pt x="103" y="3669"/>
                  </a:lnTo>
                  <a:lnTo>
                    <a:pt x="112" y="3667"/>
                  </a:lnTo>
                  <a:lnTo>
                    <a:pt x="121" y="3665"/>
                  </a:lnTo>
                  <a:lnTo>
                    <a:pt x="130" y="3662"/>
                  </a:lnTo>
                  <a:lnTo>
                    <a:pt x="138" y="3658"/>
                  </a:lnTo>
                  <a:lnTo>
                    <a:pt x="146" y="3653"/>
                  </a:lnTo>
                  <a:lnTo>
                    <a:pt x="153" y="3648"/>
                  </a:lnTo>
                  <a:lnTo>
                    <a:pt x="159" y="3642"/>
                  </a:lnTo>
                  <a:lnTo>
                    <a:pt x="165" y="3636"/>
                  </a:lnTo>
                  <a:lnTo>
                    <a:pt x="171" y="3628"/>
                  </a:lnTo>
                  <a:lnTo>
                    <a:pt x="175" y="3621"/>
                  </a:lnTo>
                  <a:lnTo>
                    <a:pt x="179" y="3613"/>
                  </a:lnTo>
                  <a:lnTo>
                    <a:pt x="182" y="3604"/>
                  </a:lnTo>
                  <a:lnTo>
                    <a:pt x="185" y="3595"/>
                  </a:lnTo>
                  <a:lnTo>
                    <a:pt x="186" y="3586"/>
                  </a:lnTo>
                  <a:lnTo>
                    <a:pt x="186" y="3576"/>
                  </a:lnTo>
                  <a:lnTo>
                    <a:pt x="186" y="93"/>
                  </a:lnTo>
                  <a:lnTo>
                    <a:pt x="186" y="83"/>
                  </a:lnTo>
                  <a:lnTo>
                    <a:pt x="185" y="74"/>
                  </a:lnTo>
                  <a:lnTo>
                    <a:pt x="182" y="65"/>
                  </a:lnTo>
                  <a:lnTo>
                    <a:pt x="179" y="57"/>
                  </a:lnTo>
                  <a:lnTo>
                    <a:pt x="175" y="48"/>
                  </a:lnTo>
                  <a:lnTo>
                    <a:pt x="171" y="41"/>
                  </a:lnTo>
                  <a:lnTo>
                    <a:pt x="165" y="34"/>
                  </a:lnTo>
                  <a:lnTo>
                    <a:pt x="159" y="27"/>
                  </a:lnTo>
                  <a:lnTo>
                    <a:pt x="153" y="21"/>
                  </a:lnTo>
                  <a:lnTo>
                    <a:pt x="146" y="16"/>
                  </a:lnTo>
                  <a:lnTo>
                    <a:pt x="138" y="11"/>
                  </a:lnTo>
                  <a:lnTo>
                    <a:pt x="130" y="7"/>
                  </a:lnTo>
                  <a:lnTo>
                    <a:pt x="121" y="4"/>
                  </a:lnTo>
                  <a:lnTo>
                    <a:pt x="112" y="2"/>
                  </a:lnTo>
                  <a:lnTo>
                    <a:pt x="103" y="0"/>
                  </a:lnTo>
                  <a:lnTo>
                    <a:pt x="94" y="0"/>
                  </a:lnTo>
                  <a:lnTo>
                    <a:pt x="84" y="0"/>
                  </a:lnTo>
                  <a:lnTo>
                    <a:pt x="75" y="2"/>
                  </a:lnTo>
                  <a:lnTo>
                    <a:pt x="66" y="4"/>
                  </a:lnTo>
                  <a:lnTo>
                    <a:pt x="58" y="7"/>
                  </a:lnTo>
                  <a:lnTo>
                    <a:pt x="50" y="11"/>
                  </a:lnTo>
                  <a:lnTo>
                    <a:pt x="42" y="16"/>
                  </a:lnTo>
                  <a:lnTo>
                    <a:pt x="35" y="21"/>
                  </a:lnTo>
                  <a:lnTo>
                    <a:pt x="28" y="27"/>
                  </a:lnTo>
                  <a:lnTo>
                    <a:pt x="22" y="34"/>
                  </a:lnTo>
                  <a:lnTo>
                    <a:pt x="17" y="41"/>
                  </a:lnTo>
                  <a:lnTo>
                    <a:pt x="12" y="48"/>
                  </a:lnTo>
                  <a:lnTo>
                    <a:pt x="8" y="57"/>
                  </a:lnTo>
                  <a:lnTo>
                    <a:pt x="5" y="65"/>
                  </a:lnTo>
                  <a:lnTo>
                    <a:pt x="2" y="74"/>
                  </a:lnTo>
                  <a:lnTo>
                    <a:pt x="1" y="83"/>
                  </a:lnTo>
                  <a:lnTo>
                    <a:pt x="0" y="93"/>
                  </a:lnTo>
                  <a:lnTo>
                    <a:pt x="0" y="3576"/>
                  </a:lnTo>
                  <a:lnTo>
                    <a:pt x="1" y="3586"/>
                  </a:lnTo>
                  <a:lnTo>
                    <a:pt x="2" y="3595"/>
                  </a:lnTo>
                  <a:lnTo>
                    <a:pt x="5" y="3604"/>
                  </a:lnTo>
                  <a:lnTo>
                    <a:pt x="8" y="3613"/>
                  </a:lnTo>
                  <a:lnTo>
                    <a:pt x="12" y="3621"/>
                  </a:lnTo>
                  <a:lnTo>
                    <a:pt x="17" y="3628"/>
                  </a:lnTo>
                  <a:lnTo>
                    <a:pt x="22" y="3636"/>
                  </a:lnTo>
                  <a:lnTo>
                    <a:pt x="28" y="3642"/>
                  </a:lnTo>
                  <a:lnTo>
                    <a:pt x="35" y="3648"/>
                  </a:lnTo>
                  <a:lnTo>
                    <a:pt x="42" y="3653"/>
                  </a:lnTo>
                  <a:lnTo>
                    <a:pt x="50" y="3658"/>
                  </a:lnTo>
                  <a:lnTo>
                    <a:pt x="58" y="3662"/>
                  </a:lnTo>
                  <a:lnTo>
                    <a:pt x="66" y="3665"/>
                  </a:lnTo>
                  <a:lnTo>
                    <a:pt x="75" y="3667"/>
                  </a:lnTo>
                  <a:lnTo>
                    <a:pt x="84" y="3669"/>
                  </a:lnTo>
                  <a:lnTo>
                    <a:pt x="94"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6" name="Freeform 637"/>
            <p:cNvSpPr>
              <a:spLocks/>
            </p:cNvSpPr>
            <p:nvPr/>
          </p:nvSpPr>
          <p:spPr bwMode="auto">
            <a:xfrm>
              <a:off x="1060" y="3594"/>
              <a:ext cx="17" cy="333"/>
            </a:xfrm>
            <a:custGeom>
              <a:avLst/>
              <a:gdLst/>
              <a:ahLst/>
              <a:cxnLst>
                <a:cxn ang="0">
                  <a:pos x="103" y="3669"/>
                </a:cxn>
                <a:cxn ang="0">
                  <a:pos x="121" y="3665"/>
                </a:cxn>
                <a:cxn ang="0">
                  <a:pos x="138" y="3658"/>
                </a:cxn>
                <a:cxn ang="0">
                  <a:pos x="153" y="3648"/>
                </a:cxn>
                <a:cxn ang="0">
                  <a:pos x="165" y="3636"/>
                </a:cxn>
                <a:cxn ang="0">
                  <a:pos x="175" y="3621"/>
                </a:cxn>
                <a:cxn ang="0">
                  <a:pos x="182" y="3604"/>
                </a:cxn>
                <a:cxn ang="0">
                  <a:pos x="186" y="3586"/>
                </a:cxn>
                <a:cxn ang="0">
                  <a:pos x="187" y="93"/>
                </a:cxn>
                <a:cxn ang="0">
                  <a:pos x="185" y="74"/>
                </a:cxn>
                <a:cxn ang="0">
                  <a:pos x="179" y="57"/>
                </a:cxn>
                <a:cxn ang="0">
                  <a:pos x="171" y="41"/>
                </a:cxn>
                <a:cxn ang="0">
                  <a:pos x="159" y="27"/>
                </a:cxn>
                <a:cxn ang="0">
                  <a:pos x="146" y="16"/>
                </a:cxn>
                <a:cxn ang="0">
                  <a:pos x="130" y="8"/>
                </a:cxn>
                <a:cxn ang="0">
                  <a:pos x="112" y="2"/>
                </a:cxn>
                <a:cxn ang="0">
                  <a:pos x="94" y="0"/>
                </a:cxn>
                <a:cxn ang="0">
                  <a:pos x="75" y="2"/>
                </a:cxn>
                <a:cxn ang="0">
                  <a:pos x="57" y="8"/>
                </a:cxn>
                <a:cxn ang="0">
                  <a:pos x="41" y="16"/>
                </a:cxn>
                <a:cxn ang="0">
                  <a:pos x="27" y="27"/>
                </a:cxn>
                <a:cxn ang="0">
                  <a:pos x="16" y="41"/>
                </a:cxn>
                <a:cxn ang="0">
                  <a:pos x="7" y="57"/>
                </a:cxn>
                <a:cxn ang="0">
                  <a:pos x="2" y="74"/>
                </a:cxn>
                <a:cxn ang="0">
                  <a:pos x="0" y="93"/>
                </a:cxn>
                <a:cxn ang="0">
                  <a:pos x="1" y="3586"/>
                </a:cxn>
                <a:cxn ang="0">
                  <a:pos x="4" y="3604"/>
                </a:cxn>
                <a:cxn ang="0">
                  <a:pos x="11" y="3621"/>
                </a:cxn>
                <a:cxn ang="0">
                  <a:pos x="21" y="3636"/>
                </a:cxn>
                <a:cxn ang="0">
                  <a:pos x="34" y="3648"/>
                </a:cxn>
                <a:cxn ang="0">
                  <a:pos x="49" y="3658"/>
                </a:cxn>
                <a:cxn ang="0">
                  <a:pos x="65" y="3665"/>
                </a:cxn>
                <a:cxn ang="0">
                  <a:pos x="84" y="3669"/>
                </a:cxn>
              </a:cxnLst>
              <a:rect l="0" t="0" r="r" b="b"/>
              <a:pathLst>
                <a:path w="187" h="3669">
                  <a:moveTo>
                    <a:pt x="94" y="3669"/>
                  </a:moveTo>
                  <a:lnTo>
                    <a:pt x="103" y="3669"/>
                  </a:lnTo>
                  <a:lnTo>
                    <a:pt x="112" y="3668"/>
                  </a:lnTo>
                  <a:lnTo>
                    <a:pt x="121" y="3665"/>
                  </a:lnTo>
                  <a:lnTo>
                    <a:pt x="130" y="3662"/>
                  </a:lnTo>
                  <a:lnTo>
                    <a:pt x="138" y="3658"/>
                  </a:lnTo>
                  <a:lnTo>
                    <a:pt x="146" y="3654"/>
                  </a:lnTo>
                  <a:lnTo>
                    <a:pt x="153" y="3648"/>
                  </a:lnTo>
                  <a:lnTo>
                    <a:pt x="159" y="3642"/>
                  </a:lnTo>
                  <a:lnTo>
                    <a:pt x="165" y="3636"/>
                  </a:lnTo>
                  <a:lnTo>
                    <a:pt x="171" y="3629"/>
                  </a:lnTo>
                  <a:lnTo>
                    <a:pt x="175" y="3621"/>
                  </a:lnTo>
                  <a:lnTo>
                    <a:pt x="179" y="3613"/>
                  </a:lnTo>
                  <a:lnTo>
                    <a:pt x="182" y="3604"/>
                  </a:lnTo>
                  <a:lnTo>
                    <a:pt x="185" y="3596"/>
                  </a:lnTo>
                  <a:lnTo>
                    <a:pt x="186" y="3586"/>
                  </a:lnTo>
                  <a:lnTo>
                    <a:pt x="187" y="3577"/>
                  </a:lnTo>
                  <a:lnTo>
                    <a:pt x="187" y="93"/>
                  </a:lnTo>
                  <a:lnTo>
                    <a:pt x="186" y="83"/>
                  </a:lnTo>
                  <a:lnTo>
                    <a:pt x="185" y="74"/>
                  </a:lnTo>
                  <a:lnTo>
                    <a:pt x="182" y="65"/>
                  </a:lnTo>
                  <a:lnTo>
                    <a:pt x="179" y="57"/>
                  </a:lnTo>
                  <a:lnTo>
                    <a:pt x="175" y="49"/>
                  </a:lnTo>
                  <a:lnTo>
                    <a:pt x="171" y="41"/>
                  </a:lnTo>
                  <a:lnTo>
                    <a:pt x="165" y="34"/>
                  </a:lnTo>
                  <a:lnTo>
                    <a:pt x="159" y="27"/>
                  </a:lnTo>
                  <a:lnTo>
                    <a:pt x="153" y="21"/>
                  </a:lnTo>
                  <a:lnTo>
                    <a:pt x="146" y="16"/>
                  </a:lnTo>
                  <a:lnTo>
                    <a:pt x="138" y="11"/>
                  </a:lnTo>
                  <a:lnTo>
                    <a:pt x="130" y="8"/>
                  </a:lnTo>
                  <a:lnTo>
                    <a:pt x="121" y="4"/>
                  </a:lnTo>
                  <a:lnTo>
                    <a:pt x="112" y="2"/>
                  </a:lnTo>
                  <a:lnTo>
                    <a:pt x="103" y="1"/>
                  </a:lnTo>
                  <a:lnTo>
                    <a:pt x="94" y="0"/>
                  </a:lnTo>
                  <a:lnTo>
                    <a:pt x="84" y="1"/>
                  </a:lnTo>
                  <a:lnTo>
                    <a:pt x="75" y="2"/>
                  </a:lnTo>
                  <a:lnTo>
                    <a:pt x="65" y="4"/>
                  </a:lnTo>
                  <a:lnTo>
                    <a:pt x="57" y="8"/>
                  </a:lnTo>
                  <a:lnTo>
                    <a:pt x="49" y="11"/>
                  </a:lnTo>
                  <a:lnTo>
                    <a:pt x="41" y="16"/>
                  </a:lnTo>
                  <a:lnTo>
                    <a:pt x="34" y="21"/>
                  </a:lnTo>
                  <a:lnTo>
                    <a:pt x="27" y="27"/>
                  </a:lnTo>
                  <a:lnTo>
                    <a:pt x="21" y="34"/>
                  </a:lnTo>
                  <a:lnTo>
                    <a:pt x="16" y="41"/>
                  </a:lnTo>
                  <a:lnTo>
                    <a:pt x="11" y="49"/>
                  </a:lnTo>
                  <a:lnTo>
                    <a:pt x="7" y="57"/>
                  </a:lnTo>
                  <a:lnTo>
                    <a:pt x="4" y="65"/>
                  </a:lnTo>
                  <a:lnTo>
                    <a:pt x="2" y="74"/>
                  </a:lnTo>
                  <a:lnTo>
                    <a:pt x="1" y="83"/>
                  </a:lnTo>
                  <a:lnTo>
                    <a:pt x="0" y="93"/>
                  </a:lnTo>
                  <a:lnTo>
                    <a:pt x="0" y="3577"/>
                  </a:lnTo>
                  <a:lnTo>
                    <a:pt x="1" y="3586"/>
                  </a:lnTo>
                  <a:lnTo>
                    <a:pt x="2" y="3596"/>
                  </a:lnTo>
                  <a:lnTo>
                    <a:pt x="4" y="3604"/>
                  </a:lnTo>
                  <a:lnTo>
                    <a:pt x="7" y="3613"/>
                  </a:lnTo>
                  <a:lnTo>
                    <a:pt x="11" y="3621"/>
                  </a:lnTo>
                  <a:lnTo>
                    <a:pt x="16" y="3629"/>
                  </a:lnTo>
                  <a:lnTo>
                    <a:pt x="21" y="3636"/>
                  </a:lnTo>
                  <a:lnTo>
                    <a:pt x="27" y="3642"/>
                  </a:lnTo>
                  <a:lnTo>
                    <a:pt x="34" y="3648"/>
                  </a:lnTo>
                  <a:lnTo>
                    <a:pt x="41" y="3654"/>
                  </a:lnTo>
                  <a:lnTo>
                    <a:pt x="49" y="3658"/>
                  </a:lnTo>
                  <a:lnTo>
                    <a:pt x="57" y="3662"/>
                  </a:lnTo>
                  <a:lnTo>
                    <a:pt x="65" y="3665"/>
                  </a:lnTo>
                  <a:lnTo>
                    <a:pt x="75" y="3668"/>
                  </a:lnTo>
                  <a:lnTo>
                    <a:pt x="84" y="3669"/>
                  </a:lnTo>
                  <a:lnTo>
                    <a:pt x="94"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7" name="Freeform 638"/>
            <p:cNvSpPr>
              <a:spLocks/>
            </p:cNvSpPr>
            <p:nvPr/>
          </p:nvSpPr>
          <p:spPr bwMode="auto">
            <a:xfrm>
              <a:off x="955" y="3476"/>
              <a:ext cx="17" cy="333"/>
            </a:xfrm>
            <a:custGeom>
              <a:avLst/>
              <a:gdLst/>
              <a:ahLst/>
              <a:cxnLst>
                <a:cxn ang="0">
                  <a:pos x="103" y="3669"/>
                </a:cxn>
                <a:cxn ang="0">
                  <a:pos x="121" y="3665"/>
                </a:cxn>
                <a:cxn ang="0">
                  <a:pos x="138" y="3658"/>
                </a:cxn>
                <a:cxn ang="0">
                  <a:pos x="153" y="3648"/>
                </a:cxn>
                <a:cxn ang="0">
                  <a:pos x="165" y="3636"/>
                </a:cxn>
                <a:cxn ang="0">
                  <a:pos x="175" y="3621"/>
                </a:cxn>
                <a:cxn ang="0">
                  <a:pos x="182" y="3604"/>
                </a:cxn>
                <a:cxn ang="0">
                  <a:pos x="186" y="3586"/>
                </a:cxn>
                <a:cxn ang="0">
                  <a:pos x="186" y="93"/>
                </a:cxn>
                <a:cxn ang="0">
                  <a:pos x="185" y="74"/>
                </a:cxn>
                <a:cxn ang="0">
                  <a:pos x="179" y="57"/>
                </a:cxn>
                <a:cxn ang="0">
                  <a:pos x="171" y="41"/>
                </a:cxn>
                <a:cxn ang="0">
                  <a:pos x="159" y="27"/>
                </a:cxn>
                <a:cxn ang="0">
                  <a:pos x="145" y="16"/>
                </a:cxn>
                <a:cxn ang="0">
                  <a:pos x="130" y="7"/>
                </a:cxn>
                <a:cxn ang="0">
                  <a:pos x="112" y="2"/>
                </a:cxn>
                <a:cxn ang="0">
                  <a:pos x="93" y="0"/>
                </a:cxn>
                <a:cxn ang="0">
                  <a:pos x="74" y="2"/>
                </a:cxn>
                <a:cxn ang="0">
                  <a:pos x="57" y="7"/>
                </a:cxn>
                <a:cxn ang="0">
                  <a:pos x="41" y="16"/>
                </a:cxn>
                <a:cxn ang="0">
                  <a:pos x="27" y="27"/>
                </a:cxn>
                <a:cxn ang="0">
                  <a:pos x="16" y="41"/>
                </a:cxn>
                <a:cxn ang="0">
                  <a:pos x="7" y="57"/>
                </a:cxn>
                <a:cxn ang="0">
                  <a:pos x="2" y="74"/>
                </a:cxn>
                <a:cxn ang="0">
                  <a:pos x="0" y="93"/>
                </a:cxn>
                <a:cxn ang="0">
                  <a:pos x="0" y="3586"/>
                </a:cxn>
                <a:cxn ang="0">
                  <a:pos x="4" y="3604"/>
                </a:cxn>
                <a:cxn ang="0">
                  <a:pos x="11" y="3621"/>
                </a:cxn>
                <a:cxn ang="0">
                  <a:pos x="21" y="3636"/>
                </a:cxn>
                <a:cxn ang="0">
                  <a:pos x="34" y="3648"/>
                </a:cxn>
                <a:cxn ang="0">
                  <a:pos x="48" y="3658"/>
                </a:cxn>
                <a:cxn ang="0">
                  <a:pos x="65" y="3665"/>
                </a:cxn>
                <a:cxn ang="0">
                  <a:pos x="83" y="3669"/>
                </a:cxn>
              </a:cxnLst>
              <a:rect l="0" t="0" r="r" b="b"/>
              <a:pathLst>
                <a:path w="186" h="3669">
                  <a:moveTo>
                    <a:pt x="93" y="3669"/>
                  </a:moveTo>
                  <a:lnTo>
                    <a:pt x="103" y="3669"/>
                  </a:lnTo>
                  <a:lnTo>
                    <a:pt x="112" y="3667"/>
                  </a:lnTo>
                  <a:lnTo>
                    <a:pt x="121" y="3665"/>
                  </a:lnTo>
                  <a:lnTo>
                    <a:pt x="130" y="3662"/>
                  </a:lnTo>
                  <a:lnTo>
                    <a:pt x="138" y="3658"/>
                  </a:lnTo>
                  <a:lnTo>
                    <a:pt x="145" y="3653"/>
                  </a:lnTo>
                  <a:lnTo>
                    <a:pt x="153" y="3648"/>
                  </a:lnTo>
                  <a:lnTo>
                    <a:pt x="159" y="3642"/>
                  </a:lnTo>
                  <a:lnTo>
                    <a:pt x="165" y="3636"/>
                  </a:lnTo>
                  <a:lnTo>
                    <a:pt x="171" y="3628"/>
                  </a:lnTo>
                  <a:lnTo>
                    <a:pt x="175" y="3621"/>
                  </a:lnTo>
                  <a:lnTo>
                    <a:pt x="179" y="3613"/>
                  </a:lnTo>
                  <a:lnTo>
                    <a:pt x="182" y="3604"/>
                  </a:lnTo>
                  <a:lnTo>
                    <a:pt x="185" y="3595"/>
                  </a:lnTo>
                  <a:lnTo>
                    <a:pt x="186" y="3586"/>
                  </a:lnTo>
                  <a:lnTo>
                    <a:pt x="186" y="3576"/>
                  </a:lnTo>
                  <a:lnTo>
                    <a:pt x="186" y="93"/>
                  </a:lnTo>
                  <a:lnTo>
                    <a:pt x="186" y="83"/>
                  </a:lnTo>
                  <a:lnTo>
                    <a:pt x="185" y="74"/>
                  </a:lnTo>
                  <a:lnTo>
                    <a:pt x="182" y="65"/>
                  </a:lnTo>
                  <a:lnTo>
                    <a:pt x="179" y="57"/>
                  </a:lnTo>
                  <a:lnTo>
                    <a:pt x="175" y="48"/>
                  </a:lnTo>
                  <a:lnTo>
                    <a:pt x="171" y="41"/>
                  </a:lnTo>
                  <a:lnTo>
                    <a:pt x="165" y="34"/>
                  </a:lnTo>
                  <a:lnTo>
                    <a:pt x="159" y="27"/>
                  </a:lnTo>
                  <a:lnTo>
                    <a:pt x="153" y="21"/>
                  </a:lnTo>
                  <a:lnTo>
                    <a:pt x="145" y="16"/>
                  </a:lnTo>
                  <a:lnTo>
                    <a:pt x="138" y="11"/>
                  </a:lnTo>
                  <a:lnTo>
                    <a:pt x="130" y="7"/>
                  </a:lnTo>
                  <a:lnTo>
                    <a:pt x="121" y="4"/>
                  </a:lnTo>
                  <a:lnTo>
                    <a:pt x="112" y="2"/>
                  </a:lnTo>
                  <a:lnTo>
                    <a:pt x="103" y="0"/>
                  </a:lnTo>
                  <a:lnTo>
                    <a:pt x="93" y="0"/>
                  </a:lnTo>
                  <a:lnTo>
                    <a:pt x="83" y="0"/>
                  </a:lnTo>
                  <a:lnTo>
                    <a:pt x="74" y="2"/>
                  </a:lnTo>
                  <a:lnTo>
                    <a:pt x="65" y="4"/>
                  </a:lnTo>
                  <a:lnTo>
                    <a:pt x="57" y="7"/>
                  </a:lnTo>
                  <a:lnTo>
                    <a:pt x="48" y="11"/>
                  </a:lnTo>
                  <a:lnTo>
                    <a:pt x="41" y="16"/>
                  </a:lnTo>
                  <a:lnTo>
                    <a:pt x="34" y="21"/>
                  </a:lnTo>
                  <a:lnTo>
                    <a:pt x="27" y="27"/>
                  </a:lnTo>
                  <a:lnTo>
                    <a:pt x="21" y="34"/>
                  </a:lnTo>
                  <a:lnTo>
                    <a:pt x="16" y="41"/>
                  </a:lnTo>
                  <a:lnTo>
                    <a:pt x="11" y="48"/>
                  </a:lnTo>
                  <a:lnTo>
                    <a:pt x="7" y="57"/>
                  </a:lnTo>
                  <a:lnTo>
                    <a:pt x="4" y="65"/>
                  </a:lnTo>
                  <a:lnTo>
                    <a:pt x="2" y="74"/>
                  </a:lnTo>
                  <a:lnTo>
                    <a:pt x="0" y="83"/>
                  </a:lnTo>
                  <a:lnTo>
                    <a:pt x="0" y="93"/>
                  </a:lnTo>
                  <a:lnTo>
                    <a:pt x="0" y="3576"/>
                  </a:lnTo>
                  <a:lnTo>
                    <a:pt x="0" y="3586"/>
                  </a:lnTo>
                  <a:lnTo>
                    <a:pt x="2" y="3595"/>
                  </a:lnTo>
                  <a:lnTo>
                    <a:pt x="4" y="3604"/>
                  </a:lnTo>
                  <a:lnTo>
                    <a:pt x="7" y="3613"/>
                  </a:lnTo>
                  <a:lnTo>
                    <a:pt x="11" y="3621"/>
                  </a:lnTo>
                  <a:lnTo>
                    <a:pt x="16" y="3628"/>
                  </a:lnTo>
                  <a:lnTo>
                    <a:pt x="21" y="3636"/>
                  </a:lnTo>
                  <a:lnTo>
                    <a:pt x="27" y="3642"/>
                  </a:lnTo>
                  <a:lnTo>
                    <a:pt x="34" y="3648"/>
                  </a:lnTo>
                  <a:lnTo>
                    <a:pt x="41" y="3653"/>
                  </a:lnTo>
                  <a:lnTo>
                    <a:pt x="48" y="3658"/>
                  </a:lnTo>
                  <a:lnTo>
                    <a:pt x="57" y="3662"/>
                  </a:lnTo>
                  <a:lnTo>
                    <a:pt x="65" y="3665"/>
                  </a:lnTo>
                  <a:lnTo>
                    <a:pt x="74" y="3667"/>
                  </a:lnTo>
                  <a:lnTo>
                    <a:pt x="83" y="3669"/>
                  </a:lnTo>
                  <a:lnTo>
                    <a:pt x="93" y="3669"/>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8" name="Freeform 639"/>
            <p:cNvSpPr>
              <a:spLocks/>
            </p:cNvSpPr>
            <p:nvPr/>
          </p:nvSpPr>
          <p:spPr bwMode="auto">
            <a:xfrm>
              <a:off x="535" y="3437"/>
              <a:ext cx="577" cy="166"/>
            </a:xfrm>
            <a:custGeom>
              <a:avLst/>
              <a:gdLst/>
              <a:ahLst/>
              <a:cxnLst>
                <a:cxn ang="0">
                  <a:pos x="0" y="25"/>
                </a:cxn>
                <a:cxn ang="0">
                  <a:pos x="1563" y="1827"/>
                </a:cxn>
                <a:cxn ang="0">
                  <a:pos x="6348" y="1827"/>
                </a:cxn>
                <a:cxn ang="0">
                  <a:pos x="4803" y="0"/>
                </a:cxn>
                <a:cxn ang="0">
                  <a:pos x="0" y="25"/>
                </a:cxn>
              </a:cxnLst>
              <a:rect l="0" t="0" r="r" b="b"/>
              <a:pathLst>
                <a:path w="6348" h="1827">
                  <a:moveTo>
                    <a:pt x="0" y="25"/>
                  </a:moveTo>
                  <a:lnTo>
                    <a:pt x="1563" y="1827"/>
                  </a:lnTo>
                  <a:lnTo>
                    <a:pt x="6348" y="1827"/>
                  </a:lnTo>
                  <a:lnTo>
                    <a:pt x="4803" y="0"/>
                  </a:lnTo>
                  <a:lnTo>
                    <a:pt x="0" y="25"/>
                  </a:lnTo>
                  <a:close/>
                </a:path>
              </a:pathLst>
            </a:custGeom>
            <a:solidFill>
              <a:srgbClr val="E1B98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9" name="Freeform 640"/>
            <p:cNvSpPr>
              <a:spLocks/>
            </p:cNvSpPr>
            <p:nvPr/>
          </p:nvSpPr>
          <p:spPr bwMode="auto">
            <a:xfrm>
              <a:off x="677" y="3603"/>
              <a:ext cx="300" cy="8"/>
            </a:xfrm>
            <a:custGeom>
              <a:avLst/>
              <a:gdLst/>
              <a:ahLst/>
              <a:cxnLst>
                <a:cxn ang="0">
                  <a:pos x="3291" y="90"/>
                </a:cxn>
                <a:cxn ang="0">
                  <a:pos x="3297" y="6"/>
                </a:cxn>
                <a:cxn ang="0">
                  <a:pos x="0" y="0"/>
                </a:cxn>
                <a:cxn ang="0">
                  <a:pos x="3" y="92"/>
                </a:cxn>
                <a:cxn ang="0">
                  <a:pos x="3291" y="90"/>
                </a:cxn>
              </a:cxnLst>
              <a:rect l="0" t="0" r="r" b="b"/>
              <a:pathLst>
                <a:path w="3297" h="92">
                  <a:moveTo>
                    <a:pt x="3291" y="90"/>
                  </a:moveTo>
                  <a:lnTo>
                    <a:pt x="3297" y="6"/>
                  </a:lnTo>
                  <a:lnTo>
                    <a:pt x="0" y="0"/>
                  </a:lnTo>
                  <a:lnTo>
                    <a:pt x="3" y="92"/>
                  </a:lnTo>
                  <a:lnTo>
                    <a:pt x="3291" y="90"/>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0" name="Freeform 641"/>
            <p:cNvSpPr>
              <a:spLocks/>
            </p:cNvSpPr>
            <p:nvPr/>
          </p:nvSpPr>
          <p:spPr bwMode="auto">
            <a:xfrm>
              <a:off x="696" y="3611"/>
              <a:ext cx="407" cy="34"/>
            </a:xfrm>
            <a:custGeom>
              <a:avLst/>
              <a:gdLst/>
              <a:ahLst/>
              <a:cxnLst>
                <a:cxn ang="0">
                  <a:pos x="0" y="0"/>
                </a:cxn>
                <a:cxn ang="0">
                  <a:pos x="3" y="373"/>
                </a:cxn>
                <a:cxn ang="0">
                  <a:pos x="4475" y="370"/>
                </a:cxn>
                <a:cxn ang="0">
                  <a:pos x="4475" y="1"/>
                </a:cxn>
                <a:cxn ang="0">
                  <a:pos x="0" y="0"/>
                </a:cxn>
              </a:cxnLst>
              <a:rect l="0" t="0" r="r" b="b"/>
              <a:pathLst>
                <a:path w="4475" h="373">
                  <a:moveTo>
                    <a:pt x="0" y="0"/>
                  </a:moveTo>
                  <a:lnTo>
                    <a:pt x="3" y="373"/>
                  </a:lnTo>
                  <a:lnTo>
                    <a:pt x="4475" y="370"/>
                  </a:lnTo>
                  <a:lnTo>
                    <a:pt x="4475" y="1"/>
                  </a:lnTo>
                  <a:lnTo>
                    <a:pt x="0" y="0"/>
                  </a:lnTo>
                  <a:close/>
                </a:path>
              </a:pathLst>
            </a:custGeom>
            <a:solidFill>
              <a:srgbClr val="64646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1" name="Freeform 642"/>
            <p:cNvSpPr>
              <a:spLocks/>
            </p:cNvSpPr>
            <p:nvPr/>
          </p:nvSpPr>
          <p:spPr bwMode="auto">
            <a:xfrm>
              <a:off x="535" y="3439"/>
              <a:ext cx="143" cy="173"/>
            </a:xfrm>
            <a:custGeom>
              <a:avLst/>
              <a:gdLst/>
              <a:ahLst/>
              <a:cxnLst>
                <a:cxn ang="0">
                  <a:pos x="0" y="0"/>
                </a:cxn>
                <a:cxn ang="0">
                  <a:pos x="0" y="89"/>
                </a:cxn>
                <a:cxn ang="0">
                  <a:pos x="1570" y="1900"/>
                </a:cxn>
                <a:cxn ang="0">
                  <a:pos x="1570" y="1811"/>
                </a:cxn>
                <a:cxn ang="0">
                  <a:pos x="0" y="0"/>
                </a:cxn>
              </a:cxnLst>
              <a:rect l="0" t="0" r="r" b="b"/>
              <a:pathLst>
                <a:path w="1570" h="1900">
                  <a:moveTo>
                    <a:pt x="0" y="0"/>
                  </a:moveTo>
                  <a:lnTo>
                    <a:pt x="0" y="89"/>
                  </a:lnTo>
                  <a:lnTo>
                    <a:pt x="1570" y="1900"/>
                  </a:lnTo>
                  <a:lnTo>
                    <a:pt x="1570" y="1811"/>
                  </a:lnTo>
                  <a:lnTo>
                    <a:pt x="0" y="0"/>
                  </a:lnTo>
                  <a:close/>
                </a:path>
              </a:pathLst>
            </a:custGeom>
            <a:solidFill>
              <a:srgbClr val="9E6B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2" name="Freeform 643"/>
            <p:cNvSpPr>
              <a:spLocks/>
            </p:cNvSpPr>
            <p:nvPr/>
          </p:nvSpPr>
          <p:spPr bwMode="auto">
            <a:xfrm>
              <a:off x="1743" y="3795"/>
              <a:ext cx="157" cy="132"/>
            </a:xfrm>
            <a:custGeom>
              <a:avLst/>
              <a:gdLst/>
              <a:ahLst/>
              <a:cxnLst>
                <a:cxn ang="0">
                  <a:pos x="551" y="10"/>
                </a:cxn>
                <a:cxn ang="0">
                  <a:pos x="503" y="2"/>
                </a:cxn>
                <a:cxn ang="0">
                  <a:pos x="431" y="0"/>
                </a:cxn>
                <a:cxn ang="0">
                  <a:pos x="340" y="11"/>
                </a:cxn>
                <a:cxn ang="0">
                  <a:pos x="228" y="44"/>
                </a:cxn>
                <a:cxn ang="0">
                  <a:pos x="171" y="74"/>
                </a:cxn>
                <a:cxn ang="0">
                  <a:pos x="119" y="115"/>
                </a:cxn>
                <a:cxn ang="0">
                  <a:pos x="75" y="167"/>
                </a:cxn>
                <a:cxn ang="0">
                  <a:pos x="40" y="228"/>
                </a:cxn>
                <a:cxn ang="0">
                  <a:pos x="14" y="296"/>
                </a:cxn>
                <a:cxn ang="0">
                  <a:pos x="1" y="370"/>
                </a:cxn>
                <a:cxn ang="0">
                  <a:pos x="2" y="447"/>
                </a:cxn>
                <a:cxn ang="0">
                  <a:pos x="18" y="526"/>
                </a:cxn>
                <a:cxn ang="0">
                  <a:pos x="52" y="607"/>
                </a:cxn>
                <a:cxn ang="0">
                  <a:pos x="104" y="685"/>
                </a:cxn>
                <a:cxn ang="0">
                  <a:pos x="174" y="760"/>
                </a:cxn>
                <a:cxn ang="0">
                  <a:pos x="254" y="833"/>
                </a:cxn>
                <a:cxn ang="0">
                  <a:pos x="420" y="969"/>
                </a:cxn>
                <a:cxn ang="0">
                  <a:pos x="591" y="1092"/>
                </a:cxn>
                <a:cxn ang="0">
                  <a:pos x="896" y="1294"/>
                </a:cxn>
                <a:cxn ang="0">
                  <a:pos x="1010" y="1372"/>
                </a:cxn>
                <a:cxn ang="0">
                  <a:pos x="1068" y="1401"/>
                </a:cxn>
                <a:cxn ang="0">
                  <a:pos x="1129" y="1424"/>
                </a:cxn>
                <a:cxn ang="0">
                  <a:pos x="1193" y="1441"/>
                </a:cxn>
                <a:cxn ang="0">
                  <a:pos x="1255" y="1453"/>
                </a:cxn>
                <a:cxn ang="0">
                  <a:pos x="1337" y="1460"/>
                </a:cxn>
                <a:cxn ang="0">
                  <a:pos x="1450" y="1456"/>
                </a:cxn>
                <a:cxn ang="0">
                  <a:pos x="1525" y="1441"/>
                </a:cxn>
                <a:cxn ang="0">
                  <a:pos x="1560" y="1428"/>
                </a:cxn>
                <a:cxn ang="0">
                  <a:pos x="1615" y="1391"/>
                </a:cxn>
                <a:cxn ang="0">
                  <a:pos x="1658" y="1342"/>
                </a:cxn>
                <a:cxn ang="0">
                  <a:pos x="1689" y="1285"/>
                </a:cxn>
                <a:cxn ang="0">
                  <a:pos x="1710" y="1229"/>
                </a:cxn>
                <a:cxn ang="0">
                  <a:pos x="1719" y="1177"/>
                </a:cxn>
                <a:cxn ang="0">
                  <a:pos x="1718" y="1120"/>
                </a:cxn>
                <a:cxn ang="0">
                  <a:pos x="1709" y="1022"/>
                </a:cxn>
                <a:cxn ang="0">
                  <a:pos x="1690" y="909"/>
                </a:cxn>
                <a:cxn ang="0">
                  <a:pos x="1663" y="822"/>
                </a:cxn>
                <a:cxn ang="0">
                  <a:pos x="1641" y="780"/>
                </a:cxn>
                <a:cxn ang="0">
                  <a:pos x="1615" y="750"/>
                </a:cxn>
                <a:cxn ang="0">
                  <a:pos x="1583" y="735"/>
                </a:cxn>
                <a:cxn ang="0">
                  <a:pos x="1545" y="736"/>
                </a:cxn>
                <a:cxn ang="0">
                  <a:pos x="1479" y="712"/>
                </a:cxn>
                <a:cxn ang="0">
                  <a:pos x="1386" y="658"/>
                </a:cxn>
                <a:cxn ang="0">
                  <a:pos x="1272" y="581"/>
                </a:cxn>
                <a:cxn ang="0">
                  <a:pos x="1104" y="454"/>
                </a:cxn>
                <a:cxn ang="0">
                  <a:pos x="851" y="251"/>
                </a:cxn>
                <a:cxn ang="0">
                  <a:pos x="612" y="50"/>
                </a:cxn>
              </a:cxnLst>
              <a:rect l="0" t="0" r="r" b="b"/>
              <a:pathLst>
                <a:path w="1720" h="1461">
                  <a:moveTo>
                    <a:pt x="575" y="17"/>
                  </a:moveTo>
                  <a:lnTo>
                    <a:pt x="569" y="15"/>
                  </a:lnTo>
                  <a:lnTo>
                    <a:pt x="551" y="10"/>
                  </a:lnTo>
                  <a:lnTo>
                    <a:pt x="538" y="7"/>
                  </a:lnTo>
                  <a:lnTo>
                    <a:pt x="522" y="4"/>
                  </a:lnTo>
                  <a:lnTo>
                    <a:pt x="503" y="2"/>
                  </a:lnTo>
                  <a:lnTo>
                    <a:pt x="482" y="0"/>
                  </a:lnTo>
                  <a:lnTo>
                    <a:pt x="457" y="0"/>
                  </a:lnTo>
                  <a:lnTo>
                    <a:pt x="431" y="0"/>
                  </a:lnTo>
                  <a:lnTo>
                    <a:pt x="403" y="2"/>
                  </a:lnTo>
                  <a:lnTo>
                    <a:pt x="373" y="6"/>
                  </a:lnTo>
                  <a:lnTo>
                    <a:pt x="340" y="11"/>
                  </a:lnTo>
                  <a:lnTo>
                    <a:pt x="305" y="19"/>
                  </a:lnTo>
                  <a:lnTo>
                    <a:pt x="268" y="31"/>
                  </a:lnTo>
                  <a:lnTo>
                    <a:pt x="228" y="44"/>
                  </a:lnTo>
                  <a:lnTo>
                    <a:pt x="209" y="53"/>
                  </a:lnTo>
                  <a:lnTo>
                    <a:pt x="189" y="62"/>
                  </a:lnTo>
                  <a:lnTo>
                    <a:pt x="171" y="74"/>
                  </a:lnTo>
                  <a:lnTo>
                    <a:pt x="153" y="86"/>
                  </a:lnTo>
                  <a:lnTo>
                    <a:pt x="136" y="100"/>
                  </a:lnTo>
                  <a:lnTo>
                    <a:pt x="119" y="115"/>
                  </a:lnTo>
                  <a:lnTo>
                    <a:pt x="104" y="131"/>
                  </a:lnTo>
                  <a:lnTo>
                    <a:pt x="89" y="148"/>
                  </a:lnTo>
                  <a:lnTo>
                    <a:pt x="75" y="167"/>
                  </a:lnTo>
                  <a:lnTo>
                    <a:pt x="62" y="186"/>
                  </a:lnTo>
                  <a:lnTo>
                    <a:pt x="51" y="206"/>
                  </a:lnTo>
                  <a:lnTo>
                    <a:pt x="40" y="228"/>
                  </a:lnTo>
                  <a:lnTo>
                    <a:pt x="30" y="249"/>
                  </a:lnTo>
                  <a:lnTo>
                    <a:pt x="21" y="272"/>
                  </a:lnTo>
                  <a:lnTo>
                    <a:pt x="14" y="296"/>
                  </a:lnTo>
                  <a:lnTo>
                    <a:pt x="9" y="320"/>
                  </a:lnTo>
                  <a:lnTo>
                    <a:pt x="4" y="345"/>
                  </a:lnTo>
                  <a:lnTo>
                    <a:pt x="1" y="370"/>
                  </a:lnTo>
                  <a:lnTo>
                    <a:pt x="0" y="395"/>
                  </a:lnTo>
                  <a:lnTo>
                    <a:pt x="0" y="421"/>
                  </a:lnTo>
                  <a:lnTo>
                    <a:pt x="2" y="447"/>
                  </a:lnTo>
                  <a:lnTo>
                    <a:pt x="6" y="473"/>
                  </a:lnTo>
                  <a:lnTo>
                    <a:pt x="11" y="500"/>
                  </a:lnTo>
                  <a:lnTo>
                    <a:pt x="18" y="526"/>
                  </a:lnTo>
                  <a:lnTo>
                    <a:pt x="28" y="554"/>
                  </a:lnTo>
                  <a:lnTo>
                    <a:pt x="39" y="580"/>
                  </a:lnTo>
                  <a:lnTo>
                    <a:pt x="52" y="607"/>
                  </a:lnTo>
                  <a:lnTo>
                    <a:pt x="67" y="633"/>
                  </a:lnTo>
                  <a:lnTo>
                    <a:pt x="84" y="659"/>
                  </a:lnTo>
                  <a:lnTo>
                    <a:pt x="104" y="685"/>
                  </a:lnTo>
                  <a:lnTo>
                    <a:pt x="125" y="711"/>
                  </a:lnTo>
                  <a:lnTo>
                    <a:pt x="149" y="736"/>
                  </a:lnTo>
                  <a:lnTo>
                    <a:pt x="174" y="760"/>
                  </a:lnTo>
                  <a:lnTo>
                    <a:pt x="200" y="785"/>
                  </a:lnTo>
                  <a:lnTo>
                    <a:pt x="226" y="810"/>
                  </a:lnTo>
                  <a:lnTo>
                    <a:pt x="254" y="833"/>
                  </a:lnTo>
                  <a:lnTo>
                    <a:pt x="308" y="880"/>
                  </a:lnTo>
                  <a:lnTo>
                    <a:pt x="364" y="925"/>
                  </a:lnTo>
                  <a:lnTo>
                    <a:pt x="420" y="969"/>
                  </a:lnTo>
                  <a:lnTo>
                    <a:pt x="478" y="1011"/>
                  </a:lnTo>
                  <a:lnTo>
                    <a:pt x="535" y="1052"/>
                  </a:lnTo>
                  <a:lnTo>
                    <a:pt x="591" y="1092"/>
                  </a:lnTo>
                  <a:lnTo>
                    <a:pt x="702" y="1166"/>
                  </a:lnTo>
                  <a:lnTo>
                    <a:pt x="804" y="1233"/>
                  </a:lnTo>
                  <a:lnTo>
                    <a:pt x="896" y="1294"/>
                  </a:lnTo>
                  <a:lnTo>
                    <a:pt x="975" y="1348"/>
                  </a:lnTo>
                  <a:lnTo>
                    <a:pt x="992" y="1360"/>
                  </a:lnTo>
                  <a:lnTo>
                    <a:pt x="1010" y="1372"/>
                  </a:lnTo>
                  <a:lnTo>
                    <a:pt x="1029" y="1382"/>
                  </a:lnTo>
                  <a:lnTo>
                    <a:pt x="1048" y="1392"/>
                  </a:lnTo>
                  <a:lnTo>
                    <a:pt x="1068" y="1401"/>
                  </a:lnTo>
                  <a:lnTo>
                    <a:pt x="1088" y="1409"/>
                  </a:lnTo>
                  <a:lnTo>
                    <a:pt x="1108" y="1417"/>
                  </a:lnTo>
                  <a:lnTo>
                    <a:pt x="1129" y="1424"/>
                  </a:lnTo>
                  <a:lnTo>
                    <a:pt x="1150" y="1431"/>
                  </a:lnTo>
                  <a:lnTo>
                    <a:pt x="1172" y="1436"/>
                  </a:lnTo>
                  <a:lnTo>
                    <a:pt x="1193" y="1441"/>
                  </a:lnTo>
                  <a:lnTo>
                    <a:pt x="1214" y="1446"/>
                  </a:lnTo>
                  <a:lnTo>
                    <a:pt x="1235" y="1450"/>
                  </a:lnTo>
                  <a:lnTo>
                    <a:pt x="1255" y="1453"/>
                  </a:lnTo>
                  <a:lnTo>
                    <a:pt x="1276" y="1456"/>
                  </a:lnTo>
                  <a:lnTo>
                    <a:pt x="1297" y="1458"/>
                  </a:lnTo>
                  <a:lnTo>
                    <a:pt x="1337" y="1460"/>
                  </a:lnTo>
                  <a:lnTo>
                    <a:pt x="1376" y="1461"/>
                  </a:lnTo>
                  <a:lnTo>
                    <a:pt x="1415" y="1460"/>
                  </a:lnTo>
                  <a:lnTo>
                    <a:pt x="1450" y="1456"/>
                  </a:lnTo>
                  <a:lnTo>
                    <a:pt x="1482" y="1452"/>
                  </a:lnTo>
                  <a:lnTo>
                    <a:pt x="1512" y="1445"/>
                  </a:lnTo>
                  <a:lnTo>
                    <a:pt x="1525" y="1441"/>
                  </a:lnTo>
                  <a:lnTo>
                    <a:pt x="1538" y="1437"/>
                  </a:lnTo>
                  <a:lnTo>
                    <a:pt x="1549" y="1433"/>
                  </a:lnTo>
                  <a:lnTo>
                    <a:pt x="1560" y="1428"/>
                  </a:lnTo>
                  <a:lnTo>
                    <a:pt x="1579" y="1417"/>
                  </a:lnTo>
                  <a:lnTo>
                    <a:pt x="1597" y="1404"/>
                  </a:lnTo>
                  <a:lnTo>
                    <a:pt x="1615" y="1391"/>
                  </a:lnTo>
                  <a:lnTo>
                    <a:pt x="1630" y="1375"/>
                  </a:lnTo>
                  <a:lnTo>
                    <a:pt x="1644" y="1359"/>
                  </a:lnTo>
                  <a:lnTo>
                    <a:pt x="1658" y="1342"/>
                  </a:lnTo>
                  <a:lnTo>
                    <a:pt x="1669" y="1324"/>
                  </a:lnTo>
                  <a:lnTo>
                    <a:pt x="1680" y="1304"/>
                  </a:lnTo>
                  <a:lnTo>
                    <a:pt x="1689" y="1285"/>
                  </a:lnTo>
                  <a:lnTo>
                    <a:pt x="1697" y="1267"/>
                  </a:lnTo>
                  <a:lnTo>
                    <a:pt x="1704" y="1248"/>
                  </a:lnTo>
                  <a:lnTo>
                    <a:pt x="1710" y="1229"/>
                  </a:lnTo>
                  <a:lnTo>
                    <a:pt x="1714" y="1211"/>
                  </a:lnTo>
                  <a:lnTo>
                    <a:pt x="1717" y="1194"/>
                  </a:lnTo>
                  <a:lnTo>
                    <a:pt x="1719" y="1177"/>
                  </a:lnTo>
                  <a:lnTo>
                    <a:pt x="1720" y="1162"/>
                  </a:lnTo>
                  <a:lnTo>
                    <a:pt x="1719" y="1144"/>
                  </a:lnTo>
                  <a:lnTo>
                    <a:pt x="1718" y="1120"/>
                  </a:lnTo>
                  <a:lnTo>
                    <a:pt x="1716" y="1091"/>
                  </a:lnTo>
                  <a:lnTo>
                    <a:pt x="1713" y="1058"/>
                  </a:lnTo>
                  <a:lnTo>
                    <a:pt x="1709" y="1022"/>
                  </a:lnTo>
                  <a:lnTo>
                    <a:pt x="1704" y="985"/>
                  </a:lnTo>
                  <a:lnTo>
                    <a:pt x="1698" y="947"/>
                  </a:lnTo>
                  <a:lnTo>
                    <a:pt x="1690" y="909"/>
                  </a:lnTo>
                  <a:lnTo>
                    <a:pt x="1680" y="872"/>
                  </a:lnTo>
                  <a:lnTo>
                    <a:pt x="1669" y="838"/>
                  </a:lnTo>
                  <a:lnTo>
                    <a:pt x="1663" y="822"/>
                  </a:lnTo>
                  <a:lnTo>
                    <a:pt x="1656" y="807"/>
                  </a:lnTo>
                  <a:lnTo>
                    <a:pt x="1649" y="792"/>
                  </a:lnTo>
                  <a:lnTo>
                    <a:pt x="1641" y="780"/>
                  </a:lnTo>
                  <a:lnTo>
                    <a:pt x="1633" y="768"/>
                  </a:lnTo>
                  <a:lnTo>
                    <a:pt x="1625" y="758"/>
                  </a:lnTo>
                  <a:lnTo>
                    <a:pt x="1615" y="750"/>
                  </a:lnTo>
                  <a:lnTo>
                    <a:pt x="1605" y="743"/>
                  </a:lnTo>
                  <a:lnTo>
                    <a:pt x="1594" y="738"/>
                  </a:lnTo>
                  <a:lnTo>
                    <a:pt x="1583" y="735"/>
                  </a:lnTo>
                  <a:lnTo>
                    <a:pt x="1572" y="734"/>
                  </a:lnTo>
                  <a:lnTo>
                    <a:pt x="1560" y="736"/>
                  </a:lnTo>
                  <a:lnTo>
                    <a:pt x="1545" y="736"/>
                  </a:lnTo>
                  <a:lnTo>
                    <a:pt x="1527" y="732"/>
                  </a:lnTo>
                  <a:lnTo>
                    <a:pt x="1505" y="724"/>
                  </a:lnTo>
                  <a:lnTo>
                    <a:pt x="1479" y="712"/>
                  </a:lnTo>
                  <a:lnTo>
                    <a:pt x="1451" y="698"/>
                  </a:lnTo>
                  <a:lnTo>
                    <a:pt x="1420" y="679"/>
                  </a:lnTo>
                  <a:lnTo>
                    <a:pt x="1386" y="658"/>
                  </a:lnTo>
                  <a:lnTo>
                    <a:pt x="1350" y="635"/>
                  </a:lnTo>
                  <a:lnTo>
                    <a:pt x="1312" y="609"/>
                  </a:lnTo>
                  <a:lnTo>
                    <a:pt x="1272" y="581"/>
                  </a:lnTo>
                  <a:lnTo>
                    <a:pt x="1232" y="552"/>
                  </a:lnTo>
                  <a:lnTo>
                    <a:pt x="1190" y="520"/>
                  </a:lnTo>
                  <a:lnTo>
                    <a:pt x="1104" y="454"/>
                  </a:lnTo>
                  <a:lnTo>
                    <a:pt x="1018" y="387"/>
                  </a:lnTo>
                  <a:lnTo>
                    <a:pt x="933" y="319"/>
                  </a:lnTo>
                  <a:lnTo>
                    <a:pt x="851" y="251"/>
                  </a:lnTo>
                  <a:lnTo>
                    <a:pt x="777" y="189"/>
                  </a:lnTo>
                  <a:lnTo>
                    <a:pt x="710" y="133"/>
                  </a:lnTo>
                  <a:lnTo>
                    <a:pt x="612" y="50"/>
                  </a:lnTo>
                  <a:lnTo>
                    <a:pt x="575" y="17"/>
                  </a:lnTo>
                  <a:close/>
                </a:path>
              </a:pathLst>
            </a:custGeom>
            <a:solidFill>
              <a:srgbClr val="F6FBE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3" name="Freeform 644"/>
            <p:cNvSpPr>
              <a:spLocks/>
            </p:cNvSpPr>
            <p:nvPr/>
          </p:nvSpPr>
          <p:spPr bwMode="auto">
            <a:xfrm>
              <a:off x="1793" y="3777"/>
              <a:ext cx="113" cy="104"/>
            </a:xfrm>
            <a:custGeom>
              <a:avLst/>
              <a:gdLst/>
              <a:ahLst/>
              <a:cxnLst>
                <a:cxn ang="0">
                  <a:pos x="0" y="0"/>
                </a:cxn>
                <a:cxn ang="0">
                  <a:pos x="253" y="917"/>
                </a:cxn>
                <a:cxn ang="0">
                  <a:pos x="259" y="925"/>
                </a:cxn>
                <a:cxn ang="0">
                  <a:pos x="276" y="944"/>
                </a:cxn>
                <a:cxn ang="0">
                  <a:pos x="289" y="958"/>
                </a:cxn>
                <a:cxn ang="0">
                  <a:pos x="306" y="973"/>
                </a:cxn>
                <a:cxn ang="0">
                  <a:pos x="325" y="990"/>
                </a:cxn>
                <a:cxn ang="0">
                  <a:pos x="348" y="1008"/>
                </a:cxn>
                <a:cxn ang="0">
                  <a:pos x="374" y="1027"/>
                </a:cxn>
                <a:cxn ang="0">
                  <a:pos x="404" y="1045"/>
                </a:cxn>
                <a:cxn ang="0">
                  <a:pos x="436" y="1063"/>
                </a:cxn>
                <a:cxn ang="0">
                  <a:pos x="472" y="1080"/>
                </a:cxn>
                <a:cxn ang="0">
                  <a:pos x="492" y="1088"/>
                </a:cxn>
                <a:cxn ang="0">
                  <a:pos x="512" y="1096"/>
                </a:cxn>
                <a:cxn ang="0">
                  <a:pos x="533" y="1103"/>
                </a:cxn>
                <a:cxn ang="0">
                  <a:pos x="555" y="1110"/>
                </a:cxn>
                <a:cxn ang="0">
                  <a:pos x="578" y="1116"/>
                </a:cxn>
                <a:cxn ang="0">
                  <a:pos x="602" y="1122"/>
                </a:cxn>
                <a:cxn ang="0">
                  <a:pos x="627" y="1128"/>
                </a:cxn>
                <a:cxn ang="0">
                  <a:pos x="653" y="1132"/>
                </a:cxn>
                <a:cxn ang="0">
                  <a:pos x="679" y="1136"/>
                </a:cxn>
                <a:cxn ang="0">
                  <a:pos x="705" y="1139"/>
                </a:cxn>
                <a:cxn ang="0">
                  <a:pos x="731" y="1141"/>
                </a:cxn>
                <a:cxn ang="0">
                  <a:pos x="758" y="1143"/>
                </a:cxn>
                <a:cxn ang="0">
                  <a:pos x="784" y="1143"/>
                </a:cxn>
                <a:cxn ang="0">
                  <a:pos x="810" y="1144"/>
                </a:cxn>
                <a:cxn ang="0">
                  <a:pos x="837" y="1143"/>
                </a:cxn>
                <a:cxn ang="0">
                  <a:pos x="862" y="1142"/>
                </a:cxn>
                <a:cxn ang="0">
                  <a:pos x="912" y="1139"/>
                </a:cxn>
                <a:cxn ang="0">
                  <a:pos x="960" y="1134"/>
                </a:cxn>
                <a:cxn ang="0">
                  <a:pos x="1006" y="1128"/>
                </a:cxn>
                <a:cxn ang="0">
                  <a:pos x="1049" y="1122"/>
                </a:cxn>
                <a:cxn ang="0">
                  <a:pos x="1090" y="1114"/>
                </a:cxn>
                <a:cxn ang="0">
                  <a:pos x="1126" y="1106"/>
                </a:cxn>
                <a:cxn ang="0">
                  <a:pos x="1157" y="1099"/>
                </a:cxn>
                <a:cxn ang="0">
                  <a:pos x="1185" y="1092"/>
                </a:cxn>
                <a:cxn ang="0">
                  <a:pos x="1223" y="1082"/>
                </a:cxn>
                <a:cxn ang="0">
                  <a:pos x="1236" y="1077"/>
                </a:cxn>
                <a:cxn ang="0">
                  <a:pos x="1091" y="126"/>
                </a:cxn>
                <a:cxn ang="0">
                  <a:pos x="0" y="0"/>
                </a:cxn>
              </a:cxnLst>
              <a:rect l="0" t="0" r="r" b="b"/>
              <a:pathLst>
                <a:path w="1236" h="1144">
                  <a:moveTo>
                    <a:pt x="0" y="0"/>
                  </a:moveTo>
                  <a:lnTo>
                    <a:pt x="253" y="917"/>
                  </a:lnTo>
                  <a:lnTo>
                    <a:pt x="259" y="925"/>
                  </a:lnTo>
                  <a:lnTo>
                    <a:pt x="276" y="944"/>
                  </a:lnTo>
                  <a:lnTo>
                    <a:pt x="289" y="958"/>
                  </a:lnTo>
                  <a:lnTo>
                    <a:pt x="306" y="973"/>
                  </a:lnTo>
                  <a:lnTo>
                    <a:pt x="325" y="990"/>
                  </a:lnTo>
                  <a:lnTo>
                    <a:pt x="348" y="1008"/>
                  </a:lnTo>
                  <a:lnTo>
                    <a:pt x="374" y="1027"/>
                  </a:lnTo>
                  <a:lnTo>
                    <a:pt x="404" y="1045"/>
                  </a:lnTo>
                  <a:lnTo>
                    <a:pt x="436" y="1063"/>
                  </a:lnTo>
                  <a:lnTo>
                    <a:pt x="472" y="1080"/>
                  </a:lnTo>
                  <a:lnTo>
                    <a:pt x="492" y="1088"/>
                  </a:lnTo>
                  <a:lnTo>
                    <a:pt x="512" y="1096"/>
                  </a:lnTo>
                  <a:lnTo>
                    <a:pt x="533" y="1103"/>
                  </a:lnTo>
                  <a:lnTo>
                    <a:pt x="555" y="1110"/>
                  </a:lnTo>
                  <a:lnTo>
                    <a:pt x="578" y="1116"/>
                  </a:lnTo>
                  <a:lnTo>
                    <a:pt x="602" y="1122"/>
                  </a:lnTo>
                  <a:lnTo>
                    <a:pt x="627" y="1128"/>
                  </a:lnTo>
                  <a:lnTo>
                    <a:pt x="653" y="1132"/>
                  </a:lnTo>
                  <a:lnTo>
                    <a:pt x="679" y="1136"/>
                  </a:lnTo>
                  <a:lnTo>
                    <a:pt x="705" y="1139"/>
                  </a:lnTo>
                  <a:lnTo>
                    <a:pt x="731" y="1141"/>
                  </a:lnTo>
                  <a:lnTo>
                    <a:pt x="758" y="1143"/>
                  </a:lnTo>
                  <a:lnTo>
                    <a:pt x="784" y="1143"/>
                  </a:lnTo>
                  <a:lnTo>
                    <a:pt x="810" y="1144"/>
                  </a:lnTo>
                  <a:lnTo>
                    <a:pt x="837" y="1143"/>
                  </a:lnTo>
                  <a:lnTo>
                    <a:pt x="862" y="1142"/>
                  </a:lnTo>
                  <a:lnTo>
                    <a:pt x="912" y="1139"/>
                  </a:lnTo>
                  <a:lnTo>
                    <a:pt x="960" y="1134"/>
                  </a:lnTo>
                  <a:lnTo>
                    <a:pt x="1006" y="1128"/>
                  </a:lnTo>
                  <a:lnTo>
                    <a:pt x="1049" y="1122"/>
                  </a:lnTo>
                  <a:lnTo>
                    <a:pt x="1090" y="1114"/>
                  </a:lnTo>
                  <a:lnTo>
                    <a:pt x="1126" y="1106"/>
                  </a:lnTo>
                  <a:lnTo>
                    <a:pt x="1157" y="1099"/>
                  </a:lnTo>
                  <a:lnTo>
                    <a:pt x="1185" y="1092"/>
                  </a:lnTo>
                  <a:lnTo>
                    <a:pt x="1223" y="1082"/>
                  </a:lnTo>
                  <a:lnTo>
                    <a:pt x="1236" y="1077"/>
                  </a:lnTo>
                  <a:lnTo>
                    <a:pt x="1091" y="126"/>
                  </a:lnTo>
                  <a:lnTo>
                    <a:pt x="0" y="0"/>
                  </a:lnTo>
                  <a:close/>
                </a:path>
              </a:pathLst>
            </a:custGeom>
            <a:solidFill>
              <a:srgbClr val="7CA5C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4" name="Freeform 645"/>
            <p:cNvSpPr>
              <a:spLocks/>
            </p:cNvSpPr>
            <p:nvPr/>
          </p:nvSpPr>
          <p:spPr bwMode="auto">
            <a:xfrm>
              <a:off x="1538" y="3802"/>
              <a:ext cx="156" cy="133"/>
            </a:xfrm>
            <a:custGeom>
              <a:avLst/>
              <a:gdLst/>
              <a:ahLst/>
              <a:cxnLst>
                <a:cxn ang="0">
                  <a:pos x="551" y="10"/>
                </a:cxn>
                <a:cxn ang="0">
                  <a:pos x="503" y="3"/>
                </a:cxn>
                <a:cxn ang="0">
                  <a:pos x="431" y="1"/>
                </a:cxn>
                <a:cxn ang="0">
                  <a:pos x="340" y="12"/>
                </a:cxn>
                <a:cxn ang="0">
                  <a:pos x="228" y="44"/>
                </a:cxn>
                <a:cxn ang="0">
                  <a:pos x="171" y="73"/>
                </a:cxn>
                <a:cxn ang="0">
                  <a:pos x="119" y="114"/>
                </a:cxn>
                <a:cxn ang="0">
                  <a:pos x="75" y="166"/>
                </a:cxn>
                <a:cxn ang="0">
                  <a:pos x="40" y="228"/>
                </a:cxn>
                <a:cxn ang="0">
                  <a:pos x="14" y="296"/>
                </a:cxn>
                <a:cxn ang="0">
                  <a:pos x="1" y="369"/>
                </a:cxn>
                <a:cxn ang="0">
                  <a:pos x="2" y="447"/>
                </a:cxn>
                <a:cxn ang="0">
                  <a:pos x="18" y="527"/>
                </a:cxn>
                <a:cxn ang="0">
                  <a:pos x="52" y="606"/>
                </a:cxn>
                <a:cxn ang="0">
                  <a:pos x="103" y="685"/>
                </a:cxn>
                <a:cxn ang="0">
                  <a:pos x="174" y="761"/>
                </a:cxn>
                <a:cxn ang="0">
                  <a:pos x="253" y="833"/>
                </a:cxn>
                <a:cxn ang="0">
                  <a:pos x="420" y="968"/>
                </a:cxn>
                <a:cxn ang="0">
                  <a:pos x="591" y="1092"/>
                </a:cxn>
                <a:cxn ang="0">
                  <a:pos x="896" y="1294"/>
                </a:cxn>
                <a:cxn ang="0">
                  <a:pos x="1010" y="1371"/>
                </a:cxn>
                <a:cxn ang="0">
                  <a:pos x="1068" y="1401"/>
                </a:cxn>
                <a:cxn ang="0">
                  <a:pos x="1129" y="1424"/>
                </a:cxn>
                <a:cxn ang="0">
                  <a:pos x="1192" y="1441"/>
                </a:cxn>
                <a:cxn ang="0">
                  <a:pos x="1255" y="1452"/>
                </a:cxn>
                <a:cxn ang="0">
                  <a:pos x="1337" y="1460"/>
                </a:cxn>
                <a:cxn ang="0">
                  <a:pos x="1450" y="1456"/>
                </a:cxn>
                <a:cxn ang="0">
                  <a:pos x="1525" y="1441"/>
                </a:cxn>
                <a:cxn ang="0">
                  <a:pos x="1560" y="1427"/>
                </a:cxn>
                <a:cxn ang="0">
                  <a:pos x="1615" y="1390"/>
                </a:cxn>
                <a:cxn ang="0">
                  <a:pos x="1657" y="1341"/>
                </a:cxn>
                <a:cxn ang="0">
                  <a:pos x="1689" y="1286"/>
                </a:cxn>
                <a:cxn ang="0">
                  <a:pos x="1710" y="1229"/>
                </a:cxn>
                <a:cxn ang="0">
                  <a:pos x="1719" y="1177"/>
                </a:cxn>
                <a:cxn ang="0">
                  <a:pos x="1722" y="1089"/>
                </a:cxn>
                <a:cxn ang="0">
                  <a:pos x="1724" y="1025"/>
                </a:cxn>
                <a:cxn ang="0">
                  <a:pos x="1718" y="957"/>
                </a:cxn>
                <a:cxn ang="0">
                  <a:pos x="1701" y="894"/>
                </a:cxn>
                <a:cxn ang="0">
                  <a:pos x="1680" y="858"/>
                </a:cxn>
                <a:cxn ang="0">
                  <a:pos x="1639" y="817"/>
                </a:cxn>
                <a:cxn ang="0">
                  <a:pos x="1455" y="672"/>
                </a:cxn>
                <a:cxn ang="0">
                  <a:pos x="894" y="253"/>
                </a:cxn>
                <a:cxn ang="0">
                  <a:pos x="575" y="17"/>
                </a:cxn>
              </a:cxnLst>
              <a:rect l="0" t="0" r="r" b="b"/>
              <a:pathLst>
                <a:path w="1724" h="1460">
                  <a:moveTo>
                    <a:pt x="575" y="17"/>
                  </a:moveTo>
                  <a:lnTo>
                    <a:pt x="569" y="15"/>
                  </a:lnTo>
                  <a:lnTo>
                    <a:pt x="551" y="10"/>
                  </a:lnTo>
                  <a:lnTo>
                    <a:pt x="537" y="8"/>
                  </a:lnTo>
                  <a:lnTo>
                    <a:pt x="522" y="5"/>
                  </a:lnTo>
                  <a:lnTo>
                    <a:pt x="503" y="3"/>
                  </a:lnTo>
                  <a:lnTo>
                    <a:pt x="482" y="1"/>
                  </a:lnTo>
                  <a:lnTo>
                    <a:pt x="457" y="0"/>
                  </a:lnTo>
                  <a:lnTo>
                    <a:pt x="431" y="1"/>
                  </a:lnTo>
                  <a:lnTo>
                    <a:pt x="403" y="3"/>
                  </a:lnTo>
                  <a:lnTo>
                    <a:pt x="372" y="6"/>
                  </a:lnTo>
                  <a:lnTo>
                    <a:pt x="340" y="12"/>
                  </a:lnTo>
                  <a:lnTo>
                    <a:pt x="305" y="20"/>
                  </a:lnTo>
                  <a:lnTo>
                    <a:pt x="268" y="31"/>
                  </a:lnTo>
                  <a:lnTo>
                    <a:pt x="228" y="44"/>
                  </a:lnTo>
                  <a:lnTo>
                    <a:pt x="208" y="52"/>
                  </a:lnTo>
                  <a:lnTo>
                    <a:pt x="189" y="62"/>
                  </a:lnTo>
                  <a:lnTo>
                    <a:pt x="171" y="73"/>
                  </a:lnTo>
                  <a:lnTo>
                    <a:pt x="153" y="86"/>
                  </a:lnTo>
                  <a:lnTo>
                    <a:pt x="136" y="99"/>
                  </a:lnTo>
                  <a:lnTo>
                    <a:pt x="119" y="114"/>
                  </a:lnTo>
                  <a:lnTo>
                    <a:pt x="104" y="131"/>
                  </a:lnTo>
                  <a:lnTo>
                    <a:pt x="89" y="148"/>
                  </a:lnTo>
                  <a:lnTo>
                    <a:pt x="75" y="166"/>
                  </a:lnTo>
                  <a:lnTo>
                    <a:pt x="62" y="186"/>
                  </a:lnTo>
                  <a:lnTo>
                    <a:pt x="50" y="207"/>
                  </a:lnTo>
                  <a:lnTo>
                    <a:pt x="40" y="228"/>
                  </a:lnTo>
                  <a:lnTo>
                    <a:pt x="30" y="250"/>
                  </a:lnTo>
                  <a:lnTo>
                    <a:pt x="22" y="273"/>
                  </a:lnTo>
                  <a:lnTo>
                    <a:pt x="14" y="296"/>
                  </a:lnTo>
                  <a:lnTo>
                    <a:pt x="8" y="320"/>
                  </a:lnTo>
                  <a:lnTo>
                    <a:pt x="4" y="344"/>
                  </a:lnTo>
                  <a:lnTo>
                    <a:pt x="1" y="369"/>
                  </a:lnTo>
                  <a:lnTo>
                    <a:pt x="0" y="395"/>
                  </a:lnTo>
                  <a:lnTo>
                    <a:pt x="0" y="421"/>
                  </a:lnTo>
                  <a:lnTo>
                    <a:pt x="2" y="447"/>
                  </a:lnTo>
                  <a:lnTo>
                    <a:pt x="6" y="474"/>
                  </a:lnTo>
                  <a:lnTo>
                    <a:pt x="11" y="500"/>
                  </a:lnTo>
                  <a:lnTo>
                    <a:pt x="18" y="527"/>
                  </a:lnTo>
                  <a:lnTo>
                    <a:pt x="28" y="553"/>
                  </a:lnTo>
                  <a:lnTo>
                    <a:pt x="39" y="580"/>
                  </a:lnTo>
                  <a:lnTo>
                    <a:pt x="52" y="606"/>
                  </a:lnTo>
                  <a:lnTo>
                    <a:pt x="67" y="633"/>
                  </a:lnTo>
                  <a:lnTo>
                    <a:pt x="84" y="659"/>
                  </a:lnTo>
                  <a:lnTo>
                    <a:pt x="103" y="685"/>
                  </a:lnTo>
                  <a:lnTo>
                    <a:pt x="125" y="710"/>
                  </a:lnTo>
                  <a:lnTo>
                    <a:pt x="149" y="736"/>
                  </a:lnTo>
                  <a:lnTo>
                    <a:pt x="174" y="761"/>
                  </a:lnTo>
                  <a:lnTo>
                    <a:pt x="199" y="785"/>
                  </a:lnTo>
                  <a:lnTo>
                    <a:pt x="226" y="809"/>
                  </a:lnTo>
                  <a:lnTo>
                    <a:pt x="253" y="833"/>
                  </a:lnTo>
                  <a:lnTo>
                    <a:pt x="308" y="880"/>
                  </a:lnTo>
                  <a:lnTo>
                    <a:pt x="364" y="925"/>
                  </a:lnTo>
                  <a:lnTo>
                    <a:pt x="420" y="968"/>
                  </a:lnTo>
                  <a:lnTo>
                    <a:pt x="478" y="1012"/>
                  </a:lnTo>
                  <a:lnTo>
                    <a:pt x="535" y="1052"/>
                  </a:lnTo>
                  <a:lnTo>
                    <a:pt x="591" y="1092"/>
                  </a:lnTo>
                  <a:lnTo>
                    <a:pt x="702" y="1166"/>
                  </a:lnTo>
                  <a:lnTo>
                    <a:pt x="804" y="1234"/>
                  </a:lnTo>
                  <a:lnTo>
                    <a:pt x="896" y="1294"/>
                  </a:lnTo>
                  <a:lnTo>
                    <a:pt x="974" y="1348"/>
                  </a:lnTo>
                  <a:lnTo>
                    <a:pt x="992" y="1360"/>
                  </a:lnTo>
                  <a:lnTo>
                    <a:pt x="1010" y="1371"/>
                  </a:lnTo>
                  <a:lnTo>
                    <a:pt x="1029" y="1382"/>
                  </a:lnTo>
                  <a:lnTo>
                    <a:pt x="1048" y="1391"/>
                  </a:lnTo>
                  <a:lnTo>
                    <a:pt x="1068" y="1401"/>
                  </a:lnTo>
                  <a:lnTo>
                    <a:pt x="1088" y="1409"/>
                  </a:lnTo>
                  <a:lnTo>
                    <a:pt x="1108" y="1417"/>
                  </a:lnTo>
                  <a:lnTo>
                    <a:pt x="1129" y="1424"/>
                  </a:lnTo>
                  <a:lnTo>
                    <a:pt x="1150" y="1430"/>
                  </a:lnTo>
                  <a:lnTo>
                    <a:pt x="1171" y="1436"/>
                  </a:lnTo>
                  <a:lnTo>
                    <a:pt x="1192" y="1441"/>
                  </a:lnTo>
                  <a:lnTo>
                    <a:pt x="1213" y="1445"/>
                  </a:lnTo>
                  <a:lnTo>
                    <a:pt x="1234" y="1449"/>
                  </a:lnTo>
                  <a:lnTo>
                    <a:pt x="1255" y="1452"/>
                  </a:lnTo>
                  <a:lnTo>
                    <a:pt x="1276" y="1455"/>
                  </a:lnTo>
                  <a:lnTo>
                    <a:pt x="1297" y="1457"/>
                  </a:lnTo>
                  <a:lnTo>
                    <a:pt x="1337" y="1460"/>
                  </a:lnTo>
                  <a:lnTo>
                    <a:pt x="1376" y="1460"/>
                  </a:lnTo>
                  <a:lnTo>
                    <a:pt x="1415" y="1459"/>
                  </a:lnTo>
                  <a:lnTo>
                    <a:pt x="1450" y="1456"/>
                  </a:lnTo>
                  <a:lnTo>
                    <a:pt x="1482" y="1451"/>
                  </a:lnTo>
                  <a:lnTo>
                    <a:pt x="1512" y="1445"/>
                  </a:lnTo>
                  <a:lnTo>
                    <a:pt x="1525" y="1441"/>
                  </a:lnTo>
                  <a:lnTo>
                    <a:pt x="1537" y="1437"/>
                  </a:lnTo>
                  <a:lnTo>
                    <a:pt x="1549" y="1432"/>
                  </a:lnTo>
                  <a:lnTo>
                    <a:pt x="1560" y="1427"/>
                  </a:lnTo>
                  <a:lnTo>
                    <a:pt x="1579" y="1417"/>
                  </a:lnTo>
                  <a:lnTo>
                    <a:pt x="1597" y="1404"/>
                  </a:lnTo>
                  <a:lnTo>
                    <a:pt x="1615" y="1390"/>
                  </a:lnTo>
                  <a:lnTo>
                    <a:pt x="1630" y="1375"/>
                  </a:lnTo>
                  <a:lnTo>
                    <a:pt x="1644" y="1358"/>
                  </a:lnTo>
                  <a:lnTo>
                    <a:pt x="1657" y="1341"/>
                  </a:lnTo>
                  <a:lnTo>
                    <a:pt x="1669" y="1323"/>
                  </a:lnTo>
                  <a:lnTo>
                    <a:pt x="1680" y="1305"/>
                  </a:lnTo>
                  <a:lnTo>
                    <a:pt x="1689" y="1286"/>
                  </a:lnTo>
                  <a:lnTo>
                    <a:pt x="1697" y="1267"/>
                  </a:lnTo>
                  <a:lnTo>
                    <a:pt x="1704" y="1248"/>
                  </a:lnTo>
                  <a:lnTo>
                    <a:pt x="1710" y="1229"/>
                  </a:lnTo>
                  <a:lnTo>
                    <a:pt x="1714" y="1211"/>
                  </a:lnTo>
                  <a:lnTo>
                    <a:pt x="1717" y="1193"/>
                  </a:lnTo>
                  <a:lnTo>
                    <a:pt x="1719" y="1177"/>
                  </a:lnTo>
                  <a:lnTo>
                    <a:pt x="1720" y="1161"/>
                  </a:lnTo>
                  <a:lnTo>
                    <a:pt x="1721" y="1128"/>
                  </a:lnTo>
                  <a:lnTo>
                    <a:pt x="1722" y="1089"/>
                  </a:lnTo>
                  <a:lnTo>
                    <a:pt x="1723" y="1068"/>
                  </a:lnTo>
                  <a:lnTo>
                    <a:pt x="1724" y="1047"/>
                  </a:lnTo>
                  <a:lnTo>
                    <a:pt x="1724" y="1025"/>
                  </a:lnTo>
                  <a:lnTo>
                    <a:pt x="1723" y="1002"/>
                  </a:lnTo>
                  <a:lnTo>
                    <a:pt x="1721" y="980"/>
                  </a:lnTo>
                  <a:lnTo>
                    <a:pt x="1718" y="957"/>
                  </a:lnTo>
                  <a:lnTo>
                    <a:pt x="1714" y="935"/>
                  </a:lnTo>
                  <a:lnTo>
                    <a:pt x="1708" y="914"/>
                  </a:lnTo>
                  <a:lnTo>
                    <a:pt x="1701" y="894"/>
                  </a:lnTo>
                  <a:lnTo>
                    <a:pt x="1692" y="875"/>
                  </a:lnTo>
                  <a:lnTo>
                    <a:pt x="1686" y="867"/>
                  </a:lnTo>
                  <a:lnTo>
                    <a:pt x="1680" y="858"/>
                  </a:lnTo>
                  <a:lnTo>
                    <a:pt x="1674" y="850"/>
                  </a:lnTo>
                  <a:lnTo>
                    <a:pt x="1667" y="842"/>
                  </a:lnTo>
                  <a:lnTo>
                    <a:pt x="1639" y="817"/>
                  </a:lnTo>
                  <a:lnTo>
                    <a:pt x="1591" y="779"/>
                  </a:lnTo>
                  <a:lnTo>
                    <a:pt x="1530" y="731"/>
                  </a:lnTo>
                  <a:lnTo>
                    <a:pt x="1455" y="672"/>
                  </a:lnTo>
                  <a:lnTo>
                    <a:pt x="1279" y="539"/>
                  </a:lnTo>
                  <a:lnTo>
                    <a:pt x="1084" y="393"/>
                  </a:lnTo>
                  <a:lnTo>
                    <a:pt x="894" y="253"/>
                  </a:lnTo>
                  <a:lnTo>
                    <a:pt x="732" y="132"/>
                  </a:lnTo>
                  <a:lnTo>
                    <a:pt x="617" y="49"/>
                  </a:lnTo>
                  <a:lnTo>
                    <a:pt x="575" y="17"/>
                  </a:lnTo>
                  <a:close/>
                </a:path>
              </a:pathLst>
            </a:custGeom>
            <a:solidFill>
              <a:srgbClr val="F6FBE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5" name="Freeform 646"/>
            <p:cNvSpPr>
              <a:spLocks/>
            </p:cNvSpPr>
            <p:nvPr/>
          </p:nvSpPr>
          <p:spPr bwMode="auto">
            <a:xfrm>
              <a:off x="1543" y="3633"/>
              <a:ext cx="155" cy="249"/>
            </a:xfrm>
            <a:custGeom>
              <a:avLst/>
              <a:gdLst/>
              <a:ahLst/>
              <a:cxnLst>
                <a:cxn ang="0">
                  <a:pos x="493" y="0"/>
                </a:cxn>
                <a:cxn ang="0">
                  <a:pos x="464" y="4"/>
                </a:cxn>
                <a:cxn ang="0">
                  <a:pos x="410" y="14"/>
                </a:cxn>
                <a:cxn ang="0">
                  <a:pos x="354" y="29"/>
                </a:cxn>
                <a:cxn ang="0">
                  <a:pos x="317" y="42"/>
                </a:cxn>
                <a:cxn ang="0">
                  <a:pos x="284" y="56"/>
                </a:cxn>
                <a:cxn ang="0">
                  <a:pos x="257" y="72"/>
                </a:cxn>
                <a:cxn ang="0">
                  <a:pos x="220" y="104"/>
                </a:cxn>
                <a:cxn ang="0">
                  <a:pos x="173" y="152"/>
                </a:cxn>
                <a:cxn ang="0">
                  <a:pos x="134" y="203"/>
                </a:cxn>
                <a:cxn ang="0">
                  <a:pos x="100" y="257"/>
                </a:cxn>
                <a:cxn ang="0">
                  <a:pos x="71" y="313"/>
                </a:cxn>
                <a:cxn ang="0">
                  <a:pos x="48" y="370"/>
                </a:cxn>
                <a:cxn ang="0">
                  <a:pos x="30" y="429"/>
                </a:cxn>
                <a:cxn ang="0">
                  <a:pos x="16" y="487"/>
                </a:cxn>
                <a:cxn ang="0">
                  <a:pos x="7" y="547"/>
                </a:cxn>
                <a:cxn ang="0">
                  <a:pos x="2" y="605"/>
                </a:cxn>
                <a:cxn ang="0">
                  <a:pos x="0" y="662"/>
                </a:cxn>
                <a:cxn ang="0">
                  <a:pos x="2" y="718"/>
                </a:cxn>
                <a:cxn ang="0">
                  <a:pos x="7" y="772"/>
                </a:cxn>
                <a:cxn ang="0">
                  <a:pos x="15" y="824"/>
                </a:cxn>
                <a:cxn ang="0">
                  <a:pos x="26" y="873"/>
                </a:cxn>
                <a:cxn ang="0">
                  <a:pos x="39" y="918"/>
                </a:cxn>
                <a:cxn ang="0">
                  <a:pos x="108" y="1108"/>
                </a:cxn>
                <a:cxn ang="0">
                  <a:pos x="286" y="1583"/>
                </a:cxn>
                <a:cxn ang="0">
                  <a:pos x="476" y="2084"/>
                </a:cxn>
                <a:cxn ang="0">
                  <a:pos x="605" y="2424"/>
                </a:cxn>
                <a:cxn ang="0">
                  <a:pos x="640" y="2485"/>
                </a:cxn>
                <a:cxn ang="0">
                  <a:pos x="742" y="2546"/>
                </a:cxn>
                <a:cxn ang="0">
                  <a:pos x="859" y="2611"/>
                </a:cxn>
                <a:cxn ang="0">
                  <a:pos x="946" y="2653"/>
                </a:cxn>
                <a:cxn ang="0">
                  <a:pos x="1033" y="2689"/>
                </a:cxn>
                <a:cxn ang="0">
                  <a:pos x="1095" y="2710"/>
                </a:cxn>
                <a:cxn ang="0">
                  <a:pos x="1133" y="2719"/>
                </a:cxn>
                <a:cxn ang="0">
                  <a:pos x="1187" y="2726"/>
                </a:cxn>
                <a:cxn ang="0">
                  <a:pos x="1262" y="2732"/>
                </a:cxn>
                <a:cxn ang="0">
                  <a:pos x="1341" y="2734"/>
                </a:cxn>
                <a:cxn ang="0">
                  <a:pos x="1419" y="2731"/>
                </a:cxn>
                <a:cxn ang="0">
                  <a:pos x="1493" y="2724"/>
                </a:cxn>
                <a:cxn ang="0">
                  <a:pos x="1562" y="2711"/>
                </a:cxn>
                <a:cxn ang="0">
                  <a:pos x="1607" y="2698"/>
                </a:cxn>
                <a:cxn ang="0">
                  <a:pos x="1633" y="2688"/>
                </a:cxn>
                <a:cxn ang="0">
                  <a:pos x="1656" y="2676"/>
                </a:cxn>
                <a:cxn ang="0">
                  <a:pos x="1675" y="2663"/>
                </a:cxn>
                <a:cxn ang="0">
                  <a:pos x="1689" y="2644"/>
                </a:cxn>
                <a:cxn ang="0">
                  <a:pos x="1696" y="2600"/>
                </a:cxn>
                <a:cxn ang="0">
                  <a:pos x="1696" y="2530"/>
                </a:cxn>
                <a:cxn ang="0">
                  <a:pos x="1690" y="2440"/>
                </a:cxn>
                <a:cxn ang="0">
                  <a:pos x="1679" y="2332"/>
                </a:cxn>
                <a:cxn ang="0">
                  <a:pos x="1664" y="2211"/>
                </a:cxn>
                <a:cxn ang="0">
                  <a:pos x="1635" y="2013"/>
                </a:cxn>
                <a:cxn ang="0">
                  <a:pos x="1591" y="1741"/>
                </a:cxn>
                <a:cxn ang="0">
                  <a:pos x="1546" y="1489"/>
                </a:cxn>
                <a:cxn ang="0">
                  <a:pos x="1495" y="1219"/>
                </a:cxn>
                <a:cxn ang="0">
                  <a:pos x="779" y="468"/>
                </a:cxn>
              </a:cxnLst>
              <a:rect l="0" t="0" r="r" b="b"/>
              <a:pathLst>
                <a:path w="1697" h="2734">
                  <a:moveTo>
                    <a:pt x="505" y="0"/>
                  </a:moveTo>
                  <a:lnTo>
                    <a:pt x="493" y="0"/>
                  </a:lnTo>
                  <a:lnTo>
                    <a:pt x="479" y="1"/>
                  </a:lnTo>
                  <a:lnTo>
                    <a:pt x="464" y="4"/>
                  </a:lnTo>
                  <a:lnTo>
                    <a:pt x="447" y="6"/>
                  </a:lnTo>
                  <a:lnTo>
                    <a:pt x="410" y="14"/>
                  </a:lnTo>
                  <a:lnTo>
                    <a:pt x="373" y="23"/>
                  </a:lnTo>
                  <a:lnTo>
                    <a:pt x="354" y="29"/>
                  </a:lnTo>
                  <a:lnTo>
                    <a:pt x="335" y="35"/>
                  </a:lnTo>
                  <a:lnTo>
                    <a:pt x="317" y="42"/>
                  </a:lnTo>
                  <a:lnTo>
                    <a:pt x="300" y="49"/>
                  </a:lnTo>
                  <a:lnTo>
                    <a:pt x="284" y="56"/>
                  </a:lnTo>
                  <a:lnTo>
                    <a:pt x="269" y="64"/>
                  </a:lnTo>
                  <a:lnTo>
                    <a:pt x="257" y="72"/>
                  </a:lnTo>
                  <a:lnTo>
                    <a:pt x="246" y="81"/>
                  </a:lnTo>
                  <a:lnTo>
                    <a:pt x="220" y="104"/>
                  </a:lnTo>
                  <a:lnTo>
                    <a:pt x="197" y="127"/>
                  </a:lnTo>
                  <a:lnTo>
                    <a:pt x="173" y="152"/>
                  </a:lnTo>
                  <a:lnTo>
                    <a:pt x="153" y="177"/>
                  </a:lnTo>
                  <a:lnTo>
                    <a:pt x="134" y="203"/>
                  </a:lnTo>
                  <a:lnTo>
                    <a:pt x="116" y="229"/>
                  </a:lnTo>
                  <a:lnTo>
                    <a:pt x="100" y="257"/>
                  </a:lnTo>
                  <a:lnTo>
                    <a:pt x="85" y="285"/>
                  </a:lnTo>
                  <a:lnTo>
                    <a:pt x="71" y="313"/>
                  </a:lnTo>
                  <a:lnTo>
                    <a:pt x="59" y="342"/>
                  </a:lnTo>
                  <a:lnTo>
                    <a:pt x="48" y="370"/>
                  </a:lnTo>
                  <a:lnTo>
                    <a:pt x="38" y="399"/>
                  </a:lnTo>
                  <a:lnTo>
                    <a:pt x="30" y="429"/>
                  </a:lnTo>
                  <a:lnTo>
                    <a:pt x="22" y="458"/>
                  </a:lnTo>
                  <a:lnTo>
                    <a:pt x="16" y="487"/>
                  </a:lnTo>
                  <a:lnTo>
                    <a:pt x="11" y="518"/>
                  </a:lnTo>
                  <a:lnTo>
                    <a:pt x="7" y="547"/>
                  </a:lnTo>
                  <a:lnTo>
                    <a:pt x="4" y="576"/>
                  </a:lnTo>
                  <a:lnTo>
                    <a:pt x="2" y="605"/>
                  </a:lnTo>
                  <a:lnTo>
                    <a:pt x="0" y="634"/>
                  </a:lnTo>
                  <a:lnTo>
                    <a:pt x="0" y="662"/>
                  </a:lnTo>
                  <a:lnTo>
                    <a:pt x="1" y="691"/>
                  </a:lnTo>
                  <a:lnTo>
                    <a:pt x="2" y="718"/>
                  </a:lnTo>
                  <a:lnTo>
                    <a:pt x="4" y="745"/>
                  </a:lnTo>
                  <a:lnTo>
                    <a:pt x="7" y="772"/>
                  </a:lnTo>
                  <a:lnTo>
                    <a:pt x="11" y="799"/>
                  </a:lnTo>
                  <a:lnTo>
                    <a:pt x="15" y="824"/>
                  </a:lnTo>
                  <a:lnTo>
                    <a:pt x="20" y="849"/>
                  </a:lnTo>
                  <a:lnTo>
                    <a:pt x="26" y="873"/>
                  </a:lnTo>
                  <a:lnTo>
                    <a:pt x="32" y="896"/>
                  </a:lnTo>
                  <a:lnTo>
                    <a:pt x="39" y="918"/>
                  </a:lnTo>
                  <a:lnTo>
                    <a:pt x="46" y="939"/>
                  </a:lnTo>
                  <a:lnTo>
                    <a:pt x="108" y="1108"/>
                  </a:lnTo>
                  <a:lnTo>
                    <a:pt x="192" y="1330"/>
                  </a:lnTo>
                  <a:lnTo>
                    <a:pt x="286" y="1583"/>
                  </a:lnTo>
                  <a:lnTo>
                    <a:pt x="384" y="1842"/>
                  </a:lnTo>
                  <a:lnTo>
                    <a:pt x="476" y="2084"/>
                  </a:lnTo>
                  <a:lnTo>
                    <a:pt x="553" y="2285"/>
                  </a:lnTo>
                  <a:lnTo>
                    <a:pt x="605" y="2424"/>
                  </a:lnTo>
                  <a:lnTo>
                    <a:pt x="624" y="2475"/>
                  </a:lnTo>
                  <a:lnTo>
                    <a:pt x="640" y="2485"/>
                  </a:lnTo>
                  <a:lnTo>
                    <a:pt x="681" y="2510"/>
                  </a:lnTo>
                  <a:lnTo>
                    <a:pt x="742" y="2546"/>
                  </a:lnTo>
                  <a:lnTo>
                    <a:pt x="818" y="2589"/>
                  </a:lnTo>
                  <a:lnTo>
                    <a:pt x="859" y="2611"/>
                  </a:lnTo>
                  <a:lnTo>
                    <a:pt x="903" y="2632"/>
                  </a:lnTo>
                  <a:lnTo>
                    <a:pt x="946" y="2653"/>
                  </a:lnTo>
                  <a:lnTo>
                    <a:pt x="990" y="2672"/>
                  </a:lnTo>
                  <a:lnTo>
                    <a:pt x="1033" y="2689"/>
                  </a:lnTo>
                  <a:lnTo>
                    <a:pt x="1074" y="2704"/>
                  </a:lnTo>
                  <a:lnTo>
                    <a:pt x="1095" y="2710"/>
                  </a:lnTo>
                  <a:lnTo>
                    <a:pt x="1114" y="2715"/>
                  </a:lnTo>
                  <a:lnTo>
                    <a:pt x="1133" y="2719"/>
                  </a:lnTo>
                  <a:lnTo>
                    <a:pt x="1151" y="2722"/>
                  </a:lnTo>
                  <a:lnTo>
                    <a:pt x="1187" y="2726"/>
                  </a:lnTo>
                  <a:lnTo>
                    <a:pt x="1224" y="2730"/>
                  </a:lnTo>
                  <a:lnTo>
                    <a:pt x="1262" y="2732"/>
                  </a:lnTo>
                  <a:lnTo>
                    <a:pt x="1301" y="2734"/>
                  </a:lnTo>
                  <a:lnTo>
                    <a:pt x="1341" y="2734"/>
                  </a:lnTo>
                  <a:lnTo>
                    <a:pt x="1380" y="2733"/>
                  </a:lnTo>
                  <a:lnTo>
                    <a:pt x="1419" y="2731"/>
                  </a:lnTo>
                  <a:lnTo>
                    <a:pt x="1457" y="2728"/>
                  </a:lnTo>
                  <a:lnTo>
                    <a:pt x="1493" y="2724"/>
                  </a:lnTo>
                  <a:lnTo>
                    <a:pt x="1528" y="2718"/>
                  </a:lnTo>
                  <a:lnTo>
                    <a:pt x="1562" y="2711"/>
                  </a:lnTo>
                  <a:lnTo>
                    <a:pt x="1593" y="2703"/>
                  </a:lnTo>
                  <a:lnTo>
                    <a:pt x="1607" y="2698"/>
                  </a:lnTo>
                  <a:lnTo>
                    <a:pt x="1620" y="2693"/>
                  </a:lnTo>
                  <a:lnTo>
                    <a:pt x="1633" y="2688"/>
                  </a:lnTo>
                  <a:lnTo>
                    <a:pt x="1645" y="2682"/>
                  </a:lnTo>
                  <a:lnTo>
                    <a:pt x="1656" y="2676"/>
                  </a:lnTo>
                  <a:lnTo>
                    <a:pt x="1666" y="2670"/>
                  </a:lnTo>
                  <a:lnTo>
                    <a:pt x="1675" y="2663"/>
                  </a:lnTo>
                  <a:lnTo>
                    <a:pt x="1683" y="2655"/>
                  </a:lnTo>
                  <a:lnTo>
                    <a:pt x="1689" y="2644"/>
                  </a:lnTo>
                  <a:lnTo>
                    <a:pt x="1694" y="2626"/>
                  </a:lnTo>
                  <a:lnTo>
                    <a:pt x="1696" y="2600"/>
                  </a:lnTo>
                  <a:lnTo>
                    <a:pt x="1697" y="2568"/>
                  </a:lnTo>
                  <a:lnTo>
                    <a:pt x="1696" y="2530"/>
                  </a:lnTo>
                  <a:lnTo>
                    <a:pt x="1694" y="2487"/>
                  </a:lnTo>
                  <a:lnTo>
                    <a:pt x="1690" y="2440"/>
                  </a:lnTo>
                  <a:lnTo>
                    <a:pt x="1685" y="2388"/>
                  </a:lnTo>
                  <a:lnTo>
                    <a:pt x="1679" y="2332"/>
                  </a:lnTo>
                  <a:lnTo>
                    <a:pt x="1672" y="2272"/>
                  </a:lnTo>
                  <a:lnTo>
                    <a:pt x="1664" y="2211"/>
                  </a:lnTo>
                  <a:lnTo>
                    <a:pt x="1655" y="2147"/>
                  </a:lnTo>
                  <a:lnTo>
                    <a:pt x="1635" y="2013"/>
                  </a:lnTo>
                  <a:lnTo>
                    <a:pt x="1613" y="1877"/>
                  </a:lnTo>
                  <a:lnTo>
                    <a:pt x="1591" y="1741"/>
                  </a:lnTo>
                  <a:lnTo>
                    <a:pt x="1568" y="1611"/>
                  </a:lnTo>
                  <a:lnTo>
                    <a:pt x="1546" y="1489"/>
                  </a:lnTo>
                  <a:lnTo>
                    <a:pt x="1525" y="1381"/>
                  </a:lnTo>
                  <a:lnTo>
                    <a:pt x="1495" y="1219"/>
                  </a:lnTo>
                  <a:lnTo>
                    <a:pt x="1483" y="1158"/>
                  </a:lnTo>
                  <a:lnTo>
                    <a:pt x="779" y="468"/>
                  </a:lnTo>
                  <a:lnTo>
                    <a:pt x="505" y="0"/>
                  </a:lnTo>
                  <a:close/>
                </a:path>
              </a:pathLst>
            </a:custGeom>
            <a:solidFill>
              <a:srgbClr val="7CA5C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6" name="Freeform 647"/>
            <p:cNvSpPr>
              <a:spLocks/>
            </p:cNvSpPr>
            <p:nvPr/>
          </p:nvSpPr>
          <p:spPr bwMode="auto">
            <a:xfrm>
              <a:off x="1637" y="3698"/>
              <a:ext cx="16" cy="282"/>
            </a:xfrm>
            <a:custGeom>
              <a:avLst/>
              <a:gdLst/>
              <a:ahLst/>
              <a:cxnLst>
                <a:cxn ang="0">
                  <a:pos x="87" y="3104"/>
                </a:cxn>
                <a:cxn ang="0">
                  <a:pos x="104" y="3103"/>
                </a:cxn>
                <a:cxn ang="0">
                  <a:pos x="120" y="3100"/>
                </a:cxn>
                <a:cxn ang="0">
                  <a:pos x="135" y="3095"/>
                </a:cxn>
                <a:cxn ang="0">
                  <a:pos x="148" y="3089"/>
                </a:cxn>
                <a:cxn ang="0">
                  <a:pos x="153" y="3086"/>
                </a:cxn>
                <a:cxn ang="0">
                  <a:pos x="158" y="3082"/>
                </a:cxn>
                <a:cxn ang="0">
                  <a:pos x="163" y="3078"/>
                </a:cxn>
                <a:cxn ang="0">
                  <a:pos x="166" y="3074"/>
                </a:cxn>
                <a:cxn ang="0">
                  <a:pos x="169" y="3069"/>
                </a:cxn>
                <a:cxn ang="0">
                  <a:pos x="171" y="3065"/>
                </a:cxn>
                <a:cxn ang="0">
                  <a:pos x="172" y="3060"/>
                </a:cxn>
                <a:cxn ang="0">
                  <a:pos x="173" y="3055"/>
                </a:cxn>
                <a:cxn ang="0">
                  <a:pos x="173" y="49"/>
                </a:cxn>
                <a:cxn ang="0">
                  <a:pos x="172" y="44"/>
                </a:cxn>
                <a:cxn ang="0">
                  <a:pos x="171" y="39"/>
                </a:cxn>
                <a:cxn ang="0">
                  <a:pos x="169" y="34"/>
                </a:cxn>
                <a:cxn ang="0">
                  <a:pos x="166" y="30"/>
                </a:cxn>
                <a:cxn ang="0">
                  <a:pos x="163" y="26"/>
                </a:cxn>
                <a:cxn ang="0">
                  <a:pos x="158" y="21"/>
                </a:cxn>
                <a:cxn ang="0">
                  <a:pos x="153" y="18"/>
                </a:cxn>
                <a:cxn ang="0">
                  <a:pos x="148" y="14"/>
                </a:cxn>
                <a:cxn ang="0">
                  <a:pos x="135" y="8"/>
                </a:cxn>
                <a:cxn ang="0">
                  <a:pos x="120" y="4"/>
                </a:cxn>
                <a:cxn ang="0">
                  <a:pos x="104" y="1"/>
                </a:cxn>
                <a:cxn ang="0">
                  <a:pos x="87" y="0"/>
                </a:cxn>
                <a:cxn ang="0">
                  <a:pos x="69" y="1"/>
                </a:cxn>
                <a:cxn ang="0">
                  <a:pos x="52" y="4"/>
                </a:cxn>
                <a:cxn ang="0">
                  <a:pos x="37" y="8"/>
                </a:cxn>
                <a:cxn ang="0">
                  <a:pos x="25" y="14"/>
                </a:cxn>
                <a:cxn ang="0">
                  <a:pos x="19" y="18"/>
                </a:cxn>
                <a:cxn ang="0">
                  <a:pos x="14" y="21"/>
                </a:cxn>
                <a:cxn ang="0">
                  <a:pos x="10" y="26"/>
                </a:cxn>
                <a:cxn ang="0">
                  <a:pos x="6" y="30"/>
                </a:cxn>
                <a:cxn ang="0">
                  <a:pos x="3" y="34"/>
                </a:cxn>
                <a:cxn ang="0">
                  <a:pos x="1" y="39"/>
                </a:cxn>
                <a:cxn ang="0">
                  <a:pos x="0" y="44"/>
                </a:cxn>
                <a:cxn ang="0">
                  <a:pos x="0" y="49"/>
                </a:cxn>
                <a:cxn ang="0">
                  <a:pos x="0" y="3055"/>
                </a:cxn>
                <a:cxn ang="0">
                  <a:pos x="0" y="3060"/>
                </a:cxn>
                <a:cxn ang="0">
                  <a:pos x="1" y="3065"/>
                </a:cxn>
                <a:cxn ang="0">
                  <a:pos x="3" y="3069"/>
                </a:cxn>
                <a:cxn ang="0">
                  <a:pos x="6" y="3074"/>
                </a:cxn>
                <a:cxn ang="0">
                  <a:pos x="10" y="3078"/>
                </a:cxn>
                <a:cxn ang="0">
                  <a:pos x="14" y="3082"/>
                </a:cxn>
                <a:cxn ang="0">
                  <a:pos x="19" y="3086"/>
                </a:cxn>
                <a:cxn ang="0">
                  <a:pos x="25" y="3089"/>
                </a:cxn>
                <a:cxn ang="0">
                  <a:pos x="37" y="3095"/>
                </a:cxn>
                <a:cxn ang="0">
                  <a:pos x="52" y="3100"/>
                </a:cxn>
                <a:cxn ang="0">
                  <a:pos x="69" y="3103"/>
                </a:cxn>
                <a:cxn ang="0">
                  <a:pos x="87" y="3104"/>
                </a:cxn>
              </a:cxnLst>
              <a:rect l="0" t="0" r="r" b="b"/>
              <a:pathLst>
                <a:path w="173" h="3104">
                  <a:moveTo>
                    <a:pt x="87" y="3104"/>
                  </a:moveTo>
                  <a:lnTo>
                    <a:pt x="104" y="3103"/>
                  </a:lnTo>
                  <a:lnTo>
                    <a:pt x="120" y="3100"/>
                  </a:lnTo>
                  <a:lnTo>
                    <a:pt x="135" y="3095"/>
                  </a:lnTo>
                  <a:lnTo>
                    <a:pt x="148" y="3089"/>
                  </a:lnTo>
                  <a:lnTo>
                    <a:pt x="153" y="3086"/>
                  </a:lnTo>
                  <a:lnTo>
                    <a:pt x="158" y="3082"/>
                  </a:lnTo>
                  <a:lnTo>
                    <a:pt x="163" y="3078"/>
                  </a:lnTo>
                  <a:lnTo>
                    <a:pt x="166" y="3074"/>
                  </a:lnTo>
                  <a:lnTo>
                    <a:pt x="169" y="3069"/>
                  </a:lnTo>
                  <a:lnTo>
                    <a:pt x="171" y="3065"/>
                  </a:lnTo>
                  <a:lnTo>
                    <a:pt x="172" y="3060"/>
                  </a:lnTo>
                  <a:lnTo>
                    <a:pt x="173" y="3055"/>
                  </a:lnTo>
                  <a:lnTo>
                    <a:pt x="173" y="49"/>
                  </a:lnTo>
                  <a:lnTo>
                    <a:pt x="172" y="44"/>
                  </a:lnTo>
                  <a:lnTo>
                    <a:pt x="171" y="39"/>
                  </a:lnTo>
                  <a:lnTo>
                    <a:pt x="169" y="34"/>
                  </a:lnTo>
                  <a:lnTo>
                    <a:pt x="166" y="30"/>
                  </a:lnTo>
                  <a:lnTo>
                    <a:pt x="163" y="26"/>
                  </a:lnTo>
                  <a:lnTo>
                    <a:pt x="158" y="21"/>
                  </a:lnTo>
                  <a:lnTo>
                    <a:pt x="153" y="18"/>
                  </a:lnTo>
                  <a:lnTo>
                    <a:pt x="148" y="14"/>
                  </a:lnTo>
                  <a:lnTo>
                    <a:pt x="135" y="8"/>
                  </a:lnTo>
                  <a:lnTo>
                    <a:pt x="120" y="4"/>
                  </a:lnTo>
                  <a:lnTo>
                    <a:pt x="104" y="1"/>
                  </a:lnTo>
                  <a:lnTo>
                    <a:pt x="87" y="0"/>
                  </a:lnTo>
                  <a:lnTo>
                    <a:pt x="69" y="1"/>
                  </a:lnTo>
                  <a:lnTo>
                    <a:pt x="52" y="4"/>
                  </a:lnTo>
                  <a:lnTo>
                    <a:pt x="37" y="8"/>
                  </a:lnTo>
                  <a:lnTo>
                    <a:pt x="25" y="14"/>
                  </a:lnTo>
                  <a:lnTo>
                    <a:pt x="19" y="18"/>
                  </a:lnTo>
                  <a:lnTo>
                    <a:pt x="14" y="21"/>
                  </a:lnTo>
                  <a:lnTo>
                    <a:pt x="10" y="26"/>
                  </a:lnTo>
                  <a:lnTo>
                    <a:pt x="6" y="30"/>
                  </a:lnTo>
                  <a:lnTo>
                    <a:pt x="3" y="34"/>
                  </a:lnTo>
                  <a:lnTo>
                    <a:pt x="1" y="39"/>
                  </a:lnTo>
                  <a:lnTo>
                    <a:pt x="0" y="44"/>
                  </a:lnTo>
                  <a:lnTo>
                    <a:pt x="0" y="49"/>
                  </a:lnTo>
                  <a:lnTo>
                    <a:pt x="0" y="3055"/>
                  </a:lnTo>
                  <a:lnTo>
                    <a:pt x="0" y="3060"/>
                  </a:lnTo>
                  <a:lnTo>
                    <a:pt x="1" y="3065"/>
                  </a:lnTo>
                  <a:lnTo>
                    <a:pt x="3" y="3069"/>
                  </a:lnTo>
                  <a:lnTo>
                    <a:pt x="6" y="3074"/>
                  </a:lnTo>
                  <a:lnTo>
                    <a:pt x="10" y="3078"/>
                  </a:lnTo>
                  <a:lnTo>
                    <a:pt x="14" y="3082"/>
                  </a:lnTo>
                  <a:lnTo>
                    <a:pt x="19" y="3086"/>
                  </a:lnTo>
                  <a:lnTo>
                    <a:pt x="25" y="3089"/>
                  </a:lnTo>
                  <a:lnTo>
                    <a:pt x="37" y="3095"/>
                  </a:lnTo>
                  <a:lnTo>
                    <a:pt x="52" y="3100"/>
                  </a:lnTo>
                  <a:lnTo>
                    <a:pt x="69" y="3103"/>
                  </a:lnTo>
                  <a:lnTo>
                    <a:pt x="87" y="3104"/>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7" name="Freeform 648"/>
            <p:cNvSpPr>
              <a:spLocks/>
            </p:cNvSpPr>
            <p:nvPr/>
          </p:nvSpPr>
          <p:spPr bwMode="auto">
            <a:xfrm>
              <a:off x="1924" y="3705"/>
              <a:ext cx="16" cy="282"/>
            </a:xfrm>
            <a:custGeom>
              <a:avLst/>
              <a:gdLst/>
              <a:ahLst/>
              <a:cxnLst>
                <a:cxn ang="0">
                  <a:pos x="87" y="3104"/>
                </a:cxn>
                <a:cxn ang="0">
                  <a:pos x="105" y="3103"/>
                </a:cxn>
                <a:cxn ang="0">
                  <a:pos x="121" y="3100"/>
                </a:cxn>
                <a:cxn ang="0">
                  <a:pos x="136" y="3095"/>
                </a:cxn>
                <a:cxn ang="0">
                  <a:pos x="148" y="3089"/>
                </a:cxn>
                <a:cxn ang="0">
                  <a:pos x="154" y="3086"/>
                </a:cxn>
                <a:cxn ang="0">
                  <a:pos x="159" y="3082"/>
                </a:cxn>
                <a:cxn ang="0">
                  <a:pos x="163" y="3078"/>
                </a:cxn>
                <a:cxn ang="0">
                  <a:pos x="167" y="3074"/>
                </a:cxn>
                <a:cxn ang="0">
                  <a:pos x="170" y="3068"/>
                </a:cxn>
                <a:cxn ang="0">
                  <a:pos x="172" y="3063"/>
                </a:cxn>
                <a:cxn ang="0">
                  <a:pos x="173" y="3059"/>
                </a:cxn>
                <a:cxn ang="0">
                  <a:pos x="174" y="3054"/>
                </a:cxn>
                <a:cxn ang="0">
                  <a:pos x="174" y="49"/>
                </a:cxn>
                <a:cxn ang="0">
                  <a:pos x="173" y="44"/>
                </a:cxn>
                <a:cxn ang="0">
                  <a:pos x="172" y="39"/>
                </a:cxn>
                <a:cxn ang="0">
                  <a:pos x="170" y="34"/>
                </a:cxn>
                <a:cxn ang="0">
                  <a:pos x="167" y="30"/>
                </a:cxn>
                <a:cxn ang="0">
                  <a:pos x="163" y="25"/>
                </a:cxn>
                <a:cxn ang="0">
                  <a:pos x="159" y="21"/>
                </a:cxn>
                <a:cxn ang="0">
                  <a:pos x="154" y="18"/>
                </a:cxn>
                <a:cxn ang="0">
                  <a:pos x="148" y="14"/>
                </a:cxn>
                <a:cxn ang="0">
                  <a:pos x="136" y="8"/>
                </a:cxn>
                <a:cxn ang="0">
                  <a:pos x="121" y="4"/>
                </a:cxn>
                <a:cxn ang="0">
                  <a:pos x="105" y="1"/>
                </a:cxn>
                <a:cxn ang="0">
                  <a:pos x="87" y="0"/>
                </a:cxn>
                <a:cxn ang="0">
                  <a:pos x="69" y="1"/>
                </a:cxn>
                <a:cxn ang="0">
                  <a:pos x="53" y="4"/>
                </a:cxn>
                <a:cxn ang="0">
                  <a:pos x="38" y="8"/>
                </a:cxn>
                <a:cxn ang="0">
                  <a:pos x="25" y="14"/>
                </a:cxn>
                <a:cxn ang="0">
                  <a:pos x="20" y="18"/>
                </a:cxn>
                <a:cxn ang="0">
                  <a:pos x="15" y="21"/>
                </a:cxn>
                <a:cxn ang="0">
                  <a:pos x="10" y="25"/>
                </a:cxn>
                <a:cxn ang="0">
                  <a:pos x="7" y="30"/>
                </a:cxn>
                <a:cxn ang="0">
                  <a:pos x="4" y="34"/>
                </a:cxn>
                <a:cxn ang="0">
                  <a:pos x="2" y="39"/>
                </a:cxn>
                <a:cxn ang="0">
                  <a:pos x="1" y="44"/>
                </a:cxn>
                <a:cxn ang="0">
                  <a:pos x="0" y="49"/>
                </a:cxn>
                <a:cxn ang="0">
                  <a:pos x="0" y="3054"/>
                </a:cxn>
                <a:cxn ang="0">
                  <a:pos x="1" y="3059"/>
                </a:cxn>
                <a:cxn ang="0">
                  <a:pos x="2" y="3063"/>
                </a:cxn>
                <a:cxn ang="0">
                  <a:pos x="4" y="3068"/>
                </a:cxn>
                <a:cxn ang="0">
                  <a:pos x="7" y="3074"/>
                </a:cxn>
                <a:cxn ang="0">
                  <a:pos x="10" y="3078"/>
                </a:cxn>
                <a:cxn ang="0">
                  <a:pos x="15" y="3082"/>
                </a:cxn>
                <a:cxn ang="0">
                  <a:pos x="20" y="3086"/>
                </a:cxn>
                <a:cxn ang="0">
                  <a:pos x="25" y="3089"/>
                </a:cxn>
                <a:cxn ang="0">
                  <a:pos x="38" y="3095"/>
                </a:cxn>
                <a:cxn ang="0">
                  <a:pos x="53" y="3100"/>
                </a:cxn>
                <a:cxn ang="0">
                  <a:pos x="69" y="3103"/>
                </a:cxn>
                <a:cxn ang="0">
                  <a:pos x="87" y="3104"/>
                </a:cxn>
              </a:cxnLst>
              <a:rect l="0" t="0" r="r" b="b"/>
              <a:pathLst>
                <a:path w="174" h="3104">
                  <a:moveTo>
                    <a:pt x="87" y="3104"/>
                  </a:moveTo>
                  <a:lnTo>
                    <a:pt x="105" y="3103"/>
                  </a:lnTo>
                  <a:lnTo>
                    <a:pt x="121" y="3100"/>
                  </a:lnTo>
                  <a:lnTo>
                    <a:pt x="136" y="3095"/>
                  </a:lnTo>
                  <a:lnTo>
                    <a:pt x="148" y="3089"/>
                  </a:lnTo>
                  <a:lnTo>
                    <a:pt x="154" y="3086"/>
                  </a:lnTo>
                  <a:lnTo>
                    <a:pt x="159" y="3082"/>
                  </a:lnTo>
                  <a:lnTo>
                    <a:pt x="163" y="3078"/>
                  </a:lnTo>
                  <a:lnTo>
                    <a:pt x="167" y="3074"/>
                  </a:lnTo>
                  <a:lnTo>
                    <a:pt x="170" y="3068"/>
                  </a:lnTo>
                  <a:lnTo>
                    <a:pt x="172" y="3063"/>
                  </a:lnTo>
                  <a:lnTo>
                    <a:pt x="173" y="3059"/>
                  </a:lnTo>
                  <a:lnTo>
                    <a:pt x="174" y="3054"/>
                  </a:lnTo>
                  <a:lnTo>
                    <a:pt x="174" y="49"/>
                  </a:lnTo>
                  <a:lnTo>
                    <a:pt x="173" y="44"/>
                  </a:lnTo>
                  <a:lnTo>
                    <a:pt x="172" y="39"/>
                  </a:lnTo>
                  <a:lnTo>
                    <a:pt x="170" y="34"/>
                  </a:lnTo>
                  <a:lnTo>
                    <a:pt x="167" y="30"/>
                  </a:lnTo>
                  <a:lnTo>
                    <a:pt x="163" y="25"/>
                  </a:lnTo>
                  <a:lnTo>
                    <a:pt x="159" y="21"/>
                  </a:lnTo>
                  <a:lnTo>
                    <a:pt x="154" y="18"/>
                  </a:lnTo>
                  <a:lnTo>
                    <a:pt x="148" y="14"/>
                  </a:lnTo>
                  <a:lnTo>
                    <a:pt x="136" y="8"/>
                  </a:lnTo>
                  <a:lnTo>
                    <a:pt x="121" y="4"/>
                  </a:lnTo>
                  <a:lnTo>
                    <a:pt x="105" y="1"/>
                  </a:lnTo>
                  <a:lnTo>
                    <a:pt x="87" y="0"/>
                  </a:lnTo>
                  <a:lnTo>
                    <a:pt x="69" y="1"/>
                  </a:lnTo>
                  <a:lnTo>
                    <a:pt x="53" y="4"/>
                  </a:lnTo>
                  <a:lnTo>
                    <a:pt x="38" y="8"/>
                  </a:lnTo>
                  <a:lnTo>
                    <a:pt x="25" y="14"/>
                  </a:lnTo>
                  <a:lnTo>
                    <a:pt x="20" y="18"/>
                  </a:lnTo>
                  <a:lnTo>
                    <a:pt x="15" y="21"/>
                  </a:lnTo>
                  <a:lnTo>
                    <a:pt x="10" y="25"/>
                  </a:lnTo>
                  <a:lnTo>
                    <a:pt x="7" y="30"/>
                  </a:lnTo>
                  <a:lnTo>
                    <a:pt x="4" y="34"/>
                  </a:lnTo>
                  <a:lnTo>
                    <a:pt x="2" y="39"/>
                  </a:lnTo>
                  <a:lnTo>
                    <a:pt x="1" y="44"/>
                  </a:lnTo>
                  <a:lnTo>
                    <a:pt x="0" y="49"/>
                  </a:lnTo>
                  <a:lnTo>
                    <a:pt x="0" y="3054"/>
                  </a:lnTo>
                  <a:lnTo>
                    <a:pt x="1" y="3059"/>
                  </a:lnTo>
                  <a:lnTo>
                    <a:pt x="2" y="3063"/>
                  </a:lnTo>
                  <a:lnTo>
                    <a:pt x="4" y="3068"/>
                  </a:lnTo>
                  <a:lnTo>
                    <a:pt x="7" y="3074"/>
                  </a:lnTo>
                  <a:lnTo>
                    <a:pt x="10" y="3078"/>
                  </a:lnTo>
                  <a:lnTo>
                    <a:pt x="15" y="3082"/>
                  </a:lnTo>
                  <a:lnTo>
                    <a:pt x="20" y="3086"/>
                  </a:lnTo>
                  <a:lnTo>
                    <a:pt x="25" y="3089"/>
                  </a:lnTo>
                  <a:lnTo>
                    <a:pt x="38" y="3095"/>
                  </a:lnTo>
                  <a:lnTo>
                    <a:pt x="53" y="3100"/>
                  </a:lnTo>
                  <a:lnTo>
                    <a:pt x="69" y="3103"/>
                  </a:lnTo>
                  <a:lnTo>
                    <a:pt x="87" y="3104"/>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8" name="Freeform 649"/>
            <p:cNvSpPr>
              <a:spLocks/>
            </p:cNvSpPr>
            <p:nvPr/>
          </p:nvSpPr>
          <p:spPr bwMode="auto">
            <a:xfrm>
              <a:off x="1624" y="3677"/>
              <a:ext cx="346" cy="126"/>
            </a:xfrm>
            <a:custGeom>
              <a:avLst/>
              <a:gdLst/>
              <a:ahLst/>
              <a:cxnLst>
                <a:cxn ang="0">
                  <a:pos x="3809" y="594"/>
                </a:cxn>
                <a:cxn ang="0">
                  <a:pos x="3512" y="190"/>
                </a:cxn>
                <a:cxn ang="0">
                  <a:pos x="3512" y="172"/>
                </a:cxn>
                <a:cxn ang="0">
                  <a:pos x="3509" y="153"/>
                </a:cxn>
                <a:cxn ang="0">
                  <a:pos x="3506" y="136"/>
                </a:cxn>
                <a:cxn ang="0">
                  <a:pos x="3500" y="119"/>
                </a:cxn>
                <a:cxn ang="0">
                  <a:pos x="3493" y="102"/>
                </a:cxn>
                <a:cxn ang="0">
                  <a:pos x="3484" y="87"/>
                </a:cxn>
                <a:cxn ang="0">
                  <a:pos x="3474" y="72"/>
                </a:cxn>
                <a:cxn ang="0">
                  <a:pos x="3463" y="59"/>
                </a:cxn>
                <a:cxn ang="0">
                  <a:pos x="3450" y="47"/>
                </a:cxn>
                <a:cxn ang="0">
                  <a:pos x="3436" y="35"/>
                </a:cxn>
                <a:cxn ang="0">
                  <a:pos x="3421" y="25"/>
                </a:cxn>
                <a:cxn ang="0">
                  <a:pos x="3406" y="17"/>
                </a:cxn>
                <a:cxn ang="0">
                  <a:pos x="3389" y="10"/>
                </a:cxn>
                <a:cxn ang="0">
                  <a:pos x="3371" y="5"/>
                </a:cxn>
                <a:cxn ang="0">
                  <a:pos x="3353" y="2"/>
                </a:cxn>
                <a:cxn ang="0">
                  <a:pos x="3334" y="0"/>
                </a:cxn>
                <a:cxn ang="0">
                  <a:pos x="189" y="110"/>
                </a:cxn>
                <a:cxn ang="0">
                  <a:pos x="170" y="110"/>
                </a:cxn>
                <a:cxn ang="0">
                  <a:pos x="152" y="112"/>
                </a:cxn>
                <a:cxn ang="0">
                  <a:pos x="134" y="116"/>
                </a:cxn>
                <a:cxn ang="0">
                  <a:pos x="117" y="122"/>
                </a:cxn>
                <a:cxn ang="0">
                  <a:pos x="101" y="129"/>
                </a:cxn>
                <a:cxn ang="0">
                  <a:pos x="86" y="138"/>
                </a:cxn>
                <a:cxn ang="0">
                  <a:pos x="71" y="148"/>
                </a:cxn>
                <a:cxn ang="0">
                  <a:pos x="58" y="159"/>
                </a:cxn>
                <a:cxn ang="0">
                  <a:pos x="45" y="172"/>
                </a:cxn>
                <a:cxn ang="0">
                  <a:pos x="34" y="185"/>
                </a:cxn>
                <a:cxn ang="0">
                  <a:pos x="25" y="200"/>
                </a:cxn>
                <a:cxn ang="0">
                  <a:pos x="16" y="216"/>
                </a:cxn>
                <a:cxn ang="0">
                  <a:pos x="10" y="233"/>
                </a:cxn>
                <a:cxn ang="0">
                  <a:pos x="5" y="250"/>
                </a:cxn>
                <a:cxn ang="0">
                  <a:pos x="1" y="268"/>
                </a:cxn>
                <a:cxn ang="0">
                  <a:pos x="0" y="287"/>
                </a:cxn>
                <a:cxn ang="0">
                  <a:pos x="802" y="1202"/>
                </a:cxn>
                <a:cxn ang="0">
                  <a:pos x="802" y="1221"/>
                </a:cxn>
                <a:cxn ang="0">
                  <a:pos x="804" y="1239"/>
                </a:cxn>
                <a:cxn ang="0">
                  <a:pos x="808" y="1257"/>
                </a:cxn>
                <a:cxn ang="0">
                  <a:pos x="814" y="1274"/>
                </a:cxn>
                <a:cxn ang="0">
                  <a:pos x="821" y="1290"/>
                </a:cxn>
                <a:cxn ang="0">
                  <a:pos x="830" y="1306"/>
                </a:cxn>
                <a:cxn ang="0">
                  <a:pos x="840" y="1320"/>
                </a:cxn>
                <a:cxn ang="0">
                  <a:pos x="851" y="1334"/>
                </a:cxn>
                <a:cxn ang="0">
                  <a:pos x="864" y="1347"/>
                </a:cxn>
                <a:cxn ang="0">
                  <a:pos x="877" y="1358"/>
                </a:cxn>
                <a:cxn ang="0">
                  <a:pos x="893" y="1367"/>
                </a:cxn>
                <a:cxn ang="0">
                  <a:pos x="909" y="1376"/>
                </a:cxn>
                <a:cxn ang="0">
                  <a:pos x="926" y="1382"/>
                </a:cxn>
                <a:cxn ang="0">
                  <a:pos x="943" y="1388"/>
                </a:cxn>
                <a:cxn ang="0">
                  <a:pos x="961" y="1391"/>
                </a:cxn>
                <a:cxn ang="0">
                  <a:pos x="980" y="1392"/>
                </a:cxn>
                <a:cxn ang="0">
                  <a:pos x="3809" y="1231"/>
                </a:cxn>
                <a:cxn ang="0">
                  <a:pos x="3809" y="594"/>
                </a:cxn>
              </a:cxnLst>
              <a:rect l="0" t="0" r="r" b="b"/>
              <a:pathLst>
                <a:path w="3809" h="1392">
                  <a:moveTo>
                    <a:pt x="3809" y="594"/>
                  </a:moveTo>
                  <a:lnTo>
                    <a:pt x="3512" y="190"/>
                  </a:lnTo>
                  <a:lnTo>
                    <a:pt x="3512" y="172"/>
                  </a:lnTo>
                  <a:lnTo>
                    <a:pt x="3509" y="153"/>
                  </a:lnTo>
                  <a:lnTo>
                    <a:pt x="3506" y="136"/>
                  </a:lnTo>
                  <a:lnTo>
                    <a:pt x="3500" y="119"/>
                  </a:lnTo>
                  <a:lnTo>
                    <a:pt x="3493" y="102"/>
                  </a:lnTo>
                  <a:lnTo>
                    <a:pt x="3484" y="87"/>
                  </a:lnTo>
                  <a:lnTo>
                    <a:pt x="3474" y="72"/>
                  </a:lnTo>
                  <a:lnTo>
                    <a:pt x="3463" y="59"/>
                  </a:lnTo>
                  <a:lnTo>
                    <a:pt x="3450" y="47"/>
                  </a:lnTo>
                  <a:lnTo>
                    <a:pt x="3436" y="35"/>
                  </a:lnTo>
                  <a:lnTo>
                    <a:pt x="3421" y="25"/>
                  </a:lnTo>
                  <a:lnTo>
                    <a:pt x="3406" y="17"/>
                  </a:lnTo>
                  <a:lnTo>
                    <a:pt x="3389" y="10"/>
                  </a:lnTo>
                  <a:lnTo>
                    <a:pt x="3371" y="5"/>
                  </a:lnTo>
                  <a:lnTo>
                    <a:pt x="3353" y="2"/>
                  </a:lnTo>
                  <a:lnTo>
                    <a:pt x="3334" y="0"/>
                  </a:lnTo>
                  <a:lnTo>
                    <a:pt x="189" y="110"/>
                  </a:lnTo>
                  <a:lnTo>
                    <a:pt x="170" y="110"/>
                  </a:lnTo>
                  <a:lnTo>
                    <a:pt x="152" y="112"/>
                  </a:lnTo>
                  <a:lnTo>
                    <a:pt x="134" y="116"/>
                  </a:lnTo>
                  <a:lnTo>
                    <a:pt x="117" y="122"/>
                  </a:lnTo>
                  <a:lnTo>
                    <a:pt x="101" y="129"/>
                  </a:lnTo>
                  <a:lnTo>
                    <a:pt x="86" y="138"/>
                  </a:lnTo>
                  <a:lnTo>
                    <a:pt x="71" y="148"/>
                  </a:lnTo>
                  <a:lnTo>
                    <a:pt x="58" y="159"/>
                  </a:lnTo>
                  <a:lnTo>
                    <a:pt x="45" y="172"/>
                  </a:lnTo>
                  <a:lnTo>
                    <a:pt x="34" y="185"/>
                  </a:lnTo>
                  <a:lnTo>
                    <a:pt x="25" y="200"/>
                  </a:lnTo>
                  <a:lnTo>
                    <a:pt x="16" y="216"/>
                  </a:lnTo>
                  <a:lnTo>
                    <a:pt x="10" y="233"/>
                  </a:lnTo>
                  <a:lnTo>
                    <a:pt x="5" y="250"/>
                  </a:lnTo>
                  <a:lnTo>
                    <a:pt x="1" y="268"/>
                  </a:lnTo>
                  <a:lnTo>
                    <a:pt x="0" y="287"/>
                  </a:lnTo>
                  <a:lnTo>
                    <a:pt x="802" y="1202"/>
                  </a:lnTo>
                  <a:lnTo>
                    <a:pt x="802" y="1221"/>
                  </a:lnTo>
                  <a:lnTo>
                    <a:pt x="804" y="1239"/>
                  </a:lnTo>
                  <a:lnTo>
                    <a:pt x="808" y="1257"/>
                  </a:lnTo>
                  <a:lnTo>
                    <a:pt x="814" y="1274"/>
                  </a:lnTo>
                  <a:lnTo>
                    <a:pt x="821" y="1290"/>
                  </a:lnTo>
                  <a:lnTo>
                    <a:pt x="830" y="1306"/>
                  </a:lnTo>
                  <a:lnTo>
                    <a:pt x="840" y="1320"/>
                  </a:lnTo>
                  <a:lnTo>
                    <a:pt x="851" y="1334"/>
                  </a:lnTo>
                  <a:lnTo>
                    <a:pt x="864" y="1347"/>
                  </a:lnTo>
                  <a:lnTo>
                    <a:pt x="877" y="1358"/>
                  </a:lnTo>
                  <a:lnTo>
                    <a:pt x="893" y="1367"/>
                  </a:lnTo>
                  <a:lnTo>
                    <a:pt x="909" y="1376"/>
                  </a:lnTo>
                  <a:lnTo>
                    <a:pt x="926" y="1382"/>
                  </a:lnTo>
                  <a:lnTo>
                    <a:pt x="943" y="1388"/>
                  </a:lnTo>
                  <a:lnTo>
                    <a:pt x="961" y="1391"/>
                  </a:lnTo>
                  <a:lnTo>
                    <a:pt x="980" y="1392"/>
                  </a:lnTo>
                  <a:lnTo>
                    <a:pt x="3809" y="1231"/>
                  </a:lnTo>
                  <a:lnTo>
                    <a:pt x="3809" y="594"/>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9" name="Freeform 650"/>
            <p:cNvSpPr>
              <a:spLocks/>
            </p:cNvSpPr>
            <p:nvPr/>
          </p:nvSpPr>
          <p:spPr bwMode="auto">
            <a:xfrm>
              <a:off x="1582" y="3621"/>
              <a:ext cx="388" cy="157"/>
            </a:xfrm>
            <a:custGeom>
              <a:avLst/>
              <a:gdLst/>
              <a:ahLst/>
              <a:cxnLst>
                <a:cxn ang="0">
                  <a:pos x="458" y="686"/>
                </a:cxn>
                <a:cxn ang="0">
                  <a:pos x="763" y="919"/>
                </a:cxn>
                <a:cxn ang="0">
                  <a:pos x="959" y="1080"/>
                </a:cxn>
                <a:cxn ang="0">
                  <a:pos x="1041" y="1155"/>
                </a:cxn>
                <a:cxn ang="0">
                  <a:pos x="1106" y="1223"/>
                </a:cxn>
                <a:cxn ang="0">
                  <a:pos x="1151" y="1278"/>
                </a:cxn>
                <a:cxn ang="0">
                  <a:pos x="1194" y="1327"/>
                </a:cxn>
                <a:cxn ang="0">
                  <a:pos x="1244" y="1372"/>
                </a:cxn>
                <a:cxn ang="0">
                  <a:pos x="1300" y="1414"/>
                </a:cxn>
                <a:cxn ang="0">
                  <a:pos x="1383" y="1466"/>
                </a:cxn>
                <a:cxn ang="0">
                  <a:pos x="1519" y="1536"/>
                </a:cxn>
                <a:cxn ang="0">
                  <a:pos x="1716" y="1619"/>
                </a:cxn>
                <a:cxn ang="0">
                  <a:pos x="1948" y="1714"/>
                </a:cxn>
                <a:cxn ang="0">
                  <a:pos x="1999" y="1728"/>
                </a:cxn>
                <a:cxn ang="0">
                  <a:pos x="2123" y="1725"/>
                </a:cxn>
                <a:cxn ang="0">
                  <a:pos x="2293" y="1720"/>
                </a:cxn>
                <a:cxn ang="0">
                  <a:pos x="2462" y="1717"/>
                </a:cxn>
                <a:cxn ang="0">
                  <a:pos x="2585" y="1705"/>
                </a:cxn>
                <a:cxn ang="0">
                  <a:pos x="2696" y="1685"/>
                </a:cxn>
                <a:cxn ang="0">
                  <a:pos x="2796" y="1659"/>
                </a:cxn>
                <a:cxn ang="0">
                  <a:pos x="2883" y="1630"/>
                </a:cxn>
                <a:cxn ang="0">
                  <a:pos x="2981" y="1589"/>
                </a:cxn>
                <a:cxn ang="0">
                  <a:pos x="3083" y="1534"/>
                </a:cxn>
                <a:cxn ang="0">
                  <a:pos x="3148" y="1503"/>
                </a:cxn>
                <a:cxn ang="0">
                  <a:pos x="3324" y="1530"/>
                </a:cxn>
                <a:cxn ang="0">
                  <a:pos x="3544" y="1554"/>
                </a:cxn>
                <a:cxn ang="0">
                  <a:pos x="3674" y="1560"/>
                </a:cxn>
                <a:cxn ang="0">
                  <a:pos x="3873" y="1556"/>
                </a:cxn>
                <a:cxn ang="0">
                  <a:pos x="3911" y="1547"/>
                </a:cxn>
                <a:cxn ang="0">
                  <a:pos x="3942" y="1530"/>
                </a:cxn>
                <a:cxn ang="0">
                  <a:pos x="3995" y="1481"/>
                </a:cxn>
                <a:cxn ang="0">
                  <a:pos x="4088" y="1397"/>
                </a:cxn>
                <a:cxn ang="0">
                  <a:pos x="4177" y="1314"/>
                </a:cxn>
                <a:cxn ang="0">
                  <a:pos x="4225" y="1224"/>
                </a:cxn>
                <a:cxn ang="0">
                  <a:pos x="4254" y="1114"/>
                </a:cxn>
                <a:cxn ang="0">
                  <a:pos x="4267" y="993"/>
                </a:cxn>
                <a:cxn ang="0">
                  <a:pos x="4267" y="866"/>
                </a:cxn>
                <a:cxn ang="0">
                  <a:pos x="4258" y="740"/>
                </a:cxn>
                <a:cxn ang="0">
                  <a:pos x="4244" y="621"/>
                </a:cxn>
                <a:cxn ang="0">
                  <a:pos x="4201" y="396"/>
                </a:cxn>
                <a:cxn ang="0">
                  <a:pos x="1388" y="116"/>
                </a:cxn>
                <a:cxn ang="0">
                  <a:pos x="1272" y="78"/>
                </a:cxn>
                <a:cxn ang="0">
                  <a:pos x="1128" y="41"/>
                </a:cxn>
                <a:cxn ang="0">
                  <a:pos x="949" y="10"/>
                </a:cxn>
                <a:cxn ang="0">
                  <a:pos x="850" y="2"/>
                </a:cxn>
                <a:cxn ang="0">
                  <a:pos x="748" y="0"/>
                </a:cxn>
                <a:cxn ang="0">
                  <a:pos x="629" y="8"/>
                </a:cxn>
                <a:cxn ang="0">
                  <a:pos x="482" y="33"/>
                </a:cxn>
                <a:cxn ang="0">
                  <a:pos x="337" y="69"/>
                </a:cxn>
                <a:cxn ang="0">
                  <a:pos x="125" y="125"/>
                </a:cxn>
                <a:cxn ang="0">
                  <a:pos x="41" y="140"/>
                </a:cxn>
                <a:cxn ang="0">
                  <a:pos x="0" y="142"/>
                </a:cxn>
              </a:cxnLst>
              <a:rect l="0" t="0" r="r" b="b"/>
              <a:pathLst>
                <a:path w="4268" h="1730">
                  <a:moveTo>
                    <a:pt x="353" y="610"/>
                  </a:moveTo>
                  <a:lnTo>
                    <a:pt x="381" y="630"/>
                  </a:lnTo>
                  <a:lnTo>
                    <a:pt x="458" y="686"/>
                  </a:lnTo>
                  <a:lnTo>
                    <a:pt x="566" y="767"/>
                  </a:lnTo>
                  <a:lnTo>
                    <a:pt x="696" y="865"/>
                  </a:lnTo>
                  <a:lnTo>
                    <a:pt x="763" y="919"/>
                  </a:lnTo>
                  <a:lnTo>
                    <a:pt x="831" y="973"/>
                  </a:lnTo>
                  <a:lnTo>
                    <a:pt x="897" y="1027"/>
                  </a:lnTo>
                  <a:lnTo>
                    <a:pt x="959" y="1080"/>
                  </a:lnTo>
                  <a:lnTo>
                    <a:pt x="988" y="1106"/>
                  </a:lnTo>
                  <a:lnTo>
                    <a:pt x="1015" y="1131"/>
                  </a:lnTo>
                  <a:lnTo>
                    <a:pt x="1041" y="1155"/>
                  </a:lnTo>
                  <a:lnTo>
                    <a:pt x="1065" y="1179"/>
                  </a:lnTo>
                  <a:lnTo>
                    <a:pt x="1087" y="1202"/>
                  </a:lnTo>
                  <a:lnTo>
                    <a:pt x="1106" y="1223"/>
                  </a:lnTo>
                  <a:lnTo>
                    <a:pt x="1124" y="1242"/>
                  </a:lnTo>
                  <a:lnTo>
                    <a:pt x="1138" y="1261"/>
                  </a:lnTo>
                  <a:lnTo>
                    <a:pt x="1151" y="1278"/>
                  </a:lnTo>
                  <a:lnTo>
                    <a:pt x="1164" y="1294"/>
                  </a:lnTo>
                  <a:lnTo>
                    <a:pt x="1179" y="1311"/>
                  </a:lnTo>
                  <a:lnTo>
                    <a:pt x="1194" y="1327"/>
                  </a:lnTo>
                  <a:lnTo>
                    <a:pt x="1210" y="1342"/>
                  </a:lnTo>
                  <a:lnTo>
                    <a:pt x="1227" y="1357"/>
                  </a:lnTo>
                  <a:lnTo>
                    <a:pt x="1244" y="1372"/>
                  </a:lnTo>
                  <a:lnTo>
                    <a:pt x="1262" y="1386"/>
                  </a:lnTo>
                  <a:lnTo>
                    <a:pt x="1281" y="1400"/>
                  </a:lnTo>
                  <a:lnTo>
                    <a:pt x="1300" y="1414"/>
                  </a:lnTo>
                  <a:lnTo>
                    <a:pt x="1320" y="1427"/>
                  </a:lnTo>
                  <a:lnTo>
                    <a:pt x="1340" y="1441"/>
                  </a:lnTo>
                  <a:lnTo>
                    <a:pt x="1383" y="1466"/>
                  </a:lnTo>
                  <a:lnTo>
                    <a:pt x="1427" y="1490"/>
                  </a:lnTo>
                  <a:lnTo>
                    <a:pt x="1472" y="1513"/>
                  </a:lnTo>
                  <a:lnTo>
                    <a:pt x="1519" y="1536"/>
                  </a:lnTo>
                  <a:lnTo>
                    <a:pt x="1567" y="1557"/>
                  </a:lnTo>
                  <a:lnTo>
                    <a:pt x="1617" y="1578"/>
                  </a:lnTo>
                  <a:lnTo>
                    <a:pt x="1716" y="1619"/>
                  </a:lnTo>
                  <a:lnTo>
                    <a:pt x="1817" y="1659"/>
                  </a:lnTo>
                  <a:lnTo>
                    <a:pt x="1897" y="1693"/>
                  </a:lnTo>
                  <a:lnTo>
                    <a:pt x="1948" y="1714"/>
                  </a:lnTo>
                  <a:lnTo>
                    <a:pt x="1967" y="1721"/>
                  </a:lnTo>
                  <a:lnTo>
                    <a:pt x="1983" y="1726"/>
                  </a:lnTo>
                  <a:lnTo>
                    <a:pt x="1999" y="1728"/>
                  </a:lnTo>
                  <a:lnTo>
                    <a:pt x="2016" y="1730"/>
                  </a:lnTo>
                  <a:lnTo>
                    <a:pt x="2058" y="1729"/>
                  </a:lnTo>
                  <a:lnTo>
                    <a:pt x="2123" y="1725"/>
                  </a:lnTo>
                  <a:lnTo>
                    <a:pt x="2168" y="1723"/>
                  </a:lnTo>
                  <a:lnTo>
                    <a:pt x="2224" y="1722"/>
                  </a:lnTo>
                  <a:lnTo>
                    <a:pt x="2293" y="1720"/>
                  </a:lnTo>
                  <a:lnTo>
                    <a:pt x="2375" y="1720"/>
                  </a:lnTo>
                  <a:lnTo>
                    <a:pt x="2419" y="1719"/>
                  </a:lnTo>
                  <a:lnTo>
                    <a:pt x="2462" y="1717"/>
                  </a:lnTo>
                  <a:lnTo>
                    <a:pt x="2505" y="1714"/>
                  </a:lnTo>
                  <a:lnTo>
                    <a:pt x="2546" y="1710"/>
                  </a:lnTo>
                  <a:lnTo>
                    <a:pt x="2585" y="1705"/>
                  </a:lnTo>
                  <a:lnTo>
                    <a:pt x="2623" y="1700"/>
                  </a:lnTo>
                  <a:lnTo>
                    <a:pt x="2660" y="1693"/>
                  </a:lnTo>
                  <a:lnTo>
                    <a:pt x="2696" y="1685"/>
                  </a:lnTo>
                  <a:lnTo>
                    <a:pt x="2731" y="1677"/>
                  </a:lnTo>
                  <a:lnTo>
                    <a:pt x="2764" y="1668"/>
                  </a:lnTo>
                  <a:lnTo>
                    <a:pt x="2796" y="1659"/>
                  </a:lnTo>
                  <a:lnTo>
                    <a:pt x="2826" y="1650"/>
                  </a:lnTo>
                  <a:lnTo>
                    <a:pt x="2855" y="1640"/>
                  </a:lnTo>
                  <a:lnTo>
                    <a:pt x="2883" y="1630"/>
                  </a:lnTo>
                  <a:lnTo>
                    <a:pt x="2909" y="1620"/>
                  </a:lnTo>
                  <a:lnTo>
                    <a:pt x="2935" y="1609"/>
                  </a:lnTo>
                  <a:lnTo>
                    <a:pt x="2981" y="1589"/>
                  </a:lnTo>
                  <a:lnTo>
                    <a:pt x="3021" y="1569"/>
                  </a:lnTo>
                  <a:lnTo>
                    <a:pt x="3055" y="1551"/>
                  </a:lnTo>
                  <a:lnTo>
                    <a:pt x="3083" y="1534"/>
                  </a:lnTo>
                  <a:lnTo>
                    <a:pt x="3121" y="1509"/>
                  </a:lnTo>
                  <a:lnTo>
                    <a:pt x="3134" y="1500"/>
                  </a:lnTo>
                  <a:lnTo>
                    <a:pt x="3148" y="1503"/>
                  </a:lnTo>
                  <a:lnTo>
                    <a:pt x="3189" y="1509"/>
                  </a:lnTo>
                  <a:lnTo>
                    <a:pt x="3249" y="1519"/>
                  </a:lnTo>
                  <a:lnTo>
                    <a:pt x="3324" y="1530"/>
                  </a:lnTo>
                  <a:lnTo>
                    <a:pt x="3410" y="1541"/>
                  </a:lnTo>
                  <a:lnTo>
                    <a:pt x="3499" y="1550"/>
                  </a:lnTo>
                  <a:lnTo>
                    <a:pt x="3544" y="1554"/>
                  </a:lnTo>
                  <a:lnTo>
                    <a:pt x="3589" y="1557"/>
                  </a:lnTo>
                  <a:lnTo>
                    <a:pt x="3633" y="1559"/>
                  </a:lnTo>
                  <a:lnTo>
                    <a:pt x="3674" y="1560"/>
                  </a:lnTo>
                  <a:lnTo>
                    <a:pt x="3777" y="1560"/>
                  </a:lnTo>
                  <a:lnTo>
                    <a:pt x="3847" y="1559"/>
                  </a:lnTo>
                  <a:lnTo>
                    <a:pt x="3873" y="1556"/>
                  </a:lnTo>
                  <a:lnTo>
                    <a:pt x="3894" y="1553"/>
                  </a:lnTo>
                  <a:lnTo>
                    <a:pt x="3903" y="1550"/>
                  </a:lnTo>
                  <a:lnTo>
                    <a:pt x="3911" y="1547"/>
                  </a:lnTo>
                  <a:lnTo>
                    <a:pt x="3919" y="1544"/>
                  </a:lnTo>
                  <a:lnTo>
                    <a:pt x="3927" y="1540"/>
                  </a:lnTo>
                  <a:lnTo>
                    <a:pt x="3942" y="1530"/>
                  </a:lnTo>
                  <a:lnTo>
                    <a:pt x="3957" y="1517"/>
                  </a:lnTo>
                  <a:lnTo>
                    <a:pt x="3974" y="1501"/>
                  </a:lnTo>
                  <a:lnTo>
                    <a:pt x="3995" y="1481"/>
                  </a:lnTo>
                  <a:lnTo>
                    <a:pt x="4019" y="1458"/>
                  </a:lnTo>
                  <a:lnTo>
                    <a:pt x="4050" y="1430"/>
                  </a:lnTo>
                  <a:lnTo>
                    <a:pt x="4088" y="1397"/>
                  </a:lnTo>
                  <a:lnTo>
                    <a:pt x="4133" y="1360"/>
                  </a:lnTo>
                  <a:lnTo>
                    <a:pt x="4156" y="1338"/>
                  </a:lnTo>
                  <a:lnTo>
                    <a:pt x="4177" y="1314"/>
                  </a:lnTo>
                  <a:lnTo>
                    <a:pt x="4196" y="1286"/>
                  </a:lnTo>
                  <a:lnTo>
                    <a:pt x="4212" y="1256"/>
                  </a:lnTo>
                  <a:lnTo>
                    <a:pt x="4225" y="1224"/>
                  </a:lnTo>
                  <a:lnTo>
                    <a:pt x="4237" y="1189"/>
                  </a:lnTo>
                  <a:lnTo>
                    <a:pt x="4246" y="1152"/>
                  </a:lnTo>
                  <a:lnTo>
                    <a:pt x="4254" y="1114"/>
                  </a:lnTo>
                  <a:lnTo>
                    <a:pt x="4260" y="1075"/>
                  </a:lnTo>
                  <a:lnTo>
                    <a:pt x="4264" y="1034"/>
                  </a:lnTo>
                  <a:lnTo>
                    <a:pt x="4267" y="993"/>
                  </a:lnTo>
                  <a:lnTo>
                    <a:pt x="4268" y="951"/>
                  </a:lnTo>
                  <a:lnTo>
                    <a:pt x="4268" y="908"/>
                  </a:lnTo>
                  <a:lnTo>
                    <a:pt x="4267" y="866"/>
                  </a:lnTo>
                  <a:lnTo>
                    <a:pt x="4265" y="823"/>
                  </a:lnTo>
                  <a:lnTo>
                    <a:pt x="4262" y="781"/>
                  </a:lnTo>
                  <a:lnTo>
                    <a:pt x="4258" y="740"/>
                  </a:lnTo>
                  <a:lnTo>
                    <a:pt x="4254" y="700"/>
                  </a:lnTo>
                  <a:lnTo>
                    <a:pt x="4249" y="660"/>
                  </a:lnTo>
                  <a:lnTo>
                    <a:pt x="4244" y="621"/>
                  </a:lnTo>
                  <a:lnTo>
                    <a:pt x="4232" y="551"/>
                  </a:lnTo>
                  <a:lnTo>
                    <a:pt x="4220" y="488"/>
                  </a:lnTo>
                  <a:lnTo>
                    <a:pt x="4201" y="396"/>
                  </a:lnTo>
                  <a:lnTo>
                    <a:pt x="4193" y="362"/>
                  </a:lnTo>
                  <a:lnTo>
                    <a:pt x="1404" y="122"/>
                  </a:lnTo>
                  <a:lnTo>
                    <a:pt x="1388" y="116"/>
                  </a:lnTo>
                  <a:lnTo>
                    <a:pt x="1342" y="100"/>
                  </a:lnTo>
                  <a:lnTo>
                    <a:pt x="1310" y="89"/>
                  </a:lnTo>
                  <a:lnTo>
                    <a:pt x="1272" y="78"/>
                  </a:lnTo>
                  <a:lnTo>
                    <a:pt x="1229" y="65"/>
                  </a:lnTo>
                  <a:lnTo>
                    <a:pt x="1181" y="53"/>
                  </a:lnTo>
                  <a:lnTo>
                    <a:pt x="1128" y="41"/>
                  </a:lnTo>
                  <a:lnTo>
                    <a:pt x="1071" y="29"/>
                  </a:lnTo>
                  <a:lnTo>
                    <a:pt x="1011" y="19"/>
                  </a:lnTo>
                  <a:lnTo>
                    <a:pt x="949" y="10"/>
                  </a:lnTo>
                  <a:lnTo>
                    <a:pt x="917" y="7"/>
                  </a:lnTo>
                  <a:lnTo>
                    <a:pt x="883" y="4"/>
                  </a:lnTo>
                  <a:lnTo>
                    <a:pt x="850" y="2"/>
                  </a:lnTo>
                  <a:lnTo>
                    <a:pt x="816" y="1"/>
                  </a:lnTo>
                  <a:lnTo>
                    <a:pt x="782" y="0"/>
                  </a:lnTo>
                  <a:lnTo>
                    <a:pt x="748" y="0"/>
                  </a:lnTo>
                  <a:lnTo>
                    <a:pt x="713" y="1"/>
                  </a:lnTo>
                  <a:lnTo>
                    <a:pt x="679" y="3"/>
                  </a:lnTo>
                  <a:lnTo>
                    <a:pt x="629" y="8"/>
                  </a:lnTo>
                  <a:lnTo>
                    <a:pt x="580" y="14"/>
                  </a:lnTo>
                  <a:lnTo>
                    <a:pt x="531" y="23"/>
                  </a:lnTo>
                  <a:lnTo>
                    <a:pt x="482" y="33"/>
                  </a:lnTo>
                  <a:lnTo>
                    <a:pt x="432" y="44"/>
                  </a:lnTo>
                  <a:lnTo>
                    <a:pt x="384" y="56"/>
                  </a:lnTo>
                  <a:lnTo>
                    <a:pt x="337" y="69"/>
                  </a:lnTo>
                  <a:lnTo>
                    <a:pt x="292" y="81"/>
                  </a:lnTo>
                  <a:lnTo>
                    <a:pt x="204" y="105"/>
                  </a:lnTo>
                  <a:lnTo>
                    <a:pt x="125" y="125"/>
                  </a:lnTo>
                  <a:lnTo>
                    <a:pt x="89" y="132"/>
                  </a:lnTo>
                  <a:lnTo>
                    <a:pt x="56" y="138"/>
                  </a:lnTo>
                  <a:lnTo>
                    <a:pt x="41" y="140"/>
                  </a:lnTo>
                  <a:lnTo>
                    <a:pt x="26" y="142"/>
                  </a:lnTo>
                  <a:lnTo>
                    <a:pt x="12" y="142"/>
                  </a:lnTo>
                  <a:lnTo>
                    <a:pt x="0" y="142"/>
                  </a:lnTo>
                  <a:lnTo>
                    <a:pt x="353" y="610"/>
                  </a:lnTo>
                  <a:close/>
                </a:path>
              </a:pathLst>
            </a:custGeom>
            <a:solidFill>
              <a:srgbClr val="7CA5C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0" name="Freeform 651"/>
            <p:cNvSpPr>
              <a:spLocks/>
            </p:cNvSpPr>
            <p:nvPr/>
          </p:nvSpPr>
          <p:spPr bwMode="auto">
            <a:xfrm>
              <a:off x="1645" y="3077"/>
              <a:ext cx="210" cy="252"/>
            </a:xfrm>
            <a:custGeom>
              <a:avLst/>
              <a:gdLst/>
              <a:ahLst/>
              <a:cxnLst>
                <a:cxn ang="0">
                  <a:pos x="487" y="205"/>
                </a:cxn>
                <a:cxn ang="0">
                  <a:pos x="402" y="340"/>
                </a:cxn>
                <a:cxn ang="0">
                  <a:pos x="308" y="515"/>
                </a:cxn>
                <a:cxn ang="0">
                  <a:pos x="264" y="610"/>
                </a:cxn>
                <a:cxn ang="0">
                  <a:pos x="227" y="705"/>
                </a:cxn>
                <a:cxn ang="0">
                  <a:pos x="199" y="800"/>
                </a:cxn>
                <a:cxn ang="0">
                  <a:pos x="184" y="888"/>
                </a:cxn>
                <a:cxn ang="0">
                  <a:pos x="176" y="1050"/>
                </a:cxn>
                <a:cxn ang="0">
                  <a:pos x="178" y="1271"/>
                </a:cxn>
                <a:cxn ang="0">
                  <a:pos x="174" y="1366"/>
                </a:cxn>
                <a:cxn ang="0">
                  <a:pos x="164" y="1410"/>
                </a:cxn>
                <a:cxn ang="0">
                  <a:pos x="152" y="1432"/>
                </a:cxn>
                <a:cxn ang="0">
                  <a:pos x="134" y="1444"/>
                </a:cxn>
                <a:cxn ang="0">
                  <a:pos x="64" y="1474"/>
                </a:cxn>
                <a:cxn ang="0">
                  <a:pos x="30" y="1498"/>
                </a:cxn>
                <a:cxn ang="0">
                  <a:pos x="7" y="1527"/>
                </a:cxn>
                <a:cxn ang="0">
                  <a:pos x="0" y="1548"/>
                </a:cxn>
                <a:cxn ang="0">
                  <a:pos x="1" y="1565"/>
                </a:cxn>
                <a:cxn ang="0">
                  <a:pos x="8" y="1584"/>
                </a:cxn>
                <a:cxn ang="0">
                  <a:pos x="52" y="1661"/>
                </a:cxn>
                <a:cxn ang="0">
                  <a:pos x="87" y="1711"/>
                </a:cxn>
                <a:cxn ang="0">
                  <a:pos x="96" y="1728"/>
                </a:cxn>
                <a:cxn ang="0">
                  <a:pos x="102" y="1793"/>
                </a:cxn>
                <a:cxn ang="0">
                  <a:pos x="108" y="1878"/>
                </a:cxn>
                <a:cxn ang="0">
                  <a:pos x="111" y="1917"/>
                </a:cxn>
                <a:cxn ang="0">
                  <a:pos x="120" y="1937"/>
                </a:cxn>
                <a:cxn ang="0">
                  <a:pos x="134" y="1950"/>
                </a:cxn>
                <a:cxn ang="0">
                  <a:pos x="157" y="1962"/>
                </a:cxn>
                <a:cxn ang="0">
                  <a:pos x="171" y="1960"/>
                </a:cxn>
                <a:cxn ang="0">
                  <a:pos x="221" y="1951"/>
                </a:cxn>
                <a:cxn ang="0">
                  <a:pos x="273" y="1937"/>
                </a:cxn>
                <a:cxn ang="0">
                  <a:pos x="295" y="1926"/>
                </a:cxn>
                <a:cxn ang="0">
                  <a:pos x="331" y="1895"/>
                </a:cxn>
                <a:cxn ang="0">
                  <a:pos x="359" y="1865"/>
                </a:cxn>
                <a:cxn ang="0">
                  <a:pos x="399" y="1916"/>
                </a:cxn>
                <a:cxn ang="0">
                  <a:pos x="394" y="1963"/>
                </a:cxn>
                <a:cxn ang="0">
                  <a:pos x="379" y="2020"/>
                </a:cxn>
                <a:cxn ang="0">
                  <a:pos x="361" y="2052"/>
                </a:cxn>
                <a:cxn ang="0">
                  <a:pos x="325" y="2114"/>
                </a:cxn>
                <a:cxn ang="0">
                  <a:pos x="303" y="2165"/>
                </a:cxn>
                <a:cxn ang="0">
                  <a:pos x="304" y="2189"/>
                </a:cxn>
                <a:cxn ang="0">
                  <a:pos x="342" y="2261"/>
                </a:cxn>
                <a:cxn ang="0">
                  <a:pos x="390" y="2339"/>
                </a:cxn>
                <a:cxn ang="0">
                  <a:pos x="453" y="2418"/>
                </a:cxn>
                <a:cxn ang="0">
                  <a:pos x="488" y="2452"/>
                </a:cxn>
                <a:cxn ang="0">
                  <a:pos x="526" y="2480"/>
                </a:cxn>
                <a:cxn ang="0">
                  <a:pos x="579" y="2505"/>
                </a:cxn>
                <a:cxn ang="0">
                  <a:pos x="682" y="2537"/>
                </a:cxn>
                <a:cxn ang="0">
                  <a:pos x="794" y="2562"/>
                </a:cxn>
                <a:cxn ang="0">
                  <a:pos x="955" y="2588"/>
                </a:cxn>
                <a:cxn ang="0">
                  <a:pos x="1184" y="2595"/>
                </a:cxn>
                <a:cxn ang="0">
                  <a:pos x="2304" y="2571"/>
                </a:cxn>
                <a:cxn ang="0">
                  <a:pos x="2256" y="2309"/>
                </a:cxn>
                <a:cxn ang="0">
                  <a:pos x="2186" y="1989"/>
                </a:cxn>
                <a:cxn ang="0">
                  <a:pos x="2086" y="1607"/>
                </a:cxn>
                <a:cxn ang="0">
                  <a:pos x="1954" y="1197"/>
                </a:cxn>
                <a:cxn ang="0">
                  <a:pos x="1790" y="797"/>
                </a:cxn>
                <a:cxn ang="0">
                  <a:pos x="1590" y="441"/>
                </a:cxn>
                <a:cxn ang="0">
                  <a:pos x="1355" y="170"/>
                </a:cxn>
                <a:cxn ang="0">
                  <a:pos x="1081" y="18"/>
                </a:cxn>
                <a:cxn ang="0">
                  <a:pos x="769" y="22"/>
                </a:cxn>
              </a:cxnLst>
              <a:rect l="0" t="0" r="r" b="b"/>
              <a:pathLst>
                <a:path w="2310" h="2772">
                  <a:moveTo>
                    <a:pt x="539" y="129"/>
                  </a:moveTo>
                  <a:lnTo>
                    <a:pt x="525" y="150"/>
                  </a:lnTo>
                  <a:lnTo>
                    <a:pt x="487" y="205"/>
                  </a:lnTo>
                  <a:lnTo>
                    <a:pt x="462" y="245"/>
                  </a:lnTo>
                  <a:lnTo>
                    <a:pt x="434" y="290"/>
                  </a:lnTo>
                  <a:lnTo>
                    <a:pt x="402" y="340"/>
                  </a:lnTo>
                  <a:lnTo>
                    <a:pt x="371" y="395"/>
                  </a:lnTo>
                  <a:lnTo>
                    <a:pt x="339" y="453"/>
                  </a:lnTo>
                  <a:lnTo>
                    <a:pt x="308" y="515"/>
                  </a:lnTo>
                  <a:lnTo>
                    <a:pt x="293" y="546"/>
                  </a:lnTo>
                  <a:lnTo>
                    <a:pt x="278" y="578"/>
                  </a:lnTo>
                  <a:lnTo>
                    <a:pt x="264" y="610"/>
                  </a:lnTo>
                  <a:lnTo>
                    <a:pt x="251" y="642"/>
                  </a:lnTo>
                  <a:lnTo>
                    <a:pt x="238" y="673"/>
                  </a:lnTo>
                  <a:lnTo>
                    <a:pt x="227" y="705"/>
                  </a:lnTo>
                  <a:lnTo>
                    <a:pt x="217" y="738"/>
                  </a:lnTo>
                  <a:lnTo>
                    <a:pt x="207" y="769"/>
                  </a:lnTo>
                  <a:lnTo>
                    <a:pt x="199" y="800"/>
                  </a:lnTo>
                  <a:lnTo>
                    <a:pt x="192" y="830"/>
                  </a:lnTo>
                  <a:lnTo>
                    <a:pt x="187" y="859"/>
                  </a:lnTo>
                  <a:lnTo>
                    <a:pt x="184" y="888"/>
                  </a:lnTo>
                  <a:lnTo>
                    <a:pt x="180" y="944"/>
                  </a:lnTo>
                  <a:lnTo>
                    <a:pt x="178" y="999"/>
                  </a:lnTo>
                  <a:lnTo>
                    <a:pt x="176" y="1050"/>
                  </a:lnTo>
                  <a:lnTo>
                    <a:pt x="176" y="1100"/>
                  </a:lnTo>
                  <a:lnTo>
                    <a:pt x="177" y="1191"/>
                  </a:lnTo>
                  <a:lnTo>
                    <a:pt x="178" y="1271"/>
                  </a:lnTo>
                  <a:lnTo>
                    <a:pt x="177" y="1306"/>
                  </a:lnTo>
                  <a:lnTo>
                    <a:pt x="176" y="1338"/>
                  </a:lnTo>
                  <a:lnTo>
                    <a:pt x="174" y="1366"/>
                  </a:lnTo>
                  <a:lnTo>
                    <a:pt x="170" y="1390"/>
                  </a:lnTo>
                  <a:lnTo>
                    <a:pt x="167" y="1400"/>
                  </a:lnTo>
                  <a:lnTo>
                    <a:pt x="164" y="1410"/>
                  </a:lnTo>
                  <a:lnTo>
                    <a:pt x="161" y="1418"/>
                  </a:lnTo>
                  <a:lnTo>
                    <a:pt x="156" y="1426"/>
                  </a:lnTo>
                  <a:lnTo>
                    <a:pt x="152" y="1432"/>
                  </a:lnTo>
                  <a:lnTo>
                    <a:pt x="146" y="1437"/>
                  </a:lnTo>
                  <a:lnTo>
                    <a:pt x="140" y="1441"/>
                  </a:lnTo>
                  <a:lnTo>
                    <a:pt x="134" y="1444"/>
                  </a:lnTo>
                  <a:lnTo>
                    <a:pt x="105" y="1455"/>
                  </a:lnTo>
                  <a:lnTo>
                    <a:pt x="77" y="1467"/>
                  </a:lnTo>
                  <a:lnTo>
                    <a:pt x="64" y="1474"/>
                  </a:lnTo>
                  <a:lnTo>
                    <a:pt x="52" y="1481"/>
                  </a:lnTo>
                  <a:lnTo>
                    <a:pt x="40" y="1489"/>
                  </a:lnTo>
                  <a:lnTo>
                    <a:pt x="30" y="1498"/>
                  </a:lnTo>
                  <a:lnTo>
                    <a:pt x="20" y="1508"/>
                  </a:lnTo>
                  <a:lnTo>
                    <a:pt x="13" y="1517"/>
                  </a:lnTo>
                  <a:lnTo>
                    <a:pt x="7" y="1527"/>
                  </a:lnTo>
                  <a:lnTo>
                    <a:pt x="2" y="1537"/>
                  </a:lnTo>
                  <a:lnTo>
                    <a:pt x="1" y="1543"/>
                  </a:lnTo>
                  <a:lnTo>
                    <a:pt x="0" y="1548"/>
                  </a:lnTo>
                  <a:lnTo>
                    <a:pt x="0" y="1554"/>
                  </a:lnTo>
                  <a:lnTo>
                    <a:pt x="0" y="1560"/>
                  </a:lnTo>
                  <a:lnTo>
                    <a:pt x="1" y="1565"/>
                  </a:lnTo>
                  <a:lnTo>
                    <a:pt x="3" y="1571"/>
                  </a:lnTo>
                  <a:lnTo>
                    <a:pt x="5" y="1578"/>
                  </a:lnTo>
                  <a:lnTo>
                    <a:pt x="8" y="1584"/>
                  </a:lnTo>
                  <a:lnTo>
                    <a:pt x="22" y="1611"/>
                  </a:lnTo>
                  <a:lnTo>
                    <a:pt x="37" y="1637"/>
                  </a:lnTo>
                  <a:lnTo>
                    <a:pt x="52" y="1661"/>
                  </a:lnTo>
                  <a:lnTo>
                    <a:pt x="66" y="1681"/>
                  </a:lnTo>
                  <a:lnTo>
                    <a:pt x="78" y="1698"/>
                  </a:lnTo>
                  <a:lnTo>
                    <a:pt x="87" y="1711"/>
                  </a:lnTo>
                  <a:lnTo>
                    <a:pt x="94" y="1720"/>
                  </a:lnTo>
                  <a:lnTo>
                    <a:pt x="96" y="1722"/>
                  </a:lnTo>
                  <a:lnTo>
                    <a:pt x="96" y="1728"/>
                  </a:lnTo>
                  <a:lnTo>
                    <a:pt x="98" y="1743"/>
                  </a:lnTo>
                  <a:lnTo>
                    <a:pt x="100" y="1766"/>
                  </a:lnTo>
                  <a:lnTo>
                    <a:pt x="102" y="1793"/>
                  </a:lnTo>
                  <a:lnTo>
                    <a:pt x="104" y="1822"/>
                  </a:lnTo>
                  <a:lnTo>
                    <a:pt x="106" y="1851"/>
                  </a:lnTo>
                  <a:lnTo>
                    <a:pt x="108" y="1878"/>
                  </a:lnTo>
                  <a:lnTo>
                    <a:pt x="108" y="1900"/>
                  </a:lnTo>
                  <a:lnTo>
                    <a:pt x="109" y="1909"/>
                  </a:lnTo>
                  <a:lnTo>
                    <a:pt x="111" y="1917"/>
                  </a:lnTo>
                  <a:lnTo>
                    <a:pt x="113" y="1924"/>
                  </a:lnTo>
                  <a:lnTo>
                    <a:pt x="116" y="1931"/>
                  </a:lnTo>
                  <a:lnTo>
                    <a:pt x="120" y="1937"/>
                  </a:lnTo>
                  <a:lnTo>
                    <a:pt x="124" y="1942"/>
                  </a:lnTo>
                  <a:lnTo>
                    <a:pt x="129" y="1946"/>
                  </a:lnTo>
                  <a:lnTo>
                    <a:pt x="134" y="1950"/>
                  </a:lnTo>
                  <a:lnTo>
                    <a:pt x="143" y="1956"/>
                  </a:lnTo>
                  <a:lnTo>
                    <a:pt x="151" y="1960"/>
                  </a:lnTo>
                  <a:lnTo>
                    <a:pt x="157" y="1962"/>
                  </a:lnTo>
                  <a:lnTo>
                    <a:pt x="159" y="1963"/>
                  </a:lnTo>
                  <a:lnTo>
                    <a:pt x="162" y="1962"/>
                  </a:lnTo>
                  <a:lnTo>
                    <a:pt x="171" y="1960"/>
                  </a:lnTo>
                  <a:lnTo>
                    <a:pt x="185" y="1958"/>
                  </a:lnTo>
                  <a:lnTo>
                    <a:pt x="202" y="1955"/>
                  </a:lnTo>
                  <a:lnTo>
                    <a:pt x="221" y="1951"/>
                  </a:lnTo>
                  <a:lnTo>
                    <a:pt x="240" y="1947"/>
                  </a:lnTo>
                  <a:lnTo>
                    <a:pt x="257" y="1942"/>
                  </a:lnTo>
                  <a:lnTo>
                    <a:pt x="273" y="1937"/>
                  </a:lnTo>
                  <a:lnTo>
                    <a:pt x="280" y="1935"/>
                  </a:lnTo>
                  <a:lnTo>
                    <a:pt x="288" y="1931"/>
                  </a:lnTo>
                  <a:lnTo>
                    <a:pt x="295" y="1926"/>
                  </a:lnTo>
                  <a:lnTo>
                    <a:pt x="303" y="1920"/>
                  </a:lnTo>
                  <a:lnTo>
                    <a:pt x="318" y="1908"/>
                  </a:lnTo>
                  <a:lnTo>
                    <a:pt x="331" y="1895"/>
                  </a:lnTo>
                  <a:lnTo>
                    <a:pt x="343" y="1883"/>
                  </a:lnTo>
                  <a:lnTo>
                    <a:pt x="353" y="1872"/>
                  </a:lnTo>
                  <a:lnTo>
                    <a:pt x="359" y="1865"/>
                  </a:lnTo>
                  <a:lnTo>
                    <a:pt x="361" y="1862"/>
                  </a:lnTo>
                  <a:lnTo>
                    <a:pt x="399" y="1912"/>
                  </a:lnTo>
                  <a:lnTo>
                    <a:pt x="399" y="1916"/>
                  </a:lnTo>
                  <a:lnTo>
                    <a:pt x="399" y="1927"/>
                  </a:lnTo>
                  <a:lnTo>
                    <a:pt x="397" y="1943"/>
                  </a:lnTo>
                  <a:lnTo>
                    <a:pt x="394" y="1963"/>
                  </a:lnTo>
                  <a:lnTo>
                    <a:pt x="390" y="1985"/>
                  </a:lnTo>
                  <a:lnTo>
                    <a:pt x="383" y="2008"/>
                  </a:lnTo>
                  <a:lnTo>
                    <a:pt x="379" y="2020"/>
                  </a:lnTo>
                  <a:lnTo>
                    <a:pt x="374" y="2031"/>
                  </a:lnTo>
                  <a:lnTo>
                    <a:pt x="368" y="2042"/>
                  </a:lnTo>
                  <a:lnTo>
                    <a:pt x="361" y="2052"/>
                  </a:lnTo>
                  <a:lnTo>
                    <a:pt x="348" y="2072"/>
                  </a:lnTo>
                  <a:lnTo>
                    <a:pt x="336" y="2093"/>
                  </a:lnTo>
                  <a:lnTo>
                    <a:pt x="325" y="2114"/>
                  </a:lnTo>
                  <a:lnTo>
                    <a:pt x="316" y="2134"/>
                  </a:lnTo>
                  <a:lnTo>
                    <a:pt x="308" y="2151"/>
                  </a:lnTo>
                  <a:lnTo>
                    <a:pt x="303" y="2165"/>
                  </a:lnTo>
                  <a:lnTo>
                    <a:pt x="300" y="2174"/>
                  </a:lnTo>
                  <a:lnTo>
                    <a:pt x="298" y="2178"/>
                  </a:lnTo>
                  <a:lnTo>
                    <a:pt x="304" y="2189"/>
                  </a:lnTo>
                  <a:lnTo>
                    <a:pt x="318" y="2218"/>
                  </a:lnTo>
                  <a:lnTo>
                    <a:pt x="329" y="2238"/>
                  </a:lnTo>
                  <a:lnTo>
                    <a:pt x="342" y="2261"/>
                  </a:lnTo>
                  <a:lnTo>
                    <a:pt x="356" y="2286"/>
                  </a:lnTo>
                  <a:lnTo>
                    <a:pt x="372" y="2313"/>
                  </a:lnTo>
                  <a:lnTo>
                    <a:pt x="390" y="2339"/>
                  </a:lnTo>
                  <a:lnTo>
                    <a:pt x="410" y="2366"/>
                  </a:lnTo>
                  <a:lnTo>
                    <a:pt x="431" y="2393"/>
                  </a:lnTo>
                  <a:lnTo>
                    <a:pt x="453" y="2418"/>
                  </a:lnTo>
                  <a:lnTo>
                    <a:pt x="465" y="2430"/>
                  </a:lnTo>
                  <a:lnTo>
                    <a:pt x="477" y="2441"/>
                  </a:lnTo>
                  <a:lnTo>
                    <a:pt x="488" y="2452"/>
                  </a:lnTo>
                  <a:lnTo>
                    <a:pt x="501" y="2462"/>
                  </a:lnTo>
                  <a:lnTo>
                    <a:pt x="513" y="2471"/>
                  </a:lnTo>
                  <a:lnTo>
                    <a:pt x="526" y="2480"/>
                  </a:lnTo>
                  <a:lnTo>
                    <a:pt x="538" y="2487"/>
                  </a:lnTo>
                  <a:lnTo>
                    <a:pt x="551" y="2494"/>
                  </a:lnTo>
                  <a:lnTo>
                    <a:pt x="579" y="2505"/>
                  </a:lnTo>
                  <a:lnTo>
                    <a:pt x="610" y="2516"/>
                  </a:lnTo>
                  <a:lnTo>
                    <a:pt x="645" y="2526"/>
                  </a:lnTo>
                  <a:lnTo>
                    <a:pt x="682" y="2537"/>
                  </a:lnTo>
                  <a:lnTo>
                    <a:pt x="719" y="2546"/>
                  </a:lnTo>
                  <a:lnTo>
                    <a:pt x="757" y="2554"/>
                  </a:lnTo>
                  <a:lnTo>
                    <a:pt x="794" y="2562"/>
                  </a:lnTo>
                  <a:lnTo>
                    <a:pt x="831" y="2569"/>
                  </a:lnTo>
                  <a:lnTo>
                    <a:pt x="900" y="2580"/>
                  </a:lnTo>
                  <a:lnTo>
                    <a:pt x="955" y="2588"/>
                  </a:lnTo>
                  <a:lnTo>
                    <a:pt x="993" y="2594"/>
                  </a:lnTo>
                  <a:lnTo>
                    <a:pt x="1007" y="2595"/>
                  </a:lnTo>
                  <a:lnTo>
                    <a:pt x="1184" y="2595"/>
                  </a:lnTo>
                  <a:lnTo>
                    <a:pt x="1197" y="2772"/>
                  </a:lnTo>
                  <a:lnTo>
                    <a:pt x="2310" y="2608"/>
                  </a:lnTo>
                  <a:lnTo>
                    <a:pt x="2304" y="2571"/>
                  </a:lnTo>
                  <a:lnTo>
                    <a:pt x="2286" y="2467"/>
                  </a:lnTo>
                  <a:lnTo>
                    <a:pt x="2273" y="2394"/>
                  </a:lnTo>
                  <a:lnTo>
                    <a:pt x="2256" y="2309"/>
                  </a:lnTo>
                  <a:lnTo>
                    <a:pt x="2235" y="2211"/>
                  </a:lnTo>
                  <a:lnTo>
                    <a:pt x="2212" y="2105"/>
                  </a:lnTo>
                  <a:lnTo>
                    <a:pt x="2186" y="1989"/>
                  </a:lnTo>
                  <a:lnTo>
                    <a:pt x="2156" y="1868"/>
                  </a:lnTo>
                  <a:lnTo>
                    <a:pt x="2123" y="1739"/>
                  </a:lnTo>
                  <a:lnTo>
                    <a:pt x="2086" y="1607"/>
                  </a:lnTo>
                  <a:lnTo>
                    <a:pt x="2046" y="1471"/>
                  </a:lnTo>
                  <a:lnTo>
                    <a:pt x="2002" y="1335"/>
                  </a:lnTo>
                  <a:lnTo>
                    <a:pt x="1954" y="1197"/>
                  </a:lnTo>
                  <a:lnTo>
                    <a:pt x="1903" y="1061"/>
                  </a:lnTo>
                  <a:lnTo>
                    <a:pt x="1849" y="926"/>
                  </a:lnTo>
                  <a:lnTo>
                    <a:pt x="1790" y="797"/>
                  </a:lnTo>
                  <a:lnTo>
                    <a:pt x="1727" y="671"/>
                  </a:lnTo>
                  <a:lnTo>
                    <a:pt x="1661" y="553"/>
                  </a:lnTo>
                  <a:lnTo>
                    <a:pt x="1590" y="441"/>
                  </a:lnTo>
                  <a:lnTo>
                    <a:pt x="1515" y="340"/>
                  </a:lnTo>
                  <a:lnTo>
                    <a:pt x="1437" y="250"/>
                  </a:lnTo>
                  <a:lnTo>
                    <a:pt x="1355" y="170"/>
                  </a:lnTo>
                  <a:lnTo>
                    <a:pt x="1267" y="104"/>
                  </a:lnTo>
                  <a:lnTo>
                    <a:pt x="1177" y="53"/>
                  </a:lnTo>
                  <a:lnTo>
                    <a:pt x="1081" y="18"/>
                  </a:lnTo>
                  <a:lnTo>
                    <a:pt x="982" y="0"/>
                  </a:lnTo>
                  <a:lnTo>
                    <a:pt x="877" y="1"/>
                  </a:lnTo>
                  <a:lnTo>
                    <a:pt x="769" y="22"/>
                  </a:lnTo>
                  <a:lnTo>
                    <a:pt x="657" y="65"/>
                  </a:lnTo>
                  <a:lnTo>
                    <a:pt x="539" y="129"/>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1" name="Freeform 652"/>
            <p:cNvSpPr>
              <a:spLocks/>
            </p:cNvSpPr>
            <p:nvPr/>
          </p:nvSpPr>
          <p:spPr bwMode="auto">
            <a:xfrm>
              <a:off x="1747" y="3199"/>
              <a:ext cx="14" cy="53"/>
            </a:xfrm>
            <a:custGeom>
              <a:avLst/>
              <a:gdLst/>
              <a:ahLst/>
              <a:cxnLst>
                <a:cxn ang="0">
                  <a:pos x="25" y="0"/>
                </a:cxn>
                <a:cxn ang="0">
                  <a:pos x="32" y="12"/>
                </a:cxn>
                <a:cxn ang="0">
                  <a:pos x="48" y="43"/>
                </a:cxn>
                <a:cxn ang="0">
                  <a:pos x="71" y="88"/>
                </a:cxn>
                <a:cxn ang="0">
                  <a:pos x="97" y="144"/>
                </a:cxn>
                <a:cxn ang="0">
                  <a:pos x="110" y="174"/>
                </a:cxn>
                <a:cxn ang="0">
                  <a:pos x="122" y="205"/>
                </a:cxn>
                <a:cxn ang="0">
                  <a:pos x="133" y="235"/>
                </a:cxn>
                <a:cxn ang="0">
                  <a:pos x="142" y="265"/>
                </a:cxn>
                <a:cxn ang="0">
                  <a:pos x="149" y="294"/>
                </a:cxn>
                <a:cxn ang="0">
                  <a:pos x="153" y="321"/>
                </a:cxn>
                <a:cxn ang="0">
                  <a:pos x="154" y="333"/>
                </a:cxn>
                <a:cxn ang="0">
                  <a:pos x="154" y="345"/>
                </a:cxn>
                <a:cxn ang="0">
                  <a:pos x="153" y="356"/>
                </a:cxn>
                <a:cxn ang="0">
                  <a:pos x="151" y="367"/>
                </a:cxn>
                <a:cxn ang="0">
                  <a:pos x="143" y="396"/>
                </a:cxn>
                <a:cxn ang="0">
                  <a:pos x="134" y="424"/>
                </a:cxn>
                <a:cxn ang="0">
                  <a:pos x="123" y="448"/>
                </a:cxn>
                <a:cxn ang="0">
                  <a:pos x="112" y="470"/>
                </a:cxn>
                <a:cxn ang="0">
                  <a:pos x="99" y="490"/>
                </a:cxn>
                <a:cxn ang="0">
                  <a:pos x="87" y="507"/>
                </a:cxn>
                <a:cxn ang="0">
                  <a:pos x="74" y="523"/>
                </a:cxn>
                <a:cxn ang="0">
                  <a:pos x="61" y="536"/>
                </a:cxn>
                <a:cxn ang="0">
                  <a:pos x="49" y="548"/>
                </a:cxn>
                <a:cxn ang="0">
                  <a:pos x="38" y="557"/>
                </a:cxn>
                <a:cxn ang="0">
                  <a:pos x="27" y="565"/>
                </a:cxn>
                <a:cxn ang="0">
                  <a:pos x="18" y="571"/>
                </a:cxn>
                <a:cxn ang="0">
                  <a:pos x="5" y="579"/>
                </a:cxn>
                <a:cxn ang="0">
                  <a:pos x="0" y="582"/>
                </a:cxn>
                <a:cxn ang="0">
                  <a:pos x="3" y="563"/>
                </a:cxn>
                <a:cxn ang="0">
                  <a:pos x="11" y="513"/>
                </a:cxn>
                <a:cxn ang="0">
                  <a:pos x="21" y="438"/>
                </a:cxn>
                <a:cxn ang="0">
                  <a:pos x="31" y="348"/>
                </a:cxn>
                <a:cxn ang="0">
                  <a:pos x="36" y="300"/>
                </a:cxn>
                <a:cxn ang="0">
                  <a:pos x="39" y="251"/>
                </a:cxn>
                <a:cxn ang="0">
                  <a:pos x="42" y="203"/>
                </a:cxn>
                <a:cxn ang="0">
                  <a:pos x="43" y="155"/>
                </a:cxn>
                <a:cxn ang="0">
                  <a:pos x="42" y="132"/>
                </a:cxn>
                <a:cxn ang="0">
                  <a:pos x="42" y="110"/>
                </a:cxn>
                <a:cxn ang="0">
                  <a:pos x="40" y="89"/>
                </a:cxn>
                <a:cxn ang="0">
                  <a:pos x="39" y="69"/>
                </a:cxn>
                <a:cxn ang="0">
                  <a:pos x="36" y="50"/>
                </a:cxn>
                <a:cxn ang="0">
                  <a:pos x="33" y="32"/>
                </a:cxn>
                <a:cxn ang="0">
                  <a:pos x="30" y="15"/>
                </a:cxn>
                <a:cxn ang="0">
                  <a:pos x="25" y="0"/>
                </a:cxn>
              </a:cxnLst>
              <a:rect l="0" t="0" r="r" b="b"/>
              <a:pathLst>
                <a:path w="154" h="582">
                  <a:moveTo>
                    <a:pt x="25" y="0"/>
                  </a:moveTo>
                  <a:lnTo>
                    <a:pt x="32" y="12"/>
                  </a:lnTo>
                  <a:lnTo>
                    <a:pt x="48" y="43"/>
                  </a:lnTo>
                  <a:lnTo>
                    <a:pt x="71" y="88"/>
                  </a:lnTo>
                  <a:lnTo>
                    <a:pt x="97" y="144"/>
                  </a:lnTo>
                  <a:lnTo>
                    <a:pt x="110" y="174"/>
                  </a:lnTo>
                  <a:lnTo>
                    <a:pt x="122" y="205"/>
                  </a:lnTo>
                  <a:lnTo>
                    <a:pt x="133" y="235"/>
                  </a:lnTo>
                  <a:lnTo>
                    <a:pt x="142" y="265"/>
                  </a:lnTo>
                  <a:lnTo>
                    <a:pt x="149" y="294"/>
                  </a:lnTo>
                  <a:lnTo>
                    <a:pt x="153" y="321"/>
                  </a:lnTo>
                  <a:lnTo>
                    <a:pt x="154" y="333"/>
                  </a:lnTo>
                  <a:lnTo>
                    <a:pt x="154" y="345"/>
                  </a:lnTo>
                  <a:lnTo>
                    <a:pt x="153" y="356"/>
                  </a:lnTo>
                  <a:lnTo>
                    <a:pt x="151" y="367"/>
                  </a:lnTo>
                  <a:lnTo>
                    <a:pt x="143" y="396"/>
                  </a:lnTo>
                  <a:lnTo>
                    <a:pt x="134" y="424"/>
                  </a:lnTo>
                  <a:lnTo>
                    <a:pt x="123" y="448"/>
                  </a:lnTo>
                  <a:lnTo>
                    <a:pt x="112" y="470"/>
                  </a:lnTo>
                  <a:lnTo>
                    <a:pt x="99" y="490"/>
                  </a:lnTo>
                  <a:lnTo>
                    <a:pt x="87" y="507"/>
                  </a:lnTo>
                  <a:lnTo>
                    <a:pt x="74" y="523"/>
                  </a:lnTo>
                  <a:lnTo>
                    <a:pt x="61" y="536"/>
                  </a:lnTo>
                  <a:lnTo>
                    <a:pt x="49" y="548"/>
                  </a:lnTo>
                  <a:lnTo>
                    <a:pt x="38" y="557"/>
                  </a:lnTo>
                  <a:lnTo>
                    <a:pt x="27" y="565"/>
                  </a:lnTo>
                  <a:lnTo>
                    <a:pt x="18" y="571"/>
                  </a:lnTo>
                  <a:lnTo>
                    <a:pt x="5" y="579"/>
                  </a:lnTo>
                  <a:lnTo>
                    <a:pt x="0" y="582"/>
                  </a:lnTo>
                  <a:lnTo>
                    <a:pt x="3" y="563"/>
                  </a:lnTo>
                  <a:lnTo>
                    <a:pt x="11" y="513"/>
                  </a:lnTo>
                  <a:lnTo>
                    <a:pt x="21" y="438"/>
                  </a:lnTo>
                  <a:lnTo>
                    <a:pt x="31" y="348"/>
                  </a:lnTo>
                  <a:lnTo>
                    <a:pt x="36" y="300"/>
                  </a:lnTo>
                  <a:lnTo>
                    <a:pt x="39" y="251"/>
                  </a:lnTo>
                  <a:lnTo>
                    <a:pt x="42" y="203"/>
                  </a:lnTo>
                  <a:lnTo>
                    <a:pt x="43" y="155"/>
                  </a:lnTo>
                  <a:lnTo>
                    <a:pt x="42" y="132"/>
                  </a:lnTo>
                  <a:lnTo>
                    <a:pt x="42" y="110"/>
                  </a:lnTo>
                  <a:lnTo>
                    <a:pt x="40" y="89"/>
                  </a:lnTo>
                  <a:lnTo>
                    <a:pt x="39" y="69"/>
                  </a:lnTo>
                  <a:lnTo>
                    <a:pt x="36" y="50"/>
                  </a:lnTo>
                  <a:lnTo>
                    <a:pt x="33" y="32"/>
                  </a:lnTo>
                  <a:lnTo>
                    <a:pt x="30" y="15"/>
                  </a:lnTo>
                  <a:lnTo>
                    <a:pt x="25" y="0"/>
                  </a:lnTo>
                  <a:close/>
                </a:path>
              </a:pathLst>
            </a:custGeom>
            <a:solidFill>
              <a:srgbClr val="C693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2" name="Freeform 653"/>
            <p:cNvSpPr>
              <a:spLocks/>
            </p:cNvSpPr>
            <p:nvPr/>
          </p:nvSpPr>
          <p:spPr bwMode="auto">
            <a:xfrm>
              <a:off x="1659" y="3029"/>
              <a:ext cx="262" cy="283"/>
            </a:xfrm>
            <a:custGeom>
              <a:avLst/>
              <a:gdLst/>
              <a:ahLst/>
              <a:cxnLst>
                <a:cxn ang="0">
                  <a:pos x="433" y="672"/>
                </a:cxn>
                <a:cxn ang="0">
                  <a:pos x="373" y="822"/>
                </a:cxn>
                <a:cxn ang="0">
                  <a:pos x="362" y="935"/>
                </a:cxn>
                <a:cxn ang="0">
                  <a:pos x="382" y="1085"/>
                </a:cxn>
                <a:cxn ang="0">
                  <a:pos x="464" y="1315"/>
                </a:cxn>
                <a:cxn ang="0">
                  <a:pos x="526" y="1429"/>
                </a:cxn>
                <a:cxn ang="0">
                  <a:pos x="524" y="1274"/>
                </a:cxn>
                <a:cxn ang="0">
                  <a:pos x="572" y="1115"/>
                </a:cxn>
                <a:cxn ang="0">
                  <a:pos x="675" y="924"/>
                </a:cxn>
                <a:cxn ang="0">
                  <a:pos x="657" y="1077"/>
                </a:cxn>
                <a:cxn ang="0">
                  <a:pos x="670" y="1277"/>
                </a:cxn>
                <a:cxn ang="0">
                  <a:pos x="731" y="1528"/>
                </a:cxn>
                <a:cxn ang="0">
                  <a:pos x="732" y="1633"/>
                </a:cxn>
                <a:cxn ang="0">
                  <a:pos x="717" y="1877"/>
                </a:cxn>
                <a:cxn ang="0">
                  <a:pos x="942" y="1782"/>
                </a:cxn>
                <a:cxn ang="0">
                  <a:pos x="1125" y="1950"/>
                </a:cxn>
                <a:cxn ang="0">
                  <a:pos x="1218" y="2088"/>
                </a:cxn>
                <a:cxn ang="0">
                  <a:pos x="1248" y="2234"/>
                </a:cxn>
                <a:cxn ang="0">
                  <a:pos x="1274" y="2467"/>
                </a:cxn>
                <a:cxn ang="0">
                  <a:pos x="1309" y="2711"/>
                </a:cxn>
                <a:cxn ang="0">
                  <a:pos x="1293" y="2878"/>
                </a:cxn>
                <a:cxn ang="0">
                  <a:pos x="1215" y="3083"/>
                </a:cxn>
                <a:cxn ang="0">
                  <a:pos x="1275" y="3088"/>
                </a:cxn>
                <a:cxn ang="0">
                  <a:pos x="1481" y="3013"/>
                </a:cxn>
                <a:cxn ang="0">
                  <a:pos x="1657" y="2918"/>
                </a:cxn>
                <a:cxn ang="0">
                  <a:pos x="1933" y="3031"/>
                </a:cxn>
                <a:cxn ang="0">
                  <a:pos x="1960" y="3041"/>
                </a:cxn>
                <a:cxn ang="0">
                  <a:pos x="2000" y="2996"/>
                </a:cxn>
                <a:cxn ang="0">
                  <a:pos x="2039" y="2913"/>
                </a:cxn>
                <a:cxn ang="0">
                  <a:pos x="2071" y="2902"/>
                </a:cxn>
                <a:cxn ang="0">
                  <a:pos x="2101" y="2952"/>
                </a:cxn>
                <a:cxn ang="0">
                  <a:pos x="2142" y="3003"/>
                </a:cxn>
                <a:cxn ang="0">
                  <a:pos x="2183" y="3024"/>
                </a:cxn>
                <a:cxn ang="0">
                  <a:pos x="2177" y="2930"/>
                </a:cxn>
                <a:cxn ang="0">
                  <a:pos x="2230" y="2847"/>
                </a:cxn>
                <a:cxn ang="0">
                  <a:pos x="2519" y="2557"/>
                </a:cxn>
                <a:cxn ang="0">
                  <a:pos x="2679" y="2350"/>
                </a:cxn>
                <a:cxn ang="0">
                  <a:pos x="2810" y="2116"/>
                </a:cxn>
                <a:cxn ang="0">
                  <a:pos x="2880" y="1858"/>
                </a:cxn>
                <a:cxn ang="0">
                  <a:pos x="2877" y="1538"/>
                </a:cxn>
                <a:cxn ang="0">
                  <a:pos x="2804" y="1187"/>
                </a:cxn>
                <a:cxn ang="0">
                  <a:pos x="2665" y="847"/>
                </a:cxn>
                <a:cxn ang="0">
                  <a:pos x="2467" y="558"/>
                </a:cxn>
                <a:cxn ang="0">
                  <a:pos x="2215" y="362"/>
                </a:cxn>
                <a:cxn ang="0">
                  <a:pos x="1968" y="253"/>
                </a:cxn>
                <a:cxn ang="0">
                  <a:pos x="1761" y="199"/>
                </a:cxn>
                <a:cxn ang="0">
                  <a:pos x="1466" y="194"/>
                </a:cxn>
                <a:cxn ang="0">
                  <a:pos x="1307" y="103"/>
                </a:cxn>
                <a:cxn ang="0">
                  <a:pos x="1149" y="36"/>
                </a:cxn>
                <a:cxn ang="0">
                  <a:pos x="984" y="3"/>
                </a:cxn>
                <a:cxn ang="0">
                  <a:pos x="801" y="13"/>
                </a:cxn>
                <a:cxn ang="0">
                  <a:pos x="622" y="61"/>
                </a:cxn>
                <a:cxn ang="0">
                  <a:pos x="448" y="137"/>
                </a:cxn>
                <a:cxn ang="0">
                  <a:pos x="291" y="243"/>
                </a:cxn>
                <a:cxn ang="0">
                  <a:pos x="157" y="375"/>
                </a:cxn>
                <a:cxn ang="0">
                  <a:pos x="59" y="535"/>
                </a:cxn>
                <a:cxn ang="0">
                  <a:pos x="7" y="710"/>
                </a:cxn>
                <a:cxn ang="0">
                  <a:pos x="3" y="874"/>
                </a:cxn>
                <a:cxn ang="0">
                  <a:pos x="35" y="1034"/>
                </a:cxn>
                <a:cxn ang="0">
                  <a:pos x="103" y="1171"/>
                </a:cxn>
                <a:cxn ang="0">
                  <a:pos x="251" y="846"/>
                </a:cxn>
                <a:cxn ang="0">
                  <a:pos x="346" y="718"/>
                </a:cxn>
                <a:cxn ang="0">
                  <a:pos x="481" y="607"/>
                </a:cxn>
              </a:cxnLst>
              <a:rect l="0" t="0" r="r" b="b"/>
              <a:pathLst>
                <a:path w="2888" h="3118">
                  <a:moveTo>
                    <a:pt x="488" y="602"/>
                  </a:moveTo>
                  <a:lnTo>
                    <a:pt x="482" y="608"/>
                  </a:lnTo>
                  <a:lnTo>
                    <a:pt x="467" y="625"/>
                  </a:lnTo>
                  <a:lnTo>
                    <a:pt x="457" y="638"/>
                  </a:lnTo>
                  <a:lnTo>
                    <a:pt x="445" y="654"/>
                  </a:lnTo>
                  <a:lnTo>
                    <a:pt x="433" y="672"/>
                  </a:lnTo>
                  <a:lnTo>
                    <a:pt x="421" y="693"/>
                  </a:lnTo>
                  <a:lnTo>
                    <a:pt x="408" y="717"/>
                  </a:lnTo>
                  <a:lnTo>
                    <a:pt x="397" y="745"/>
                  </a:lnTo>
                  <a:lnTo>
                    <a:pt x="386" y="773"/>
                  </a:lnTo>
                  <a:lnTo>
                    <a:pt x="377" y="805"/>
                  </a:lnTo>
                  <a:lnTo>
                    <a:pt x="373" y="822"/>
                  </a:lnTo>
                  <a:lnTo>
                    <a:pt x="369" y="839"/>
                  </a:lnTo>
                  <a:lnTo>
                    <a:pt x="366" y="857"/>
                  </a:lnTo>
                  <a:lnTo>
                    <a:pt x="364" y="875"/>
                  </a:lnTo>
                  <a:lnTo>
                    <a:pt x="363" y="895"/>
                  </a:lnTo>
                  <a:lnTo>
                    <a:pt x="362" y="914"/>
                  </a:lnTo>
                  <a:lnTo>
                    <a:pt x="362" y="935"/>
                  </a:lnTo>
                  <a:lnTo>
                    <a:pt x="362" y="956"/>
                  </a:lnTo>
                  <a:lnTo>
                    <a:pt x="364" y="977"/>
                  </a:lnTo>
                  <a:lnTo>
                    <a:pt x="366" y="998"/>
                  </a:lnTo>
                  <a:lnTo>
                    <a:pt x="369" y="1021"/>
                  </a:lnTo>
                  <a:lnTo>
                    <a:pt x="373" y="1042"/>
                  </a:lnTo>
                  <a:lnTo>
                    <a:pt x="382" y="1085"/>
                  </a:lnTo>
                  <a:lnTo>
                    <a:pt x="393" y="1127"/>
                  </a:lnTo>
                  <a:lnTo>
                    <a:pt x="406" y="1168"/>
                  </a:lnTo>
                  <a:lnTo>
                    <a:pt x="420" y="1208"/>
                  </a:lnTo>
                  <a:lnTo>
                    <a:pt x="434" y="1246"/>
                  </a:lnTo>
                  <a:lnTo>
                    <a:pt x="449" y="1282"/>
                  </a:lnTo>
                  <a:lnTo>
                    <a:pt x="464" y="1315"/>
                  </a:lnTo>
                  <a:lnTo>
                    <a:pt x="478" y="1345"/>
                  </a:lnTo>
                  <a:lnTo>
                    <a:pt x="491" y="1371"/>
                  </a:lnTo>
                  <a:lnTo>
                    <a:pt x="503" y="1393"/>
                  </a:lnTo>
                  <a:lnTo>
                    <a:pt x="521" y="1425"/>
                  </a:lnTo>
                  <a:lnTo>
                    <a:pt x="527" y="1436"/>
                  </a:lnTo>
                  <a:lnTo>
                    <a:pt x="526" y="1429"/>
                  </a:lnTo>
                  <a:lnTo>
                    <a:pt x="524" y="1409"/>
                  </a:lnTo>
                  <a:lnTo>
                    <a:pt x="522" y="1379"/>
                  </a:lnTo>
                  <a:lnTo>
                    <a:pt x="521" y="1340"/>
                  </a:lnTo>
                  <a:lnTo>
                    <a:pt x="521" y="1319"/>
                  </a:lnTo>
                  <a:lnTo>
                    <a:pt x="522" y="1297"/>
                  </a:lnTo>
                  <a:lnTo>
                    <a:pt x="524" y="1274"/>
                  </a:lnTo>
                  <a:lnTo>
                    <a:pt x="527" y="1249"/>
                  </a:lnTo>
                  <a:lnTo>
                    <a:pt x="531" y="1226"/>
                  </a:lnTo>
                  <a:lnTo>
                    <a:pt x="537" y="1203"/>
                  </a:lnTo>
                  <a:lnTo>
                    <a:pt x="544" y="1180"/>
                  </a:lnTo>
                  <a:lnTo>
                    <a:pt x="552" y="1158"/>
                  </a:lnTo>
                  <a:lnTo>
                    <a:pt x="572" y="1115"/>
                  </a:lnTo>
                  <a:lnTo>
                    <a:pt x="593" y="1073"/>
                  </a:lnTo>
                  <a:lnTo>
                    <a:pt x="614" y="1033"/>
                  </a:lnTo>
                  <a:lnTo>
                    <a:pt x="634" y="995"/>
                  </a:lnTo>
                  <a:lnTo>
                    <a:pt x="652" y="964"/>
                  </a:lnTo>
                  <a:lnTo>
                    <a:pt x="666" y="939"/>
                  </a:lnTo>
                  <a:lnTo>
                    <a:pt x="675" y="924"/>
                  </a:lnTo>
                  <a:lnTo>
                    <a:pt x="678" y="918"/>
                  </a:lnTo>
                  <a:lnTo>
                    <a:pt x="676" y="927"/>
                  </a:lnTo>
                  <a:lnTo>
                    <a:pt x="671" y="954"/>
                  </a:lnTo>
                  <a:lnTo>
                    <a:pt x="665" y="995"/>
                  </a:lnTo>
                  <a:lnTo>
                    <a:pt x="659" y="1048"/>
                  </a:lnTo>
                  <a:lnTo>
                    <a:pt x="657" y="1077"/>
                  </a:lnTo>
                  <a:lnTo>
                    <a:pt x="656" y="1108"/>
                  </a:lnTo>
                  <a:lnTo>
                    <a:pt x="656" y="1141"/>
                  </a:lnTo>
                  <a:lnTo>
                    <a:pt x="657" y="1174"/>
                  </a:lnTo>
                  <a:lnTo>
                    <a:pt x="660" y="1208"/>
                  </a:lnTo>
                  <a:lnTo>
                    <a:pt x="664" y="1242"/>
                  </a:lnTo>
                  <a:lnTo>
                    <a:pt x="670" y="1277"/>
                  </a:lnTo>
                  <a:lnTo>
                    <a:pt x="678" y="1310"/>
                  </a:lnTo>
                  <a:lnTo>
                    <a:pt x="695" y="1371"/>
                  </a:lnTo>
                  <a:lnTo>
                    <a:pt x="709" y="1424"/>
                  </a:lnTo>
                  <a:lnTo>
                    <a:pt x="720" y="1469"/>
                  </a:lnTo>
                  <a:lnTo>
                    <a:pt x="727" y="1509"/>
                  </a:lnTo>
                  <a:lnTo>
                    <a:pt x="731" y="1528"/>
                  </a:lnTo>
                  <a:lnTo>
                    <a:pt x="733" y="1546"/>
                  </a:lnTo>
                  <a:lnTo>
                    <a:pt x="734" y="1563"/>
                  </a:lnTo>
                  <a:lnTo>
                    <a:pt x="734" y="1581"/>
                  </a:lnTo>
                  <a:lnTo>
                    <a:pt x="734" y="1598"/>
                  </a:lnTo>
                  <a:lnTo>
                    <a:pt x="733" y="1615"/>
                  </a:lnTo>
                  <a:lnTo>
                    <a:pt x="732" y="1633"/>
                  </a:lnTo>
                  <a:lnTo>
                    <a:pt x="730" y="1651"/>
                  </a:lnTo>
                  <a:lnTo>
                    <a:pt x="725" y="1693"/>
                  </a:lnTo>
                  <a:lnTo>
                    <a:pt x="721" y="1739"/>
                  </a:lnTo>
                  <a:lnTo>
                    <a:pt x="719" y="1788"/>
                  </a:lnTo>
                  <a:lnTo>
                    <a:pt x="718" y="1835"/>
                  </a:lnTo>
                  <a:lnTo>
                    <a:pt x="717" y="1877"/>
                  </a:lnTo>
                  <a:lnTo>
                    <a:pt x="716" y="1911"/>
                  </a:lnTo>
                  <a:lnTo>
                    <a:pt x="716" y="1934"/>
                  </a:lnTo>
                  <a:lnTo>
                    <a:pt x="716" y="1942"/>
                  </a:lnTo>
                  <a:lnTo>
                    <a:pt x="906" y="1752"/>
                  </a:lnTo>
                  <a:lnTo>
                    <a:pt x="916" y="1760"/>
                  </a:lnTo>
                  <a:lnTo>
                    <a:pt x="942" y="1782"/>
                  </a:lnTo>
                  <a:lnTo>
                    <a:pt x="982" y="1815"/>
                  </a:lnTo>
                  <a:lnTo>
                    <a:pt x="1028" y="1855"/>
                  </a:lnTo>
                  <a:lnTo>
                    <a:pt x="1053" y="1878"/>
                  </a:lnTo>
                  <a:lnTo>
                    <a:pt x="1077" y="1901"/>
                  </a:lnTo>
                  <a:lnTo>
                    <a:pt x="1102" y="1925"/>
                  </a:lnTo>
                  <a:lnTo>
                    <a:pt x="1125" y="1950"/>
                  </a:lnTo>
                  <a:lnTo>
                    <a:pt x="1147" y="1974"/>
                  </a:lnTo>
                  <a:lnTo>
                    <a:pt x="1166" y="1998"/>
                  </a:lnTo>
                  <a:lnTo>
                    <a:pt x="1184" y="2021"/>
                  </a:lnTo>
                  <a:lnTo>
                    <a:pt x="1198" y="2044"/>
                  </a:lnTo>
                  <a:lnTo>
                    <a:pt x="1209" y="2066"/>
                  </a:lnTo>
                  <a:lnTo>
                    <a:pt x="1218" y="2088"/>
                  </a:lnTo>
                  <a:lnTo>
                    <a:pt x="1226" y="2112"/>
                  </a:lnTo>
                  <a:lnTo>
                    <a:pt x="1232" y="2136"/>
                  </a:lnTo>
                  <a:lnTo>
                    <a:pt x="1238" y="2161"/>
                  </a:lnTo>
                  <a:lnTo>
                    <a:pt x="1242" y="2185"/>
                  </a:lnTo>
                  <a:lnTo>
                    <a:pt x="1245" y="2210"/>
                  </a:lnTo>
                  <a:lnTo>
                    <a:pt x="1248" y="2234"/>
                  </a:lnTo>
                  <a:lnTo>
                    <a:pt x="1252" y="2282"/>
                  </a:lnTo>
                  <a:lnTo>
                    <a:pt x="1254" y="2326"/>
                  </a:lnTo>
                  <a:lnTo>
                    <a:pt x="1257" y="2365"/>
                  </a:lnTo>
                  <a:lnTo>
                    <a:pt x="1261" y="2397"/>
                  </a:lnTo>
                  <a:lnTo>
                    <a:pt x="1266" y="2429"/>
                  </a:lnTo>
                  <a:lnTo>
                    <a:pt x="1274" y="2467"/>
                  </a:lnTo>
                  <a:lnTo>
                    <a:pt x="1282" y="2510"/>
                  </a:lnTo>
                  <a:lnTo>
                    <a:pt x="1291" y="2557"/>
                  </a:lnTo>
                  <a:lnTo>
                    <a:pt x="1298" y="2607"/>
                  </a:lnTo>
                  <a:lnTo>
                    <a:pt x="1305" y="2659"/>
                  </a:lnTo>
                  <a:lnTo>
                    <a:pt x="1307" y="2685"/>
                  </a:lnTo>
                  <a:lnTo>
                    <a:pt x="1309" y="2711"/>
                  </a:lnTo>
                  <a:lnTo>
                    <a:pt x="1311" y="2738"/>
                  </a:lnTo>
                  <a:lnTo>
                    <a:pt x="1311" y="2764"/>
                  </a:lnTo>
                  <a:lnTo>
                    <a:pt x="1310" y="2791"/>
                  </a:lnTo>
                  <a:lnTo>
                    <a:pt x="1306" y="2820"/>
                  </a:lnTo>
                  <a:lnTo>
                    <a:pt x="1301" y="2849"/>
                  </a:lnTo>
                  <a:lnTo>
                    <a:pt x="1293" y="2878"/>
                  </a:lnTo>
                  <a:lnTo>
                    <a:pt x="1285" y="2908"/>
                  </a:lnTo>
                  <a:lnTo>
                    <a:pt x="1275" y="2937"/>
                  </a:lnTo>
                  <a:lnTo>
                    <a:pt x="1265" y="2966"/>
                  </a:lnTo>
                  <a:lnTo>
                    <a:pt x="1254" y="2993"/>
                  </a:lnTo>
                  <a:lnTo>
                    <a:pt x="1234" y="3042"/>
                  </a:lnTo>
                  <a:lnTo>
                    <a:pt x="1215" y="3083"/>
                  </a:lnTo>
                  <a:lnTo>
                    <a:pt x="1203" y="3109"/>
                  </a:lnTo>
                  <a:lnTo>
                    <a:pt x="1198" y="3118"/>
                  </a:lnTo>
                  <a:lnTo>
                    <a:pt x="1203" y="3116"/>
                  </a:lnTo>
                  <a:lnTo>
                    <a:pt x="1219" y="3110"/>
                  </a:lnTo>
                  <a:lnTo>
                    <a:pt x="1243" y="3100"/>
                  </a:lnTo>
                  <a:lnTo>
                    <a:pt x="1275" y="3088"/>
                  </a:lnTo>
                  <a:lnTo>
                    <a:pt x="1311" y="3075"/>
                  </a:lnTo>
                  <a:lnTo>
                    <a:pt x="1352" y="3060"/>
                  </a:lnTo>
                  <a:lnTo>
                    <a:pt x="1394" y="3044"/>
                  </a:lnTo>
                  <a:lnTo>
                    <a:pt x="1438" y="3029"/>
                  </a:lnTo>
                  <a:lnTo>
                    <a:pt x="1459" y="3022"/>
                  </a:lnTo>
                  <a:lnTo>
                    <a:pt x="1481" y="3013"/>
                  </a:lnTo>
                  <a:lnTo>
                    <a:pt x="1502" y="3004"/>
                  </a:lnTo>
                  <a:lnTo>
                    <a:pt x="1523" y="2994"/>
                  </a:lnTo>
                  <a:lnTo>
                    <a:pt x="1563" y="2973"/>
                  </a:lnTo>
                  <a:lnTo>
                    <a:pt x="1600" y="2952"/>
                  </a:lnTo>
                  <a:lnTo>
                    <a:pt x="1631" y="2933"/>
                  </a:lnTo>
                  <a:lnTo>
                    <a:pt x="1657" y="2918"/>
                  </a:lnTo>
                  <a:lnTo>
                    <a:pt x="1673" y="2907"/>
                  </a:lnTo>
                  <a:lnTo>
                    <a:pt x="1678" y="2903"/>
                  </a:lnTo>
                  <a:lnTo>
                    <a:pt x="1589" y="3093"/>
                  </a:lnTo>
                  <a:lnTo>
                    <a:pt x="1817" y="2966"/>
                  </a:lnTo>
                  <a:lnTo>
                    <a:pt x="1931" y="3029"/>
                  </a:lnTo>
                  <a:lnTo>
                    <a:pt x="1933" y="3031"/>
                  </a:lnTo>
                  <a:lnTo>
                    <a:pt x="1938" y="3035"/>
                  </a:lnTo>
                  <a:lnTo>
                    <a:pt x="1941" y="3038"/>
                  </a:lnTo>
                  <a:lnTo>
                    <a:pt x="1945" y="3040"/>
                  </a:lnTo>
                  <a:lnTo>
                    <a:pt x="1950" y="3041"/>
                  </a:lnTo>
                  <a:lnTo>
                    <a:pt x="1955" y="3042"/>
                  </a:lnTo>
                  <a:lnTo>
                    <a:pt x="1960" y="3041"/>
                  </a:lnTo>
                  <a:lnTo>
                    <a:pt x="1966" y="3039"/>
                  </a:lnTo>
                  <a:lnTo>
                    <a:pt x="1972" y="3035"/>
                  </a:lnTo>
                  <a:lnTo>
                    <a:pt x="1979" y="3029"/>
                  </a:lnTo>
                  <a:lnTo>
                    <a:pt x="1986" y="3021"/>
                  </a:lnTo>
                  <a:lnTo>
                    <a:pt x="1993" y="3010"/>
                  </a:lnTo>
                  <a:lnTo>
                    <a:pt x="2000" y="2996"/>
                  </a:lnTo>
                  <a:lnTo>
                    <a:pt x="2007" y="2979"/>
                  </a:lnTo>
                  <a:lnTo>
                    <a:pt x="2014" y="2961"/>
                  </a:lnTo>
                  <a:lnTo>
                    <a:pt x="2020" y="2946"/>
                  </a:lnTo>
                  <a:lnTo>
                    <a:pt x="2027" y="2933"/>
                  </a:lnTo>
                  <a:lnTo>
                    <a:pt x="2033" y="2922"/>
                  </a:lnTo>
                  <a:lnTo>
                    <a:pt x="2039" y="2913"/>
                  </a:lnTo>
                  <a:lnTo>
                    <a:pt x="2045" y="2906"/>
                  </a:lnTo>
                  <a:lnTo>
                    <a:pt x="2050" y="2901"/>
                  </a:lnTo>
                  <a:lnTo>
                    <a:pt x="2056" y="2898"/>
                  </a:lnTo>
                  <a:lnTo>
                    <a:pt x="2061" y="2898"/>
                  </a:lnTo>
                  <a:lnTo>
                    <a:pt x="2066" y="2899"/>
                  </a:lnTo>
                  <a:lnTo>
                    <a:pt x="2071" y="2902"/>
                  </a:lnTo>
                  <a:lnTo>
                    <a:pt x="2076" y="2906"/>
                  </a:lnTo>
                  <a:lnTo>
                    <a:pt x="2081" y="2912"/>
                  </a:lnTo>
                  <a:lnTo>
                    <a:pt x="2085" y="2920"/>
                  </a:lnTo>
                  <a:lnTo>
                    <a:pt x="2091" y="2930"/>
                  </a:lnTo>
                  <a:lnTo>
                    <a:pt x="2096" y="2941"/>
                  </a:lnTo>
                  <a:lnTo>
                    <a:pt x="2101" y="2952"/>
                  </a:lnTo>
                  <a:lnTo>
                    <a:pt x="2107" y="2963"/>
                  </a:lnTo>
                  <a:lnTo>
                    <a:pt x="2113" y="2973"/>
                  </a:lnTo>
                  <a:lnTo>
                    <a:pt x="2120" y="2981"/>
                  </a:lnTo>
                  <a:lnTo>
                    <a:pt x="2127" y="2989"/>
                  </a:lnTo>
                  <a:lnTo>
                    <a:pt x="2135" y="2997"/>
                  </a:lnTo>
                  <a:lnTo>
                    <a:pt x="2142" y="3003"/>
                  </a:lnTo>
                  <a:lnTo>
                    <a:pt x="2149" y="3009"/>
                  </a:lnTo>
                  <a:lnTo>
                    <a:pt x="2163" y="3018"/>
                  </a:lnTo>
                  <a:lnTo>
                    <a:pt x="2174" y="3024"/>
                  </a:lnTo>
                  <a:lnTo>
                    <a:pt x="2181" y="3028"/>
                  </a:lnTo>
                  <a:lnTo>
                    <a:pt x="2184" y="3029"/>
                  </a:lnTo>
                  <a:lnTo>
                    <a:pt x="2183" y="3024"/>
                  </a:lnTo>
                  <a:lnTo>
                    <a:pt x="2181" y="3011"/>
                  </a:lnTo>
                  <a:lnTo>
                    <a:pt x="2178" y="2991"/>
                  </a:lnTo>
                  <a:lnTo>
                    <a:pt x="2176" y="2968"/>
                  </a:lnTo>
                  <a:lnTo>
                    <a:pt x="2176" y="2955"/>
                  </a:lnTo>
                  <a:lnTo>
                    <a:pt x="2176" y="2942"/>
                  </a:lnTo>
                  <a:lnTo>
                    <a:pt x="2177" y="2930"/>
                  </a:lnTo>
                  <a:lnTo>
                    <a:pt x="2179" y="2918"/>
                  </a:lnTo>
                  <a:lnTo>
                    <a:pt x="2181" y="2906"/>
                  </a:lnTo>
                  <a:lnTo>
                    <a:pt x="2185" y="2895"/>
                  </a:lnTo>
                  <a:lnTo>
                    <a:pt x="2190" y="2886"/>
                  </a:lnTo>
                  <a:lnTo>
                    <a:pt x="2197" y="2878"/>
                  </a:lnTo>
                  <a:lnTo>
                    <a:pt x="2230" y="2847"/>
                  </a:lnTo>
                  <a:lnTo>
                    <a:pt x="2297" y="2785"/>
                  </a:lnTo>
                  <a:lnTo>
                    <a:pt x="2341" y="2745"/>
                  </a:lnTo>
                  <a:lnTo>
                    <a:pt x="2388" y="2698"/>
                  </a:lnTo>
                  <a:lnTo>
                    <a:pt x="2439" y="2645"/>
                  </a:lnTo>
                  <a:lnTo>
                    <a:pt x="2492" y="2587"/>
                  </a:lnTo>
                  <a:lnTo>
                    <a:pt x="2519" y="2557"/>
                  </a:lnTo>
                  <a:lnTo>
                    <a:pt x="2547" y="2524"/>
                  </a:lnTo>
                  <a:lnTo>
                    <a:pt x="2574" y="2491"/>
                  </a:lnTo>
                  <a:lnTo>
                    <a:pt x="2601" y="2457"/>
                  </a:lnTo>
                  <a:lnTo>
                    <a:pt x="2627" y="2422"/>
                  </a:lnTo>
                  <a:lnTo>
                    <a:pt x="2653" y="2387"/>
                  </a:lnTo>
                  <a:lnTo>
                    <a:pt x="2679" y="2350"/>
                  </a:lnTo>
                  <a:lnTo>
                    <a:pt x="2703" y="2313"/>
                  </a:lnTo>
                  <a:lnTo>
                    <a:pt x="2727" y="2274"/>
                  </a:lnTo>
                  <a:lnTo>
                    <a:pt x="2750" y="2235"/>
                  </a:lnTo>
                  <a:lnTo>
                    <a:pt x="2772" y="2196"/>
                  </a:lnTo>
                  <a:lnTo>
                    <a:pt x="2792" y="2156"/>
                  </a:lnTo>
                  <a:lnTo>
                    <a:pt x="2810" y="2116"/>
                  </a:lnTo>
                  <a:lnTo>
                    <a:pt x="2827" y="2076"/>
                  </a:lnTo>
                  <a:lnTo>
                    <a:pt x="2842" y="2035"/>
                  </a:lnTo>
                  <a:lnTo>
                    <a:pt x="2855" y="1992"/>
                  </a:lnTo>
                  <a:lnTo>
                    <a:pt x="2865" y="1950"/>
                  </a:lnTo>
                  <a:lnTo>
                    <a:pt x="2874" y="1905"/>
                  </a:lnTo>
                  <a:lnTo>
                    <a:pt x="2880" y="1858"/>
                  </a:lnTo>
                  <a:lnTo>
                    <a:pt x="2885" y="1809"/>
                  </a:lnTo>
                  <a:lnTo>
                    <a:pt x="2887" y="1757"/>
                  </a:lnTo>
                  <a:lnTo>
                    <a:pt x="2888" y="1704"/>
                  </a:lnTo>
                  <a:lnTo>
                    <a:pt x="2886" y="1650"/>
                  </a:lnTo>
                  <a:lnTo>
                    <a:pt x="2882" y="1595"/>
                  </a:lnTo>
                  <a:lnTo>
                    <a:pt x="2877" y="1538"/>
                  </a:lnTo>
                  <a:lnTo>
                    <a:pt x="2869" y="1480"/>
                  </a:lnTo>
                  <a:lnTo>
                    <a:pt x="2860" y="1422"/>
                  </a:lnTo>
                  <a:lnTo>
                    <a:pt x="2849" y="1364"/>
                  </a:lnTo>
                  <a:lnTo>
                    <a:pt x="2836" y="1305"/>
                  </a:lnTo>
                  <a:lnTo>
                    <a:pt x="2821" y="1245"/>
                  </a:lnTo>
                  <a:lnTo>
                    <a:pt x="2804" y="1187"/>
                  </a:lnTo>
                  <a:lnTo>
                    <a:pt x="2785" y="1128"/>
                  </a:lnTo>
                  <a:lnTo>
                    <a:pt x="2764" y="1070"/>
                  </a:lnTo>
                  <a:lnTo>
                    <a:pt x="2742" y="1013"/>
                  </a:lnTo>
                  <a:lnTo>
                    <a:pt x="2718" y="956"/>
                  </a:lnTo>
                  <a:lnTo>
                    <a:pt x="2692" y="901"/>
                  </a:lnTo>
                  <a:lnTo>
                    <a:pt x="2665" y="847"/>
                  </a:lnTo>
                  <a:lnTo>
                    <a:pt x="2636" y="794"/>
                  </a:lnTo>
                  <a:lnTo>
                    <a:pt x="2606" y="743"/>
                  </a:lnTo>
                  <a:lnTo>
                    <a:pt x="2574" y="693"/>
                  </a:lnTo>
                  <a:lnTo>
                    <a:pt x="2540" y="646"/>
                  </a:lnTo>
                  <a:lnTo>
                    <a:pt x="2504" y="601"/>
                  </a:lnTo>
                  <a:lnTo>
                    <a:pt x="2467" y="558"/>
                  </a:lnTo>
                  <a:lnTo>
                    <a:pt x="2429" y="518"/>
                  </a:lnTo>
                  <a:lnTo>
                    <a:pt x="2389" y="480"/>
                  </a:lnTo>
                  <a:lnTo>
                    <a:pt x="2347" y="446"/>
                  </a:lnTo>
                  <a:lnTo>
                    <a:pt x="2304" y="415"/>
                  </a:lnTo>
                  <a:lnTo>
                    <a:pt x="2260" y="387"/>
                  </a:lnTo>
                  <a:lnTo>
                    <a:pt x="2215" y="362"/>
                  </a:lnTo>
                  <a:lnTo>
                    <a:pt x="2172" y="339"/>
                  </a:lnTo>
                  <a:lnTo>
                    <a:pt x="2129" y="318"/>
                  </a:lnTo>
                  <a:lnTo>
                    <a:pt x="2088" y="299"/>
                  </a:lnTo>
                  <a:lnTo>
                    <a:pt x="2046" y="282"/>
                  </a:lnTo>
                  <a:lnTo>
                    <a:pt x="2006" y="267"/>
                  </a:lnTo>
                  <a:lnTo>
                    <a:pt x="1968" y="253"/>
                  </a:lnTo>
                  <a:lnTo>
                    <a:pt x="1931" y="241"/>
                  </a:lnTo>
                  <a:lnTo>
                    <a:pt x="1895" y="230"/>
                  </a:lnTo>
                  <a:lnTo>
                    <a:pt x="1859" y="219"/>
                  </a:lnTo>
                  <a:lnTo>
                    <a:pt x="1825" y="211"/>
                  </a:lnTo>
                  <a:lnTo>
                    <a:pt x="1792" y="204"/>
                  </a:lnTo>
                  <a:lnTo>
                    <a:pt x="1761" y="199"/>
                  </a:lnTo>
                  <a:lnTo>
                    <a:pt x="1731" y="194"/>
                  </a:lnTo>
                  <a:lnTo>
                    <a:pt x="1702" y="190"/>
                  </a:lnTo>
                  <a:lnTo>
                    <a:pt x="1675" y="188"/>
                  </a:lnTo>
                  <a:lnTo>
                    <a:pt x="1579" y="184"/>
                  </a:lnTo>
                  <a:lnTo>
                    <a:pt x="1509" y="188"/>
                  </a:lnTo>
                  <a:lnTo>
                    <a:pt x="1466" y="194"/>
                  </a:lnTo>
                  <a:lnTo>
                    <a:pt x="1451" y="197"/>
                  </a:lnTo>
                  <a:lnTo>
                    <a:pt x="1438" y="187"/>
                  </a:lnTo>
                  <a:lnTo>
                    <a:pt x="1400" y="160"/>
                  </a:lnTo>
                  <a:lnTo>
                    <a:pt x="1374" y="142"/>
                  </a:lnTo>
                  <a:lnTo>
                    <a:pt x="1343" y="123"/>
                  </a:lnTo>
                  <a:lnTo>
                    <a:pt x="1307" y="103"/>
                  </a:lnTo>
                  <a:lnTo>
                    <a:pt x="1267" y="82"/>
                  </a:lnTo>
                  <a:lnTo>
                    <a:pt x="1245" y="72"/>
                  </a:lnTo>
                  <a:lnTo>
                    <a:pt x="1223" y="63"/>
                  </a:lnTo>
                  <a:lnTo>
                    <a:pt x="1200" y="53"/>
                  </a:lnTo>
                  <a:lnTo>
                    <a:pt x="1174" y="44"/>
                  </a:lnTo>
                  <a:lnTo>
                    <a:pt x="1149" y="36"/>
                  </a:lnTo>
                  <a:lnTo>
                    <a:pt x="1123" y="28"/>
                  </a:lnTo>
                  <a:lnTo>
                    <a:pt x="1097" y="21"/>
                  </a:lnTo>
                  <a:lnTo>
                    <a:pt x="1070" y="15"/>
                  </a:lnTo>
                  <a:lnTo>
                    <a:pt x="1042" y="10"/>
                  </a:lnTo>
                  <a:lnTo>
                    <a:pt x="1013" y="6"/>
                  </a:lnTo>
                  <a:lnTo>
                    <a:pt x="984" y="3"/>
                  </a:lnTo>
                  <a:lnTo>
                    <a:pt x="953" y="1"/>
                  </a:lnTo>
                  <a:lnTo>
                    <a:pt x="923" y="0"/>
                  </a:lnTo>
                  <a:lnTo>
                    <a:pt x="893" y="1"/>
                  </a:lnTo>
                  <a:lnTo>
                    <a:pt x="862" y="4"/>
                  </a:lnTo>
                  <a:lnTo>
                    <a:pt x="830" y="8"/>
                  </a:lnTo>
                  <a:lnTo>
                    <a:pt x="801" y="13"/>
                  </a:lnTo>
                  <a:lnTo>
                    <a:pt x="771" y="19"/>
                  </a:lnTo>
                  <a:lnTo>
                    <a:pt x="741" y="26"/>
                  </a:lnTo>
                  <a:lnTo>
                    <a:pt x="711" y="33"/>
                  </a:lnTo>
                  <a:lnTo>
                    <a:pt x="681" y="42"/>
                  </a:lnTo>
                  <a:lnTo>
                    <a:pt x="651" y="51"/>
                  </a:lnTo>
                  <a:lnTo>
                    <a:pt x="622" y="61"/>
                  </a:lnTo>
                  <a:lnTo>
                    <a:pt x="592" y="72"/>
                  </a:lnTo>
                  <a:lnTo>
                    <a:pt x="563" y="83"/>
                  </a:lnTo>
                  <a:lnTo>
                    <a:pt x="534" y="96"/>
                  </a:lnTo>
                  <a:lnTo>
                    <a:pt x="505" y="109"/>
                  </a:lnTo>
                  <a:lnTo>
                    <a:pt x="476" y="123"/>
                  </a:lnTo>
                  <a:lnTo>
                    <a:pt x="448" y="137"/>
                  </a:lnTo>
                  <a:lnTo>
                    <a:pt x="421" y="153"/>
                  </a:lnTo>
                  <a:lnTo>
                    <a:pt x="394" y="169"/>
                  </a:lnTo>
                  <a:lnTo>
                    <a:pt x="367" y="186"/>
                  </a:lnTo>
                  <a:lnTo>
                    <a:pt x="341" y="204"/>
                  </a:lnTo>
                  <a:lnTo>
                    <a:pt x="316" y="222"/>
                  </a:lnTo>
                  <a:lnTo>
                    <a:pt x="291" y="243"/>
                  </a:lnTo>
                  <a:lnTo>
                    <a:pt x="266" y="263"/>
                  </a:lnTo>
                  <a:lnTo>
                    <a:pt x="243" y="284"/>
                  </a:lnTo>
                  <a:lnTo>
                    <a:pt x="220" y="305"/>
                  </a:lnTo>
                  <a:lnTo>
                    <a:pt x="198" y="328"/>
                  </a:lnTo>
                  <a:lnTo>
                    <a:pt x="177" y="351"/>
                  </a:lnTo>
                  <a:lnTo>
                    <a:pt x="157" y="375"/>
                  </a:lnTo>
                  <a:lnTo>
                    <a:pt x="138" y="400"/>
                  </a:lnTo>
                  <a:lnTo>
                    <a:pt x="120" y="425"/>
                  </a:lnTo>
                  <a:lnTo>
                    <a:pt x="103" y="451"/>
                  </a:lnTo>
                  <a:lnTo>
                    <a:pt x="87" y="478"/>
                  </a:lnTo>
                  <a:lnTo>
                    <a:pt x="73" y="507"/>
                  </a:lnTo>
                  <a:lnTo>
                    <a:pt x="59" y="535"/>
                  </a:lnTo>
                  <a:lnTo>
                    <a:pt x="46" y="564"/>
                  </a:lnTo>
                  <a:lnTo>
                    <a:pt x="35" y="594"/>
                  </a:lnTo>
                  <a:lnTo>
                    <a:pt x="25" y="623"/>
                  </a:lnTo>
                  <a:lnTo>
                    <a:pt x="18" y="652"/>
                  </a:lnTo>
                  <a:lnTo>
                    <a:pt x="12" y="681"/>
                  </a:lnTo>
                  <a:lnTo>
                    <a:pt x="7" y="710"/>
                  </a:lnTo>
                  <a:lnTo>
                    <a:pt x="3" y="738"/>
                  </a:lnTo>
                  <a:lnTo>
                    <a:pt x="1" y="767"/>
                  </a:lnTo>
                  <a:lnTo>
                    <a:pt x="0" y="795"/>
                  </a:lnTo>
                  <a:lnTo>
                    <a:pt x="0" y="822"/>
                  </a:lnTo>
                  <a:lnTo>
                    <a:pt x="1" y="848"/>
                  </a:lnTo>
                  <a:lnTo>
                    <a:pt x="3" y="874"/>
                  </a:lnTo>
                  <a:lnTo>
                    <a:pt x="6" y="899"/>
                  </a:lnTo>
                  <a:lnTo>
                    <a:pt x="10" y="923"/>
                  </a:lnTo>
                  <a:lnTo>
                    <a:pt x="14" y="947"/>
                  </a:lnTo>
                  <a:lnTo>
                    <a:pt x="18" y="970"/>
                  </a:lnTo>
                  <a:lnTo>
                    <a:pt x="24" y="992"/>
                  </a:lnTo>
                  <a:lnTo>
                    <a:pt x="35" y="1034"/>
                  </a:lnTo>
                  <a:lnTo>
                    <a:pt x="47" y="1071"/>
                  </a:lnTo>
                  <a:lnTo>
                    <a:pt x="60" y="1104"/>
                  </a:lnTo>
                  <a:lnTo>
                    <a:pt x="71" y="1131"/>
                  </a:lnTo>
                  <a:lnTo>
                    <a:pt x="90" y="1170"/>
                  </a:lnTo>
                  <a:lnTo>
                    <a:pt x="97" y="1183"/>
                  </a:lnTo>
                  <a:lnTo>
                    <a:pt x="103" y="1171"/>
                  </a:lnTo>
                  <a:lnTo>
                    <a:pt x="117" y="1137"/>
                  </a:lnTo>
                  <a:lnTo>
                    <a:pt x="139" y="1087"/>
                  </a:lnTo>
                  <a:lnTo>
                    <a:pt x="166" y="1028"/>
                  </a:lnTo>
                  <a:lnTo>
                    <a:pt x="195" y="963"/>
                  </a:lnTo>
                  <a:lnTo>
                    <a:pt x="224" y="901"/>
                  </a:lnTo>
                  <a:lnTo>
                    <a:pt x="251" y="846"/>
                  </a:lnTo>
                  <a:lnTo>
                    <a:pt x="273" y="805"/>
                  </a:lnTo>
                  <a:lnTo>
                    <a:pt x="285" y="788"/>
                  </a:lnTo>
                  <a:lnTo>
                    <a:pt x="298" y="771"/>
                  </a:lnTo>
                  <a:lnTo>
                    <a:pt x="313" y="753"/>
                  </a:lnTo>
                  <a:lnTo>
                    <a:pt x="329" y="735"/>
                  </a:lnTo>
                  <a:lnTo>
                    <a:pt x="346" y="718"/>
                  </a:lnTo>
                  <a:lnTo>
                    <a:pt x="364" y="701"/>
                  </a:lnTo>
                  <a:lnTo>
                    <a:pt x="382" y="685"/>
                  </a:lnTo>
                  <a:lnTo>
                    <a:pt x="400" y="670"/>
                  </a:lnTo>
                  <a:lnTo>
                    <a:pt x="434" y="643"/>
                  </a:lnTo>
                  <a:lnTo>
                    <a:pt x="462" y="621"/>
                  </a:lnTo>
                  <a:lnTo>
                    <a:pt x="481" y="607"/>
                  </a:lnTo>
                  <a:lnTo>
                    <a:pt x="488" y="602"/>
                  </a:lnTo>
                  <a:close/>
                </a:path>
              </a:pathLst>
            </a:custGeom>
            <a:solidFill>
              <a:srgbClr val="53120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3" name="Freeform 654"/>
            <p:cNvSpPr>
              <a:spLocks/>
            </p:cNvSpPr>
            <p:nvPr/>
          </p:nvSpPr>
          <p:spPr bwMode="auto">
            <a:xfrm>
              <a:off x="1725" y="3303"/>
              <a:ext cx="158" cy="63"/>
            </a:xfrm>
            <a:custGeom>
              <a:avLst/>
              <a:gdLst/>
              <a:ahLst/>
              <a:cxnLst>
                <a:cxn ang="0">
                  <a:pos x="237" y="272"/>
                </a:cxn>
                <a:cxn ang="0">
                  <a:pos x="261" y="256"/>
                </a:cxn>
                <a:cxn ang="0">
                  <a:pos x="307" y="232"/>
                </a:cxn>
                <a:cxn ang="0">
                  <a:pos x="384" y="201"/>
                </a:cxn>
                <a:cxn ang="0">
                  <a:pos x="477" y="171"/>
                </a:cxn>
                <a:cxn ang="0">
                  <a:pos x="579" y="143"/>
                </a:cxn>
                <a:cxn ang="0">
                  <a:pos x="690" y="118"/>
                </a:cxn>
                <a:cxn ang="0">
                  <a:pos x="802" y="95"/>
                </a:cxn>
                <a:cxn ang="0">
                  <a:pos x="916" y="76"/>
                </a:cxn>
                <a:cxn ang="0">
                  <a:pos x="1025" y="61"/>
                </a:cxn>
                <a:cxn ang="0">
                  <a:pos x="1123" y="43"/>
                </a:cxn>
                <a:cxn ang="0">
                  <a:pos x="1252" y="20"/>
                </a:cxn>
                <a:cxn ang="0">
                  <a:pos x="1360" y="3"/>
                </a:cxn>
                <a:cxn ang="0">
                  <a:pos x="1419" y="0"/>
                </a:cxn>
                <a:cxn ang="0">
                  <a:pos x="1458" y="2"/>
                </a:cxn>
                <a:cxn ang="0">
                  <a:pos x="1481" y="6"/>
                </a:cxn>
                <a:cxn ang="0">
                  <a:pos x="1502" y="12"/>
                </a:cxn>
                <a:cxn ang="0">
                  <a:pos x="1521" y="22"/>
                </a:cxn>
                <a:cxn ang="0">
                  <a:pos x="1547" y="41"/>
                </a:cxn>
                <a:cxn ang="0">
                  <a:pos x="1580" y="71"/>
                </a:cxn>
                <a:cxn ang="0">
                  <a:pos x="1609" y="103"/>
                </a:cxn>
                <a:cxn ang="0">
                  <a:pos x="1635" y="136"/>
                </a:cxn>
                <a:cxn ang="0">
                  <a:pos x="1656" y="170"/>
                </a:cxn>
                <a:cxn ang="0">
                  <a:pos x="1672" y="202"/>
                </a:cxn>
                <a:cxn ang="0">
                  <a:pos x="1684" y="231"/>
                </a:cxn>
                <a:cxn ang="0">
                  <a:pos x="1690" y="257"/>
                </a:cxn>
                <a:cxn ang="0">
                  <a:pos x="1691" y="277"/>
                </a:cxn>
                <a:cxn ang="0">
                  <a:pos x="1694" y="298"/>
                </a:cxn>
                <a:cxn ang="0">
                  <a:pos x="1703" y="329"/>
                </a:cxn>
                <a:cxn ang="0">
                  <a:pos x="1718" y="364"/>
                </a:cxn>
                <a:cxn ang="0">
                  <a:pos x="1728" y="385"/>
                </a:cxn>
                <a:cxn ang="0">
                  <a:pos x="1710" y="387"/>
                </a:cxn>
                <a:cxn ang="0">
                  <a:pos x="1613" y="387"/>
                </a:cxn>
                <a:cxn ang="0">
                  <a:pos x="1513" y="390"/>
                </a:cxn>
                <a:cxn ang="0">
                  <a:pos x="1391" y="396"/>
                </a:cxn>
                <a:cxn ang="0">
                  <a:pos x="1253" y="408"/>
                </a:cxn>
                <a:cxn ang="0">
                  <a:pos x="1105" y="425"/>
                </a:cxn>
                <a:cxn ang="0">
                  <a:pos x="992" y="444"/>
                </a:cxn>
                <a:cxn ang="0">
                  <a:pos x="916" y="459"/>
                </a:cxn>
                <a:cxn ang="0">
                  <a:pos x="726" y="503"/>
                </a:cxn>
                <a:cxn ang="0">
                  <a:pos x="424" y="580"/>
                </a:cxn>
                <a:cxn ang="0">
                  <a:pos x="172" y="647"/>
                </a:cxn>
                <a:cxn ang="0">
                  <a:pos x="21" y="687"/>
                </a:cxn>
                <a:cxn ang="0">
                  <a:pos x="2" y="682"/>
                </a:cxn>
                <a:cxn ang="0">
                  <a:pos x="15" y="630"/>
                </a:cxn>
                <a:cxn ang="0">
                  <a:pos x="32" y="578"/>
                </a:cxn>
                <a:cxn ang="0">
                  <a:pos x="57" y="515"/>
                </a:cxn>
                <a:cxn ang="0">
                  <a:pos x="91" y="447"/>
                </a:cxn>
                <a:cxn ang="0">
                  <a:pos x="123" y="396"/>
                </a:cxn>
                <a:cxn ang="0">
                  <a:pos x="149" y="362"/>
                </a:cxn>
                <a:cxn ang="0">
                  <a:pos x="177" y="328"/>
                </a:cxn>
                <a:cxn ang="0">
                  <a:pos x="208" y="296"/>
                </a:cxn>
              </a:cxnLst>
              <a:rect l="0" t="0" r="r" b="b"/>
              <a:pathLst>
                <a:path w="1730" h="693">
                  <a:moveTo>
                    <a:pt x="226" y="280"/>
                  </a:moveTo>
                  <a:lnTo>
                    <a:pt x="237" y="272"/>
                  </a:lnTo>
                  <a:lnTo>
                    <a:pt x="248" y="264"/>
                  </a:lnTo>
                  <a:lnTo>
                    <a:pt x="261" y="256"/>
                  </a:lnTo>
                  <a:lnTo>
                    <a:pt x="275" y="248"/>
                  </a:lnTo>
                  <a:lnTo>
                    <a:pt x="307" y="232"/>
                  </a:lnTo>
                  <a:lnTo>
                    <a:pt x="344" y="217"/>
                  </a:lnTo>
                  <a:lnTo>
                    <a:pt x="384" y="201"/>
                  </a:lnTo>
                  <a:lnTo>
                    <a:pt x="429" y="186"/>
                  </a:lnTo>
                  <a:lnTo>
                    <a:pt x="477" y="171"/>
                  </a:lnTo>
                  <a:lnTo>
                    <a:pt x="527" y="157"/>
                  </a:lnTo>
                  <a:lnTo>
                    <a:pt x="579" y="143"/>
                  </a:lnTo>
                  <a:lnTo>
                    <a:pt x="633" y="130"/>
                  </a:lnTo>
                  <a:lnTo>
                    <a:pt x="690" y="118"/>
                  </a:lnTo>
                  <a:lnTo>
                    <a:pt x="746" y="106"/>
                  </a:lnTo>
                  <a:lnTo>
                    <a:pt x="802" y="95"/>
                  </a:lnTo>
                  <a:lnTo>
                    <a:pt x="859" y="85"/>
                  </a:lnTo>
                  <a:lnTo>
                    <a:pt x="916" y="76"/>
                  </a:lnTo>
                  <a:lnTo>
                    <a:pt x="972" y="68"/>
                  </a:lnTo>
                  <a:lnTo>
                    <a:pt x="1025" y="61"/>
                  </a:lnTo>
                  <a:lnTo>
                    <a:pt x="1075" y="53"/>
                  </a:lnTo>
                  <a:lnTo>
                    <a:pt x="1123" y="43"/>
                  </a:lnTo>
                  <a:lnTo>
                    <a:pt x="1170" y="35"/>
                  </a:lnTo>
                  <a:lnTo>
                    <a:pt x="1252" y="20"/>
                  </a:lnTo>
                  <a:lnTo>
                    <a:pt x="1326" y="8"/>
                  </a:lnTo>
                  <a:lnTo>
                    <a:pt x="1360" y="3"/>
                  </a:lnTo>
                  <a:lnTo>
                    <a:pt x="1390" y="1"/>
                  </a:lnTo>
                  <a:lnTo>
                    <a:pt x="1419" y="0"/>
                  </a:lnTo>
                  <a:lnTo>
                    <a:pt x="1445" y="0"/>
                  </a:lnTo>
                  <a:lnTo>
                    <a:pt x="1458" y="2"/>
                  </a:lnTo>
                  <a:lnTo>
                    <a:pt x="1469" y="3"/>
                  </a:lnTo>
                  <a:lnTo>
                    <a:pt x="1481" y="6"/>
                  </a:lnTo>
                  <a:lnTo>
                    <a:pt x="1492" y="9"/>
                  </a:lnTo>
                  <a:lnTo>
                    <a:pt x="1502" y="12"/>
                  </a:lnTo>
                  <a:lnTo>
                    <a:pt x="1512" y="17"/>
                  </a:lnTo>
                  <a:lnTo>
                    <a:pt x="1521" y="22"/>
                  </a:lnTo>
                  <a:lnTo>
                    <a:pt x="1530" y="28"/>
                  </a:lnTo>
                  <a:lnTo>
                    <a:pt x="1547" y="41"/>
                  </a:lnTo>
                  <a:lnTo>
                    <a:pt x="1564" y="56"/>
                  </a:lnTo>
                  <a:lnTo>
                    <a:pt x="1580" y="71"/>
                  </a:lnTo>
                  <a:lnTo>
                    <a:pt x="1595" y="86"/>
                  </a:lnTo>
                  <a:lnTo>
                    <a:pt x="1609" y="103"/>
                  </a:lnTo>
                  <a:lnTo>
                    <a:pt x="1622" y="119"/>
                  </a:lnTo>
                  <a:lnTo>
                    <a:pt x="1635" y="136"/>
                  </a:lnTo>
                  <a:lnTo>
                    <a:pt x="1646" y="153"/>
                  </a:lnTo>
                  <a:lnTo>
                    <a:pt x="1656" y="170"/>
                  </a:lnTo>
                  <a:lnTo>
                    <a:pt x="1665" y="186"/>
                  </a:lnTo>
                  <a:lnTo>
                    <a:pt x="1672" y="202"/>
                  </a:lnTo>
                  <a:lnTo>
                    <a:pt x="1679" y="217"/>
                  </a:lnTo>
                  <a:lnTo>
                    <a:pt x="1684" y="231"/>
                  </a:lnTo>
                  <a:lnTo>
                    <a:pt x="1687" y="244"/>
                  </a:lnTo>
                  <a:lnTo>
                    <a:pt x="1690" y="257"/>
                  </a:lnTo>
                  <a:lnTo>
                    <a:pt x="1690" y="267"/>
                  </a:lnTo>
                  <a:lnTo>
                    <a:pt x="1691" y="277"/>
                  </a:lnTo>
                  <a:lnTo>
                    <a:pt x="1692" y="288"/>
                  </a:lnTo>
                  <a:lnTo>
                    <a:pt x="1694" y="298"/>
                  </a:lnTo>
                  <a:lnTo>
                    <a:pt x="1697" y="309"/>
                  </a:lnTo>
                  <a:lnTo>
                    <a:pt x="1703" y="329"/>
                  </a:lnTo>
                  <a:lnTo>
                    <a:pt x="1710" y="348"/>
                  </a:lnTo>
                  <a:lnTo>
                    <a:pt x="1718" y="364"/>
                  </a:lnTo>
                  <a:lnTo>
                    <a:pt x="1724" y="376"/>
                  </a:lnTo>
                  <a:lnTo>
                    <a:pt x="1728" y="385"/>
                  </a:lnTo>
                  <a:lnTo>
                    <a:pt x="1730" y="387"/>
                  </a:lnTo>
                  <a:lnTo>
                    <a:pt x="1710" y="387"/>
                  </a:lnTo>
                  <a:lnTo>
                    <a:pt x="1654" y="387"/>
                  </a:lnTo>
                  <a:lnTo>
                    <a:pt x="1613" y="387"/>
                  </a:lnTo>
                  <a:lnTo>
                    <a:pt x="1566" y="388"/>
                  </a:lnTo>
                  <a:lnTo>
                    <a:pt x="1513" y="390"/>
                  </a:lnTo>
                  <a:lnTo>
                    <a:pt x="1454" y="392"/>
                  </a:lnTo>
                  <a:lnTo>
                    <a:pt x="1391" y="396"/>
                  </a:lnTo>
                  <a:lnTo>
                    <a:pt x="1323" y="401"/>
                  </a:lnTo>
                  <a:lnTo>
                    <a:pt x="1253" y="408"/>
                  </a:lnTo>
                  <a:lnTo>
                    <a:pt x="1180" y="415"/>
                  </a:lnTo>
                  <a:lnTo>
                    <a:pt x="1105" y="425"/>
                  </a:lnTo>
                  <a:lnTo>
                    <a:pt x="1030" y="437"/>
                  </a:lnTo>
                  <a:lnTo>
                    <a:pt x="992" y="444"/>
                  </a:lnTo>
                  <a:lnTo>
                    <a:pt x="954" y="451"/>
                  </a:lnTo>
                  <a:lnTo>
                    <a:pt x="916" y="459"/>
                  </a:lnTo>
                  <a:lnTo>
                    <a:pt x="878" y="467"/>
                  </a:lnTo>
                  <a:lnTo>
                    <a:pt x="726" y="503"/>
                  </a:lnTo>
                  <a:lnTo>
                    <a:pt x="572" y="541"/>
                  </a:lnTo>
                  <a:lnTo>
                    <a:pt x="424" y="580"/>
                  </a:lnTo>
                  <a:lnTo>
                    <a:pt x="289" y="616"/>
                  </a:lnTo>
                  <a:lnTo>
                    <a:pt x="172" y="647"/>
                  </a:lnTo>
                  <a:lnTo>
                    <a:pt x="81" y="671"/>
                  </a:lnTo>
                  <a:lnTo>
                    <a:pt x="21" y="687"/>
                  </a:lnTo>
                  <a:lnTo>
                    <a:pt x="0" y="693"/>
                  </a:lnTo>
                  <a:lnTo>
                    <a:pt x="2" y="682"/>
                  </a:lnTo>
                  <a:lnTo>
                    <a:pt x="9" y="652"/>
                  </a:lnTo>
                  <a:lnTo>
                    <a:pt x="15" y="630"/>
                  </a:lnTo>
                  <a:lnTo>
                    <a:pt x="22" y="605"/>
                  </a:lnTo>
                  <a:lnTo>
                    <a:pt x="32" y="578"/>
                  </a:lnTo>
                  <a:lnTo>
                    <a:pt x="43" y="547"/>
                  </a:lnTo>
                  <a:lnTo>
                    <a:pt x="57" y="515"/>
                  </a:lnTo>
                  <a:lnTo>
                    <a:pt x="73" y="481"/>
                  </a:lnTo>
                  <a:lnTo>
                    <a:pt x="91" y="447"/>
                  </a:lnTo>
                  <a:lnTo>
                    <a:pt x="112" y="413"/>
                  </a:lnTo>
                  <a:lnTo>
                    <a:pt x="123" y="396"/>
                  </a:lnTo>
                  <a:lnTo>
                    <a:pt x="136" y="379"/>
                  </a:lnTo>
                  <a:lnTo>
                    <a:pt x="149" y="362"/>
                  </a:lnTo>
                  <a:lnTo>
                    <a:pt x="162" y="345"/>
                  </a:lnTo>
                  <a:lnTo>
                    <a:pt x="177" y="328"/>
                  </a:lnTo>
                  <a:lnTo>
                    <a:pt x="192" y="312"/>
                  </a:lnTo>
                  <a:lnTo>
                    <a:pt x="208" y="296"/>
                  </a:lnTo>
                  <a:lnTo>
                    <a:pt x="226" y="280"/>
                  </a:lnTo>
                  <a:close/>
                </a:path>
              </a:pathLst>
            </a:custGeom>
            <a:solidFill>
              <a:srgbClr val="F8F1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4" name="Freeform 655"/>
            <p:cNvSpPr>
              <a:spLocks/>
            </p:cNvSpPr>
            <p:nvPr/>
          </p:nvSpPr>
          <p:spPr bwMode="auto">
            <a:xfrm>
              <a:off x="1672" y="3329"/>
              <a:ext cx="298" cy="388"/>
            </a:xfrm>
            <a:custGeom>
              <a:avLst/>
              <a:gdLst/>
              <a:ahLst/>
              <a:cxnLst>
                <a:cxn ang="0">
                  <a:pos x="3247" y="1443"/>
                </a:cxn>
                <a:cxn ang="0">
                  <a:pos x="3204" y="1198"/>
                </a:cxn>
                <a:cxn ang="0">
                  <a:pos x="3156" y="1021"/>
                </a:cxn>
                <a:cxn ang="0">
                  <a:pos x="3099" y="813"/>
                </a:cxn>
                <a:cxn ang="0">
                  <a:pos x="3044" y="679"/>
                </a:cxn>
                <a:cxn ang="0">
                  <a:pos x="2999" y="606"/>
                </a:cxn>
                <a:cxn ang="0">
                  <a:pos x="2939" y="533"/>
                </a:cxn>
                <a:cxn ang="0">
                  <a:pos x="2801" y="404"/>
                </a:cxn>
                <a:cxn ang="0">
                  <a:pos x="2509" y="167"/>
                </a:cxn>
                <a:cxn ang="0">
                  <a:pos x="2367" y="71"/>
                </a:cxn>
                <a:cxn ang="0">
                  <a:pos x="2280" y="27"/>
                </a:cxn>
                <a:cxn ang="0">
                  <a:pos x="2191" y="5"/>
                </a:cxn>
                <a:cxn ang="0">
                  <a:pos x="2068" y="1"/>
                </a:cxn>
                <a:cxn ang="0">
                  <a:pos x="1760" y="24"/>
                </a:cxn>
                <a:cxn ang="0">
                  <a:pos x="1464" y="70"/>
                </a:cxn>
                <a:cxn ang="0">
                  <a:pos x="1144" y="140"/>
                </a:cxn>
                <a:cxn ang="0">
                  <a:pos x="842" y="222"/>
                </a:cxn>
                <a:cxn ang="0">
                  <a:pos x="626" y="295"/>
                </a:cxn>
                <a:cxn ang="0">
                  <a:pos x="527" y="351"/>
                </a:cxn>
                <a:cxn ang="0">
                  <a:pos x="440" y="426"/>
                </a:cxn>
                <a:cxn ang="0">
                  <a:pos x="365" y="514"/>
                </a:cxn>
                <a:cxn ang="0">
                  <a:pos x="281" y="639"/>
                </a:cxn>
                <a:cxn ang="0">
                  <a:pos x="140" y="899"/>
                </a:cxn>
                <a:cxn ang="0">
                  <a:pos x="31" y="1144"/>
                </a:cxn>
                <a:cxn ang="0">
                  <a:pos x="1" y="1399"/>
                </a:cxn>
                <a:cxn ang="0">
                  <a:pos x="11" y="1698"/>
                </a:cxn>
                <a:cxn ang="0">
                  <a:pos x="50" y="2021"/>
                </a:cxn>
                <a:cxn ang="0">
                  <a:pos x="104" y="2348"/>
                </a:cxn>
                <a:cxn ang="0">
                  <a:pos x="203" y="2861"/>
                </a:cxn>
                <a:cxn ang="0">
                  <a:pos x="244" y="3131"/>
                </a:cxn>
                <a:cxn ang="0">
                  <a:pos x="258" y="3495"/>
                </a:cxn>
                <a:cxn ang="0">
                  <a:pos x="272" y="3647"/>
                </a:cxn>
                <a:cxn ang="0">
                  <a:pos x="306" y="3758"/>
                </a:cxn>
                <a:cxn ang="0">
                  <a:pos x="357" y="3840"/>
                </a:cxn>
                <a:cxn ang="0">
                  <a:pos x="445" y="3909"/>
                </a:cxn>
                <a:cxn ang="0">
                  <a:pos x="572" y="3977"/>
                </a:cxn>
                <a:cxn ang="0">
                  <a:pos x="731" y="4041"/>
                </a:cxn>
                <a:cxn ang="0">
                  <a:pos x="916" y="4101"/>
                </a:cxn>
                <a:cxn ang="0">
                  <a:pos x="1119" y="4157"/>
                </a:cxn>
                <a:cxn ang="0">
                  <a:pos x="1333" y="4203"/>
                </a:cxn>
                <a:cxn ang="0">
                  <a:pos x="1551" y="4241"/>
                </a:cxn>
                <a:cxn ang="0">
                  <a:pos x="1767" y="4265"/>
                </a:cxn>
                <a:cxn ang="0">
                  <a:pos x="1976" y="4268"/>
                </a:cxn>
                <a:cxn ang="0">
                  <a:pos x="2176" y="4256"/>
                </a:cxn>
                <a:cxn ang="0">
                  <a:pos x="2360" y="4233"/>
                </a:cxn>
                <a:cxn ang="0">
                  <a:pos x="2639" y="4182"/>
                </a:cxn>
                <a:cxn ang="0">
                  <a:pos x="2866" y="4135"/>
                </a:cxn>
                <a:cxn ang="0">
                  <a:pos x="2949" y="4121"/>
                </a:cxn>
                <a:cxn ang="0">
                  <a:pos x="2995" y="4104"/>
                </a:cxn>
                <a:cxn ang="0">
                  <a:pos x="3030" y="4077"/>
                </a:cxn>
                <a:cxn ang="0">
                  <a:pos x="3057" y="4042"/>
                </a:cxn>
                <a:cxn ang="0">
                  <a:pos x="3095" y="3955"/>
                </a:cxn>
                <a:cxn ang="0">
                  <a:pos x="3145" y="3813"/>
                </a:cxn>
                <a:cxn ang="0">
                  <a:pos x="3187" y="3698"/>
                </a:cxn>
                <a:cxn ang="0">
                  <a:pos x="3207" y="3590"/>
                </a:cxn>
                <a:cxn ang="0">
                  <a:pos x="3220" y="3395"/>
                </a:cxn>
                <a:cxn ang="0">
                  <a:pos x="3213" y="3200"/>
                </a:cxn>
                <a:cxn ang="0">
                  <a:pos x="3204" y="3082"/>
                </a:cxn>
                <a:cxn ang="0">
                  <a:pos x="3237" y="2906"/>
                </a:cxn>
                <a:cxn ang="0">
                  <a:pos x="3275" y="1682"/>
                </a:cxn>
              </a:cxnLst>
              <a:rect l="0" t="0" r="r" b="b"/>
              <a:pathLst>
                <a:path w="3275" h="4269">
                  <a:moveTo>
                    <a:pt x="3275" y="1682"/>
                  </a:moveTo>
                  <a:lnTo>
                    <a:pt x="3266" y="1602"/>
                  </a:lnTo>
                  <a:lnTo>
                    <a:pt x="3257" y="1521"/>
                  </a:lnTo>
                  <a:lnTo>
                    <a:pt x="3247" y="1443"/>
                  </a:lnTo>
                  <a:lnTo>
                    <a:pt x="3236" y="1368"/>
                  </a:lnTo>
                  <a:lnTo>
                    <a:pt x="3224" y="1295"/>
                  </a:lnTo>
                  <a:lnTo>
                    <a:pt x="3211" y="1229"/>
                  </a:lnTo>
                  <a:lnTo>
                    <a:pt x="3204" y="1198"/>
                  </a:lnTo>
                  <a:lnTo>
                    <a:pt x="3197" y="1168"/>
                  </a:lnTo>
                  <a:lnTo>
                    <a:pt x="3190" y="1141"/>
                  </a:lnTo>
                  <a:lnTo>
                    <a:pt x="3183" y="1115"/>
                  </a:lnTo>
                  <a:lnTo>
                    <a:pt x="3156" y="1021"/>
                  </a:lnTo>
                  <a:lnTo>
                    <a:pt x="3133" y="934"/>
                  </a:lnTo>
                  <a:lnTo>
                    <a:pt x="3122" y="892"/>
                  </a:lnTo>
                  <a:lnTo>
                    <a:pt x="3111" y="852"/>
                  </a:lnTo>
                  <a:lnTo>
                    <a:pt x="3099" y="813"/>
                  </a:lnTo>
                  <a:lnTo>
                    <a:pt x="3086" y="773"/>
                  </a:lnTo>
                  <a:lnTo>
                    <a:pt x="3071" y="735"/>
                  </a:lnTo>
                  <a:lnTo>
                    <a:pt x="3053" y="698"/>
                  </a:lnTo>
                  <a:lnTo>
                    <a:pt x="3044" y="679"/>
                  </a:lnTo>
                  <a:lnTo>
                    <a:pt x="3033" y="661"/>
                  </a:lnTo>
                  <a:lnTo>
                    <a:pt x="3023" y="643"/>
                  </a:lnTo>
                  <a:lnTo>
                    <a:pt x="3011" y="624"/>
                  </a:lnTo>
                  <a:lnTo>
                    <a:pt x="2999" y="606"/>
                  </a:lnTo>
                  <a:lnTo>
                    <a:pt x="2985" y="588"/>
                  </a:lnTo>
                  <a:lnTo>
                    <a:pt x="2971" y="569"/>
                  </a:lnTo>
                  <a:lnTo>
                    <a:pt x="2956" y="551"/>
                  </a:lnTo>
                  <a:lnTo>
                    <a:pt x="2939" y="533"/>
                  </a:lnTo>
                  <a:lnTo>
                    <a:pt x="2922" y="513"/>
                  </a:lnTo>
                  <a:lnTo>
                    <a:pt x="2903" y="495"/>
                  </a:lnTo>
                  <a:lnTo>
                    <a:pt x="2883" y="476"/>
                  </a:lnTo>
                  <a:lnTo>
                    <a:pt x="2801" y="404"/>
                  </a:lnTo>
                  <a:lnTo>
                    <a:pt x="2723" y="336"/>
                  </a:lnTo>
                  <a:lnTo>
                    <a:pt x="2648" y="274"/>
                  </a:lnTo>
                  <a:lnTo>
                    <a:pt x="2576" y="217"/>
                  </a:lnTo>
                  <a:lnTo>
                    <a:pt x="2509" y="167"/>
                  </a:lnTo>
                  <a:lnTo>
                    <a:pt x="2448" y="123"/>
                  </a:lnTo>
                  <a:lnTo>
                    <a:pt x="2420" y="104"/>
                  </a:lnTo>
                  <a:lnTo>
                    <a:pt x="2393" y="87"/>
                  </a:lnTo>
                  <a:lnTo>
                    <a:pt x="2367" y="71"/>
                  </a:lnTo>
                  <a:lnTo>
                    <a:pt x="2344" y="58"/>
                  </a:lnTo>
                  <a:lnTo>
                    <a:pt x="2322" y="46"/>
                  </a:lnTo>
                  <a:lnTo>
                    <a:pt x="2301" y="36"/>
                  </a:lnTo>
                  <a:lnTo>
                    <a:pt x="2280" y="27"/>
                  </a:lnTo>
                  <a:lnTo>
                    <a:pt x="2259" y="20"/>
                  </a:lnTo>
                  <a:lnTo>
                    <a:pt x="2238" y="14"/>
                  </a:lnTo>
                  <a:lnTo>
                    <a:pt x="2215" y="8"/>
                  </a:lnTo>
                  <a:lnTo>
                    <a:pt x="2191" y="5"/>
                  </a:lnTo>
                  <a:lnTo>
                    <a:pt x="2165" y="2"/>
                  </a:lnTo>
                  <a:lnTo>
                    <a:pt x="2135" y="1"/>
                  </a:lnTo>
                  <a:lnTo>
                    <a:pt x="2103" y="0"/>
                  </a:lnTo>
                  <a:lnTo>
                    <a:pt x="2068" y="1"/>
                  </a:lnTo>
                  <a:lnTo>
                    <a:pt x="2030" y="3"/>
                  </a:lnTo>
                  <a:lnTo>
                    <a:pt x="1937" y="8"/>
                  </a:lnTo>
                  <a:lnTo>
                    <a:pt x="1825" y="18"/>
                  </a:lnTo>
                  <a:lnTo>
                    <a:pt x="1760" y="24"/>
                  </a:lnTo>
                  <a:lnTo>
                    <a:pt x="1690" y="33"/>
                  </a:lnTo>
                  <a:lnTo>
                    <a:pt x="1618" y="43"/>
                  </a:lnTo>
                  <a:lnTo>
                    <a:pt x="1543" y="56"/>
                  </a:lnTo>
                  <a:lnTo>
                    <a:pt x="1464" y="70"/>
                  </a:lnTo>
                  <a:lnTo>
                    <a:pt x="1385" y="86"/>
                  </a:lnTo>
                  <a:lnTo>
                    <a:pt x="1305" y="103"/>
                  </a:lnTo>
                  <a:lnTo>
                    <a:pt x="1224" y="121"/>
                  </a:lnTo>
                  <a:lnTo>
                    <a:pt x="1144" y="140"/>
                  </a:lnTo>
                  <a:lnTo>
                    <a:pt x="1065" y="160"/>
                  </a:lnTo>
                  <a:lnTo>
                    <a:pt x="987" y="180"/>
                  </a:lnTo>
                  <a:lnTo>
                    <a:pt x="913" y="201"/>
                  </a:lnTo>
                  <a:lnTo>
                    <a:pt x="842" y="222"/>
                  </a:lnTo>
                  <a:lnTo>
                    <a:pt x="774" y="242"/>
                  </a:lnTo>
                  <a:lnTo>
                    <a:pt x="711" y="263"/>
                  </a:lnTo>
                  <a:lnTo>
                    <a:pt x="653" y="284"/>
                  </a:lnTo>
                  <a:lnTo>
                    <a:pt x="626" y="295"/>
                  </a:lnTo>
                  <a:lnTo>
                    <a:pt x="601" y="307"/>
                  </a:lnTo>
                  <a:lnTo>
                    <a:pt x="574" y="320"/>
                  </a:lnTo>
                  <a:lnTo>
                    <a:pt x="550" y="335"/>
                  </a:lnTo>
                  <a:lnTo>
                    <a:pt x="527" y="351"/>
                  </a:lnTo>
                  <a:lnTo>
                    <a:pt x="504" y="368"/>
                  </a:lnTo>
                  <a:lnTo>
                    <a:pt x="482" y="386"/>
                  </a:lnTo>
                  <a:lnTo>
                    <a:pt x="461" y="405"/>
                  </a:lnTo>
                  <a:lnTo>
                    <a:pt x="440" y="426"/>
                  </a:lnTo>
                  <a:lnTo>
                    <a:pt x="421" y="447"/>
                  </a:lnTo>
                  <a:lnTo>
                    <a:pt x="401" y="469"/>
                  </a:lnTo>
                  <a:lnTo>
                    <a:pt x="383" y="491"/>
                  </a:lnTo>
                  <a:lnTo>
                    <a:pt x="365" y="514"/>
                  </a:lnTo>
                  <a:lnTo>
                    <a:pt x="346" y="539"/>
                  </a:lnTo>
                  <a:lnTo>
                    <a:pt x="329" y="564"/>
                  </a:lnTo>
                  <a:lnTo>
                    <a:pt x="313" y="588"/>
                  </a:lnTo>
                  <a:lnTo>
                    <a:pt x="281" y="639"/>
                  </a:lnTo>
                  <a:lnTo>
                    <a:pt x="251" y="691"/>
                  </a:lnTo>
                  <a:lnTo>
                    <a:pt x="222" y="744"/>
                  </a:lnTo>
                  <a:lnTo>
                    <a:pt x="194" y="797"/>
                  </a:lnTo>
                  <a:lnTo>
                    <a:pt x="140" y="899"/>
                  </a:lnTo>
                  <a:lnTo>
                    <a:pt x="87" y="995"/>
                  </a:lnTo>
                  <a:lnTo>
                    <a:pt x="65" y="1041"/>
                  </a:lnTo>
                  <a:lnTo>
                    <a:pt x="46" y="1090"/>
                  </a:lnTo>
                  <a:lnTo>
                    <a:pt x="31" y="1144"/>
                  </a:lnTo>
                  <a:lnTo>
                    <a:pt x="19" y="1202"/>
                  </a:lnTo>
                  <a:lnTo>
                    <a:pt x="10" y="1264"/>
                  </a:lnTo>
                  <a:lnTo>
                    <a:pt x="4" y="1330"/>
                  </a:lnTo>
                  <a:lnTo>
                    <a:pt x="1" y="1399"/>
                  </a:lnTo>
                  <a:lnTo>
                    <a:pt x="0" y="1470"/>
                  </a:lnTo>
                  <a:lnTo>
                    <a:pt x="2" y="1544"/>
                  </a:lnTo>
                  <a:lnTo>
                    <a:pt x="5" y="1620"/>
                  </a:lnTo>
                  <a:lnTo>
                    <a:pt x="11" y="1698"/>
                  </a:lnTo>
                  <a:lnTo>
                    <a:pt x="19" y="1777"/>
                  </a:lnTo>
                  <a:lnTo>
                    <a:pt x="28" y="1858"/>
                  </a:lnTo>
                  <a:lnTo>
                    <a:pt x="38" y="1939"/>
                  </a:lnTo>
                  <a:lnTo>
                    <a:pt x="50" y="2021"/>
                  </a:lnTo>
                  <a:lnTo>
                    <a:pt x="62" y="2104"/>
                  </a:lnTo>
                  <a:lnTo>
                    <a:pt x="76" y="2185"/>
                  </a:lnTo>
                  <a:lnTo>
                    <a:pt x="90" y="2266"/>
                  </a:lnTo>
                  <a:lnTo>
                    <a:pt x="104" y="2348"/>
                  </a:lnTo>
                  <a:lnTo>
                    <a:pt x="119" y="2427"/>
                  </a:lnTo>
                  <a:lnTo>
                    <a:pt x="149" y="2580"/>
                  </a:lnTo>
                  <a:lnTo>
                    <a:pt x="178" y="2726"/>
                  </a:lnTo>
                  <a:lnTo>
                    <a:pt x="203" y="2861"/>
                  </a:lnTo>
                  <a:lnTo>
                    <a:pt x="224" y="2981"/>
                  </a:lnTo>
                  <a:lnTo>
                    <a:pt x="232" y="3036"/>
                  </a:lnTo>
                  <a:lnTo>
                    <a:pt x="239" y="3085"/>
                  </a:lnTo>
                  <a:lnTo>
                    <a:pt x="244" y="3131"/>
                  </a:lnTo>
                  <a:lnTo>
                    <a:pt x="247" y="3171"/>
                  </a:lnTo>
                  <a:lnTo>
                    <a:pt x="253" y="3305"/>
                  </a:lnTo>
                  <a:lnTo>
                    <a:pt x="256" y="3411"/>
                  </a:lnTo>
                  <a:lnTo>
                    <a:pt x="258" y="3495"/>
                  </a:lnTo>
                  <a:lnTo>
                    <a:pt x="261" y="3562"/>
                  </a:lnTo>
                  <a:lnTo>
                    <a:pt x="264" y="3592"/>
                  </a:lnTo>
                  <a:lnTo>
                    <a:pt x="267" y="3621"/>
                  </a:lnTo>
                  <a:lnTo>
                    <a:pt x="272" y="3647"/>
                  </a:lnTo>
                  <a:lnTo>
                    <a:pt x="278" y="3674"/>
                  </a:lnTo>
                  <a:lnTo>
                    <a:pt x="285" y="3700"/>
                  </a:lnTo>
                  <a:lnTo>
                    <a:pt x="295" y="3728"/>
                  </a:lnTo>
                  <a:lnTo>
                    <a:pt x="306" y="3758"/>
                  </a:lnTo>
                  <a:lnTo>
                    <a:pt x="320" y="3790"/>
                  </a:lnTo>
                  <a:lnTo>
                    <a:pt x="329" y="3806"/>
                  </a:lnTo>
                  <a:lnTo>
                    <a:pt x="341" y="3823"/>
                  </a:lnTo>
                  <a:lnTo>
                    <a:pt x="357" y="3840"/>
                  </a:lnTo>
                  <a:lnTo>
                    <a:pt x="375" y="3857"/>
                  </a:lnTo>
                  <a:lnTo>
                    <a:pt x="396" y="3875"/>
                  </a:lnTo>
                  <a:lnTo>
                    <a:pt x="419" y="3892"/>
                  </a:lnTo>
                  <a:lnTo>
                    <a:pt x="445" y="3909"/>
                  </a:lnTo>
                  <a:lnTo>
                    <a:pt x="473" y="3926"/>
                  </a:lnTo>
                  <a:lnTo>
                    <a:pt x="504" y="3943"/>
                  </a:lnTo>
                  <a:lnTo>
                    <a:pt x="537" y="3960"/>
                  </a:lnTo>
                  <a:lnTo>
                    <a:pt x="572" y="3977"/>
                  </a:lnTo>
                  <a:lnTo>
                    <a:pt x="610" y="3993"/>
                  </a:lnTo>
                  <a:lnTo>
                    <a:pt x="648" y="4009"/>
                  </a:lnTo>
                  <a:lnTo>
                    <a:pt x="689" y="4025"/>
                  </a:lnTo>
                  <a:lnTo>
                    <a:pt x="731" y="4041"/>
                  </a:lnTo>
                  <a:lnTo>
                    <a:pt x="775" y="4056"/>
                  </a:lnTo>
                  <a:lnTo>
                    <a:pt x="821" y="4072"/>
                  </a:lnTo>
                  <a:lnTo>
                    <a:pt x="868" y="4087"/>
                  </a:lnTo>
                  <a:lnTo>
                    <a:pt x="916" y="4101"/>
                  </a:lnTo>
                  <a:lnTo>
                    <a:pt x="965" y="4115"/>
                  </a:lnTo>
                  <a:lnTo>
                    <a:pt x="1015" y="4130"/>
                  </a:lnTo>
                  <a:lnTo>
                    <a:pt x="1067" y="4144"/>
                  </a:lnTo>
                  <a:lnTo>
                    <a:pt x="1119" y="4157"/>
                  </a:lnTo>
                  <a:lnTo>
                    <a:pt x="1171" y="4169"/>
                  </a:lnTo>
                  <a:lnTo>
                    <a:pt x="1224" y="4181"/>
                  </a:lnTo>
                  <a:lnTo>
                    <a:pt x="1279" y="4192"/>
                  </a:lnTo>
                  <a:lnTo>
                    <a:pt x="1333" y="4203"/>
                  </a:lnTo>
                  <a:lnTo>
                    <a:pt x="1387" y="4214"/>
                  </a:lnTo>
                  <a:lnTo>
                    <a:pt x="1441" y="4223"/>
                  </a:lnTo>
                  <a:lnTo>
                    <a:pt x="1497" y="4233"/>
                  </a:lnTo>
                  <a:lnTo>
                    <a:pt x="1551" y="4241"/>
                  </a:lnTo>
                  <a:lnTo>
                    <a:pt x="1605" y="4249"/>
                  </a:lnTo>
                  <a:lnTo>
                    <a:pt x="1659" y="4256"/>
                  </a:lnTo>
                  <a:lnTo>
                    <a:pt x="1714" y="4261"/>
                  </a:lnTo>
                  <a:lnTo>
                    <a:pt x="1767" y="4265"/>
                  </a:lnTo>
                  <a:lnTo>
                    <a:pt x="1820" y="4267"/>
                  </a:lnTo>
                  <a:lnTo>
                    <a:pt x="1872" y="4269"/>
                  </a:lnTo>
                  <a:lnTo>
                    <a:pt x="1924" y="4269"/>
                  </a:lnTo>
                  <a:lnTo>
                    <a:pt x="1976" y="4268"/>
                  </a:lnTo>
                  <a:lnTo>
                    <a:pt x="2027" y="4267"/>
                  </a:lnTo>
                  <a:lnTo>
                    <a:pt x="2077" y="4264"/>
                  </a:lnTo>
                  <a:lnTo>
                    <a:pt x="2126" y="4260"/>
                  </a:lnTo>
                  <a:lnTo>
                    <a:pt x="2176" y="4256"/>
                  </a:lnTo>
                  <a:lnTo>
                    <a:pt x="2223" y="4251"/>
                  </a:lnTo>
                  <a:lnTo>
                    <a:pt x="2270" y="4246"/>
                  </a:lnTo>
                  <a:lnTo>
                    <a:pt x="2315" y="4240"/>
                  </a:lnTo>
                  <a:lnTo>
                    <a:pt x="2360" y="4233"/>
                  </a:lnTo>
                  <a:lnTo>
                    <a:pt x="2404" y="4226"/>
                  </a:lnTo>
                  <a:lnTo>
                    <a:pt x="2488" y="4212"/>
                  </a:lnTo>
                  <a:lnTo>
                    <a:pt x="2566" y="4197"/>
                  </a:lnTo>
                  <a:lnTo>
                    <a:pt x="2639" y="4182"/>
                  </a:lnTo>
                  <a:lnTo>
                    <a:pt x="2706" y="4168"/>
                  </a:lnTo>
                  <a:lnTo>
                    <a:pt x="2766" y="4155"/>
                  </a:lnTo>
                  <a:lnTo>
                    <a:pt x="2819" y="4144"/>
                  </a:lnTo>
                  <a:lnTo>
                    <a:pt x="2866" y="4135"/>
                  </a:lnTo>
                  <a:lnTo>
                    <a:pt x="2903" y="4130"/>
                  </a:lnTo>
                  <a:lnTo>
                    <a:pt x="2920" y="4127"/>
                  </a:lnTo>
                  <a:lnTo>
                    <a:pt x="2935" y="4125"/>
                  </a:lnTo>
                  <a:lnTo>
                    <a:pt x="2949" y="4121"/>
                  </a:lnTo>
                  <a:lnTo>
                    <a:pt x="2962" y="4117"/>
                  </a:lnTo>
                  <a:lnTo>
                    <a:pt x="2974" y="4113"/>
                  </a:lnTo>
                  <a:lnTo>
                    <a:pt x="2985" y="4109"/>
                  </a:lnTo>
                  <a:lnTo>
                    <a:pt x="2995" y="4104"/>
                  </a:lnTo>
                  <a:lnTo>
                    <a:pt x="3005" y="4098"/>
                  </a:lnTo>
                  <a:lnTo>
                    <a:pt x="3014" y="4092"/>
                  </a:lnTo>
                  <a:lnTo>
                    <a:pt x="3022" y="4085"/>
                  </a:lnTo>
                  <a:lnTo>
                    <a:pt x="3030" y="4077"/>
                  </a:lnTo>
                  <a:lnTo>
                    <a:pt x="3038" y="4070"/>
                  </a:lnTo>
                  <a:lnTo>
                    <a:pt x="3044" y="4061"/>
                  </a:lnTo>
                  <a:lnTo>
                    <a:pt x="3051" y="4052"/>
                  </a:lnTo>
                  <a:lnTo>
                    <a:pt x="3057" y="4042"/>
                  </a:lnTo>
                  <a:lnTo>
                    <a:pt x="3062" y="4032"/>
                  </a:lnTo>
                  <a:lnTo>
                    <a:pt x="3074" y="4009"/>
                  </a:lnTo>
                  <a:lnTo>
                    <a:pt x="3084" y="3984"/>
                  </a:lnTo>
                  <a:lnTo>
                    <a:pt x="3095" y="3955"/>
                  </a:lnTo>
                  <a:lnTo>
                    <a:pt x="3106" y="3924"/>
                  </a:lnTo>
                  <a:lnTo>
                    <a:pt x="3117" y="3891"/>
                  </a:lnTo>
                  <a:lnTo>
                    <a:pt x="3130" y="3853"/>
                  </a:lnTo>
                  <a:lnTo>
                    <a:pt x="3145" y="3813"/>
                  </a:lnTo>
                  <a:lnTo>
                    <a:pt x="3163" y="3770"/>
                  </a:lnTo>
                  <a:lnTo>
                    <a:pt x="3172" y="3747"/>
                  </a:lnTo>
                  <a:lnTo>
                    <a:pt x="3180" y="3723"/>
                  </a:lnTo>
                  <a:lnTo>
                    <a:pt x="3187" y="3698"/>
                  </a:lnTo>
                  <a:lnTo>
                    <a:pt x="3193" y="3672"/>
                  </a:lnTo>
                  <a:lnTo>
                    <a:pt x="3199" y="3646"/>
                  </a:lnTo>
                  <a:lnTo>
                    <a:pt x="3203" y="3619"/>
                  </a:lnTo>
                  <a:lnTo>
                    <a:pt x="3207" y="3590"/>
                  </a:lnTo>
                  <a:lnTo>
                    <a:pt x="3211" y="3562"/>
                  </a:lnTo>
                  <a:lnTo>
                    <a:pt x="3216" y="3506"/>
                  </a:lnTo>
                  <a:lnTo>
                    <a:pt x="3219" y="3450"/>
                  </a:lnTo>
                  <a:lnTo>
                    <a:pt x="3220" y="3395"/>
                  </a:lnTo>
                  <a:lnTo>
                    <a:pt x="3220" y="3340"/>
                  </a:lnTo>
                  <a:lnTo>
                    <a:pt x="3218" y="3290"/>
                  </a:lnTo>
                  <a:lnTo>
                    <a:pt x="3216" y="3243"/>
                  </a:lnTo>
                  <a:lnTo>
                    <a:pt x="3213" y="3200"/>
                  </a:lnTo>
                  <a:lnTo>
                    <a:pt x="3210" y="3164"/>
                  </a:lnTo>
                  <a:lnTo>
                    <a:pt x="3205" y="3111"/>
                  </a:lnTo>
                  <a:lnTo>
                    <a:pt x="3203" y="3091"/>
                  </a:lnTo>
                  <a:lnTo>
                    <a:pt x="3204" y="3082"/>
                  </a:lnTo>
                  <a:lnTo>
                    <a:pt x="3209" y="3057"/>
                  </a:lnTo>
                  <a:lnTo>
                    <a:pt x="3217" y="3018"/>
                  </a:lnTo>
                  <a:lnTo>
                    <a:pt x="3226" y="2967"/>
                  </a:lnTo>
                  <a:lnTo>
                    <a:pt x="3237" y="2906"/>
                  </a:lnTo>
                  <a:lnTo>
                    <a:pt x="3250" y="2836"/>
                  </a:lnTo>
                  <a:lnTo>
                    <a:pt x="3262" y="2761"/>
                  </a:lnTo>
                  <a:lnTo>
                    <a:pt x="3275" y="2682"/>
                  </a:lnTo>
                  <a:lnTo>
                    <a:pt x="3275" y="1682"/>
                  </a:lnTo>
                  <a:close/>
                </a:path>
              </a:pathLst>
            </a:custGeom>
            <a:solidFill>
              <a:srgbClr val="2E84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5" name="Freeform 656"/>
            <p:cNvSpPr>
              <a:spLocks/>
            </p:cNvSpPr>
            <p:nvPr/>
          </p:nvSpPr>
          <p:spPr bwMode="auto">
            <a:xfrm>
              <a:off x="1631" y="3377"/>
              <a:ext cx="120" cy="180"/>
            </a:xfrm>
            <a:custGeom>
              <a:avLst/>
              <a:gdLst/>
              <a:ahLst/>
              <a:cxnLst>
                <a:cxn ang="0">
                  <a:pos x="763" y="16"/>
                </a:cxn>
                <a:cxn ang="0">
                  <a:pos x="827" y="45"/>
                </a:cxn>
                <a:cxn ang="0">
                  <a:pos x="889" y="87"/>
                </a:cxn>
                <a:cxn ang="0">
                  <a:pos x="951" y="139"/>
                </a:cxn>
                <a:cxn ang="0">
                  <a:pos x="1010" y="199"/>
                </a:cxn>
                <a:cxn ang="0">
                  <a:pos x="1066" y="267"/>
                </a:cxn>
                <a:cxn ang="0">
                  <a:pos x="1116" y="338"/>
                </a:cxn>
                <a:cxn ang="0">
                  <a:pos x="1159" y="412"/>
                </a:cxn>
                <a:cxn ang="0">
                  <a:pos x="1194" y="486"/>
                </a:cxn>
                <a:cxn ang="0">
                  <a:pos x="1220" y="560"/>
                </a:cxn>
                <a:cxn ang="0">
                  <a:pos x="1236" y="629"/>
                </a:cxn>
                <a:cxn ang="0">
                  <a:pos x="1287" y="922"/>
                </a:cxn>
                <a:cxn ang="0">
                  <a:pos x="1313" y="1128"/>
                </a:cxn>
                <a:cxn ang="0">
                  <a:pos x="1319" y="1228"/>
                </a:cxn>
                <a:cxn ang="0">
                  <a:pos x="1318" y="1321"/>
                </a:cxn>
                <a:cxn ang="0">
                  <a:pos x="1307" y="1403"/>
                </a:cxn>
                <a:cxn ang="0">
                  <a:pos x="1286" y="1470"/>
                </a:cxn>
                <a:cxn ang="0">
                  <a:pos x="1251" y="1519"/>
                </a:cxn>
                <a:cxn ang="0">
                  <a:pos x="1205" y="1554"/>
                </a:cxn>
                <a:cxn ang="0">
                  <a:pos x="1144" y="1610"/>
                </a:cxn>
                <a:cxn ang="0">
                  <a:pos x="1055" y="1709"/>
                </a:cxn>
                <a:cxn ang="0">
                  <a:pos x="944" y="1846"/>
                </a:cxn>
                <a:cxn ang="0">
                  <a:pos x="852" y="1947"/>
                </a:cxn>
                <a:cxn ang="0">
                  <a:pos x="823" y="1968"/>
                </a:cxn>
                <a:cxn ang="0">
                  <a:pos x="796" y="1977"/>
                </a:cxn>
                <a:cxn ang="0">
                  <a:pos x="772" y="1976"/>
                </a:cxn>
                <a:cxn ang="0">
                  <a:pos x="748" y="1967"/>
                </a:cxn>
                <a:cxn ang="0">
                  <a:pos x="724" y="1949"/>
                </a:cxn>
                <a:cxn ang="0">
                  <a:pos x="680" y="1903"/>
                </a:cxn>
                <a:cxn ang="0">
                  <a:pos x="563" y="1756"/>
                </a:cxn>
                <a:cxn ang="0">
                  <a:pos x="464" y="1641"/>
                </a:cxn>
                <a:cxn ang="0">
                  <a:pos x="405" y="1583"/>
                </a:cxn>
                <a:cxn ang="0">
                  <a:pos x="301" y="1499"/>
                </a:cxn>
                <a:cxn ang="0">
                  <a:pos x="110" y="1369"/>
                </a:cxn>
                <a:cxn ang="0">
                  <a:pos x="53" y="1323"/>
                </a:cxn>
                <a:cxn ang="0">
                  <a:pos x="22" y="1288"/>
                </a:cxn>
                <a:cxn ang="0">
                  <a:pos x="4" y="1251"/>
                </a:cxn>
                <a:cxn ang="0">
                  <a:pos x="1" y="1213"/>
                </a:cxn>
                <a:cxn ang="0">
                  <a:pos x="18" y="1150"/>
                </a:cxn>
                <a:cxn ang="0">
                  <a:pos x="43" y="1091"/>
                </a:cxn>
                <a:cxn ang="0">
                  <a:pos x="72" y="1041"/>
                </a:cxn>
                <a:cxn ang="0">
                  <a:pos x="130" y="948"/>
                </a:cxn>
                <a:cxn ang="0">
                  <a:pos x="170" y="869"/>
                </a:cxn>
                <a:cxn ang="0">
                  <a:pos x="187" y="822"/>
                </a:cxn>
                <a:cxn ang="0">
                  <a:pos x="205" y="744"/>
                </a:cxn>
                <a:cxn ang="0">
                  <a:pos x="227" y="586"/>
                </a:cxn>
                <a:cxn ang="0">
                  <a:pos x="249" y="488"/>
                </a:cxn>
                <a:cxn ang="0">
                  <a:pos x="268" y="438"/>
                </a:cxn>
                <a:cxn ang="0">
                  <a:pos x="294" y="388"/>
                </a:cxn>
                <a:cxn ang="0">
                  <a:pos x="364" y="284"/>
                </a:cxn>
                <a:cxn ang="0">
                  <a:pos x="453" y="152"/>
                </a:cxn>
                <a:cxn ang="0">
                  <a:pos x="510" y="83"/>
                </a:cxn>
                <a:cxn ang="0">
                  <a:pos x="546" y="50"/>
                </a:cxn>
                <a:cxn ang="0">
                  <a:pos x="586" y="24"/>
                </a:cxn>
                <a:cxn ang="0">
                  <a:pos x="627" y="7"/>
                </a:cxn>
                <a:cxn ang="0">
                  <a:pos x="672" y="0"/>
                </a:cxn>
                <a:cxn ang="0">
                  <a:pos x="721" y="4"/>
                </a:cxn>
              </a:cxnLst>
              <a:rect l="0" t="0" r="r" b="b"/>
              <a:pathLst>
                <a:path w="1319" h="1978">
                  <a:moveTo>
                    <a:pt x="721" y="4"/>
                  </a:moveTo>
                  <a:lnTo>
                    <a:pt x="742" y="9"/>
                  </a:lnTo>
                  <a:lnTo>
                    <a:pt x="763" y="16"/>
                  </a:lnTo>
                  <a:lnTo>
                    <a:pt x="784" y="24"/>
                  </a:lnTo>
                  <a:lnTo>
                    <a:pt x="805" y="34"/>
                  </a:lnTo>
                  <a:lnTo>
                    <a:pt x="827" y="45"/>
                  </a:lnTo>
                  <a:lnTo>
                    <a:pt x="848" y="58"/>
                  </a:lnTo>
                  <a:lnTo>
                    <a:pt x="869" y="71"/>
                  </a:lnTo>
                  <a:lnTo>
                    <a:pt x="889" y="87"/>
                  </a:lnTo>
                  <a:lnTo>
                    <a:pt x="910" y="103"/>
                  </a:lnTo>
                  <a:lnTo>
                    <a:pt x="931" y="120"/>
                  </a:lnTo>
                  <a:lnTo>
                    <a:pt x="951" y="139"/>
                  </a:lnTo>
                  <a:lnTo>
                    <a:pt x="971" y="158"/>
                  </a:lnTo>
                  <a:lnTo>
                    <a:pt x="991" y="178"/>
                  </a:lnTo>
                  <a:lnTo>
                    <a:pt x="1010" y="199"/>
                  </a:lnTo>
                  <a:lnTo>
                    <a:pt x="1029" y="221"/>
                  </a:lnTo>
                  <a:lnTo>
                    <a:pt x="1048" y="243"/>
                  </a:lnTo>
                  <a:lnTo>
                    <a:pt x="1066" y="267"/>
                  </a:lnTo>
                  <a:lnTo>
                    <a:pt x="1083" y="290"/>
                  </a:lnTo>
                  <a:lnTo>
                    <a:pt x="1100" y="314"/>
                  </a:lnTo>
                  <a:lnTo>
                    <a:pt x="1116" y="338"/>
                  </a:lnTo>
                  <a:lnTo>
                    <a:pt x="1131" y="362"/>
                  </a:lnTo>
                  <a:lnTo>
                    <a:pt x="1145" y="387"/>
                  </a:lnTo>
                  <a:lnTo>
                    <a:pt x="1159" y="412"/>
                  </a:lnTo>
                  <a:lnTo>
                    <a:pt x="1171" y="437"/>
                  </a:lnTo>
                  <a:lnTo>
                    <a:pt x="1183" y="461"/>
                  </a:lnTo>
                  <a:lnTo>
                    <a:pt x="1194" y="486"/>
                  </a:lnTo>
                  <a:lnTo>
                    <a:pt x="1204" y="512"/>
                  </a:lnTo>
                  <a:lnTo>
                    <a:pt x="1213" y="536"/>
                  </a:lnTo>
                  <a:lnTo>
                    <a:pt x="1220" y="560"/>
                  </a:lnTo>
                  <a:lnTo>
                    <a:pt x="1227" y="584"/>
                  </a:lnTo>
                  <a:lnTo>
                    <a:pt x="1232" y="607"/>
                  </a:lnTo>
                  <a:lnTo>
                    <a:pt x="1236" y="629"/>
                  </a:lnTo>
                  <a:lnTo>
                    <a:pt x="1254" y="732"/>
                  </a:lnTo>
                  <a:lnTo>
                    <a:pt x="1276" y="856"/>
                  </a:lnTo>
                  <a:lnTo>
                    <a:pt x="1287" y="922"/>
                  </a:lnTo>
                  <a:lnTo>
                    <a:pt x="1297" y="990"/>
                  </a:lnTo>
                  <a:lnTo>
                    <a:pt x="1306" y="1060"/>
                  </a:lnTo>
                  <a:lnTo>
                    <a:pt x="1313" y="1128"/>
                  </a:lnTo>
                  <a:lnTo>
                    <a:pt x="1316" y="1162"/>
                  </a:lnTo>
                  <a:lnTo>
                    <a:pt x="1318" y="1195"/>
                  </a:lnTo>
                  <a:lnTo>
                    <a:pt x="1319" y="1228"/>
                  </a:lnTo>
                  <a:lnTo>
                    <a:pt x="1319" y="1260"/>
                  </a:lnTo>
                  <a:lnTo>
                    <a:pt x="1319" y="1292"/>
                  </a:lnTo>
                  <a:lnTo>
                    <a:pt x="1318" y="1321"/>
                  </a:lnTo>
                  <a:lnTo>
                    <a:pt x="1315" y="1350"/>
                  </a:lnTo>
                  <a:lnTo>
                    <a:pt x="1312" y="1377"/>
                  </a:lnTo>
                  <a:lnTo>
                    <a:pt x="1307" y="1403"/>
                  </a:lnTo>
                  <a:lnTo>
                    <a:pt x="1302" y="1427"/>
                  </a:lnTo>
                  <a:lnTo>
                    <a:pt x="1295" y="1449"/>
                  </a:lnTo>
                  <a:lnTo>
                    <a:pt x="1286" y="1470"/>
                  </a:lnTo>
                  <a:lnTo>
                    <a:pt x="1276" y="1488"/>
                  </a:lnTo>
                  <a:lnTo>
                    <a:pt x="1265" y="1505"/>
                  </a:lnTo>
                  <a:lnTo>
                    <a:pt x="1251" y="1519"/>
                  </a:lnTo>
                  <a:lnTo>
                    <a:pt x="1236" y="1530"/>
                  </a:lnTo>
                  <a:lnTo>
                    <a:pt x="1221" y="1542"/>
                  </a:lnTo>
                  <a:lnTo>
                    <a:pt x="1205" y="1554"/>
                  </a:lnTo>
                  <a:lnTo>
                    <a:pt x="1190" y="1567"/>
                  </a:lnTo>
                  <a:lnTo>
                    <a:pt x="1175" y="1580"/>
                  </a:lnTo>
                  <a:lnTo>
                    <a:pt x="1144" y="1610"/>
                  </a:lnTo>
                  <a:lnTo>
                    <a:pt x="1114" y="1641"/>
                  </a:lnTo>
                  <a:lnTo>
                    <a:pt x="1084" y="1675"/>
                  </a:lnTo>
                  <a:lnTo>
                    <a:pt x="1055" y="1709"/>
                  </a:lnTo>
                  <a:lnTo>
                    <a:pt x="1025" y="1744"/>
                  </a:lnTo>
                  <a:lnTo>
                    <a:pt x="997" y="1779"/>
                  </a:lnTo>
                  <a:lnTo>
                    <a:pt x="944" y="1846"/>
                  </a:lnTo>
                  <a:lnTo>
                    <a:pt x="895" y="1903"/>
                  </a:lnTo>
                  <a:lnTo>
                    <a:pt x="873" y="1927"/>
                  </a:lnTo>
                  <a:lnTo>
                    <a:pt x="852" y="1947"/>
                  </a:lnTo>
                  <a:lnTo>
                    <a:pt x="842" y="1955"/>
                  </a:lnTo>
                  <a:lnTo>
                    <a:pt x="832" y="1962"/>
                  </a:lnTo>
                  <a:lnTo>
                    <a:pt x="823" y="1968"/>
                  </a:lnTo>
                  <a:lnTo>
                    <a:pt x="814" y="1972"/>
                  </a:lnTo>
                  <a:lnTo>
                    <a:pt x="804" y="1975"/>
                  </a:lnTo>
                  <a:lnTo>
                    <a:pt x="796" y="1977"/>
                  </a:lnTo>
                  <a:lnTo>
                    <a:pt x="788" y="1978"/>
                  </a:lnTo>
                  <a:lnTo>
                    <a:pt x="780" y="1977"/>
                  </a:lnTo>
                  <a:lnTo>
                    <a:pt x="772" y="1976"/>
                  </a:lnTo>
                  <a:lnTo>
                    <a:pt x="764" y="1974"/>
                  </a:lnTo>
                  <a:lnTo>
                    <a:pt x="756" y="1971"/>
                  </a:lnTo>
                  <a:lnTo>
                    <a:pt x="748" y="1967"/>
                  </a:lnTo>
                  <a:lnTo>
                    <a:pt x="740" y="1962"/>
                  </a:lnTo>
                  <a:lnTo>
                    <a:pt x="732" y="1956"/>
                  </a:lnTo>
                  <a:lnTo>
                    <a:pt x="724" y="1949"/>
                  </a:lnTo>
                  <a:lnTo>
                    <a:pt x="716" y="1942"/>
                  </a:lnTo>
                  <a:lnTo>
                    <a:pt x="698" y="1924"/>
                  </a:lnTo>
                  <a:lnTo>
                    <a:pt x="680" y="1903"/>
                  </a:lnTo>
                  <a:lnTo>
                    <a:pt x="639" y="1853"/>
                  </a:lnTo>
                  <a:lnTo>
                    <a:pt x="591" y="1791"/>
                  </a:lnTo>
                  <a:lnTo>
                    <a:pt x="563" y="1756"/>
                  </a:lnTo>
                  <a:lnTo>
                    <a:pt x="533" y="1720"/>
                  </a:lnTo>
                  <a:lnTo>
                    <a:pt x="500" y="1682"/>
                  </a:lnTo>
                  <a:lnTo>
                    <a:pt x="464" y="1641"/>
                  </a:lnTo>
                  <a:lnTo>
                    <a:pt x="445" y="1621"/>
                  </a:lnTo>
                  <a:lnTo>
                    <a:pt x="425" y="1602"/>
                  </a:lnTo>
                  <a:lnTo>
                    <a:pt x="405" y="1583"/>
                  </a:lnTo>
                  <a:lnTo>
                    <a:pt x="385" y="1565"/>
                  </a:lnTo>
                  <a:lnTo>
                    <a:pt x="342" y="1531"/>
                  </a:lnTo>
                  <a:lnTo>
                    <a:pt x="301" y="1499"/>
                  </a:lnTo>
                  <a:lnTo>
                    <a:pt x="219" y="1443"/>
                  </a:lnTo>
                  <a:lnTo>
                    <a:pt x="144" y="1393"/>
                  </a:lnTo>
                  <a:lnTo>
                    <a:pt x="110" y="1369"/>
                  </a:lnTo>
                  <a:lnTo>
                    <a:pt x="79" y="1346"/>
                  </a:lnTo>
                  <a:lnTo>
                    <a:pt x="66" y="1335"/>
                  </a:lnTo>
                  <a:lnTo>
                    <a:pt x="53" y="1323"/>
                  </a:lnTo>
                  <a:lnTo>
                    <a:pt x="42" y="1312"/>
                  </a:lnTo>
                  <a:lnTo>
                    <a:pt x="31" y="1300"/>
                  </a:lnTo>
                  <a:lnTo>
                    <a:pt x="22" y="1288"/>
                  </a:lnTo>
                  <a:lnTo>
                    <a:pt x="15" y="1276"/>
                  </a:lnTo>
                  <a:lnTo>
                    <a:pt x="9" y="1264"/>
                  </a:lnTo>
                  <a:lnTo>
                    <a:pt x="4" y="1251"/>
                  </a:lnTo>
                  <a:lnTo>
                    <a:pt x="2" y="1239"/>
                  </a:lnTo>
                  <a:lnTo>
                    <a:pt x="0" y="1226"/>
                  </a:lnTo>
                  <a:lnTo>
                    <a:pt x="1" y="1213"/>
                  </a:lnTo>
                  <a:lnTo>
                    <a:pt x="4" y="1199"/>
                  </a:lnTo>
                  <a:lnTo>
                    <a:pt x="11" y="1173"/>
                  </a:lnTo>
                  <a:lnTo>
                    <a:pt x="18" y="1150"/>
                  </a:lnTo>
                  <a:lnTo>
                    <a:pt x="26" y="1129"/>
                  </a:lnTo>
                  <a:lnTo>
                    <a:pt x="35" y="1109"/>
                  </a:lnTo>
                  <a:lnTo>
                    <a:pt x="43" y="1091"/>
                  </a:lnTo>
                  <a:lnTo>
                    <a:pt x="53" y="1074"/>
                  </a:lnTo>
                  <a:lnTo>
                    <a:pt x="62" y="1058"/>
                  </a:lnTo>
                  <a:lnTo>
                    <a:pt x="72" y="1041"/>
                  </a:lnTo>
                  <a:lnTo>
                    <a:pt x="94" y="1007"/>
                  </a:lnTo>
                  <a:lnTo>
                    <a:pt x="117" y="969"/>
                  </a:lnTo>
                  <a:lnTo>
                    <a:pt x="130" y="948"/>
                  </a:lnTo>
                  <a:lnTo>
                    <a:pt x="143" y="924"/>
                  </a:lnTo>
                  <a:lnTo>
                    <a:pt x="156" y="898"/>
                  </a:lnTo>
                  <a:lnTo>
                    <a:pt x="170" y="869"/>
                  </a:lnTo>
                  <a:lnTo>
                    <a:pt x="176" y="853"/>
                  </a:lnTo>
                  <a:lnTo>
                    <a:pt x="182" y="838"/>
                  </a:lnTo>
                  <a:lnTo>
                    <a:pt x="187" y="822"/>
                  </a:lnTo>
                  <a:lnTo>
                    <a:pt x="192" y="807"/>
                  </a:lnTo>
                  <a:lnTo>
                    <a:pt x="199" y="776"/>
                  </a:lnTo>
                  <a:lnTo>
                    <a:pt x="205" y="744"/>
                  </a:lnTo>
                  <a:lnTo>
                    <a:pt x="214" y="681"/>
                  </a:lnTo>
                  <a:lnTo>
                    <a:pt x="222" y="618"/>
                  </a:lnTo>
                  <a:lnTo>
                    <a:pt x="227" y="586"/>
                  </a:lnTo>
                  <a:lnTo>
                    <a:pt x="233" y="554"/>
                  </a:lnTo>
                  <a:lnTo>
                    <a:pt x="240" y="521"/>
                  </a:lnTo>
                  <a:lnTo>
                    <a:pt x="249" y="488"/>
                  </a:lnTo>
                  <a:lnTo>
                    <a:pt x="255" y="471"/>
                  </a:lnTo>
                  <a:lnTo>
                    <a:pt x="261" y="455"/>
                  </a:lnTo>
                  <a:lnTo>
                    <a:pt x="268" y="438"/>
                  </a:lnTo>
                  <a:lnTo>
                    <a:pt x="276" y="421"/>
                  </a:lnTo>
                  <a:lnTo>
                    <a:pt x="285" y="404"/>
                  </a:lnTo>
                  <a:lnTo>
                    <a:pt x="294" y="388"/>
                  </a:lnTo>
                  <a:lnTo>
                    <a:pt x="305" y="371"/>
                  </a:lnTo>
                  <a:lnTo>
                    <a:pt x="316" y="353"/>
                  </a:lnTo>
                  <a:lnTo>
                    <a:pt x="364" y="284"/>
                  </a:lnTo>
                  <a:lnTo>
                    <a:pt x="408" y="216"/>
                  </a:lnTo>
                  <a:lnTo>
                    <a:pt x="431" y="183"/>
                  </a:lnTo>
                  <a:lnTo>
                    <a:pt x="453" y="152"/>
                  </a:lnTo>
                  <a:lnTo>
                    <a:pt x="475" y="123"/>
                  </a:lnTo>
                  <a:lnTo>
                    <a:pt x="498" y="96"/>
                  </a:lnTo>
                  <a:lnTo>
                    <a:pt x="510" y="83"/>
                  </a:lnTo>
                  <a:lnTo>
                    <a:pt x="522" y="71"/>
                  </a:lnTo>
                  <a:lnTo>
                    <a:pt x="534" y="60"/>
                  </a:lnTo>
                  <a:lnTo>
                    <a:pt x="546" y="50"/>
                  </a:lnTo>
                  <a:lnTo>
                    <a:pt x="559" y="41"/>
                  </a:lnTo>
                  <a:lnTo>
                    <a:pt x="571" y="32"/>
                  </a:lnTo>
                  <a:lnTo>
                    <a:pt x="586" y="24"/>
                  </a:lnTo>
                  <a:lnTo>
                    <a:pt x="599" y="17"/>
                  </a:lnTo>
                  <a:lnTo>
                    <a:pt x="613" y="12"/>
                  </a:lnTo>
                  <a:lnTo>
                    <a:pt x="627" y="7"/>
                  </a:lnTo>
                  <a:lnTo>
                    <a:pt x="642" y="4"/>
                  </a:lnTo>
                  <a:lnTo>
                    <a:pt x="657" y="1"/>
                  </a:lnTo>
                  <a:lnTo>
                    <a:pt x="672" y="0"/>
                  </a:lnTo>
                  <a:lnTo>
                    <a:pt x="688" y="0"/>
                  </a:lnTo>
                  <a:lnTo>
                    <a:pt x="704" y="1"/>
                  </a:lnTo>
                  <a:lnTo>
                    <a:pt x="721" y="4"/>
                  </a:lnTo>
                  <a:close/>
                </a:path>
              </a:pathLst>
            </a:custGeom>
            <a:solidFill>
              <a:srgbClr val="F8F1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6" name="Freeform 657"/>
            <p:cNvSpPr>
              <a:spLocks/>
            </p:cNvSpPr>
            <p:nvPr/>
          </p:nvSpPr>
          <p:spPr bwMode="auto">
            <a:xfrm>
              <a:off x="1499" y="3364"/>
              <a:ext cx="201" cy="241"/>
            </a:xfrm>
            <a:custGeom>
              <a:avLst/>
              <a:gdLst/>
              <a:ahLst/>
              <a:cxnLst>
                <a:cxn ang="0">
                  <a:pos x="1306" y="1561"/>
                </a:cxn>
                <a:cxn ang="0">
                  <a:pos x="1170" y="1316"/>
                </a:cxn>
                <a:cxn ang="0">
                  <a:pos x="1093" y="1176"/>
                </a:cxn>
                <a:cxn ang="0">
                  <a:pos x="1153" y="909"/>
                </a:cxn>
                <a:cxn ang="0">
                  <a:pos x="1179" y="731"/>
                </a:cxn>
                <a:cxn ang="0">
                  <a:pos x="1256" y="483"/>
                </a:cxn>
                <a:cxn ang="0">
                  <a:pos x="1277" y="363"/>
                </a:cxn>
                <a:cxn ang="0">
                  <a:pos x="1253" y="298"/>
                </a:cxn>
                <a:cxn ang="0">
                  <a:pos x="1188" y="275"/>
                </a:cxn>
                <a:cxn ang="0">
                  <a:pos x="1120" y="323"/>
                </a:cxn>
                <a:cxn ang="0">
                  <a:pos x="1024" y="480"/>
                </a:cxn>
                <a:cxn ang="0">
                  <a:pos x="932" y="504"/>
                </a:cxn>
                <a:cxn ang="0">
                  <a:pos x="772" y="189"/>
                </a:cxn>
                <a:cxn ang="0">
                  <a:pos x="685" y="62"/>
                </a:cxn>
                <a:cxn ang="0">
                  <a:pos x="614" y="22"/>
                </a:cxn>
                <a:cxn ang="0">
                  <a:pos x="585" y="79"/>
                </a:cxn>
                <a:cxn ang="0">
                  <a:pos x="596" y="186"/>
                </a:cxn>
                <a:cxn ang="0">
                  <a:pos x="667" y="420"/>
                </a:cxn>
                <a:cxn ang="0">
                  <a:pos x="613" y="320"/>
                </a:cxn>
                <a:cxn ang="0">
                  <a:pos x="478" y="91"/>
                </a:cxn>
                <a:cxn ang="0">
                  <a:pos x="398" y="9"/>
                </a:cxn>
                <a:cxn ang="0">
                  <a:pos x="340" y="19"/>
                </a:cxn>
                <a:cxn ang="0">
                  <a:pos x="332" y="114"/>
                </a:cxn>
                <a:cxn ang="0">
                  <a:pos x="377" y="304"/>
                </a:cxn>
                <a:cxn ang="0">
                  <a:pos x="475" y="562"/>
                </a:cxn>
                <a:cxn ang="0">
                  <a:pos x="362" y="345"/>
                </a:cxn>
                <a:cxn ang="0">
                  <a:pos x="264" y="209"/>
                </a:cxn>
                <a:cxn ang="0">
                  <a:pos x="195" y="167"/>
                </a:cxn>
                <a:cxn ang="0">
                  <a:pos x="151" y="208"/>
                </a:cxn>
                <a:cxn ang="0">
                  <a:pos x="158" y="304"/>
                </a:cxn>
                <a:cxn ang="0">
                  <a:pos x="231" y="504"/>
                </a:cxn>
                <a:cxn ang="0">
                  <a:pos x="263" y="602"/>
                </a:cxn>
                <a:cxn ang="0">
                  <a:pos x="139" y="502"/>
                </a:cxn>
                <a:cxn ang="0">
                  <a:pos x="71" y="474"/>
                </a:cxn>
                <a:cxn ang="0">
                  <a:pos x="16" y="488"/>
                </a:cxn>
                <a:cxn ang="0">
                  <a:pos x="1" y="540"/>
                </a:cxn>
                <a:cxn ang="0">
                  <a:pos x="33" y="607"/>
                </a:cxn>
                <a:cxn ang="0">
                  <a:pos x="191" y="802"/>
                </a:cxn>
                <a:cxn ang="0">
                  <a:pos x="330" y="1050"/>
                </a:cxn>
                <a:cxn ang="0">
                  <a:pos x="442" y="1202"/>
                </a:cxn>
                <a:cxn ang="0">
                  <a:pos x="524" y="1278"/>
                </a:cxn>
                <a:cxn ang="0">
                  <a:pos x="570" y="1364"/>
                </a:cxn>
                <a:cxn ang="0">
                  <a:pos x="616" y="1611"/>
                </a:cxn>
                <a:cxn ang="0">
                  <a:pos x="716" y="1993"/>
                </a:cxn>
                <a:cxn ang="0">
                  <a:pos x="804" y="2213"/>
                </a:cxn>
                <a:cxn ang="0">
                  <a:pos x="990" y="2482"/>
                </a:cxn>
                <a:cxn ang="0">
                  <a:pos x="1084" y="2584"/>
                </a:cxn>
                <a:cxn ang="0">
                  <a:pos x="1202" y="2630"/>
                </a:cxn>
                <a:cxn ang="0">
                  <a:pos x="1359" y="2646"/>
                </a:cxn>
                <a:cxn ang="0">
                  <a:pos x="1491" y="2614"/>
                </a:cxn>
                <a:cxn ang="0">
                  <a:pos x="1712" y="2504"/>
                </a:cxn>
                <a:cxn ang="0">
                  <a:pos x="1990" y="2329"/>
                </a:cxn>
                <a:cxn ang="0">
                  <a:pos x="2191" y="2163"/>
                </a:cxn>
                <a:cxn ang="0">
                  <a:pos x="2070" y="1930"/>
                </a:cxn>
                <a:cxn ang="0">
                  <a:pos x="1866" y="1685"/>
                </a:cxn>
                <a:cxn ang="0">
                  <a:pos x="1689" y="1535"/>
                </a:cxn>
                <a:cxn ang="0">
                  <a:pos x="1513" y="1473"/>
                </a:cxn>
              </a:cxnLst>
              <a:rect l="0" t="0" r="r" b="b"/>
              <a:pathLst>
                <a:path w="2212" h="2648">
                  <a:moveTo>
                    <a:pt x="1513" y="1473"/>
                  </a:moveTo>
                  <a:lnTo>
                    <a:pt x="1354" y="1640"/>
                  </a:lnTo>
                  <a:lnTo>
                    <a:pt x="1349" y="1634"/>
                  </a:lnTo>
                  <a:lnTo>
                    <a:pt x="1340" y="1618"/>
                  </a:lnTo>
                  <a:lnTo>
                    <a:pt x="1325" y="1593"/>
                  </a:lnTo>
                  <a:lnTo>
                    <a:pt x="1306" y="1561"/>
                  </a:lnTo>
                  <a:lnTo>
                    <a:pt x="1284" y="1524"/>
                  </a:lnTo>
                  <a:lnTo>
                    <a:pt x="1261" y="1483"/>
                  </a:lnTo>
                  <a:lnTo>
                    <a:pt x="1237" y="1441"/>
                  </a:lnTo>
                  <a:lnTo>
                    <a:pt x="1214" y="1398"/>
                  </a:lnTo>
                  <a:lnTo>
                    <a:pt x="1191" y="1357"/>
                  </a:lnTo>
                  <a:lnTo>
                    <a:pt x="1170" y="1316"/>
                  </a:lnTo>
                  <a:lnTo>
                    <a:pt x="1150" y="1279"/>
                  </a:lnTo>
                  <a:lnTo>
                    <a:pt x="1132" y="1245"/>
                  </a:lnTo>
                  <a:lnTo>
                    <a:pt x="1115" y="1217"/>
                  </a:lnTo>
                  <a:lnTo>
                    <a:pt x="1104" y="1195"/>
                  </a:lnTo>
                  <a:lnTo>
                    <a:pt x="1096" y="1181"/>
                  </a:lnTo>
                  <a:lnTo>
                    <a:pt x="1093" y="1176"/>
                  </a:lnTo>
                  <a:lnTo>
                    <a:pt x="1096" y="1166"/>
                  </a:lnTo>
                  <a:lnTo>
                    <a:pt x="1103" y="1137"/>
                  </a:lnTo>
                  <a:lnTo>
                    <a:pt x="1113" y="1095"/>
                  </a:lnTo>
                  <a:lnTo>
                    <a:pt x="1127" y="1040"/>
                  </a:lnTo>
                  <a:lnTo>
                    <a:pt x="1140" y="978"/>
                  </a:lnTo>
                  <a:lnTo>
                    <a:pt x="1153" y="909"/>
                  </a:lnTo>
                  <a:lnTo>
                    <a:pt x="1159" y="873"/>
                  </a:lnTo>
                  <a:lnTo>
                    <a:pt x="1165" y="837"/>
                  </a:lnTo>
                  <a:lnTo>
                    <a:pt x="1170" y="801"/>
                  </a:lnTo>
                  <a:lnTo>
                    <a:pt x="1174" y="766"/>
                  </a:lnTo>
                  <a:lnTo>
                    <a:pt x="1176" y="749"/>
                  </a:lnTo>
                  <a:lnTo>
                    <a:pt x="1179" y="731"/>
                  </a:lnTo>
                  <a:lnTo>
                    <a:pt x="1183" y="713"/>
                  </a:lnTo>
                  <a:lnTo>
                    <a:pt x="1187" y="695"/>
                  </a:lnTo>
                  <a:lnTo>
                    <a:pt x="1197" y="659"/>
                  </a:lnTo>
                  <a:lnTo>
                    <a:pt x="1208" y="622"/>
                  </a:lnTo>
                  <a:lnTo>
                    <a:pt x="1233" y="551"/>
                  </a:lnTo>
                  <a:lnTo>
                    <a:pt x="1256" y="483"/>
                  </a:lnTo>
                  <a:lnTo>
                    <a:pt x="1265" y="451"/>
                  </a:lnTo>
                  <a:lnTo>
                    <a:pt x="1272" y="420"/>
                  </a:lnTo>
                  <a:lnTo>
                    <a:pt x="1275" y="405"/>
                  </a:lnTo>
                  <a:lnTo>
                    <a:pt x="1277" y="390"/>
                  </a:lnTo>
                  <a:lnTo>
                    <a:pt x="1277" y="376"/>
                  </a:lnTo>
                  <a:lnTo>
                    <a:pt x="1277" y="363"/>
                  </a:lnTo>
                  <a:lnTo>
                    <a:pt x="1276" y="351"/>
                  </a:lnTo>
                  <a:lnTo>
                    <a:pt x="1274" y="339"/>
                  </a:lnTo>
                  <a:lnTo>
                    <a:pt x="1271" y="328"/>
                  </a:lnTo>
                  <a:lnTo>
                    <a:pt x="1266" y="317"/>
                  </a:lnTo>
                  <a:lnTo>
                    <a:pt x="1260" y="307"/>
                  </a:lnTo>
                  <a:lnTo>
                    <a:pt x="1253" y="298"/>
                  </a:lnTo>
                  <a:lnTo>
                    <a:pt x="1244" y="290"/>
                  </a:lnTo>
                  <a:lnTo>
                    <a:pt x="1234" y="283"/>
                  </a:lnTo>
                  <a:lnTo>
                    <a:pt x="1222" y="277"/>
                  </a:lnTo>
                  <a:lnTo>
                    <a:pt x="1211" y="274"/>
                  </a:lnTo>
                  <a:lnTo>
                    <a:pt x="1200" y="274"/>
                  </a:lnTo>
                  <a:lnTo>
                    <a:pt x="1188" y="275"/>
                  </a:lnTo>
                  <a:lnTo>
                    <a:pt x="1177" y="279"/>
                  </a:lnTo>
                  <a:lnTo>
                    <a:pt x="1165" y="284"/>
                  </a:lnTo>
                  <a:lnTo>
                    <a:pt x="1154" y="292"/>
                  </a:lnTo>
                  <a:lnTo>
                    <a:pt x="1143" y="301"/>
                  </a:lnTo>
                  <a:lnTo>
                    <a:pt x="1132" y="311"/>
                  </a:lnTo>
                  <a:lnTo>
                    <a:pt x="1120" y="323"/>
                  </a:lnTo>
                  <a:lnTo>
                    <a:pt x="1109" y="336"/>
                  </a:lnTo>
                  <a:lnTo>
                    <a:pt x="1098" y="350"/>
                  </a:lnTo>
                  <a:lnTo>
                    <a:pt x="1078" y="380"/>
                  </a:lnTo>
                  <a:lnTo>
                    <a:pt x="1059" y="413"/>
                  </a:lnTo>
                  <a:lnTo>
                    <a:pt x="1041" y="447"/>
                  </a:lnTo>
                  <a:lnTo>
                    <a:pt x="1024" y="480"/>
                  </a:lnTo>
                  <a:lnTo>
                    <a:pt x="1010" y="511"/>
                  </a:lnTo>
                  <a:lnTo>
                    <a:pt x="998" y="539"/>
                  </a:lnTo>
                  <a:lnTo>
                    <a:pt x="980" y="582"/>
                  </a:lnTo>
                  <a:lnTo>
                    <a:pt x="974" y="599"/>
                  </a:lnTo>
                  <a:lnTo>
                    <a:pt x="963" y="572"/>
                  </a:lnTo>
                  <a:lnTo>
                    <a:pt x="932" y="504"/>
                  </a:lnTo>
                  <a:lnTo>
                    <a:pt x="911" y="458"/>
                  </a:lnTo>
                  <a:lnTo>
                    <a:pt x="886" y="407"/>
                  </a:lnTo>
                  <a:lnTo>
                    <a:pt x="860" y="352"/>
                  </a:lnTo>
                  <a:lnTo>
                    <a:pt x="832" y="297"/>
                  </a:lnTo>
                  <a:lnTo>
                    <a:pt x="802" y="242"/>
                  </a:lnTo>
                  <a:lnTo>
                    <a:pt x="772" y="189"/>
                  </a:lnTo>
                  <a:lnTo>
                    <a:pt x="757" y="164"/>
                  </a:lnTo>
                  <a:lnTo>
                    <a:pt x="742" y="140"/>
                  </a:lnTo>
                  <a:lnTo>
                    <a:pt x="728" y="117"/>
                  </a:lnTo>
                  <a:lnTo>
                    <a:pt x="713" y="97"/>
                  </a:lnTo>
                  <a:lnTo>
                    <a:pt x="699" y="78"/>
                  </a:lnTo>
                  <a:lnTo>
                    <a:pt x="685" y="62"/>
                  </a:lnTo>
                  <a:lnTo>
                    <a:pt x="671" y="48"/>
                  </a:lnTo>
                  <a:lnTo>
                    <a:pt x="658" y="37"/>
                  </a:lnTo>
                  <a:lnTo>
                    <a:pt x="646" y="28"/>
                  </a:lnTo>
                  <a:lnTo>
                    <a:pt x="635" y="23"/>
                  </a:lnTo>
                  <a:lnTo>
                    <a:pt x="624" y="21"/>
                  </a:lnTo>
                  <a:lnTo>
                    <a:pt x="614" y="22"/>
                  </a:lnTo>
                  <a:lnTo>
                    <a:pt x="606" y="27"/>
                  </a:lnTo>
                  <a:lnTo>
                    <a:pt x="599" y="34"/>
                  </a:lnTo>
                  <a:lnTo>
                    <a:pt x="593" y="43"/>
                  </a:lnTo>
                  <a:lnTo>
                    <a:pt x="589" y="53"/>
                  </a:lnTo>
                  <a:lnTo>
                    <a:pt x="586" y="65"/>
                  </a:lnTo>
                  <a:lnTo>
                    <a:pt x="585" y="79"/>
                  </a:lnTo>
                  <a:lnTo>
                    <a:pt x="584" y="94"/>
                  </a:lnTo>
                  <a:lnTo>
                    <a:pt x="585" y="111"/>
                  </a:lnTo>
                  <a:lnTo>
                    <a:pt x="586" y="128"/>
                  </a:lnTo>
                  <a:lnTo>
                    <a:pt x="589" y="147"/>
                  </a:lnTo>
                  <a:lnTo>
                    <a:pt x="592" y="167"/>
                  </a:lnTo>
                  <a:lnTo>
                    <a:pt x="596" y="186"/>
                  </a:lnTo>
                  <a:lnTo>
                    <a:pt x="605" y="227"/>
                  </a:lnTo>
                  <a:lnTo>
                    <a:pt x="617" y="269"/>
                  </a:lnTo>
                  <a:lnTo>
                    <a:pt x="629" y="310"/>
                  </a:lnTo>
                  <a:lnTo>
                    <a:pt x="642" y="350"/>
                  </a:lnTo>
                  <a:lnTo>
                    <a:pt x="655" y="387"/>
                  </a:lnTo>
                  <a:lnTo>
                    <a:pt x="667" y="420"/>
                  </a:lnTo>
                  <a:lnTo>
                    <a:pt x="687" y="469"/>
                  </a:lnTo>
                  <a:lnTo>
                    <a:pt x="695" y="488"/>
                  </a:lnTo>
                  <a:lnTo>
                    <a:pt x="684" y="465"/>
                  </a:lnTo>
                  <a:lnTo>
                    <a:pt x="655" y="404"/>
                  </a:lnTo>
                  <a:lnTo>
                    <a:pt x="635" y="364"/>
                  </a:lnTo>
                  <a:lnTo>
                    <a:pt x="613" y="320"/>
                  </a:lnTo>
                  <a:lnTo>
                    <a:pt x="588" y="273"/>
                  </a:lnTo>
                  <a:lnTo>
                    <a:pt x="562" y="225"/>
                  </a:lnTo>
                  <a:lnTo>
                    <a:pt x="535" y="178"/>
                  </a:lnTo>
                  <a:lnTo>
                    <a:pt x="506" y="132"/>
                  </a:lnTo>
                  <a:lnTo>
                    <a:pt x="492" y="111"/>
                  </a:lnTo>
                  <a:lnTo>
                    <a:pt x="478" y="91"/>
                  </a:lnTo>
                  <a:lnTo>
                    <a:pt x="464" y="73"/>
                  </a:lnTo>
                  <a:lnTo>
                    <a:pt x="451" y="56"/>
                  </a:lnTo>
                  <a:lnTo>
                    <a:pt x="436" y="41"/>
                  </a:lnTo>
                  <a:lnTo>
                    <a:pt x="423" y="28"/>
                  </a:lnTo>
                  <a:lnTo>
                    <a:pt x="410" y="17"/>
                  </a:lnTo>
                  <a:lnTo>
                    <a:pt x="398" y="9"/>
                  </a:lnTo>
                  <a:lnTo>
                    <a:pt x="386" y="3"/>
                  </a:lnTo>
                  <a:lnTo>
                    <a:pt x="375" y="0"/>
                  </a:lnTo>
                  <a:lnTo>
                    <a:pt x="365" y="1"/>
                  </a:lnTo>
                  <a:lnTo>
                    <a:pt x="355" y="4"/>
                  </a:lnTo>
                  <a:lnTo>
                    <a:pt x="346" y="10"/>
                  </a:lnTo>
                  <a:lnTo>
                    <a:pt x="340" y="19"/>
                  </a:lnTo>
                  <a:lnTo>
                    <a:pt x="335" y="31"/>
                  </a:lnTo>
                  <a:lnTo>
                    <a:pt x="331" y="44"/>
                  </a:lnTo>
                  <a:lnTo>
                    <a:pt x="329" y="59"/>
                  </a:lnTo>
                  <a:lnTo>
                    <a:pt x="329" y="76"/>
                  </a:lnTo>
                  <a:lnTo>
                    <a:pt x="330" y="94"/>
                  </a:lnTo>
                  <a:lnTo>
                    <a:pt x="332" y="114"/>
                  </a:lnTo>
                  <a:lnTo>
                    <a:pt x="334" y="135"/>
                  </a:lnTo>
                  <a:lnTo>
                    <a:pt x="338" y="159"/>
                  </a:lnTo>
                  <a:lnTo>
                    <a:pt x="343" y="182"/>
                  </a:lnTo>
                  <a:lnTo>
                    <a:pt x="349" y="205"/>
                  </a:lnTo>
                  <a:lnTo>
                    <a:pt x="362" y="254"/>
                  </a:lnTo>
                  <a:lnTo>
                    <a:pt x="377" y="304"/>
                  </a:lnTo>
                  <a:lnTo>
                    <a:pt x="393" y="353"/>
                  </a:lnTo>
                  <a:lnTo>
                    <a:pt x="410" y="401"/>
                  </a:lnTo>
                  <a:lnTo>
                    <a:pt x="426" y="444"/>
                  </a:lnTo>
                  <a:lnTo>
                    <a:pt x="442" y="483"/>
                  </a:lnTo>
                  <a:lnTo>
                    <a:pt x="466" y="540"/>
                  </a:lnTo>
                  <a:lnTo>
                    <a:pt x="475" y="562"/>
                  </a:lnTo>
                  <a:lnTo>
                    <a:pt x="466" y="543"/>
                  </a:lnTo>
                  <a:lnTo>
                    <a:pt x="442" y="493"/>
                  </a:lnTo>
                  <a:lnTo>
                    <a:pt x="425" y="460"/>
                  </a:lnTo>
                  <a:lnTo>
                    <a:pt x="406" y="424"/>
                  </a:lnTo>
                  <a:lnTo>
                    <a:pt x="385" y="384"/>
                  </a:lnTo>
                  <a:lnTo>
                    <a:pt x="362" y="345"/>
                  </a:lnTo>
                  <a:lnTo>
                    <a:pt x="339" y="307"/>
                  </a:lnTo>
                  <a:lnTo>
                    <a:pt x="314" y="270"/>
                  </a:lnTo>
                  <a:lnTo>
                    <a:pt x="302" y="253"/>
                  </a:lnTo>
                  <a:lnTo>
                    <a:pt x="289" y="237"/>
                  </a:lnTo>
                  <a:lnTo>
                    <a:pt x="277" y="223"/>
                  </a:lnTo>
                  <a:lnTo>
                    <a:pt x="264" y="209"/>
                  </a:lnTo>
                  <a:lnTo>
                    <a:pt x="252" y="197"/>
                  </a:lnTo>
                  <a:lnTo>
                    <a:pt x="240" y="187"/>
                  </a:lnTo>
                  <a:lnTo>
                    <a:pt x="229" y="179"/>
                  </a:lnTo>
                  <a:lnTo>
                    <a:pt x="216" y="172"/>
                  </a:lnTo>
                  <a:lnTo>
                    <a:pt x="205" y="169"/>
                  </a:lnTo>
                  <a:lnTo>
                    <a:pt x="195" y="167"/>
                  </a:lnTo>
                  <a:lnTo>
                    <a:pt x="185" y="168"/>
                  </a:lnTo>
                  <a:lnTo>
                    <a:pt x="175" y="172"/>
                  </a:lnTo>
                  <a:lnTo>
                    <a:pt x="167" y="178"/>
                  </a:lnTo>
                  <a:lnTo>
                    <a:pt x="160" y="186"/>
                  </a:lnTo>
                  <a:lnTo>
                    <a:pt x="155" y="196"/>
                  </a:lnTo>
                  <a:lnTo>
                    <a:pt x="151" y="208"/>
                  </a:lnTo>
                  <a:lnTo>
                    <a:pt x="150" y="221"/>
                  </a:lnTo>
                  <a:lnTo>
                    <a:pt x="149" y="235"/>
                  </a:lnTo>
                  <a:lnTo>
                    <a:pt x="150" y="251"/>
                  </a:lnTo>
                  <a:lnTo>
                    <a:pt x="152" y="267"/>
                  </a:lnTo>
                  <a:lnTo>
                    <a:pt x="155" y="285"/>
                  </a:lnTo>
                  <a:lnTo>
                    <a:pt x="158" y="304"/>
                  </a:lnTo>
                  <a:lnTo>
                    <a:pt x="163" y="323"/>
                  </a:lnTo>
                  <a:lnTo>
                    <a:pt x="169" y="343"/>
                  </a:lnTo>
                  <a:lnTo>
                    <a:pt x="182" y="383"/>
                  </a:lnTo>
                  <a:lnTo>
                    <a:pt x="197" y="425"/>
                  </a:lnTo>
                  <a:lnTo>
                    <a:pt x="214" y="465"/>
                  </a:lnTo>
                  <a:lnTo>
                    <a:pt x="231" y="504"/>
                  </a:lnTo>
                  <a:lnTo>
                    <a:pt x="248" y="540"/>
                  </a:lnTo>
                  <a:lnTo>
                    <a:pt x="263" y="571"/>
                  </a:lnTo>
                  <a:lnTo>
                    <a:pt x="286" y="618"/>
                  </a:lnTo>
                  <a:lnTo>
                    <a:pt x="295" y="636"/>
                  </a:lnTo>
                  <a:lnTo>
                    <a:pt x="287" y="626"/>
                  </a:lnTo>
                  <a:lnTo>
                    <a:pt x="263" y="602"/>
                  </a:lnTo>
                  <a:lnTo>
                    <a:pt x="247" y="586"/>
                  </a:lnTo>
                  <a:lnTo>
                    <a:pt x="228" y="569"/>
                  </a:lnTo>
                  <a:lnTo>
                    <a:pt x="207" y="551"/>
                  </a:lnTo>
                  <a:lnTo>
                    <a:pt x="185" y="534"/>
                  </a:lnTo>
                  <a:lnTo>
                    <a:pt x="162" y="517"/>
                  </a:lnTo>
                  <a:lnTo>
                    <a:pt x="139" y="502"/>
                  </a:lnTo>
                  <a:lnTo>
                    <a:pt x="127" y="495"/>
                  </a:lnTo>
                  <a:lnTo>
                    <a:pt x="116" y="489"/>
                  </a:lnTo>
                  <a:lnTo>
                    <a:pt x="104" y="484"/>
                  </a:lnTo>
                  <a:lnTo>
                    <a:pt x="93" y="479"/>
                  </a:lnTo>
                  <a:lnTo>
                    <a:pt x="82" y="476"/>
                  </a:lnTo>
                  <a:lnTo>
                    <a:pt x="71" y="474"/>
                  </a:lnTo>
                  <a:lnTo>
                    <a:pt x="61" y="473"/>
                  </a:lnTo>
                  <a:lnTo>
                    <a:pt x="51" y="473"/>
                  </a:lnTo>
                  <a:lnTo>
                    <a:pt x="41" y="474"/>
                  </a:lnTo>
                  <a:lnTo>
                    <a:pt x="32" y="477"/>
                  </a:lnTo>
                  <a:lnTo>
                    <a:pt x="24" y="481"/>
                  </a:lnTo>
                  <a:lnTo>
                    <a:pt x="16" y="488"/>
                  </a:lnTo>
                  <a:lnTo>
                    <a:pt x="9" y="495"/>
                  </a:lnTo>
                  <a:lnTo>
                    <a:pt x="5" y="503"/>
                  </a:lnTo>
                  <a:lnTo>
                    <a:pt x="1" y="511"/>
                  </a:lnTo>
                  <a:lnTo>
                    <a:pt x="0" y="520"/>
                  </a:lnTo>
                  <a:lnTo>
                    <a:pt x="0" y="530"/>
                  </a:lnTo>
                  <a:lnTo>
                    <a:pt x="1" y="540"/>
                  </a:lnTo>
                  <a:lnTo>
                    <a:pt x="4" y="550"/>
                  </a:lnTo>
                  <a:lnTo>
                    <a:pt x="8" y="561"/>
                  </a:lnTo>
                  <a:lnTo>
                    <a:pt x="13" y="572"/>
                  </a:lnTo>
                  <a:lnTo>
                    <a:pt x="19" y="583"/>
                  </a:lnTo>
                  <a:lnTo>
                    <a:pt x="26" y="595"/>
                  </a:lnTo>
                  <a:lnTo>
                    <a:pt x="33" y="607"/>
                  </a:lnTo>
                  <a:lnTo>
                    <a:pt x="51" y="632"/>
                  </a:lnTo>
                  <a:lnTo>
                    <a:pt x="71" y="658"/>
                  </a:lnTo>
                  <a:lnTo>
                    <a:pt x="113" y="708"/>
                  </a:lnTo>
                  <a:lnTo>
                    <a:pt x="156" y="757"/>
                  </a:lnTo>
                  <a:lnTo>
                    <a:pt x="175" y="780"/>
                  </a:lnTo>
                  <a:lnTo>
                    <a:pt x="191" y="802"/>
                  </a:lnTo>
                  <a:lnTo>
                    <a:pt x="205" y="822"/>
                  </a:lnTo>
                  <a:lnTo>
                    <a:pt x="215" y="840"/>
                  </a:lnTo>
                  <a:lnTo>
                    <a:pt x="235" y="881"/>
                  </a:lnTo>
                  <a:lnTo>
                    <a:pt x="262" y="933"/>
                  </a:lnTo>
                  <a:lnTo>
                    <a:pt x="294" y="991"/>
                  </a:lnTo>
                  <a:lnTo>
                    <a:pt x="330" y="1050"/>
                  </a:lnTo>
                  <a:lnTo>
                    <a:pt x="349" y="1079"/>
                  </a:lnTo>
                  <a:lnTo>
                    <a:pt x="368" y="1107"/>
                  </a:lnTo>
                  <a:lnTo>
                    <a:pt x="387" y="1134"/>
                  </a:lnTo>
                  <a:lnTo>
                    <a:pt x="406" y="1159"/>
                  </a:lnTo>
                  <a:lnTo>
                    <a:pt x="424" y="1183"/>
                  </a:lnTo>
                  <a:lnTo>
                    <a:pt x="442" y="1202"/>
                  </a:lnTo>
                  <a:lnTo>
                    <a:pt x="460" y="1219"/>
                  </a:lnTo>
                  <a:lnTo>
                    <a:pt x="475" y="1231"/>
                  </a:lnTo>
                  <a:lnTo>
                    <a:pt x="489" y="1242"/>
                  </a:lnTo>
                  <a:lnTo>
                    <a:pt x="502" y="1254"/>
                  </a:lnTo>
                  <a:lnTo>
                    <a:pt x="514" y="1266"/>
                  </a:lnTo>
                  <a:lnTo>
                    <a:pt x="524" y="1278"/>
                  </a:lnTo>
                  <a:lnTo>
                    <a:pt x="533" y="1290"/>
                  </a:lnTo>
                  <a:lnTo>
                    <a:pt x="542" y="1303"/>
                  </a:lnTo>
                  <a:lnTo>
                    <a:pt x="549" y="1315"/>
                  </a:lnTo>
                  <a:lnTo>
                    <a:pt x="555" y="1326"/>
                  </a:lnTo>
                  <a:lnTo>
                    <a:pt x="564" y="1347"/>
                  </a:lnTo>
                  <a:lnTo>
                    <a:pt x="570" y="1364"/>
                  </a:lnTo>
                  <a:lnTo>
                    <a:pt x="574" y="1375"/>
                  </a:lnTo>
                  <a:lnTo>
                    <a:pt x="575" y="1379"/>
                  </a:lnTo>
                  <a:lnTo>
                    <a:pt x="579" y="1409"/>
                  </a:lnTo>
                  <a:lnTo>
                    <a:pt x="593" y="1492"/>
                  </a:lnTo>
                  <a:lnTo>
                    <a:pt x="604" y="1547"/>
                  </a:lnTo>
                  <a:lnTo>
                    <a:pt x="616" y="1611"/>
                  </a:lnTo>
                  <a:lnTo>
                    <a:pt x="632" y="1682"/>
                  </a:lnTo>
                  <a:lnTo>
                    <a:pt x="649" y="1757"/>
                  </a:lnTo>
                  <a:lnTo>
                    <a:pt x="669" y="1834"/>
                  </a:lnTo>
                  <a:lnTo>
                    <a:pt x="692" y="1913"/>
                  </a:lnTo>
                  <a:lnTo>
                    <a:pt x="704" y="1954"/>
                  </a:lnTo>
                  <a:lnTo>
                    <a:pt x="716" y="1993"/>
                  </a:lnTo>
                  <a:lnTo>
                    <a:pt x="730" y="2032"/>
                  </a:lnTo>
                  <a:lnTo>
                    <a:pt x="743" y="2070"/>
                  </a:lnTo>
                  <a:lnTo>
                    <a:pt x="758" y="2107"/>
                  </a:lnTo>
                  <a:lnTo>
                    <a:pt x="772" y="2144"/>
                  </a:lnTo>
                  <a:lnTo>
                    <a:pt x="788" y="2179"/>
                  </a:lnTo>
                  <a:lnTo>
                    <a:pt x="804" y="2213"/>
                  </a:lnTo>
                  <a:lnTo>
                    <a:pt x="820" y="2245"/>
                  </a:lnTo>
                  <a:lnTo>
                    <a:pt x="838" y="2275"/>
                  </a:lnTo>
                  <a:lnTo>
                    <a:pt x="855" y="2302"/>
                  </a:lnTo>
                  <a:lnTo>
                    <a:pt x="874" y="2328"/>
                  </a:lnTo>
                  <a:lnTo>
                    <a:pt x="940" y="2414"/>
                  </a:lnTo>
                  <a:lnTo>
                    <a:pt x="990" y="2482"/>
                  </a:lnTo>
                  <a:lnTo>
                    <a:pt x="1011" y="2509"/>
                  </a:lnTo>
                  <a:lnTo>
                    <a:pt x="1030" y="2533"/>
                  </a:lnTo>
                  <a:lnTo>
                    <a:pt x="1048" y="2553"/>
                  </a:lnTo>
                  <a:lnTo>
                    <a:pt x="1066" y="2570"/>
                  </a:lnTo>
                  <a:lnTo>
                    <a:pt x="1075" y="2577"/>
                  </a:lnTo>
                  <a:lnTo>
                    <a:pt x="1084" y="2584"/>
                  </a:lnTo>
                  <a:lnTo>
                    <a:pt x="1093" y="2591"/>
                  </a:lnTo>
                  <a:lnTo>
                    <a:pt x="1103" y="2596"/>
                  </a:lnTo>
                  <a:lnTo>
                    <a:pt x="1123" y="2607"/>
                  </a:lnTo>
                  <a:lnTo>
                    <a:pt x="1147" y="2615"/>
                  </a:lnTo>
                  <a:lnTo>
                    <a:pt x="1172" y="2623"/>
                  </a:lnTo>
                  <a:lnTo>
                    <a:pt x="1202" y="2630"/>
                  </a:lnTo>
                  <a:lnTo>
                    <a:pt x="1235" y="2637"/>
                  </a:lnTo>
                  <a:lnTo>
                    <a:pt x="1273" y="2644"/>
                  </a:lnTo>
                  <a:lnTo>
                    <a:pt x="1294" y="2647"/>
                  </a:lnTo>
                  <a:lnTo>
                    <a:pt x="1315" y="2648"/>
                  </a:lnTo>
                  <a:lnTo>
                    <a:pt x="1336" y="2648"/>
                  </a:lnTo>
                  <a:lnTo>
                    <a:pt x="1359" y="2646"/>
                  </a:lnTo>
                  <a:lnTo>
                    <a:pt x="1381" y="2644"/>
                  </a:lnTo>
                  <a:lnTo>
                    <a:pt x="1402" y="2640"/>
                  </a:lnTo>
                  <a:lnTo>
                    <a:pt x="1425" y="2635"/>
                  </a:lnTo>
                  <a:lnTo>
                    <a:pt x="1447" y="2629"/>
                  </a:lnTo>
                  <a:lnTo>
                    <a:pt x="1469" y="2622"/>
                  </a:lnTo>
                  <a:lnTo>
                    <a:pt x="1491" y="2614"/>
                  </a:lnTo>
                  <a:lnTo>
                    <a:pt x="1514" y="2606"/>
                  </a:lnTo>
                  <a:lnTo>
                    <a:pt x="1536" y="2597"/>
                  </a:lnTo>
                  <a:lnTo>
                    <a:pt x="1582" y="2576"/>
                  </a:lnTo>
                  <a:lnTo>
                    <a:pt x="1626" y="2553"/>
                  </a:lnTo>
                  <a:lnTo>
                    <a:pt x="1669" y="2529"/>
                  </a:lnTo>
                  <a:lnTo>
                    <a:pt x="1712" y="2504"/>
                  </a:lnTo>
                  <a:lnTo>
                    <a:pt x="1753" y="2479"/>
                  </a:lnTo>
                  <a:lnTo>
                    <a:pt x="1793" y="2454"/>
                  </a:lnTo>
                  <a:lnTo>
                    <a:pt x="1868" y="2405"/>
                  </a:lnTo>
                  <a:lnTo>
                    <a:pt x="1932" y="2365"/>
                  </a:lnTo>
                  <a:lnTo>
                    <a:pt x="1962" y="2347"/>
                  </a:lnTo>
                  <a:lnTo>
                    <a:pt x="1990" y="2329"/>
                  </a:lnTo>
                  <a:lnTo>
                    <a:pt x="2017" y="2310"/>
                  </a:lnTo>
                  <a:lnTo>
                    <a:pt x="2044" y="2291"/>
                  </a:lnTo>
                  <a:lnTo>
                    <a:pt x="2091" y="2254"/>
                  </a:lnTo>
                  <a:lnTo>
                    <a:pt x="2132" y="2219"/>
                  </a:lnTo>
                  <a:lnTo>
                    <a:pt x="2166" y="2188"/>
                  </a:lnTo>
                  <a:lnTo>
                    <a:pt x="2191" y="2163"/>
                  </a:lnTo>
                  <a:lnTo>
                    <a:pt x="2206" y="2147"/>
                  </a:lnTo>
                  <a:lnTo>
                    <a:pt x="2212" y="2142"/>
                  </a:lnTo>
                  <a:lnTo>
                    <a:pt x="2194" y="2113"/>
                  </a:lnTo>
                  <a:lnTo>
                    <a:pt x="2145" y="2038"/>
                  </a:lnTo>
                  <a:lnTo>
                    <a:pt x="2110" y="1987"/>
                  </a:lnTo>
                  <a:lnTo>
                    <a:pt x="2070" y="1930"/>
                  </a:lnTo>
                  <a:lnTo>
                    <a:pt x="2024" y="1870"/>
                  </a:lnTo>
                  <a:lnTo>
                    <a:pt x="1975" y="1807"/>
                  </a:lnTo>
                  <a:lnTo>
                    <a:pt x="1949" y="1776"/>
                  </a:lnTo>
                  <a:lnTo>
                    <a:pt x="1922" y="1745"/>
                  </a:lnTo>
                  <a:lnTo>
                    <a:pt x="1894" y="1715"/>
                  </a:lnTo>
                  <a:lnTo>
                    <a:pt x="1866" y="1685"/>
                  </a:lnTo>
                  <a:lnTo>
                    <a:pt x="1838" y="1655"/>
                  </a:lnTo>
                  <a:lnTo>
                    <a:pt x="1808" y="1628"/>
                  </a:lnTo>
                  <a:lnTo>
                    <a:pt x="1778" y="1602"/>
                  </a:lnTo>
                  <a:lnTo>
                    <a:pt x="1748" y="1577"/>
                  </a:lnTo>
                  <a:lnTo>
                    <a:pt x="1719" y="1555"/>
                  </a:lnTo>
                  <a:lnTo>
                    <a:pt x="1689" y="1535"/>
                  </a:lnTo>
                  <a:lnTo>
                    <a:pt x="1659" y="1517"/>
                  </a:lnTo>
                  <a:lnTo>
                    <a:pt x="1629" y="1502"/>
                  </a:lnTo>
                  <a:lnTo>
                    <a:pt x="1600" y="1490"/>
                  </a:lnTo>
                  <a:lnTo>
                    <a:pt x="1570" y="1481"/>
                  </a:lnTo>
                  <a:lnTo>
                    <a:pt x="1541" y="1475"/>
                  </a:lnTo>
                  <a:lnTo>
                    <a:pt x="1513" y="1473"/>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7" name="Freeform 658"/>
            <p:cNvSpPr>
              <a:spLocks/>
            </p:cNvSpPr>
            <p:nvPr/>
          </p:nvSpPr>
          <p:spPr bwMode="auto">
            <a:xfrm>
              <a:off x="1717" y="3585"/>
              <a:ext cx="16" cy="434"/>
            </a:xfrm>
            <a:custGeom>
              <a:avLst/>
              <a:gdLst/>
              <a:ahLst/>
              <a:cxnLst>
                <a:cxn ang="0">
                  <a:pos x="87" y="0"/>
                </a:cxn>
                <a:cxn ang="0">
                  <a:pos x="77" y="0"/>
                </a:cxn>
                <a:cxn ang="0">
                  <a:pos x="69" y="2"/>
                </a:cxn>
                <a:cxn ang="0">
                  <a:pos x="60" y="4"/>
                </a:cxn>
                <a:cxn ang="0">
                  <a:pos x="53" y="7"/>
                </a:cxn>
                <a:cxn ang="0">
                  <a:pos x="45" y="10"/>
                </a:cxn>
                <a:cxn ang="0">
                  <a:pos x="38" y="15"/>
                </a:cxn>
                <a:cxn ang="0">
                  <a:pos x="31" y="20"/>
                </a:cxn>
                <a:cxn ang="0">
                  <a:pos x="25" y="26"/>
                </a:cxn>
                <a:cxn ang="0">
                  <a:pos x="19" y="32"/>
                </a:cxn>
                <a:cxn ang="0">
                  <a:pos x="15" y="39"/>
                </a:cxn>
                <a:cxn ang="0">
                  <a:pos x="10" y="46"/>
                </a:cxn>
                <a:cxn ang="0">
                  <a:pos x="7" y="53"/>
                </a:cxn>
                <a:cxn ang="0">
                  <a:pos x="4" y="61"/>
                </a:cxn>
                <a:cxn ang="0">
                  <a:pos x="2" y="70"/>
                </a:cxn>
                <a:cxn ang="0">
                  <a:pos x="0" y="78"/>
                </a:cxn>
                <a:cxn ang="0">
                  <a:pos x="0" y="87"/>
                </a:cxn>
                <a:cxn ang="0">
                  <a:pos x="0" y="4777"/>
                </a:cxn>
                <a:cxn ang="0">
                  <a:pos x="173" y="4777"/>
                </a:cxn>
                <a:cxn ang="0">
                  <a:pos x="173" y="87"/>
                </a:cxn>
                <a:cxn ang="0">
                  <a:pos x="173" y="78"/>
                </a:cxn>
                <a:cxn ang="0">
                  <a:pos x="172" y="70"/>
                </a:cxn>
                <a:cxn ang="0">
                  <a:pos x="169" y="61"/>
                </a:cxn>
                <a:cxn ang="0">
                  <a:pos x="167" y="53"/>
                </a:cxn>
                <a:cxn ang="0">
                  <a:pos x="163" y="46"/>
                </a:cxn>
                <a:cxn ang="0">
                  <a:pos x="159" y="39"/>
                </a:cxn>
                <a:cxn ang="0">
                  <a:pos x="154" y="32"/>
                </a:cxn>
                <a:cxn ang="0">
                  <a:pos x="148" y="26"/>
                </a:cxn>
                <a:cxn ang="0">
                  <a:pos x="142" y="20"/>
                </a:cxn>
                <a:cxn ang="0">
                  <a:pos x="135" y="15"/>
                </a:cxn>
                <a:cxn ang="0">
                  <a:pos x="128" y="10"/>
                </a:cxn>
                <a:cxn ang="0">
                  <a:pos x="121" y="7"/>
                </a:cxn>
                <a:cxn ang="0">
                  <a:pos x="113" y="4"/>
                </a:cxn>
                <a:cxn ang="0">
                  <a:pos x="104" y="2"/>
                </a:cxn>
                <a:cxn ang="0">
                  <a:pos x="96" y="0"/>
                </a:cxn>
                <a:cxn ang="0">
                  <a:pos x="87" y="0"/>
                </a:cxn>
              </a:cxnLst>
              <a:rect l="0" t="0" r="r" b="b"/>
              <a:pathLst>
                <a:path w="173" h="4777">
                  <a:moveTo>
                    <a:pt x="87" y="0"/>
                  </a:moveTo>
                  <a:lnTo>
                    <a:pt x="77" y="0"/>
                  </a:lnTo>
                  <a:lnTo>
                    <a:pt x="69" y="2"/>
                  </a:lnTo>
                  <a:lnTo>
                    <a:pt x="60" y="4"/>
                  </a:lnTo>
                  <a:lnTo>
                    <a:pt x="53" y="7"/>
                  </a:lnTo>
                  <a:lnTo>
                    <a:pt x="45" y="10"/>
                  </a:lnTo>
                  <a:lnTo>
                    <a:pt x="38" y="15"/>
                  </a:lnTo>
                  <a:lnTo>
                    <a:pt x="31" y="20"/>
                  </a:lnTo>
                  <a:lnTo>
                    <a:pt x="25" y="26"/>
                  </a:lnTo>
                  <a:lnTo>
                    <a:pt x="19" y="32"/>
                  </a:lnTo>
                  <a:lnTo>
                    <a:pt x="15" y="39"/>
                  </a:lnTo>
                  <a:lnTo>
                    <a:pt x="10" y="46"/>
                  </a:lnTo>
                  <a:lnTo>
                    <a:pt x="7" y="53"/>
                  </a:lnTo>
                  <a:lnTo>
                    <a:pt x="4" y="61"/>
                  </a:lnTo>
                  <a:lnTo>
                    <a:pt x="2" y="70"/>
                  </a:lnTo>
                  <a:lnTo>
                    <a:pt x="0" y="78"/>
                  </a:lnTo>
                  <a:lnTo>
                    <a:pt x="0" y="87"/>
                  </a:lnTo>
                  <a:lnTo>
                    <a:pt x="0" y="4777"/>
                  </a:lnTo>
                  <a:lnTo>
                    <a:pt x="173" y="4777"/>
                  </a:lnTo>
                  <a:lnTo>
                    <a:pt x="173" y="87"/>
                  </a:lnTo>
                  <a:lnTo>
                    <a:pt x="173" y="78"/>
                  </a:lnTo>
                  <a:lnTo>
                    <a:pt x="172" y="70"/>
                  </a:lnTo>
                  <a:lnTo>
                    <a:pt x="169" y="61"/>
                  </a:lnTo>
                  <a:lnTo>
                    <a:pt x="167" y="53"/>
                  </a:lnTo>
                  <a:lnTo>
                    <a:pt x="163" y="46"/>
                  </a:lnTo>
                  <a:lnTo>
                    <a:pt x="159" y="39"/>
                  </a:lnTo>
                  <a:lnTo>
                    <a:pt x="154" y="32"/>
                  </a:lnTo>
                  <a:lnTo>
                    <a:pt x="148" y="26"/>
                  </a:lnTo>
                  <a:lnTo>
                    <a:pt x="142" y="20"/>
                  </a:lnTo>
                  <a:lnTo>
                    <a:pt x="135" y="15"/>
                  </a:lnTo>
                  <a:lnTo>
                    <a:pt x="128" y="10"/>
                  </a:lnTo>
                  <a:lnTo>
                    <a:pt x="121" y="7"/>
                  </a:lnTo>
                  <a:lnTo>
                    <a:pt x="113" y="4"/>
                  </a:lnTo>
                  <a:lnTo>
                    <a:pt x="104" y="2"/>
                  </a:lnTo>
                  <a:lnTo>
                    <a:pt x="96" y="0"/>
                  </a:lnTo>
                  <a:lnTo>
                    <a:pt x="87" y="0"/>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8" name="Freeform 659"/>
            <p:cNvSpPr>
              <a:spLocks/>
            </p:cNvSpPr>
            <p:nvPr/>
          </p:nvSpPr>
          <p:spPr bwMode="auto">
            <a:xfrm>
              <a:off x="1699" y="3457"/>
              <a:ext cx="271" cy="143"/>
            </a:xfrm>
            <a:custGeom>
              <a:avLst/>
              <a:gdLst/>
              <a:ahLst/>
              <a:cxnLst>
                <a:cxn ang="0">
                  <a:pos x="2981" y="0"/>
                </a:cxn>
                <a:cxn ang="0">
                  <a:pos x="184" y="156"/>
                </a:cxn>
                <a:cxn ang="0">
                  <a:pos x="165" y="157"/>
                </a:cxn>
                <a:cxn ang="0">
                  <a:pos x="147" y="159"/>
                </a:cxn>
                <a:cxn ang="0">
                  <a:pos x="130" y="164"/>
                </a:cxn>
                <a:cxn ang="0">
                  <a:pos x="113" y="170"/>
                </a:cxn>
                <a:cxn ang="0">
                  <a:pos x="97" y="178"/>
                </a:cxn>
                <a:cxn ang="0">
                  <a:pos x="82" y="187"/>
                </a:cxn>
                <a:cxn ang="0">
                  <a:pos x="67" y="197"/>
                </a:cxn>
                <a:cxn ang="0">
                  <a:pos x="53" y="209"/>
                </a:cxn>
                <a:cxn ang="0">
                  <a:pos x="42" y="222"/>
                </a:cxn>
                <a:cxn ang="0">
                  <a:pos x="31" y="236"/>
                </a:cxn>
                <a:cxn ang="0">
                  <a:pos x="22" y="252"/>
                </a:cxn>
                <a:cxn ang="0">
                  <a:pos x="14" y="268"/>
                </a:cxn>
                <a:cxn ang="0">
                  <a:pos x="8" y="284"/>
                </a:cxn>
                <a:cxn ang="0">
                  <a:pos x="3" y="302"/>
                </a:cxn>
                <a:cxn ang="0">
                  <a:pos x="1" y="320"/>
                </a:cxn>
                <a:cxn ang="0">
                  <a:pos x="0" y="339"/>
                </a:cxn>
                <a:cxn ang="0">
                  <a:pos x="0" y="1399"/>
                </a:cxn>
                <a:cxn ang="0">
                  <a:pos x="1" y="1418"/>
                </a:cxn>
                <a:cxn ang="0">
                  <a:pos x="3" y="1437"/>
                </a:cxn>
                <a:cxn ang="0">
                  <a:pos x="8" y="1454"/>
                </a:cxn>
                <a:cxn ang="0">
                  <a:pos x="14" y="1471"/>
                </a:cxn>
                <a:cxn ang="0">
                  <a:pos x="22" y="1487"/>
                </a:cxn>
                <a:cxn ang="0">
                  <a:pos x="31" y="1502"/>
                </a:cxn>
                <a:cxn ang="0">
                  <a:pos x="42" y="1517"/>
                </a:cxn>
                <a:cxn ang="0">
                  <a:pos x="53" y="1530"/>
                </a:cxn>
                <a:cxn ang="0">
                  <a:pos x="67" y="1541"/>
                </a:cxn>
                <a:cxn ang="0">
                  <a:pos x="82" y="1552"/>
                </a:cxn>
                <a:cxn ang="0">
                  <a:pos x="97" y="1561"/>
                </a:cxn>
                <a:cxn ang="0">
                  <a:pos x="113" y="1569"/>
                </a:cxn>
                <a:cxn ang="0">
                  <a:pos x="130" y="1575"/>
                </a:cxn>
                <a:cxn ang="0">
                  <a:pos x="147" y="1579"/>
                </a:cxn>
                <a:cxn ang="0">
                  <a:pos x="165" y="1582"/>
                </a:cxn>
                <a:cxn ang="0">
                  <a:pos x="184" y="1583"/>
                </a:cxn>
                <a:cxn ang="0">
                  <a:pos x="2981" y="1428"/>
                </a:cxn>
                <a:cxn ang="0">
                  <a:pos x="2981" y="0"/>
                </a:cxn>
              </a:cxnLst>
              <a:rect l="0" t="0" r="r" b="b"/>
              <a:pathLst>
                <a:path w="2981" h="1583">
                  <a:moveTo>
                    <a:pt x="2981" y="0"/>
                  </a:moveTo>
                  <a:lnTo>
                    <a:pt x="184" y="156"/>
                  </a:lnTo>
                  <a:lnTo>
                    <a:pt x="165" y="157"/>
                  </a:lnTo>
                  <a:lnTo>
                    <a:pt x="147" y="159"/>
                  </a:lnTo>
                  <a:lnTo>
                    <a:pt x="130" y="164"/>
                  </a:lnTo>
                  <a:lnTo>
                    <a:pt x="113" y="170"/>
                  </a:lnTo>
                  <a:lnTo>
                    <a:pt x="97" y="178"/>
                  </a:lnTo>
                  <a:lnTo>
                    <a:pt x="82" y="187"/>
                  </a:lnTo>
                  <a:lnTo>
                    <a:pt x="67" y="197"/>
                  </a:lnTo>
                  <a:lnTo>
                    <a:pt x="53" y="209"/>
                  </a:lnTo>
                  <a:lnTo>
                    <a:pt x="42" y="222"/>
                  </a:lnTo>
                  <a:lnTo>
                    <a:pt x="31" y="236"/>
                  </a:lnTo>
                  <a:lnTo>
                    <a:pt x="22" y="252"/>
                  </a:lnTo>
                  <a:lnTo>
                    <a:pt x="14" y="268"/>
                  </a:lnTo>
                  <a:lnTo>
                    <a:pt x="8" y="284"/>
                  </a:lnTo>
                  <a:lnTo>
                    <a:pt x="3" y="302"/>
                  </a:lnTo>
                  <a:lnTo>
                    <a:pt x="1" y="320"/>
                  </a:lnTo>
                  <a:lnTo>
                    <a:pt x="0" y="339"/>
                  </a:lnTo>
                  <a:lnTo>
                    <a:pt x="0" y="1399"/>
                  </a:lnTo>
                  <a:lnTo>
                    <a:pt x="1" y="1418"/>
                  </a:lnTo>
                  <a:lnTo>
                    <a:pt x="3" y="1437"/>
                  </a:lnTo>
                  <a:lnTo>
                    <a:pt x="8" y="1454"/>
                  </a:lnTo>
                  <a:lnTo>
                    <a:pt x="14" y="1471"/>
                  </a:lnTo>
                  <a:lnTo>
                    <a:pt x="22" y="1487"/>
                  </a:lnTo>
                  <a:lnTo>
                    <a:pt x="31" y="1502"/>
                  </a:lnTo>
                  <a:lnTo>
                    <a:pt x="42" y="1517"/>
                  </a:lnTo>
                  <a:lnTo>
                    <a:pt x="53" y="1530"/>
                  </a:lnTo>
                  <a:lnTo>
                    <a:pt x="67" y="1541"/>
                  </a:lnTo>
                  <a:lnTo>
                    <a:pt x="82" y="1552"/>
                  </a:lnTo>
                  <a:lnTo>
                    <a:pt x="97" y="1561"/>
                  </a:lnTo>
                  <a:lnTo>
                    <a:pt x="113" y="1569"/>
                  </a:lnTo>
                  <a:lnTo>
                    <a:pt x="130" y="1575"/>
                  </a:lnTo>
                  <a:lnTo>
                    <a:pt x="147" y="1579"/>
                  </a:lnTo>
                  <a:lnTo>
                    <a:pt x="165" y="1582"/>
                  </a:lnTo>
                  <a:lnTo>
                    <a:pt x="184" y="1583"/>
                  </a:lnTo>
                  <a:lnTo>
                    <a:pt x="2981" y="1428"/>
                  </a:lnTo>
                  <a:lnTo>
                    <a:pt x="2981" y="0"/>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9" name="Freeform 660"/>
            <p:cNvSpPr>
              <a:spLocks/>
            </p:cNvSpPr>
            <p:nvPr/>
          </p:nvSpPr>
          <p:spPr bwMode="auto">
            <a:xfrm>
              <a:off x="1666" y="3186"/>
              <a:ext cx="10" cy="18"/>
            </a:xfrm>
            <a:custGeom>
              <a:avLst/>
              <a:gdLst/>
              <a:ahLst/>
              <a:cxnLst>
                <a:cxn ang="0">
                  <a:pos x="57" y="198"/>
                </a:cxn>
                <a:cxn ang="0">
                  <a:pos x="62" y="198"/>
                </a:cxn>
                <a:cxn ang="0">
                  <a:pos x="68" y="196"/>
                </a:cxn>
                <a:cxn ang="0">
                  <a:pos x="73" y="194"/>
                </a:cxn>
                <a:cxn ang="0">
                  <a:pos x="79" y="191"/>
                </a:cxn>
                <a:cxn ang="0">
                  <a:pos x="83" y="186"/>
                </a:cxn>
                <a:cxn ang="0">
                  <a:pos x="88" y="181"/>
                </a:cxn>
                <a:cxn ang="0">
                  <a:pos x="92" y="176"/>
                </a:cxn>
                <a:cxn ang="0">
                  <a:pos x="96" y="169"/>
                </a:cxn>
                <a:cxn ang="0">
                  <a:pos x="103" y="155"/>
                </a:cxn>
                <a:cxn ang="0">
                  <a:pos x="109" y="138"/>
                </a:cxn>
                <a:cxn ang="0">
                  <a:pos x="110" y="129"/>
                </a:cxn>
                <a:cxn ang="0">
                  <a:pos x="112" y="120"/>
                </a:cxn>
                <a:cxn ang="0">
                  <a:pos x="113" y="110"/>
                </a:cxn>
                <a:cxn ang="0">
                  <a:pos x="113" y="100"/>
                </a:cxn>
                <a:cxn ang="0">
                  <a:pos x="113" y="90"/>
                </a:cxn>
                <a:cxn ang="0">
                  <a:pos x="112" y="80"/>
                </a:cxn>
                <a:cxn ang="0">
                  <a:pos x="110" y="71"/>
                </a:cxn>
                <a:cxn ang="0">
                  <a:pos x="109" y="62"/>
                </a:cxn>
                <a:cxn ang="0">
                  <a:pos x="103" y="45"/>
                </a:cxn>
                <a:cxn ang="0">
                  <a:pos x="96" y="29"/>
                </a:cxn>
                <a:cxn ang="0">
                  <a:pos x="92" y="23"/>
                </a:cxn>
                <a:cxn ang="0">
                  <a:pos x="88" y="17"/>
                </a:cxn>
                <a:cxn ang="0">
                  <a:pos x="83" y="12"/>
                </a:cxn>
                <a:cxn ang="0">
                  <a:pos x="79" y="8"/>
                </a:cxn>
                <a:cxn ang="0">
                  <a:pos x="73" y="5"/>
                </a:cxn>
                <a:cxn ang="0">
                  <a:pos x="68" y="2"/>
                </a:cxn>
                <a:cxn ang="0">
                  <a:pos x="62" y="1"/>
                </a:cxn>
                <a:cxn ang="0">
                  <a:pos x="57" y="0"/>
                </a:cxn>
                <a:cxn ang="0">
                  <a:pos x="51" y="1"/>
                </a:cxn>
                <a:cxn ang="0">
                  <a:pos x="45" y="2"/>
                </a:cxn>
                <a:cxn ang="0">
                  <a:pos x="40" y="5"/>
                </a:cxn>
                <a:cxn ang="0">
                  <a:pos x="35" y="8"/>
                </a:cxn>
                <a:cxn ang="0">
                  <a:pos x="30" y="12"/>
                </a:cxn>
                <a:cxn ang="0">
                  <a:pos x="25" y="17"/>
                </a:cxn>
                <a:cxn ang="0">
                  <a:pos x="21" y="23"/>
                </a:cxn>
                <a:cxn ang="0">
                  <a:pos x="17" y="29"/>
                </a:cxn>
                <a:cxn ang="0">
                  <a:pos x="13" y="36"/>
                </a:cxn>
                <a:cxn ang="0">
                  <a:pos x="10" y="45"/>
                </a:cxn>
                <a:cxn ang="0">
                  <a:pos x="7" y="53"/>
                </a:cxn>
                <a:cxn ang="0">
                  <a:pos x="5" y="62"/>
                </a:cxn>
                <a:cxn ang="0">
                  <a:pos x="3" y="71"/>
                </a:cxn>
                <a:cxn ang="0">
                  <a:pos x="2" y="80"/>
                </a:cxn>
                <a:cxn ang="0">
                  <a:pos x="1" y="90"/>
                </a:cxn>
                <a:cxn ang="0">
                  <a:pos x="0" y="100"/>
                </a:cxn>
                <a:cxn ang="0">
                  <a:pos x="1" y="110"/>
                </a:cxn>
                <a:cxn ang="0">
                  <a:pos x="2" y="120"/>
                </a:cxn>
                <a:cxn ang="0">
                  <a:pos x="3" y="129"/>
                </a:cxn>
                <a:cxn ang="0">
                  <a:pos x="5" y="138"/>
                </a:cxn>
                <a:cxn ang="0">
                  <a:pos x="7" y="147"/>
                </a:cxn>
                <a:cxn ang="0">
                  <a:pos x="10" y="155"/>
                </a:cxn>
                <a:cxn ang="0">
                  <a:pos x="13" y="162"/>
                </a:cxn>
                <a:cxn ang="0">
                  <a:pos x="17" y="169"/>
                </a:cxn>
                <a:cxn ang="0">
                  <a:pos x="21" y="176"/>
                </a:cxn>
                <a:cxn ang="0">
                  <a:pos x="25" y="181"/>
                </a:cxn>
                <a:cxn ang="0">
                  <a:pos x="30" y="186"/>
                </a:cxn>
                <a:cxn ang="0">
                  <a:pos x="35" y="191"/>
                </a:cxn>
                <a:cxn ang="0">
                  <a:pos x="40" y="194"/>
                </a:cxn>
                <a:cxn ang="0">
                  <a:pos x="45" y="196"/>
                </a:cxn>
                <a:cxn ang="0">
                  <a:pos x="51" y="198"/>
                </a:cxn>
                <a:cxn ang="0">
                  <a:pos x="57" y="198"/>
                </a:cxn>
              </a:cxnLst>
              <a:rect l="0" t="0" r="r" b="b"/>
              <a:pathLst>
                <a:path w="113" h="198">
                  <a:moveTo>
                    <a:pt x="57" y="198"/>
                  </a:moveTo>
                  <a:lnTo>
                    <a:pt x="62" y="198"/>
                  </a:lnTo>
                  <a:lnTo>
                    <a:pt x="68" y="196"/>
                  </a:lnTo>
                  <a:lnTo>
                    <a:pt x="73" y="194"/>
                  </a:lnTo>
                  <a:lnTo>
                    <a:pt x="79" y="191"/>
                  </a:lnTo>
                  <a:lnTo>
                    <a:pt x="83" y="186"/>
                  </a:lnTo>
                  <a:lnTo>
                    <a:pt x="88" y="181"/>
                  </a:lnTo>
                  <a:lnTo>
                    <a:pt x="92" y="176"/>
                  </a:lnTo>
                  <a:lnTo>
                    <a:pt x="96" y="169"/>
                  </a:lnTo>
                  <a:lnTo>
                    <a:pt x="103" y="155"/>
                  </a:lnTo>
                  <a:lnTo>
                    <a:pt x="109" y="138"/>
                  </a:lnTo>
                  <a:lnTo>
                    <a:pt x="110" y="129"/>
                  </a:lnTo>
                  <a:lnTo>
                    <a:pt x="112" y="120"/>
                  </a:lnTo>
                  <a:lnTo>
                    <a:pt x="113" y="110"/>
                  </a:lnTo>
                  <a:lnTo>
                    <a:pt x="113" y="100"/>
                  </a:lnTo>
                  <a:lnTo>
                    <a:pt x="113" y="90"/>
                  </a:lnTo>
                  <a:lnTo>
                    <a:pt x="112" y="80"/>
                  </a:lnTo>
                  <a:lnTo>
                    <a:pt x="110" y="71"/>
                  </a:lnTo>
                  <a:lnTo>
                    <a:pt x="109" y="62"/>
                  </a:lnTo>
                  <a:lnTo>
                    <a:pt x="103" y="45"/>
                  </a:lnTo>
                  <a:lnTo>
                    <a:pt x="96" y="29"/>
                  </a:lnTo>
                  <a:lnTo>
                    <a:pt x="92" y="23"/>
                  </a:lnTo>
                  <a:lnTo>
                    <a:pt x="88" y="17"/>
                  </a:lnTo>
                  <a:lnTo>
                    <a:pt x="83" y="12"/>
                  </a:lnTo>
                  <a:lnTo>
                    <a:pt x="79" y="8"/>
                  </a:lnTo>
                  <a:lnTo>
                    <a:pt x="73" y="5"/>
                  </a:lnTo>
                  <a:lnTo>
                    <a:pt x="68" y="2"/>
                  </a:lnTo>
                  <a:lnTo>
                    <a:pt x="62" y="1"/>
                  </a:lnTo>
                  <a:lnTo>
                    <a:pt x="57" y="0"/>
                  </a:lnTo>
                  <a:lnTo>
                    <a:pt x="51" y="1"/>
                  </a:lnTo>
                  <a:lnTo>
                    <a:pt x="45" y="2"/>
                  </a:lnTo>
                  <a:lnTo>
                    <a:pt x="40" y="5"/>
                  </a:lnTo>
                  <a:lnTo>
                    <a:pt x="35" y="8"/>
                  </a:lnTo>
                  <a:lnTo>
                    <a:pt x="30" y="12"/>
                  </a:lnTo>
                  <a:lnTo>
                    <a:pt x="25" y="17"/>
                  </a:lnTo>
                  <a:lnTo>
                    <a:pt x="21" y="23"/>
                  </a:lnTo>
                  <a:lnTo>
                    <a:pt x="17" y="29"/>
                  </a:lnTo>
                  <a:lnTo>
                    <a:pt x="13" y="36"/>
                  </a:lnTo>
                  <a:lnTo>
                    <a:pt x="10" y="45"/>
                  </a:lnTo>
                  <a:lnTo>
                    <a:pt x="7" y="53"/>
                  </a:lnTo>
                  <a:lnTo>
                    <a:pt x="5" y="62"/>
                  </a:lnTo>
                  <a:lnTo>
                    <a:pt x="3" y="71"/>
                  </a:lnTo>
                  <a:lnTo>
                    <a:pt x="2" y="80"/>
                  </a:lnTo>
                  <a:lnTo>
                    <a:pt x="1" y="90"/>
                  </a:lnTo>
                  <a:lnTo>
                    <a:pt x="0" y="100"/>
                  </a:lnTo>
                  <a:lnTo>
                    <a:pt x="1" y="110"/>
                  </a:lnTo>
                  <a:lnTo>
                    <a:pt x="2" y="120"/>
                  </a:lnTo>
                  <a:lnTo>
                    <a:pt x="3" y="129"/>
                  </a:lnTo>
                  <a:lnTo>
                    <a:pt x="5" y="138"/>
                  </a:lnTo>
                  <a:lnTo>
                    <a:pt x="7" y="147"/>
                  </a:lnTo>
                  <a:lnTo>
                    <a:pt x="10" y="155"/>
                  </a:lnTo>
                  <a:lnTo>
                    <a:pt x="13" y="162"/>
                  </a:lnTo>
                  <a:lnTo>
                    <a:pt x="17" y="169"/>
                  </a:lnTo>
                  <a:lnTo>
                    <a:pt x="21" y="176"/>
                  </a:lnTo>
                  <a:lnTo>
                    <a:pt x="25" y="181"/>
                  </a:lnTo>
                  <a:lnTo>
                    <a:pt x="30" y="186"/>
                  </a:lnTo>
                  <a:lnTo>
                    <a:pt x="35" y="191"/>
                  </a:lnTo>
                  <a:lnTo>
                    <a:pt x="40" y="194"/>
                  </a:lnTo>
                  <a:lnTo>
                    <a:pt x="45" y="196"/>
                  </a:lnTo>
                  <a:lnTo>
                    <a:pt x="51" y="198"/>
                  </a:lnTo>
                  <a:lnTo>
                    <a:pt x="57" y="198"/>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0" name="Freeform 661"/>
            <p:cNvSpPr>
              <a:spLocks/>
            </p:cNvSpPr>
            <p:nvPr/>
          </p:nvSpPr>
          <p:spPr bwMode="auto">
            <a:xfrm>
              <a:off x="1665" y="3143"/>
              <a:ext cx="19" cy="16"/>
            </a:xfrm>
            <a:custGeom>
              <a:avLst/>
              <a:gdLst/>
              <a:ahLst/>
              <a:cxnLst>
                <a:cxn ang="0">
                  <a:pos x="27" y="63"/>
                </a:cxn>
                <a:cxn ang="0">
                  <a:pos x="37" y="46"/>
                </a:cxn>
                <a:cxn ang="0">
                  <a:pos x="52" y="33"/>
                </a:cxn>
                <a:cxn ang="0">
                  <a:pos x="74" y="26"/>
                </a:cxn>
                <a:cxn ang="0">
                  <a:pos x="88" y="24"/>
                </a:cxn>
                <a:cxn ang="0">
                  <a:pos x="87" y="28"/>
                </a:cxn>
                <a:cxn ang="0">
                  <a:pos x="106" y="39"/>
                </a:cxn>
                <a:cxn ang="0">
                  <a:pos x="122" y="53"/>
                </a:cxn>
                <a:cxn ang="0">
                  <a:pos x="136" y="70"/>
                </a:cxn>
                <a:cxn ang="0">
                  <a:pos x="147" y="89"/>
                </a:cxn>
                <a:cxn ang="0">
                  <a:pos x="166" y="129"/>
                </a:cxn>
                <a:cxn ang="0">
                  <a:pos x="187" y="167"/>
                </a:cxn>
                <a:cxn ang="0">
                  <a:pos x="190" y="171"/>
                </a:cxn>
                <a:cxn ang="0">
                  <a:pos x="194" y="173"/>
                </a:cxn>
                <a:cxn ang="0">
                  <a:pos x="198" y="173"/>
                </a:cxn>
                <a:cxn ang="0">
                  <a:pos x="203" y="172"/>
                </a:cxn>
                <a:cxn ang="0">
                  <a:pos x="208" y="169"/>
                </a:cxn>
                <a:cxn ang="0">
                  <a:pos x="210" y="165"/>
                </a:cxn>
                <a:cxn ang="0">
                  <a:pos x="210" y="160"/>
                </a:cxn>
                <a:cxn ang="0">
                  <a:pos x="208" y="155"/>
                </a:cxn>
                <a:cxn ang="0">
                  <a:pos x="185" y="116"/>
                </a:cxn>
                <a:cxn ang="0">
                  <a:pos x="165" y="75"/>
                </a:cxn>
                <a:cxn ang="0">
                  <a:pos x="153" y="55"/>
                </a:cxn>
                <a:cxn ang="0">
                  <a:pos x="139" y="37"/>
                </a:cxn>
                <a:cxn ang="0">
                  <a:pos x="122" y="22"/>
                </a:cxn>
                <a:cxn ang="0">
                  <a:pos x="102" y="10"/>
                </a:cxn>
                <a:cxn ang="0">
                  <a:pos x="94" y="3"/>
                </a:cxn>
                <a:cxn ang="0">
                  <a:pos x="93" y="2"/>
                </a:cxn>
                <a:cxn ang="0">
                  <a:pos x="91" y="2"/>
                </a:cxn>
                <a:cxn ang="0">
                  <a:pos x="89" y="0"/>
                </a:cxn>
                <a:cxn ang="0">
                  <a:pos x="55" y="5"/>
                </a:cxn>
                <a:cxn ang="0">
                  <a:pos x="39" y="16"/>
                </a:cxn>
                <a:cxn ang="0">
                  <a:pos x="23" y="28"/>
                </a:cxn>
                <a:cxn ang="0">
                  <a:pos x="10" y="41"/>
                </a:cxn>
                <a:cxn ang="0">
                  <a:pos x="1" y="60"/>
                </a:cxn>
                <a:cxn ang="0">
                  <a:pos x="0" y="65"/>
                </a:cxn>
                <a:cxn ang="0">
                  <a:pos x="0" y="69"/>
                </a:cxn>
                <a:cxn ang="0">
                  <a:pos x="2" y="73"/>
                </a:cxn>
                <a:cxn ang="0">
                  <a:pos x="6" y="77"/>
                </a:cxn>
                <a:cxn ang="0">
                  <a:pos x="10" y="78"/>
                </a:cxn>
                <a:cxn ang="0">
                  <a:pos x="15" y="77"/>
                </a:cxn>
                <a:cxn ang="0">
                  <a:pos x="19" y="75"/>
                </a:cxn>
                <a:cxn ang="0">
                  <a:pos x="22" y="72"/>
                </a:cxn>
              </a:cxnLst>
              <a:rect l="0" t="0" r="r" b="b"/>
              <a:pathLst>
                <a:path w="210" h="173">
                  <a:moveTo>
                    <a:pt x="22" y="72"/>
                  </a:moveTo>
                  <a:lnTo>
                    <a:pt x="27" y="63"/>
                  </a:lnTo>
                  <a:lnTo>
                    <a:pt x="32" y="54"/>
                  </a:lnTo>
                  <a:lnTo>
                    <a:pt x="37" y="46"/>
                  </a:lnTo>
                  <a:lnTo>
                    <a:pt x="44" y="39"/>
                  </a:lnTo>
                  <a:lnTo>
                    <a:pt x="52" y="33"/>
                  </a:lnTo>
                  <a:lnTo>
                    <a:pt x="62" y="29"/>
                  </a:lnTo>
                  <a:lnTo>
                    <a:pt x="74" y="26"/>
                  </a:lnTo>
                  <a:lnTo>
                    <a:pt x="87" y="24"/>
                  </a:lnTo>
                  <a:lnTo>
                    <a:pt x="88" y="24"/>
                  </a:lnTo>
                  <a:lnTo>
                    <a:pt x="80" y="22"/>
                  </a:lnTo>
                  <a:lnTo>
                    <a:pt x="87" y="28"/>
                  </a:lnTo>
                  <a:lnTo>
                    <a:pt x="97" y="33"/>
                  </a:lnTo>
                  <a:lnTo>
                    <a:pt x="106" y="39"/>
                  </a:lnTo>
                  <a:lnTo>
                    <a:pt x="115" y="46"/>
                  </a:lnTo>
                  <a:lnTo>
                    <a:pt x="122" y="53"/>
                  </a:lnTo>
                  <a:lnTo>
                    <a:pt x="129" y="61"/>
                  </a:lnTo>
                  <a:lnTo>
                    <a:pt x="136" y="70"/>
                  </a:lnTo>
                  <a:lnTo>
                    <a:pt x="141" y="79"/>
                  </a:lnTo>
                  <a:lnTo>
                    <a:pt x="147" y="89"/>
                  </a:lnTo>
                  <a:lnTo>
                    <a:pt x="157" y="109"/>
                  </a:lnTo>
                  <a:lnTo>
                    <a:pt x="166" y="129"/>
                  </a:lnTo>
                  <a:lnTo>
                    <a:pt x="176" y="148"/>
                  </a:lnTo>
                  <a:lnTo>
                    <a:pt x="187" y="167"/>
                  </a:lnTo>
                  <a:lnTo>
                    <a:pt x="188" y="169"/>
                  </a:lnTo>
                  <a:lnTo>
                    <a:pt x="190" y="171"/>
                  </a:lnTo>
                  <a:lnTo>
                    <a:pt x="192" y="172"/>
                  </a:lnTo>
                  <a:lnTo>
                    <a:pt x="194" y="173"/>
                  </a:lnTo>
                  <a:lnTo>
                    <a:pt x="196" y="173"/>
                  </a:lnTo>
                  <a:lnTo>
                    <a:pt x="198" y="173"/>
                  </a:lnTo>
                  <a:lnTo>
                    <a:pt x="201" y="173"/>
                  </a:lnTo>
                  <a:lnTo>
                    <a:pt x="203" y="172"/>
                  </a:lnTo>
                  <a:lnTo>
                    <a:pt x="206" y="170"/>
                  </a:lnTo>
                  <a:lnTo>
                    <a:pt x="208" y="169"/>
                  </a:lnTo>
                  <a:lnTo>
                    <a:pt x="209" y="167"/>
                  </a:lnTo>
                  <a:lnTo>
                    <a:pt x="210" y="165"/>
                  </a:lnTo>
                  <a:lnTo>
                    <a:pt x="210" y="162"/>
                  </a:lnTo>
                  <a:lnTo>
                    <a:pt x="210" y="160"/>
                  </a:lnTo>
                  <a:lnTo>
                    <a:pt x="209" y="158"/>
                  </a:lnTo>
                  <a:lnTo>
                    <a:pt x="208" y="155"/>
                  </a:lnTo>
                  <a:lnTo>
                    <a:pt x="196" y="136"/>
                  </a:lnTo>
                  <a:lnTo>
                    <a:pt x="185" y="116"/>
                  </a:lnTo>
                  <a:lnTo>
                    <a:pt x="175" y="95"/>
                  </a:lnTo>
                  <a:lnTo>
                    <a:pt x="165" y="75"/>
                  </a:lnTo>
                  <a:lnTo>
                    <a:pt x="159" y="65"/>
                  </a:lnTo>
                  <a:lnTo>
                    <a:pt x="153" y="55"/>
                  </a:lnTo>
                  <a:lnTo>
                    <a:pt x="146" y="46"/>
                  </a:lnTo>
                  <a:lnTo>
                    <a:pt x="139" y="37"/>
                  </a:lnTo>
                  <a:lnTo>
                    <a:pt x="131" y="29"/>
                  </a:lnTo>
                  <a:lnTo>
                    <a:pt x="122" y="22"/>
                  </a:lnTo>
                  <a:lnTo>
                    <a:pt x="113" y="15"/>
                  </a:lnTo>
                  <a:lnTo>
                    <a:pt x="102" y="10"/>
                  </a:lnTo>
                  <a:lnTo>
                    <a:pt x="95" y="4"/>
                  </a:lnTo>
                  <a:lnTo>
                    <a:pt x="94" y="3"/>
                  </a:lnTo>
                  <a:lnTo>
                    <a:pt x="93" y="3"/>
                  </a:lnTo>
                  <a:lnTo>
                    <a:pt x="93" y="2"/>
                  </a:lnTo>
                  <a:lnTo>
                    <a:pt x="92" y="2"/>
                  </a:lnTo>
                  <a:lnTo>
                    <a:pt x="91" y="2"/>
                  </a:lnTo>
                  <a:lnTo>
                    <a:pt x="90" y="0"/>
                  </a:lnTo>
                  <a:lnTo>
                    <a:pt x="89" y="0"/>
                  </a:lnTo>
                  <a:lnTo>
                    <a:pt x="88" y="0"/>
                  </a:lnTo>
                  <a:lnTo>
                    <a:pt x="55" y="5"/>
                  </a:lnTo>
                  <a:lnTo>
                    <a:pt x="47" y="11"/>
                  </a:lnTo>
                  <a:lnTo>
                    <a:pt x="39" y="16"/>
                  </a:lnTo>
                  <a:lnTo>
                    <a:pt x="31" y="22"/>
                  </a:lnTo>
                  <a:lnTo>
                    <a:pt x="23" y="28"/>
                  </a:lnTo>
                  <a:lnTo>
                    <a:pt x="16" y="34"/>
                  </a:lnTo>
                  <a:lnTo>
                    <a:pt x="10" y="41"/>
                  </a:lnTo>
                  <a:lnTo>
                    <a:pt x="5" y="50"/>
                  </a:lnTo>
                  <a:lnTo>
                    <a:pt x="1" y="60"/>
                  </a:lnTo>
                  <a:lnTo>
                    <a:pt x="0" y="62"/>
                  </a:lnTo>
                  <a:lnTo>
                    <a:pt x="0" y="65"/>
                  </a:lnTo>
                  <a:lnTo>
                    <a:pt x="0" y="67"/>
                  </a:lnTo>
                  <a:lnTo>
                    <a:pt x="0" y="69"/>
                  </a:lnTo>
                  <a:lnTo>
                    <a:pt x="1" y="72"/>
                  </a:lnTo>
                  <a:lnTo>
                    <a:pt x="2" y="73"/>
                  </a:lnTo>
                  <a:lnTo>
                    <a:pt x="4" y="75"/>
                  </a:lnTo>
                  <a:lnTo>
                    <a:pt x="6" y="77"/>
                  </a:lnTo>
                  <a:lnTo>
                    <a:pt x="8" y="77"/>
                  </a:lnTo>
                  <a:lnTo>
                    <a:pt x="10" y="78"/>
                  </a:lnTo>
                  <a:lnTo>
                    <a:pt x="13" y="78"/>
                  </a:lnTo>
                  <a:lnTo>
                    <a:pt x="15" y="77"/>
                  </a:lnTo>
                  <a:lnTo>
                    <a:pt x="17" y="77"/>
                  </a:lnTo>
                  <a:lnTo>
                    <a:pt x="19" y="75"/>
                  </a:lnTo>
                  <a:lnTo>
                    <a:pt x="21" y="74"/>
                  </a:lnTo>
                  <a:lnTo>
                    <a:pt x="22" y="72"/>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1" name="Freeform 662"/>
            <p:cNvSpPr>
              <a:spLocks/>
            </p:cNvSpPr>
            <p:nvPr/>
          </p:nvSpPr>
          <p:spPr bwMode="auto">
            <a:xfrm>
              <a:off x="1669" y="3210"/>
              <a:ext cx="25" cy="10"/>
            </a:xfrm>
            <a:custGeom>
              <a:avLst/>
              <a:gdLst/>
              <a:ahLst/>
              <a:cxnLst>
                <a:cxn ang="0">
                  <a:pos x="32" y="94"/>
                </a:cxn>
                <a:cxn ang="0">
                  <a:pos x="57" y="74"/>
                </a:cxn>
                <a:cxn ang="0">
                  <a:pos x="85" y="57"/>
                </a:cxn>
                <a:cxn ang="0">
                  <a:pos x="115" y="43"/>
                </a:cxn>
                <a:cxn ang="0">
                  <a:pos x="147" y="33"/>
                </a:cxn>
                <a:cxn ang="0">
                  <a:pos x="180" y="26"/>
                </a:cxn>
                <a:cxn ang="0">
                  <a:pos x="213" y="24"/>
                </a:cxn>
                <a:cxn ang="0">
                  <a:pos x="245" y="26"/>
                </a:cxn>
                <a:cxn ang="0">
                  <a:pos x="264" y="29"/>
                </a:cxn>
                <a:cxn ang="0">
                  <a:pos x="268" y="28"/>
                </a:cxn>
                <a:cxn ang="0">
                  <a:pos x="272" y="26"/>
                </a:cxn>
                <a:cxn ang="0">
                  <a:pos x="275" y="22"/>
                </a:cxn>
                <a:cxn ang="0">
                  <a:pos x="276" y="18"/>
                </a:cxn>
                <a:cxn ang="0">
                  <a:pos x="275" y="13"/>
                </a:cxn>
                <a:cxn ang="0">
                  <a:pos x="273" y="9"/>
                </a:cxn>
                <a:cxn ang="0">
                  <a:pos x="269" y="6"/>
                </a:cxn>
                <a:cxn ang="0">
                  <a:pos x="250" y="2"/>
                </a:cxn>
                <a:cxn ang="0">
                  <a:pos x="214" y="0"/>
                </a:cxn>
                <a:cxn ang="0">
                  <a:pos x="178" y="2"/>
                </a:cxn>
                <a:cxn ang="0">
                  <a:pos x="142" y="8"/>
                </a:cxn>
                <a:cxn ang="0">
                  <a:pos x="107" y="20"/>
                </a:cxn>
                <a:cxn ang="0">
                  <a:pos x="74" y="36"/>
                </a:cxn>
                <a:cxn ang="0">
                  <a:pos x="44" y="55"/>
                </a:cxn>
                <a:cxn ang="0">
                  <a:pos x="16" y="77"/>
                </a:cxn>
                <a:cxn ang="0">
                  <a:pos x="2" y="92"/>
                </a:cxn>
                <a:cxn ang="0">
                  <a:pos x="0" y="96"/>
                </a:cxn>
                <a:cxn ang="0">
                  <a:pos x="1" y="100"/>
                </a:cxn>
                <a:cxn ang="0">
                  <a:pos x="3" y="105"/>
                </a:cxn>
                <a:cxn ang="0">
                  <a:pos x="6" y="108"/>
                </a:cxn>
                <a:cxn ang="0">
                  <a:pos x="10" y="109"/>
                </a:cxn>
                <a:cxn ang="0">
                  <a:pos x="15" y="109"/>
                </a:cxn>
                <a:cxn ang="0">
                  <a:pos x="19" y="107"/>
                </a:cxn>
              </a:cxnLst>
              <a:rect l="0" t="0" r="r" b="b"/>
              <a:pathLst>
                <a:path w="276" h="109">
                  <a:moveTo>
                    <a:pt x="21" y="105"/>
                  </a:moveTo>
                  <a:lnTo>
                    <a:pt x="32" y="94"/>
                  </a:lnTo>
                  <a:lnTo>
                    <a:pt x="44" y="84"/>
                  </a:lnTo>
                  <a:lnTo>
                    <a:pt x="57" y="74"/>
                  </a:lnTo>
                  <a:lnTo>
                    <a:pt x="71" y="65"/>
                  </a:lnTo>
                  <a:lnTo>
                    <a:pt x="85" y="57"/>
                  </a:lnTo>
                  <a:lnTo>
                    <a:pt x="100" y="49"/>
                  </a:lnTo>
                  <a:lnTo>
                    <a:pt x="115" y="43"/>
                  </a:lnTo>
                  <a:lnTo>
                    <a:pt x="131" y="38"/>
                  </a:lnTo>
                  <a:lnTo>
                    <a:pt x="147" y="33"/>
                  </a:lnTo>
                  <a:lnTo>
                    <a:pt x="164" y="28"/>
                  </a:lnTo>
                  <a:lnTo>
                    <a:pt x="180" y="26"/>
                  </a:lnTo>
                  <a:lnTo>
                    <a:pt x="196" y="24"/>
                  </a:lnTo>
                  <a:lnTo>
                    <a:pt x="213" y="24"/>
                  </a:lnTo>
                  <a:lnTo>
                    <a:pt x="229" y="24"/>
                  </a:lnTo>
                  <a:lnTo>
                    <a:pt x="245" y="26"/>
                  </a:lnTo>
                  <a:lnTo>
                    <a:pt x="261" y="28"/>
                  </a:lnTo>
                  <a:lnTo>
                    <a:pt x="264" y="29"/>
                  </a:lnTo>
                  <a:lnTo>
                    <a:pt x="266" y="29"/>
                  </a:lnTo>
                  <a:lnTo>
                    <a:pt x="268" y="28"/>
                  </a:lnTo>
                  <a:lnTo>
                    <a:pt x="270" y="27"/>
                  </a:lnTo>
                  <a:lnTo>
                    <a:pt x="272" y="26"/>
                  </a:lnTo>
                  <a:lnTo>
                    <a:pt x="274" y="24"/>
                  </a:lnTo>
                  <a:lnTo>
                    <a:pt x="275" y="22"/>
                  </a:lnTo>
                  <a:lnTo>
                    <a:pt x="276" y="20"/>
                  </a:lnTo>
                  <a:lnTo>
                    <a:pt x="276" y="18"/>
                  </a:lnTo>
                  <a:lnTo>
                    <a:pt x="276" y="15"/>
                  </a:lnTo>
                  <a:lnTo>
                    <a:pt x="275" y="13"/>
                  </a:lnTo>
                  <a:lnTo>
                    <a:pt x="274" y="11"/>
                  </a:lnTo>
                  <a:lnTo>
                    <a:pt x="273" y="9"/>
                  </a:lnTo>
                  <a:lnTo>
                    <a:pt x="271" y="8"/>
                  </a:lnTo>
                  <a:lnTo>
                    <a:pt x="269" y="6"/>
                  </a:lnTo>
                  <a:lnTo>
                    <a:pt x="267" y="5"/>
                  </a:lnTo>
                  <a:lnTo>
                    <a:pt x="250" y="2"/>
                  </a:lnTo>
                  <a:lnTo>
                    <a:pt x="232" y="0"/>
                  </a:lnTo>
                  <a:lnTo>
                    <a:pt x="214" y="0"/>
                  </a:lnTo>
                  <a:lnTo>
                    <a:pt x="196" y="0"/>
                  </a:lnTo>
                  <a:lnTo>
                    <a:pt x="178" y="2"/>
                  </a:lnTo>
                  <a:lnTo>
                    <a:pt x="160" y="5"/>
                  </a:lnTo>
                  <a:lnTo>
                    <a:pt x="142" y="8"/>
                  </a:lnTo>
                  <a:lnTo>
                    <a:pt x="124" y="13"/>
                  </a:lnTo>
                  <a:lnTo>
                    <a:pt x="107" y="20"/>
                  </a:lnTo>
                  <a:lnTo>
                    <a:pt x="90" y="27"/>
                  </a:lnTo>
                  <a:lnTo>
                    <a:pt x="74" y="36"/>
                  </a:lnTo>
                  <a:lnTo>
                    <a:pt x="59" y="45"/>
                  </a:lnTo>
                  <a:lnTo>
                    <a:pt x="44" y="55"/>
                  </a:lnTo>
                  <a:lnTo>
                    <a:pt x="29" y="65"/>
                  </a:lnTo>
                  <a:lnTo>
                    <a:pt x="16" y="77"/>
                  </a:lnTo>
                  <a:lnTo>
                    <a:pt x="3" y="90"/>
                  </a:lnTo>
                  <a:lnTo>
                    <a:pt x="2" y="92"/>
                  </a:lnTo>
                  <a:lnTo>
                    <a:pt x="1" y="94"/>
                  </a:lnTo>
                  <a:lnTo>
                    <a:pt x="0" y="96"/>
                  </a:lnTo>
                  <a:lnTo>
                    <a:pt x="0" y="98"/>
                  </a:lnTo>
                  <a:lnTo>
                    <a:pt x="1" y="100"/>
                  </a:lnTo>
                  <a:lnTo>
                    <a:pt x="1" y="103"/>
                  </a:lnTo>
                  <a:lnTo>
                    <a:pt x="3" y="105"/>
                  </a:lnTo>
                  <a:lnTo>
                    <a:pt x="4" y="106"/>
                  </a:lnTo>
                  <a:lnTo>
                    <a:pt x="6" y="108"/>
                  </a:lnTo>
                  <a:lnTo>
                    <a:pt x="8" y="109"/>
                  </a:lnTo>
                  <a:lnTo>
                    <a:pt x="10" y="109"/>
                  </a:lnTo>
                  <a:lnTo>
                    <a:pt x="13" y="109"/>
                  </a:lnTo>
                  <a:lnTo>
                    <a:pt x="15" y="109"/>
                  </a:lnTo>
                  <a:lnTo>
                    <a:pt x="17" y="108"/>
                  </a:lnTo>
                  <a:lnTo>
                    <a:pt x="19" y="107"/>
                  </a:lnTo>
                  <a:lnTo>
                    <a:pt x="21" y="105"/>
                  </a:lnTo>
                  <a:close/>
                </a:path>
              </a:pathLst>
            </a:custGeom>
            <a:solidFill>
              <a:srgbClr val="F789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2" name="Freeform 663"/>
            <p:cNvSpPr>
              <a:spLocks/>
            </p:cNvSpPr>
            <p:nvPr/>
          </p:nvSpPr>
          <p:spPr bwMode="auto">
            <a:xfrm>
              <a:off x="1595" y="3507"/>
              <a:ext cx="30" cy="45"/>
            </a:xfrm>
            <a:custGeom>
              <a:avLst/>
              <a:gdLst/>
              <a:ahLst/>
              <a:cxnLst>
                <a:cxn ang="0">
                  <a:pos x="22" y="487"/>
                </a:cxn>
                <a:cxn ang="0">
                  <a:pos x="56" y="426"/>
                </a:cxn>
                <a:cxn ang="0">
                  <a:pos x="92" y="365"/>
                </a:cxn>
                <a:cxn ang="0">
                  <a:pos x="128" y="306"/>
                </a:cxn>
                <a:cxn ang="0">
                  <a:pos x="165" y="247"/>
                </a:cxn>
                <a:cxn ang="0">
                  <a:pos x="203" y="189"/>
                </a:cxn>
                <a:cxn ang="0">
                  <a:pos x="242" y="132"/>
                </a:cxn>
                <a:cxn ang="0">
                  <a:pos x="283" y="74"/>
                </a:cxn>
                <a:cxn ang="0">
                  <a:pos x="327" y="19"/>
                </a:cxn>
                <a:cxn ang="0">
                  <a:pos x="328" y="17"/>
                </a:cxn>
                <a:cxn ang="0">
                  <a:pos x="329" y="15"/>
                </a:cxn>
                <a:cxn ang="0">
                  <a:pos x="329" y="13"/>
                </a:cxn>
                <a:cxn ang="0">
                  <a:pos x="330" y="11"/>
                </a:cxn>
                <a:cxn ang="0">
                  <a:pos x="329" y="8"/>
                </a:cxn>
                <a:cxn ang="0">
                  <a:pos x="329" y="6"/>
                </a:cxn>
                <a:cxn ang="0">
                  <a:pos x="328" y="4"/>
                </a:cxn>
                <a:cxn ang="0">
                  <a:pos x="327" y="2"/>
                </a:cxn>
                <a:cxn ang="0">
                  <a:pos x="325" y="1"/>
                </a:cxn>
                <a:cxn ang="0">
                  <a:pos x="322" y="0"/>
                </a:cxn>
                <a:cxn ang="0">
                  <a:pos x="320" y="0"/>
                </a:cxn>
                <a:cxn ang="0">
                  <a:pos x="318" y="0"/>
                </a:cxn>
                <a:cxn ang="0">
                  <a:pos x="316" y="0"/>
                </a:cxn>
                <a:cxn ang="0">
                  <a:pos x="313" y="0"/>
                </a:cxn>
                <a:cxn ang="0">
                  <a:pos x="311" y="1"/>
                </a:cxn>
                <a:cxn ang="0">
                  <a:pos x="309" y="2"/>
                </a:cxn>
                <a:cxn ang="0">
                  <a:pos x="265" y="58"/>
                </a:cxn>
                <a:cxn ang="0">
                  <a:pos x="224" y="116"/>
                </a:cxn>
                <a:cxn ang="0">
                  <a:pos x="184" y="174"/>
                </a:cxn>
                <a:cxn ang="0">
                  <a:pos x="146" y="233"/>
                </a:cxn>
                <a:cxn ang="0">
                  <a:pos x="108" y="292"/>
                </a:cxn>
                <a:cxn ang="0">
                  <a:pos x="71" y="352"/>
                </a:cxn>
                <a:cxn ang="0">
                  <a:pos x="37" y="414"/>
                </a:cxn>
                <a:cxn ang="0">
                  <a:pos x="2" y="474"/>
                </a:cxn>
                <a:cxn ang="0">
                  <a:pos x="1" y="477"/>
                </a:cxn>
                <a:cxn ang="0">
                  <a:pos x="1" y="479"/>
                </a:cxn>
                <a:cxn ang="0">
                  <a:pos x="0" y="481"/>
                </a:cxn>
                <a:cxn ang="0">
                  <a:pos x="1" y="483"/>
                </a:cxn>
                <a:cxn ang="0">
                  <a:pos x="1" y="485"/>
                </a:cxn>
                <a:cxn ang="0">
                  <a:pos x="2" y="487"/>
                </a:cxn>
                <a:cxn ang="0">
                  <a:pos x="4" y="489"/>
                </a:cxn>
                <a:cxn ang="0">
                  <a:pos x="6" y="490"/>
                </a:cxn>
                <a:cxn ang="0">
                  <a:pos x="8" y="491"/>
                </a:cxn>
                <a:cxn ang="0">
                  <a:pos x="10" y="491"/>
                </a:cxn>
                <a:cxn ang="0">
                  <a:pos x="13" y="492"/>
                </a:cxn>
                <a:cxn ang="0">
                  <a:pos x="15" y="492"/>
                </a:cxn>
                <a:cxn ang="0">
                  <a:pos x="17" y="491"/>
                </a:cxn>
                <a:cxn ang="0">
                  <a:pos x="19" y="490"/>
                </a:cxn>
                <a:cxn ang="0">
                  <a:pos x="21" y="489"/>
                </a:cxn>
                <a:cxn ang="0">
                  <a:pos x="22" y="487"/>
                </a:cxn>
              </a:cxnLst>
              <a:rect l="0" t="0" r="r" b="b"/>
              <a:pathLst>
                <a:path w="330" h="492">
                  <a:moveTo>
                    <a:pt x="22" y="487"/>
                  </a:moveTo>
                  <a:lnTo>
                    <a:pt x="56" y="426"/>
                  </a:lnTo>
                  <a:lnTo>
                    <a:pt x="92" y="365"/>
                  </a:lnTo>
                  <a:lnTo>
                    <a:pt x="128" y="306"/>
                  </a:lnTo>
                  <a:lnTo>
                    <a:pt x="165" y="247"/>
                  </a:lnTo>
                  <a:lnTo>
                    <a:pt x="203" y="189"/>
                  </a:lnTo>
                  <a:lnTo>
                    <a:pt x="242" y="132"/>
                  </a:lnTo>
                  <a:lnTo>
                    <a:pt x="283" y="74"/>
                  </a:lnTo>
                  <a:lnTo>
                    <a:pt x="327" y="19"/>
                  </a:lnTo>
                  <a:lnTo>
                    <a:pt x="328" y="17"/>
                  </a:lnTo>
                  <a:lnTo>
                    <a:pt x="329" y="15"/>
                  </a:lnTo>
                  <a:lnTo>
                    <a:pt x="329" y="13"/>
                  </a:lnTo>
                  <a:lnTo>
                    <a:pt x="330" y="11"/>
                  </a:lnTo>
                  <a:lnTo>
                    <a:pt x="329" y="8"/>
                  </a:lnTo>
                  <a:lnTo>
                    <a:pt x="329" y="6"/>
                  </a:lnTo>
                  <a:lnTo>
                    <a:pt x="328" y="4"/>
                  </a:lnTo>
                  <a:lnTo>
                    <a:pt x="327" y="2"/>
                  </a:lnTo>
                  <a:lnTo>
                    <a:pt x="325" y="1"/>
                  </a:lnTo>
                  <a:lnTo>
                    <a:pt x="322" y="0"/>
                  </a:lnTo>
                  <a:lnTo>
                    <a:pt x="320" y="0"/>
                  </a:lnTo>
                  <a:lnTo>
                    <a:pt x="318" y="0"/>
                  </a:lnTo>
                  <a:lnTo>
                    <a:pt x="316" y="0"/>
                  </a:lnTo>
                  <a:lnTo>
                    <a:pt x="313" y="0"/>
                  </a:lnTo>
                  <a:lnTo>
                    <a:pt x="311" y="1"/>
                  </a:lnTo>
                  <a:lnTo>
                    <a:pt x="309" y="2"/>
                  </a:lnTo>
                  <a:lnTo>
                    <a:pt x="265" y="58"/>
                  </a:lnTo>
                  <a:lnTo>
                    <a:pt x="224" y="116"/>
                  </a:lnTo>
                  <a:lnTo>
                    <a:pt x="184" y="174"/>
                  </a:lnTo>
                  <a:lnTo>
                    <a:pt x="146" y="233"/>
                  </a:lnTo>
                  <a:lnTo>
                    <a:pt x="108" y="292"/>
                  </a:lnTo>
                  <a:lnTo>
                    <a:pt x="71" y="352"/>
                  </a:lnTo>
                  <a:lnTo>
                    <a:pt x="37" y="414"/>
                  </a:lnTo>
                  <a:lnTo>
                    <a:pt x="2" y="474"/>
                  </a:lnTo>
                  <a:lnTo>
                    <a:pt x="1" y="477"/>
                  </a:lnTo>
                  <a:lnTo>
                    <a:pt x="1" y="479"/>
                  </a:lnTo>
                  <a:lnTo>
                    <a:pt x="0" y="481"/>
                  </a:lnTo>
                  <a:lnTo>
                    <a:pt x="1" y="483"/>
                  </a:lnTo>
                  <a:lnTo>
                    <a:pt x="1" y="485"/>
                  </a:lnTo>
                  <a:lnTo>
                    <a:pt x="2" y="487"/>
                  </a:lnTo>
                  <a:lnTo>
                    <a:pt x="4" y="489"/>
                  </a:lnTo>
                  <a:lnTo>
                    <a:pt x="6" y="490"/>
                  </a:lnTo>
                  <a:lnTo>
                    <a:pt x="8" y="491"/>
                  </a:lnTo>
                  <a:lnTo>
                    <a:pt x="10" y="491"/>
                  </a:lnTo>
                  <a:lnTo>
                    <a:pt x="13" y="492"/>
                  </a:lnTo>
                  <a:lnTo>
                    <a:pt x="15" y="492"/>
                  </a:lnTo>
                  <a:lnTo>
                    <a:pt x="17" y="491"/>
                  </a:lnTo>
                  <a:lnTo>
                    <a:pt x="19" y="490"/>
                  </a:lnTo>
                  <a:lnTo>
                    <a:pt x="21" y="489"/>
                  </a:lnTo>
                  <a:lnTo>
                    <a:pt x="22" y="487"/>
                  </a:lnTo>
                  <a:close/>
                </a:path>
              </a:pathLst>
            </a:custGeom>
            <a:solidFill>
              <a:srgbClr val="C693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3" name="Freeform 664"/>
            <p:cNvSpPr>
              <a:spLocks/>
            </p:cNvSpPr>
            <p:nvPr/>
          </p:nvSpPr>
          <p:spPr bwMode="auto">
            <a:xfrm>
              <a:off x="1725" y="3185"/>
              <a:ext cx="27" cy="77"/>
            </a:xfrm>
            <a:custGeom>
              <a:avLst/>
              <a:gdLst/>
              <a:ahLst/>
              <a:cxnLst>
                <a:cxn ang="0">
                  <a:pos x="19" y="116"/>
                </a:cxn>
                <a:cxn ang="0">
                  <a:pos x="18" y="90"/>
                </a:cxn>
                <a:cxn ang="0">
                  <a:pos x="21" y="66"/>
                </a:cxn>
                <a:cxn ang="0">
                  <a:pos x="29" y="41"/>
                </a:cxn>
                <a:cxn ang="0">
                  <a:pos x="40" y="24"/>
                </a:cxn>
                <a:cxn ang="0">
                  <a:pos x="50" y="15"/>
                </a:cxn>
                <a:cxn ang="0">
                  <a:pos x="63" y="8"/>
                </a:cxn>
                <a:cxn ang="0">
                  <a:pos x="79" y="3"/>
                </a:cxn>
                <a:cxn ang="0">
                  <a:pos x="97" y="0"/>
                </a:cxn>
                <a:cxn ang="0">
                  <a:pos x="120" y="1"/>
                </a:cxn>
                <a:cxn ang="0">
                  <a:pos x="145" y="6"/>
                </a:cxn>
                <a:cxn ang="0">
                  <a:pos x="168" y="14"/>
                </a:cxn>
                <a:cxn ang="0">
                  <a:pos x="189" y="25"/>
                </a:cxn>
                <a:cxn ang="0">
                  <a:pos x="208" y="38"/>
                </a:cxn>
                <a:cxn ang="0">
                  <a:pos x="225" y="54"/>
                </a:cxn>
                <a:cxn ang="0">
                  <a:pos x="239" y="74"/>
                </a:cxn>
                <a:cxn ang="0">
                  <a:pos x="257" y="105"/>
                </a:cxn>
                <a:cxn ang="0">
                  <a:pos x="275" y="154"/>
                </a:cxn>
                <a:cxn ang="0">
                  <a:pos x="287" y="208"/>
                </a:cxn>
                <a:cxn ang="0">
                  <a:pos x="294" y="266"/>
                </a:cxn>
                <a:cxn ang="0">
                  <a:pos x="297" y="327"/>
                </a:cxn>
                <a:cxn ang="0">
                  <a:pos x="296" y="390"/>
                </a:cxn>
                <a:cxn ang="0">
                  <a:pos x="291" y="462"/>
                </a:cxn>
                <a:cxn ang="0">
                  <a:pos x="281" y="539"/>
                </a:cxn>
                <a:cxn ang="0">
                  <a:pos x="266" y="618"/>
                </a:cxn>
                <a:cxn ang="0">
                  <a:pos x="244" y="692"/>
                </a:cxn>
                <a:cxn ang="0">
                  <a:pos x="224" y="742"/>
                </a:cxn>
                <a:cxn ang="0">
                  <a:pos x="208" y="771"/>
                </a:cxn>
                <a:cxn ang="0">
                  <a:pos x="191" y="796"/>
                </a:cxn>
                <a:cxn ang="0">
                  <a:pos x="173" y="817"/>
                </a:cxn>
                <a:cxn ang="0">
                  <a:pos x="153" y="834"/>
                </a:cxn>
                <a:cxn ang="0">
                  <a:pos x="131" y="845"/>
                </a:cxn>
                <a:cxn ang="0">
                  <a:pos x="105" y="850"/>
                </a:cxn>
                <a:cxn ang="0">
                  <a:pos x="80" y="851"/>
                </a:cxn>
                <a:cxn ang="0">
                  <a:pos x="58" y="849"/>
                </a:cxn>
                <a:cxn ang="0">
                  <a:pos x="40" y="843"/>
                </a:cxn>
                <a:cxn ang="0">
                  <a:pos x="26" y="835"/>
                </a:cxn>
                <a:cxn ang="0">
                  <a:pos x="15" y="823"/>
                </a:cxn>
                <a:cxn ang="0">
                  <a:pos x="7" y="810"/>
                </a:cxn>
                <a:cxn ang="0">
                  <a:pos x="2" y="796"/>
                </a:cxn>
                <a:cxn ang="0">
                  <a:pos x="0" y="780"/>
                </a:cxn>
                <a:cxn ang="0">
                  <a:pos x="1" y="763"/>
                </a:cxn>
                <a:cxn ang="0">
                  <a:pos x="6" y="738"/>
                </a:cxn>
                <a:cxn ang="0">
                  <a:pos x="21" y="704"/>
                </a:cxn>
                <a:cxn ang="0">
                  <a:pos x="43" y="674"/>
                </a:cxn>
                <a:cxn ang="0">
                  <a:pos x="63" y="655"/>
                </a:cxn>
                <a:cxn ang="0">
                  <a:pos x="76" y="640"/>
                </a:cxn>
                <a:cxn ang="0">
                  <a:pos x="91" y="614"/>
                </a:cxn>
                <a:cxn ang="0">
                  <a:pos x="105" y="572"/>
                </a:cxn>
                <a:cxn ang="0">
                  <a:pos x="115" y="525"/>
                </a:cxn>
                <a:cxn ang="0">
                  <a:pos x="123" y="453"/>
                </a:cxn>
                <a:cxn ang="0">
                  <a:pos x="128" y="366"/>
                </a:cxn>
                <a:cxn ang="0">
                  <a:pos x="133" y="326"/>
                </a:cxn>
                <a:cxn ang="0">
                  <a:pos x="132" y="311"/>
                </a:cxn>
                <a:cxn ang="0">
                  <a:pos x="127" y="289"/>
                </a:cxn>
                <a:cxn ang="0">
                  <a:pos x="113" y="261"/>
                </a:cxn>
                <a:cxn ang="0">
                  <a:pos x="94" y="233"/>
                </a:cxn>
                <a:cxn ang="0">
                  <a:pos x="62" y="192"/>
                </a:cxn>
                <a:cxn ang="0">
                  <a:pos x="34" y="155"/>
                </a:cxn>
                <a:cxn ang="0">
                  <a:pos x="23" y="133"/>
                </a:cxn>
              </a:cxnLst>
              <a:rect l="0" t="0" r="r" b="b"/>
              <a:pathLst>
                <a:path w="297" h="851">
                  <a:moveTo>
                    <a:pt x="20" y="122"/>
                  </a:moveTo>
                  <a:lnTo>
                    <a:pt x="19" y="116"/>
                  </a:lnTo>
                  <a:lnTo>
                    <a:pt x="18" y="100"/>
                  </a:lnTo>
                  <a:lnTo>
                    <a:pt x="18" y="90"/>
                  </a:lnTo>
                  <a:lnTo>
                    <a:pt x="19" y="78"/>
                  </a:lnTo>
                  <a:lnTo>
                    <a:pt x="21" y="66"/>
                  </a:lnTo>
                  <a:lnTo>
                    <a:pt x="24" y="53"/>
                  </a:lnTo>
                  <a:lnTo>
                    <a:pt x="29" y="41"/>
                  </a:lnTo>
                  <a:lnTo>
                    <a:pt x="36" y="30"/>
                  </a:lnTo>
                  <a:lnTo>
                    <a:pt x="40" y="24"/>
                  </a:lnTo>
                  <a:lnTo>
                    <a:pt x="45" y="20"/>
                  </a:lnTo>
                  <a:lnTo>
                    <a:pt x="50" y="15"/>
                  </a:lnTo>
                  <a:lnTo>
                    <a:pt x="56" y="11"/>
                  </a:lnTo>
                  <a:lnTo>
                    <a:pt x="63" y="8"/>
                  </a:lnTo>
                  <a:lnTo>
                    <a:pt x="70" y="5"/>
                  </a:lnTo>
                  <a:lnTo>
                    <a:pt x="79" y="3"/>
                  </a:lnTo>
                  <a:lnTo>
                    <a:pt x="88" y="1"/>
                  </a:lnTo>
                  <a:lnTo>
                    <a:pt x="97" y="0"/>
                  </a:lnTo>
                  <a:lnTo>
                    <a:pt x="108" y="1"/>
                  </a:lnTo>
                  <a:lnTo>
                    <a:pt x="120" y="1"/>
                  </a:lnTo>
                  <a:lnTo>
                    <a:pt x="132" y="3"/>
                  </a:lnTo>
                  <a:lnTo>
                    <a:pt x="145" y="6"/>
                  </a:lnTo>
                  <a:lnTo>
                    <a:pt x="157" y="10"/>
                  </a:lnTo>
                  <a:lnTo>
                    <a:pt x="168" y="14"/>
                  </a:lnTo>
                  <a:lnTo>
                    <a:pt x="179" y="19"/>
                  </a:lnTo>
                  <a:lnTo>
                    <a:pt x="189" y="25"/>
                  </a:lnTo>
                  <a:lnTo>
                    <a:pt x="199" y="31"/>
                  </a:lnTo>
                  <a:lnTo>
                    <a:pt x="208" y="38"/>
                  </a:lnTo>
                  <a:lnTo>
                    <a:pt x="216" y="46"/>
                  </a:lnTo>
                  <a:lnTo>
                    <a:pt x="225" y="54"/>
                  </a:lnTo>
                  <a:lnTo>
                    <a:pt x="233" y="64"/>
                  </a:lnTo>
                  <a:lnTo>
                    <a:pt x="239" y="74"/>
                  </a:lnTo>
                  <a:lnTo>
                    <a:pt x="246" y="84"/>
                  </a:lnTo>
                  <a:lnTo>
                    <a:pt x="257" y="105"/>
                  </a:lnTo>
                  <a:lnTo>
                    <a:pt x="267" y="129"/>
                  </a:lnTo>
                  <a:lnTo>
                    <a:pt x="275" y="154"/>
                  </a:lnTo>
                  <a:lnTo>
                    <a:pt x="282" y="180"/>
                  </a:lnTo>
                  <a:lnTo>
                    <a:pt x="287" y="208"/>
                  </a:lnTo>
                  <a:lnTo>
                    <a:pt x="291" y="236"/>
                  </a:lnTo>
                  <a:lnTo>
                    <a:pt x="294" y="266"/>
                  </a:lnTo>
                  <a:lnTo>
                    <a:pt x="296" y="296"/>
                  </a:lnTo>
                  <a:lnTo>
                    <a:pt x="297" y="327"/>
                  </a:lnTo>
                  <a:lnTo>
                    <a:pt x="297" y="358"/>
                  </a:lnTo>
                  <a:lnTo>
                    <a:pt x="296" y="390"/>
                  </a:lnTo>
                  <a:lnTo>
                    <a:pt x="294" y="425"/>
                  </a:lnTo>
                  <a:lnTo>
                    <a:pt x="291" y="462"/>
                  </a:lnTo>
                  <a:lnTo>
                    <a:pt x="287" y="500"/>
                  </a:lnTo>
                  <a:lnTo>
                    <a:pt x="281" y="539"/>
                  </a:lnTo>
                  <a:lnTo>
                    <a:pt x="274" y="579"/>
                  </a:lnTo>
                  <a:lnTo>
                    <a:pt x="266" y="618"/>
                  </a:lnTo>
                  <a:lnTo>
                    <a:pt x="256" y="656"/>
                  </a:lnTo>
                  <a:lnTo>
                    <a:pt x="244" y="692"/>
                  </a:lnTo>
                  <a:lnTo>
                    <a:pt x="231" y="726"/>
                  </a:lnTo>
                  <a:lnTo>
                    <a:pt x="224" y="742"/>
                  </a:lnTo>
                  <a:lnTo>
                    <a:pt x="216" y="757"/>
                  </a:lnTo>
                  <a:lnTo>
                    <a:pt x="208" y="771"/>
                  </a:lnTo>
                  <a:lnTo>
                    <a:pt x="200" y="784"/>
                  </a:lnTo>
                  <a:lnTo>
                    <a:pt x="191" y="796"/>
                  </a:lnTo>
                  <a:lnTo>
                    <a:pt x="182" y="807"/>
                  </a:lnTo>
                  <a:lnTo>
                    <a:pt x="173" y="817"/>
                  </a:lnTo>
                  <a:lnTo>
                    <a:pt x="163" y="826"/>
                  </a:lnTo>
                  <a:lnTo>
                    <a:pt x="153" y="834"/>
                  </a:lnTo>
                  <a:lnTo>
                    <a:pt x="142" y="840"/>
                  </a:lnTo>
                  <a:lnTo>
                    <a:pt x="131" y="845"/>
                  </a:lnTo>
                  <a:lnTo>
                    <a:pt x="119" y="848"/>
                  </a:lnTo>
                  <a:lnTo>
                    <a:pt x="105" y="850"/>
                  </a:lnTo>
                  <a:lnTo>
                    <a:pt x="92" y="851"/>
                  </a:lnTo>
                  <a:lnTo>
                    <a:pt x="80" y="851"/>
                  </a:lnTo>
                  <a:lnTo>
                    <a:pt x="69" y="850"/>
                  </a:lnTo>
                  <a:lnTo>
                    <a:pt x="58" y="849"/>
                  </a:lnTo>
                  <a:lnTo>
                    <a:pt x="49" y="846"/>
                  </a:lnTo>
                  <a:lnTo>
                    <a:pt x="40" y="843"/>
                  </a:lnTo>
                  <a:lnTo>
                    <a:pt x="33" y="839"/>
                  </a:lnTo>
                  <a:lnTo>
                    <a:pt x="26" y="835"/>
                  </a:lnTo>
                  <a:lnTo>
                    <a:pt x="20" y="829"/>
                  </a:lnTo>
                  <a:lnTo>
                    <a:pt x="15" y="823"/>
                  </a:lnTo>
                  <a:lnTo>
                    <a:pt x="11" y="817"/>
                  </a:lnTo>
                  <a:lnTo>
                    <a:pt x="7" y="810"/>
                  </a:lnTo>
                  <a:lnTo>
                    <a:pt x="4" y="803"/>
                  </a:lnTo>
                  <a:lnTo>
                    <a:pt x="2" y="796"/>
                  </a:lnTo>
                  <a:lnTo>
                    <a:pt x="1" y="788"/>
                  </a:lnTo>
                  <a:lnTo>
                    <a:pt x="0" y="780"/>
                  </a:lnTo>
                  <a:lnTo>
                    <a:pt x="0" y="772"/>
                  </a:lnTo>
                  <a:lnTo>
                    <a:pt x="1" y="763"/>
                  </a:lnTo>
                  <a:lnTo>
                    <a:pt x="2" y="755"/>
                  </a:lnTo>
                  <a:lnTo>
                    <a:pt x="6" y="738"/>
                  </a:lnTo>
                  <a:lnTo>
                    <a:pt x="13" y="721"/>
                  </a:lnTo>
                  <a:lnTo>
                    <a:pt x="21" y="704"/>
                  </a:lnTo>
                  <a:lnTo>
                    <a:pt x="31" y="688"/>
                  </a:lnTo>
                  <a:lnTo>
                    <a:pt x="43" y="674"/>
                  </a:lnTo>
                  <a:lnTo>
                    <a:pt x="57" y="661"/>
                  </a:lnTo>
                  <a:lnTo>
                    <a:pt x="63" y="655"/>
                  </a:lnTo>
                  <a:lnTo>
                    <a:pt x="70" y="648"/>
                  </a:lnTo>
                  <a:lnTo>
                    <a:pt x="76" y="640"/>
                  </a:lnTo>
                  <a:lnTo>
                    <a:pt x="81" y="632"/>
                  </a:lnTo>
                  <a:lnTo>
                    <a:pt x="91" y="614"/>
                  </a:lnTo>
                  <a:lnTo>
                    <a:pt x="99" y="594"/>
                  </a:lnTo>
                  <a:lnTo>
                    <a:pt x="105" y="572"/>
                  </a:lnTo>
                  <a:lnTo>
                    <a:pt x="110" y="549"/>
                  </a:lnTo>
                  <a:lnTo>
                    <a:pt x="115" y="525"/>
                  </a:lnTo>
                  <a:lnTo>
                    <a:pt x="118" y="501"/>
                  </a:lnTo>
                  <a:lnTo>
                    <a:pt x="123" y="453"/>
                  </a:lnTo>
                  <a:lnTo>
                    <a:pt x="126" y="407"/>
                  </a:lnTo>
                  <a:lnTo>
                    <a:pt x="128" y="366"/>
                  </a:lnTo>
                  <a:lnTo>
                    <a:pt x="132" y="333"/>
                  </a:lnTo>
                  <a:lnTo>
                    <a:pt x="133" y="326"/>
                  </a:lnTo>
                  <a:lnTo>
                    <a:pt x="133" y="319"/>
                  </a:lnTo>
                  <a:lnTo>
                    <a:pt x="132" y="311"/>
                  </a:lnTo>
                  <a:lnTo>
                    <a:pt x="131" y="303"/>
                  </a:lnTo>
                  <a:lnTo>
                    <a:pt x="127" y="289"/>
                  </a:lnTo>
                  <a:lnTo>
                    <a:pt x="121" y="275"/>
                  </a:lnTo>
                  <a:lnTo>
                    <a:pt x="113" y="261"/>
                  </a:lnTo>
                  <a:lnTo>
                    <a:pt x="104" y="247"/>
                  </a:lnTo>
                  <a:lnTo>
                    <a:pt x="94" y="233"/>
                  </a:lnTo>
                  <a:lnTo>
                    <a:pt x="83" y="219"/>
                  </a:lnTo>
                  <a:lnTo>
                    <a:pt x="62" y="192"/>
                  </a:lnTo>
                  <a:lnTo>
                    <a:pt x="42" y="167"/>
                  </a:lnTo>
                  <a:lnTo>
                    <a:pt x="34" y="155"/>
                  </a:lnTo>
                  <a:lnTo>
                    <a:pt x="27" y="144"/>
                  </a:lnTo>
                  <a:lnTo>
                    <a:pt x="23" y="133"/>
                  </a:lnTo>
                  <a:lnTo>
                    <a:pt x="20" y="122"/>
                  </a:lnTo>
                  <a:close/>
                </a:path>
              </a:pathLst>
            </a:custGeom>
            <a:solidFill>
              <a:srgbClr val="FAE4D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4" name="Freeform 665"/>
            <p:cNvSpPr>
              <a:spLocks/>
            </p:cNvSpPr>
            <p:nvPr/>
          </p:nvSpPr>
          <p:spPr bwMode="auto">
            <a:xfrm>
              <a:off x="1564" y="3627"/>
              <a:ext cx="16" cy="300"/>
            </a:xfrm>
            <a:custGeom>
              <a:avLst/>
              <a:gdLst/>
              <a:ahLst/>
              <a:cxnLst>
                <a:cxn ang="0">
                  <a:pos x="102" y="3302"/>
                </a:cxn>
                <a:cxn ang="0">
                  <a:pos x="120" y="3299"/>
                </a:cxn>
                <a:cxn ang="0">
                  <a:pos x="136" y="3292"/>
                </a:cxn>
                <a:cxn ang="0">
                  <a:pos x="151" y="3283"/>
                </a:cxn>
                <a:cxn ang="0">
                  <a:pos x="164" y="3272"/>
                </a:cxn>
                <a:cxn ang="0">
                  <a:pos x="174" y="3259"/>
                </a:cxn>
                <a:cxn ang="0">
                  <a:pos x="181" y="3244"/>
                </a:cxn>
                <a:cxn ang="0">
                  <a:pos x="184" y="3228"/>
                </a:cxn>
                <a:cxn ang="0">
                  <a:pos x="185" y="84"/>
                </a:cxn>
                <a:cxn ang="0">
                  <a:pos x="183" y="66"/>
                </a:cxn>
                <a:cxn ang="0">
                  <a:pos x="178" y="51"/>
                </a:cxn>
                <a:cxn ang="0">
                  <a:pos x="169" y="37"/>
                </a:cxn>
                <a:cxn ang="0">
                  <a:pos x="158" y="24"/>
                </a:cxn>
                <a:cxn ang="0">
                  <a:pos x="144" y="14"/>
                </a:cxn>
                <a:cxn ang="0">
                  <a:pos x="128" y="6"/>
                </a:cxn>
                <a:cxn ang="0">
                  <a:pos x="111" y="1"/>
                </a:cxn>
                <a:cxn ang="0">
                  <a:pos x="92" y="0"/>
                </a:cxn>
                <a:cxn ang="0">
                  <a:pos x="73" y="1"/>
                </a:cxn>
                <a:cxn ang="0">
                  <a:pos x="56" y="6"/>
                </a:cxn>
                <a:cxn ang="0">
                  <a:pos x="40" y="14"/>
                </a:cxn>
                <a:cxn ang="0">
                  <a:pos x="27" y="24"/>
                </a:cxn>
                <a:cxn ang="0">
                  <a:pos x="15" y="37"/>
                </a:cxn>
                <a:cxn ang="0">
                  <a:pos x="7" y="51"/>
                </a:cxn>
                <a:cxn ang="0">
                  <a:pos x="1" y="66"/>
                </a:cxn>
                <a:cxn ang="0">
                  <a:pos x="0" y="84"/>
                </a:cxn>
                <a:cxn ang="0">
                  <a:pos x="0" y="3228"/>
                </a:cxn>
                <a:cxn ang="0">
                  <a:pos x="4" y="3244"/>
                </a:cxn>
                <a:cxn ang="0">
                  <a:pos x="11" y="3259"/>
                </a:cxn>
                <a:cxn ang="0">
                  <a:pos x="21" y="3272"/>
                </a:cxn>
                <a:cxn ang="0">
                  <a:pos x="33" y="3283"/>
                </a:cxn>
                <a:cxn ang="0">
                  <a:pos x="48" y="3292"/>
                </a:cxn>
                <a:cxn ang="0">
                  <a:pos x="65" y="3299"/>
                </a:cxn>
                <a:cxn ang="0">
                  <a:pos x="83" y="3302"/>
                </a:cxn>
              </a:cxnLst>
              <a:rect l="0" t="0" r="r" b="b"/>
              <a:pathLst>
                <a:path w="185" h="3302">
                  <a:moveTo>
                    <a:pt x="92" y="3302"/>
                  </a:moveTo>
                  <a:lnTo>
                    <a:pt x="102" y="3302"/>
                  </a:lnTo>
                  <a:lnTo>
                    <a:pt x="111" y="3301"/>
                  </a:lnTo>
                  <a:lnTo>
                    <a:pt x="120" y="3299"/>
                  </a:lnTo>
                  <a:lnTo>
                    <a:pt x="128" y="3296"/>
                  </a:lnTo>
                  <a:lnTo>
                    <a:pt x="136" y="3292"/>
                  </a:lnTo>
                  <a:lnTo>
                    <a:pt x="144" y="3288"/>
                  </a:lnTo>
                  <a:lnTo>
                    <a:pt x="151" y="3283"/>
                  </a:lnTo>
                  <a:lnTo>
                    <a:pt x="158" y="3278"/>
                  </a:lnTo>
                  <a:lnTo>
                    <a:pt x="164" y="3272"/>
                  </a:lnTo>
                  <a:lnTo>
                    <a:pt x="169" y="3266"/>
                  </a:lnTo>
                  <a:lnTo>
                    <a:pt x="174" y="3259"/>
                  </a:lnTo>
                  <a:lnTo>
                    <a:pt x="178" y="3252"/>
                  </a:lnTo>
                  <a:lnTo>
                    <a:pt x="181" y="3244"/>
                  </a:lnTo>
                  <a:lnTo>
                    <a:pt x="183" y="3236"/>
                  </a:lnTo>
                  <a:lnTo>
                    <a:pt x="184" y="3228"/>
                  </a:lnTo>
                  <a:lnTo>
                    <a:pt x="185" y="3219"/>
                  </a:lnTo>
                  <a:lnTo>
                    <a:pt x="185" y="84"/>
                  </a:lnTo>
                  <a:lnTo>
                    <a:pt x="184" y="76"/>
                  </a:lnTo>
                  <a:lnTo>
                    <a:pt x="183" y="66"/>
                  </a:lnTo>
                  <a:lnTo>
                    <a:pt x="181" y="58"/>
                  </a:lnTo>
                  <a:lnTo>
                    <a:pt x="178" y="51"/>
                  </a:lnTo>
                  <a:lnTo>
                    <a:pt x="174" y="43"/>
                  </a:lnTo>
                  <a:lnTo>
                    <a:pt x="169" y="37"/>
                  </a:lnTo>
                  <a:lnTo>
                    <a:pt x="164" y="30"/>
                  </a:lnTo>
                  <a:lnTo>
                    <a:pt x="158" y="24"/>
                  </a:lnTo>
                  <a:lnTo>
                    <a:pt x="151" y="19"/>
                  </a:lnTo>
                  <a:lnTo>
                    <a:pt x="144" y="14"/>
                  </a:lnTo>
                  <a:lnTo>
                    <a:pt x="136" y="10"/>
                  </a:lnTo>
                  <a:lnTo>
                    <a:pt x="128" y="6"/>
                  </a:lnTo>
                  <a:lnTo>
                    <a:pt x="120" y="4"/>
                  </a:lnTo>
                  <a:lnTo>
                    <a:pt x="111" y="1"/>
                  </a:lnTo>
                  <a:lnTo>
                    <a:pt x="102" y="0"/>
                  </a:lnTo>
                  <a:lnTo>
                    <a:pt x="92" y="0"/>
                  </a:lnTo>
                  <a:lnTo>
                    <a:pt x="83" y="0"/>
                  </a:lnTo>
                  <a:lnTo>
                    <a:pt x="73" y="1"/>
                  </a:lnTo>
                  <a:lnTo>
                    <a:pt x="65" y="4"/>
                  </a:lnTo>
                  <a:lnTo>
                    <a:pt x="56" y="6"/>
                  </a:lnTo>
                  <a:lnTo>
                    <a:pt x="48" y="10"/>
                  </a:lnTo>
                  <a:lnTo>
                    <a:pt x="40" y="14"/>
                  </a:lnTo>
                  <a:lnTo>
                    <a:pt x="33" y="19"/>
                  </a:lnTo>
                  <a:lnTo>
                    <a:pt x="27" y="24"/>
                  </a:lnTo>
                  <a:lnTo>
                    <a:pt x="21" y="30"/>
                  </a:lnTo>
                  <a:lnTo>
                    <a:pt x="15" y="37"/>
                  </a:lnTo>
                  <a:lnTo>
                    <a:pt x="11" y="43"/>
                  </a:lnTo>
                  <a:lnTo>
                    <a:pt x="7" y="51"/>
                  </a:lnTo>
                  <a:lnTo>
                    <a:pt x="4" y="58"/>
                  </a:lnTo>
                  <a:lnTo>
                    <a:pt x="1" y="66"/>
                  </a:lnTo>
                  <a:lnTo>
                    <a:pt x="0" y="76"/>
                  </a:lnTo>
                  <a:lnTo>
                    <a:pt x="0" y="84"/>
                  </a:lnTo>
                  <a:lnTo>
                    <a:pt x="0" y="3219"/>
                  </a:lnTo>
                  <a:lnTo>
                    <a:pt x="0" y="3228"/>
                  </a:lnTo>
                  <a:lnTo>
                    <a:pt x="1" y="3236"/>
                  </a:lnTo>
                  <a:lnTo>
                    <a:pt x="4" y="3244"/>
                  </a:lnTo>
                  <a:lnTo>
                    <a:pt x="7" y="3252"/>
                  </a:lnTo>
                  <a:lnTo>
                    <a:pt x="11" y="3259"/>
                  </a:lnTo>
                  <a:lnTo>
                    <a:pt x="15" y="3266"/>
                  </a:lnTo>
                  <a:lnTo>
                    <a:pt x="21" y="3272"/>
                  </a:lnTo>
                  <a:lnTo>
                    <a:pt x="27" y="3278"/>
                  </a:lnTo>
                  <a:lnTo>
                    <a:pt x="33" y="3283"/>
                  </a:lnTo>
                  <a:lnTo>
                    <a:pt x="40" y="3288"/>
                  </a:lnTo>
                  <a:lnTo>
                    <a:pt x="48" y="3292"/>
                  </a:lnTo>
                  <a:lnTo>
                    <a:pt x="56" y="3296"/>
                  </a:lnTo>
                  <a:lnTo>
                    <a:pt x="65" y="3299"/>
                  </a:lnTo>
                  <a:lnTo>
                    <a:pt x="73" y="3301"/>
                  </a:lnTo>
                  <a:lnTo>
                    <a:pt x="83" y="3302"/>
                  </a:lnTo>
                  <a:lnTo>
                    <a:pt x="92" y="3302"/>
                  </a:lnTo>
                  <a:close/>
                </a:path>
              </a:pathLst>
            </a:custGeom>
            <a:solidFill>
              <a:srgbClr val="A0A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5" name="Freeform 666"/>
            <p:cNvSpPr>
              <a:spLocks/>
            </p:cNvSpPr>
            <p:nvPr/>
          </p:nvSpPr>
          <p:spPr bwMode="auto">
            <a:xfrm>
              <a:off x="737" y="3863"/>
              <a:ext cx="122" cy="93"/>
            </a:xfrm>
            <a:custGeom>
              <a:avLst/>
              <a:gdLst/>
              <a:ahLst/>
              <a:cxnLst>
                <a:cxn ang="0">
                  <a:pos x="1268" y="473"/>
                </a:cxn>
                <a:cxn ang="0">
                  <a:pos x="1303" y="531"/>
                </a:cxn>
                <a:cxn ang="0">
                  <a:pos x="1326" y="586"/>
                </a:cxn>
                <a:cxn ang="0">
                  <a:pos x="1340" y="636"/>
                </a:cxn>
                <a:cxn ang="0">
                  <a:pos x="1344" y="683"/>
                </a:cxn>
                <a:cxn ang="0">
                  <a:pos x="1340" y="727"/>
                </a:cxn>
                <a:cxn ang="0">
                  <a:pos x="1329" y="767"/>
                </a:cxn>
                <a:cxn ang="0">
                  <a:pos x="1310" y="804"/>
                </a:cxn>
                <a:cxn ang="0">
                  <a:pos x="1286" y="839"/>
                </a:cxn>
                <a:cxn ang="0">
                  <a:pos x="1257" y="870"/>
                </a:cxn>
                <a:cxn ang="0">
                  <a:pos x="1223" y="898"/>
                </a:cxn>
                <a:cxn ang="0">
                  <a:pos x="1186" y="923"/>
                </a:cxn>
                <a:cxn ang="0">
                  <a:pos x="1147" y="945"/>
                </a:cxn>
                <a:cxn ang="0">
                  <a:pos x="1104" y="964"/>
                </a:cxn>
                <a:cxn ang="0">
                  <a:pos x="1062" y="980"/>
                </a:cxn>
                <a:cxn ang="0">
                  <a:pos x="1019" y="994"/>
                </a:cxn>
                <a:cxn ang="0">
                  <a:pos x="962" y="1009"/>
                </a:cxn>
                <a:cxn ang="0">
                  <a:pos x="898" y="1019"/>
                </a:cxn>
                <a:cxn ang="0">
                  <a:pos x="846" y="1022"/>
                </a:cxn>
                <a:cxn ang="0">
                  <a:pos x="801" y="1017"/>
                </a:cxn>
                <a:cxn ang="0">
                  <a:pos x="758" y="1007"/>
                </a:cxn>
                <a:cxn ang="0">
                  <a:pos x="713" y="993"/>
                </a:cxn>
                <a:cxn ang="0">
                  <a:pos x="634" y="965"/>
                </a:cxn>
                <a:cxn ang="0">
                  <a:pos x="529" y="933"/>
                </a:cxn>
                <a:cxn ang="0">
                  <a:pos x="467" y="909"/>
                </a:cxn>
                <a:cxn ang="0">
                  <a:pos x="420" y="885"/>
                </a:cxn>
                <a:cxn ang="0">
                  <a:pos x="386" y="860"/>
                </a:cxn>
                <a:cxn ang="0">
                  <a:pos x="348" y="822"/>
                </a:cxn>
                <a:cxn ang="0">
                  <a:pos x="311" y="779"/>
                </a:cxn>
                <a:cxn ang="0">
                  <a:pos x="279" y="749"/>
                </a:cxn>
                <a:cxn ang="0">
                  <a:pos x="239" y="717"/>
                </a:cxn>
                <a:cxn ang="0">
                  <a:pos x="198" y="681"/>
                </a:cxn>
                <a:cxn ang="0">
                  <a:pos x="160" y="640"/>
                </a:cxn>
                <a:cxn ang="0">
                  <a:pos x="124" y="595"/>
                </a:cxn>
                <a:cxn ang="0">
                  <a:pos x="92" y="547"/>
                </a:cxn>
                <a:cxn ang="0">
                  <a:pos x="63" y="497"/>
                </a:cxn>
                <a:cxn ang="0">
                  <a:pos x="39" y="445"/>
                </a:cxn>
                <a:cxn ang="0">
                  <a:pos x="21" y="393"/>
                </a:cxn>
                <a:cxn ang="0">
                  <a:pos x="8" y="341"/>
                </a:cxn>
                <a:cxn ang="0">
                  <a:pos x="1" y="289"/>
                </a:cxn>
                <a:cxn ang="0">
                  <a:pos x="3" y="240"/>
                </a:cxn>
                <a:cxn ang="0">
                  <a:pos x="12" y="193"/>
                </a:cxn>
                <a:cxn ang="0">
                  <a:pos x="30" y="150"/>
                </a:cxn>
                <a:cxn ang="0">
                  <a:pos x="57" y="111"/>
                </a:cxn>
                <a:cxn ang="0">
                  <a:pos x="95" y="77"/>
                </a:cxn>
                <a:cxn ang="0">
                  <a:pos x="143" y="49"/>
                </a:cxn>
                <a:cxn ang="0">
                  <a:pos x="202" y="26"/>
                </a:cxn>
                <a:cxn ang="0">
                  <a:pos x="266" y="11"/>
                </a:cxn>
                <a:cxn ang="0">
                  <a:pos x="333" y="2"/>
                </a:cxn>
                <a:cxn ang="0">
                  <a:pos x="402" y="0"/>
                </a:cxn>
                <a:cxn ang="0">
                  <a:pos x="474" y="4"/>
                </a:cxn>
                <a:cxn ang="0">
                  <a:pos x="547" y="14"/>
                </a:cxn>
                <a:cxn ang="0">
                  <a:pos x="620" y="30"/>
                </a:cxn>
                <a:cxn ang="0">
                  <a:pos x="695" y="53"/>
                </a:cxn>
                <a:cxn ang="0">
                  <a:pos x="768" y="80"/>
                </a:cxn>
                <a:cxn ang="0">
                  <a:pos x="840" y="113"/>
                </a:cxn>
                <a:cxn ang="0">
                  <a:pos x="912" y="150"/>
                </a:cxn>
                <a:cxn ang="0">
                  <a:pos x="980" y="193"/>
                </a:cxn>
                <a:cxn ang="0">
                  <a:pos x="1046" y="240"/>
                </a:cxn>
                <a:cxn ang="0">
                  <a:pos x="1108" y="292"/>
                </a:cxn>
                <a:cxn ang="0">
                  <a:pos x="1168" y="350"/>
                </a:cxn>
                <a:cxn ang="0">
                  <a:pos x="1222" y="411"/>
                </a:cxn>
              </a:cxnLst>
              <a:rect l="0" t="0" r="r" b="b"/>
              <a:pathLst>
                <a:path w="1344" h="1022">
                  <a:moveTo>
                    <a:pt x="1247" y="443"/>
                  </a:moveTo>
                  <a:lnTo>
                    <a:pt x="1268" y="473"/>
                  </a:lnTo>
                  <a:lnTo>
                    <a:pt x="1287" y="502"/>
                  </a:lnTo>
                  <a:lnTo>
                    <a:pt x="1303" y="531"/>
                  </a:lnTo>
                  <a:lnTo>
                    <a:pt x="1316" y="559"/>
                  </a:lnTo>
                  <a:lnTo>
                    <a:pt x="1326" y="586"/>
                  </a:lnTo>
                  <a:lnTo>
                    <a:pt x="1334" y="612"/>
                  </a:lnTo>
                  <a:lnTo>
                    <a:pt x="1340" y="636"/>
                  </a:lnTo>
                  <a:lnTo>
                    <a:pt x="1343" y="660"/>
                  </a:lnTo>
                  <a:lnTo>
                    <a:pt x="1344" y="683"/>
                  </a:lnTo>
                  <a:lnTo>
                    <a:pt x="1343" y="706"/>
                  </a:lnTo>
                  <a:lnTo>
                    <a:pt x="1340" y="727"/>
                  </a:lnTo>
                  <a:lnTo>
                    <a:pt x="1335" y="748"/>
                  </a:lnTo>
                  <a:lnTo>
                    <a:pt x="1329" y="767"/>
                  </a:lnTo>
                  <a:lnTo>
                    <a:pt x="1320" y="786"/>
                  </a:lnTo>
                  <a:lnTo>
                    <a:pt x="1310" y="804"/>
                  </a:lnTo>
                  <a:lnTo>
                    <a:pt x="1299" y="823"/>
                  </a:lnTo>
                  <a:lnTo>
                    <a:pt x="1286" y="839"/>
                  </a:lnTo>
                  <a:lnTo>
                    <a:pt x="1272" y="855"/>
                  </a:lnTo>
                  <a:lnTo>
                    <a:pt x="1257" y="870"/>
                  </a:lnTo>
                  <a:lnTo>
                    <a:pt x="1241" y="884"/>
                  </a:lnTo>
                  <a:lnTo>
                    <a:pt x="1223" y="898"/>
                  </a:lnTo>
                  <a:lnTo>
                    <a:pt x="1205" y="911"/>
                  </a:lnTo>
                  <a:lnTo>
                    <a:pt x="1186" y="923"/>
                  </a:lnTo>
                  <a:lnTo>
                    <a:pt x="1167" y="934"/>
                  </a:lnTo>
                  <a:lnTo>
                    <a:pt x="1147" y="945"/>
                  </a:lnTo>
                  <a:lnTo>
                    <a:pt x="1125" y="955"/>
                  </a:lnTo>
                  <a:lnTo>
                    <a:pt x="1104" y="964"/>
                  </a:lnTo>
                  <a:lnTo>
                    <a:pt x="1083" y="972"/>
                  </a:lnTo>
                  <a:lnTo>
                    <a:pt x="1062" y="980"/>
                  </a:lnTo>
                  <a:lnTo>
                    <a:pt x="1040" y="987"/>
                  </a:lnTo>
                  <a:lnTo>
                    <a:pt x="1019" y="994"/>
                  </a:lnTo>
                  <a:lnTo>
                    <a:pt x="998" y="1000"/>
                  </a:lnTo>
                  <a:lnTo>
                    <a:pt x="962" y="1009"/>
                  </a:lnTo>
                  <a:lnTo>
                    <a:pt x="929" y="1015"/>
                  </a:lnTo>
                  <a:lnTo>
                    <a:pt x="898" y="1019"/>
                  </a:lnTo>
                  <a:lnTo>
                    <a:pt x="871" y="1022"/>
                  </a:lnTo>
                  <a:lnTo>
                    <a:pt x="846" y="1022"/>
                  </a:lnTo>
                  <a:lnTo>
                    <a:pt x="823" y="1020"/>
                  </a:lnTo>
                  <a:lnTo>
                    <a:pt x="801" y="1017"/>
                  </a:lnTo>
                  <a:lnTo>
                    <a:pt x="779" y="1013"/>
                  </a:lnTo>
                  <a:lnTo>
                    <a:pt x="758" y="1007"/>
                  </a:lnTo>
                  <a:lnTo>
                    <a:pt x="736" y="1000"/>
                  </a:lnTo>
                  <a:lnTo>
                    <a:pt x="713" y="993"/>
                  </a:lnTo>
                  <a:lnTo>
                    <a:pt x="689" y="984"/>
                  </a:lnTo>
                  <a:lnTo>
                    <a:pt x="634" y="965"/>
                  </a:lnTo>
                  <a:lnTo>
                    <a:pt x="569" y="945"/>
                  </a:lnTo>
                  <a:lnTo>
                    <a:pt x="529" y="933"/>
                  </a:lnTo>
                  <a:lnTo>
                    <a:pt x="496" y="921"/>
                  </a:lnTo>
                  <a:lnTo>
                    <a:pt x="467" y="909"/>
                  </a:lnTo>
                  <a:lnTo>
                    <a:pt x="441" y="897"/>
                  </a:lnTo>
                  <a:lnTo>
                    <a:pt x="420" y="885"/>
                  </a:lnTo>
                  <a:lnTo>
                    <a:pt x="402" y="873"/>
                  </a:lnTo>
                  <a:lnTo>
                    <a:pt x="386" y="860"/>
                  </a:lnTo>
                  <a:lnTo>
                    <a:pt x="373" y="848"/>
                  </a:lnTo>
                  <a:lnTo>
                    <a:pt x="348" y="822"/>
                  </a:lnTo>
                  <a:lnTo>
                    <a:pt x="325" y="794"/>
                  </a:lnTo>
                  <a:lnTo>
                    <a:pt x="311" y="779"/>
                  </a:lnTo>
                  <a:lnTo>
                    <a:pt x="296" y="764"/>
                  </a:lnTo>
                  <a:lnTo>
                    <a:pt x="279" y="749"/>
                  </a:lnTo>
                  <a:lnTo>
                    <a:pt x="259" y="733"/>
                  </a:lnTo>
                  <a:lnTo>
                    <a:pt x="239" y="717"/>
                  </a:lnTo>
                  <a:lnTo>
                    <a:pt x="218" y="700"/>
                  </a:lnTo>
                  <a:lnTo>
                    <a:pt x="198" y="681"/>
                  </a:lnTo>
                  <a:lnTo>
                    <a:pt x="179" y="661"/>
                  </a:lnTo>
                  <a:lnTo>
                    <a:pt x="160" y="640"/>
                  </a:lnTo>
                  <a:lnTo>
                    <a:pt x="142" y="618"/>
                  </a:lnTo>
                  <a:lnTo>
                    <a:pt x="124" y="595"/>
                  </a:lnTo>
                  <a:lnTo>
                    <a:pt x="108" y="572"/>
                  </a:lnTo>
                  <a:lnTo>
                    <a:pt x="92" y="547"/>
                  </a:lnTo>
                  <a:lnTo>
                    <a:pt x="77" y="522"/>
                  </a:lnTo>
                  <a:lnTo>
                    <a:pt x="63" y="497"/>
                  </a:lnTo>
                  <a:lnTo>
                    <a:pt x="51" y="471"/>
                  </a:lnTo>
                  <a:lnTo>
                    <a:pt x="39" y="445"/>
                  </a:lnTo>
                  <a:lnTo>
                    <a:pt x="29" y="419"/>
                  </a:lnTo>
                  <a:lnTo>
                    <a:pt x="21" y="393"/>
                  </a:lnTo>
                  <a:lnTo>
                    <a:pt x="14" y="367"/>
                  </a:lnTo>
                  <a:lnTo>
                    <a:pt x="8" y="341"/>
                  </a:lnTo>
                  <a:lnTo>
                    <a:pt x="4" y="315"/>
                  </a:lnTo>
                  <a:lnTo>
                    <a:pt x="1" y="289"/>
                  </a:lnTo>
                  <a:lnTo>
                    <a:pt x="0" y="264"/>
                  </a:lnTo>
                  <a:lnTo>
                    <a:pt x="3" y="240"/>
                  </a:lnTo>
                  <a:lnTo>
                    <a:pt x="7" y="216"/>
                  </a:lnTo>
                  <a:lnTo>
                    <a:pt x="12" y="193"/>
                  </a:lnTo>
                  <a:lnTo>
                    <a:pt x="20" y="171"/>
                  </a:lnTo>
                  <a:lnTo>
                    <a:pt x="30" y="150"/>
                  </a:lnTo>
                  <a:lnTo>
                    <a:pt x="42" y="130"/>
                  </a:lnTo>
                  <a:lnTo>
                    <a:pt x="57" y="111"/>
                  </a:lnTo>
                  <a:lnTo>
                    <a:pt x="75" y="93"/>
                  </a:lnTo>
                  <a:lnTo>
                    <a:pt x="95" y="77"/>
                  </a:lnTo>
                  <a:lnTo>
                    <a:pt x="118" y="62"/>
                  </a:lnTo>
                  <a:lnTo>
                    <a:pt x="143" y="49"/>
                  </a:lnTo>
                  <a:lnTo>
                    <a:pt x="171" y="36"/>
                  </a:lnTo>
                  <a:lnTo>
                    <a:pt x="202" y="26"/>
                  </a:lnTo>
                  <a:lnTo>
                    <a:pt x="234" y="18"/>
                  </a:lnTo>
                  <a:lnTo>
                    <a:pt x="266" y="11"/>
                  </a:lnTo>
                  <a:lnTo>
                    <a:pt x="299" y="6"/>
                  </a:lnTo>
                  <a:lnTo>
                    <a:pt x="333" y="2"/>
                  </a:lnTo>
                  <a:lnTo>
                    <a:pt x="367" y="1"/>
                  </a:lnTo>
                  <a:lnTo>
                    <a:pt x="402" y="0"/>
                  </a:lnTo>
                  <a:lnTo>
                    <a:pt x="437" y="1"/>
                  </a:lnTo>
                  <a:lnTo>
                    <a:pt x="474" y="4"/>
                  </a:lnTo>
                  <a:lnTo>
                    <a:pt x="510" y="9"/>
                  </a:lnTo>
                  <a:lnTo>
                    <a:pt x="547" y="14"/>
                  </a:lnTo>
                  <a:lnTo>
                    <a:pt x="583" y="22"/>
                  </a:lnTo>
                  <a:lnTo>
                    <a:pt x="620" y="30"/>
                  </a:lnTo>
                  <a:lnTo>
                    <a:pt x="657" y="40"/>
                  </a:lnTo>
                  <a:lnTo>
                    <a:pt x="695" y="53"/>
                  </a:lnTo>
                  <a:lnTo>
                    <a:pt x="731" y="66"/>
                  </a:lnTo>
                  <a:lnTo>
                    <a:pt x="768" y="80"/>
                  </a:lnTo>
                  <a:lnTo>
                    <a:pt x="804" y="96"/>
                  </a:lnTo>
                  <a:lnTo>
                    <a:pt x="840" y="113"/>
                  </a:lnTo>
                  <a:lnTo>
                    <a:pt x="876" y="131"/>
                  </a:lnTo>
                  <a:lnTo>
                    <a:pt x="912" y="150"/>
                  </a:lnTo>
                  <a:lnTo>
                    <a:pt x="946" y="171"/>
                  </a:lnTo>
                  <a:lnTo>
                    <a:pt x="980" y="193"/>
                  </a:lnTo>
                  <a:lnTo>
                    <a:pt x="1013" y="216"/>
                  </a:lnTo>
                  <a:lnTo>
                    <a:pt x="1046" y="240"/>
                  </a:lnTo>
                  <a:lnTo>
                    <a:pt x="1078" y="266"/>
                  </a:lnTo>
                  <a:lnTo>
                    <a:pt x="1108" y="292"/>
                  </a:lnTo>
                  <a:lnTo>
                    <a:pt x="1139" y="321"/>
                  </a:lnTo>
                  <a:lnTo>
                    <a:pt x="1168" y="350"/>
                  </a:lnTo>
                  <a:lnTo>
                    <a:pt x="1195" y="380"/>
                  </a:lnTo>
                  <a:lnTo>
                    <a:pt x="1222" y="411"/>
                  </a:lnTo>
                  <a:lnTo>
                    <a:pt x="1247" y="443"/>
                  </a:lnTo>
                  <a:close/>
                </a:path>
              </a:pathLst>
            </a:custGeom>
            <a:solidFill>
              <a:srgbClr val="F6FBE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6" name="Freeform 667"/>
            <p:cNvSpPr>
              <a:spLocks/>
            </p:cNvSpPr>
            <p:nvPr/>
          </p:nvSpPr>
          <p:spPr bwMode="auto">
            <a:xfrm>
              <a:off x="734" y="3691"/>
              <a:ext cx="114" cy="162"/>
            </a:xfrm>
            <a:custGeom>
              <a:avLst/>
              <a:gdLst/>
              <a:ahLst/>
              <a:cxnLst>
                <a:cxn ang="0">
                  <a:pos x="924" y="1767"/>
                </a:cxn>
                <a:cxn ang="0">
                  <a:pos x="968" y="1757"/>
                </a:cxn>
                <a:cxn ang="0">
                  <a:pos x="1031" y="1737"/>
                </a:cxn>
                <a:cxn ang="0">
                  <a:pos x="1108" y="1704"/>
                </a:cxn>
                <a:cxn ang="0">
                  <a:pos x="1178" y="1667"/>
                </a:cxn>
                <a:cxn ang="0">
                  <a:pos x="1246" y="927"/>
                </a:cxn>
                <a:cxn ang="0">
                  <a:pos x="1208" y="813"/>
                </a:cxn>
                <a:cxn ang="0">
                  <a:pos x="1162" y="694"/>
                </a:cxn>
                <a:cxn ang="0">
                  <a:pos x="1098" y="549"/>
                </a:cxn>
                <a:cxn ang="0">
                  <a:pos x="1061" y="473"/>
                </a:cxn>
                <a:cxn ang="0">
                  <a:pos x="1019" y="397"/>
                </a:cxn>
                <a:cxn ang="0">
                  <a:pos x="974" y="321"/>
                </a:cxn>
                <a:cxn ang="0">
                  <a:pos x="924" y="248"/>
                </a:cxn>
                <a:cxn ang="0">
                  <a:pos x="872" y="180"/>
                </a:cxn>
                <a:cxn ang="0">
                  <a:pos x="816" y="118"/>
                </a:cxn>
                <a:cxn ang="0">
                  <a:pos x="757" y="65"/>
                </a:cxn>
                <a:cxn ang="0">
                  <a:pos x="694" y="22"/>
                </a:cxn>
                <a:cxn ang="0">
                  <a:pos x="678" y="15"/>
                </a:cxn>
                <a:cxn ang="0">
                  <a:pos x="659" y="10"/>
                </a:cxn>
                <a:cxn ang="0">
                  <a:pos x="609" y="3"/>
                </a:cxn>
                <a:cxn ang="0">
                  <a:pos x="551" y="0"/>
                </a:cxn>
                <a:cxn ang="0">
                  <a:pos x="487" y="0"/>
                </a:cxn>
                <a:cxn ang="0">
                  <a:pos x="366" y="6"/>
                </a:cxn>
                <a:cxn ang="0">
                  <a:pos x="288" y="13"/>
                </a:cxn>
                <a:cxn ang="0">
                  <a:pos x="260" y="18"/>
                </a:cxn>
                <a:cxn ang="0">
                  <a:pos x="231" y="28"/>
                </a:cxn>
                <a:cxn ang="0">
                  <a:pos x="203" y="42"/>
                </a:cxn>
                <a:cxn ang="0">
                  <a:pos x="176" y="60"/>
                </a:cxn>
                <a:cxn ang="0">
                  <a:pos x="150" y="82"/>
                </a:cxn>
                <a:cxn ang="0">
                  <a:pos x="126" y="106"/>
                </a:cxn>
                <a:cxn ang="0">
                  <a:pos x="103" y="134"/>
                </a:cxn>
                <a:cxn ang="0">
                  <a:pos x="81" y="165"/>
                </a:cxn>
                <a:cxn ang="0">
                  <a:pos x="62" y="197"/>
                </a:cxn>
                <a:cxn ang="0">
                  <a:pos x="44" y="231"/>
                </a:cxn>
                <a:cxn ang="0">
                  <a:pos x="30" y="267"/>
                </a:cxn>
                <a:cxn ang="0">
                  <a:pos x="17" y="303"/>
                </a:cxn>
                <a:cxn ang="0">
                  <a:pos x="8" y="341"/>
                </a:cxn>
                <a:cxn ang="0">
                  <a:pos x="2" y="379"/>
                </a:cxn>
                <a:cxn ang="0">
                  <a:pos x="0" y="418"/>
                </a:cxn>
                <a:cxn ang="0">
                  <a:pos x="1" y="456"/>
                </a:cxn>
                <a:cxn ang="0">
                  <a:pos x="7" y="498"/>
                </a:cxn>
                <a:cxn ang="0">
                  <a:pos x="16" y="548"/>
                </a:cxn>
                <a:cxn ang="0">
                  <a:pos x="44" y="665"/>
                </a:cxn>
                <a:cxn ang="0">
                  <a:pos x="82" y="799"/>
                </a:cxn>
                <a:cxn ang="0">
                  <a:pos x="127" y="943"/>
                </a:cxn>
                <a:cxn ang="0">
                  <a:pos x="177" y="1087"/>
                </a:cxn>
                <a:cxn ang="0">
                  <a:pos x="228" y="1224"/>
                </a:cxn>
                <a:cxn ang="0">
                  <a:pos x="278" y="1345"/>
                </a:cxn>
                <a:cxn ang="0">
                  <a:pos x="323" y="1444"/>
                </a:cxn>
                <a:cxn ang="0">
                  <a:pos x="344" y="1489"/>
                </a:cxn>
                <a:cxn ang="0">
                  <a:pos x="367" y="1540"/>
                </a:cxn>
                <a:cxn ang="0">
                  <a:pos x="391" y="1596"/>
                </a:cxn>
                <a:cxn ang="0">
                  <a:pos x="415" y="1655"/>
                </a:cxn>
                <a:cxn ang="0">
                  <a:pos x="501" y="1699"/>
                </a:cxn>
                <a:cxn ang="0">
                  <a:pos x="556" y="1722"/>
                </a:cxn>
                <a:cxn ang="0">
                  <a:pos x="618" y="1743"/>
                </a:cxn>
                <a:cxn ang="0">
                  <a:pos x="685" y="1761"/>
                </a:cxn>
                <a:cxn ang="0">
                  <a:pos x="757" y="1773"/>
                </a:cxn>
                <a:cxn ang="0">
                  <a:pos x="793" y="1776"/>
                </a:cxn>
                <a:cxn ang="0">
                  <a:pos x="829" y="1777"/>
                </a:cxn>
                <a:cxn ang="0">
                  <a:pos x="865" y="1776"/>
                </a:cxn>
                <a:cxn ang="0">
                  <a:pos x="901" y="1771"/>
                </a:cxn>
              </a:cxnLst>
              <a:rect l="0" t="0" r="r" b="b"/>
              <a:pathLst>
                <a:path w="1246" h="1777">
                  <a:moveTo>
                    <a:pt x="901" y="1771"/>
                  </a:moveTo>
                  <a:lnTo>
                    <a:pt x="924" y="1767"/>
                  </a:lnTo>
                  <a:lnTo>
                    <a:pt x="947" y="1762"/>
                  </a:lnTo>
                  <a:lnTo>
                    <a:pt x="968" y="1757"/>
                  </a:lnTo>
                  <a:lnTo>
                    <a:pt x="990" y="1750"/>
                  </a:lnTo>
                  <a:lnTo>
                    <a:pt x="1031" y="1737"/>
                  </a:lnTo>
                  <a:lnTo>
                    <a:pt x="1071" y="1721"/>
                  </a:lnTo>
                  <a:lnTo>
                    <a:pt x="1108" y="1704"/>
                  </a:lnTo>
                  <a:lnTo>
                    <a:pt x="1144" y="1687"/>
                  </a:lnTo>
                  <a:lnTo>
                    <a:pt x="1178" y="1667"/>
                  </a:lnTo>
                  <a:lnTo>
                    <a:pt x="1209" y="1649"/>
                  </a:lnTo>
                  <a:lnTo>
                    <a:pt x="1246" y="927"/>
                  </a:lnTo>
                  <a:lnTo>
                    <a:pt x="1236" y="895"/>
                  </a:lnTo>
                  <a:lnTo>
                    <a:pt x="1208" y="813"/>
                  </a:lnTo>
                  <a:lnTo>
                    <a:pt x="1187" y="757"/>
                  </a:lnTo>
                  <a:lnTo>
                    <a:pt x="1162" y="694"/>
                  </a:lnTo>
                  <a:lnTo>
                    <a:pt x="1132" y="623"/>
                  </a:lnTo>
                  <a:lnTo>
                    <a:pt x="1098" y="549"/>
                  </a:lnTo>
                  <a:lnTo>
                    <a:pt x="1080" y="512"/>
                  </a:lnTo>
                  <a:lnTo>
                    <a:pt x="1061" y="473"/>
                  </a:lnTo>
                  <a:lnTo>
                    <a:pt x="1040" y="435"/>
                  </a:lnTo>
                  <a:lnTo>
                    <a:pt x="1019" y="397"/>
                  </a:lnTo>
                  <a:lnTo>
                    <a:pt x="997" y="358"/>
                  </a:lnTo>
                  <a:lnTo>
                    <a:pt x="974" y="321"/>
                  </a:lnTo>
                  <a:lnTo>
                    <a:pt x="950" y="284"/>
                  </a:lnTo>
                  <a:lnTo>
                    <a:pt x="924" y="248"/>
                  </a:lnTo>
                  <a:lnTo>
                    <a:pt x="899" y="214"/>
                  </a:lnTo>
                  <a:lnTo>
                    <a:pt x="872" y="180"/>
                  </a:lnTo>
                  <a:lnTo>
                    <a:pt x="844" y="149"/>
                  </a:lnTo>
                  <a:lnTo>
                    <a:pt x="816" y="118"/>
                  </a:lnTo>
                  <a:lnTo>
                    <a:pt x="787" y="91"/>
                  </a:lnTo>
                  <a:lnTo>
                    <a:pt x="757" y="65"/>
                  </a:lnTo>
                  <a:lnTo>
                    <a:pt x="726" y="42"/>
                  </a:lnTo>
                  <a:lnTo>
                    <a:pt x="694" y="22"/>
                  </a:lnTo>
                  <a:lnTo>
                    <a:pt x="686" y="19"/>
                  </a:lnTo>
                  <a:lnTo>
                    <a:pt x="678" y="15"/>
                  </a:lnTo>
                  <a:lnTo>
                    <a:pt x="669" y="13"/>
                  </a:lnTo>
                  <a:lnTo>
                    <a:pt x="659" y="10"/>
                  </a:lnTo>
                  <a:lnTo>
                    <a:pt x="635" y="6"/>
                  </a:lnTo>
                  <a:lnTo>
                    <a:pt x="609" y="3"/>
                  </a:lnTo>
                  <a:lnTo>
                    <a:pt x="581" y="1"/>
                  </a:lnTo>
                  <a:lnTo>
                    <a:pt x="551" y="0"/>
                  </a:lnTo>
                  <a:lnTo>
                    <a:pt x="519" y="0"/>
                  </a:lnTo>
                  <a:lnTo>
                    <a:pt x="487" y="0"/>
                  </a:lnTo>
                  <a:lnTo>
                    <a:pt x="424" y="3"/>
                  </a:lnTo>
                  <a:lnTo>
                    <a:pt x="366" y="6"/>
                  </a:lnTo>
                  <a:lnTo>
                    <a:pt x="319" y="10"/>
                  </a:lnTo>
                  <a:lnTo>
                    <a:pt x="288" y="13"/>
                  </a:lnTo>
                  <a:lnTo>
                    <a:pt x="274" y="15"/>
                  </a:lnTo>
                  <a:lnTo>
                    <a:pt x="260" y="18"/>
                  </a:lnTo>
                  <a:lnTo>
                    <a:pt x="245" y="23"/>
                  </a:lnTo>
                  <a:lnTo>
                    <a:pt x="231" y="28"/>
                  </a:lnTo>
                  <a:lnTo>
                    <a:pt x="217" y="35"/>
                  </a:lnTo>
                  <a:lnTo>
                    <a:pt x="203" y="42"/>
                  </a:lnTo>
                  <a:lnTo>
                    <a:pt x="190" y="51"/>
                  </a:lnTo>
                  <a:lnTo>
                    <a:pt x="176" y="60"/>
                  </a:lnTo>
                  <a:lnTo>
                    <a:pt x="163" y="71"/>
                  </a:lnTo>
                  <a:lnTo>
                    <a:pt x="150" y="82"/>
                  </a:lnTo>
                  <a:lnTo>
                    <a:pt x="138" y="94"/>
                  </a:lnTo>
                  <a:lnTo>
                    <a:pt x="126" y="106"/>
                  </a:lnTo>
                  <a:lnTo>
                    <a:pt x="114" y="120"/>
                  </a:lnTo>
                  <a:lnTo>
                    <a:pt x="103" y="134"/>
                  </a:lnTo>
                  <a:lnTo>
                    <a:pt x="92" y="150"/>
                  </a:lnTo>
                  <a:lnTo>
                    <a:pt x="81" y="165"/>
                  </a:lnTo>
                  <a:lnTo>
                    <a:pt x="71" y="181"/>
                  </a:lnTo>
                  <a:lnTo>
                    <a:pt x="62" y="197"/>
                  </a:lnTo>
                  <a:lnTo>
                    <a:pt x="53" y="214"/>
                  </a:lnTo>
                  <a:lnTo>
                    <a:pt x="44" y="231"/>
                  </a:lnTo>
                  <a:lnTo>
                    <a:pt x="37" y="249"/>
                  </a:lnTo>
                  <a:lnTo>
                    <a:pt x="30" y="267"/>
                  </a:lnTo>
                  <a:lnTo>
                    <a:pt x="22" y="285"/>
                  </a:lnTo>
                  <a:lnTo>
                    <a:pt x="17" y="303"/>
                  </a:lnTo>
                  <a:lnTo>
                    <a:pt x="12" y="322"/>
                  </a:lnTo>
                  <a:lnTo>
                    <a:pt x="8" y="341"/>
                  </a:lnTo>
                  <a:lnTo>
                    <a:pt x="4" y="360"/>
                  </a:lnTo>
                  <a:lnTo>
                    <a:pt x="2" y="379"/>
                  </a:lnTo>
                  <a:lnTo>
                    <a:pt x="0" y="399"/>
                  </a:lnTo>
                  <a:lnTo>
                    <a:pt x="0" y="418"/>
                  </a:lnTo>
                  <a:lnTo>
                    <a:pt x="0" y="437"/>
                  </a:lnTo>
                  <a:lnTo>
                    <a:pt x="1" y="456"/>
                  </a:lnTo>
                  <a:lnTo>
                    <a:pt x="3" y="476"/>
                  </a:lnTo>
                  <a:lnTo>
                    <a:pt x="7" y="498"/>
                  </a:lnTo>
                  <a:lnTo>
                    <a:pt x="11" y="522"/>
                  </a:lnTo>
                  <a:lnTo>
                    <a:pt x="16" y="548"/>
                  </a:lnTo>
                  <a:lnTo>
                    <a:pt x="28" y="603"/>
                  </a:lnTo>
                  <a:lnTo>
                    <a:pt x="44" y="665"/>
                  </a:lnTo>
                  <a:lnTo>
                    <a:pt x="62" y="731"/>
                  </a:lnTo>
                  <a:lnTo>
                    <a:pt x="82" y="799"/>
                  </a:lnTo>
                  <a:lnTo>
                    <a:pt x="104" y="870"/>
                  </a:lnTo>
                  <a:lnTo>
                    <a:pt x="127" y="943"/>
                  </a:lnTo>
                  <a:lnTo>
                    <a:pt x="152" y="1015"/>
                  </a:lnTo>
                  <a:lnTo>
                    <a:pt x="177" y="1087"/>
                  </a:lnTo>
                  <a:lnTo>
                    <a:pt x="202" y="1157"/>
                  </a:lnTo>
                  <a:lnTo>
                    <a:pt x="228" y="1224"/>
                  </a:lnTo>
                  <a:lnTo>
                    <a:pt x="253" y="1287"/>
                  </a:lnTo>
                  <a:lnTo>
                    <a:pt x="278" y="1345"/>
                  </a:lnTo>
                  <a:lnTo>
                    <a:pt x="301" y="1398"/>
                  </a:lnTo>
                  <a:lnTo>
                    <a:pt x="323" y="1444"/>
                  </a:lnTo>
                  <a:lnTo>
                    <a:pt x="333" y="1466"/>
                  </a:lnTo>
                  <a:lnTo>
                    <a:pt x="344" y="1489"/>
                  </a:lnTo>
                  <a:lnTo>
                    <a:pt x="356" y="1514"/>
                  </a:lnTo>
                  <a:lnTo>
                    <a:pt x="367" y="1540"/>
                  </a:lnTo>
                  <a:lnTo>
                    <a:pt x="379" y="1568"/>
                  </a:lnTo>
                  <a:lnTo>
                    <a:pt x="391" y="1596"/>
                  </a:lnTo>
                  <a:lnTo>
                    <a:pt x="403" y="1626"/>
                  </a:lnTo>
                  <a:lnTo>
                    <a:pt x="415" y="1655"/>
                  </a:lnTo>
                  <a:lnTo>
                    <a:pt x="452" y="1675"/>
                  </a:lnTo>
                  <a:lnTo>
                    <a:pt x="501" y="1699"/>
                  </a:lnTo>
                  <a:lnTo>
                    <a:pt x="527" y="1710"/>
                  </a:lnTo>
                  <a:lnTo>
                    <a:pt x="556" y="1722"/>
                  </a:lnTo>
                  <a:lnTo>
                    <a:pt x="586" y="1733"/>
                  </a:lnTo>
                  <a:lnTo>
                    <a:pt x="618" y="1743"/>
                  </a:lnTo>
                  <a:lnTo>
                    <a:pt x="651" y="1753"/>
                  </a:lnTo>
                  <a:lnTo>
                    <a:pt x="685" y="1761"/>
                  </a:lnTo>
                  <a:lnTo>
                    <a:pt x="721" y="1768"/>
                  </a:lnTo>
                  <a:lnTo>
                    <a:pt x="757" y="1773"/>
                  </a:lnTo>
                  <a:lnTo>
                    <a:pt x="775" y="1775"/>
                  </a:lnTo>
                  <a:lnTo>
                    <a:pt x="793" y="1776"/>
                  </a:lnTo>
                  <a:lnTo>
                    <a:pt x="811" y="1777"/>
                  </a:lnTo>
                  <a:lnTo>
                    <a:pt x="829" y="1777"/>
                  </a:lnTo>
                  <a:lnTo>
                    <a:pt x="847" y="1777"/>
                  </a:lnTo>
                  <a:lnTo>
                    <a:pt x="865" y="1776"/>
                  </a:lnTo>
                  <a:lnTo>
                    <a:pt x="883" y="1774"/>
                  </a:lnTo>
                  <a:lnTo>
                    <a:pt x="901" y="1771"/>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7" name="Freeform 668"/>
            <p:cNvSpPr>
              <a:spLocks/>
            </p:cNvSpPr>
            <p:nvPr/>
          </p:nvSpPr>
          <p:spPr bwMode="auto">
            <a:xfrm>
              <a:off x="772" y="3841"/>
              <a:ext cx="72" cy="73"/>
            </a:xfrm>
            <a:custGeom>
              <a:avLst/>
              <a:gdLst/>
              <a:ahLst/>
              <a:cxnLst>
                <a:cxn ang="0">
                  <a:pos x="468" y="125"/>
                </a:cxn>
                <a:cxn ang="0">
                  <a:pos x="432" y="128"/>
                </a:cxn>
                <a:cxn ang="0">
                  <a:pos x="396" y="128"/>
                </a:cxn>
                <a:cxn ang="0">
                  <a:pos x="360" y="126"/>
                </a:cxn>
                <a:cxn ang="0">
                  <a:pos x="306" y="119"/>
                </a:cxn>
                <a:cxn ang="0">
                  <a:pos x="236" y="104"/>
                </a:cxn>
                <a:cxn ang="0">
                  <a:pos x="171" y="84"/>
                </a:cxn>
                <a:cxn ang="0">
                  <a:pos x="112" y="61"/>
                </a:cxn>
                <a:cxn ang="0">
                  <a:pos x="37" y="26"/>
                </a:cxn>
                <a:cxn ang="0">
                  <a:pos x="36" y="99"/>
                </a:cxn>
                <a:cxn ang="0">
                  <a:pos x="105" y="279"/>
                </a:cxn>
                <a:cxn ang="0">
                  <a:pos x="159" y="432"/>
                </a:cxn>
                <a:cxn ang="0">
                  <a:pos x="191" y="524"/>
                </a:cxn>
                <a:cxn ang="0">
                  <a:pos x="203" y="548"/>
                </a:cxn>
                <a:cxn ang="0">
                  <a:pos x="237" y="596"/>
                </a:cxn>
                <a:cxn ang="0">
                  <a:pos x="274" y="640"/>
                </a:cxn>
                <a:cxn ang="0">
                  <a:pos x="319" y="687"/>
                </a:cxn>
                <a:cxn ang="0">
                  <a:pos x="357" y="722"/>
                </a:cxn>
                <a:cxn ang="0">
                  <a:pos x="384" y="743"/>
                </a:cxn>
                <a:cxn ang="0">
                  <a:pos x="411" y="762"/>
                </a:cxn>
                <a:cxn ang="0">
                  <a:pos x="440" y="778"/>
                </a:cxn>
                <a:cxn ang="0">
                  <a:pos x="469" y="790"/>
                </a:cxn>
                <a:cxn ang="0">
                  <a:pos x="499" y="798"/>
                </a:cxn>
                <a:cxn ang="0">
                  <a:pos x="538" y="801"/>
                </a:cxn>
                <a:cxn ang="0">
                  <a:pos x="579" y="800"/>
                </a:cxn>
                <a:cxn ang="0">
                  <a:pos x="616" y="793"/>
                </a:cxn>
                <a:cxn ang="0">
                  <a:pos x="647" y="783"/>
                </a:cxn>
                <a:cxn ang="0">
                  <a:pos x="673" y="769"/>
                </a:cxn>
                <a:cxn ang="0">
                  <a:pos x="695" y="753"/>
                </a:cxn>
                <a:cxn ang="0">
                  <a:pos x="713" y="734"/>
                </a:cxn>
                <a:cxn ang="0">
                  <a:pos x="728" y="715"/>
                </a:cxn>
                <a:cxn ang="0">
                  <a:pos x="744" y="684"/>
                </a:cxn>
                <a:cxn ang="0">
                  <a:pos x="757" y="645"/>
                </a:cxn>
                <a:cxn ang="0">
                  <a:pos x="764" y="603"/>
                </a:cxn>
                <a:cxn ang="0">
                  <a:pos x="794" y="0"/>
                </a:cxn>
                <a:cxn ang="0">
                  <a:pos x="729" y="38"/>
                </a:cxn>
                <a:cxn ang="0">
                  <a:pos x="656" y="72"/>
                </a:cxn>
                <a:cxn ang="0">
                  <a:pos x="575" y="101"/>
                </a:cxn>
                <a:cxn ang="0">
                  <a:pos x="532" y="113"/>
                </a:cxn>
                <a:cxn ang="0">
                  <a:pos x="486" y="122"/>
                </a:cxn>
              </a:cxnLst>
              <a:rect l="0" t="0" r="r" b="b"/>
              <a:pathLst>
                <a:path w="794" h="801">
                  <a:moveTo>
                    <a:pt x="486" y="122"/>
                  </a:moveTo>
                  <a:lnTo>
                    <a:pt x="468" y="125"/>
                  </a:lnTo>
                  <a:lnTo>
                    <a:pt x="450" y="127"/>
                  </a:lnTo>
                  <a:lnTo>
                    <a:pt x="432" y="128"/>
                  </a:lnTo>
                  <a:lnTo>
                    <a:pt x="414" y="128"/>
                  </a:lnTo>
                  <a:lnTo>
                    <a:pt x="396" y="128"/>
                  </a:lnTo>
                  <a:lnTo>
                    <a:pt x="378" y="127"/>
                  </a:lnTo>
                  <a:lnTo>
                    <a:pt x="360" y="126"/>
                  </a:lnTo>
                  <a:lnTo>
                    <a:pt x="342" y="124"/>
                  </a:lnTo>
                  <a:lnTo>
                    <a:pt x="306" y="119"/>
                  </a:lnTo>
                  <a:lnTo>
                    <a:pt x="270" y="112"/>
                  </a:lnTo>
                  <a:lnTo>
                    <a:pt x="236" y="104"/>
                  </a:lnTo>
                  <a:lnTo>
                    <a:pt x="203" y="94"/>
                  </a:lnTo>
                  <a:lnTo>
                    <a:pt x="171" y="84"/>
                  </a:lnTo>
                  <a:lnTo>
                    <a:pt x="141" y="73"/>
                  </a:lnTo>
                  <a:lnTo>
                    <a:pt x="112" y="61"/>
                  </a:lnTo>
                  <a:lnTo>
                    <a:pt x="86" y="50"/>
                  </a:lnTo>
                  <a:lnTo>
                    <a:pt x="37" y="26"/>
                  </a:lnTo>
                  <a:lnTo>
                    <a:pt x="0" y="6"/>
                  </a:lnTo>
                  <a:lnTo>
                    <a:pt x="36" y="99"/>
                  </a:lnTo>
                  <a:lnTo>
                    <a:pt x="72" y="191"/>
                  </a:lnTo>
                  <a:lnTo>
                    <a:pt x="105" y="279"/>
                  </a:lnTo>
                  <a:lnTo>
                    <a:pt x="134" y="362"/>
                  </a:lnTo>
                  <a:lnTo>
                    <a:pt x="159" y="432"/>
                  </a:lnTo>
                  <a:lnTo>
                    <a:pt x="179" y="488"/>
                  </a:lnTo>
                  <a:lnTo>
                    <a:pt x="191" y="524"/>
                  </a:lnTo>
                  <a:lnTo>
                    <a:pt x="196" y="537"/>
                  </a:lnTo>
                  <a:lnTo>
                    <a:pt x="203" y="548"/>
                  </a:lnTo>
                  <a:lnTo>
                    <a:pt x="223" y="577"/>
                  </a:lnTo>
                  <a:lnTo>
                    <a:pt x="237" y="596"/>
                  </a:lnTo>
                  <a:lnTo>
                    <a:pt x="254" y="617"/>
                  </a:lnTo>
                  <a:lnTo>
                    <a:pt x="274" y="640"/>
                  </a:lnTo>
                  <a:lnTo>
                    <a:pt x="296" y="663"/>
                  </a:lnTo>
                  <a:lnTo>
                    <a:pt x="319" y="687"/>
                  </a:lnTo>
                  <a:lnTo>
                    <a:pt x="344" y="711"/>
                  </a:lnTo>
                  <a:lnTo>
                    <a:pt x="357" y="722"/>
                  </a:lnTo>
                  <a:lnTo>
                    <a:pt x="370" y="733"/>
                  </a:lnTo>
                  <a:lnTo>
                    <a:pt x="384" y="743"/>
                  </a:lnTo>
                  <a:lnTo>
                    <a:pt x="397" y="753"/>
                  </a:lnTo>
                  <a:lnTo>
                    <a:pt x="411" y="762"/>
                  </a:lnTo>
                  <a:lnTo>
                    <a:pt x="426" y="770"/>
                  </a:lnTo>
                  <a:lnTo>
                    <a:pt x="440" y="778"/>
                  </a:lnTo>
                  <a:lnTo>
                    <a:pt x="455" y="784"/>
                  </a:lnTo>
                  <a:lnTo>
                    <a:pt x="469" y="790"/>
                  </a:lnTo>
                  <a:lnTo>
                    <a:pt x="484" y="794"/>
                  </a:lnTo>
                  <a:lnTo>
                    <a:pt x="499" y="798"/>
                  </a:lnTo>
                  <a:lnTo>
                    <a:pt x="514" y="800"/>
                  </a:lnTo>
                  <a:lnTo>
                    <a:pt x="538" y="801"/>
                  </a:lnTo>
                  <a:lnTo>
                    <a:pt x="559" y="801"/>
                  </a:lnTo>
                  <a:lnTo>
                    <a:pt x="579" y="800"/>
                  </a:lnTo>
                  <a:lnTo>
                    <a:pt x="598" y="797"/>
                  </a:lnTo>
                  <a:lnTo>
                    <a:pt x="616" y="793"/>
                  </a:lnTo>
                  <a:lnTo>
                    <a:pt x="632" y="789"/>
                  </a:lnTo>
                  <a:lnTo>
                    <a:pt x="647" y="783"/>
                  </a:lnTo>
                  <a:lnTo>
                    <a:pt x="660" y="777"/>
                  </a:lnTo>
                  <a:lnTo>
                    <a:pt x="673" y="769"/>
                  </a:lnTo>
                  <a:lnTo>
                    <a:pt x="685" y="761"/>
                  </a:lnTo>
                  <a:lnTo>
                    <a:pt x="695" y="753"/>
                  </a:lnTo>
                  <a:lnTo>
                    <a:pt x="705" y="744"/>
                  </a:lnTo>
                  <a:lnTo>
                    <a:pt x="713" y="734"/>
                  </a:lnTo>
                  <a:lnTo>
                    <a:pt x="721" y="725"/>
                  </a:lnTo>
                  <a:lnTo>
                    <a:pt x="728" y="715"/>
                  </a:lnTo>
                  <a:lnTo>
                    <a:pt x="734" y="704"/>
                  </a:lnTo>
                  <a:lnTo>
                    <a:pt x="744" y="684"/>
                  </a:lnTo>
                  <a:lnTo>
                    <a:pt x="752" y="664"/>
                  </a:lnTo>
                  <a:lnTo>
                    <a:pt x="757" y="645"/>
                  </a:lnTo>
                  <a:lnTo>
                    <a:pt x="761" y="628"/>
                  </a:lnTo>
                  <a:lnTo>
                    <a:pt x="764" y="603"/>
                  </a:lnTo>
                  <a:lnTo>
                    <a:pt x="764" y="593"/>
                  </a:lnTo>
                  <a:lnTo>
                    <a:pt x="794" y="0"/>
                  </a:lnTo>
                  <a:lnTo>
                    <a:pt x="763" y="18"/>
                  </a:lnTo>
                  <a:lnTo>
                    <a:pt x="729" y="38"/>
                  </a:lnTo>
                  <a:lnTo>
                    <a:pt x="693" y="55"/>
                  </a:lnTo>
                  <a:lnTo>
                    <a:pt x="656" y="72"/>
                  </a:lnTo>
                  <a:lnTo>
                    <a:pt x="616" y="88"/>
                  </a:lnTo>
                  <a:lnTo>
                    <a:pt x="575" y="101"/>
                  </a:lnTo>
                  <a:lnTo>
                    <a:pt x="553" y="108"/>
                  </a:lnTo>
                  <a:lnTo>
                    <a:pt x="532" y="113"/>
                  </a:lnTo>
                  <a:lnTo>
                    <a:pt x="509" y="118"/>
                  </a:lnTo>
                  <a:lnTo>
                    <a:pt x="486" y="122"/>
                  </a:lnTo>
                  <a:close/>
                </a:path>
              </a:pathLst>
            </a:custGeom>
            <a:solidFill>
              <a:srgbClr val="8E18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8" name="Freeform 669"/>
            <p:cNvSpPr>
              <a:spLocks/>
            </p:cNvSpPr>
            <p:nvPr/>
          </p:nvSpPr>
          <p:spPr bwMode="auto">
            <a:xfrm>
              <a:off x="876" y="3849"/>
              <a:ext cx="122" cy="93"/>
            </a:xfrm>
            <a:custGeom>
              <a:avLst/>
              <a:gdLst/>
              <a:ahLst/>
              <a:cxnLst>
                <a:cxn ang="0">
                  <a:pos x="1267" y="473"/>
                </a:cxn>
                <a:cxn ang="0">
                  <a:pos x="1302" y="531"/>
                </a:cxn>
                <a:cxn ang="0">
                  <a:pos x="1325" y="585"/>
                </a:cxn>
                <a:cxn ang="0">
                  <a:pos x="1339" y="635"/>
                </a:cxn>
                <a:cxn ang="0">
                  <a:pos x="1343" y="682"/>
                </a:cxn>
                <a:cxn ang="0">
                  <a:pos x="1339" y="727"/>
                </a:cxn>
                <a:cxn ang="0">
                  <a:pos x="1328" y="767"/>
                </a:cxn>
                <a:cxn ang="0">
                  <a:pos x="1310" y="804"/>
                </a:cxn>
                <a:cxn ang="0">
                  <a:pos x="1286" y="838"/>
                </a:cxn>
                <a:cxn ang="0">
                  <a:pos x="1256" y="869"/>
                </a:cxn>
                <a:cxn ang="0">
                  <a:pos x="1223" y="897"/>
                </a:cxn>
                <a:cxn ang="0">
                  <a:pos x="1186" y="922"/>
                </a:cxn>
                <a:cxn ang="0">
                  <a:pos x="1145" y="944"/>
                </a:cxn>
                <a:cxn ang="0">
                  <a:pos x="1103" y="963"/>
                </a:cxn>
                <a:cxn ang="0">
                  <a:pos x="1061" y="980"/>
                </a:cxn>
                <a:cxn ang="0">
                  <a:pos x="1018" y="994"/>
                </a:cxn>
                <a:cxn ang="0">
                  <a:pos x="961" y="1008"/>
                </a:cxn>
                <a:cxn ang="0">
                  <a:pos x="897" y="1019"/>
                </a:cxn>
                <a:cxn ang="0">
                  <a:pos x="845" y="1022"/>
                </a:cxn>
                <a:cxn ang="0">
                  <a:pos x="800" y="1017"/>
                </a:cxn>
                <a:cxn ang="0">
                  <a:pos x="757" y="1007"/>
                </a:cxn>
                <a:cxn ang="0">
                  <a:pos x="711" y="993"/>
                </a:cxn>
                <a:cxn ang="0">
                  <a:pos x="633" y="964"/>
                </a:cxn>
                <a:cxn ang="0">
                  <a:pos x="529" y="931"/>
                </a:cxn>
                <a:cxn ang="0">
                  <a:pos x="465" y="908"/>
                </a:cxn>
                <a:cxn ang="0">
                  <a:pos x="419" y="884"/>
                </a:cxn>
                <a:cxn ang="0">
                  <a:pos x="386" y="859"/>
                </a:cxn>
                <a:cxn ang="0">
                  <a:pos x="348" y="821"/>
                </a:cxn>
                <a:cxn ang="0">
                  <a:pos x="311" y="779"/>
                </a:cxn>
                <a:cxn ang="0">
                  <a:pos x="277" y="749"/>
                </a:cxn>
                <a:cxn ang="0">
                  <a:pos x="237" y="717"/>
                </a:cxn>
                <a:cxn ang="0">
                  <a:pos x="197" y="680"/>
                </a:cxn>
                <a:cxn ang="0">
                  <a:pos x="159" y="639"/>
                </a:cxn>
                <a:cxn ang="0">
                  <a:pos x="124" y="594"/>
                </a:cxn>
                <a:cxn ang="0">
                  <a:pos x="91" y="547"/>
                </a:cxn>
                <a:cxn ang="0">
                  <a:pos x="63" y="497"/>
                </a:cxn>
                <a:cxn ang="0">
                  <a:pos x="38" y="444"/>
                </a:cxn>
                <a:cxn ang="0">
                  <a:pos x="19" y="392"/>
                </a:cxn>
                <a:cxn ang="0">
                  <a:pos x="6" y="340"/>
                </a:cxn>
                <a:cxn ang="0">
                  <a:pos x="0" y="289"/>
                </a:cxn>
                <a:cxn ang="0">
                  <a:pos x="1" y="240"/>
                </a:cxn>
                <a:cxn ang="0">
                  <a:pos x="10" y="192"/>
                </a:cxn>
                <a:cxn ang="0">
                  <a:pos x="28" y="149"/>
                </a:cxn>
                <a:cxn ang="0">
                  <a:pos x="57" y="110"/>
                </a:cxn>
                <a:cxn ang="0">
                  <a:pos x="94" y="76"/>
                </a:cxn>
                <a:cxn ang="0">
                  <a:pos x="142" y="47"/>
                </a:cxn>
                <a:cxn ang="0">
                  <a:pos x="201" y="26"/>
                </a:cxn>
                <a:cxn ang="0">
                  <a:pos x="264" y="11"/>
                </a:cxn>
                <a:cxn ang="0">
                  <a:pos x="332" y="2"/>
                </a:cxn>
                <a:cxn ang="0">
                  <a:pos x="401" y="0"/>
                </a:cxn>
                <a:cxn ang="0">
                  <a:pos x="472" y="4"/>
                </a:cxn>
                <a:cxn ang="0">
                  <a:pos x="546" y="14"/>
                </a:cxn>
                <a:cxn ang="0">
                  <a:pos x="619" y="30"/>
                </a:cxn>
                <a:cxn ang="0">
                  <a:pos x="693" y="52"/>
                </a:cxn>
                <a:cxn ang="0">
                  <a:pos x="767" y="79"/>
                </a:cxn>
                <a:cxn ang="0">
                  <a:pos x="839" y="111"/>
                </a:cxn>
                <a:cxn ang="0">
                  <a:pos x="910" y="149"/>
                </a:cxn>
                <a:cxn ang="0">
                  <a:pos x="979" y="192"/>
                </a:cxn>
                <a:cxn ang="0">
                  <a:pos x="1045" y="240"/>
                </a:cxn>
                <a:cxn ang="0">
                  <a:pos x="1107" y="292"/>
                </a:cxn>
                <a:cxn ang="0">
                  <a:pos x="1166" y="349"/>
                </a:cxn>
                <a:cxn ang="0">
                  <a:pos x="1221" y="410"/>
                </a:cxn>
              </a:cxnLst>
              <a:rect l="0" t="0" r="r" b="b"/>
              <a:pathLst>
                <a:path w="1343" h="1022">
                  <a:moveTo>
                    <a:pt x="1246" y="442"/>
                  </a:moveTo>
                  <a:lnTo>
                    <a:pt x="1267" y="473"/>
                  </a:lnTo>
                  <a:lnTo>
                    <a:pt x="1286" y="502"/>
                  </a:lnTo>
                  <a:lnTo>
                    <a:pt x="1302" y="531"/>
                  </a:lnTo>
                  <a:lnTo>
                    <a:pt x="1315" y="558"/>
                  </a:lnTo>
                  <a:lnTo>
                    <a:pt x="1325" y="585"/>
                  </a:lnTo>
                  <a:lnTo>
                    <a:pt x="1333" y="610"/>
                  </a:lnTo>
                  <a:lnTo>
                    <a:pt x="1339" y="635"/>
                  </a:lnTo>
                  <a:lnTo>
                    <a:pt x="1342" y="659"/>
                  </a:lnTo>
                  <a:lnTo>
                    <a:pt x="1343" y="682"/>
                  </a:lnTo>
                  <a:lnTo>
                    <a:pt x="1342" y="705"/>
                  </a:lnTo>
                  <a:lnTo>
                    <a:pt x="1339" y="727"/>
                  </a:lnTo>
                  <a:lnTo>
                    <a:pt x="1335" y="748"/>
                  </a:lnTo>
                  <a:lnTo>
                    <a:pt x="1328" y="767"/>
                  </a:lnTo>
                  <a:lnTo>
                    <a:pt x="1320" y="786"/>
                  </a:lnTo>
                  <a:lnTo>
                    <a:pt x="1310" y="804"/>
                  </a:lnTo>
                  <a:lnTo>
                    <a:pt x="1298" y="822"/>
                  </a:lnTo>
                  <a:lnTo>
                    <a:pt x="1286" y="838"/>
                  </a:lnTo>
                  <a:lnTo>
                    <a:pt x="1271" y="854"/>
                  </a:lnTo>
                  <a:lnTo>
                    <a:pt x="1256" y="869"/>
                  </a:lnTo>
                  <a:lnTo>
                    <a:pt x="1240" y="883"/>
                  </a:lnTo>
                  <a:lnTo>
                    <a:pt x="1223" y="897"/>
                  </a:lnTo>
                  <a:lnTo>
                    <a:pt x="1205" y="910"/>
                  </a:lnTo>
                  <a:lnTo>
                    <a:pt x="1186" y="922"/>
                  </a:lnTo>
                  <a:lnTo>
                    <a:pt x="1165" y="933"/>
                  </a:lnTo>
                  <a:lnTo>
                    <a:pt x="1145" y="944"/>
                  </a:lnTo>
                  <a:lnTo>
                    <a:pt x="1124" y="953"/>
                  </a:lnTo>
                  <a:lnTo>
                    <a:pt x="1103" y="963"/>
                  </a:lnTo>
                  <a:lnTo>
                    <a:pt x="1082" y="972"/>
                  </a:lnTo>
                  <a:lnTo>
                    <a:pt x="1061" y="980"/>
                  </a:lnTo>
                  <a:lnTo>
                    <a:pt x="1040" y="987"/>
                  </a:lnTo>
                  <a:lnTo>
                    <a:pt x="1018" y="994"/>
                  </a:lnTo>
                  <a:lnTo>
                    <a:pt x="997" y="1000"/>
                  </a:lnTo>
                  <a:lnTo>
                    <a:pt x="961" y="1008"/>
                  </a:lnTo>
                  <a:lnTo>
                    <a:pt x="927" y="1015"/>
                  </a:lnTo>
                  <a:lnTo>
                    <a:pt x="897" y="1019"/>
                  </a:lnTo>
                  <a:lnTo>
                    <a:pt x="870" y="1021"/>
                  </a:lnTo>
                  <a:lnTo>
                    <a:pt x="845" y="1022"/>
                  </a:lnTo>
                  <a:lnTo>
                    <a:pt x="822" y="1020"/>
                  </a:lnTo>
                  <a:lnTo>
                    <a:pt x="800" y="1017"/>
                  </a:lnTo>
                  <a:lnTo>
                    <a:pt x="778" y="1013"/>
                  </a:lnTo>
                  <a:lnTo>
                    <a:pt x="757" y="1007"/>
                  </a:lnTo>
                  <a:lnTo>
                    <a:pt x="735" y="1000"/>
                  </a:lnTo>
                  <a:lnTo>
                    <a:pt x="711" y="993"/>
                  </a:lnTo>
                  <a:lnTo>
                    <a:pt x="687" y="984"/>
                  </a:lnTo>
                  <a:lnTo>
                    <a:pt x="633" y="964"/>
                  </a:lnTo>
                  <a:lnTo>
                    <a:pt x="568" y="943"/>
                  </a:lnTo>
                  <a:lnTo>
                    <a:pt x="529" y="931"/>
                  </a:lnTo>
                  <a:lnTo>
                    <a:pt x="494" y="920"/>
                  </a:lnTo>
                  <a:lnTo>
                    <a:pt x="465" y="908"/>
                  </a:lnTo>
                  <a:lnTo>
                    <a:pt x="440" y="896"/>
                  </a:lnTo>
                  <a:lnTo>
                    <a:pt x="419" y="884"/>
                  </a:lnTo>
                  <a:lnTo>
                    <a:pt x="401" y="872"/>
                  </a:lnTo>
                  <a:lnTo>
                    <a:pt x="386" y="859"/>
                  </a:lnTo>
                  <a:lnTo>
                    <a:pt x="372" y="847"/>
                  </a:lnTo>
                  <a:lnTo>
                    <a:pt x="348" y="821"/>
                  </a:lnTo>
                  <a:lnTo>
                    <a:pt x="324" y="793"/>
                  </a:lnTo>
                  <a:lnTo>
                    <a:pt x="311" y="779"/>
                  </a:lnTo>
                  <a:lnTo>
                    <a:pt x="296" y="764"/>
                  </a:lnTo>
                  <a:lnTo>
                    <a:pt x="277" y="749"/>
                  </a:lnTo>
                  <a:lnTo>
                    <a:pt x="257" y="733"/>
                  </a:lnTo>
                  <a:lnTo>
                    <a:pt x="237" y="717"/>
                  </a:lnTo>
                  <a:lnTo>
                    <a:pt x="217" y="698"/>
                  </a:lnTo>
                  <a:lnTo>
                    <a:pt x="197" y="680"/>
                  </a:lnTo>
                  <a:lnTo>
                    <a:pt x="178" y="660"/>
                  </a:lnTo>
                  <a:lnTo>
                    <a:pt x="159" y="639"/>
                  </a:lnTo>
                  <a:lnTo>
                    <a:pt x="141" y="617"/>
                  </a:lnTo>
                  <a:lnTo>
                    <a:pt x="124" y="594"/>
                  </a:lnTo>
                  <a:lnTo>
                    <a:pt x="107" y="571"/>
                  </a:lnTo>
                  <a:lnTo>
                    <a:pt x="91" y="547"/>
                  </a:lnTo>
                  <a:lnTo>
                    <a:pt x="76" y="522"/>
                  </a:lnTo>
                  <a:lnTo>
                    <a:pt x="63" y="497"/>
                  </a:lnTo>
                  <a:lnTo>
                    <a:pt x="49" y="471"/>
                  </a:lnTo>
                  <a:lnTo>
                    <a:pt x="38" y="444"/>
                  </a:lnTo>
                  <a:lnTo>
                    <a:pt x="28" y="418"/>
                  </a:lnTo>
                  <a:lnTo>
                    <a:pt x="19" y="392"/>
                  </a:lnTo>
                  <a:lnTo>
                    <a:pt x="12" y="366"/>
                  </a:lnTo>
                  <a:lnTo>
                    <a:pt x="6" y="340"/>
                  </a:lnTo>
                  <a:lnTo>
                    <a:pt x="2" y="314"/>
                  </a:lnTo>
                  <a:lnTo>
                    <a:pt x="0" y="289"/>
                  </a:lnTo>
                  <a:lnTo>
                    <a:pt x="0" y="264"/>
                  </a:lnTo>
                  <a:lnTo>
                    <a:pt x="1" y="240"/>
                  </a:lnTo>
                  <a:lnTo>
                    <a:pt x="5" y="216"/>
                  </a:lnTo>
                  <a:lnTo>
                    <a:pt x="10" y="192"/>
                  </a:lnTo>
                  <a:lnTo>
                    <a:pt x="18" y="170"/>
                  </a:lnTo>
                  <a:lnTo>
                    <a:pt x="28" y="149"/>
                  </a:lnTo>
                  <a:lnTo>
                    <a:pt x="41" y="129"/>
                  </a:lnTo>
                  <a:lnTo>
                    <a:pt x="57" y="110"/>
                  </a:lnTo>
                  <a:lnTo>
                    <a:pt x="74" y="92"/>
                  </a:lnTo>
                  <a:lnTo>
                    <a:pt x="94" y="76"/>
                  </a:lnTo>
                  <a:lnTo>
                    <a:pt x="117" y="61"/>
                  </a:lnTo>
                  <a:lnTo>
                    <a:pt x="142" y="47"/>
                  </a:lnTo>
                  <a:lnTo>
                    <a:pt x="171" y="36"/>
                  </a:lnTo>
                  <a:lnTo>
                    <a:pt x="201" y="26"/>
                  </a:lnTo>
                  <a:lnTo>
                    <a:pt x="232" y="17"/>
                  </a:lnTo>
                  <a:lnTo>
                    <a:pt x="264" y="11"/>
                  </a:lnTo>
                  <a:lnTo>
                    <a:pt x="298" y="6"/>
                  </a:lnTo>
                  <a:lnTo>
                    <a:pt x="332" y="2"/>
                  </a:lnTo>
                  <a:lnTo>
                    <a:pt x="366" y="0"/>
                  </a:lnTo>
                  <a:lnTo>
                    <a:pt x="401" y="0"/>
                  </a:lnTo>
                  <a:lnTo>
                    <a:pt x="436" y="1"/>
                  </a:lnTo>
                  <a:lnTo>
                    <a:pt x="472" y="4"/>
                  </a:lnTo>
                  <a:lnTo>
                    <a:pt x="509" y="9"/>
                  </a:lnTo>
                  <a:lnTo>
                    <a:pt x="546" y="14"/>
                  </a:lnTo>
                  <a:lnTo>
                    <a:pt x="582" y="22"/>
                  </a:lnTo>
                  <a:lnTo>
                    <a:pt x="619" y="30"/>
                  </a:lnTo>
                  <a:lnTo>
                    <a:pt x="656" y="40"/>
                  </a:lnTo>
                  <a:lnTo>
                    <a:pt x="693" y="52"/>
                  </a:lnTo>
                  <a:lnTo>
                    <a:pt x="729" y="65"/>
                  </a:lnTo>
                  <a:lnTo>
                    <a:pt x="767" y="79"/>
                  </a:lnTo>
                  <a:lnTo>
                    <a:pt x="803" y="94"/>
                  </a:lnTo>
                  <a:lnTo>
                    <a:pt x="839" y="111"/>
                  </a:lnTo>
                  <a:lnTo>
                    <a:pt x="875" y="130"/>
                  </a:lnTo>
                  <a:lnTo>
                    <a:pt x="910" y="149"/>
                  </a:lnTo>
                  <a:lnTo>
                    <a:pt x="944" y="170"/>
                  </a:lnTo>
                  <a:lnTo>
                    <a:pt x="979" y="192"/>
                  </a:lnTo>
                  <a:lnTo>
                    <a:pt x="1013" y="216"/>
                  </a:lnTo>
                  <a:lnTo>
                    <a:pt x="1045" y="240"/>
                  </a:lnTo>
                  <a:lnTo>
                    <a:pt x="1077" y="266"/>
                  </a:lnTo>
                  <a:lnTo>
                    <a:pt x="1107" y="292"/>
                  </a:lnTo>
                  <a:lnTo>
                    <a:pt x="1137" y="320"/>
                  </a:lnTo>
                  <a:lnTo>
                    <a:pt x="1166" y="349"/>
                  </a:lnTo>
                  <a:lnTo>
                    <a:pt x="1195" y="379"/>
                  </a:lnTo>
                  <a:lnTo>
                    <a:pt x="1221" y="410"/>
                  </a:lnTo>
                  <a:lnTo>
                    <a:pt x="1246" y="442"/>
                  </a:lnTo>
                  <a:close/>
                </a:path>
              </a:pathLst>
            </a:custGeom>
            <a:solidFill>
              <a:srgbClr val="F6FBE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9" name="Freeform 670"/>
            <p:cNvSpPr>
              <a:spLocks/>
            </p:cNvSpPr>
            <p:nvPr/>
          </p:nvSpPr>
          <p:spPr bwMode="auto">
            <a:xfrm>
              <a:off x="874" y="3677"/>
              <a:ext cx="113" cy="161"/>
            </a:xfrm>
            <a:custGeom>
              <a:avLst/>
              <a:gdLst/>
              <a:ahLst/>
              <a:cxnLst>
                <a:cxn ang="0">
                  <a:pos x="924" y="1767"/>
                </a:cxn>
                <a:cxn ang="0">
                  <a:pos x="968" y="1756"/>
                </a:cxn>
                <a:cxn ang="0">
                  <a:pos x="1031" y="1737"/>
                </a:cxn>
                <a:cxn ang="0">
                  <a:pos x="1109" y="1704"/>
                </a:cxn>
                <a:cxn ang="0">
                  <a:pos x="1178" y="1668"/>
                </a:cxn>
                <a:cxn ang="0">
                  <a:pos x="1246" y="927"/>
                </a:cxn>
                <a:cxn ang="0">
                  <a:pos x="1207" y="814"/>
                </a:cxn>
                <a:cxn ang="0">
                  <a:pos x="1161" y="693"/>
                </a:cxn>
                <a:cxn ang="0">
                  <a:pos x="1098" y="549"/>
                </a:cxn>
                <a:cxn ang="0">
                  <a:pos x="1061" y="473"/>
                </a:cxn>
                <a:cxn ang="0">
                  <a:pos x="1020" y="397"/>
                </a:cxn>
                <a:cxn ang="0">
                  <a:pos x="973" y="321"/>
                </a:cxn>
                <a:cxn ang="0">
                  <a:pos x="925" y="248"/>
                </a:cxn>
                <a:cxn ang="0">
                  <a:pos x="872" y="180"/>
                </a:cxn>
                <a:cxn ang="0">
                  <a:pos x="816" y="119"/>
                </a:cxn>
                <a:cxn ang="0">
                  <a:pos x="756" y="66"/>
                </a:cxn>
                <a:cxn ang="0">
                  <a:pos x="694" y="22"/>
                </a:cxn>
                <a:cxn ang="0">
                  <a:pos x="678" y="15"/>
                </a:cxn>
                <a:cxn ang="0">
                  <a:pos x="659" y="10"/>
                </a:cxn>
                <a:cxn ang="0">
                  <a:pos x="610" y="3"/>
                </a:cxn>
                <a:cxn ang="0">
                  <a:pos x="551" y="0"/>
                </a:cxn>
                <a:cxn ang="0">
                  <a:pos x="487" y="0"/>
                </a:cxn>
                <a:cxn ang="0">
                  <a:pos x="367" y="6"/>
                </a:cxn>
                <a:cxn ang="0">
                  <a:pos x="287" y="13"/>
                </a:cxn>
                <a:cxn ang="0">
                  <a:pos x="259" y="18"/>
                </a:cxn>
                <a:cxn ang="0">
                  <a:pos x="231" y="28"/>
                </a:cxn>
                <a:cxn ang="0">
                  <a:pos x="203" y="43"/>
                </a:cxn>
                <a:cxn ang="0">
                  <a:pos x="177" y="61"/>
                </a:cxn>
                <a:cxn ang="0">
                  <a:pos x="151" y="83"/>
                </a:cxn>
                <a:cxn ang="0">
                  <a:pos x="126" y="107"/>
                </a:cxn>
                <a:cxn ang="0">
                  <a:pos x="103" y="135"/>
                </a:cxn>
                <a:cxn ang="0">
                  <a:pos x="80" y="165"/>
                </a:cxn>
                <a:cxn ang="0">
                  <a:pos x="61" y="197"/>
                </a:cxn>
                <a:cxn ang="0">
                  <a:pos x="44" y="231"/>
                </a:cxn>
                <a:cxn ang="0">
                  <a:pos x="29" y="266"/>
                </a:cxn>
                <a:cxn ang="0">
                  <a:pos x="17" y="304"/>
                </a:cxn>
                <a:cxn ang="0">
                  <a:pos x="8" y="342"/>
                </a:cxn>
                <a:cxn ang="0">
                  <a:pos x="2" y="380"/>
                </a:cxn>
                <a:cxn ang="0">
                  <a:pos x="0" y="418"/>
                </a:cxn>
                <a:cxn ang="0">
                  <a:pos x="1" y="456"/>
                </a:cxn>
                <a:cxn ang="0">
                  <a:pos x="7" y="498"/>
                </a:cxn>
                <a:cxn ang="0">
                  <a:pos x="16" y="547"/>
                </a:cxn>
                <a:cxn ang="0">
                  <a:pos x="44" y="665"/>
                </a:cxn>
                <a:cxn ang="0">
                  <a:pos x="82" y="799"/>
                </a:cxn>
                <a:cxn ang="0">
                  <a:pos x="128" y="943"/>
                </a:cxn>
                <a:cxn ang="0">
                  <a:pos x="177" y="1088"/>
                </a:cxn>
                <a:cxn ang="0">
                  <a:pos x="228" y="1224"/>
                </a:cxn>
                <a:cxn ang="0">
                  <a:pos x="277" y="1346"/>
                </a:cxn>
                <a:cxn ang="0">
                  <a:pos x="323" y="1444"/>
                </a:cxn>
                <a:cxn ang="0">
                  <a:pos x="344" y="1489"/>
                </a:cxn>
                <a:cxn ang="0">
                  <a:pos x="367" y="1540"/>
                </a:cxn>
                <a:cxn ang="0">
                  <a:pos x="391" y="1597"/>
                </a:cxn>
                <a:cxn ang="0">
                  <a:pos x="415" y="1656"/>
                </a:cxn>
                <a:cxn ang="0">
                  <a:pos x="500" y="1699"/>
                </a:cxn>
                <a:cxn ang="0">
                  <a:pos x="556" y="1722"/>
                </a:cxn>
                <a:cxn ang="0">
                  <a:pos x="618" y="1743"/>
                </a:cxn>
                <a:cxn ang="0">
                  <a:pos x="685" y="1761"/>
                </a:cxn>
                <a:cxn ang="0">
                  <a:pos x="756" y="1773"/>
                </a:cxn>
                <a:cxn ang="0">
                  <a:pos x="793" y="1776"/>
                </a:cxn>
                <a:cxn ang="0">
                  <a:pos x="829" y="1777"/>
                </a:cxn>
                <a:cxn ang="0">
                  <a:pos x="865" y="1775"/>
                </a:cxn>
                <a:cxn ang="0">
                  <a:pos x="902" y="1771"/>
                </a:cxn>
              </a:cxnLst>
              <a:rect l="0" t="0" r="r" b="b"/>
              <a:pathLst>
                <a:path w="1246" h="1777">
                  <a:moveTo>
                    <a:pt x="902" y="1771"/>
                  </a:moveTo>
                  <a:lnTo>
                    <a:pt x="924" y="1767"/>
                  </a:lnTo>
                  <a:lnTo>
                    <a:pt x="946" y="1762"/>
                  </a:lnTo>
                  <a:lnTo>
                    <a:pt x="968" y="1756"/>
                  </a:lnTo>
                  <a:lnTo>
                    <a:pt x="990" y="1750"/>
                  </a:lnTo>
                  <a:lnTo>
                    <a:pt x="1031" y="1737"/>
                  </a:lnTo>
                  <a:lnTo>
                    <a:pt x="1071" y="1721"/>
                  </a:lnTo>
                  <a:lnTo>
                    <a:pt x="1109" y="1704"/>
                  </a:lnTo>
                  <a:lnTo>
                    <a:pt x="1144" y="1686"/>
                  </a:lnTo>
                  <a:lnTo>
                    <a:pt x="1178" y="1668"/>
                  </a:lnTo>
                  <a:lnTo>
                    <a:pt x="1208" y="1650"/>
                  </a:lnTo>
                  <a:lnTo>
                    <a:pt x="1246" y="927"/>
                  </a:lnTo>
                  <a:lnTo>
                    <a:pt x="1236" y="896"/>
                  </a:lnTo>
                  <a:lnTo>
                    <a:pt x="1207" y="814"/>
                  </a:lnTo>
                  <a:lnTo>
                    <a:pt x="1186" y="757"/>
                  </a:lnTo>
                  <a:lnTo>
                    <a:pt x="1161" y="693"/>
                  </a:lnTo>
                  <a:lnTo>
                    <a:pt x="1132" y="624"/>
                  </a:lnTo>
                  <a:lnTo>
                    <a:pt x="1098" y="549"/>
                  </a:lnTo>
                  <a:lnTo>
                    <a:pt x="1080" y="512"/>
                  </a:lnTo>
                  <a:lnTo>
                    <a:pt x="1061" y="473"/>
                  </a:lnTo>
                  <a:lnTo>
                    <a:pt x="1041" y="435"/>
                  </a:lnTo>
                  <a:lnTo>
                    <a:pt x="1020" y="397"/>
                  </a:lnTo>
                  <a:lnTo>
                    <a:pt x="997" y="359"/>
                  </a:lnTo>
                  <a:lnTo>
                    <a:pt x="973" y="321"/>
                  </a:lnTo>
                  <a:lnTo>
                    <a:pt x="949" y="284"/>
                  </a:lnTo>
                  <a:lnTo>
                    <a:pt x="925" y="248"/>
                  </a:lnTo>
                  <a:lnTo>
                    <a:pt x="899" y="213"/>
                  </a:lnTo>
                  <a:lnTo>
                    <a:pt x="872" y="180"/>
                  </a:lnTo>
                  <a:lnTo>
                    <a:pt x="845" y="149"/>
                  </a:lnTo>
                  <a:lnTo>
                    <a:pt x="816" y="119"/>
                  </a:lnTo>
                  <a:lnTo>
                    <a:pt x="787" y="91"/>
                  </a:lnTo>
                  <a:lnTo>
                    <a:pt x="756" y="66"/>
                  </a:lnTo>
                  <a:lnTo>
                    <a:pt x="725" y="43"/>
                  </a:lnTo>
                  <a:lnTo>
                    <a:pt x="694" y="22"/>
                  </a:lnTo>
                  <a:lnTo>
                    <a:pt x="687" y="19"/>
                  </a:lnTo>
                  <a:lnTo>
                    <a:pt x="678" y="15"/>
                  </a:lnTo>
                  <a:lnTo>
                    <a:pt x="669" y="12"/>
                  </a:lnTo>
                  <a:lnTo>
                    <a:pt x="659" y="10"/>
                  </a:lnTo>
                  <a:lnTo>
                    <a:pt x="636" y="6"/>
                  </a:lnTo>
                  <a:lnTo>
                    <a:pt x="610" y="3"/>
                  </a:lnTo>
                  <a:lnTo>
                    <a:pt x="581" y="1"/>
                  </a:lnTo>
                  <a:lnTo>
                    <a:pt x="551" y="0"/>
                  </a:lnTo>
                  <a:lnTo>
                    <a:pt x="518" y="0"/>
                  </a:lnTo>
                  <a:lnTo>
                    <a:pt x="487" y="0"/>
                  </a:lnTo>
                  <a:lnTo>
                    <a:pt x="424" y="2"/>
                  </a:lnTo>
                  <a:lnTo>
                    <a:pt x="367" y="6"/>
                  </a:lnTo>
                  <a:lnTo>
                    <a:pt x="320" y="10"/>
                  </a:lnTo>
                  <a:lnTo>
                    <a:pt x="287" y="13"/>
                  </a:lnTo>
                  <a:lnTo>
                    <a:pt x="273" y="15"/>
                  </a:lnTo>
                  <a:lnTo>
                    <a:pt x="259" y="18"/>
                  </a:lnTo>
                  <a:lnTo>
                    <a:pt x="245" y="23"/>
                  </a:lnTo>
                  <a:lnTo>
                    <a:pt x="231" y="28"/>
                  </a:lnTo>
                  <a:lnTo>
                    <a:pt x="217" y="35"/>
                  </a:lnTo>
                  <a:lnTo>
                    <a:pt x="203" y="43"/>
                  </a:lnTo>
                  <a:lnTo>
                    <a:pt x="190" y="52"/>
                  </a:lnTo>
                  <a:lnTo>
                    <a:pt x="177" y="61"/>
                  </a:lnTo>
                  <a:lnTo>
                    <a:pt x="163" y="71"/>
                  </a:lnTo>
                  <a:lnTo>
                    <a:pt x="151" y="83"/>
                  </a:lnTo>
                  <a:lnTo>
                    <a:pt x="138" y="95"/>
                  </a:lnTo>
                  <a:lnTo>
                    <a:pt x="126" y="107"/>
                  </a:lnTo>
                  <a:lnTo>
                    <a:pt x="114" y="121"/>
                  </a:lnTo>
                  <a:lnTo>
                    <a:pt x="103" y="135"/>
                  </a:lnTo>
                  <a:lnTo>
                    <a:pt x="92" y="149"/>
                  </a:lnTo>
                  <a:lnTo>
                    <a:pt x="80" y="165"/>
                  </a:lnTo>
                  <a:lnTo>
                    <a:pt x="70" y="181"/>
                  </a:lnTo>
                  <a:lnTo>
                    <a:pt x="61" y="197"/>
                  </a:lnTo>
                  <a:lnTo>
                    <a:pt x="52" y="214"/>
                  </a:lnTo>
                  <a:lnTo>
                    <a:pt x="44" y="231"/>
                  </a:lnTo>
                  <a:lnTo>
                    <a:pt x="36" y="248"/>
                  </a:lnTo>
                  <a:lnTo>
                    <a:pt x="29" y="266"/>
                  </a:lnTo>
                  <a:lnTo>
                    <a:pt x="23" y="285"/>
                  </a:lnTo>
                  <a:lnTo>
                    <a:pt x="17" y="304"/>
                  </a:lnTo>
                  <a:lnTo>
                    <a:pt x="12" y="323"/>
                  </a:lnTo>
                  <a:lnTo>
                    <a:pt x="8" y="342"/>
                  </a:lnTo>
                  <a:lnTo>
                    <a:pt x="5" y="361"/>
                  </a:lnTo>
                  <a:lnTo>
                    <a:pt x="2" y="380"/>
                  </a:lnTo>
                  <a:lnTo>
                    <a:pt x="1" y="399"/>
                  </a:lnTo>
                  <a:lnTo>
                    <a:pt x="0" y="418"/>
                  </a:lnTo>
                  <a:lnTo>
                    <a:pt x="0" y="437"/>
                  </a:lnTo>
                  <a:lnTo>
                    <a:pt x="1" y="456"/>
                  </a:lnTo>
                  <a:lnTo>
                    <a:pt x="4" y="476"/>
                  </a:lnTo>
                  <a:lnTo>
                    <a:pt x="7" y="498"/>
                  </a:lnTo>
                  <a:lnTo>
                    <a:pt x="11" y="522"/>
                  </a:lnTo>
                  <a:lnTo>
                    <a:pt x="16" y="547"/>
                  </a:lnTo>
                  <a:lnTo>
                    <a:pt x="28" y="604"/>
                  </a:lnTo>
                  <a:lnTo>
                    <a:pt x="44" y="665"/>
                  </a:lnTo>
                  <a:lnTo>
                    <a:pt x="61" y="730"/>
                  </a:lnTo>
                  <a:lnTo>
                    <a:pt x="82" y="799"/>
                  </a:lnTo>
                  <a:lnTo>
                    <a:pt x="104" y="871"/>
                  </a:lnTo>
                  <a:lnTo>
                    <a:pt x="128" y="943"/>
                  </a:lnTo>
                  <a:lnTo>
                    <a:pt x="152" y="1015"/>
                  </a:lnTo>
                  <a:lnTo>
                    <a:pt x="177" y="1088"/>
                  </a:lnTo>
                  <a:lnTo>
                    <a:pt x="202" y="1158"/>
                  </a:lnTo>
                  <a:lnTo>
                    <a:pt x="228" y="1224"/>
                  </a:lnTo>
                  <a:lnTo>
                    <a:pt x="253" y="1287"/>
                  </a:lnTo>
                  <a:lnTo>
                    <a:pt x="277" y="1346"/>
                  </a:lnTo>
                  <a:lnTo>
                    <a:pt x="300" y="1398"/>
                  </a:lnTo>
                  <a:lnTo>
                    <a:pt x="323" y="1444"/>
                  </a:lnTo>
                  <a:lnTo>
                    <a:pt x="333" y="1465"/>
                  </a:lnTo>
                  <a:lnTo>
                    <a:pt x="344" y="1489"/>
                  </a:lnTo>
                  <a:lnTo>
                    <a:pt x="356" y="1514"/>
                  </a:lnTo>
                  <a:lnTo>
                    <a:pt x="367" y="1540"/>
                  </a:lnTo>
                  <a:lnTo>
                    <a:pt x="379" y="1568"/>
                  </a:lnTo>
                  <a:lnTo>
                    <a:pt x="391" y="1597"/>
                  </a:lnTo>
                  <a:lnTo>
                    <a:pt x="403" y="1626"/>
                  </a:lnTo>
                  <a:lnTo>
                    <a:pt x="415" y="1656"/>
                  </a:lnTo>
                  <a:lnTo>
                    <a:pt x="453" y="1676"/>
                  </a:lnTo>
                  <a:lnTo>
                    <a:pt x="500" y="1699"/>
                  </a:lnTo>
                  <a:lnTo>
                    <a:pt x="527" y="1710"/>
                  </a:lnTo>
                  <a:lnTo>
                    <a:pt x="556" y="1722"/>
                  </a:lnTo>
                  <a:lnTo>
                    <a:pt x="587" y="1733"/>
                  </a:lnTo>
                  <a:lnTo>
                    <a:pt x="618" y="1743"/>
                  </a:lnTo>
                  <a:lnTo>
                    <a:pt x="651" y="1753"/>
                  </a:lnTo>
                  <a:lnTo>
                    <a:pt x="685" y="1761"/>
                  </a:lnTo>
                  <a:lnTo>
                    <a:pt x="720" y="1768"/>
                  </a:lnTo>
                  <a:lnTo>
                    <a:pt x="756" y="1773"/>
                  </a:lnTo>
                  <a:lnTo>
                    <a:pt x="775" y="1775"/>
                  </a:lnTo>
                  <a:lnTo>
                    <a:pt x="793" y="1776"/>
                  </a:lnTo>
                  <a:lnTo>
                    <a:pt x="811" y="1777"/>
                  </a:lnTo>
                  <a:lnTo>
                    <a:pt x="829" y="1777"/>
                  </a:lnTo>
                  <a:lnTo>
                    <a:pt x="847" y="1777"/>
                  </a:lnTo>
                  <a:lnTo>
                    <a:pt x="865" y="1775"/>
                  </a:lnTo>
                  <a:lnTo>
                    <a:pt x="883" y="1774"/>
                  </a:lnTo>
                  <a:lnTo>
                    <a:pt x="902" y="1771"/>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0" name="Freeform 671"/>
            <p:cNvSpPr>
              <a:spLocks/>
            </p:cNvSpPr>
            <p:nvPr/>
          </p:nvSpPr>
          <p:spPr bwMode="auto">
            <a:xfrm>
              <a:off x="911" y="3827"/>
              <a:ext cx="73" cy="73"/>
            </a:xfrm>
            <a:custGeom>
              <a:avLst/>
              <a:gdLst/>
              <a:ahLst/>
              <a:cxnLst>
                <a:cxn ang="0">
                  <a:pos x="468" y="124"/>
                </a:cxn>
                <a:cxn ang="0">
                  <a:pos x="432" y="127"/>
                </a:cxn>
                <a:cxn ang="0">
                  <a:pos x="396" y="127"/>
                </a:cxn>
                <a:cxn ang="0">
                  <a:pos x="360" y="125"/>
                </a:cxn>
                <a:cxn ang="0">
                  <a:pos x="305" y="118"/>
                </a:cxn>
                <a:cxn ang="0">
                  <a:pos x="236" y="103"/>
                </a:cxn>
                <a:cxn ang="0">
                  <a:pos x="172" y="83"/>
                </a:cxn>
                <a:cxn ang="0">
                  <a:pos x="112" y="60"/>
                </a:cxn>
                <a:cxn ang="0">
                  <a:pos x="38" y="26"/>
                </a:cxn>
                <a:cxn ang="0">
                  <a:pos x="36" y="98"/>
                </a:cxn>
                <a:cxn ang="0">
                  <a:pos x="104" y="279"/>
                </a:cxn>
                <a:cxn ang="0">
                  <a:pos x="160" y="431"/>
                </a:cxn>
                <a:cxn ang="0">
                  <a:pos x="192" y="524"/>
                </a:cxn>
                <a:cxn ang="0">
                  <a:pos x="203" y="547"/>
                </a:cxn>
                <a:cxn ang="0">
                  <a:pos x="238" y="595"/>
                </a:cxn>
                <a:cxn ang="0">
                  <a:pos x="274" y="639"/>
                </a:cxn>
                <a:cxn ang="0">
                  <a:pos x="318" y="686"/>
                </a:cxn>
                <a:cxn ang="0">
                  <a:pos x="357" y="722"/>
                </a:cxn>
                <a:cxn ang="0">
                  <a:pos x="384" y="743"/>
                </a:cxn>
                <a:cxn ang="0">
                  <a:pos x="412" y="762"/>
                </a:cxn>
                <a:cxn ang="0">
                  <a:pos x="440" y="778"/>
                </a:cxn>
                <a:cxn ang="0">
                  <a:pos x="470" y="790"/>
                </a:cxn>
                <a:cxn ang="0">
                  <a:pos x="499" y="798"/>
                </a:cxn>
                <a:cxn ang="0">
                  <a:pos x="537" y="801"/>
                </a:cxn>
                <a:cxn ang="0">
                  <a:pos x="580" y="800"/>
                </a:cxn>
                <a:cxn ang="0">
                  <a:pos x="616" y="793"/>
                </a:cxn>
                <a:cxn ang="0">
                  <a:pos x="647" y="783"/>
                </a:cxn>
                <a:cxn ang="0">
                  <a:pos x="673" y="769"/>
                </a:cxn>
                <a:cxn ang="0">
                  <a:pos x="695" y="753"/>
                </a:cxn>
                <a:cxn ang="0">
                  <a:pos x="713" y="734"/>
                </a:cxn>
                <a:cxn ang="0">
                  <a:pos x="728" y="715"/>
                </a:cxn>
                <a:cxn ang="0">
                  <a:pos x="744" y="683"/>
                </a:cxn>
                <a:cxn ang="0">
                  <a:pos x="757" y="644"/>
                </a:cxn>
                <a:cxn ang="0">
                  <a:pos x="763" y="601"/>
                </a:cxn>
                <a:cxn ang="0">
                  <a:pos x="793" y="0"/>
                </a:cxn>
                <a:cxn ang="0">
                  <a:pos x="729" y="36"/>
                </a:cxn>
                <a:cxn ang="0">
                  <a:pos x="656" y="71"/>
                </a:cxn>
                <a:cxn ang="0">
                  <a:pos x="575" y="100"/>
                </a:cxn>
                <a:cxn ang="0">
                  <a:pos x="531" y="112"/>
                </a:cxn>
                <a:cxn ang="0">
                  <a:pos x="487" y="121"/>
                </a:cxn>
              </a:cxnLst>
              <a:rect l="0" t="0" r="r" b="b"/>
              <a:pathLst>
                <a:path w="793" h="801">
                  <a:moveTo>
                    <a:pt x="487" y="121"/>
                  </a:moveTo>
                  <a:lnTo>
                    <a:pt x="468" y="124"/>
                  </a:lnTo>
                  <a:lnTo>
                    <a:pt x="450" y="125"/>
                  </a:lnTo>
                  <a:lnTo>
                    <a:pt x="432" y="127"/>
                  </a:lnTo>
                  <a:lnTo>
                    <a:pt x="414" y="127"/>
                  </a:lnTo>
                  <a:lnTo>
                    <a:pt x="396" y="127"/>
                  </a:lnTo>
                  <a:lnTo>
                    <a:pt x="378" y="126"/>
                  </a:lnTo>
                  <a:lnTo>
                    <a:pt x="360" y="125"/>
                  </a:lnTo>
                  <a:lnTo>
                    <a:pt x="341" y="123"/>
                  </a:lnTo>
                  <a:lnTo>
                    <a:pt x="305" y="118"/>
                  </a:lnTo>
                  <a:lnTo>
                    <a:pt x="270" y="111"/>
                  </a:lnTo>
                  <a:lnTo>
                    <a:pt x="236" y="103"/>
                  </a:lnTo>
                  <a:lnTo>
                    <a:pt x="203" y="93"/>
                  </a:lnTo>
                  <a:lnTo>
                    <a:pt x="172" y="83"/>
                  </a:lnTo>
                  <a:lnTo>
                    <a:pt x="141" y="72"/>
                  </a:lnTo>
                  <a:lnTo>
                    <a:pt x="112" y="60"/>
                  </a:lnTo>
                  <a:lnTo>
                    <a:pt x="85" y="49"/>
                  </a:lnTo>
                  <a:lnTo>
                    <a:pt x="38" y="26"/>
                  </a:lnTo>
                  <a:lnTo>
                    <a:pt x="0" y="6"/>
                  </a:lnTo>
                  <a:lnTo>
                    <a:pt x="36" y="98"/>
                  </a:lnTo>
                  <a:lnTo>
                    <a:pt x="71" y="191"/>
                  </a:lnTo>
                  <a:lnTo>
                    <a:pt x="104" y="279"/>
                  </a:lnTo>
                  <a:lnTo>
                    <a:pt x="135" y="361"/>
                  </a:lnTo>
                  <a:lnTo>
                    <a:pt x="160" y="431"/>
                  </a:lnTo>
                  <a:lnTo>
                    <a:pt x="179" y="488"/>
                  </a:lnTo>
                  <a:lnTo>
                    <a:pt x="192" y="524"/>
                  </a:lnTo>
                  <a:lnTo>
                    <a:pt x="196" y="536"/>
                  </a:lnTo>
                  <a:lnTo>
                    <a:pt x="203" y="547"/>
                  </a:lnTo>
                  <a:lnTo>
                    <a:pt x="223" y="576"/>
                  </a:lnTo>
                  <a:lnTo>
                    <a:pt x="238" y="595"/>
                  </a:lnTo>
                  <a:lnTo>
                    <a:pt x="254" y="616"/>
                  </a:lnTo>
                  <a:lnTo>
                    <a:pt x="274" y="639"/>
                  </a:lnTo>
                  <a:lnTo>
                    <a:pt x="295" y="662"/>
                  </a:lnTo>
                  <a:lnTo>
                    <a:pt x="318" y="686"/>
                  </a:lnTo>
                  <a:lnTo>
                    <a:pt x="343" y="711"/>
                  </a:lnTo>
                  <a:lnTo>
                    <a:pt x="357" y="722"/>
                  </a:lnTo>
                  <a:lnTo>
                    <a:pt x="370" y="733"/>
                  </a:lnTo>
                  <a:lnTo>
                    <a:pt x="384" y="743"/>
                  </a:lnTo>
                  <a:lnTo>
                    <a:pt x="398" y="753"/>
                  </a:lnTo>
                  <a:lnTo>
                    <a:pt x="412" y="762"/>
                  </a:lnTo>
                  <a:lnTo>
                    <a:pt x="426" y="770"/>
                  </a:lnTo>
                  <a:lnTo>
                    <a:pt x="440" y="778"/>
                  </a:lnTo>
                  <a:lnTo>
                    <a:pt x="455" y="784"/>
                  </a:lnTo>
                  <a:lnTo>
                    <a:pt x="470" y="790"/>
                  </a:lnTo>
                  <a:lnTo>
                    <a:pt x="484" y="794"/>
                  </a:lnTo>
                  <a:lnTo>
                    <a:pt x="499" y="798"/>
                  </a:lnTo>
                  <a:lnTo>
                    <a:pt x="514" y="799"/>
                  </a:lnTo>
                  <a:lnTo>
                    <a:pt x="537" y="801"/>
                  </a:lnTo>
                  <a:lnTo>
                    <a:pt x="559" y="801"/>
                  </a:lnTo>
                  <a:lnTo>
                    <a:pt x="580" y="800"/>
                  </a:lnTo>
                  <a:lnTo>
                    <a:pt x="598" y="797"/>
                  </a:lnTo>
                  <a:lnTo>
                    <a:pt x="616" y="793"/>
                  </a:lnTo>
                  <a:lnTo>
                    <a:pt x="632" y="789"/>
                  </a:lnTo>
                  <a:lnTo>
                    <a:pt x="647" y="783"/>
                  </a:lnTo>
                  <a:lnTo>
                    <a:pt x="661" y="776"/>
                  </a:lnTo>
                  <a:lnTo>
                    <a:pt x="673" y="769"/>
                  </a:lnTo>
                  <a:lnTo>
                    <a:pt x="685" y="761"/>
                  </a:lnTo>
                  <a:lnTo>
                    <a:pt x="695" y="753"/>
                  </a:lnTo>
                  <a:lnTo>
                    <a:pt x="705" y="744"/>
                  </a:lnTo>
                  <a:lnTo>
                    <a:pt x="713" y="734"/>
                  </a:lnTo>
                  <a:lnTo>
                    <a:pt x="721" y="725"/>
                  </a:lnTo>
                  <a:lnTo>
                    <a:pt x="728" y="715"/>
                  </a:lnTo>
                  <a:lnTo>
                    <a:pt x="734" y="704"/>
                  </a:lnTo>
                  <a:lnTo>
                    <a:pt x="744" y="683"/>
                  </a:lnTo>
                  <a:lnTo>
                    <a:pt x="752" y="663"/>
                  </a:lnTo>
                  <a:lnTo>
                    <a:pt x="757" y="644"/>
                  </a:lnTo>
                  <a:lnTo>
                    <a:pt x="760" y="627"/>
                  </a:lnTo>
                  <a:lnTo>
                    <a:pt x="763" y="601"/>
                  </a:lnTo>
                  <a:lnTo>
                    <a:pt x="763" y="592"/>
                  </a:lnTo>
                  <a:lnTo>
                    <a:pt x="793" y="0"/>
                  </a:lnTo>
                  <a:lnTo>
                    <a:pt x="763" y="18"/>
                  </a:lnTo>
                  <a:lnTo>
                    <a:pt x="729" y="36"/>
                  </a:lnTo>
                  <a:lnTo>
                    <a:pt x="694" y="54"/>
                  </a:lnTo>
                  <a:lnTo>
                    <a:pt x="656" y="71"/>
                  </a:lnTo>
                  <a:lnTo>
                    <a:pt x="616" y="87"/>
                  </a:lnTo>
                  <a:lnTo>
                    <a:pt x="575" y="100"/>
                  </a:lnTo>
                  <a:lnTo>
                    <a:pt x="553" y="106"/>
                  </a:lnTo>
                  <a:lnTo>
                    <a:pt x="531" y="112"/>
                  </a:lnTo>
                  <a:lnTo>
                    <a:pt x="509" y="117"/>
                  </a:lnTo>
                  <a:lnTo>
                    <a:pt x="487" y="121"/>
                  </a:lnTo>
                  <a:close/>
                </a:path>
              </a:pathLst>
            </a:custGeom>
            <a:solidFill>
              <a:srgbClr val="8E18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1" name="Freeform 672"/>
            <p:cNvSpPr>
              <a:spLocks/>
            </p:cNvSpPr>
            <p:nvPr/>
          </p:nvSpPr>
          <p:spPr bwMode="auto">
            <a:xfrm>
              <a:off x="726" y="3720"/>
              <a:ext cx="16" cy="282"/>
            </a:xfrm>
            <a:custGeom>
              <a:avLst/>
              <a:gdLst/>
              <a:ahLst/>
              <a:cxnLst>
                <a:cxn ang="0">
                  <a:pos x="87" y="3104"/>
                </a:cxn>
                <a:cxn ang="0">
                  <a:pos x="104" y="3103"/>
                </a:cxn>
                <a:cxn ang="0">
                  <a:pos x="120" y="3101"/>
                </a:cxn>
                <a:cxn ang="0">
                  <a:pos x="136" y="3096"/>
                </a:cxn>
                <a:cxn ang="0">
                  <a:pos x="149" y="3090"/>
                </a:cxn>
                <a:cxn ang="0">
                  <a:pos x="154" y="3087"/>
                </a:cxn>
                <a:cxn ang="0">
                  <a:pos x="159" y="3083"/>
                </a:cxn>
                <a:cxn ang="0">
                  <a:pos x="163" y="3079"/>
                </a:cxn>
                <a:cxn ang="0">
                  <a:pos x="167" y="3074"/>
                </a:cxn>
                <a:cxn ang="0">
                  <a:pos x="170" y="3070"/>
                </a:cxn>
                <a:cxn ang="0">
                  <a:pos x="172" y="3065"/>
                </a:cxn>
                <a:cxn ang="0">
                  <a:pos x="173" y="3060"/>
                </a:cxn>
                <a:cxn ang="0">
                  <a:pos x="174" y="3055"/>
                </a:cxn>
                <a:cxn ang="0">
                  <a:pos x="174" y="49"/>
                </a:cxn>
                <a:cxn ang="0">
                  <a:pos x="173" y="44"/>
                </a:cxn>
                <a:cxn ang="0">
                  <a:pos x="172" y="40"/>
                </a:cxn>
                <a:cxn ang="0">
                  <a:pos x="170" y="35"/>
                </a:cxn>
                <a:cxn ang="0">
                  <a:pos x="167" y="30"/>
                </a:cxn>
                <a:cxn ang="0">
                  <a:pos x="163" y="26"/>
                </a:cxn>
                <a:cxn ang="0">
                  <a:pos x="159" y="22"/>
                </a:cxn>
                <a:cxn ang="0">
                  <a:pos x="154" y="18"/>
                </a:cxn>
                <a:cxn ang="0">
                  <a:pos x="149" y="15"/>
                </a:cxn>
                <a:cxn ang="0">
                  <a:pos x="136" y="9"/>
                </a:cxn>
                <a:cxn ang="0">
                  <a:pos x="120" y="4"/>
                </a:cxn>
                <a:cxn ang="0">
                  <a:pos x="104" y="1"/>
                </a:cxn>
                <a:cxn ang="0">
                  <a:pos x="87" y="0"/>
                </a:cxn>
                <a:cxn ang="0">
                  <a:pos x="69" y="1"/>
                </a:cxn>
                <a:cxn ang="0">
                  <a:pos x="53" y="4"/>
                </a:cxn>
                <a:cxn ang="0">
                  <a:pos x="38" y="9"/>
                </a:cxn>
                <a:cxn ang="0">
                  <a:pos x="26" y="15"/>
                </a:cxn>
                <a:cxn ang="0">
                  <a:pos x="20" y="18"/>
                </a:cxn>
                <a:cxn ang="0">
                  <a:pos x="15" y="22"/>
                </a:cxn>
                <a:cxn ang="0">
                  <a:pos x="11" y="26"/>
                </a:cxn>
                <a:cxn ang="0">
                  <a:pos x="7" y="30"/>
                </a:cxn>
                <a:cxn ang="0">
                  <a:pos x="4" y="35"/>
                </a:cxn>
                <a:cxn ang="0">
                  <a:pos x="2" y="40"/>
                </a:cxn>
                <a:cxn ang="0">
                  <a:pos x="1" y="44"/>
                </a:cxn>
                <a:cxn ang="0">
                  <a:pos x="0" y="49"/>
                </a:cxn>
                <a:cxn ang="0">
                  <a:pos x="0" y="3055"/>
                </a:cxn>
                <a:cxn ang="0">
                  <a:pos x="1" y="3060"/>
                </a:cxn>
                <a:cxn ang="0">
                  <a:pos x="2" y="3065"/>
                </a:cxn>
                <a:cxn ang="0">
                  <a:pos x="4" y="3070"/>
                </a:cxn>
                <a:cxn ang="0">
                  <a:pos x="7" y="3074"/>
                </a:cxn>
                <a:cxn ang="0">
                  <a:pos x="11" y="3079"/>
                </a:cxn>
                <a:cxn ang="0">
                  <a:pos x="15" y="3083"/>
                </a:cxn>
                <a:cxn ang="0">
                  <a:pos x="20" y="3087"/>
                </a:cxn>
                <a:cxn ang="0">
                  <a:pos x="26" y="3090"/>
                </a:cxn>
                <a:cxn ang="0">
                  <a:pos x="38" y="3096"/>
                </a:cxn>
                <a:cxn ang="0">
                  <a:pos x="53" y="3101"/>
                </a:cxn>
                <a:cxn ang="0">
                  <a:pos x="69" y="3103"/>
                </a:cxn>
                <a:cxn ang="0">
                  <a:pos x="87" y="3104"/>
                </a:cxn>
              </a:cxnLst>
              <a:rect l="0" t="0" r="r" b="b"/>
              <a:pathLst>
                <a:path w="174" h="3104">
                  <a:moveTo>
                    <a:pt x="87" y="3104"/>
                  </a:moveTo>
                  <a:lnTo>
                    <a:pt x="104" y="3103"/>
                  </a:lnTo>
                  <a:lnTo>
                    <a:pt x="120" y="3101"/>
                  </a:lnTo>
                  <a:lnTo>
                    <a:pt x="136" y="3096"/>
                  </a:lnTo>
                  <a:lnTo>
                    <a:pt x="149" y="3090"/>
                  </a:lnTo>
                  <a:lnTo>
                    <a:pt x="154" y="3087"/>
                  </a:lnTo>
                  <a:lnTo>
                    <a:pt x="159" y="3083"/>
                  </a:lnTo>
                  <a:lnTo>
                    <a:pt x="163" y="3079"/>
                  </a:lnTo>
                  <a:lnTo>
                    <a:pt x="167" y="3074"/>
                  </a:lnTo>
                  <a:lnTo>
                    <a:pt x="170" y="3070"/>
                  </a:lnTo>
                  <a:lnTo>
                    <a:pt x="172" y="3065"/>
                  </a:lnTo>
                  <a:lnTo>
                    <a:pt x="173" y="3060"/>
                  </a:lnTo>
                  <a:lnTo>
                    <a:pt x="174" y="3055"/>
                  </a:lnTo>
                  <a:lnTo>
                    <a:pt x="174" y="49"/>
                  </a:lnTo>
                  <a:lnTo>
                    <a:pt x="173" y="44"/>
                  </a:lnTo>
                  <a:lnTo>
                    <a:pt x="172" y="40"/>
                  </a:lnTo>
                  <a:lnTo>
                    <a:pt x="170" y="35"/>
                  </a:lnTo>
                  <a:lnTo>
                    <a:pt x="167" y="30"/>
                  </a:lnTo>
                  <a:lnTo>
                    <a:pt x="163" y="26"/>
                  </a:lnTo>
                  <a:lnTo>
                    <a:pt x="159" y="22"/>
                  </a:lnTo>
                  <a:lnTo>
                    <a:pt x="154" y="18"/>
                  </a:lnTo>
                  <a:lnTo>
                    <a:pt x="149" y="15"/>
                  </a:lnTo>
                  <a:lnTo>
                    <a:pt x="136" y="9"/>
                  </a:lnTo>
                  <a:lnTo>
                    <a:pt x="120" y="4"/>
                  </a:lnTo>
                  <a:lnTo>
                    <a:pt x="104" y="1"/>
                  </a:lnTo>
                  <a:lnTo>
                    <a:pt x="87" y="0"/>
                  </a:lnTo>
                  <a:lnTo>
                    <a:pt x="69" y="1"/>
                  </a:lnTo>
                  <a:lnTo>
                    <a:pt x="53" y="4"/>
                  </a:lnTo>
                  <a:lnTo>
                    <a:pt x="38" y="9"/>
                  </a:lnTo>
                  <a:lnTo>
                    <a:pt x="26" y="15"/>
                  </a:lnTo>
                  <a:lnTo>
                    <a:pt x="20" y="18"/>
                  </a:lnTo>
                  <a:lnTo>
                    <a:pt x="15" y="22"/>
                  </a:lnTo>
                  <a:lnTo>
                    <a:pt x="11" y="26"/>
                  </a:lnTo>
                  <a:lnTo>
                    <a:pt x="7" y="30"/>
                  </a:lnTo>
                  <a:lnTo>
                    <a:pt x="4" y="35"/>
                  </a:lnTo>
                  <a:lnTo>
                    <a:pt x="2" y="40"/>
                  </a:lnTo>
                  <a:lnTo>
                    <a:pt x="1" y="44"/>
                  </a:lnTo>
                  <a:lnTo>
                    <a:pt x="0" y="49"/>
                  </a:lnTo>
                  <a:lnTo>
                    <a:pt x="0" y="3055"/>
                  </a:lnTo>
                  <a:lnTo>
                    <a:pt x="1" y="3060"/>
                  </a:lnTo>
                  <a:lnTo>
                    <a:pt x="2" y="3065"/>
                  </a:lnTo>
                  <a:lnTo>
                    <a:pt x="4" y="3070"/>
                  </a:lnTo>
                  <a:lnTo>
                    <a:pt x="7" y="3074"/>
                  </a:lnTo>
                  <a:lnTo>
                    <a:pt x="11" y="3079"/>
                  </a:lnTo>
                  <a:lnTo>
                    <a:pt x="15" y="3083"/>
                  </a:lnTo>
                  <a:lnTo>
                    <a:pt x="20" y="3087"/>
                  </a:lnTo>
                  <a:lnTo>
                    <a:pt x="26" y="3090"/>
                  </a:lnTo>
                  <a:lnTo>
                    <a:pt x="38" y="3096"/>
                  </a:lnTo>
                  <a:lnTo>
                    <a:pt x="53" y="3101"/>
                  </a:lnTo>
                  <a:lnTo>
                    <a:pt x="69" y="3103"/>
                  </a:lnTo>
                  <a:lnTo>
                    <a:pt x="87" y="3104"/>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2" name="Freeform 673"/>
            <p:cNvSpPr>
              <a:spLocks/>
            </p:cNvSpPr>
            <p:nvPr/>
          </p:nvSpPr>
          <p:spPr bwMode="auto">
            <a:xfrm>
              <a:off x="1012" y="3727"/>
              <a:ext cx="16" cy="282"/>
            </a:xfrm>
            <a:custGeom>
              <a:avLst/>
              <a:gdLst/>
              <a:ahLst/>
              <a:cxnLst>
                <a:cxn ang="0">
                  <a:pos x="86" y="3105"/>
                </a:cxn>
                <a:cxn ang="0">
                  <a:pos x="104" y="3104"/>
                </a:cxn>
                <a:cxn ang="0">
                  <a:pos x="120" y="3101"/>
                </a:cxn>
                <a:cxn ang="0">
                  <a:pos x="134" y="3097"/>
                </a:cxn>
                <a:cxn ang="0">
                  <a:pos x="148" y="3091"/>
                </a:cxn>
                <a:cxn ang="0">
                  <a:pos x="154" y="3087"/>
                </a:cxn>
                <a:cxn ang="0">
                  <a:pos x="159" y="3083"/>
                </a:cxn>
                <a:cxn ang="0">
                  <a:pos x="163" y="3079"/>
                </a:cxn>
                <a:cxn ang="0">
                  <a:pos x="167" y="3074"/>
                </a:cxn>
                <a:cxn ang="0">
                  <a:pos x="170" y="3070"/>
                </a:cxn>
                <a:cxn ang="0">
                  <a:pos x="172" y="3065"/>
                </a:cxn>
                <a:cxn ang="0">
                  <a:pos x="173" y="3060"/>
                </a:cxn>
                <a:cxn ang="0">
                  <a:pos x="174" y="3055"/>
                </a:cxn>
                <a:cxn ang="0">
                  <a:pos x="174" y="50"/>
                </a:cxn>
                <a:cxn ang="0">
                  <a:pos x="173" y="45"/>
                </a:cxn>
                <a:cxn ang="0">
                  <a:pos x="172" y="40"/>
                </a:cxn>
                <a:cxn ang="0">
                  <a:pos x="170" y="36"/>
                </a:cxn>
                <a:cxn ang="0">
                  <a:pos x="167" y="31"/>
                </a:cxn>
                <a:cxn ang="0">
                  <a:pos x="163" y="27"/>
                </a:cxn>
                <a:cxn ang="0">
                  <a:pos x="159" y="23"/>
                </a:cxn>
                <a:cxn ang="0">
                  <a:pos x="154" y="19"/>
                </a:cxn>
                <a:cxn ang="0">
                  <a:pos x="148" y="16"/>
                </a:cxn>
                <a:cxn ang="0">
                  <a:pos x="134" y="10"/>
                </a:cxn>
                <a:cxn ang="0">
                  <a:pos x="120" y="5"/>
                </a:cxn>
                <a:cxn ang="0">
                  <a:pos x="104" y="2"/>
                </a:cxn>
                <a:cxn ang="0">
                  <a:pos x="86" y="0"/>
                </a:cxn>
                <a:cxn ang="0">
                  <a:pos x="69" y="2"/>
                </a:cxn>
                <a:cxn ang="0">
                  <a:pos x="53" y="5"/>
                </a:cxn>
                <a:cxn ang="0">
                  <a:pos x="38" y="10"/>
                </a:cxn>
                <a:cxn ang="0">
                  <a:pos x="25" y="16"/>
                </a:cxn>
                <a:cxn ang="0">
                  <a:pos x="20" y="19"/>
                </a:cxn>
                <a:cxn ang="0">
                  <a:pos x="15" y="23"/>
                </a:cxn>
                <a:cxn ang="0">
                  <a:pos x="10" y="27"/>
                </a:cxn>
                <a:cxn ang="0">
                  <a:pos x="7" y="31"/>
                </a:cxn>
                <a:cxn ang="0">
                  <a:pos x="4" y="36"/>
                </a:cxn>
                <a:cxn ang="0">
                  <a:pos x="2" y="40"/>
                </a:cxn>
                <a:cxn ang="0">
                  <a:pos x="0" y="45"/>
                </a:cxn>
                <a:cxn ang="0">
                  <a:pos x="0" y="50"/>
                </a:cxn>
                <a:cxn ang="0">
                  <a:pos x="0" y="3055"/>
                </a:cxn>
                <a:cxn ang="0">
                  <a:pos x="0" y="3060"/>
                </a:cxn>
                <a:cxn ang="0">
                  <a:pos x="2" y="3065"/>
                </a:cxn>
                <a:cxn ang="0">
                  <a:pos x="4" y="3070"/>
                </a:cxn>
                <a:cxn ang="0">
                  <a:pos x="7" y="3074"/>
                </a:cxn>
                <a:cxn ang="0">
                  <a:pos x="10" y="3079"/>
                </a:cxn>
                <a:cxn ang="0">
                  <a:pos x="15" y="3083"/>
                </a:cxn>
                <a:cxn ang="0">
                  <a:pos x="20" y="3087"/>
                </a:cxn>
                <a:cxn ang="0">
                  <a:pos x="25" y="3091"/>
                </a:cxn>
                <a:cxn ang="0">
                  <a:pos x="38" y="3097"/>
                </a:cxn>
                <a:cxn ang="0">
                  <a:pos x="53" y="3101"/>
                </a:cxn>
                <a:cxn ang="0">
                  <a:pos x="69" y="3104"/>
                </a:cxn>
                <a:cxn ang="0">
                  <a:pos x="86" y="3105"/>
                </a:cxn>
              </a:cxnLst>
              <a:rect l="0" t="0" r="r" b="b"/>
              <a:pathLst>
                <a:path w="174" h="3105">
                  <a:moveTo>
                    <a:pt x="86" y="3105"/>
                  </a:moveTo>
                  <a:lnTo>
                    <a:pt x="104" y="3104"/>
                  </a:lnTo>
                  <a:lnTo>
                    <a:pt x="120" y="3101"/>
                  </a:lnTo>
                  <a:lnTo>
                    <a:pt x="134" y="3097"/>
                  </a:lnTo>
                  <a:lnTo>
                    <a:pt x="148" y="3091"/>
                  </a:lnTo>
                  <a:lnTo>
                    <a:pt x="154" y="3087"/>
                  </a:lnTo>
                  <a:lnTo>
                    <a:pt x="159" y="3083"/>
                  </a:lnTo>
                  <a:lnTo>
                    <a:pt x="163" y="3079"/>
                  </a:lnTo>
                  <a:lnTo>
                    <a:pt x="167" y="3074"/>
                  </a:lnTo>
                  <a:lnTo>
                    <a:pt x="170" y="3070"/>
                  </a:lnTo>
                  <a:lnTo>
                    <a:pt x="172" y="3065"/>
                  </a:lnTo>
                  <a:lnTo>
                    <a:pt x="173" y="3060"/>
                  </a:lnTo>
                  <a:lnTo>
                    <a:pt x="174" y="3055"/>
                  </a:lnTo>
                  <a:lnTo>
                    <a:pt x="174" y="50"/>
                  </a:lnTo>
                  <a:lnTo>
                    <a:pt x="173" y="45"/>
                  </a:lnTo>
                  <a:lnTo>
                    <a:pt x="172" y="40"/>
                  </a:lnTo>
                  <a:lnTo>
                    <a:pt x="170" y="36"/>
                  </a:lnTo>
                  <a:lnTo>
                    <a:pt x="167" y="31"/>
                  </a:lnTo>
                  <a:lnTo>
                    <a:pt x="163" y="27"/>
                  </a:lnTo>
                  <a:lnTo>
                    <a:pt x="159" y="23"/>
                  </a:lnTo>
                  <a:lnTo>
                    <a:pt x="154" y="19"/>
                  </a:lnTo>
                  <a:lnTo>
                    <a:pt x="148" y="16"/>
                  </a:lnTo>
                  <a:lnTo>
                    <a:pt x="134" y="10"/>
                  </a:lnTo>
                  <a:lnTo>
                    <a:pt x="120" y="5"/>
                  </a:lnTo>
                  <a:lnTo>
                    <a:pt x="104" y="2"/>
                  </a:lnTo>
                  <a:lnTo>
                    <a:pt x="86" y="0"/>
                  </a:lnTo>
                  <a:lnTo>
                    <a:pt x="69" y="2"/>
                  </a:lnTo>
                  <a:lnTo>
                    <a:pt x="53" y="5"/>
                  </a:lnTo>
                  <a:lnTo>
                    <a:pt x="38" y="10"/>
                  </a:lnTo>
                  <a:lnTo>
                    <a:pt x="25" y="16"/>
                  </a:lnTo>
                  <a:lnTo>
                    <a:pt x="20" y="19"/>
                  </a:lnTo>
                  <a:lnTo>
                    <a:pt x="15" y="23"/>
                  </a:lnTo>
                  <a:lnTo>
                    <a:pt x="10" y="27"/>
                  </a:lnTo>
                  <a:lnTo>
                    <a:pt x="7" y="31"/>
                  </a:lnTo>
                  <a:lnTo>
                    <a:pt x="4" y="36"/>
                  </a:lnTo>
                  <a:lnTo>
                    <a:pt x="2" y="40"/>
                  </a:lnTo>
                  <a:lnTo>
                    <a:pt x="0" y="45"/>
                  </a:lnTo>
                  <a:lnTo>
                    <a:pt x="0" y="50"/>
                  </a:lnTo>
                  <a:lnTo>
                    <a:pt x="0" y="3055"/>
                  </a:lnTo>
                  <a:lnTo>
                    <a:pt x="0" y="3060"/>
                  </a:lnTo>
                  <a:lnTo>
                    <a:pt x="2" y="3065"/>
                  </a:lnTo>
                  <a:lnTo>
                    <a:pt x="4" y="3070"/>
                  </a:lnTo>
                  <a:lnTo>
                    <a:pt x="7" y="3074"/>
                  </a:lnTo>
                  <a:lnTo>
                    <a:pt x="10" y="3079"/>
                  </a:lnTo>
                  <a:lnTo>
                    <a:pt x="15" y="3083"/>
                  </a:lnTo>
                  <a:lnTo>
                    <a:pt x="20" y="3087"/>
                  </a:lnTo>
                  <a:lnTo>
                    <a:pt x="25" y="3091"/>
                  </a:lnTo>
                  <a:lnTo>
                    <a:pt x="38" y="3097"/>
                  </a:lnTo>
                  <a:lnTo>
                    <a:pt x="53" y="3101"/>
                  </a:lnTo>
                  <a:lnTo>
                    <a:pt x="69" y="3104"/>
                  </a:lnTo>
                  <a:lnTo>
                    <a:pt x="86" y="3105"/>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3" name="Freeform 674"/>
            <p:cNvSpPr>
              <a:spLocks/>
            </p:cNvSpPr>
            <p:nvPr/>
          </p:nvSpPr>
          <p:spPr bwMode="auto">
            <a:xfrm>
              <a:off x="712" y="3713"/>
              <a:ext cx="377" cy="127"/>
            </a:xfrm>
            <a:custGeom>
              <a:avLst/>
              <a:gdLst/>
              <a:ahLst/>
              <a:cxnLst>
                <a:cxn ang="0">
                  <a:pos x="3973" y="1223"/>
                </a:cxn>
                <a:cxn ang="0">
                  <a:pos x="4009" y="1217"/>
                </a:cxn>
                <a:cxn ang="0">
                  <a:pos x="4042" y="1204"/>
                </a:cxn>
                <a:cxn ang="0">
                  <a:pos x="4072" y="1185"/>
                </a:cxn>
                <a:cxn ang="0">
                  <a:pos x="4097" y="1160"/>
                </a:cxn>
                <a:cxn ang="0">
                  <a:pos x="4118" y="1132"/>
                </a:cxn>
                <a:cxn ang="0">
                  <a:pos x="4134" y="1099"/>
                </a:cxn>
                <a:cxn ang="0">
                  <a:pos x="4143" y="1064"/>
                </a:cxn>
                <a:cxn ang="0">
                  <a:pos x="3513" y="190"/>
                </a:cxn>
                <a:cxn ang="0">
                  <a:pos x="3510" y="153"/>
                </a:cxn>
                <a:cxn ang="0">
                  <a:pos x="3501" y="118"/>
                </a:cxn>
                <a:cxn ang="0">
                  <a:pos x="3485" y="86"/>
                </a:cxn>
                <a:cxn ang="0">
                  <a:pos x="3464" y="58"/>
                </a:cxn>
                <a:cxn ang="0">
                  <a:pos x="3436" y="35"/>
                </a:cxn>
                <a:cxn ang="0">
                  <a:pos x="3406" y="17"/>
                </a:cxn>
                <a:cxn ang="0">
                  <a:pos x="3372" y="5"/>
                </a:cxn>
                <a:cxn ang="0">
                  <a:pos x="3335" y="0"/>
                </a:cxn>
                <a:cxn ang="0">
                  <a:pos x="171" y="109"/>
                </a:cxn>
                <a:cxn ang="0">
                  <a:pos x="135" y="115"/>
                </a:cxn>
                <a:cxn ang="0">
                  <a:pos x="102" y="128"/>
                </a:cxn>
                <a:cxn ang="0">
                  <a:pos x="72" y="147"/>
                </a:cxn>
                <a:cxn ang="0">
                  <a:pos x="46" y="172"/>
                </a:cxn>
                <a:cxn ang="0">
                  <a:pos x="25" y="200"/>
                </a:cxn>
                <a:cxn ang="0">
                  <a:pos x="10" y="233"/>
                </a:cxn>
                <a:cxn ang="0">
                  <a:pos x="1" y="268"/>
                </a:cxn>
                <a:cxn ang="0">
                  <a:pos x="803" y="1202"/>
                </a:cxn>
                <a:cxn ang="0">
                  <a:pos x="805" y="1239"/>
                </a:cxn>
                <a:cxn ang="0">
                  <a:pos x="815" y="1274"/>
                </a:cxn>
                <a:cxn ang="0">
                  <a:pos x="830" y="1306"/>
                </a:cxn>
                <a:cxn ang="0">
                  <a:pos x="852" y="1333"/>
                </a:cxn>
                <a:cxn ang="0">
                  <a:pos x="878" y="1357"/>
                </a:cxn>
                <a:cxn ang="0">
                  <a:pos x="909" y="1375"/>
                </a:cxn>
                <a:cxn ang="0">
                  <a:pos x="943" y="1387"/>
                </a:cxn>
                <a:cxn ang="0">
                  <a:pos x="981" y="1391"/>
                </a:cxn>
              </a:cxnLst>
              <a:rect l="0" t="0" r="r" b="b"/>
              <a:pathLst>
                <a:path w="4144" h="1391">
                  <a:moveTo>
                    <a:pt x="3954" y="1223"/>
                  </a:moveTo>
                  <a:lnTo>
                    <a:pt x="3973" y="1223"/>
                  </a:lnTo>
                  <a:lnTo>
                    <a:pt x="3991" y="1221"/>
                  </a:lnTo>
                  <a:lnTo>
                    <a:pt x="4009" y="1217"/>
                  </a:lnTo>
                  <a:lnTo>
                    <a:pt x="4026" y="1211"/>
                  </a:lnTo>
                  <a:lnTo>
                    <a:pt x="4042" y="1204"/>
                  </a:lnTo>
                  <a:lnTo>
                    <a:pt x="4057" y="1195"/>
                  </a:lnTo>
                  <a:lnTo>
                    <a:pt x="4072" y="1185"/>
                  </a:lnTo>
                  <a:lnTo>
                    <a:pt x="4085" y="1173"/>
                  </a:lnTo>
                  <a:lnTo>
                    <a:pt x="4097" y="1160"/>
                  </a:lnTo>
                  <a:lnTo>
                    <a:pt x="4109" y="1146"/>
                  </a:lnTo>
                  <a:lnTo>
                    <a:pt x="4118" y="1132"/>
                  </a:lnTo>
                  <a:lnTo>
                    <a:pt x="4127" y="1116"/>
                  </a:lnTo>
                  <a:lnTo>
                    <a:pt x="4134" y="1099"/>
                  </a:lnTo>
                  <a:lnTo>
                    <a:pt x="4139" y="1082"/>
                  </a:lnTo>
                  <a:lnTo>
                    <a:pt x="4143" y="1064"/>
                  </a:lnTo>
                  <a:lnTo>
                    <a:pt x="4144" y="1045"/>
                  </a:lnTo>
                  <a:lnTo>
                    <a:pt x="3513" y="190"/>
                  </a:lnTo>
                  <a:lnTo>
                    <a:pt x="3512" y="172"/>
                  </a:lnTo>
                  <a:lnTo>
                    <a:pt x="3510" y="153"/>
                  </a:lnTo>
                  <a:lnTo>
                    <a:pt x="3506" y="135"/>
                  </a:lnTo>
                  <a:lnTo>
                    <a:pt x="3501" y="118"/>
                  </a:lnTo>
                  <a:lnTo>
                    <a:pt x="3494" y="101"/>
                  </a:lnTo>
                  <a:lnTo>
                    <a:pt x="3485" y="86"/>
                  </a:lnTo>
                  <a:lnTo>
                    <a:pt x="3475" y="71"/>
                  </a:lnTo>
                  <a:lnTo>
                    <a:pt x="3464" y="58"/>
                  </a:lnTo>
                  <a:lnTo>
                    <a:pt x="3451" y="46"/>
                  </a:lnTo>
                  <a:lnTo>
                    <a:pt x="3436" y="35"/>
                  </a:lnTo>
                  <a:lnTo>
                    <a:pt x="3421" y="25"/>
                  </a:lnTo>
                  <a:lnTo>
                    <a:pt x="3406" y="17"/>
                  </a:lnTo>
                  <a:lnTo>
                    <a:pt x="3389" y="10"/>
                  </a:lnTo>
                  <a:lnTo>
                    <a:pt x="3372" y="5"/>
                  </a:lnTo>
                  <a:lnTo>
                    <a:pt x="3354" y="2"/>
                  </a:lnTo>
                  <a:lnTo>
                    <a:pt x="3335" y="0"/>
                  </a:lnTo>
                  <a:lnTo>
                    <a:pt x="190" y="109"/>
                  </a:lnTo>
                  <a:lnTo>
                    <a:pt x="171" y="109"/>
                  </a:lnTo>
                  <a:lnTo>
                    <a:pt x="153" y="111"/>
                  </a:lnTo>
                  <a:lnTo>
                    <a:pt x="135" y="115"/>
                  </a:lnTo>
                  <a:lnTo>
                    <a:pt x="118" y="121"/>
                  </a:lnTo>
                  <a:lnTo>
                    <a:pt x="102" y="128"/>
                  </a:lnTo>
                  <a:lnTo>
                    <a:pt x="86" y="137"/>
                  </a:lnTo>
                  <a:lnTo>
                    <a:pt x="72" y="147"/>
                  </a:lnTo>
                  <a:lnTo>
                    <a:pt x="59" y="159"/>
                  </a:lnTo>
                  <a:lnTo>
                    <a:pt x="46" y="172"/>
                  </a:lnTo>
                  <a:lnTo>
                    <a:pt x="34" y="185"/>
                  </a:lnTo>
                  <a:lnTo>
                    <a:pt x="25" y="200"/>
                  </a:lnTo>
                  <a:lnTo>
                    <a:pt x="16" y="216"/>
                  </a:lnTo>
                  <a:lnTo>
                    <a:pt x="10" y="233"/>
                  </a:lnTo>
                  <a:lnTo>
                    <a:pt x="4" y="250"/>
                  </a:lnTo>
                  <a:lnTo>
                    <a:pt x="1" y="268"/>
                  </a:lnTo>
                  <a:lnTo>
                    <a:pt x="0" y="287"/>
                  </a:lnTo>
                  <a:lnTo>
                    <a:pt x="803" y="1202"/>
                  </a:lnTo>
                  <a:lnTo>
                    <a:pt x="803" y="1221"/>
                  </a:lnTo>
                  <a:lnTo>
                    <a:pt x="805" y="1239"/>
                  </a:lnTo>
                  <a:lnTo>
                    <a:pt x="809" y="1257"/>
                  </a:lnTo>
                  <a:lnTo>
                    <a:pt x="815" y="1274"/>
                  </a:lnTo>
                  <a:lnTo>
                    <a:pt x="822" y="1290"/>
                  </a:lnTo>
                  <a:lnTo>
                    <a:pt x="830" y="1306"/>
                  </a:lnTo>
                  <a:lnTo>
                    <a:pt x="840" y="1320"/>
                  </a:lnTo>
                  <a:lnTo>
                    <a:pt x="852" y="1333"/>
                  </a:lnTo>
                  <a:lnTo>
                    <a:pt x="864" y="1346"/>
                  </a:lnTo>
                  <a:lnTo>
                    <a:pt x="878" y="1357"/>
                  </a:lnTo>
                  <a:lnTo>
                    <a:pt x="893" y="1366"/>
                  </a:lnTo>
                  <a:lnTo>
                    <a:pt x="909" y="1375"/>
                  </a:lnTo>
                  <a:lnTo>
                    <a:pt x="925" y="1381"/>
                  </a:lnTo>
                  <a:lnTo>
                    <a:pt x="943" y="1387"/>
                  </a:lnTo>
                  <a:lnTo>
                    <a:pt x="962" y="1390"/>
                  </a:lnTo>
                  <a:lnTo>
                    <a:pt x="981" y="1391"/>
                  </a:lnTo>
                  <a:lnTo>
                    <a:pt x="3954" y="1223"/>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4" name="Freeform 675"/>
            <p:cNvSpPr>
              <a:spLocks/>
            </p:cNvSpPr>
            <p:nvPr/>
          </p:nvSpPr>
          <p:spPr bwMode="auto">
            <a:xfrm>
              <a:off x="768" y="3676"/>
              <a:ext cx="296" cy="130"/>
            </a:xfrm>
            <a:custGeom>
              <a:avLst/>
              <a:gdLst/>
              <a:ahLst/>
              <a:cxnLst>
                <a:cxn ang="0">
                  <a:pos x="195" y="191"/>
                </a:cxn>
                <a:cxn ang="0">
                  <a:pos x="129" y="291"/>
                </a:cxn>
                <a:cxn ang="0">
                  <a:pos x="87" y="366"/>
                </a:cxn>
                <a:cxn ang="0">
                  <a:pos x="50" y="447"/>
                </a:cxn>
                <a:cxn ang="0">
                  <a:pos x="20" y="532"/>
                </a:cxn>
                <a:cxn ang="0">
                  <a:pos x="3" y="620"/>
                </a:cxn>
                <a:cxn ang="0">
                  <a:pos x="2" y="706"/>
                </a:cxn>
                <a:cxn ang="0">
                  <a:pos x="22" y="787"/>
                </a:cxn>
                <a:cxn ang="0">
                  <a:pos x="66" y="871"/>
                </a:cxn>
                <a:cxn ang="0">
                  <a:pos x="123" y="954"/>
                </a:cxn>
                <a:cxn ang="0">
                  <a:pos x="185" y="1032"/>
                </a:cxn>
                <a:cxn ang="0">
                  <a:pos x="255" y="1106"/>
                </a:cxn>
                <a:cxn ang="0">
                  <a:pos x="331" y="1172"/>
                </a:cxn>
                <a:cxn ang="0">
                  <a:pos x="415" y="1232"/>
                </a:cxn>
                <a:cxn ang="0">
                  <a:pos x="503" y="1285"/>
                </a:cxn>
                <a:cxn ang="0">
                  <a:pos x="598" y="1330"/>
                </a:cxn>
                <a:cxn ang="0">
                  <a:pos x="697" y="1367"/>
                </a:cxn>
                <a:cxn ang="0">
                  <a:pos x="801" y="1394"/>
                </a:cxn>
                <a:cxn ang="0">
                  <a:pos x="909" y="1411"/>
                </a:cxn>
                <a:cxn ang="0">
                  <a:pos x="1113" y="1427"/>
                </a:cxn>
                <a:cxn ang="0">
                  <a:pos x="1294" y="1430"/>
                </a:cxn>
                <a:cxn ang="0">
                  <a:pos x="1528" y="1422"/>
                </a:cxn>
                <a:cxn ang="0">
                  <a:pos x="1788" y="1413"/>
                </a:cxn>
                <a:cxn ang="0">
                  <a:pos x="1983" y="1410"/>
                </a:cxn>
                <a:cxn ang="0">
                  <a:pos x="2115" y="1403"/>
                </a:cxn>
                <a:cxn ang="0">
                  <a:pos x="2257" y="1388"/>
                </a:cxn>
                <a:cxn ang="0">
                  <a:pos x="2405" y="1365"/>
                </a:cxn>
                <a:cxn ang="0">
                  <a:pos x="2551" y="1336"/>
                </a:cxn>
                <a:cxn ang="0">
                  <a:pos x="2694" y="1301"/>
                </a:cxn>
                <a:cxn ang="0">
                  <a:pos x="2829" y="1262"/>
                </a:cxn>
                <a:cxn ang="0">
                  <a:pos x="2949" y="1220"/>
                </a:cxn>
                <a:cxn ang="0">
                  <a:pos x="3053" y="1174"/>
                </a:cxn>
                <a:cxn ang="0">
                  <a:pos x="3134" y="1127"/>
                </a:cxn>
                <a:cxn ang="0">
                  <a:pos x="3188" y="1078"/>
                </a:cxn>
                <a:cxn ang="0">
                  <a:pos x="3217" y="1022"/>
                </a:cxn>
                <a:cxn ang="0">
                  <a:pos x="3236" y="942"/>
                </a:cxn>
                <a:cxn ang="0">
                  <a:pos x="3246" y="842"/>
                </a:cxn>
                <a:cxn ang="0">
                  <a:pos x="3244" y="647"/>
                </a:cxn>
                <a:cxn ang="0">
                  <a:pos x="3231" y="522"/>
                </a:cxn>
                <a:cxn ang="0">
                  <a:pos x="3209" y="400"/>
                </a:cxn>
                <a:cxn ang="0">
                  <a:pos x="3179" y="285"/>
                </a:cxn>
                <a:cxn ang="0">
                  <a:pos x="3140" y="184"/>
                </a:cxn>
                <a:cxn ang="0">
                  <a:pos x="3092" y="102"/>
                </a:cxn>
                <a:cxn ang="0">
                  <a:pos x="3035" y="46"/>
                </a:cxn>
                <a:cxn ang="0">
                  <a:pos x="2946" y="16"/>
                </a:cxn>
                <a:cxn ang="0">
                  <a:pos x="2757" y="3"/>
                </a:cxn>
                <a:cxn ang="0">
                  <a:pos x="2486" y="1"/>
                </a:cxn>
                <a:cxn ang="0">
                  <a:pos x="2158" y="9"/>
                </a:cxn>
                <a:cxn ang="0">
                  <a:pos x="1546" y="36"/>
                </a:cxn>
                <a:cxn ang="0">
                  <a:pos x="845" y="79"/>
                </a:cxn>
                <a:cxn ang="0">
                  <a:pos x="249" y="121"/>
                </a:cxn>
              </a:cxnLst>
              <a:rect l="0" t="0" r="r" b="b"/>
              <a:pathLst>
                <a:path w="3248" h="1430">
                  <a:moveTo>
                    <a:pt x="249" y="121"/>
                  </a:moveTo>
                  <a:lnTo>
                    <a:pt x="234" y="140"/>
                  </a:lnTo>
                  <a:lnTo>
                    <a:pt x="195" y="191"/>
                  </a:lnTo>
                  <a:lnTo>
                    <a:pt x="170" y="227"/>
                  </a:lnTo>
                  <a:lnTo>
                    <a:pt x="143" y="268"/>
                  </a:lnTo>
                  <a:lnTo>
                    <a:pt x="129" y="291"/>
                  </a:lnTo>
                  <a:lnTo>
                    <a:pt x="116" y="315"/>
                  </a:lnTo>
                  <a:lnTo>
                    <a:pt x="101" y="340"/>
                  </a:lnTo>
                  <a:lnTo>
                    <a:pt x="87" y="366"/>
                  </a:lnTo>
                  <a:lnTo>
                    <a:pt x="74" y="392"/>
                  </a:lnTo>
                  <a:lnTo>
                    <a:pt x="62" y="419"/>
                  </a:lnTo>
                  <a:lnTo>
                    <a:pt x="50" y="447"/>
                  </a:lnTo>
                  <a:lnTo>
                    <a:pt x="39" y="475"/>
                  </a:lnTo>
                  <a:lnTo>
                    <a:pt x="29" y="503"/>
                  </a:lnTo>
                  <a:lnTo>
                    <a:pt x="20" y="532"/>
                  </a:lnTo>
                  <a:lnTo>
                    <a:pt x="13" y="562"/>
                  </a:lnTo>
                  <a:lnTo>
                    <a:pt x="7" y="591"/>
                  </a:lnTo>
                  <a:lnTo>
                    <a:pt x="3" y="620"/>
                  </a:lnTo>
                  <a:lnTo>
                    <a:pt x="1" y="649"/>
                  </a:lnTo>
                  <a:lnTo>
                    <a:pt x="0" y="677"/>
                  </a:lnTo>
                  <a:lnTo>
                    <a:pt x="2" y="706"/>
                  </a:lnTo>
                  <a:lnTo>
                    <a:pt x="6" y="733"/>
                  </a:lnTo>
                  <a:lnTo>
                    <a:pt x="13" y="760"/>
                  </a:lnTo>
                  <a:lnTo>
                    <a:pt x="22" y="787"/>
                  </a:lnTo>
                  <a:lnTo>
                    <a:pt x="34" y="813"/>
                  </a:lnTo>
                  <a:lnTo>
                    <a:pt x="50" y="843"/>
                  </a:lnTo>
                  <a:lnTo>
                    <a:pt x="66" y="871"/>
                  </a:lnTo>
                  <a:lnTo>
                    <a:pt x="84" y="900"/>
                  </a:lnTo>
                  <a:lnTo>
                    <a:pt x="102" y="927"/>
                  </a:lnTo>
                  <a:lnTo>
                    <a:pt x="123" y="954"/>
                  </a:lnTo>
                  <a:lnTo>
                    <a:pt x="143" y="981"/>
                  </a:lnTo>
                  <a:lnTo>
                    <a:pt x="164" y="1007"/>
                  </a:lnTo>
                  <a:lnTo>
                    <a:pt x="185" y="1032"/>
                  </a:lnTo>
                  <a:lnTo>
                    <a:pt x="208" y="1057"/>
                  </a:lnTo>
                  <a:lnTo>
                    <a:pt x="231" y="1082"/>
                  </a:lnTo>
                  <a:lnTo>
                    <a:pt x="255" y="1106"/>
                  </a:lnTo>
                  <a:lnTo>
                    <a:pt x="280" y="1129"/>
                  </a:lnTo>
                  <a:lnTo>
                    <a:pt x="305" y="1151"/>
                  </a:lnTo>
                  <a:lnTo>
                    <a:pt x="331" y="1172"/>
                  </a:lnTo>
                  <a:lnTo>
                    <a:pt x="359" y="1193"/>
                  </a:lnTo>
                  <a:lnTo>
                    <a:pt x="387" y="1213"/>
                  </a:lnTo>
                  <a:lnTo>
                    <a:pt x="415" y="1232"/>
                  </a:lnTo>
                  <a:lnTo>
                    <a:pt x="444" y="1251"/>
                  </a:lnTo>
                  <a:lnTo>
                    <a:pt x="473" y="1268"/>
                  </a:lnTo>
                  <a:lnTo>
                    <a:pt x="503" y="1285"/>
                  </a:lnTo>
                  <a:lnTo>
                    <a:pt x="534" y="1301"/>
                  </a:lnTo>
                  <a:lnTo>
                    <a:pt x="566" y="1315"/>
                  </a:lnTo>
                  <a:lnTo>
                    <a:pt x="598" y="1330"/>
                  </a:lnTo>
                  <a:lnTo>
                    <a:pt x="630" y="1343"/>
                  </a:lnTo>
                  <a:lnTo>
                    <a:pt x="663" y="1356"/>
                  </a:lnTo>
                  <a:lnTo>
                    <a:pt x="697" y="1367"/>
                  </a:lnTo>
                  <a:lnTo>
                    <a:pt x="731" y="1377"/>
                  </a:lnTo>
                  <a:lnTo>
                    <a:pt x="765" y="1386"/>
                  </a:lnTo>
                  <a:lnTo>
                    <a:pt x="801" y="1394"/>
                  </a:lnTo>
                  <a:lnTo>
                    <a:pt x="837" y="1400"/>
                  </a:lnTo>
                  <a:lnTo>
                    <a:pt x="873" y="1406"/>
                  </a:lnTo>
                  <a:lnTo>
                    <a:pt x="909" y="1411"/>
                  </a:lnTo>
                  <a:lnTo>
                    <a:pt x="980" y="1418"/>
                  </a:lnTo>
                  <a:lnTo>
                    <a:pt x="1049" y="1423"/>
                  </a:lnTo>
                  <a:lnTo>
                    <a:pt x="1113" y="1427"/>
                  </a:lnTo>
                  <a:lnTo>
                    <a:pt x="1175" y="1429"/>
                  </a:lnTo>
                  <a:lnTo>
                    <a:pt x="1234" y="1430"/>
                  </a:lnTo>
                  <a:lnTo>
                    <a:pt x="1294" y="1430"/>
                  </a:lnTo>
                  <a:lnTo>
                    <a:pt x="1352" y="1429"/>
                  </a:lnTo>
                  <a:lnTo>
                    <a:pt x="1409" y="1427"/>
                  </a:lnTo>
                  <a:lnTo>
                    <a:pt x="1528" y="1422"/>
                  </a:lnTo>
                  <a:lnTo>
                    <a:pt x="1652" y="1417"/>
                  </a:lnTo>
                  <a:lnTo>
                    <a:pt x="1719" y="1415"/>
                  </a:lnTo>
                  <a:lnTo>
                    <a:pt x="1788" y="1413"/>
                  </a:lnTo>
                  <a:lnTo>
                    <a:pt x="1862" y="1411"/>
                  </a:lnTo>
                  <a:lnTo>
                    <a:pt x="1941" y="1411"/>
                  </a:lnTo>
                  <a:lnTo>
                    <a:pt x="1983" y="1410"/>
                  </a:lnTo>
                  <a:lnTo>
                    <a:pt x="2025" y="1409"/>
                  </a:lnTo>
                  <a:lnTo>
                    <a:pt x="2070" y="1407"/>
                  </a:lnTo>
                  <a:lnTo>
                    <a:pt x="2115" y="1403"/>
                  </a:lnTo>
                  <a:lnTo>
                    <a:pt x="2162" y="1399"/>
                  </a:lnTo>
                  <a:lnTo>
                    <a:pt x="2209" y="1394"/>
                  </a:lnTo>
                  <a:lnTo>
                    <a:pt x="2257" y="1388"/>
                  </a:lnTo>
                  <a:lnTo>
                    <a:pt x="2306" y="1381"/>
                  </a:lnTo>
                  <a:lnTo>
                    <a:pt x="2355" y="1373"/>
                  </a:lnTo>
                  <a:lnTo>
                    <a:pt x="2405" y="1365"/>
                  </a:lnTo>
                  <a:lnTo>
                    <a:pt x="2454" y="1356"/>
                  </a:lnTo>
                  <a:lnTo>
                    <a:pt x="2502" y="1347"/>
                  </a:lnTo>
                  <a:lnTo>
                    <a:pt x="2551" y="1336"/>
                  </a:lnTo>
                  <a:lnTo>
                    <a:pt x="2600" y="1325"/>
                  </a:lnTo>
                  <a:lnTo>
                    <a:pt x="2648" y="1313"/>
                  </a:lnTo>
                  <a:lnTo>
                    <a:pt x="2694" y="1301"/>
                  </a:lnTo>
                  <a:lnTo>
                    <a:pt x="2740" y="1289"/>
                  </a:lnTo>
                  <a:lnTo>
                    <a:pt x="2785" y="1276"/>
                  </a:lnTo>
                  <a:lnTo>
                    <a:pt x="2829" y="1262"/>
                  </a:lnTo>
                  <a:lnTo>
                    <a:pt x="2871" y="1248"/>
                  </a:lnTo>
                  <a:lnTo>
                    <a:pt x="2911" y="1234"/>
                  </a:lnTo>
                  <a:lnTo>
                    <a:pt x="2949" y="1220"/>
                  </a:lnTo>
                  <a:lnTo>
                    <a:pt x="2986" y="1205"/>
                  </a:lnTo>
                  <a:lnTo>
                    <a:pt x="3020" y="1189"/>
                  </a:lnTo>
                  <a:lnTo>
                    <a:pt x="3053" y="1174"/>
                  </a:lnTo>
                  <a:lnTo>
                    <a:pt x="3083" y="1158"/>
                  </a:lnTo>
                  <a:lnTo>
                    <a:pt x="3110" y="1143"/>
                  </a:lnTo>
                  <a:lnTo>
                    <a:pt x="3134" y="1127"/>
                  </a:lnTo>
                  <a:lnTo>
                    <a:pt x="3155" y="1110"/>
                  </a:lnTo>
                  <a:lnTo>
                    <a:pt x="3173" y="1094"/>
                  </a:lnTo>
                  <a:lnTo>
                    <a:pt x="3188" y="1078"/>
                  </a:lnTo>
                  <a:lnTo>
                    <a:pt x="3200" y="1060"/>
                  </a:lnTo>
                  <a:lnTo>
                    <a:pt x="3209" y="1043"/>
                  </a:lnTo>
                  <a:lnTo>
                    <a:pt x="3217" y="1022"/>
                  </a:lnTo>
                  <a:lnTo>
                    <a:pt x="3224" y="998"/>
                  </a:lnTo>
                  <a:lnTo>
                    <a:pt x="3231" y="971"/>
                  </a:lnTo>
                  <a:lnTo>
                    <a:pt x="3236" y="942"/>
                  </a:lnTo>
                  <a:lnTo>
                    <a:pt x="3240" y="911"/>
                  </a:lnTo>
                  <a:lnTo>
                    <a:pt x="3244" y="878"/>
                  </a:lnTo>
                  <a:lnTo>
                    <a:pt x="3246" y="842"/>
                  </a:lnTo>
                  <a:lnTo>
                    <a:pt x="3248" y="767"/>
                  </a:lnTo>
                  <a:lnTo>
                    <a:pt x="3246" y="688"/>
                  </a:lnTo>
                  <a:lnTo>
                    <a:pt x="3244" y="647"/>
                  </a:lnTo>
                  <a:lnTo>
                    <a:pt x="3240" y="606"/>
                  </a:lnTo>
                  <a:lnTo>
                    <a:pt x="3236" y="565"/>
                  </a:lnTo>
                  <a:lnTo>
                    <a:pt x="3231" y="522"/>
                  </a:lnTo>
                  <a:lnTo>
                    <a:pt x="3224" y="481"/>
                  </a:lnTo>
                  <a:lnTo>
                    <a:pt x="3217" y="440"/>
                  </a:lnTo>
                  <a:lnTo>
                    <a:pt x="3209" y="400"/>
                  </a:lnTo>
                  <a:lnTo>
                    <a:pt x="3200" y="361"/>
                  </a:lnTo>
                  <a:lnTo>
                    <a:pt x="3190" y="323"/>
                  </a:lnTo>
                  <a:lnTo>
                    <a:pt x="3179" y="285"/>
                  </a:lnTo>
                  <a:lnTo>
                    <a:pt x="3166" y="249"/>
                  </a:lnTo>
                  <a:lnTo>
                    <a:pt x="3154" y="215"/>
                  </a:lnTo>
                  <a:lnTo>
                    <a:pt x="3140" y="184"/>
                  </a:lnTo>
                  <a:lnTo>
                    <a:pt x="3125" y="154"/>
                  </a:lnTo>
                  <a:lnTo>
                    <a:pt x="3109" y="127"/>
                  </a:lnTo>
                  <a:lnTo>
                    <a:pt x="3092" y="102"/>
                  </a:lnTo>
                  <a:lnTo>
                    <a:pt x="3074" y="80"/>
                  </a:lnTo>
                  <a:lnTo>
                    <a:pt x="3055" y="62"/>
                  </a:lnTo>
                  <a:lnTo>
                    <a:pt x="3035" y="46"/>
                  </a:lnTo>
                  <a:lnTo>
                    <a:pt x="3014" y="33"/>
                  </a:lnTo>
                  <a:lnTo>
                    <a:pt x="2986" y="24"/>
                  </a:lnTo>
                  <a:lnTo>
                    <a:pt x="2946" y="16"/>
                  </a:lnTo>
                  <a:lnTo>
                    <a:pt x="2894" y="10"/>
                  </a:lnTo>
                  <a:lnTo>
                    <a:pt x="2831" y="6"/>
                  </a:lnTo>
                  <a:lnTo>
                    <a:pt x="2757" y="3"/>
                  </a:lnTo>
                  <a:lnTo>
                    <a:pt x="2675" y="1"/>
                  </a:lnTo>
                  <a:lnTo>
                    <a:pt x="2584" y="0"/>
                  </a:lnTo>
                  <a:lnTo>
                    <a:pt x="2486" y="1"/>
                  </a:lnTo>
                  <a:lnTo>
                    <a:pt x="2382" y="3"/>
                  </a:lnTo>
                  <a:lnTo>
                    <a:pt x="2272" y="5"/>
                  </a:lnTo>
                  <a:lnTo>
                    <a:pt x="2158" y="9"/>
                  </a:lnTo>
                  <a:lnTo>
                    <a:pt x="2039" y="13"/>
                  </a:lnTo>
                  <a:lnTo>
                    <a:pt x="1795" y="23"/>
                  </a:lnTo>
                  <a:lnTo>
                    <a:pt x="1546" y="36"/>
                  </a:lnTo>
                  <a:lnTo>
                    <a:pt x="1300" y="51"/>
                  </a:lnTo>
                  <a:lnTo>
                    <a:pt x="1064" y="65"/>
                  </a:lnTo>
                  <a:lnTo>
                    <a:pt x="845" y="79"/>
                  </a:lnTo>
                  <a:lnTo>
                    <a:pt x="649" y="92"/>
                  </a:lnTo>
                  <a:lnTo>
                    <a:pt x="359" y="113"/>
                  </a:lnTo>
                  <a:lnTo>
                    <a:pt x="249" y="121"/>
                  </a:lnTo>
                  <a:close/>
                </a:path>
              </a:pathLst>
            </a:custGeom>
            <a:solidFill>
              <a:srgbClr val="8E18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5" name="Freeform 676"/>
            <p:cNvSpPr>
              <a:spLocks/>
            </p:cNvSpPr>
            <p:nvPr/>
          </p:nvSpPr>
          <p:spPr bwMode="auto">
            <a:xfrm>
              <a:off x="1060" y="3279"/>
              <a:ext cx="261" cy="216"/>
            </a:xfrm>
            <a:custGeom>
              <a:avLst/>
              <a:gdLst/>
              <a:ahLst/>
              <a:cxnLst>
                <a:cxn ang="0">
                  <a:pos x="1116" y="1049"/>
                </a:cxn>
                <a:cxn ang="0">
                  <a:pos x="1616" y="755"/>
                </a:cxn>
                <a:cxn ang="0">
                  <a:pos x="1826" y="625"/>
                </a:cxn>
                <a:cxn ang="0">
                  <a:pos x="2053" y="459"/>
                </a:cxn>
                <a:cxn ang="0">
                  <a:pos x="2511" y="124"/>
                </a:cxn>
                <a:cxn ang="0">
                  <a:pos x="2638" y="45"/>
                </a:cxn>
                <a:cxn ang="0">
                  <a:pos x="2728" y="2"/>
                </a:cxn>
                <a:cxn ang="0">
                  <a:pos x="2766" y="13"/>
                </a:cxn>
                <a:cxn ang="0">
                  <a:pos x="2766" y="55"/>
                </a:cxn>
                <a:cxn ang="0">
                  <a:pos x="2751" y="97"/>
                </a:cxn>
                <a:cxn ang="0">
                  <a:pos x="2698" y="174"/>
                </a:cxn>
                <a:cxn ang="0">
                  <a:pos x="2641" y="231"/>
                </a:cxn>
                <a:cxn ang="0">
                  <a:pos x="2634" y="254"/>
                </a:cxn>
                <a:cxn ang="0">
                  <a:pos x="2708" y="269"/>
                </a:cxn>
                <a:cxn ang="0">
                  <a:pos x="2753" y="297"/>
                </a:cxn>
                <a:cxn ang="0">
                  <a:pos x="2766" y="320"/>
                </a:cxn>
                <a:cxn ang="0">
                  <a:pos x="2772" y="364"/>
                </a:cxn>
                <a:cxn ang="0">
                  <a:pos x="2763" y="398"/>
                </a:cxn>
                <a:cxn ang="0">
                  <a:pos x="2744" y="428"/>
                </a:cxn>
                <a:cxn ang="0">
                  <a:pos x="2780" y="426"/>
                </a:cxn>
                <a:cxn ang="0">
                  <a:pos x="2810" y="438"/>
                </a:cxn>
                <a:cxn ang="0">
                  <a:pos x="2832" y="472"/>
                </a:cxn>
                <a:cxn ang="0">
                  <a:pos x="2842" y="520"/>
                </a:cxn>
                <a:cxn ang="0">
                  <a:pos x="2835" y="592"/>
                </a:cxn>
                <a:cxn ang="0">
                  <a:pos x="2842" y="599"/>
                </a:cxn>
                <a:cxn ang="0">
                  <a:pos x="2860" y="595"/>
                </a:cxn>
                <a:cxn ang="0">
                  <a:pos x="2869" y="613"/>
                </a:cxn>
                <a:cxn ang="0">
                  <a:pos x="2854" y="669"/>
                </a:cxn>
                <a:cxn ang="0">
                  <a:pos x="2815" y="739"/>
                </a:cxn>
                <a:cxn ang="0">
                  <a:pos x="2772" y="786"/>
                </a:cxn>
                <a:cxn ang="0">
                  <a:pos x="2723" y="822"/>
                </a:cxn>
                <a:cxn ang="0">
                  <a:pos x="2747" y="834"/>
                </a:cxn>
                <a:cxn ang="0">
                  <a:pos x="2752" y="851"/>
                </a:cxn>
                <a:cxn ang="0">
                  <a:pos x="2732" y="877"/>
                </a:cxn>
                <a:cxn ang="0">
                  <a:pos x="2636" y="931"/>
                </a:cxn>
                <a:cxn ang="0">
                  <a:pos x="2497" y="975"/>
                </a:cxn>
                <a:cxn ang="0">
                  <a:pos x="2387" y="986"/>
                </a:cxn>
                <a:cxn ang="0">
                  <a:pos x="2312" y="980"/>
                </a:cxn>
                <a:cxn ang="0">
                  <a:pos x="2238" y="1016"/>
                </a:cxn>
                <a:cxn ang="0">
                  <a:pos x="1963" y="1270"/>
                </a:cxn>
                <a:cxn ang="0">
                  <a:pos x="1804" y="1434"/>
                </a:cxn>
                <a:cxn ang="0">
                  <a:pos x="1555" y="1715"/>
                </a:cxn>
                <a:cxn ang="0">
                  <a:pos x="1426" y="1843"/>
                </a:cxn>
                <a:cxn ang="0">
                  <a:pos x="1258" y="1980"/>
                </a:cxn>
                <a:cxn ang="0">
                  <a:pos x="1041" y="2125"/>
                </a:cxn>
                <a:cxn ang="0">
                  <a:pos x="820" y="2251"/>
                </a:cxn>
                <a:cxn ang="0">
                  <a:pos x="580" y="2374"/>
                </a:cxn>
                <a:cxn ang="0">
                  <a:pos x="446" y="2310"/>
                </a:cxn>
                <a:cxn ang="0">
                  <a:pos x="319" y="2234"/>
                </a:cxn>
                <a:cxn ang="0">
                  <a:pos x="186" y="2131"/>
                </a:cxn>
                <a:cxn ang="0">
                  <a:pos x="74" y="2001"/>
                </a:cxn>
                <a:cxn ang="0">
                  <a:pos x="7" y="1849"/>
                </a:cxn>
                <a:cxn ang="0">
                  <a:pos x="14" y="1673"/>
                </a:cxn>
                <a:cxn ang="0">
                  <a:pos x="121" y="1478"/>
                </a:cxn>
              </a:cxnLst>
              <a:rect l="0" t="0" r="r" b="b"/>
              <a:pathLst>
                <a:path w="2869" h="2374">
                  <a:moveTo>
                    <a:pt x="121" y="1478"/>
                  </a:moveTo>
                  <a:lnTo>
                    <a:pt x="1017" y="1106"/>
                  </a:lnTo>
                  <a:lnTo>
                    <a:pt x="1044" y="1091"/>
                  </a:lnTo>
                  <a:lnTo>
                    <a:pt x="1116" y="1049"/>
                  </a:lnTo>
                  <a:lnTo>
                    <a:pt x="1221" y="988"/>
                  </a:lnTo>
                  <a:lnTo>
                    <a:pt x="1348" y="915"/>
                  </a:lnTo>
                  <a:lnTo>
                    <a:pt x="1484" y="835"/>
                  </a:lnTo>
                  <a:lnTo>
                    <a:pt x="1616" y="755"/>
                  </a:lnTo>
                  <a:lnTo>
                    <a:pt x="1679" y="718"/>
                  </a:lnTo>
                  <a:lnTo>
                    <a:pt x="1735" y="684"/>
                  </a:lnTo>
                  <a:lnTo>
                    <a:pt x="1784" y="652"/>
                  </a:lnTo>
                  <a:lnTo>
                    <a:pt x="1826" y="625"/>
                  </a:lnTo>
                  <a:lnTo>
                    <a:pt x="1868" y="596"/>
                  </a:lnTo>
                  <a:lnTo>
                    <a:pt x="1922" y="556"/>
                  </a:lnTo>
                  <a:lnTo>
                    <a:pt x="1984" y="510"/>
                  </a:lnTo>
                  <a:lnTo>
                    <a:pt x="2053" y="459"/>
                  </a:lnTo>
                  <a:lnTo>
                    <a:pt x="2204" y="345"/>
                  </a:lnTo>
                  <a:lnTo>
                    <a:pt x="2362" y="229"/>
                  </a:lnTo>
                  <a:lnTo>
                    <a:pt x="2439" y="174"/>
                  </a:lnTo>
                  <a:lnTo>
                    <a:pt x="2511" y="124"/>
                  </a:lnTo>
                  <a:lnTo>
                    <a:pt x="2545" y="102"/>
                  </a:lnTo>
                  <a:lnTo>
                    <a:pt x="2579" y="81"/>
                  </a:lnTo>
                  <a:lnTo>
                    <a:pt x="2609" y="62"/>
                  </a:lnTo>
                  <a:lnTo>
                    <a:pt x="2638" y="45"/>
                  </a:lnTo>
                  <a:lnTo>
                    <a:pt x="2665" y="29"/>
                  </a:lnTo>
                  <a:lnTo>
                    <a:pt x="2688" y="17"/>
                  </a:lnTo>
                  <a:lnTo>
                    <a:pt x="2709" y="8"/>
                  </a:lnTo>
                  <a:lnTo>
                    <a:pt x="2728" y="2"/>
                  </a:lnTo>
                  <a:lnTo>
                    <a:pt x="2743" y="0"/>
                  </a:lnTo>
                  <a:lnTo>
                    <a:pt x="2754" y="0"/>
                  </a:lnTo>
                  <a:lnTo>
                    <a:pt x="2762" y="5"/>
                  </a:lnTo>
                  <a:lnTo>
                    <a:pt x="2766" y="13"/>
                  </a:lnTo>
                  <a:lnTo>
                    <a:pt x="2768" y="23"/>
                  </a:lnTo>
                  <a:lnTo>
                    <a:pt x="2768" y="33"/>
                  </a:lnTo>
                  <a:lnTo>
                    <a:pt x="2767" y="45"/>
                  </a:lnTo>
                  <a:lnTo>
                    <a:pt x="2766" y="55"/>
                  </a:lnTo>
                  <a:lnTo>
                    <a:pt x="2763" y="66"/>
                  </a:lnTo>
                  <a:lnTo>
                    <a:pt x="2760" y="76"/>
                  </a:lnTo>
                  <a:lnTo>
                    <a:pt x="2756" y="87"/>
                  </a:lnTo>
                  <a:lnTo>
                    <a:pt x="2751" y="97"/>
                  </a:lnTo>
                  <a:lnTo>
                    <a:pt x="2740" y="118"/>
                  </a:lnTo>
                  <a:lnTo>
                    <a:pt x="2727" y="137"/>
                  </a:lnTo>
                  <a:lnTo>
                    <a:pt x="2713" y="156"/>
                  </a:lnTo>
                  <a:lnTo>
                    <a:pt x="2698" y="174"/>
                  </a:lnTo>
                  <a:lnTo>
                    <a:pt x="2683" y="191"/>
                  </a:lnTo>
                  <a:lnTo>
                    <a:pt x="2668" y="206"/>
                  </a:lnTo>
                  <a:lnTo>
                    <a:pt x="2653" y="220"/>
                  </a:lnTo>
                  <a:lnTo>
                    <a:pt x="2641" y="231"/>
                  </a:lnTo>
                  <a:lnTo>
                    <a:pt x="2621" y="247"/>
                  </a:lnTo>
                  <a:lnTo>
                    <a:pt x="2614" y="253"/>
                  </a:lnTo>
                  <a:lnTo>
                    <a:pt x="2619" y="253"/>
                  </a:lnTo>
                  <a:lnTo>
                    <a:pt x="2634" y="254"/>
                  </a:lnTo>
                  <a:lnTo>
                    <a:pt x="2656" y="257"/>
                  </a:lnTo>
                  <a:lnTo>
                    <a:pt x="2682" y="261"/>
                  </a:lnTo>
                  <a:lnTo>
                    <a:pt x="2695" y="265"/>
                  </a:lnTo>
                  <a:lnTo>
                    <a:pt x="2708" y="269"/>
                  </a:lnTo>
                  <a:lnTo>
                    <a:pt x="2721" y="274"/>
                  </a:lnTo>
                  <a:lnTo>
                    <a:pt x="2733" y="281"/>
                  </a:lnTo>
                  <a:lnTo>
                    <a:pt x="2744" y="288"/>
                  </a:lnTo>
                  <a:lnTo>
                    <a:pt x="2753" y="297"/>
                  </a:lnTo>
                  <a:lnTo>
                    <a:pt x="2757" y="303"/>
                  </a:lnTo>
                  <a:lnTo>
                    <a:pt x="2761" y="308"/>
                  </a:lnTo>
                  <a:lnTo>
                    <a:pt x="2764" y="314"/>
                  </a:lnTo>
                  <a:lnTo>
                    <a:pt x="2766" y="320"/>
                  </a:lnTo>
                  <a:lnTo>
                    <a:pt x="2769" y="332"/>
                  </a:lnTo>
                  <a:lnTo>
                    <a:pt x="2771" y="343"/>
                  </a:lnTo>
                  <a:lnTo>
                    <a:pt x="2772" y="354"/>
                  </a:lnTo>
                  <a:lnTo>
                    <a:pt x="2772" y="364"/>
                  </a:lnTo>
                  <a:lnTo>
                    <a:pt x="2771" y="374"/>
                  </a:lnTo>
                  <a:lnTo>
                    <a:pt x="2769" y="383"/>
                  </a:lnTo>
                  <a:lnTo>
                    <a:pt x="2766" y="391"/>
                  </a:lnTo>
                  <a:lnTo>
                    <a:pt x="2763" y="398"/>
                  </a:lnTo>
                  <a:lnTo>
                    <a:pt x="2757" y="411"/>
                  </a:lnTo>
                  <a:lnTo>
                    <a:pt x="2751" y="421"/>
                  </a:lnTo>
                  <a:lnTo>
                    <a:pt x="2746" y="426"/>
                  </a:lnTo>
                  <a:lnTo>
                    <a:pt x="2744" y="428"/>
                  </a:lnTo>
                  <a:lnTo>
                    <a:pt x="2747" y="428"/>
                  </a:lnTo>
                  <a:lnTo>
                    <a:pt x="2755" y="426"/>
                  </a:lnTo>
                  <a:lnTo>
                    <a:pt x="2766" y="425"/>
                  </a:lnTo>
                  <a:lnTo>
                    <a:pt x="2780" y="426"/>
                  </a:lnTo>
                  <a:lnTo>
                    <a:pt x="2788" y="427"/>
                  </a:lnTo>
                  <a:lnTo>
                    <a:pt x="2795" y="430"/>
                  </a:lnTo>
                  <a:lnTo>
                    <a:pt x="2803" y="433"/>
                  </a:lnTo>
                  <a:lnTo>
                    <a:pt x="2810" y="438"/>
                  </a:lnTo>
                  <a:lnTo>
                    <a:pt x="2816" y="444"/>
                  </a:lnTo>
                  <a:lnTo>
                    <a:pt x="2822" y="451"/>
                  </a:lnTo>
                  <a:lnTo>
                    <a:pt x="2828" y="461"/>
                  </a:lnTo>
                  <a:lnTo>
                    <a:pt x="2832" y="472"/>
                  </a:lnTo>
                  <a:lnTo>
                    <a:pt x="2836" y="484"/>
                  </a:lnTo>
                  <a:lnTo>
                    <a:pt x="2839" y="496"/>
                  </a:lnTo>
                  <a:lnTo>
                    <a:pt x="2840" y="508"/>
                  </a:lnTo>
                  <a:lnTo>
                    <a:pt x="2842" y="520"/>
                  </a:lnTo>
                  <a:lnTo>
                    <a:pt x="2842" y="542"/>
                  </a:lnTo>
                  <a:lnTo>
                    <a:pt x="2841" y="563"/>
                  </a:lnTo>
                  <a:lnTo>
                    <a:pt x="2838" y="580"/>
                  </a:lnTo>
                  <a:lnTo>
                    <a:pt x="2835" y="592"/>
                  </a:lnTo>
                  <a:lnTo>
                    <a:pt x="2833" y="601"/>
                  </a:lnTo>
                  <a:lnTo>
                    <a:pt x="2832" y="604"/>
                  </a:lnTo>
                  <a:lnTo>
                    <a:pt x="2835" y="602"/>
                  </a:lnTo>
                  <a:lnTo>
                    <a:pt x="2842" y="599"/>
                  </a:lnTo>
                  <a:lnTo>
                    <a:pt x="2846" y="597"/>
                  </a:lnTo>
                  <a:lnTo>
                    <a:pt x="2851" y="596"/>
                  </a:lnTo>
                  <a:lnTo>
                    <a:pt x="2855" y="595"/>
                  </a:lnTo>
                  <a:lnTo>
                    <a:pt x="2860" y="595"/>
                  </a:lnTo>
                  <a:lnTo>
                    <a:pt x="2863" y="597"/>
                  </a:lnTo>
                  <a:lnTo>
                    <a:pt x="2866" y="600"/>
                  </a:lnTo>
                  <a:lnTo>
                    <a:pt x="2868" y="606"/>
                  </a:lnTo>
                  <a:lnTo>
                    <a:pt x="2869" y="613"/>
                  </a:lnTo>
                  <a:lnTo>
                    <a:pt x="2868" y="623"/>
                  </a:lnTo>
                  <a:lnTo>
                    <a:pt x="2866" y="635"/>
                  </a:lnTo>
                  <a:lnTo>
                    <a:pt x="2861" y="650"/>
                  </a:lnTo>
                  <a:lnTo>
                    <a:pt x="2854" y="669"/>
                  </a:lnTo>
                  <a:lnTo>
                    <a:pt x="2846" y="689"/>
                  </a:lnTo>
                  <a:lnTo>
                    <a:pt x="2836" y="707"/>
                  </a:lnTo>
                  <a:lnTo>
                    <a:pt x="2826" y="723"/>
                  </a:lnTo>
                  <a:lnTo>
                    <a:pt x="2815" y="739"/>
                  </a:lnTo>
                  <a:lnTo>
                    <a:pt x="2805" y="753"/>
                  </a:lnTo>
                  <a:lnTo>
                    <a:pt x="2794" y="765"/>
                  </a:lnTo>
                  <a:lnTo>
                    <a:pt x="2782" y="776"/>
                  </a:lnTo>
                  <a:lnTo>
                    <a:pt x="2772" y="786"/>
                  </a:lnTo>
                  <a:lnTo>
                    <a:pt x="2752" y="802"/>
                  </a:lnTo>
                  <a:lnTo>
                    <a:pt x="2737" y="813"/>
                  </a:lnTo>
                  <a:lnTo>
                    <a:pt x="2726" y="820"/>
                  </a:lnTo>
                  <a:lnTo>
                    <a:pt x="2723" y="822"/>
                  </a:lnTo>
                  <a:lnTo>
                    <a:pt x="2727" y="823"/>
                  </a:lnTo>
                  <a:lnTo>
                    <a:pt x="2737" y="827"/>
                  </a:lnTo>
                  <a:lnTo>
                    <a:pt x="2742" y="830"/>
                  </a:lnTo>
                  <a:lnTo>
                    <a:pt x="2747" y="834"/>
                  </a:lnTo>
                  <a:lnTo>
                    <a:pt x="2750" y="839"/>
                  </a:lnTo>
                  <a:lnTo>
                    <a:pt x="2753" y="844"/>
                  </a:lnTo>
                  <a:lnTo>
                    <a:pt x="2753" y="847"/>
                  </a:lnTo>
                  <a:lnTo>
                    <a:pt x="2752" y="851"/>
                  </a:lnTo>
                  <a:lnTo>
                    <a:pt x="2751" y="855"/>
                  </a:lnTo>
                  <a:lnTo>
                    <a:pt x="2749" y="859"/>
                  </a:lnTo>
                  <a:lnTo>
                    <a:pt x="2742" y="867"/>
                  </a:lnTo>
                  <a:lnTo>
                    <a:pt x="2732" y="877"/>
                  </a:lnTo>
                  <a:lnTo>
                    <a:pt x="2716" y="889"/>
                  </a:lnTo>
                  <a:lnTo>
                    <a:pt x="2695" y="902"/>
                  </a:lnTo>
                  <a:lnTo>
                    <a:pt x="2669" y="916"/>
                  </a:lnTo>
                  <a:lnTo>
                    <a:pt x="2636" y="931"/>
                  </a:lnTo>
                  <a:lnTo>
                    <a:pt x="2599" y="946"/>
                  </a:lnTo>
                  <a:lnTo>
                    <a:pt x="2564" y="958"/>
                  </a:lnTo>
                  <a:lnTo>
                    <a:pt x="2529" y="968"/>
                  </a:lnTo>
                  <a:lnTo>
                    <a:pt x="2497" y="975"/>
                  </a:lnTo>
                  <a:lnTo>
                    <a:pt x="2467" y="980"/>
                  </a:lnTo>
                  <a:lnTo>
                    <a:pt x="2438" y="983"/>
                  </a:lnTo>
                  <a:lnTo>
                    <a:pt x="2411" y="985"/>
                  </a:lnTo>
                  <a:lnTo>
                    <a:pt x="2387" y="986"/>
                  </a:lnTo>
                  <a:lnTo>
                    <a:pt x="2364" y="985"/>
                  </a:lnTo>
                  <a:lnTo>
                    <a:pt x="2345" y="984"/>
                  </a:lnTo>
                  <a:lnTo>
                    <a:pt x="2326" y="982"/>
                  </a:lnTo>
                  <a:lnTo>
                    <a:pt x="2312" y="980"/>
                  </a:lnTo>
                  <a:lnTo>
                    <a:pt x="2292" y="976"/>
                  </a:lnTo>
                  <a:lnTo>
                    <a:pt x="2285" y="975"/>
                  </a:lnTo>
                  <a:lnTo>
                    <a:pt x="2273" y="985"/>
                  </a:lnTo>
                  <a:lnTo>
                    <a:pt x="2238" y="1016"/>
                  </a:lnTo>
                  <a:lnTo>
                    <a:pt x="2185" y="1062"/>
                  </a:lnTo>
                  <a:lnTo>
                    <a:pt x="2119" y="1123"/>
                  </a:lnTo>
                  <a:lnTo>
                    <a:pt x="2043" y="1193"/>
                  </a:lnTo>
                  <a:lnTo>
                    <a:pt x="1963" y="1270"/>
                  </a:lnTo>
                  <a:lnTo>
                    <a:pt x="1922" y="1310"/>
                  </a:lnTo>
                  <a:lnTo>
                    <a:pt x="1882" y="1352"/>
                  </a:lnTo>
                  <a:lnTo>
                    <a:pt x="1842" y="1393"/>
                  </a:lnTo>
                  <a:lnTo>
                    <a:pt x="1804" y="1434"/>
                  </a:lnTo>
                  <a:lnTo>
                    <a:pt x="1735" y="1512"/>
                  </a:lnTo>
                  <a:lnTo>
                    <a:pt x="1673" y="1583"/>
                  </a:lnTo>
                  <a:lnTo>
                    <a:pt x="1614" y="1651"/>
                  </a:lnTo>
                  <a:lnTo>
                    <a:pt x="1555" y="1715"/>
                  </a:lnTo>
                  <a:lnTo>
                    <a:pt x="1525" y="1747"/>
                  </a:lnTo>
                  <a:lnTo>
                    <a:pt x="1494" y="1779"/>
                  </a:lnTo>
                  <a:lnTo>
                    <a:pt x="1461" y="1810"/>
                  </a:lnTo>
                  <a:lnTo>
                    <a:pt x="1426" y="1843"/>
                  </a:lnTo>
                  <a:lnTo>
                    <a:pt x="1388" y="1876"/>
                  </a:lnTo>
                  <a:lnTo>
                    <a:pt x="1348" y="1910"/>
                  </a:lnTo>
                  <a:lnTo>
                    <a:pt x="1305" y="1944"/>
                  </a:lnTo>
                  <a:lnTo>
                    <a:pt x="1258" y="1980"/>
                  </a:lnTo>
                  <a:lnTo>
                    <a:pt x="1207" y="2017"/>
                  </a:lnTo>
                  <a:lnTo>
                    <a:pt x="1153" y="2054"/>
                  </a:lnTo>
                  <a:lnTo>
                    <a:pt x="1097" y="2089"/>
                  </a:lnTo>
                  <a:lnTo>
                    <a:pt x="1041" y="2125"/>
                  </a:lnTo>
                  <a:lnTo>
                    <a:pt x="984" y="2159"/>
                  </a:lnTo>
                  <a:lnTo>
                    <a:pt x="927" y="2192"/>
                  </a:lnTo>
                  <a:lnTo>
                    <a:pt x="873" y="2222"/>
                  </a:lnTo>
                  <a:lnTo>
                    <a:pt x="820" y="2251"/>
                  </a:lnTo>
                  <a:lnTo>
                    <a:pt x="724" y="2301"/>
                  </a:lnTo>
                  <a:lnTo>
                    <a:pt x="648" y="2340"/>
                  </a:lnTo>
                  <a:lnTo>
                    <a:pt x="598" y="2366"/>
                  </a:lnTo>
                  <a:lnTo>
                    <a:pt x="580" y="2374"/>
                  </a:lnTo>
                  <a:lnTo>
                    <a:pt x="570" y="2370"/>
                  </a:lnTo>
                  <a:lnTo>
                    <a:pt x="542" y="2358"/>
                  </a:lnTo>
                  <a:lnTo>
                    <a:pt x="499" y="2338"/>
                  </a:lnTo>
                  <a:lnTo>
                    <a:pt x="446" y="2310"/>
                  </a:lnTo>
                  <a:lnTo>
                    <a:pt x="416" y="2294"/>
                  </a:lnTo>
                  <a:lnTo>
                    <a:pt x="385" y="2276"/>
                  </a:lnTo>
                  <a:lnTo>
                    <a:pt x="352" y="2256"/>
                  </a:lnTo>
                  <a:lnTo>
                    <a:pt x="319" y="2234"/>
                  </a:lnTo>
                  <a:lnTo>
                    <a:pt x="285" y="2211"/>
                  </a:lnTo>
                  <a:lnTo>
                    <a:pt x="251" y="2186"/>
                  </a:lnTo>
                  <a:lnTo>
                    <a:pt x="218" y="2159"/>
                  </a:lnTo>
                  <a:lnTo>
                    <a:pt x="186" y="2131"/>
                  </a:lnTo>
                  <a:lnTo>
                    <a:pt x="155" y="2101"/>
                  </a:lnTo>
                  <a:lnTo>
                    <a:pt x="126" y="2069"/>
                  </a:lnTo>
                  <a:lnTo>
                    <a:pt x="98" y="2036"/>
                  </a:lnTo>
                  <a:lnTo>
                    <a:pt x="74" y="2001"/>
                  </a:lnTo>
                  <a:lnTo>
                    <a:pt x="51" y="1965"/>
                  </a:lnTo>
                  <a:lnTo>
                    <a:pt x="33" y="1928"/>
                  </a:lnTo>
                  <a:lnTo>
                    <a:pt x="18" y="1889"/>
                  </a:lnTo>
                  <a:lnTo>
                    <a:pt x="7" y="1849"/>
                  </a:lnTo>
                  <a:lnTo>
                    <a:pt x="1" y="1806"/>
                  </a:lnTo>
                  <a:lnTo>
                    <a:pt x="0" y="1763"/>
                  </a:lnTo>
                  <a:lnTo>
                    <a:pt x="4" y="1719"/>
                  </a:lnTo>
                  <a:lnTo>
                    <a:pt x="14" y="1673"/>
                  </a:lnTo>
                  <a:lnTo>
                    <a:pt x="30" y="1626"/>
                  </a:lnTo>
                  <a:lnTo>
                    <a:pt x="53" y="1577"/>
                  </a:lnTo>
                  <a:lnTo>
                    <a:pt x="83" y="1528"/>
                  </a:lnTo>
                  <a:lnTo>
                    <a:pt x="121" y="1478"/>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6" name="Freeform 677"/>
            <p:cNvSpPr>
              <a:spLocks/>
            </p:cNvSpPr>
            <p:nvPr/>
          </p:nvSpPr>
          <p:spPr bwMode="auto">
            <a:xfrm>
              <a:off x="701" y="3566"/>
              <a:ext cx="82" cy="86"/>
            </a:xfrm>
            <a:custGeom>
              <a:avLst/>
              <a:gdLst/>
              <a:ahLst/>
              <a:cxnLst>
                <a:cxn ang="0">
                  <a:pos x="59" y="287"/>
                </a:cxn>
                <a:cxn ang="0">
                  <a:pos x="38" y="357"/>
                </a:cxn>
                <a:cxn ang="0">
                  <a:pos x="21" y="426"/>
                </a:cxn>
                <a:cxn ang="0">
                  <a:pos x="7" y="506"/>
                </a:cxn>
                <a:cxn ang="0">
                  <a:pos x="1" y="569"/>
                </a:cxn>
                <a:cxn ang="0">
                  <a:pos x="0" y="610"/>
                </a:cxn>
                <a:cxn ang="0">
                  <a:pos x="2" y="651"/>
                </a:cxn>
                <a:cxn ang="0">
                  <a:pos x="8" y="690"/>
                </a:cxn>
                <a:cxn ang="0">
                  <a:pos x="18" y="726"/>
                </a:cxn>
                <a:cxn ang="0">
                  <a:pos x="33" y="760"/>
                </a:cxn>
                <a:cxn ang="0">
                  <a:pos x="53" y="788"/>
                </a:cxn>
                <a:cxn ang="0">
                  <a:pos x="75" y="814"/>
                </a:cxn>
                <a:cxn ang="0">
                  <a:pos x="97" y="837"/>
                </a:cxn>
                <a:cxn ang="0">
                  <a:pos x="120" y="857"/>
                </a:cxn>
                <a:cxn ang="0">
                  <a:pos x="145" y="874"/>
                </a:cxn>
                <a:cxn ang="0">
                  <a:pos x="171" y="890"/>
                </a:cxn>
                <a:cxn ang="0">
                  <a:pos x="210" y="909"/>
                </a:cxn>
                <a:cxn ang="0">
                  <a:pos x="265" y="927"/>
                </a:cxn>
                <a:cxn ang="0">
                  <a:pos x="323" y="939"/>
                </a:cxn>
                <a:cxn ang="0">
                  <a:pos x="384" y="946"/>
                </a:cxn>
                <a:cxn ang="0">
                  <a:pos x="448" y="948"/>
                </a:cxn>
                <a:cxn ang="0">
                  <a:pos x="497" y="947"/>
                </a:cxn>
                <a:cxn ang="0">
                  <a:pos x="531" y="939"/>
                </a:cxn>
                <a:cxn ang="0">
                  <a:pos x="566" y="924"/>
                </a:cxn>
                <a:cxn ang="0">
                  <a:pos x="601" y="903"/>
                </a:cxn>
                <a:cxn ang="0">
                  <a:pos x="637" y="877"/>
                </a:cxn>
                <a:cxn ang="0">
                  <a:pos x="672" y="847"/>
                </a:cxn>
                <a:cxn ang="0">
                  <a:pos x="722" y="798"/>
                </a:cxn>
                <a:cxn ang="0">
                  <a:pos x="783" y="728"/>
                </a:cxn>
                <a:cxn ang="0">
                  <a:pos x="834" y="663"/>
                </a:cxn>
                <a:cxn ang="0">
                  <a:pos x="886" y="593"/>
                </a:cxn>
                <a:cxn ang="0">
                  <a:pos x="743" y="9"/>
                </a:cxn>
                <a:cxn ang="0">
                  <a:pos x="683" y="1"/>
                </a:cxn>
                <a:cxn ang="0">
                  <a:pos x="614" y="0"/>
                </a:cxn>
                <a:cxn ang="0">
                  <a:pos x="573" y="3"/>
                </a:cxn>
                <a:cxn ang="0">
                  <a:pos x="527" y="9"/>
                </a:cxn>
                <a:cxn ang="0">
                  <a:pos x="477" y="20"/>
                </a:cxn>
                <a:cxn ang="0">
                  <a:pos x="424" y="35"/>
                </a:cxn>
                <a:cxn ang="0">
                  <a:pos x="367" y="56"/>
                </a:cxn>
                <a:cxn ang="0">
                  <a:pos x="309" y="83"/>
                </a:cxn>
                <a:cxn ang="0">
                  <a:pos x="249" y="117"/>
                </a:cxn>
                <a:cxn ang="0">
                  <a:pos x="189" y="159"/>
                </a:cxn>
                <a:cxn ang="0">
                  <a:pos x="126" y="210"/>
                </a:cxn>
                <a:cxn ang="0">
                  <a:pos x="65" y="272"/>
                </a:cxn>
              </a:cxnLst>
              <a:rect l="0" t="0" r="r" b="b"/>
              <a:pathLst>
                <a:path w="896" h="949">
                  <a:moveTo>
                    <a:pt x="65" y="272"/>
                  </a:moveTo>
                  <a:lnTo>
                    <a:pt x="59" y="287"/>
                  </a:lnTo>
                  <a:lnTo>
                    <a:pt x="46" y="328"/>
                  </a:lnTo>
                  <a:lnTo>
                    <a:pt x="38" y="357"/>
                  </a:lnTo>
                  <a:lnTo>
                    <a:pt x="29" y="390"/>
                  </a:lnTo>
                  <a:lnTo>
                    <a:pt x="21" y="426"/>
                  </a:lnTo>
                  <a:lnTo>
                    <a:pt x="13" y="465"/>
                  </a:lnTo>
                  <a:lnTo>
                    <a:pt x="7" y="506"/>
                  </a:lnTo>
                  <a:lnTo>
                    <a:pt x="2" y="548"/>
                  </a:lnTo>
                  <a:lnTo>
                    <a:pt x="1" y="569"/>
                  </a:lnTo>
                  <a:lnTo>
                    <a:pt x="0" y="590"/>
                  </a:lnTo>
                  <a:lnTo>
                    <a:pt x="0" y="610"/>
                  </a:lnTo>
                  <a:lnTo>
                    <a:pt x="0" y="631"/>
                  </a:lnTo>
                  <a:lnTo>
                    <a:pt x="2" y="651"/>
                  </a:lnTo>
                  <a:lnTo>
                    <a:pt x="5" y="671"/>
                  </a:lnTo>
                  <a:lnTo>
                    <a:pt x="8" y="690"/>
                  </a:lnTo>
                  <a:lnTo>
                    <a:pt x="13" y="708"/>
                  </a:lnTo>
                  <a:lnTo>
                    <a:pt x="18" y="726"/>
                  </a:lnTo>
                  <a:lnTo>
                    <a:pt x="25" y="743"/>
                  </a:lnTo>
                  <a:lnTo>
                    <a:pt x="33" y="760"/>
                  </a:lnTo>
                  <a:lnTo>
                    <a:pt x="43" y="774"/>
                  </a:lnTo>
                  <a:lnTo>
                    <a:pt x="53" y="788"/>
                  </a:lnTo>
                  <a:lnTo>
                    <a:pt x="64" y="801"/>
                  </a:lnTo>
                  <a:lnTo>
                    <a:pt x="75" y="814"/>
                  </a:lnTo>
                  <a:lnTo>
                    <a:pt x="86" y="826"/>
                  </a:lnTo>
                  <a:lnTo>
                    <a:pt x="97" y="837"/>
                  </a:lnTo>
                  <a:lnTo>
                    <a:pt x="109" y="847"/>
                  </a:lnTo>
                  <a:lnTo>
                    <a:pt x="120" y="857"/>
                  </a:lnTo>
                  <a:lnTo>
                    <a:pt x="133" y="866"/>
                  </a:lnTo>
                  <a:lnTo>
                    <a:pt x="145" y="874"/>
                  </a:lnTo>
                  <a:lnTo>
                    <a:pt x="157" y="882"/>
                  </a:lnTo>
                  <a:lnTo>
                    <a:pt x="171" y="890"/>
                  </a:lnTo>
                  <a:lnTo>
                    <a:pt x="184" y="896"/>
                  </a:lnTo>
                  <a:lnTo>
                    <a:pt x="210" y="909"/>
                  </a:lnTo>
                  <a:lnTo>
                    <a:pt x="237" y="919"/>
                  </a:lnTo>
                  <a:lnTo>
                    <a:pt x="265" y="927"/>
                  </a:lnTo>
                  <a:lnTo>
                    <a:pt x="294" y="934"/>
                  </a:lnTo>
                  <a:lnTo>
                    <a:pt x="323" y="939"/>
                  </a:lnTo>
                  <a:lnTo>
                    <a:pt x="353" y="943"/>
                  </a:lnTo>
                  <a:lnTo>
                    <a:pt x="384" y="946"/>
                  </a:lnTo>
                  <a:lnTo>
                    <a:pt x="416" y="947"/>
                  </a:lnTo>
                  <a:lnTo>
                    <a:pt x="448" y="948"/>
                  </a:lnTo>
                  <a:lnTo>
                    <a:pt x="481" y="949"/>
                  </a:lnTo>
                  <a:lnTo>
                    <a:pt x="497" y="947"/>
                  </a:lnTo>
                  <a:lnTo>
                    <a:pt x="514" y="944"/>
                  </a:lnTo>
                  <a:lnTo>
                    <a:pt x="531" y="939"/>
                  </a:lnTo>
                  <a:lnTo>
                    <a:pt x="548" y="933"/>
                  </a:lnTo>
                  <a:lnTo>
                    <a:pt x="566" y="924"/>
                  </a:lnTo>
                  <a:lnTo>
                    <a:pt x="583" y="914"/>
                  </a:lnTo>
                  <a:lnTo>
                    <a:pt x="601" y="903"/>
                  </a:lnTo>
                  <a:lnTo>
                    <a:pt x="620" y="891"/>
                  </a:lnTo>
                  <a:lnTo>
                    <a:pt x="637" y="877"/>
                  </a:lnTo>
                  <a:lnTo>
                    <a:pt x="655" y="863"/>
                  </a:lnTo>
                  <a:lnTo>
                    <a:pt x="672" y="847"/>
                  </a:lnTo>
                  <a:lnTo>
                    <a:pt x="689" y="831"/>
                  </a:lnTo>
                  <a:lnTo>
                    <a:pt x="722" y="798"/>
                  </a:lnTo>
                  <a:lnTo>
                    <a:pt x="754" y="763"/>
                  </a:lnTo>
                  <a:lnTo>
                    <a:pt x="783" y="728"/>
                  </a:lnTo>
                  <a:lnTo>
                    <a:pt x="810" y="695"/>
                  </a:lnTo>
                  <a:lnTo>
                    <a:pt x="834" y="663"/>
                  </a:lnTo>
                  <a:lnTo>
                    <a:pt x="856" y="635"/>
                  </a:lnTo>
                  <a:lnTo>
                    <a:pt x="886" y="593"/>
                  </a:lnTo>
                  <a:lnTo>
                    <a:pt x="896" y="577"/>
                  </a:lnTo>
                  <a:lnTo>
                    <a:pt x="743" y="9"/>
                  </a:lnTo>
                  <a:lnTo>
                    <a:pt x="727" y="6"/>
                  </a:lnTo>
                  <a:lnTo>
                    <a:pt x="683" y="1"/>
                  </a:lnTo>
                  <a:lnTo>
                    <a:pt x="652" y="0"/>
                  </a:lnTo>
                  <a:lnTo>
                    <a:pt x="614" y="0"/>
                  </a:lnTo>
                  <a:lnTo>
                    <a:pt x="594" y="1"/>
                  </a:lnTo>
                  <a:lnTo>
                    <a:pt x="573" y="3"/>
                  </a:lnTo>
                  <a:lnTo>
                    <a:pt x="550" y="6"/>
                  </a:lnTo>
                  <a:lnTo>
                    <a:pt x="527" y="9"/>
                  </a:lnTo>
                  <a:lnTo>
                    <a:pt x="502" y="14"/>
                  </a:lnTo>
                  <a:lnTo>
                    <a:pt x="477" y="20"/>
                  </a:lnTo>
                  <a:lnTo>
                    <a:pt x="451" y="27"/>
                  </a:lnTo>
                  <a:lnTo>
                    <a:pt x="424" y="35"/>
                  </a:lnTo>
                  <a:lnTo>
                    <a:pt x="396" y="44"/>
                  </a:lnTo>
                  <a:lnTo>
                    <a:pt x="367" y="56"/>
                  </a:lnTo>
                  <a:lnTo>
                    <a:pt x="338" y="68"/>
                  </a:lnTo>
                  <a:lnTo>
                    <a:pt x="309" y="83"/>
                  </a:lnTo>
                  <a:lnTo>
                    <a:pt x="279" y="99"/>
                  </a:lnTo>
                  <a:lnTo>
                    <a:pt x="249" y="117"/>
                  </a:lnTo>
                  <a:lnTo>
                    <a:pt x="219" y="137"/>
                  </a:lnTo>
                  <a:lnTo>
                    <a:pt x="189" y="159"/>
                  </a:lnTo>
                  <a:lnTo>
                    <a:pt x="157" y="184"/>
                  </a:lnTo>
                  <a:lnTo>
                    <a:pt x="126" y="210"/>
                  </a:lnTo>
                  <a:lnTo>
                    <a:pt x="95" y="240"/>
                  </a:lnTo>
                  <a:lnTo>
                    <a:pt x="65" y="272"/>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7" name="Freeform 678"/>
            <p:cNvSpPr>
              <a:spLocks/>
            </p:cNvSpPr>
            <p:nvPr/>
          </p:nvSpPr>
          <p:spPr bwMode="auto">
            <a:xfrm>
              <a:off x="877" y="3136"/>
              <a:ext cx="206" cy="249"/>
            </a:xfrm>
            <a:custGeom>
              <a:avLst/>
              <a:gdLst/>
              <a:ahLst/>
              <a:cxnLst>
                <a:cxn ang="0">
                  <a:pos x="1658" y="50"/>
                </a:cxn>
                <a:cxn ang="0">
                  <a:pos x="1731" y="107"/>
                </a:cxn>
                <a:cxn ang="0">
                  <a:pos x="1801" y="186"/>
                </a:cxn>
                <a:cxn ang="0">
                  <a:pos x="1867" y="283"/>
                </a:cxn>
                <a:cxn ang="0">
                  <a:pos x="1924" y="392"/>
                </a:cxn>
                <a:cxn ang="0">
                  <a:pos x="1971" y="505"/>
                </a:cxn>
                <a:cxn ang="0">
                  <a:pos x="2005" y="616"/>
                </a:cxn>
                <a:cxn ang="0">
                  <a:pos x="2024" y="719"/>
                </a:cxn>
                <a:cxn ang="0">
                  <a:pos x="2041" y="962"/>
                </a:cxn>
                <a:cxn ang="0">
                  <a:pos x="2058" y="1107"/>
                </a:cxn>
                <a:cxn ang="0">
                  <a:pos x="2085" y="1211"/>
                </a:cxn>
                <a:cxn ang="0">
                  <a:pos x="2108" y="1248"/>
                </a:cxn>
                <a:cxn ang="0">
                  <a:pos x="2146" y="1271"/>
                </a:cxn>
                <a:cxn ang="0">
                  <a:pos x="2204" y="1288"/>
                </a:cxn>
                <a:cxn ang="0">
                  <a:pos x="2232" y="1308"/>
                </a:cxn>
                <a:cxn ang="0">
                  <a:pos x="2246" y="1353"/>
                </a:cxn>
                <a:cxn ang="0">
                  <a:pos x="2244" y="1410"/>
                </a:cxn>
                <a:cxn ang="0">
                  <a:pos x="2228" y="1469"/>
                </a:cxn>
                <a:cxn ang="0">
                  <a:pos x="2219" y="1510"/>
                </a:cxn>
                <a:cxn ang="0">
                  <a:pos x="2246" y="1604"/>
                </a:cxn>
                <a:cxn ang="0">
                  <a:pos x="2263" y="1725"/>
                </a:cxn>
                <a:cxn ang="0">
                  <a:pos x="2262" y="1809"/>
                </a:cxn>
                <a:cxn ang="0">
                  <a:pos x="2249" y="1877"/>
                </a:cxn>
                <a:cxn ang="0">
                  <a:pos x="2222" y="1949"/>
                </a:cxn>
                <a:cxn ang="0">
                  <a:pos x="2132" y="2112"/>
                </a:cxn>
                <a:cxn ang="0">
                  <a:pos x="1984" y="2318"/>
                </a:cxn>
                <a:cxn ang="0">
                  <a:pos x="1882" y="2433"/>
                </a:cxn>
                <a:cxn ang="0">
                  <a:pos x="1800" y="2507"/>
                </a:cxn>
                <a:cxn ang="0">
                  <a:pos x="1723" y="2556"/>
                </a:cxn>
                <a:cxn ang="0">
                  <a:pos x="1606" y="2597"/>
                </a:cxn>
                <a:cxn ang="0">
                  <a:pos x="1497" y="2616"/>
                </a:cxn>
                <a:cxn ang="0">
                  <a:pos x="1400" y="2606"/>
                </a:cxn>
                <a:cxn ang="0">
                  <a:pos x="1306" y="2565"/>
                </a:cxn>
                <a:cxn ang="0">
                  <a:pos x="1155" y="2456"/>
                </a:cxn>
                <a:cxn ang="0">
                  <a:pos x="1068" y="2378"/>
                </a:cxn>
                <a:cxn ang="0">
                  <a:pos x="969" y="2707"/>
                </a:cxn>
                <a:cxn ang="0">
                  <a:pos x="597" y="2738"/>
                </a:cxn>
                <a:cxn ang="0">
                  <a:pos x="320" y="2746"/>
                </a:cxn>
                <a:cxn ang="0">
                  <a:pos x="203" y="2739"/>
                </a:cxn>
                <a:cxn ang="0">
                  <a:pos x="116" y="2713"/>
                </a:cxn>
                <a:cxn ang="0">
                  <a:pos x="57" y="2661"/>
                </a:cxn>
                <a:cxn ang="0">
                  <a:pos x="21" y="2592"/>
                </a:cxn>
                <a:cxn ang="0">
                  <a:pos x="4" y="2517"/>
                </a:cxn>
                <a:cxn ang="0">
                  <a:pos x="0" y="2443"/>
                </a:cxn>
                <a:cxn ang="0">
                  <a:pos x="13" y="2316"/>
                </a:cxn>
                <a:cxn ang="0">
                  <a:pos x="47" y="1954"/>
                </a:cxn>
                <a:cxn ang="0">
                  <a:pos x="110" y="1480"/>
                </a:cxn>
                <a:cxn ang="0">
                  <a:pos x="155" y="1234"/>
                </a:cxn>
                <a:cxn ang="0">
                  <a:pos x="210" y="1011"/>
                </a:cxn>
                <a:cxn ang="0">
                  <a:pos x="277" y="830"/>
                </a:cxn>
                <a:cxn ang="0">
                  <a:pos x="360" y="672"/>
                </a:cxn>
                <a:cxn ang="0">
                  <a:pos x="467" y="510"/>
                </a:cxn>
                <a:cxn ang="0">
                  <a:pos x="599" y="355"/>
                </a:cxn>
                <a:cxn ang="0">
                  <a:pos x="754" y="216"/>
                </a:cxn>
                <a:cxn ang="0">
                  <a:pos x="932" y="105"/>
                </a:cxn>
                <a:cxn ang="0">
                  <a:pos x="1133" y="28"/>
                </a:cxn>
                <a:cxn ang="0">
                  <a:pos x="1357" y="0"/>
                </a:cxn>
                <a:cxn ang="0">
                  <a:pos x="1603" y="28"/>
                </a:cxn>
              </a:cxnLst>
              <a:rect l="0" t="0" r="r" b="b"/>
              <a:pathLst>
                <a:path w="2264" h="2746">
                  <a:moveTo>
                    <a:pt x="1603" y="28"/>
                  </a:moveTo>
                  <a:lnTo>
                    <a:pt x="1621" y="34"/>
                  </a:lnTo>
                  <a:lnTo>
                    <a:pt x="1640" y="41"/>
                  </a:lnTo>
                  <a:lnTo>
                    <a:pt x="1658" y="50"/>
                  </a:lnTo>
                  <a:lnTo>
                    <a:pt x="1676" y="62"/>
                  </a:lnTo>
                  <a:lnTo>
                    <a:pt x="1694" y="75"/>
                  </a:lnTo>
                  <a:lnTo>
                    <a:pt x="1713" y="90"/>
                  </a:lnTo>
                  <a:lnTo>
                    <a:pt x="1731" y="107"/>
                  </a:lnTo>
                  <a:lnTo>
                    <a:pt x="1748" y="125"/>
                  </a:lnTo>
                  <a:lnTo>
                    <a:pt x="1766" y="144"/>
                  </a:lnTo>
                  <a:lnTo>
                    <a:pt x="1783" y="164"/>
                  </a:lnTo>
                  <a:lnTo>
                    <a:pt x="1801" y="186"/>
                  </a:lnTo>
                  <a:lnTo>
                    <a:pt x="1817" y="209"/>
                  </a:lnTo>
                  <a:lnTo>
                    <a:pt x="1834" y="233"/>
                  </a:lnTo>
                  <a:lnTo>
                    <a:pt x="1850" y="258"/>
                  </a:lnTo>
                  <a:lnTo>
                    <a:pt x="1867" y="283"/>
                  </a:lnTo>
                  <a:lnTo>
                    <a:pt x="1882" y="309"/>
                  </a:lnTo>
                  <a:lnTo>
                    <a:pt x="1896" y="336"/>
                  </a:lnTo>
                  <a:lnTo>
                    <a:pt x="1910" y="364"/>
                  </a:lnTo>
                  <a:lnTo>
                    <a:pt x="1924" y="392"/>
                  </a:lnTo>
                  <a:lnTo>
                    <a:pt x="1937" y="420"/>
                  </a:lnTo>
                  <a:lnTo>
                    <a:pt x="1949" y="448"/>
                  </a:lnTo>
                  <a:lnTo>
                    <a:pt x="1960" y="476"/>
                  </a:lnTo>
                  <a:lnTo>
                    <a:pt x="1971" y="505"/>
                  </a:lnTo>
                  <a:lnTo>
                    <a:pt x="1981" y="533"/>
                  </a:lnTo>
                  <a:lnTo>
                    <a:pt x="1990" y="561"/>
                  </a:lnTo>
                  <a:lnTo>
                    <a:pt x="1998" y="588"/>
                  </a:lnTo>
                  <a:lnTo>
                    <a:pt x="2005" y="616"/>
                  </a:lnTo>
                  <a:lnTo>
                    <a:pt x="2011" y="643"/>
                  </a:lnTo>
                  <a:lnTo>
                    <a:pt x="2016" y="669"/>
                  </a:lnTo>
                  <a:lnTo>
                    <a:pt x="2021" y="694"/>
                  </a:lnTo>
                  <a:lnTo>
                    <a:pt x="2024" y="719"/>
                  </a:lnTo>
                  <a:lnTo>
                    <a:pt x="2026" y="742"/>
                  </a:lnTo>
                  <a:lnTo>
                    <a:pt x="2031" y="833"/>
                  </a:lnTo>
                  <a:lnTo>
                    <a:pt x="2037" y="921"/>
                  </a:lnTo>
                  <a:lnTo>
                    <a:pt x="2041" y="962"/>
                  </a:lnTo>
                  <a:lnTo>
                    <a:pt x="2044" y="1001"/>
                  </a:lnTo>
                  <a:lnTo>
                    <a:pt x="2048" y="1039"/>
                  </a:lnTo>
                  <a:lnTo>
                    <a:pt x="2053" y="1074"/>
                  </a:lnTo>
                  <a:lnTo>
                    <a:pt x="2058" y="1107"/>
                  </a:lnTo>
                  <a:lnTo>
                    <a:pt x="2063" y="1138"/>
                  </a:lnTo>
                  <a:lnTo>
                    <a:pt x="2070" y="1165"/>
                  </a:lnTo>
                  <a:lnTo>
                    <a:pt x="2077" y="1190"/>
                  </a:lnTo>
                  <a:lnTo>
                    <a:pt x="2085" y="1211"/>
                  </a:lnTo>
                  <a:lnTo>
                    <a:pt x="2094" y="1228"/>
                  </a:lnTo>
                  <a:lnTo>
                    <a:pt x="2098" y="1236"/>
                  </a:lnTo>
                  <a:lnTo>
                    <a:pt x="2103" y="1242"/>
                  </a:lnTo>
                  <a:lnTo>
                    <a:pt x="2108" y="1248"/>
                  </a:lnTo>
                  <a:lnTo>
                    <a:pt x="2114" y="1253"/>
                  </a:lnTo>
                  <a:lnTo>
                    <a:pt x="2125" y="1260"/>
                  </a:lnTo>
                  <a:lnTo>
                    <a:pt x="2135" y="1266"/>
                  </a:lnTo>
                  <a:lnTo>
                    <a:pt x="2146" y="1271"/>
                  </a:lnTo>
                  <a:lnTo>
                    <a:pt x="2157" y="1274"/>
                  </a:lnTo>
                  <a:lnTo>
                    <a:pt x="2177" y="1280"/>
                  </a:lnTo>
                  <a:lnTo>
                    <a:pt x="2195" y="1285"/>
                  </a:lnTo>
                  <a:lnTo>
                    <a:pt x="2204" y="1288"/>
                  </a:lnTo>
                  <a:lnTo>
                    <a:pt x="2212" y="1292"/>
                  </a:lnTo>
                  <a:lnTo>
                    <a:pt x="2219" y="1296"/>
                  </a:lnTo>
                  <a:lnTo>
                    <a:pt x="2226" y="1302"/>
                  </a:lnTo>
                  <a:lnTo>
                    <a:pt x="2232" y="1308"/>
                  </a:lnTo>
                  <a:lnTo>
                    <a:pt x="2237" y="1317"/>
                  </a:lnTo>
                  <a:lnTo>
                    <a:pt x="2241" y="1327"/>
                  </a:lnTo>
                  <a:lnTo>
                    <a:pt x="2244" y="1340"/>
                  </a:lnTo>
                  <a:lnTo>
                    <a:pt x="2246" y="1353"/>
                  </a:lnTo>
                  <a:lnTo>
                    <a:pt x="2247" y="1367"/>
                  </a:lnTo>
                  <a:lnTo>
                    <a:pt x="2247" y="1382"/>
                  </a:lnTo>
                  <a:lnTo>
                    <a:pt x="2246" y="1396"/>
                  </a:lnTo>
                  <a:lnTo>
                    <a:pt x="2244" y="1410"/>
                  </a:lnTo>
                  <a:lnTo>
                    <a:pt x="2242" y="1423"/>
                  </a:lnTo>
                  <a:lnTo>
                    <a:pt x="2239" y="1436"/>
                  </a:lnTo>
                  <a:lnTo>
                    <a:pt x="2235" y="1448"/>
                  </a:lnTo>
                  <a:lnTo>
                    <a:pt x="2228" y="1469"/>
                  </a:lnTo>
                  <a:lnTo>
                    <a:pt x="2222" y="1486"/>
                  </a:lnTo>
                  <a:lnTo>
                    <a:pt x="2217" y="1497"/>
                  </a:lnTo>
                  <a:lnTo>
                    <a:pt x="2215" y="1500"/>
                  </a:lnTo>
                  <a:lnTo>
                    <a:pt x="2219" y="1510"/>
                  </a:lnTo>
                  <a:lnTo>
                    <a:pt x="2228" y="1537"/>
                  </a:lnTo>
                  <a:lnTo>
                    <a:pt x="2234" y="1556"/>
                  </a:lnTo>
                  <a:lnTo>
                    <a:pt x="2240" y="1578"/>
                  </a:lnTo>
                  <a:lnTo>
                    <a:pt x="2246" y="1604"/>
                  </a:lnTo>
                  <a:lnTo>
                    <a:pt x="2252" y="1632"/>
                  </a:lnTo>
                  <a:lnTo>
                    <a:pt x="2257" y="1662"/>
                  </a:lnTo>
                  <a:lnTo>
                    <a:pt x="2261" y="1693"/>
                  </a:lnTo>
                  <a:lnTo>
                    <a:pt x="2263" y="1725"/>
                  </a:lnTo>
                  <a:lnTo>
                    <a:pt x="2264" y="1759"/>
                  </a:lnTo>
                  <a:lnTo>
                    <a:pt x="2264" y="1776"/>
                  </a:lnTo>
                  <a:lnTo>
                    <a:pt x="2263" y="1792"/>
                  </a:lnTo>
                  <a:lnTo>
                    <a:pt x="2262" y="1809"/>
                  </a:lnTo>
                  <a:lnTo>
                    <a:pt x="2260" y="1826"/>
                  </a:lnTo>
                  <a:lnTo>
                    <a:pt x="2257" y="1843"/>
                  </a:lnTo>
                  <a:lnTo>
                    <a:pt x="2254" y="1860"/>
                  </a:lnTo>
                  <a:lnTo>
                    <a:pt x="2249" y="1877"/>
                  </a:lnTo>
                  <a:lnTo>
                    <a:pt x="2244" y="1894"/>
                  </a:lnTo>
                  <a:lnTo>
                    <a:pt x="2238" y="1911"/>
                  </a:lnTo>
                  <a:lnTo>
                    <a:pt x="2231" y="1930"/>
                  </a:lnTo>
                  <a:lnTo>
                    <a:pt x="2222" y="1949"/>
                  </a:lnTo>
                  <a:lnTo>
                    <a:pt x="2212" y="1970"/>
                  </a:lnTo>
                  <a:lnTo>
                    <a:pt x="2189" y="2014"/>
                  </a:lnTo>
                  <a:lnTo>
                    <a:pt x="2162" y="2062"/>
                  </a:lnTo>
                  <a:lnTo>
                    <a:pt x="2132" y="2112"/>
                  </a:lnTo>
                  <a:lnTo>
                    <a:pt x="2099" y="2164"/>
                  </a:lnTo>
                  <a:lnTo>
                    <a:pt x="2062" y="2216"/>
                  </a:lnTo>
                  <a:lnTo>
                    <a:pt x="2024" y="2267"/>
                  </a:lnTo>
                  <a:lnTo>
                    <a:pt x="1984" y="2318"/>
                  </a:lnTo>
                  <a:lnTo>
                    <a:pt x="1944" y="2366"/>
                  </a:lnTo>
                  <a:lnTo>
                    <a:pt x="1923" y="2389"/>
                  </a:lnTo>
                  <a:lnTo>
                    <a:pt x="1903" y="2412"/>
                  </a:lnTo>
                  <a:lnTo>
                    <a:pt x="1882" y="2433"/>
                  </a:lnTo>
                  <a:lnTo>
                    <a:pt x="1862" y="2454"/>
                  </a:lnTo>
                  <a:lnTo>
                    <a:pt x="1840" y="2473"/>
                  </a:lnTo>
                  <a:lnTo>
                    <a:pt x="1820" y="2490"/>
                  </a:lnTo>
                  <a:lnTo>
                    <a:pt x="1800" y="2507"/>
                  </a:lnTo>
                  <a:lnTo>
                    <a:pt x="1780" y="2522"/>
                  </a:lnTo>
                  <a:lnTo>
                    <a:pt x="1761" y="2535"/>
                  </a:lnTo>
                  <a:lnTo>
                    <a:pt x="1742" y="2547"/>
                  </a:lnTo>
                  <a:lnTo>
                    <a:pt x="1723" y="2556"/>
                  </a:lnTo>
                  <a:lnTo>
                    <a:pt x="1705" y="2564"/>
                  </a:lnTo>
                  <a:lnTo>
                    <a:pt x="1671" y="2577"/>
                  </a:lnTo>
                  <a:lnTo>
                    <a:pt x="1638" y="2588"/>
                  </a:lnTo>
                  <a:lnTo>
                    <a:pt x="1606" y="2597"/>
                  </a:lnTo>
                  <a:lnTo>
                    <a:pt x="1577" y="2605"/>
                  </a:lnTo>
                  <a:lnTo>
                    <a:pt x="1549" y="2610"/>
                  </a:lnTo>
                  <a:lnTo>
                    <a:pt x="1523" y="2614"/>
                  </a:lnTo>
                  <a:lnTo>
                    <a:pt x="1497" y="2616"/>
                  </a:lnTo>
                  <a:lnTo>
                    <a:pt x="1472" y="2617"/>
                  </a:lnTo>
                  <a:lnTo>
                    <a:pt x="1448" y="2615"/>
                  </a:lnTo>
                  <a:lnTo>
                    <a:pt x="1424" y="2612"/>
                  </a:lnTo>
                  <a:lnTo>
                    <a:pt x="1400" y="2606"/>
                  </a:lnTo>
                  <a:lnTo>
                    <a:pt x="1377" y="2599"/>
                  </a:lnTo>
                  <a:lnTo>
                    <a:pt x="1353" y="2589"/>
                  </a:lnTo>
                  <a:lnTo>
                    <a:pt x="1330" y="2578"/>
                  </a:lnTo>
                  <a:lnTo>
                    <a:pt x="1306" y="2565"/>
                  </a:lnTo>
                  <a:lnTo>
                    <a:pt x="1282" y="2549"/>
                  </a:lnTo>
                  <a:lnTo>
                    <a:pt x="1235" y="2517"/>
                  </a:lnTo>
                  <a:lnTo>
                    <a:pt x="1193" y="2486"/>
                  </a:lnTo>
                  <a:lnTo>
                    <a:pt x="1155" y="2456"/>
                  </a:lnTo>
                  <a:lnTo>
                    <a:pt x="1123" y="2430"/>
                  </a:lnTo>
                  <a:lnTo>
                    <a:pt x="1098" y="2408"/>
                  </a:lnTo>
                  <a:lnTo>
                    <a:pt x="1079" y="2389"/>
                  </a:lnTo>
                  <a:lnTo>
                    <a:pt x="1068" y="2378"/>
                  </a:lnTo>
                  <a:lnTo>
                    <a:pt x="1064" y="2374"/>
                  </a:lnTo>
                  <a:lnTo>
                    <a:pt x="1064" y="2696"/>
                  </a:lnTo>
                  <a:lnTo>
                    <a:pt x="1038" y="2699"/>
                  </a:lnTo>
                  <a:lnTo>
                    <a:pt x="969" y="2707"/>
                  </a:lnTo>
                  <a:lnTo>
                    <a:pt x="864" y="2717"/>
                  </a:lnTo>
                  <a:lnTo>
                    <a:pt x="738" y="2728"/>
                  </a:lnTo>
                  <a:lnTo>
                    <a:pt x="668" y="2734"/>
                  </a:lnTo>
                  <a:lnTo>
                    <a:pt x="597" y="2738"/>
                  </a:lnTo>
                  <a:lnTo>
                    <a:pt x="526" y="2742"/>
                  </a:lnTo>
                  <a:lnTo>
                    <a:pt x="454" y="2745"/>
                  </a:lnTo>
                  <a:lnTo>
                    <a:pt x="385" y="2746"/>
                  </a:lnTo>
                  <a:lnTo>
                    <a:pt x="320" y="2746"/>
                  </a:lnTo>
                  <a:lnTo>
                    <a:pt x="289" y="2745"/>
                  </a:lnTo>
                  <a:lnTo>
                    <a:pt x="258" y="2744"/>
                  </a:lnTo>
                  <a:lnTo>
                    <a:pt x="230" y="2742"/>
                  </a:lnTo>
                  <a:lnTo>
                    <a:pt x="203" y="2739"/>
                  </a:lnTo>
                  <a:lnTo>
                    <a:pt x="178" y="2735"/>
                  </a:lnTo>
                  <a:lnTo>
                    <a:pt x="155" y="2730"/>
                  </a:lnTo>
                  <a:lnTo>
                    <a:pt x="135" y="2722"/>
                  </a:lnTo>
                  <a:lnTo>
                    <a:pt x="116" y="2713"/>
                  </a:lnTo>
                  <a:lnTo>
                    <a:pt x="99" y="2702"/>
                  </a:lnTo>
                  <a:lnTo>
                    <a:pt x="83" y="2690"/>
                  </a:lnTo>
                  <a:lnTo>
                    <a:pt x="69" y="2676"/>
                  </a:lnTo>
                  <a:lnTo>
                    <a:pt x="57" y="2661"/>
                  </a:lnTo>
                  <a:lnTo>
                    <a:pt x="46" y="2644"/>
                  </a:lnTo>
                  <a:lnTo>
                    <a:pt x="36" y="2628"/>
                  </a:lnTo>
                  <a:lnTo>
                    <a:pt x="28" y="2610"/>
                  </a:lnTo>
                  <a:lnTo>
                    <a:pt x="21" y="2592"/>
                  </a:lnTo>
                  <a:lnTo>
                    <a:pt x="15" y="2574"/>
                  </a:lnTo>
                  <a:lnTo>
                    <a:pt x="11" y="2555"/>
                  </a:lnTo>
                  <a:lnTo>
                    <a:pt x="7" y="2536"/>
                  </a:lnTo>
                  <a:lnTo>
                    <a:pt x="4" y="2517"/>
                  </a:lnTo>
                  <a:lnTo>
                    <a:pt x="2" y="2498"/>
                  </a:lnTo>
                  <a:lnTo>
                    <a:pt x="1" y="2479"/>
                  </a:lnTo>
                  <a:lnTo>
                    <a:pt x="0" y="2461"/>
                  </a:lnTo>
                  <a:lnTo>
                    <a:pt x="0" y="2443"/>
                  </a:lnTo>
                  <a:lnTo>
                    <a:pt x="2" y="2409"/>
                  </a:lnTo>
                  <a:lnTo>
                    <a:pt x="4" y="2378"/>
                  </a:lnTo>
                  <a:lnTo>
                    <a:pt x="10" y="2333"/>
                  </a:lnTo>
                  <a:lnTo>
                    <a:pt x="13" y="2316"/>
                  </a:lnTo>
                  <a:lnTo>
                    <a:pt x="17" y="2269"/>
                  </a:lnTo>
                  <a:lnTo>
                    <a:pt x="28" y="2142"/>
                  </a:lnTo>
                  <a:lnTo>
                    <a:pt x="36" y="2054"/>
                  </a:lnTo>
                  <a:lnTo>
                    <a:pt x="47" y="1954"/>
                  </a:lnTo>
                  <a:lnTo>
                    <a:pt x="60" y="1843"/>
                  </a:lnTo>
                  <a:lnTo>
                    <a:pt x="74" y="1726"/>
                  </a:lnTo>
                  <a:lnTo>
                    <a:pt x="91" y="1604"/>
                  </a:lnTo>
                  <a:lnTo>
                    <a:pt x="110" y="1480"/>
                  </a:lnTo>
                  <a:lnTo>
                    <a:pt x="120" y="1418"/>
                  </a:lnTo>
                  <a:lnTo>
                    <a:pt x="131" y="1355"/>
                  </a:lnTo>
                  <a:lnTo>
                    <a:pt x="143" y="1294"/>
                  </a:lnTo>
                  <a:lnTo>
                    <a:pt x="155" y="1234"/>
                  </a:lnTo>
                  <a:lnTo>
                    <a:pt x="168" y="1176"/>
                  </a:lnTo>
                  <a:lnTo>
                    <a:pt x="181" y="1119"/>
                  </a:lnTo>
                  <a:lnTo>
                    <a:pt x="195" y="1063"/>
                  </a:lnTo>
                  <a:lnTo>
                    <a:pt x="210" y="1011"/>
                  </a:lnTo>
                  <a:lnTo>
                    <a:pt x="226" y="961"/>
                  </a:lnTo>
                  <a:lnTo>
                    <a:pt x="242" y="914"/>
                  </a:lnTo>
                  <a:lnTo>
                    <a:pt x="258" y="871"/>
                  </a:lnTo>
                  <a:lnTo>
                    <a:pt x="277" y="830"/>
                  </a:lnTo>
                  <a:lnTo>
                    <a:pt x="295" y="791"/>
                  </a:lnTo>
                  <a:lnTo>
                    <a:pt x="315" y="752"/>
                  </a:lnTo>
                  <a:lnTo>
                    <a:pt x="337" y="712"/>
                  </a:lnTo>
                  <a:lnTo>
                    <a:pt x="360" y="672"/>
                  </a:lnTo>
                  <a:lnTo>
                    <a:pt x="384" y="632"/>
                  </a:lnTo>
                  <a:lnTo>
                    <a:pt x="410" y="590"/>
                  </a:lnTo>
                  <a:lnTo>
                    <a:pt x="438" y="550"/>
                  </a:lnTo>
                  <a:lnTo>
                    <a:pt x="467" y="510"/>
                  </a:lnTo>
                  <a:lnTo>
                    <a:pt x="497" y="470"/>
                  </a:lnTo>
                  <a:lnTo>
                    <a:pt x="530" y="431"/>
                  </a:lnTo>
                  <a:lnTo>
                    <a:pt x="564" y="393"/>
                  </a:lnTo>
                  <a:lnTo>
                    <a:pt x="599" y="355"/>
                  </a:lnTo>
                  <a:lnTo>
                    <a:pt x="635" y="318"/>
                  </a:lnTo>
                  <a:lnTo>
                    <a:pt x="673" y="283"/>
                  </a:lnTo>
                  <a:lnTo>
                    <a:pt x="712" y="249"/>
                  </a:lnTo>
                  <a:lnTo>
                    <a:pt x="754" y="216"/>
                  </a:lnTo>
                  <a:lnTo>
                    <a:pt x="796" y="185"/>
                  </a:lnTo>
                  <a:lnTo>
                    <a:pt x="840" y="156"/>
                  </a:lnTo>
                  <a:lnTo>
                    <a:pt x="885" y="129"/>
                  </a:lnTo>
                  <a:lnTo>
                    <a:pt x="932" y="105"/>
                  </a:lnTo>
                  <a:lnTo>
                    <a:pt x="981" y="81"/>
                  </a:lnTo>
                  <a:lnTo>
                    <a:pt x="1030" y="61"/>
                  </a:lnTo>
                  <a:lnTo>
                    <a:pt x="1081" y="43"/>
                  </a:lnTo>
                  <a:lnTo>
                    <a:pt x="1133" y="28"/>
                  </a:lnTo>
                  <a:lnTo>
                    <a:pt x="1187" y="17"/>
                  </a:lnTo>
                  <a:lnTo>
                    <a:pt x="1243" y="8"/>
                  </a:lnTo>
                  <a:lnTo>
                    <a:pt x="1299" y="2"/>
                  </a:lnTo>
                  <a:lnTo>
                    <a:pt x="1357" y="0"/>
                  </a:lnTo>
                  <a:lnTo>
                    <a:pt x="1417" y="1"/>
                  </a:lnTo>
                  <a:lnTo>
                    <a:pt x="1477" y="6"/>
                  </a:lnTo>
                  <a:lnTo>
                    <a:pt x="1539" y="15"/>
                  </a:lnTo>
                  <a:lnTo>
                    <a:pt x="1603" y="28"/>
                  </a:lnTo>
                  <a:close/>
                </a:path>
              </a:pathLst>
            </a:custGeom>
            <a:solidFill>
              <a:srgbClr val="F7D1C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8" name="Freeform 679"/>
            <p:cNvSpPr>
              <a:spLocks/>
            </p:cNvSpPr>
            <p:nvPr/>
          </p:nvSpPr>
          <p:spPr bwMode="auto">
            <a:xfrm>
              <a:off x="812" y="3108"/>
              <a:ext cx="249" cy="248"/>
            </a:xfrm>
            <a:custGeom>
              <a:avLst/>
              <a:gdLst/>
              <a:ahLst/>
              <a:cxnLst>
                <a:cxn ang="0">
                  <a:pos x="2335" y="597"/>
                </a:cxn>
                <a:cxn ang="0">
                  <a:pos x="2255" y="938"/>
                </a:cxn>
                <a:cxn ang="0">
                  <a:pos x="2128" y="1320"/>
                </a:cxn>
                <a:cxn ang="0">
                  <a:pos x="2068" y="1521"/>
                </a:cxn>
                <a:cxn ang="0">
                  <a:pos x="2060" y="1696"/>
                </a:cxn>
                <a:cxn ang="0">
                  <a:pos x="2047" y="1798"/>
                </a:cxn>
                <a:cxn ang="0">
                  <a:pos x="1982" y="1765"/>
                </a:cxn>
                <a:cxn ang="0">
                  <a:pos x="1917" y="1690"/>
                </a:cxn>
                <a:cxn ang="0">
                  <a:pos x="1886" y="1621"/>
                </a:cxn>
                <a:cxn ang="0">
                  <a:pos x="1858" y="1536"/>
                </a:cxn>
                <a:cxn ang="0">
                  <a:pos x="1804" y="1486"/>
                </a:cxn>
                <a:cxn ang="0">
                  <a:pos x="1711" y="1466"/>
                </a:cxn>
                <a:cxn ang="0">
                  <a:pos x="1607" y="1471"/>
                </a:cxn>
                <a:cxn ang="0">
                  <a:pos x="1539" y="1503"/>
                </a:cxn>
                <a:cxn ang="0">
                  <a:pos x="1485" y="1557"/>
                </a:cxn>
                <a:cxn ang="0">
                  <a:pos x="1446" y="1629"/>
                </a:cxn>
                <a:cxn ang="0">
                  <a:pos x="1419" y="1716"/>
                </a:cxn>
                <a:cxn ang="0">
                  <a:pos x="1404" y="1831"/>
                </a:cxn>
                <a:cxn ang="0">
                  <a:pos x="1388" y="2019"/>
                </a:cxn>
                <a:cxn ang="0">
                  <a:pos x="1325" y="2195"/>
                </a:cxn>
                <a:cxn ang="0">
                  <a:pos x="1218" y="2447"/>
                </a:cxn>
                <a:cxn ang="0">
                  <a:pos x="1172" y="2566"/>
                </a:cxn>
                <a:cxn ang="0">
                  <a:pos x="1105" y="2659"/>
                </a:cxn>
                <a:cxn ang="0">
                  <a:pos x="1049" y="2701"/>
                </a:cxn>
                <a:cxn ang="0">
                  <a:pos x="981" y="2721"/>
                </a:cxn>
                <a:cxn ang="0">
                  <a:pos x="873" y="2723"/>
                </a:cxn>
                <a:cxn ang="0">
                  <a:pos x="770" y="2703"/>
                </a:cxn>
                <a:cxn ang="0">
                  <a:pos x="790" y="2701"/>
                </a:cxn>
                <a:cxn ang="0">
                  <a:pos x="782" y="2672"/>
                </a:cxn>
                <a:cxn ang="0">
                  <a:pos x="686" y="2581"/>
                </a:cxn>
                <a:cxn ang="0">
                  <a:pos x="529" y="2430"/>
                </a:cxn>
                <a:cxn ang="0">
                  <a:pos x="334" y="2201"/>
                </a:cxn>
                <a:cxn ang="0">
                  <a:pos x="188" y="1965"/>
                </a:cxn>
                <a:cxn ang="0">
                  <a:pos x="74" y="1695"/>
                </a:cxn>
                <a:cxn ang="0">
                  <a:pos x="9" y="1403"/>
                </a:cxn>
                <a:cxn ang="0">
                  <a:pos x="9" y="1104"/>
                </a:cxn>
                <a:cxn ang="0">
                  <a:pos x="90" y="808"/>
                </a:cxn>
                <a:cxn ang="0">
                  <a:pos x="260" y="535"/>
                </a:cxn>
                <a:cxn ang="0">
                  <a:pos x="464" y="330"/>
                </a:cxn>
                <a:cxn ang="0">
                  <a:pos x="683" y="181"/>
                </a:cxn>
                <a:cxn ang="0">
                  <a:pos x="909" y="79"/>
                </a:cxn>
                <a:cxn ang="0">
                  <a:pos x="1133" y="21"/>
                </a:cxn>
                <a:cxn ang="0">
                  <a:pos x="1347" y="0"/>
                </a:cxn>
                <a:cxn ang="0">
                  <a:pos x="1543" y="9"/>
                </a:cxn>
                <a:cxn ang="0">
                  <a:pos x="1828" y="65"/>
                </a:cxn>
                <a:cxn ang="0">
                  <a:pos x="2043" y="133"/>
                </a:cxn>
                <a:cxn ang="0">
                  <a:pos x="2155" y="182"/>
                </a:cxn>
                <a:cxn ang="0">
                  <a:pos x="2232" y="177"/>
                </a:cxn>
                <a:cxn ang="0">
                  <a:pos x="2374" y="204"/>
                </a:cxn>
                <a:cxn ang="0">
                  <a:pos x="2508" y="264"/>
                </a:cxn>
                <a:cxn ang="0">
                  <a:pos x="2593" y="321"/>
                </a:cxn>
                <a:cxn ang="0">
                  <a:pos x="2651" y="384"/>
                </a:cxn>
                <a:cxn ang="0">
                  <a:pos x="2704" y="474"/>
                </a:cxn>
                <a:cxn ang="0">
                  <a:pos x="2734" y="588"/>
                </a:cxn>
                <a:cxn ang="0">
                  <a:pos x="2735" y="695"/>
                </a:cxn>
                <a:cxn ang="0">
                  <a:pos x="2724" y="859"/>
                </a:cxn>
                <a:cxn ang="0">
                  <a:pos x="2659" y="726"/>
                </a:cxn>
                <a:cxn ang="0">
                  <a:pos x="2546" y="537"/>
                </a:cxn>
                <a:cxn ang="0">
                  <a:pos x="2470" y="447"/>
                </a:cxn>
                <a:cxn ang="0">
                  <a:pos x="2390" y="392"/>
                </a:cxn>
              </a:cxnLst>
              <a:rect l="0" t="0" r="r" b="b"/>
              <a:pathLst>
                <a:path w="2738" h="2726">
                  <a:moveTo>
                    <a:pt x="2374" y="386"/>
                  </a:moveTo>
                  <a:lnTo>
                    <a:pt x="2371" y="402"/>
                  </a:lnTo>
                  <a:lnTo>
                    <a:pt x="2363" y="447"/>
                  </a:lnTo>
                  <a:lnTo>
                    <a:pt x="2351" y="513"/>
                  </a:lnTo>
                  <a:lnTo>
                    <a:pt x="2335" y="597"/>
                  </a:lnTo>
                  <a:lnTo>
                    <a:pt x="2315" y="692"/>
                  </a:lnTo>
                  <a:lnTo>
                    <a:pt x="2293" y="791"/>
                  </a:lnTo>
                  <a:lnTo>
                    <a:pt x="2281" y="841"/>
                  </a:lnTo>
                  <a:lnTo>
                    <a:pt x="2269" y="890"/>
                  </a:lnTo>
                  <a:lnTo>
                    <a:pt x="2255" y="938"/>
                  </a:lnTo>
                  <a:lnTo>
                    <a:pt x="2242" y="983"/>
                  </a:lnTo>
                  <a:lnTo>
                    <a:pt x="2214" y="1071"/>
                  </a:lnTo>
                  <a:lnTo>
                    <a:pt x="2184" y="1158"/>
                  </a:lnTo>
                  <a:lnTo>
                    <a:pt x="2155" y="1242"/>
                  </a:lnTo>
                  <a:lnTo>
                    <a:pt x="2128" y="1320"/>
                  </a:lnTo>
                  <a:lnTo>
                    <a:pt x="2103" y="1391"/>
                  </a:lnTo>
                  <a:lnTo>
                    <a:pt x="2084" y="1453"/>
                  </a:lnTo>
                  <a:lnTo>
                    <a:pt x="2077" y="1479"/>
                  </a:lnTo>
                  <a:lnTo>
                    <a:pt x="2071" y="1502"/>
                  </a:lnTo>
                  <a:lnTo>
                    <a:pt x="2068" y="1521"/>
                  </a:lnTo>
                  <a:lnTo>
                    <a:pt x="2067" y="1537"/>
                  </a:lnTo>
                  <a:lnTo>
                    <a:pt x="2066" y="1569"/>
                  </a:lnTo>
                  <a:lnTo>
                    <a:pt x="2065" y="1609"/>
                  </a:lnTo>
                  <a:lnTo>
                    <a:pt x="2062" y="1652"/>
                  </a:lnTo>
                  <a:lnTo>
                    <a:pt x="2060" y="1696"/>
                  </a:lnTo>
                  <a:lnTo>
                    <a:pt x="2057" y="1736"/>
                  </a:lnTo>
                  <a:lnTo>
                    <a:pt x="2055" y="1769"/>
                  </a:lnTo>
                  <a:lnTo>
                    <a:pt x="2053" y="1791"/>
                  </a:lnTo>
                  <a:lnTo>
                    <a:pt x="2052" y="1799"/>
                  </a:lnTo>
                  <a:lnTo>
                    <a:pt x="2047" y="1798"/>
                  </a:lnTo>
                  <a:lnTo>
                    <a:pt x="2031" y="1793"/>
                  </a:lnTo>
                  <a:lnTo>
                    <a:pt x="2021" y="1789"/>
                  </a:lnTo>
                  <a:lnTo>
                    <a:pt x="2009" y="1783"/>
                  </a:lnTo>
                  <a:lnTo>
                    <a:pt x="1996" y="1775"/>
                  </a:lnTo>
                  <a:lnTo>
                    <a:pt x="1982" y="1765"/>
                  </a:lnTo>
                  <a:lnTo>
                    <a:pt x="1967" y="1753"/>
                  </a:lnTo>
                  <a:lnTo>
                    <a:pt x="1952" y="1738"/>
                  </a:lnTo>
                  <a:lnTo>
                    <a:pt x="1938" y="1721"/>
                  </a:lnTo>
                  <a:lnTo>
                    <a:pt x="1924" y="1701"/>
                  </a:lnTo>
                  <a:lnTo>
                    <a:pt x="1917" y="1690"/>
                  </a:lnTo>
                  <a:lnTo>
                    <a:pt x="1910" y="1678"/>
                  </a:lnTo>
                  <a:lnTo>
                    <a:pt x="1904" y="1665"/>
                  </a:lnTo>
                  <a:lnTo>
                    <a:pt x="1898" y="1651"/>
                  </a:lnTo>
                  <a:lnTo>
                    <a:pt x="1892" y="1637"/>
                  </a:lnTo>
                  <a:lnTo>
                    <a:pt x="1886" y="1621"/>
                  </a:lnTo>
                  <a:lnTo>
                    <a:pt x="1881" y="1605"/>
                  </a:lnTo>
                  <a:lnTo>
                    <a:pt x="1877" y="1588"/>
                  </a:lnTo>
                  <a:lnTo>
                    <a:pt x="1872" y="1568"/>
                  </a:lnTo>
                  <a:lnTo>
                    <a:pt x="1865" y="1551"/>
                  </a:lnTo>
                  <a:lnTo>
                    <a:pt x="1858" y="1536"/>
                  </a:lnTo>
                  <a:lnTo>
                    <a:pt x="1849" y="1523"/>
                  </a:lnTo>
                  <a:lnTo>
                    <a:pt x="1839" y="1511"/>
                  </a:lnTo>
                  <a:lnTo>
                    <a:pt x="1828" y="1501"/>
                  </a:lnTo>
                  <a:lnTo>
                    <a:pt x="1817" y="1493"/>
                  </a:lnTo>
                  <a:lnTo>
                    <a:pt x="1804" y="1486"/>
                  </a:lnTo>
                  <a:lnTo>
                    <a:pt x="1791" y="1481"/>
                  </a:lnTo>
                  <a:lnTo>
                    <a:pt x="1776" y="1476"/>
                  </a:lnTo>
                  <a:lnTo>
                    <a:pt x="1761" y="1473"/>
                  </a:lnTo>
                  <a:lnTo>
                    <a:pt x="1745" y="1470"/>
                  </a:lnTo>
                  <a:lnTo>
                    <a:pt x="1711" y="1466"/>
                  </a:lnTo>
                  <a:lnTo>
                    <a:pt x="1674" y="1464"/>
                  </a:lnTo>
                  <a:lnTo>
                    <a:pt x="1655" y="1464"/>
                  </a:lnTo>
                  <a:lnTo>
                    <a:pt x="1639" y="1466"/>
                  </a:lnTo>
                  <a:lnTo>
                    <a:pt x="1623" y="1468"/>
                  </a:lnTo>
                  <a:lnTo>
                    <a:pt x="1607" y="1471"/>
                  </a:lnTo>
                  <a:lnTo>
                    <a:pt x="1592" y="1476"/>
                  </a:lnTo>
                  <a:lnTo>
                    <a:pt x="1578" y="1481"/>
                  </a:lnTo>
                  <a:lnTo>
                    <a:pt x="1564" y="1487"/>
                  </a:lnTo>
                  <a:lnTo>
                    <a:pt x="1551" y="1495"/>
                  </a:lnTo>
                  <a:lnTo>
                    <a:pt x="1539" y="1503"/>
                  </a:lnTo>
                  <a:lnTo>
                    <a:pt x="1527" y="1512"/>
                  </a:lnTo>
                  <a:lnTo>
                    <a:pt x="1515" y="1522"/>
                  </a:lnTo>
                  <a:lnTo>
                    <a:pt x="1505" y="1533"/>
                  </a:lnTo>
                  <a:lnTo>
                    <a:pt x="1495" y="1544"/>
                  </a:lnTo>
                  <a:lnTo>
                    <a:pt x="1485" y="1557"/>
                  </a:lnTo>
                  <a:lnTo>
                    <a:pt x="1476" y="1570"/>
                  </a:lnTo>
                  <a:lnTo>
                    <a:pt x="1468" y="1584"/>
                  </a:lnTo>
                  <a:lnTo>
                    <a:pt x="1460" y="1598"/>
                  </a:lnTo>
                  <a:lnTo>
                    <a:pt x="1452" y="1613"/>
                  </a:lnTo>
                  <a:lnTo>
                    <a:pt x="1446" y="1629"/>
                  </a:lnTo>
                  <a:lnTo>
                    <a:pt x="1439" y="1645"/>
                  </a:lnTo>
                  <a:lnTo>
                    <a:pt x="1433" y="1662"/>
                  </a:lnTo>
                  <a:lnTo>
                    <a:pt x="1428" y="1680"/>
                  </a:lnTo>
                  <a:lnTo>
                    <a:pt x="1423" y="1698"/>
                  </a:lnTo>
                  <a:lnTo>
                    <a:pt x="1419" y="1716"/>
                  </a:lnTo>
                  <a:lnTo>
                    <a:pt x="1415" y="1734"/>
                  </a:lnTo>
                  <a:lnTo>
                    <a:pt x="1412" y="1753"/>
                  </a:lnTo>
                  <a:lnTo>
                    <a:pt x="1409" y="1772"/>
                  </a:lnTo>
                  <a:lnTo>
                    <a:pt x="1407" y="1792"/>
                  </a:lnTo>
                  <a:lnTo>
                    <a:pt x="1404" y="1831"/>
                  </a:lnTo>
                  <a:lnTo>
                    <a:pt x="1403" y="1872"/>
                  </a:lnTo>
                  <a:lnTo>
                    <a:pt x="1402" y="1912"/>
                  </a:lnTo>
                  <a:lnTo>
                    <a:pt x="1399" y="1950"/>
                  </a:lnTo>
                  <a:lnTo>
                    <a:pt x="1394" y="1986"/>
                  </a:lnTo>
                  <a:lnTo>
                    <a:pt x="1388" y="2019"/>
                  </a:lnTo>
                  <a:lnTo>
                    <a:pt x="1380" y="2051"/>
                  </a:lnTo>
                  <a:lnTo>
                    <a:pt x="1370" y="2082"/>
                  </a:lnTo>
                  <a:lnTo>
                    <a:pt x="1360" y="2111"/>
                  </a:lnTo>
                  <a:lnTo>
                    <a:pt x="1349" y="2140"/>
                  </a:lnTo>
                  <a:lnTo>
                    <a:pt x="1325" y="2195"/>
                  </a:lnTo>
                  <a:lnTo>
                    <a:pt x="1299" y="2248"/>
                  </a:lnTo>
                  <a:lnTo>
                    <a:pt x="1274" y="2300"/>
                  </a:lnTo>
                  <a:lnTo>
                    <a:pt x="1251" y="2353"/>
                  </a:lnTo>
                  <a:lnTo>
                    <a:pt x="1232" y="2403"/>
                  </a:lnTo>
                  <a:lnTo>
                    <a:pt x="1218" y="2447"/>
                  </a:lnTo>
                  <a:lnTo>
                    <a:pt x="1205" y="2484"/>
                  </a:lnTo>
                  <a:lnTo>
                    <a:pt x="1194" y="2517"/>
                  </a:lnTo>
                  <a:lnTo>
                    <a:pt x="1187" y="2533"/>
                  </a:lnTo>
                  <a:lnTo>
                    <a:pt x="1180" y="2550"/>
                  </a:lnTo>
                  <a:lnTo>
                    <a:pt x="1172" y="2566"/>
                  </a:lnTo>
                  <a:lnTo>
                    <a:pt x="1162" y="2583"/>
                  </a:lnTo>
                  <a:lnTo>
                    <a:pt x="1151" y="2600"/>
                  </a:lnTo>
                  <a:lnTo>
                    <a:pt x="1138" y="2618"/>
                  </a:lnTo>
                  <a:lnTo>
                    <a:pt x="1123" y="2638"/>
                  </a:lnTo>
                  <a:lnTo>
                    <a:pt x="1105" y="2659"/>
                  </a:lnTo>
                  <a:lnTo>
                    <a:pt x="1095" y="2669"/>
                  </a:lnTo>
                  <a:lnTo>
                    <a:pt x="1084" y="2678"/>
                  </a:lnTo>
                  <a:lnTo>
                    <a:pt x="1073" y="2687"/>
                  </a:lnTo>
                  <a:lnTo>
                    <a:pt x="1061" y="2694"/>
                  </a:lnTo>
                  <a:lnTo>
                    <a:pt x="1049" y="2701"/>
                  </a:lnTo>
                  <a:lnTo>
                    <a:pt x="1036" y="2707"/>
                  </a:lnTo>
                  <a:lnTo>
                    <a:pt x="1023" y="2712"/>
                  </a:lnTo>
                  <a:lnTo>
                    <a:pt x="1010" y="2716"/>
                  </a:lnTo>
                  <a:lnTo>
                    <a:pt x="996" y="2719"/>
                  </a:lnTo>
                  <a:lnTo>
                    <a:pt x="981" y="2721"/>
                  </a:lnTo>
                  <a:lnTo>
                    <a:pt x="967" y="2723"/>
                  </a:lnTo>
                  <a:lnTo>
                    <a:pt x="953" y="2725"/>
                  </a:lnTo>
                  <a:lnTo>
                    <a:pt x="926" y="2726"/>
                  </a:lnTo>
                  <a:lnTo>
                    <a:pt x="899" y="2725"/>
                  </a:lnTo>
                  <a:lnTo>
                    <a:pt x="873" y="2723"/>
                  </a:lnTo>
                  <a:lnTo>
                    <a:pt x="849" y="2720"/>
                  </a:lnTo>
                  <a:lnTo>
                    <a:pt x="827" y="2717"/>
                  </a:lnTo>
                  <a:lnTo>
                    <a:pt x="808" y="2713"/>
                  </a:lnTo>
                  <a:lnTo>
                    <a:pt x="780" y="2706"/>
                  </a:lnTo>
                  <a:lnTo>
                    <a:pt x="770" y="2703"/>
                  </a:lnTo>
                  <a:lnTo>
                    <a:pt x="773" y="2704"/>
                  </a:lnTo>
                  <a:lnTo>
                    <a:pt x="779" y="2704"/>
                  </a:lnTo>
                  <a:lnTo>
                    <a:pt x="783" y="2704"/>
                  </a:lnTo>
                  <a:lnTo>
                    <a:pt x="787" y="2703"/>
                  </a:lnTo>
                  <a:lnTo>
                    <a:pt x="790" y="2701"/>
                  </a:lnTo>
                  <a:lnTo>
                    <a:pt x="792" y="2698"/>
                  </a:lnTo>
                  <a:lnTo>
                    <a:pt x="792" y="2693"/>
                  </a:lnTo>
                  <a:lnTo>
                    <a:pt x="791" y="2688"/>
                  </a:lnTo>
                  <a:lnTo>
                    <a:pt x="788" y="2681"/>
                  </a:lnTo>
                  <a:lnTo>
                    <a:pt x="782" y="2672"/>
                  </a:lnTo>
                  <a:lnTo>
                    <a:pt x="773" y="2661"/>
                  </a:lnTo>
                  <a:lnTo>
                    <a:pt x="762" y="2648"/>
                  </a:lnTo>
                  <a:lnTo>
                    <a:pt x="745" y="2633"/>
                  </a:lnTo>
                  <a:lnTo>
                    <a:pt x="725" y="2615"/>
                  </a:lnTo>
                  <a:lnTo>
                    <a:pt x="686" y="2581"/>
                  </a:lnTo>
                  <a:lnTo>
                    <a:pt x="654" y="2552"/>
                  </a:lnTo>
                  <a:lnTo>
                    <a:pt x="625" y="2526"/>
                  </a:lnTo>
                  <a:lnTo>
                    <a:pt x="596" y="2499"/>
                  </a:lnTo>
                  <a:lnTo>
                    <a:pt x="566" y="2469"/>
                  </a:lnTo>
                  <a:lnTo>
                    <a:pt x="529" y="2430"/>
                  </a:lnTo>
                  <a:lnTo>
                    <a:pt x="485" y="2382"/>
                  </a:lnTo>
                  <a:lnTo>
                    <a:pt x="430" y="2320"/>
                  </a:lnTo>
                  <a:lnTo>
                    <a:pt x="398" y="2283"/>
                  </a:lnTo>
                  <a:lnTo>
                    <a:pt x="366" y="2243"/>
                  </a:lnTo>
                  <a:lnTo>
                    <a:pt x="334" y="2201"/>
                  </a:lnTo>
                  <a:lnTo>
                    <a:pt x="302" y="2156"/>
                  </a:lnTo>
                  <a:lnTo>
                    <a:pt x="272" y="2111"/>
                  </a:lnTo>
                  <a:lnTo>
                    <a:pt x="243" y="2064"/>
                  </a:lnTo>
                  <a:lnTo>
                    <a:pt x="215" y="2015"/>
                  </a:lnTo>
                  <a:lnTo>
                    <a:pt x="188" y="1965"/>
                  </a:lnTo>
                  <a:lnTo>
                    <a:pt x="162" y="1913"/>
                  </a:lnTo>
                  <a:lnTo>
                    <a:pt x="138" y="1860"/>
                  </a:lnTo>
                  <a:lnTo>
                    <a:pt x="115" y="1806"/>
                  </a:lnTo>
                  <a:lnTo>
                    <a:pt x="94" y="1751"/>
                  </a:lnTo>
                  <a:lnTo>
                    <a:pt x="74" y="1695"/>
                  </a:lnTo>
                  <a:lnTo>
                    <a:pt x="57" y="1638"/>
                  </a:lnTo>
                  <a:lnTo>
                    <a:pt x="41" y="1580"/>
                  </a:lnTo>
                  <a:lnTo>
                    <a:pt x="28" y="1522"/>
                  </a:lnTo>
                  <a:lnTo>
                    <a:pt x="18" y="1463"/>
                  </a:lnTo>
                  <a:lnTo>
                    <a:pt x="9" y="1403"/>
                  </a:lnTo>
                  <a:lnTo>
                    <a:pt x="4" y="1344"/>
                  </a:lnTo>
                  <a:lnTo>
                    <a:pt x="1" y="1284"/>
                  </a:lnTo>
                  <a:lnTo>
                    <a:pt x="0" y="1224"/>
                  </a:lnTo>
                  <a:lnTo>
                    <a:pt x="3" y="1164"/>
                  </a:lnTo>
                  <a:lnTo>
                    <a:pt x="9" y="1104"/>
                  </a:lnTo>
                  <a:lnTo>
                    <a:pt x="18" y="1044"/>
                  </a:lnTo>
                  <a:lnTo>
                    <a:pt x="31" y="985"/>
                  </a:lnTo>
                  <a:lnTo>
                    <a:pt x="46" y="926"/>
                  </a:lnTo>
                  <a:lnTo>
                    <a:pt x="66" y="866"/>
                  </a:lnTo>
                  <a:lnTo>
                    <a:pt x="90" y="808"/>
                  </a:lnTo>
                  <a:lnTo>
                    <a:pt x="117" y="750"/>
                  </a:lnTo>
                  <a:lnTo>
                    <a:pt x="148" y="694"/>
                  </a:lnTo>
                  <a:lnTo>
                    <a:pt x="183" y="637"/>
                  </a:lnTo>
                  <a:lnTo>
                    <a:pt x="223" y="582"/>
                  </a:lnTo>
                  <a:lnTo>
                    <a:pt x="260" y="535"/>
                  </a:lnTo>
                  <a:lnTo>
                    <a:pt x="299" y="489"/>
                  </a:lnTo>
                  <a:lnTo>
                    <a:pt x="340" y="446"/>
                  </a:lnTo>
                  <a:lnTo>
                    <a:pt x="381" y="406"/>
                  </a:lnTo>
                  <a:lnTo>
                    <a:pt x="422" y="366"/>
                  </a:lnTo>
                  <a:lnTo>
                    <a:pt x="464" y="330"/>
                  </a:lnTo>
                  <a:lnTo>
                    <a:pt x="507" y="296"/>
                  </a:lnTo>
                  <a:lnTo>
                    <a:pt x="551" y="264"/>
                  </a:lnTo>
                  <a:lnTo>
                    <a:pt x="594" y="234"/>
                  </a:lnTo>
                  <a:lnTo>
                    <a:pt x="639" y="207"/>
                  </a:lnTo>
                  <a:lnTo>
                    <a:pt x="683" y="181"/>
                  </a:lnTo>
                  <a:lnTo>
                    <a:pt x="728" y="157"/>
                  </a:lnTo>
                  <a:lnTo>
                    <a:pt x="773" y="135"/>
                  </a:lnTo>
                  <a:lnTo>
                    <a:pt x="819" y="114"/>
                  </a:lnTo>
                  <a:lnTo>
                    <a:pt x="864" y="96"/>
                  </a:lnTo>
                  <a:lnTo>
                    <a:pt x="909" y="79"/>
                  </a:lnTo>
                  <a:lnTo>
                    <a:pt x="954" y="65"/>
                  </a:lnTo>
                  <a:lnTo>
                    <a:pt x="1000" y="52"/>
                  </a:lnTo>
                  <a:lnTo>
                    <a:pt x="1044" y="40"/>
                  </a:lnTo>
                  <a:lnTo>
                    <a:pt x="1089" y="30"/>
                  </a:lnTo>
                  <a:lnTo>
                    <a:pt x="1133" y="21"/>
                  </a:lnTo>
                  <a:lnTo>
                    <a:pt x="1177" y="14"/>
                  </a:lnTo>
                  <a:lnTo>
                    <a:pt x="1221" y="9"/>
                  </a:lnTo>
                  <a:lnTo>
                    <a:pt x="1264" y="5"/>
                  </a:lnTo>
                  <a:lnTo>
                    <a:pt x="1306" y="2"/>
                  </a:lnTo>
                  <a:lnTo>
                    <a:pt x="1347" y="0"/>
                  </a:lnTo>
                  <a:lnTo>
                    <a:pt x="1388" y="0"/>
                  </a:lnTo>
                  <a:lnTo>
                    <a:pt x="1428" y="0"/>
                  </a:lnTo>
                  <a:lnTo>
                    <a:pt x="1468" y="2"/>
                  </a:lnTo>
                  <a:lnTo>
                    <a:pt x="1506" y="5"/>
                  </a:lnTo>
                  <a:lnTo>
                    <a:pt x="1543" y="9"/>
                  </a:lnTo>
                  <a:lnTo>
                    <a:pt x="1579" y="14"/>
                  </a:lnTo>
                  <a:lnTo>
                    <a:pt x="1647" y="26"/>
                  </a:lnTo>
                  <a:lnTo>
                    <a:pt x="1713" y="38"/>
                  </a:lnTo>
                  <a:lnTo>
                    <a:pt x="1773" y="51"/>
                  </a:lnTo>
                  <a:lnTo>
                    <a:pt x="1828" y="65"/>
                  </a:lnTo>
                  <a:lnTo>
                    <a:pt x="1880" y="79"/>
                  </a:lnTo>
                  <a:lnTo>
                    <a:pt x="1928" y="93"/>
                  </a:lnTo>
                  <a:lnTo>
                    <a:pt x="1970" y="106"/>
                  </a:lnTo>
                  <a:lnTo>
                    <a:pt x="2009" y="119"/>
                  </a:lnTo>
                  <a:lnTo>
                    <a:pt x="2043" y="133"/>
                  </a:lnTo>
                  <a:lnTo>
                    <a:pt x="2072" y="145"/>
                  </a:lnTo>
                  <a:lnTo>
                    <a:pt x="2097" y="155"/>
                  </a:lnTo>
                  <a:lnTo>
                    <a:pt x="2118" y="164"/>
                  </a:lnTo>
                  <a:lnTo>
                    <a:pt x="2146" y="177"/>
                  </a:lnTo>
                  <a:lnTo>
                    <a:pt x="2155" y="182"/>
                  </a:lnTo>
                  <a:lnTo>
                    <a:pt x="2162" y="181"/>
                  </a:lnTo>
                  <a:lnTo>
                    <a:pt x="2181" y="178"/>
                  </a:lnTo>
                  <a:lnTo>
                    <a:pt x="2195" y="177"/>
                  </a:lnTo>
                  <a:lnTo>
                    <a:pt x="2212" y="176"/>
                  </a:lnTo>
                  <a:lnTo>
                    <a:pt x="2232" y="177"/>
                  </a:lnTo>
                  <a:lnTo>
                    <a:pt x="2255" y="178"/>
                  </a:lnTo>
                  <a:lnTo>
                    <a:pt x="2281" y="182"/>
                  </a:lnTo>
                  <a:lnTo>
                    <a:pt x="2309" y="187"/>
                  </a:lnTo>
                  <a:lnTo>
                    <a:pt x="2340" y="194"/>
                  </a:lnTo>
                  <a:lnTo>
                    <a:pt x="2374" y="204"/>
                  </a:lnTo>
                  <a:lnTo>
                    <a:pt x="2410" y="217"/>
                  </a:lnTo>
                  <a:lnTo>
                    <a:pt x="2447" y="233"/>
                  </a:lnTo>
                  <a:lnTo>
                    <a:pt x="2467" y="243"/>
                  </a:lnTo>
                  <a:lnTo>
                    <a:pt x="2488" y="253"/>
                  </a:lnTo>
                  <a:lnTo>
                    <a:pt x="2508" y="264"/>
                  </a:lnTo>
                  <a:lnTo>
                    <a:pt x="2530" y="276"/>
                  </a:lnTo>
                  <a:lnTo>
                    <a:pt x="2547" y="287"/>
                  </a:lnTo>
                  <a:lnTo>
                    <a:pt x="2563" y="298"/>
                  </a:lnTo>
                  <a:lnTo>
                    <a:pt x="2579" y="309"/>
                  </a:lnTo>
                  <a:lnTo>
                    <a:pt x="2593" y="321"/>
                  </a:lnTo>
                  <a:lnTo>
                    <a:pt x="2606" y="333"/>
                  </a:lnTo>
                  <a:lnTo>
                    <a:pt x="2619" y="345"/>
                  </a:lnTo>
                  <a:lnTo>
                    <a:pt x="2630" y="357"/>
                  </a:lnTo>
                  <a:lnTo>
                    <a:pt x="2641" y="370"/>
                  </a:lnTo>
                  <a:lnTo>
                    <a:pt x="2651" y="384"/>
                  </a:lnTo>
                  <a:lnTo>
                    <a:pt x="2661" y="396"/>
                  </a:lnTo>
                  <a:lnTo>
                    <a:pt x="2669" y="410"/>
                  </a:lnTo>
                  <a:lnTo>
                    <a:pt x="2677" y="423"/>
                  </a:lnTo>
                  <a:lnTo>
                    <a:pt x="2692" y="449"/>
                  </a:lnTo>
                  <a:lnTo>
                    <a:pt x="2704" y="474"/>
                  </a:lnTo>
                  <a:lnTo>
                    <a:pt x="2713" y="500"/>
                  </a:lnTo>
                  <a:lnTo>
                    <a:pt x="2721" y="524"/>
                  </a:lnTo>
                  <a:lnTo>
                    <a:pt x="2727" y="547"/>
                  </a:lnTo>
                  <a:lnTo>
                    <a:pt x="2731" y="568"/>
                  </a:lnTo>
                  <a:lnTo>
                    <a:pt x="2734" y="588"/>
                  </a:lnTo>
                  <a:lnTo>
                    <a:pt x="2736" y="606"/>
                  </a:lnTo>
                  <a:lnTo>
                    <a:pt x="2737" y="621"/>
                  </a:lnTo>
                  <a:lnTo>
                    <a:pt x="2738" y="633"/>
                  </a:lnTo>
                  <a:lnTo>
                    <a:pt x="2737" y="661"/>
                  </a:lnTo>
                  <a:lnTo>
                    <a:pt x="2735" y="695"/>
                  </a:lnTo>
                  <a:lnTo>
                    <a:pt x="2733" y="733"/>
                  </a:lnTo>
                  <a:lnTo>
                    <a:pt x="2730" y="772"/>
                  </a:lnTo>
                  <a:lnTo>
                    <a:pt x="2728" y="808"/>
                  </a:lnTo>
                  <a:lnTo>
                    <a:pt x="2725" y="838"/>
                  </a:lnTo>
                  <a:lnTo>
                    <a:pt x="2724" y="859"/>
                  </a:lnTo>
                  <a:lnTo>
                    <a:pt x="2723" y="866"/>
                  </a:lnTo>
                  <a:lnTo>
                    <a:pt x="2715" y="848"/>
                  </a:lnTo>
                  <a:lnTo>
                    <a:pt x="2693" y="798"/>
                  </a:lnTo>
                  <a:lnTo>
                    <a:pt x="2677" y="764"/>
                  </a:lnTo>
                  <a:lnTo>
                    <a:pt x="2659" y="726"/>
                  </a:lnTo>
                  <a:lnTo>
                    <a:pt x="2638" y="686"/>
                  </a:lnTo>
                  <a:lnTo>
                    <a:pt x="2614" y="643"/>
                  </a:lnTo>
                  <a:lnTo>
                    <a:pt x="2589" y="599"/>
                  </a:lnTo>
                  <a:lnTo>
                    <a:pt x="2560" y="557"/>
                  </a:lnTo>
                  <a:lnTo>
                    <a:pt x="2546" y="537"/>
                  </a:lnTo>
                  <a:lnTo>
                    <a:pt x="2532" y="517"/>
                  </a:lnTo>
                  <a:lnTo>
                    <a:pt x="2517" y="498"/>
                  </a:lnTo>
                  <a:lnTo>
                    <a:pt x="2502" y="480"/>
                  </a:lnTo>
                  <a:lnTo>
                    <a:pt x="2486" y="463"/>
                  </a:lnTo>
                  <a:lnTo>
                    <a:pt x="2470" y="447"/>
                  </a:lnTo>
                  <a:lnTo>
                    <a:pt x="2455" y="432"/>
                  </a:lnTo>
                  <a:lnTo>
                    <a:pt x="2439" y="419"/>
                  </a:lnTo>
                  <a:lnTo>
                    <a:pt x="2423" y="408"/>
                  </a:lnTo>
                  <a:lnTo>
                    <a:pt x="2406" y="399"/>
                  </a:lnTo>
                  <a:lnTo>
                    <a:pt x="2390" y="392"/>
                  </a:lnTo>
                  <a:lnTo>
                    <a:pt x="2374" y="386"/>
                  </a:lnTo>
                  <a:close/>
                </a:path>
              </a:pathLst>
            </a:custGeom>
            <a:solidFill>
              <a:srgbClr val="53120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9" name="Freeform 680"/>
            <p:cNvSpPr>
              <a:spLocks/>
            </p:cNvSpPr>
            <p:nvPr/>
          </p:nvSpPr>
          <p:spPr bwMode="auto">
            <a:xfrm>
              <a:off x="955" y="3235"/>
              <a:ext cx="33" cy="62"/>
            </a:xfrm>
            <a:custGeom>
              <a:avLst/>
              <a:gdLst/>
              <a:ahLst/>
              <a:cxnLst>
                <a:cxn ang="0">
                  <a:pos x="339" y="75"/>
                </a:cxn>
                <a:cxn ang="0">
                  <a:pos x="315" y="47"/>
                </a:cxn>
                <a:cxn ang="0">
                  <a:pos x="280" y="20"/>
                </a:cxn>
                <a:cxn ang="0">
                  <a:pos x="242" y="3"/>
                </a:cxn>
                <a:cxn ang="0">
                  <a:pos x="215" y="0"/>
                </a:cxn>
                <a:cxn ang="0">
                  <a:pos x="185" y="2"/>
                </a:cxn>
                <a:cxn ang="0">
                  <a:pos x="152" y="11"/>
                </a:cxn>
                <a:cxn ang="0">
                  <a:pos x="120" y="30"/>
                </a:cxn>
                <a:cxn ang="0">
                  <a:pos x="88" y="54"/>
                </a:cxn>
                <a:cxn ang="0">
                  <a:pos x="60" y="86"/>
                </a:cxn>
                <a:cxn ang="0">
                  <a:pos x="36" y="124"/>
                </a:cxn>
                <a:cxn ang="0">
                  <a:pos x="17" y="167"/>
                </a:cxn>
                <a:cxn ang="0">
                  <a:pos x="5" y="216"/>
                </a:cxn>
                <a:cxn ang="0">
                  <a:pos x="0" y="270"/>
                </a:cxn>
                <a:cxn ang="0">
                  <a:pos x="4" y="329"/>
                </a:cxn>
                <a:cxn ang="0">
                  <a:pos x="17" y="391"/>
                </a:cxn>
                <a:cxn ang="0">
                  <a:pos x="43" y="456"/>
                </a:cxn>
                <a:cxn ang="0">
                  <a:pos x="92" y="549"/>
                </a:cxn>
                <a:cxn ang="0">
                  <a:pos x="136" y="607"/>
                </a:cxn>
                <a:cxn ang="0">
                  <a:pos x="175" y="656"/>
                </a:cxn>
                <a:cxn ang="0">
                  <a:pos x="203" y="674"/>
                </a:cxn>
                <a:cxn ang="0">
                  <a:pos x="232" y="679"/>
                </a:cxn>
                <a:cxn ang="0">
                  <a:pos x="262" y="674"/>
                </a:cxn>
                <a:cxn ang="0">
                  <a:pos x="297" y="657"/>
                </a:cxn>
                <a:cxn ang="0">
                  <a:pos x="333" y="626"/>
                </a:cxn>
                <a:cxn ang="0">
                  <a:pos x="338" y="612"/>
                </a:cxn>
                <a:cxn ang="0">
                  <a:pos x="334" y="584"/>
                </a:cxn>
                <a:cxn ang="0">
                  <a:pos x="314" y="541"/>
                </a:cxn>
                <a:cxn ang="0">
                  <a:pos x="287" y="504"/>
                </a:cxn>
                <a:cxn ang="0">
                  <a:pos x="253" y="461"/>
                </a:cxn>
                <a:cxn ang="0">
                  <a:pos x="221" y="405"/>
                </a:cxn>
                <a:cxn ang="0">
                  <a:pos x="203" y="346"/>
                </a:cxn>
                <a:cxn ang="0">
                  <a:pos x="199" y="304"/>
                </a:cxn>
                <a:cxn ang="0">
                  <a:pos x="201" y="255"/>
                </a:cxn>
                <a:cxn ang="0">
                  <a:pos x="206" y="225"/>
                </a:cxn>
                <a:cxn ang="0">
                  <a:pos x="215" y="211"/>
                </a:cxn>
                <a:cxn ang="0">
                  <a:pos x="226" y="202"/>
                </a:cxn>
                <a:cxn ang="0">
                  <a:pos x="257" y="194"/>
                </a:cxn>
                <a:cxn ang="0">
                  <a:pos x="314" y="188"/>
                </a:cxn>
                <a:cxn ang="0">
                  <a:pos x="339" y="177"/>
                </a:cxn>
                <a:cxn ang="0">
                  <a:pos x="349" y="165"/>
                </a:cxn>
                <a:cxn ang="0">
                  <a:pos x="362" y="138"/>
                </a:cxn>
                <a:cxn ang="0">
                  <a:pos x="364" y="118"/>
                </a:cxn>
                <a:cxn ang="0">
                  <a:pos x="358" y="101"/>
                </a:cxn>
                <a:cxn ang="0">
                  <a:pos x="349" y="92"/>
                </a:cxn>
              </a:cxnLst>
              <a:rect l="0" t="0" r="r" b="b"/>
              <a:pathLst>
                <a:path w="364" h="679">
                  <a:moveTo>
                    <a:pt x="349" y="92"/>
                  </a:moveTo>
                  <a:lnTo>
                    <a:pt x="347" y="87"/>
                  </a:lnTo>
                  <a:lnTo>
                    <a:pt x="339" y="75"/>
                  </a:lnTo>
                  <a:lnTo>
                    <a:pt x="332" y="66"/>
                  </a:lnTo>
                  <a:lnTo>
                    <a:pt x="325" y="57"/>
                  </a:lnTo>
                  <a:lnTo>
                    <a:pt x="315" y="47"/>
                  </a:lnTo>
                  <a:lnTo>
                    <a:pt x="305" y="38"/>
                  </a:lnTo>
                  <a:lnTo>
                    <a:pt x="293" y="29"/>
                  </a:lnTo>
                  <a:lnTo>
                    <a:pt x="280" y="20"/>
                  </a:lnTo>
                  <a:lnTo>
                    <a:pt x="266" y="12"/>
                  </a:lnTo>
                  <a:lnTo>
                    <a:pt x="250" y="6"/>
                  </a:lnTo>
                  <a:lnTo>
                    <a:pt x="242" y="3"/>
                  </a:lnTo>
                  <a:lnTo>
                    <a:pt x="233" y="1"/>
                  </a:lnTo>
                  <a:lnTo>
                    <a:pt x="224" y="0"/>
                  </a:lnTo>
                  <a:lnTo>
                    <a:pt x="215" y="0"/>
                  </a:lnTo>
                  <a:lnTo>
                    <a:pt x="205" y="0"/>
                  </a:lnTo>
                  <a:lnTo>
                    <a:pt x="195" y="0"/>
                  </a:lnTo>
                  <a:lnTo>
                    <a:pt x="185" y="2"/>
                  </a:lnTo>
                  <a:lnTo>
                    <a:pt x="174" y="4"/>
                  </a:lnTo>
                  <a:lnTo>
                    <a:pt x="163" y="7"/>
                  </a:lnTo>
                  <a:lnTo>
                    <a:pt x="152" y="11"/>
                  </a:lnTo>
                  <a:lnTo>
                    <a:pt x="142" y="16"/>
                  </a:lnTo>
                  <a:lnTo>
                    <a:pt x="131" y="23"/>
                  </a:lnTo>
                  <a:lnTo>
                    <a:pt x="120" y="30"/>
                  </a:lnTo>
                  <a:lnTo>
                    <a:pt x="110" y="37"/>
                  </a:lnTo>
                  <a:lnTo>
                    <a:pt x="99" y="45"/>
                  </a:lnTo>
                  <a:lnTo>
                    <a:pt x="88" y="54"/>
                  </a:lnTo>
                  <a:lnTo>
                    <a:pt x="78" y="64"/>
                  </a:lnTo>
                  <a:lnTo>
                    <a:pt x="69" y="75"/>
                  </a:lnTo>
                  <a:lnTo>
                    <a:pt x="60" y="86"/>
                  </a:lnTo>
                  <a:lnTo>
                    <a:pt x="52" y="98"/>
                  </a:lnTo>
                  <a:lnTo>
                    <a:pt x="44" y="110"/>
                  </a:lnTo>
                  <a:lnTo>
                    <a:pt x="36" y="124"/>
                  </a:lnTo>
                  <a:lnTo>
                    <a:pt x="29" y="138"/>
                  </a:lnTo>
                  <a:lnTo>
                    <a:pt x="23" y="152"/>
                  </a:lnTo>
                  <a:lnTo>
                    <a:pt x="17" y="167"/>
                  </a:lnTo>
                  <a:lnTo>
                    <a:pt x="12" y="183"/>
                  </a:lnTo>
                  <a:lnTo>
                    <a:pt x="8" y="199"/>
                  </a:lnTo>
                  <a:lnTo>
                    <a:pt x="5" y="216"/>
                  </a:lnTo>
                  <a:lnTo>
                    <a:pt x="2" y="234"/>
                  </a:lnTo>
                  <a:lnTo>
                    <a:pt x="0" y="252"/>
                  </a:lnTo>
                  <a:lnTo>
                    <a:pt x="0" y="270"/>
                  </a:lnTo>
                  <a:lnTo>
                    <a:pt x="0" y="290"/>
                  </a:lnTo>
                  <a:lnTo>
                    <a:pt x="1" y="309"/>
                  </a:lnTo>
                  <a:lnTo>
                    <a:pt x="4" y="329"/>
                  </a:lnTo>
                  <a:lnTo>
                    <a:pt x="7" y="349"/>
                  </a:lnTo>
                  <a:lnTo>
                    <a:pt x="12" y="370"/>
                  </a:lnTo>
                  <a:lnTo>
                    <a:pt x="17" y="391"/>
                  </a:lnTo>
                  <a:lnTo>
                    <a:pt x="25" y="412"/>
                  </a:lnTo>
                  <a:lnTo>
                    <a:pt x="33" y="434"/>
                  </a:lnTo>
                  <a:lnTo>
                    <a:pt x="43" y="456"/>
                  </a:lnTo>
                  <a:lnTo>
                    <a:pt x="61" y="493"/>
                  </a:lnTo>
                  <a:lnTo>
                    <a:pt x="77" y="523"/>
                  </a:lnTo>
                  <a:lnTo>
                    <a:pt x="92" y="549"/>
                  </a:lnTo>
                  <a:lnTo>
                    <a:pt x="108" y="571"/>
                  </a:lnTo>
                  <a:lnTo>
                    <a:pt x="122" y="589"/>
                  </a:lnTo>
                  <a:lnTo>
                    <a:pt x="136" y="607"/>
                  </a:lnTo>
                  <a:lnTo>
                    <a:pt x="151" y="626"/>
                  </a:lnTo>
                  <a:lnTo>
                    <a:pt x="167" y="646"/>
                  </a:lnTo>
                  <a:lnTo>
                    <a:pt x="175" y="656"/>
                  </a:lnTo>
                  <a:lnTo>
                    <a:pt x="184" y="664"/>
                  </a:lnTo>
                  <a:lnTo>
                    <a:pt x="193" y="670"/>
                  </a:lnTo>
                  <a:lnTo>
                    <a:pt x="203" y="674"/>
                  </a:lnTo>
                  <a:lnTo>
                    <a:pt x="213" y="677"/>
                  </a:lnTo>
                  <a:lnTo>
                    <a:pt x="222" y="679"/>
                  </a:lnTo>
                  <a:lnTo>
                    <a:pt x="232" y="679"/>
                  </a:lnTo>
                  <a:lnTo>
                    <a:pt x="242" y="679"/>
                  </a:lnTo>
                  <a:lnTo>
                    <a:pt x="252" y="677"/>
                  </a:lnTo>
                  <a:lnTo>
                    <a:pt x="262" y="674"/>
                  </a:lnTo>
                  <a:lnTo>
                    <a:pt x="271" y="670"/>
                  </a:lnTo>
                  <a:lnTo>
                    <a:pt x="280" y="666"/>
                  </a:lnTo>
                  <a:lnTo>
                    <a:pt x="297" y="657"/>
                  </a:lnTo>
                  <a:lnTo>
                    <a:pt x="312" y="646"/>
                  </a:lnTo>
                  <a:lnTo>
                    <a:pt x="325" y="636"/>
                  </a:lnTo>
                  <a:lnTo>
                    <a:pt x="333" y="626"/>
                  </a:lnTo>
                  <a:lnTo>
                    <a:pt x="335" y="621"/>
                  </a:lnTo>
                  <a:lnTo>
                    <a:pt x="337" y="617"/>
                  </a:lnTo>
                  <a:lnTo>
                    <a:pt x="338" y="612"/>
                  </a:lnTo>
                  <a:lnTo>
                    <a:pt x="339" y="607"/>
                  </a:lnTo>
                  <a:lnTo>
                    <a:pt x="337" y="596"/>
                  </a:lnTo>
                  <a:lnTo>
                    <a:pt x="334" y="584"/>
                  </a:lnTo>
                  <a:lnTo>
                    <a:pt x="328" y="569"/>
                  </a:lnTo>
                  <a:lnTo>
                    <a:pt x="319" y="552"/>
                  </a:lnTo>
                  <a:lnTo>
                    <a:pt x="314" y="541"/>
                  </a:lnTo>
                  <a:lnTo>
                    <a:pt x="306" y="528"/>
                  </a:lnTo>
                  <a:lnTo>
                    <a:pt x="297" y="517"/>
                  </a:lnTo>
                  <a:lnTo>
                    <a:pt x="287" y="504"/>
                  </a:lnTo>
                  <a:lnTo>
                    <a:pt x="276" y="491"/>
                  </a:lnTo>
                  <a:lnTo>
                    <a:pt x="264" y="476"/>
                  </a:lnTo>
                  <a:lnTo>
                    <a:pt x="253" y="461"/>
                  </a:lnTo>
                  <a:lnTo>
                    <a:pt x="241" y="444"/>
                  </a:lnTo>
                  <a:lnTo>
                    <a:pt x="230" y="425"/>
                  </a:lnTo>
                  <a:lnTo>
                    <a:pt x="221" y="405"/>
                  </a:lnTo>
                  <a:lnTo>
                    <a:pt x="212" y="383"/>
                  </a:lnTo>
                  <a:lnTo>
                    <a:pt x="206" y="359"/>
                  </a:lnTo>
                  <a:lnTo>
                    <a:pt x="203" y="346"/>
                  </a:lnTo>
                  <a:lnTo>
                    <a:pt x="201" y="332"/>
                  </a:lnTo>
                  <a:lnTo>
                    <a:pt x="200" y="318"/>
                  </a:lnTo>
                  <a:lnTo>
                    <a:pt x="199" y="304"/>
                  </a:lnTo>
                  <a:lnTo>
                    <a:pt x="199" y="288"/>
                  </a:lnTo>
                  <a:lnTo>
                    <a:pt x="199" y="271"/>
                  </a:lnTo>
                  <a:lnTo>
                    <a:pt x="201" y="255"/>
                  </a:lnTo>
                  <a:lnTo>
                    <a:pt x="203" y="237"/>
                  </a:lnTo>
                  <a:lnTo>
                    <a:pt x="205" y="231"/>
                  </a:lnTo>
                  <a:lnTo>
                    <a:pt x="206" y="225"/>
                  </a:lnTo>
                  <a:lnTo>
                    <a:pt x="209" y="219"/>
                  </a:lnTo>
                  <a:lnTo>
                    <a:pt x="212" y="215"/>
                  </a:lnTo>
                  <a:lnTo>
                    <a:pt x="215" y="211"/>
                  </a:lnTo>
                  <a:lnTo>
                    <a:pt x="218" y="207"/>
                  </a:lnTo>
                  <a:lnTo>
                    <a:pt x="222" y="204"/>
                  </a:lnTo>
                  <a:lnTo>
                    <a:pt x="226" y="202"/>
                  </a:lnTo>
                  <a:lnTo>
                    <a:pt x="235" y="198"/>
                  </a:lnTo>
                  <a:lnTo>
                    <a:pt x="246" y="195"/>
                  </a:lnTo>
                  <a:lnTo>
                    <a:pt x="257" y="194"/>
                  </a:lnTo>
                  <a:lnTo>
                    <a:pt x="268" y="193"/>
                  </a:lnTo>
                  <a:lnTo>
                    <a:pt x="291" y="192"/>
                  </a:lnTo>
                  <a:lnTo>
                    <a:pt x="314" y="188"/>
                  </a:lnTo>
                  <a:lnTo>
                    <a:pt x="325" y="185"/>
                  </a:lnTo>
                  <a:lnTo>
                    <a:pt x="334" y="180"/>
                  </a:lnTo>
                  <a:lnTo>
                    <a:pt x="339" y="177"/>
                  </a:lnTo>
                  <a:lnTo>
                    <a:pt x="343" y="174"/>
                  </a:lnTo>
                  <a:lnTo>
                    <a:pt x="346" y="170"/>
                  </a:lnTo>
                  <a:lnTo>
                    <a:pt x="349" y="165"/>
                  </a:lnTo>
                  <a:lnTo>
                    <a:pt x="355" y="155"/>
                  </a:lnTo>
                  <a:lnTo>
                    <a:pt x="359" y="146"/>
                  </a:lnTo>
                  <a:lnTo>
                    <a:pt x="362" y="138"/>
                  </a:lnTo>
                  <a:lnTo>
                    <a:pt x="363" y="131"/>
                  </a:lnTo>
                  <a:lnTo>
                    <a:pt x="364" y="124"/>
                  </a:lnTo>
                  <a:lnTo>
                    <a:pt x="364" y="118"/>
                  </a:lnTo>
                  <a:lnTo>
                    <a:pt x="363" y="113"/>
                  </a:lnTo>
                  <a:lnTo>
                    <a:pt x="362" y="108"/>
                  </a:lnTo>
                  <a:lnTo>
                    <a:pt x="358" y="101"/>
                  </a:lnTo>
                  <a:lnTo>
                    <a:pt x="354" y="96"/>
                  </a:lnTo>
                  <a:lnTo>
                    <a:pt x="351" y="93"/>
                  </a:lnTo>
                  <a:lnTo>
                    <a:pt x="349" y="92"/>
                  </a:lnTo>
                  <a:close/>
                </a:path>
              </a:pathLst>
            </a:custGeom>
            <a:solidFill>
              <a:srgbClr val="FAE7E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0" name="Freeform 681"/>
            <p:cNvSpPr>
              <a:spLocks/>
            </p:cNvSpPr>
            <p:nvPr/>
          </p:nvSpPr>
          <p:spPr bwMode="auto">
            <a:xfrm>
              <a:off x="1046" y="3232"/>
              <a:ext cx="7" cy="19"/>
            </a:xfrm>
            <a:custGeom>
              <a:avLst/>
              <a:gdLst/>
              <a:ahLst/>
              <a:cxnLst>
                <a:cxn ang="0">
                  <a:pos x="40" y="201"/>
                </a:cxn>
                <a:cxn ang="0">
                  <a:pos x="44" y="201"/>
                </a:cxn>
                <a:cxn ang="0">
                  <a:pos x="48" y="199"/>
                </a:cxn>
                <a:cxn ang="0">
                  <a:pos x="51" y="197"/>
                </a:cxn>
                <a:cxn ang="0">
                  <a:pos x="55" y="193"/>
                </a:cxn>
                <a:cxn ang="0">
                  <a:pos x="61" y="184"/>
                </a:cxn>
                <a:cxn ang="0">
                  <a:pos x="67" y="172"/>
                </a:cxn>
                <a:cxn ang="0">
                  <a:pos x="72" y="157"/>
                </a:cxn>
                <a:cxn ang="0">
                  <a:pos x="75" y="140"/>
                </a:cxn>
                <a:cxn ang="0">
                  <a:pos x="78" y="121"/>
                </a:cxn>
                <a:cxn ang="0">
                  <a:pos x="78" y="101"/>
                </a:cxn>
                <a:cxn ang="0">
                  <a:pos x="78" y="81"/>
                </a:cxn>
                <a:cxn ang="0">
                  <a:pos x="75" y="62"/>
                </a:cxn>
                <a:cxn ang="0">
                  <a:pos x="72" y="44"/>
                </a:cxn>
                <a:cxn ang="0">
                  <a:pos x="67" y="29"/>
                </a:cxn>
                <a:cxn ang="0">
                  <a:pos x="61" y="17"/>
                </a:cxn>
                <a:cxn ang="0">
                  <a:pos x="55" y="8"/>
                </a:cxn>
                <a:cxn ang="0">
                  <a:pos x="51" y="4"/>
                </a:cxn>
                <a:cxn ang="0">
                  <a:pos x="48" y="2"/>
                </a:cxn>
                <a:cxn ang="0">
                  <a:pos x="44" y="0"/>
                </a:cxn>
                <a:cxn ang="0">
                  <a:pos x="40" y="0"/>
                </a:cxn>
                <a:cxn ang="0">
                  <a:pos x="36" y="0"/>
                </a:cxn>
                <a:cxn ang="0">
                  <a:pos x="32" y="2"/>
                </a:cxn>
                <a:cxn ang="0">
                  <a:pos x="28" y="4"/>
                </a:cxn>
                <a:cxn ang="0">
                  <a:pos x="25" y="8"/>
                </a:cxn>
                <a:cxn ang="0">
                  <a:pos x="18" y="17"/>
                </a:cxn>
                <a:cxn ang="0">
                  <a:pos x="13" y="29"/>
                </a:cxn>
                <a:cxn ang="0">
                  <a:pos x="8" y="44"/>
                </a:cxn>
                <a:cxn ang="0">
                  <a:pos x="4" y="62"/>
                </a:cxn>
                <a:cxn ang="0">
                  <a:pos x="2" y="81"/>
                </a:cxn>
                <a:cxn ang="0">
                  <a:pos x="0" y="101"/>
                </a:cxn>
                <a:cxn ang="0">
                  <a:pos x="2" y="121"/>
                </a:cxn>
                <a:cxn ang="0">
                  <a:pos x="4" y="140"/>
                </a:cxn>
                <a:cxn ang="0">
                  <a:pos x="8" y="157"/>
                </a:cxn>
                <a:cxn ang="0">
                  <a:pos x="13" y="172"/>
                </a:cxn>
                <a:cxn ang="0">
                  <a:pos x="18" y="184"/>
                </a:cxn>
                <a:cxn ang="0">
                  <a:pos x="25" y="193"/>
                </a:cxn>
                <a:cxn ang="0">
                  <a:pos x="28" y="197"/>
                </a:cxn>
                <a:cxn ang="0">
                  <a:pos x="32" y="199"/>
                </a:cxn>
                <a:cxn ang="0">
                  <a:pos x="36" y="201"/>
                </a:cxn>
                <a:cxn ang="0">
                  <a:pos x="40" y="201"/>
                </a:cxn>
              </a:cxnLst>
              <a:rect l="0" t="0" r="r" b="b"/>
              <a:pathLst>
                <a:path w="78" h="201">
                  <a:moveTo>
                    <a:pt x="40" y="201"/>
                  </a:moveTo>
                  <a:lnTo>
                    <a:pt x="44" y="201"/>
                  </a:lnTo>
                  <a:lnTo>
                    <a:pt x="48" y="199"/>
                  </a:lnTo>
                  <a:lnTo>
                    <a:pt x="51" y="197"/>
                  </a:lnTo>
                  <a:lnTo>
                    <a:pt x="55" y="193"/>
                  </a:lnTo>
                  <a:lnTo>
                    <a:pt x="61" y="184"/>
                  </a:lnTo>
                  <a:lnTo>
                    <a:pt x="67" y="172"/>
                  </a:lnTo>
                  <a:lnTo>
                    <a:pt x="72" y="157"/>
                  </a:lnTo>
                  <a:lnTo>
                    <a:pt x="75" y="140"/>
                  </a:lnTo>
                  <a:lnTo>
                    <a:pt x="78" y="121"/>
                  </a:lnTo>
                  <a:lnTo>
                    <a:pt x="78" y="101"/>
                  </a:lnTo>
                  <a:lnTo>
                    <a:pt x="78" y="81"/>
                  </a:lnTo>
                  <a:lnTo>
                    <a:pt x="75" y="62"/>
                  </a:lnTo>
                  <a:lnTo>
                    <a:pt x="72" y="44"/>
                  </a:lnTo>
                  <a:lnTo>
                    <a:pt x="67" y="29"/>
                  </a:lnTo>
                  <a:lnTo>
                    <a:pt x="61" y="17"/>
                  </a:lnTo>
                  <a:lnTo>
                    <a:pt x="55" y="8"/>
                  </a:lnTo>
                  <a:lnTo>
                    <a:pt x="51" y="4"/>
                  </a:lnTo>
                  <a:lnTo>
                    <a:pt x="48" y="2"/>
                  </a:lnTo>
                  <a:lnTo>
                    <a:pt x="44" y="0"/>
                  </a:lnTo>
                  <a:lnTo>
                    <a:pt x="40" y="0"/>
                  </a:lnTo>
                  <a:lnTo>
                    <a:pt x="36" y="0"/>
                  </a:lnTo>
                  <a:lnTo>
                    <a:pt x="32" y="2"/>
                  </a:lnTo>
                  <a:lnTo>
                    <a:pt x="28" y="4"/>
                  </a:lnTo>
                  <a:lnTo>
                    <a:pt x="25" y="8"/>
                  </a:lnTo>
                  <a:lnTo>
                    <a:pt x="18" y="17"/>
                  </a:lnTo>
                  <a:lnTo>
                    <a:pt x="13" y="29"/>
                  </a:lnTo>
                  <a:lnTo>
                    <a:pt x="8" y="44"/>
                  </a:lnTo>
                  <a:lnTo>
                    <a:pt x="4" y="62"/>
                  </a:lnTo>
                  <a:lnTo>
                    <a:pt x="2" y="81"/>
                  </a:lnTo>
                  <a:lnTo>
                    <a:pt x="0" y="101"/>
                  </a:lnTo>
                  <a:lnTo>
                    <a:pt x="2" y="121"/>
                  </a:lnTo>
                  <a:lnTo>
                    <a:pt x="4" y="140"/>
                  </a:lnTo>
                  <a:lnTo>
                    <a:pt x="8" y="157"/>
                  </a:lnTo>
                  <a:lnTo>
                    <a:pt x="13" y="172"/>
                  </a:lnTo>
                  <a:lnTo>
                    <a:pt x="18" y="184"/>
                  </a:lnTo>
                  <a:lnTo>
                    <a:pt x="25" y="193"/>
                  </a:lnTo>
                  <a:lnTo>
                    <a:pt x="28" y="197"/>
                  </a:lnTo>
                  <a:lnTo>
                    <a:pt x="32" y="199"/>
                  </a:lnTo>
                  <a:lnTo>
                    <a:pt x="36" y="201"/>
                  </a:lnTo>
                  <a:lnTo>
                    <a:pt x="40" y="201"/>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1" name="Freeform 682"/>
            <p:cNvSpPr>
              <a:spLocks/>
            </p:cNvSpPr>
            <p:nvPr/>
          </p:nvSpPr>
          <p:spPr bwMode="auto">
            <a:xfrm>
              <a:off x="1032" y="3287"/>
              <a:ext cx="44" cy="44"/>
            </a:xfrm>
            <a:custGeom>
              <a:avLst/>
              <a:gdLst/>
              <a:ahLst/>
              <a:cxnLst>
                <a:cxn ang="0">
                  <a:pos x="30" y="6"/>
                </a:cxn>
                <a:cxn ang="0">
                  <a:pos x="38" y="2"/>
                </a:cxn>
                <a:cxn ang="0">
                  <a:pos x="49" y="0"/>
                </a:cxn>
                <a:cxn ang="0">
                  <a:pos x="62" y="1"/>
                </a:cxn>
                <a:cxn ang="0">
                  <a:pos x="87" y="7"/>
                </a:cxn>
                <a:cxn ang="0">
                  <a:pos x="126" y="20"/>
                </a:cxn>
                <a:cxn ang="0">
                  <a:pos x="193" y="46"/>
                </a:cxn>
                <a:cxn ang="0">
                  <a:pos x="261" y="72"/>
                </a:cxn>
                <a:cxn ang="0">
                  <a:pos x="303" y="83"/>
                </a:cxn>
                <a:cxn ang="0">
                  <a:pos x="341" y="87"/>
                </a:cxn>
                <a:cxn ang="0">
                  <a:pos x="374" y="87"/>
                </a:cxn>
                <a:cxn ang="0">
                  <a:pos x="418" y="81"/>
                </a:cxn>
                <a:cxn ang="0">
                  <a:pos x="452" y="75"/>
                </a:cxn>
                <a:cxn ang="0">
                  <a:pos x="469" y="76"/>
                </a:cxn>
                <a:cxn ang="0">
                  <a:pos x="478" y="80"/>
                </a:cxn>
                <a:cxn ang="0">
                  <a:pos x="482" y="85"/>
                </a:cxn>
                <a:cxn ang="0">
                  <a:pos x="486" y="97"/>
                </a:cxn>
                <a:cxn ang="0">
                  <a:pos x="486" y="115"/>
                </a:cxn>
                <a:cxn ang="0">
                  <a:pos x="483" y="133"/>
                </a:cxn>
                <a:cxn ang="0">
                  <a:pos x="471" y="171"/>
                </a:cxn>
                <a:cxn ang="0">
                  <a:pos x="444" y="235"/>
                </a:cxn>
                <a:cxn ang="0">
                  <a:pos x="406" y="304"/>
                </a:cxn>
                <a:cxn ang="0">
                  <a:pos x="370" y="356"/>
                </a:cxn>
                <a:cxn ang="0">
                  <a:pos x="345" y="388"/>
                </a:cxn>
                <a:cxn ang="0">
                  <a:pos x="318" y="417"/>
                </a:cxn>
                <a:cxn ang="0">
                  <a:pos x="289" y="443"/>
                </a:cxn>
                <a:cxn ang="0">
                  <a:pos x="260" y="463"/>
                </a:cxn>
                <a:cxn ang="0">
                  <a:pos x="229" y="478"/>
                </a:cxn>
                <a:cxn ang="0">
                  <a:pos x="197" y="485"/>
                </a:cxn>
                <a:cxn ang="0">
                  <a:pos x="165" y="484"/>
                </a:cxn>
                <a:cxn ang="0">
                  <a:pos x="132" y="473"/>
                </a:cxn>
                <a:cxn ang="0">
                  <a:pos x="103" y="457"/>
                </a:cxn>
                <a:cxn ang="0">
                  <a:pos x="79" y="435"/>
                </a:cxn>
                <a:cxn ang="0">
                  <a:pos x="58" y="408"/>
                </a:cxn>
                <a:cxn ang="0">
                  <a:pos x="41" y="378"/>
                </a:cxn>
                <a:cxn ang="0">
                  <a:pos x="27" y="345"/>
                </a:cxn>
                <a:cxn ang="0">
                  <a:pos x="16" y="309"/>
                </a:cxn>
                <a:cxn ang="0">
                  <a:pos x="9" y="272"/>
                </a:cxn>
                <a:cxn ang="0">
                  <a:pos x="4" y="234"/>
                </a:cxn>
                <a:cxn ang="0">
                  <a:pos x="1" y="196"/>
                </a:cxn>
                <a:cxn ang="0">
                  <a:pos x="1" y="141"/>
                </a:cxn>
                <a:cxn ang="0">
                  <a:pos x="8" y="77"/>
                </a:cxn>
                <a:cxn ang="0">
                  <a:pos x="16" y="38"/>
                </a:cxn>
                <a:cxn ang="0">
                  <a:pos x="24" y="18"/>
                </a:cxn>
              </a:cxnLst>
              <a:rect l="0" t="0" r="r" b="b"/>
              <a:pathLst>
                <a:path w="487" h="486">
                  <a:moveTo>
                    <a:pt x="28" y="10"/>
                  </a:moveTo>
                  <a:lnTo>
                    <a:pt x="30" y="6"/>
                  </a:lnTo>
                  <a:lnTo>
                    <a:pt x="34" y="4"/>
                  </a:lnTo>
                  <a:lnTo>
                    <a:pt x="38" y="2"/>
                  </a:lnTo>
                  <a:lnTo>
                    <a:pt x="43" y="1"/>
                  </a:lnTo>
                  <a:lnTo>
                    <a:pt x="49" y="0"/>
                  </a:lnTo>
                  <a:lnTo>
                    <a:pt x="55" y="0"/>
                  </a:lnTo>
                  <a:lnTo>
                    <a:pt x="62" y="1"/>
                  </a:lnTo>
                  <a:lnTo>
                    <a:pt x="70" y="2"/>
                  </a:lnTo>
                  <a:lnTo>
                    <a:pt x="87" y="7"/>
                  </a:lnTo>
                  <a:lnTo>
                    <a:pt x="105" y="13"/>
                  </a:lnTo>
                  <a:lnTo>
                    <a:pt x="126" y="20"/>
                  </a:lnTo>
                  <a:lnTo>
                    <a:pt x="147" y="28"/>
                  </a:lnTo>
                  <a:lnTo>
                    <a:pt x="193" y="46"/>
                  </a:lnTo>
                  <a:lnTo>
                    <a:pt x="239" y="64"/>
                  </a:lnTo>
                  <a:lnTo>
                    <a:pt x="261" y="72"/>
                  </a:lnTo>
                  <a:lnTo>
                    <a:pt x="283" y="78"/>
                  </a:lnTo>
                  <a:lnTo>
                    <a:pt x="303" y="83"/>
                  </a:lnTo>
                  <a:lnTo>
                    <a:pt x="323" y="86"/>
                  </a:lnTo>
                  <a:lnTo>
                    <a:pt x="341" y="87"/>
                  </a:lnTo>
                  <a:lnTo>
                    <a:pt x="358" y="88"/>
                  </a:lnTo>
                  <a:lnTo>
                    <a:pt x="374" y="87"/>
                  </a:lnTo>
                  <a:lnTo>
                    <a:pt x="390" y="85"/>
                  </a:lnTo>
                  <a:lnTo>
                    <a:pt x="418" y="81"/>
                  </a:lnTo>
                  <a:lnTo>
                    <a:pt x="442" y="77"/>
                  </a:lnTo>
                  <a:lnTo>
                    <a:pt x="452" y="75"/>
                  </a:lnTo>
                  <a:lnTo>
                    <a:pt x="461" y="75"/>
                  </a:lnTo>
                  <a:lnTo>
                    <a:pt x="469" y="76"/>
                  </a:lnTo>
                  <a:lnTo>
                    <a:pt x="475" y="78"/>
                  </a:lnTo>
                  <a:lnTo>
                    <a:pt x="478" y="80"/>
                  </a:lnTo>
                  <a:lnTo>
                    <a:pt x="480" y="83"/>
                  </a:lnTo>
                  <a:lnTo>
                    <a:pt x="482" y="85"/>
                  </a:lnTo>
                  <a:lnTo>
                    <a:pt x="484" y="89"/>
                  </a:lnTo>
                  <a:lnTo>
                    <a:pt x="486" y="97"/>
                  </a:lnTo>
                  <a:lnTo>
                    <a:pt x="487" y="108"/>
                  </a:lnTo>
                  <a:lnTo>
                    <a:pt x="486" y="115"/>
                  </a:lnTo>
                  <a:lnTo>
                    <a:pt x="485" y="123"/>
                  </a:lnTo>
                  <a:lnTo>
                    <a:pt x="483" y="133"/>
                  </a:lnTo>
                  <a:lnTo>
                    <a:pt x="480" y="145"/>
                  </a:lnTo>
                  <a:lnTo>
                    <a:pt x="471" y="171"/>
                  </a:lnTo>
                  <a:lnTo>
                    <a:pt x="459" y="201"/>
                  </a:lnTo>
                  <a:lnTo>
                    <a:pt x="444" y="235"/>
                  </a:lnTo>
                  <a:lnTo>
                    <a:pt x="426" y="269"/>
                  </a:lnTo>
                  <a:lnTo>
                    <a:pt x="406" y="304"/>
                  </a:lnTo>
                  <a:lnTo>
                    <a:pt x="383" y="339"/>
                  </a:lnTo>
                  <a:lnTo>
                    <a:pt x="370" y="356"/>
                  </a:lnTo>
                  <a:lnTo>
                    <a:pt x="358" y="372"/>
                  </a:lnTo>
                  <a:lnTo>
                    <a:pt x="345" y="388"/>
                  </a:lnTo>
                  <a:lnTo>
                    <a:pt x="332" y="403"/>
                  </a:lnTo>
                  <a:lnTo>
                    <a:pt x="318" y="417"/>
                  </a:lnTo>
                  <a:lnTo>
                    <a:pt x="304" y="431"/>
                  </a:lnTo>
                  <a:lnTo>
                    <a:pt x="289" y="443"/>
                  </a:lnTo>
                  <a:lnTo>
                    <a:pt x="275" y="453"/>
                  </a:lnTo>
                  <a:lnTo>
                    <a:pt x="260" y="463"/>
                  </a:lnTo>
                  <a:lnTo>
                    <a:pt x="244" y="471"/>
                  </a:lnTo>
                  <a:lnTo>
                    <a:pt x="229" y="478"/>
                  </a:lnTo>
                  <a:lnTo>
                    <a:pt x="213" y="482"/>
                  </a:lnTo>
                  <a:lnTo>
                    <a:pt x="197" y="485"/>
                  </a:lnTo>
                  <a:lnTo>
                    <a:pt x="181" y="486"/>
                  </a:lnTo>
                  <a:lnTo>
                    <a:pt x="165" y="484"/>
                  </a:lnTo>
                  <a:lnTo>
                    <a:pt x="147" y="480"/>
                  </a:lnTo>
                  <a:lnTo>
                    <a:pt x="132" y="473"/>
                  </a:lnTo>
                  <a:lnTo>
                    <a:pt x="117" y="466"/>
                  </a:lnTo>
                  <a:lnTo>
                    <a:pt x="103" y="457"/>
                  </a:lnTo>
                  <a:lnTo>
                    <a:pt x="90" y="446"/>
                  </a:lnTo>
                  <a:lnTo>
                    <a:pt x="79" y="435"/>
                  </a:lnTo>
                  <a:lnTo>
                    <a:pt x="68" y="422"/>
                  </a:lnTo>
                  <a:lnTo>
                    <a:pt x="58" y="408"/>
                  </a:lnTo>
                  <a:lnTo>
                    <a:pt x="49" y="394"/>
                  </a:lnTo>
                  <a:lnTo>
                    <a:pt x="41" y="378"/>
                  </a:lnTo>
                  <a:lnTo>
                    <a:pt x="34" y="362"/>
                  </a:lnTo>
                  <a:lnTo>
                    <a:pt x="27" y="345"/>
                  </a:lnTo>
                  <a:lnTo>
                    <a:pt x="21" y="327"/>
                  </a:lnTo>
                  <a:lnTo>
                    <a:pt x="16" y="309"/>
                  </a:lnTo>
                  <a:lnTo>
                    <a:pt x="12" y="291"/>
                  </a:lnTo>
                  <a:lnTo>
                    <a:pt x="9" y="272"/>
                  </a:lnTo>
                  <a:lnTo>
                    <a:pt x="6" y="253"/>
                  </a:lnTo>
                  <a:lnTo>
                    <a:pt x="4" y="234"/>
                  </a:lnTo>
                  <a:lnTo>
                    <a:pt x="2" y="214"/>
                  </a:lnTo>
                  <a:lnTo>
                    <a:pt x="1" y="196"/>
                  </a:lnTo>
                  <a:lnTo>
                    <a:pt x="0" y="177"/>
                  </a:lnTo>
                  <a:lnTo>
                    <a:pt x="1" y="141"/>
                  </a:lnTo>
                  <a:lnTo>
                    <a:pt x="3" y="108"/>
                  </a:lnTo>
                  <a:lnTo>
                    <a:pt x="8" y="77"/>
                  </a:lnTo>
                  <a:lnTo>
                    <a:pt x="13" y="50"/>
                  </a:lnTo>
                  <a:lnTo>
                    <a:pt x="16" y="38"/>
                  </a:lnTo>
                  <a:lnTo>
                    <a:pt x="20" y="27"/>
                  </a:lnTo>
                  <a:lnTo>
                    <a:pt x="24" y="18"/>
                  </a:lnTo>
                  <a:lnTo>
                    <a:pt x="28" y="10"/>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2" name="Freeform 683"/>
            <p:cNvSpPr>
              <a:spLocks/>
            </p:cNvSpPr>
            <p:nvPr/>
          </p:nvSpPr>
          <p:spPr bwMode="auto">
            <a:xfrm>
              <a:off x="1032" y="3305"/>
              <a:ext cx="28" cy="26"/>
            </a:xfrm>
            <a:custGeom>
              <a:avLst/>
              <a:gdLst/>
              <a:ahLst/>
              <a:cxnLst>
                <a:cxn ang="0">
                  <a:pos x="311" y="218"/>
                </a:cxn>
                <a:cxn ang="0">
                  <a:pos x="304" y="204"/>
                </a:cxn>
                <a:cxn ang="0">
                  <a:pos x="296" y="188"/>
                </a:cxn>
                <a:cxn ang="0">
                  <a:pos x="286" y="172"/>
                </a:cxn>
                <a:cxn ang="0">
                  <a:pos x="274" y="156"/>
                </a:cxn>
                <a:cxn ang="0">
                  <a:pos x="261" y="139"/>
                </a:cxn>
                <a:cxn ang="0">
                  <a:pos x="247" y="123"/>
                </a:cxn>
                <a:cxn ang="0">
                  <a:pos x="230" y="107"/>
                </a:cxn>
                <a:cxn ang="0">
                  <a:pos x="212" y="91"/>
                </a:cxn>
                <a:cxn ang="0">
                  <a:pos x="199" y="82"/>
                </a:cxn>
                <a:cxn ang="0">
                  <a:pos x="185" y="73"/>
                </a:cxn>
                <a:cxn ang="0">
                  <a:pos x="172" y="64"/>
                </a:cxn>
                <a:cxn ang="0">
                  <a:pos x="158" y="56"/>
                </a:cxn>
                <a:cxn ang="0">
                  <a:pos x="128" y="42"/>
                </a:cxn>
                <a:cxn ang="0">
                  <a:pos x="99" y="31"/>
                </a:cxn>
                <a:cxn ang="0">
                  <a:pos x="71" y="21"/>
                </a:cxn>
                <a:cxn ang="0">
                  <a:pos x="45" y="11"/>
                </a:cxn>
                <a:cxn ang="0">
                  <a:pos x="21" y="5"/>
                </a:cxn>
                <a:cxn ang="0">
                  <a:pos x="0" y="0"/>
                </a:cxn>
                <a:cxn ang="0">
                  <a:pos x="1" y="23"/>
                </a:cxn>
                <a:cxn ang="0">
                  <a:pos x="3" y="45"/>
                </a:cxn>
                <a:cxn ang="0">
                  <a:pos x="7" y="67"/>
                </a:cxn>
                <a:cxn ang="0">
                  <a:pos x="11" y="88"/>
                </a:cxn>
                <a:cxn ang="0">
                  <a:pos x="16" y="110"/>
                </a:cxn>
                <a:cxn ang="0">
                  <a:pos x="22" y="131"/>
                </a:cxn>
                <a:cxn ang="0">
                  <a:pos x="29" y="151"/>
                </a:cxn>
                <a:cxn ang="0">
                  <a:pos x="37" y="170"/>
                </a:cxn>
                <a:cxn ang="0">
                  <a:pos x="46" y="188"/>
                </a:cxn>
                <a:cxn ang="0">
                  <a:pos x="56" y="206"/>
                </a:cxn>
                <a:cxn ang="0">
                  <a:pos x="68" y="222"/>
                </a:cxn>
                <a:cxn ang="0">
                  <a:pos x="81" y="236"/>
                </a:cxn>
                <a:cxn ang="0">
                  <a:pos x="95" y="249"/>
                </a:cxn>
                <a:cxn ang="0">
                  <a:pos x="110" y="260"/>
                </a:cxn>
                <a:cxn ang="0">
                  <a:pos x="118" y="265"/>
                </a:cxn>
                <a:cxn ang="0">
                  <a:pos x="127" y="269"/>
                </a:cxn>
                <a:cxn ang="0">
                  <a:pos x="136" y="273"/>
                </a:cxn>
                <a:cxn ang="0">
                  <a:pos x="145" y="277"/>
                </a:cxn>
                <a:cxn ang="0">
                  <a:pos x="157" y="280"/>
                </a:cxn>
                <a:cxn ang="0">
                  <a:pos x="168" y="282"/>
                </a:cxn>
                <a:cxn ang="0">
                  <a:pos x="179" y="283"/>
                </a:cxn>
                <a:cxn ang="0">
                  <a:pos x="190" y="282"/>
                </a:cxn>
                <a:cxn ang="0">
                  <a:pos x="200" y="281"/>
                </a:cxn>
                <a:cxn ang="0">
                  <a:pos x="211" y="279"/>
                </a:cxn>
                <a:cxn ang="0">
                  <a:pos x="221" y="277"/>
                </a:cxn>
                <a:cxn ang="0">
                  <a:pos x="232" y="272"/>
                </a:cxn>
                <a:cxn ang="0">
                  <a:pos x="242" y="267"/>
                </a:cxn>
                <a:cxn ang="0">
                  <a:pos x="252" y="262"/>
                </a:cxn>
                <a:cxn ang="0">
                  <a:pos x="262" y="257"/>
                </a:cxn>
                <a:cxn ang="0">
                  <a:pos x="272" y="250"/>
                </a:cxn>
                <a:cxn ang="0">
                  <a:pos x="292" y="235"/>
                </a:cxn>
                <a:cxn ang="0">
                  <a:pos x="311" y="218"/>
                </a:cxn>
              </a:cxnLst>
              <a:rect l="0" t="0" r="r" b="b"/>
              <a:pathLst>
                <a:path w="311" h="283">
                  <a:moveTo>
                    <a:pt x="311" y="218"/>
                  </a:moveTo>
                  <a:lnTo>
                    <a:pt x="304" y="204"/>
                  </a:lnTo>
                  <a:lnTo>
                    <a:pt x="296" y="188"/>
                  </a:lnTo>
                  <a:lnTo>
                    <a:pt x="286" y="172"/>
                  </a:lnTo>
                  <a:lnTo>
                    <a:pt x="274" y="156"/>
                  </a:lnTo>
                  <a:lnTo>
                    <a:pt x="261" y="139"/>
                  </a:lnTo>
                  <a:lnTo>
                    <a:pt x="247" y="123"/>
                  </a:lnTo>
                  <a:lnTo>
                    <a:pt x="230" y="107"/>
                  </a:lnTo>
                  <a:lnTo>
                    <a:pt x="212" y="91"/>
                  </a:lnTo>
                  <a:lnTo>
                    <a:pt x="199" y="82"/>
                  </a:lnTo>
                  <a:lnTo>
                    <a:pt x="185" y="73"/>
                  </a:lnTo>
                  <a:lnTo>
                    <a:pt x="172" y="64"/>
                  </a:lnTo>
                  <a:lnTo>
                    <a:pt x="158" y="56"/>
                  </a:lnTo>
                  <a:lnTo>
                    <a:pt x="128" y="42"/>
                  </a:lnTo>
                  <a:lnTo>
                    <a:pt x="99" y="31"/>
                  </a:lnTo>
                  <a:lnTo>
                    <a:pt x="71" y="21"/>
                  </a:lnTo>
                  <a:lnTo>
                    <a:pt x="45" y="11"/>
                  </a:lnTo>
                  <a:lnTo>
                    <a:pt x="21" y="5"/>
                  </a:lnTo>
                  <a:lnTo>
                    <a:pt x="0" y="0"/>
                  </a:lnTo>
                  <a:lnTo>
                    <a:pt x="1" y="23"/>
                  </a:lnTo>
                  <a:lnTo>
                    <a:pt x="3" y="45"/>
                  </a:lnTo>
                  <a:lnTo>
                    <a:pt x="7" y="67"/>
                  </a:lnTo>
                  <a:lnTo>
                    <a:pt x="11" y="88"/>
                  </a:lnTo>
                  <a:lnTo>
                    <a:pt x="16" y="110"/>
                  </a:lnTo>
                  <a:lnTo>
                    <a:pt x="22" y="131"/>
                  </a:lnTo>
                  <a:lnTo>
                    <a:pt x="29" y="151"/>
                  </a:lnTo>
                  <a:lnTo>
                    <a:pt x="37" y="170"/>
                  </a:lnTo>
                  <a:lnTo>
                    <a:pt x="46" y="188"/>
                  </a:lnTo>
                  <a:lnTo>
                    <a:pt x="56" y="206"/>
                  </a:lnTo>
                  <a:lnTo>
                    <a:pt x="68" y="222"/>
                  </a:lnTo>
                  <a:lnTo>
                    <a:pt x="81" y="236"/>
                  </a:lnTo>
                  <a:lnTo>
                    <a:pt x="95" y="249"/>
                  </a:lnTo>
                  <a:lnTo>
                    <a:pt x="110" y="260"/>
                  </a:lnTo>
                  <a:lnTo>
                    <a:pt x="118" y="265"/>
                  </a:lnTo>
                  <a:lnTo>
                    <a:pt x="127" y="269"/>
                  </a:lnTo>
                  <a:lnTo>
                    <a:pt x="136" y="273"/>
                  </a:lnTo>
                  <a:lnTo>
                    <a:pt x="145" y="277"/>
                  </a:lnTo>
                  <a:lnTo>
                    <a:pt x="157" y="280"/>
                  </a:lnTo>
                  <a:lnTo>
                    <a:pt x="168" y="282"/>
                  </a:lnTo>
                  <a:lnTo>
                    <a:pt x="179" y="283"/>
                  </a:lnTo>
                  <a:lnTo>
                    <a:pt x="190" y="282"/>
                  </a:lnTo>
                  <a:lnTo>
                    <a:pt x="200" y="281"/>
                  </a:lnTo>
                  <a:lnTo>
                    <a:pt x="211" y="279"/>
                  </a:lnTo>
                  <a:lnTo>
                    <a:pt x="221" y="277"/>
                  </a:lnTo>
                  <a:lnTo>
                    <a:pt x="232" y="272"/>
                  </a:lnTo>
                  <a:lnTo>
                    <a:pt x="242" y="267"/>
                  </a:lnTo>
                  <a:lnTo>
                    <a:pt x="252" y="262"/>
                  </a:lnTo>
                  <a:lnTo>
                    <a:pt x="262" y="257"/>
                  </a:lnTo>
                  <a:lnTo>
                    <a:pt x="272" y="250"/>
                  </a:lnTo>
                  <a:lnTo>
                    <a:pt x="292" y="235"/>
                  </a:lnTo>
                  <a:lnTo>
                    <a:pt x="311" y="218"/>
                  </a:lnTo>
                  <a:close/>
                </a:path>
              </a:pathLst>
            </a:custGeom>
            <a:solidFill>
              <a:srgbClr val="A34E4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3" name="Freeform 684"/>
            <p:cNvSpPr>
              <a:spLocks/>
            </p:cNvSpPr>
            <p:nvPr/>
          </p:nvSpPr>
          <p:spPr bwMode="auto">
            <a:xfrm>
              <a:off x="1033" y="3287"/>
              <a:ext cx="43" cy="15"/>
            </a:xfrm>
            <a:custGeom>
              <a:avLst/>
              <a:gdLst/>
              <a:ahLst/>
              <a:cxnLst>
                <a:cxn ang="0">
                  <a:pos x="292" y="83"/>
                </a:cxn>
                <a:cxn ang="0">
                  <a:pos x="250" y="72"/>
                </a:cxn>
                <a:cxn ang="0">
                  <a:pos x="182" y="46"/>
                </a:cxn>
                <a:cxn ang="0">
                  <a:pos x="115" y="20"/>
                </a:cxn>
                <a:cxn ang="0">
                  <a:pos x="76" y="7"/>
                </a:cxn>
                <a:cxn ang="0">
                  <a:pos x="51" y="1"/>
                </a:cxn>
                <a:cxn ang="0">
                  <a:pos x="38" y="0"/>
                </a:cxn>
                <a:cxn ang="0">
                  <a:pos x="27" y="2"/>
                </a:cxn>
                <a:cxn ang="0">
                  <a:pos x="19" y="6"/>
                </a:cxn>
                <a:cxn ang="0">
                  <a:pos x="14" y="14"/>
                </a:cxn>
                <a:cxn ang="0">
                  <a:pos x="10" y="25"/>
                </a:cxn>
                <a:cxn ang="0">
                  <a:pos x="6" y="38"/>
                </a:cxn>
                <a:cxn ang="0">
                  <a:pos x="2" y="52"/>
                </a:cxn>
                <a:cxn ang="0">
                  <a:pos x="12" y="66"/>
                </a:cxn>
                <a:cxn ang="0">
                  <a:pos x="43" y="80"/>
                </a:cxn>
                <a:cxn ang="0">
                  <a:pos x="86" y="98"/>
                </a:cxn>
                <a:cxn ang="0">
                  <a:pos x="146" y="118"/>
                </a:cxn>
                <a:cxn ang="0">
                  <a:pos x="213" y="139"/>
                </a:cxn>
                <a:cxn ang="0">
                  <a:pos x="270" y="154"/>
                </a:cxn>
                <a:cxn ang="0">
                  <a:pos x="319" y="164"/>
                </a:cxn>
                <a:cxn ang="0">
                  <a:pos x="360" y="170"/>
                </a:cxn>
                <a:cxn ang="0">
                  <a:pos x="406" y="174"/>
                </a:cxn>
                <a:cxn ang="0">
                  <a:pos x="439" y="174"/>
                </a:cxn>
                <a:cxn ang="0">
                  <a:pos x="467" y="149"/>
                </a:cxn>
                <a:cxn ang="0">
                  <a:pos x="471" y="137"/>
                </a:cxn>
                <a:cxn ang="0">
                  <a:pos x="474" y="125"/>
                </a:cxn>
                <a:cxn ang="0">
                  <a:pos x="475" y="116"/>
                </a:cxn>
                <a:cxn ang="0">
                  <a:pos x="476" y="108"/>
                </a:cxn>
                <a:cxn ang="0">
                  <a:pos x="473" y="89"/>
                </a:cxn>
                <a:cxn ang="0">
                  <a:pos x="469" y="83"/>
                </a:cxn>
                <a:cxn ang="0">
                  <a:pos x="464" y="78"/>
                </a:cxn>
                <a:cxn ang="0">
                  <a:pos x="450" y="75"/>
                </a:cxn>
                <a:cxn ang="0">
                  <a:pos x="431" y="77"/>
                </a:cxn>
                <a:cxn ang="0">
                  <a:pos x="379" y="85"/>
                </a:cxn>
                <a:cxn ang="0">
                  <a:pos x="347" y="88"/>
                </a:cxn>
                <a:cxn ang="0">
                  <a:pos x="312" y="86"/>
                </a:cxn>
              </a:cxnLst>
              <a:rect l="0" t="0" r="r" b="b"/>
              <a:pathLst>
                <a:path w="476" h="174">
                  <a:moveTo>
                    <a:pt x="312" y="86"/>
                  </a:moveTo>
                  <a:lnTo>
                    <a:pt x="292" y="83"/>
                  </a:lnTo>
                  <a:lnTo>
                    <a:pt x="272" y="78"/>
                  </a:lnTo>
                  <a:lnTo>
                    <a:pt x="250" y="72"/>
                  </a:lnTo>
                  <a:lnTo>
                    <a:pt x="228" y="64"/>
                  </a:lnTo>
                  <a:lnTo>
                    <a:pt x="182" y="46"/>
                  </a:lnTo>
                  <a:lnTo>
                    <a:pt x="136" y="28"/>
                  </a:lnTo>
                  <a:lnTo>
                    <a:pt x="115" y="20"/>
                  </a:lnTo>
                  <a:lnTo>
                    <a:pt x="94" y="13"/>
                  </a:lnTo>
                  <a:lnTo>
                    <a:pt x="76" y="7"/>
                  </a:lnTo>
                  <a:lnTo>
                    <a:pt x="59" y="2"/>
                  </a:lnTo>
                  <a:lnTo>
                    <a:pt x="51" y="1"/>
                  </a:lnTo>
                  <a:lnTo>
                    <a:pt x="44" y="0"/>
                  </a:lnTo>
                  <a:lnTo>
                    <a:pt x="38" y="0"/>
                  </a:lnTo>
                  <a:lnTo>
                    <a:pt x="32" y="1"/>
                  </a:lnTo>
                  <a:lnTo>
                    <a:pt x="27" y="2"/>
                  </a:lnTo>
                  <a:lnTo>
                    <a:pt x="23" y="4"/>
                  </a:lnTo>
                  <a:lnTo>
                    <a:pt x="19" y="6"/>
                  </a:lnTo>
                  <a:lnTo>
                    <a:pt x="17" y="10"/>
                  </a:lnTo>
                  <a:lnTo>
                    <a:pt x="14" y="14"/>
                  </a:lnTo>
                  <a:lnTo>
                    <a:pt x="12" y="20"/>
                  </a:lnTo>
                  <a:lnTo>
                    <a:pt x="10" y="25"/>
                  </a:lnTo>
                  <a:lnTo>
                    <a:pt x="8" y="31"/>
                  </a:lnTo>
                  <a:lnTo>
                    <a:pt x="6" y="38"/>
                  </a:lnTo>
                  <a:lnTo>
                    <a:pt x="4" y="45"/>
                  </a:lnTo>
                  <a:lnTo>
                    <a:pt x="2" y="52"/>
                  </a:lnTo>
                  <a:lnTo>
                    <a:pt x="0" y="60"/>
                  </a:lnTo>
                  <a:lnTo>
                    <a:pt x="12" y="66"/>
                  </a:lnTo>
                  <a:lnTo>
                    <a:pt x="26" y="73"/>
                  </a:lnTo>
                  <a:lnTo>
                    <a:pt x="43" y="80"/>
                  </a:lnTo>
                  <a:lnTo>
                    <a:pt x="63" y="89"/>
                  </a:lnTo>
                  <a:lnTo>
                    <a:pt x="86" y="98"/>
                  </a:lnTo>
                  <a:lnTo>
                    <a:pt x="113" y="108"/>
                  </a:lnTo>
                  <a:lnTo>
                    <a:pt x="146" y="118"/>
                  </a:lnTo>
                  <a:lnTo>
                    <a:pt x="181" y="130"/>
                  </a:lnTo>
                  <a:lnTo>
                    <a:pt x="213" y="139"/>
                  </a:lnTo>
                  <a:lnTo>
                    <a:pt x="242" y="147"/>
                  </a:lnTo>
                  <a:lnTo>
                    <a:pt x="270" y="154"/>
                  </a:lnTo>
                  <a:lnTo>
                    <a:pt x="295" y="159"/>
                  </a:lnTo>
                  <a:lnTo>
                    <a:pt x="319" y="164"/>
                  </a:lnTo>
                  <a:lnTo>
                    <a:pt x="340" y="167"/>
                  </a:lnTo>
                  <a:lnTo>
                    <a:pt x="360" y="170"/>
                  </a:lnTo>
                  <a:lnTo>
                    <a:pt x="378" y="172"/>
                  </a:lnTo>
                  <a:lnTo>
                    <a:pt x="406" y="174"/>
                  </a:lnTo>
                  <a:lnTo>
                    <a:pt x="427" y="174"/>
                  </a:lnTo>
                  <a:lnTo>
                    <a:pt x="439" y="174"/>
                  </a:lnTo>
                  <a:lnTo>
                    <a:pt x="443" y="173"/>
                  </a:lnTo>
                  <a:lnTo>
                    <a:pt x="467" y="149"/>
                  </a:lnTo>
                  <a:lnTo>
                    <a:pt x="469" y="143"/>
                  </a:lnTo>
                  <a:lnTo>
                    <a:pt x="471" y="137"/>
                  </a:lnTo>
                  <a:lnTo>
                    <a:pt x="472" y="131"/>
                  </a:lnTo>
                  <a:lnTo>
                    <a:pt x="474" y="125"/>
                  </a:lnTo>
                  <a:lnTo>
                    <a:pt x="475" y="120"/>
                  </a:lnTo>
                  <a:lnTo>
                    <a:pt x="475" y="116"/>
                  </a:lnTo>
                  <a:lnTo>
                    <a:pt x="476" y="112"/>
                  </a:lnTo>
                  <a:lnTo>
                    <a:pt x="476" y="108"/>
                  </a:lnTo>
                  <a:lnTo>
                    <a:pt x="475" y="97"/>
                  </a:lnTo>
                  <a:lnTo>
                    <a:pt x="473" y="89"/>
                  </a:lnTo>
                  <a:lnTo>
                    <a:pt x="471" y="85"/>
                  </a:lnTo>
                  <a:lnTo>
                    <a:pt x="469" y="83"/>
                  </a:lnTo>
                  <a:lnTo>
                    <a:pt x="467" y="80"/>
                  </a:lnTo>
                  <a:lnTo>
                    <a:pt x="464" y="78"/>
                  </a:lnTo>
                  <a:lnTo>
                    <a:pt x="458" y="76"/>
                  </a:lnTo>
                  <a:lnTo>
                    <a:pt x="450" y="75"/>
                  </a:lnTo>
                  <a:lnTo>
                    <a:pt x="441" y="75"/>
                  </a:lnTo>
                  <a:lnTo>
                    <a:pt x="431" y="77"/>
                  </a:lnTo>
                  <a:lnTo>
                    <a:pt x="407" y="81"/>
                  </a:lnTo>
                  <a:lnTo>
                    <a:pt x="379" y="85"/>
                  </a:lnTo>
                  <a:lnTo>
                    <a:pt x="363" y="87"/>
                  </a:lnTo>
                  <a:lnTo>
                    <a:pt x="347" y="88"/>
                  </a:lnTo>
                  <a:lnTo>
                    <a:pt x="330" y="87"/>
                  </a:lnTo>
                  <a:lnTo>
                    <a:pt x="312" y="86"/>
                  </a:lnTo>
                  <a:close/>
                </a:path>
              </a:pathLst>
            </a:custGeom>
            <a:solidFill>
              <a:srgbClr val="F4FED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4" name="Freeform 685"/>
            <p:cNvSpPr>
              <a:spLocks/>
            </p:cNvSpPr>
            <p:nvPr/>
          </p:nvSpPr>
          <p:spPr bwMode="auto">
            <a:xfrm>
              <a:off x="956" y="3321"/>
              <a:ext cx="29" cy="60"/>
            </a:xfrm>
            <a:custGeom>
              <a:avLst/>
              <a:gdLst/>
              <a:ahLst/>
              <a:cxnLst>
                <a:cxn ang="0">
                  <a:pos x="0" y="0"/>
                </a:cxn>
                <a:cxn ang="0">
                  <a:pos x="3" y="11"/>
                </a:cxn>
                <a:cxn ang="0">
                  <a:pos x="11" y="38"/>
                </a:cxn>
                <a:cxn ang="0">
                  <a:pos x="17" y="57"/>
                </a:cxn>
                <a:cxn ang="0">
                  <a:pos x="25" y="79"/>
                </a:cxn>
                <a:cxn ang="0">
                  <a:pos x="34" y="104"/>
                </a:cxn>
                <a:cxn ang="0">
                  <a:pos x="45" y="130"/>
                </a:cxn>
                <a:cxn ang="0">
                  <a:pos x="57" y="157"/>
                </a:cxn>
                <a:cxn ang="0">
                  <a:pos x="71" y="185"/>
                </a:cxn>
                <a:cxn ang="0">
                  <a:pos x="88" y="213"/>
                </a:cxn>
                <a:cxn ang="0">
                  <a:pos x="105" y="240"/>
                </a:cxn>
                <a:cxn ang="0">
                  <a:pos x="124" y="267"/>
                </a:cxn>
                <a:cxn ang="0">
                  <a:pos x="144" y="292"/>
                </a:cxn>
                <a:cxn ang="0">
                  <a:pos x="155" y="304"/>
                </a:cxn>
                <a:cxn ang="0">
                  <a:pos x="166" y="315"/>
                </a:cxn>
                <a:cxn ang="0">
                  <a:pos x="177" y="325"/>
                </a:cxn>
                <a:cxn ang="0">
                  <a:pos x="190" y="335"/>
                </a:cxn>
                <a:cxn ang="0">
                  <a:pos x="199" y="344"/>
                </a:cxn>
                <a:cxn ang="0">
                  <a:pos x="208" y="355"/>
                </a:cxn>
                <a:cxn ang="0">
                  <a:pos x="218" y="370"/>
                </a:cxn>
                <a:cxn ang="0">
                  <a:pos x="228" y="385"/>
                </a:cxn>
                <a:cxn ang="0">
                  <a:pos x="248" y="420"/>
                </a:cxn>
                <a:cxn ang="0">
                  <a:pos x="267" y="457"/>
                </a:cxn>
                <a:cxn ang="0">
                  <a:pos x="284" y="492"/>
                </a:cxn>
                <a:cxn ang="0">
                  <a:pos x="297" y="522"/>
                </a:cxn>
                <a:cxn ang="0">
                  <a:pos x="307" y="543"/>
                </a:cxn>
                <a:cxn ang="0">
                  <a:pos x="310" y="550"/>
                </a:cxn>
                <a:cxn ang="0">
                  <a:pos x="190" y="657"/>
                </a:cxn>
                <a:cxn ang="0">
                  <a:pos x="182" y="645"/>
                </a:cxn>
                <a:cxn ang="0">
                  <a:pos x="162" y="613"/>
                </a:cxn>
                <a:cxn ang="0">
                  <a:pos x="134" y="567"/>
                </a:cxn>
                <a:cxn ang="0">
                  <a:pos x="102" y="513"/>
                </a:cxn>
                <a:cxn ang="0">
                  <a:pos x="86" y="485"/>
                </a:cxn>
                <a:cxn ang="0">
                  <a:pos x="69" y="456"/>
                </a:cxn>
                <a:cxn ang="0">
                  <a:pos x="55" y="428"/>
                </a:cxn>
                <a:cxn ang="0">
                  <a:pos x="42" y="402"/>
                </a:cxn>
                <a:cxn ang="0">
                  <a:pos x="30" y="377"/>
                </a:cxn>
                <a:cxn ang="0">
                  <a:pos x="22" y="354"/>
                </a:cxn>
                <a:cxn ang="0">
                  <a:pos x="19" y="344"/>
                </a:cxn>
                <a:cxn ang="0">
                  <a:pos x="16" y="335"/>
                </a:cxn>
                <a:cxn ang="0">
                  <a:pos x="15" y="328"/>
                </a:cxn>
                <a:cxn ang="0">
                  <a:pos x="14" y="321"/>
                </a:cxn>
                <a:cxn ang="0">
                  <a:pos x="14" y="288"/>
                </a:cxn>
                <a:cxn ang="0">
                  <a:pos x="12" y="243"/>
                </a:cxn>
                <a:cxn ang="0">
                  <a:pos x="10" y="191"/>
                </a:cxn>
                <a:cxn ang="0">
                  <a:pos x="7" y="137"/>
                </a:cxn>
                <a:cxn ang="0">
                  <a:pos x="4" y="84"/>
                </a:cxn>
                <a:cxn ang="0">
                  <a:pos x="2" y="41"/>
                </a:cxn>
                <a:cxn ang="0">
                  <a:pos x="0" y="11"/>
                </a:cxn>
                <a:cxn ang="0">
                  <a:pos x="0" y="0"/>
                </a:cxn>
              </a:cxnLst>
              <a:rect l="0" t="0" r="r" b="b"/>
              <a:pathLst>
                <a:path w="310" h="657">
                  <a:moveTo>
                    <a:pt x="0" y="0"/>
                  </a:moveTo>
                  <a:lnTo>
                    <a:pt x="3" y="11"/>
                  </a:lnTo>
                  <a:lnTo>
                    <a:pt x="11" y="38"/>
                  </a:lnTo>
                  <a:lnTo>
                    <a:pt x="17" y="57"/>
                  </a:lnTo>
                  <a:lnTo>
                    <a:pt x="25" y="79"/>
                  </a:lnTo>
                  <a:lnTo>
                    <a:pt x="34" y="104"/>
                  </a:lnTo>
                  <a:lnTo>
                    <a:pt x="45" y="130"/>
                  </a:lnTo>
                  <a:lnTo>
                    <a:pt x="57" y="157"/>
                  </a:lnTo>
                  <a:lnTo>
                    <a:pt x="71" y="185"/>
                  </a:lnTo>
                  <a:lnTo>
                    <a:pt x="88" y="213"/>
                  </a:lnTo>
                  <a:lnTo>
                    <a:pt x="105" y="240"/>
                  </a:lnTo>
                  <a:lnTo>
                    <a:pt x="124" y="267"/>
                  </a:lnTo>
                  <a:lnTo>
                    <a:pt x="144" y="292"/>
                  </a:lnTo>
                  <a:lnTo>
                    <a:pt x="155" y="304"/>
                  </a:lnTo>
                  <a:lnTo>
                    <a:pt x="166" y="315"/>
                  </a:lnTo>
                  <a:lnTo>
                    <a:pt x="177" y="325"/>
                  </a:lnTo>
                  <a:lnTo>
                    <a:pt x="190" y="335"/>
                  </a:lnTo>
                  <a:lnTo>
                    <a:pt x="199" y="344"/>
                  </a:lnTo>
                  <a:lnTo>
                    <a:pt x="208" y="355"/>
                  </a:lnTo>
                  <a:lnTo>
                    <a:pt x="218" y="370"/>
                  </a:lnTo>
                  <a:lnTo>
                    <a:pt x="228" y="385"/>
                  </a:lnTo>
                  <a:lnTo>
                    <a:pt x="248" y="420"/>
                  </a:lnTo>
                  <a:lnTo>
                    <a:pt x="267" y="457"/>
                  </a:lnTo>
                  <a:lnTo>
                    <a:pt x="284" y="492"/>
                  </a:lnTo>
                  <a:lnTo>
                    <a:pt x="297" y="522"/>
                  </a:lnTo>
                  <a:lnTo>
                    <a:pt x="307" y="543"/>
                  </a:lnTo>
                  <a:lnTo>
                    <a:pt x="310" y="550"/>
                  </a:lnTo>
                  <a:lnTo>
                    <a:pt x="190" y="657"/>
                  </a:lnTo>
                  <a:lnTo>
                    <a:pt x="182" y="645"/>
                  </a:lnTo>
                  <a:lnTo>
                    <a:pt x="162" y="613"/>
                  </a:lnTo>
                  <a:lnTo>
                    <a:pt x="134" y="567"/>
                  </a:lnTo>
                  <a:lnTo>
                    <a:pt x="102" y="513"/>
                  </a:lnTo>
                  <a:lnTo>
                    <a:pt x="86" y="485"/>
                  </a:lnTo>
                  <a:lnTo>
                    <a:pt x="69" y="456"/>
                  </a:lnTo>
                  <a:lnTo>
                    <a:pt x="55" y="428"/>
                  </a:lnTo>
                  <a:lnTo>
                    <a:pt x="42" y="402"/>
                  </a:lnTo>
                  <a:lnTo>
                    <a:pt x="30" y="377"/>
                  </a:lnTo>
                  <a:lnTo>
                    <a:pt x="22" y="354"/>
                  </a:lnTo>
                  <a:lnTo>
                    <a:pt x="19" y="344"/>
                  </a:lnTo>
                  <a:lnTo>
                    <a:pt x="16" y="335"/>
                  </a:lnTo>
                  <a:lnTo>
                    <a:pt x="15" y="328"/>
                  </a:lnTo>
                  <a:lnTo>
                    <a:pt x="14" y="321"/>
                  </a:lnTo>
                  <a:lnTo>
                    <a:pt x="14" y="288"/>
                  </a:lnTo>
                  <a:lnTo>
                    <a:pt x="12" y="243"/>
                  </a:lnTo>
                  <a:lnTo>
                    <a:pt x="10" y="191"/>
                  </a:lnTo>
                  <a:lnTo>
                    <a:pt x="7" y="137"/>
                  </a:lnTo>
                  <a:lnTo>
                    <a:pt x="4" y="84"/>
                  </a:lnTo>
                  <a:lnTo>
                    <a:pt x="2" y="41"/>
                  </a:lnTo>
                  <a:lnTo>
                    <a:pt x="0" y="11"/>
                  </a:lnTo>
                  <a:lnTo>
                    <a:pt x="0" y="0"/>
                  </a:lnTo>
                  <a:close/>
                </a:path>
              </a:pathLst>
            </a:custGeom>
            <a:solidFill>
              <a:srgbClr val="C693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5" name="Freeform 686"/>
            <p:cNvSpPr>
              <a:spLocks/>
            </p:cNvSpPr>
            <p:nvPr/>
          </p:nvSpPr>
          <p:spPr bwMode="auto">
            <a:xfrm>
              <a:off x="836" y="3041"/>
              <a:ext cx="61" cy="74"/>
            </a:xfrm>
            <a:custGeom>
              <a:avLst/>
              <a:gdLst/>
              <a:ahLst/>
              <a:cxnLst>
                <a:cxn ang="0">
                  <a:pos x="658" y="471"/>
                </a:cxn>
                <a:cxn ang="0">
                  <a:pos x="580" y="348"/>
                </a:cxn>
                <a:cxn ang="0">
                  <a:pos x="524" y="268"/>
                </a:cxn>
                <a:cxn ang="0">
                  <a:pos x="481" y="214"/>
                </a:cxn>
                <a:cxn ang="0">
                  <a:pos x="437" y="161"/>
                </a:cxn>
                <a:cxn ang="0">
                  <a:pos x="391" y="112"/>
                </a:cxn>
                <a:cxn ang="0">
                  <a:pos x="345" y="68"/>
                </a:cxn>
                <a:cxn ang="0">
                  <a:pos x="298" y="33"/>
                </a:cxn>
                <a:cxn ang="0">
                  <a:pos x="252" y="10"/>
                </a:cxn>
                <a:cxn ang="0">
                  <a:pos x="208" y="0"/>
                </a:cxn>
                <a:cxn ang="0">
                  <a:pos x="168" y="5"/>
                </a:cxn>
                <a:cxn ang="0">
                  <a:pos x="131" y="29"/>
                </a:cxn>
                <a:cxn ang="0">
                  <a:pos x="98" y="70"/>
                </a:cxn>
                <a:cxn ang="0">
                  <a:pos x="71" y="120"/>
                </a:cxn>
                <a:cxn ang="0">
                  <a:pos x="49" y="173"/>
                </a:cxn>
                <a:cxn ang="0">
                  <a:pos x="31" y="229"/>
                </a:cxn>
                <a:cxn ang="0">
                  <a:pos x="19" y="287"/>
                </a:cxn>
                <a:cxn ang="0">
                  <a:pos x="9" y="346"/>
                </a:cxn>
                <a:cxn ang="0">
                  <a:pos x="4" y="407"/>
                </a:cxn>
                <a:cxn ang="0">
                  <a:pos x="1" y="464"/>
                </a:cxn>
                <a:cxn ang="0">
                  <a:pos x="0" y="547"/>
                </a:cxn>
                <a:cxn ang="0">
                  <a:pos x="5" y="644"/>
                </a:cxn>
                <a:cxn ang="0">
                  <a:pos x="15" y="741"/>
                </a:cxn>
                <a:cxn ang="0">
                  <a:pos x="46" y="771"/>
                </a:cxn>
                <a:cxn ang="0">
                  <a:pos x="140" y="796"/>
                </a:cxn>
                <a:cxn ang="0">
                  <a:pos x="191" y="806"/>
                </a:cxn>
                <a:cxn ang="0">
                  <a:pos x="247" y="813"/>
                </a:cxn>
                <a:cxn ang="0">
                  <a:pos x="306" y="817"/>
                </a:cxn>
                <a:cxn ang="0">
                  <a:pos x="366" y="815"/>
                </a:cxn>
                <a:cxn ang="0">
                  <a:pos x="425" y="807"/>
                </a:cxn>
                <a:cxn ang="0">
                  <a:pos x="482" y="792"/>
                </a:cxn>
                <a:cxn ang="0">
                  <a:pos x="536" y="766"/>
                </a:cxn>
                <a:cxn ang="0">
                  <a:pos x="583" y="731"/>
                </a:cxn>
                <a:cxn ang="0">
                  <a:pos x="622" y="683"/>
                </a:cxn>
                <a:cxn ang="0">
                  <a:pos x="652" y="621"/>
                </a:cxn>
                <a:cxn ang="0">
                  <a:pos x="670" y="544"/>
                </a:cxn>
              </a:cxnLst>
              <a:rect l="0" t="0" r="r" b="b"/>
              <a:pathLst>
                <a:path w="675" h="817">
                  <a:moveTo>
                    <a:pt x="675" y="500"/>
                  </a:moveTo>
                  <a:lnTo>
                    <a:pt x="658" y="471"/>
                  </a:lnTo>
                  <a:lnTo>
                    <a:pt x="612" y="397"/>
                  </a:lnTo>
                  <a:lnTo>
                    <a:pt x="580" y="348"/>
                  </a:lnTo>
                  <a:lnTo>
                    <a:pt x="544" y="295"/>
                  </a:lnTo>
                  <a:lnTo>
                    <a:pt x="524" y="268"/>
                  </a:lnTo>
                  <a:lnTo>
                    <a:pt x="503" y="241"/>
                  </a:lnTo>
                  <a:lnTo>
                    <a:pt x="481" y="214"/>
                  </a:lnTo>
                  <a:lnTo>
                    <a:pt x="459" y="187"/>
                  </a:lnTo>
                  <a:lnTo>
                    <a:pt x="437" y="161"/>
                  </a:lnTo>
                  <a:lnTo>
                    <a:pt x="414" y="135"/>
                  </a:lnTo>
                  <a:lnTo>
                    <a:pt x="391" y="112"/>
                  </a:lnTo>
                  <a:lnTo>
                    <a:pt x="368" y="88"/>
                  </a:lnTo>
                  <a:lnTo>
                    <a:pt x="345" y="68"/>
                  </a:lnTo>
                  <a:lnTo>
                    <a:pt x="321" y="49"/>
                  </a:lnTo>
                  <a:lnTo>
                    <a:pt x="298" y="33"/>
                  </a:lnTo>
                  <a:lnTo>
                    <a:pt x="275" y="20"/>
                  </a:lnTo>
                  <a:lnTo>
                    <a:pt x="252" y="10"/>
                  </a:lnTo>
                  <a:lnTo>
                    <a:pt x="230" y="3"/>
                  </a:lnTo>
                  <a:lnTo>
                    <a:pt x="208" y="0"/>
                  </a:lnTo>
                  <a:lnTo>
                    <a:pt x="188" y="1"/>
                  </a:lnTo>
                  <a:lnTo>
                    <a:pt x="168" y="5"/>
                  </a:lnTo>
                  <a:lnTo>
                    <a:pt x="149" y="15"/>
                  </a:lnTo>
                  <a:lnTo>
                    <a:pt x="131" y="29"/>
                  </a:lnTo>
                  <a:lnTo>
                    <a:pt x="114" y="48"/>
                  </a:lnTo>
                  <a:lnTo>
                    <a:pt x="98" y="70"/>
                  </a:lnTo>
                  <a:lnTo>
                    <a:pt x="84" y="94"/>
                  </a:lnTo>
                  <a:lnTo>
                    <a:pt x="71" y="120"/>
                  </a:lnTo>
                  <a:lnTo>
                    <a:pt x="60" y="146"/>
                  </a:lnTo>
                  <a:lnTo>
                    <a:pt x="49" y="173"/>
                  </a:lnTo>
                  <a:lnTo>
                    <a:pt x="39" y="201"/>
                  </a:lnTo>
                  <a:lnTo>
                    <a:pt x="31" y="229"/>
                  </a:lnTo>
                  <a:lnTo>
                    <a:pt x="24" y="258"/>
                  </a:lnTo>
                  <a:lnTo>
                    <a:pt x="19" y="287"/>
                  </a:lnTo>
                  <a:lnTo>
                    <a:pt x="14" y="317"/>
                  </a:lnTo>
                  <a:lnTo>
                    <a:pt x="9" y="346"/>
                  </a:lnTo>
                  <a:lnTo>
                    <a:pt x="6" y="377"/>
                  </a:lnTo>
                  <a:lnTo>
                    <a:pt x="4" y="407"/>
                  </a:lnTo>
                  <a:lnTo>
                    <a:pt x="2" y="436"/>
                  </a:lnTo>
                  <a:lnTo>
                    <a:pt x="1" y="464"/>
                  </a:lnTo>
                  <a:lnTo>
                    <a:pt x="0" y="493"/>
                  </a:lnTo>
                  <a:lnTo>
                    <a:pt x="0" y="547"/>
                  </a:lnTo>
                  <a:lnTo>
                    <a:pt x="2" y="597"/>
                  </a:lnTo>
                  <a:lnTo>
                    <a:pt x="5" y="644"/>
                  </a:lnTo>
                  <a:lnTo>
                    <a:pt x="9" y="684"/>
                  </a:lnTo>
                  <a:lnTo>
                    <a:pt x="15" y="741"/>
                  </a:lnTo>
                  <a:lnTo>
                    <a:pt x="18" y="762"/>
                  </a:lnTo>
                  <a:lnTo>
                    <a:pt x="46" y="771"/>
                  </a:lnTo>
                  <a:lnTo>
                    <a:pt x="117" y="791"/>
                  </a:lnTo>
                  <a:lnTo>
                    <a:pt x="140" y="796"/>
                  </a:lnTo>
                  <a:lnTo>
                    <a:pt x="165" y="801"/>
                  </a:lnTo>
                  <a:lnTo>
                    <a:pt x="191" y="806"/>
                  </a:lnTo>
                  <a:lnTo>
                    <a:pt x="218" y="810"/>
                  </a:lnTo>
                  <a:lnTo>
                    <a:pt x="247" y="813"/>
                  </a:lnTo>
                  <a:lnTo>
                    <a:pt x="277" y="815"/>
                  </a:lnTo>
                  <a:lnTo>
                    <a:pt x="306" y="817"/>
                  </a:lnTo>
                  <a:lnTo>
                    <a:pt x="336" y="817"/>
                  </a:lnTo>
                  <a:lnTo>
                    <a:pt x="366" y="815"/>
                  </a:lnTo>
                  <a:lnTo>
                    <a:pt x="396" y="812"/>
                  </a:lnTo>
                  <a:lnTo>
                    <a:pt x="425" y="807"/>
                  </a:lnTo>
                  <a:lnTo>
                    <a:pt x="454" y="800"/>
                  </a:lnTo>
                  <a:lnTo>
                    <a:pt x="482" y="792"/>
                  </a:lnTo>
                  <a:lnTo>
                    <a:pt x="510" y="780"/>
                  </a:lnTo>
                  <a:lnTo>
                    <a:pt x="536" y="766"/>
                  </a:lnTo>
                  <a:lnTo>
                    <a:pt x="560" y="750"/>
                  </a:lnTo>
                  <a:lnTo>
                    <a:pt x="583" y="731"/>
                  </a:lnTo>
                  <a:lnTo>
                    <a:pt x="603" y="708"/>
                  </a:lnTo>
                  <a:lnTo>
                    <a:pt x="622" y="683"/>
                  </a:lnTo>
                  <a:lnTo>
                    <a:pt x="638" y="654"/>
                  </a:lnTo>
                  <a:lnTo>
                    <a:pt x="652" y="621"/>
                  </a:lnTo>
                  <a:lnTo>
                    <a:pt x="662" y="584"/>
                  </a:lnTo>
                  <a:lnTo>
                    <a:pt x="670" y="544"/>
                  </a:lnTo>
                  <a:lnTo>
                    <a:pt x="675" y="500"/>
                  </a:lnTo>
                  <a:close/>
                </a:path>
              </a:pathLst>
            </a:custGeom>
            <a:solidFill>
              <a:srgbClr val="4E003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6" name="Freeform 687"/>
            <p:cNvSpPr>
              <a:spLocks/>
            </p:cNvSpPr>
            <p:nvPr/>
          </p:nvSpPr>
          <p:spPr bwMode="auto">
            <a:xfrm>
              <a:off x="883" y="3076"/>
              <a:ext cx="22" cy="33"/>
            </a:xfrm>
            <a:custGeom>
              <a:avLst/>
              <a:gdLst/>
              <a:ahLst/>
              <a:cxnLst>
                <a:cxn ang="0">
                  <a:pos x="136" y="370"/>
                </a:cxn>
                <a:cxn ang="0">
                  <a:pos x="160" y="363"/>
                </a:cxn>
                <a:cxn ang="0">
                  <a:pos x="182" y="349"/>
                </a:cxn>
                <a:cxn ang="0">
                  <a:pos x="202" y="329"/>
                </a:cxn>
                <a:cxn ang="0">
                  <a:pos x="219" y="304"/>
                </a:cxn>
                <a:cxn ang="0">
                  <a:pos x="233" y="274"/>
                </a:cxn>
                <a:cxn ang="0">
                  <a:pos x="242" y="241"/>
                </a:cxn>
                <a:cxn ang="0">
                  <a:pos x="247" y="204"/>
                </a:cxn>
                <a:cxn ang="0">
                  <a:pos x="247" y="166"/>
                </a:cxn>
                <a:cxn ang="0">
                  <a:pos x="242" y="130"/>
                </a:cxn>
                <a:cxn ang="0">
                  <a:pos x="233" y="97"/>
                </a:cxn>
                <a:cxn ang="0">
                  <a:pos x="219" y="68"/>
                </a:cxn>
                <a:cxn ang="0">
                  <a:pos x="202" y="43"/>
                </a:cxn>
                <a:cxn ang="0">
                  <a:pos x="182" y="23"/>
                </a:cxn>
                <a:cxn ang="0">
                  <a:pos x="160" y="9"/>
                </a:cxn>
                <a:cxn ang="0">
                  <a:pos x="136" y="1"/>
                </a:cxn>
                <a:cxn ang="0">
                  <a:pos x="111" y="1"/>
                </a:cxn>
                <a:cxn ang="0">
                  <a:pos x="87" y="9"/>
                </a:cxn>
                <a:cxn ang="0">
                  <a:pos x="65" y="23"/>
                </a:cxn>
                <a:cxn ang="0">
                  <a:pos x="45" y="43"/>
                </a:cxn>
                <a:cxn ang="0">
                  <a:pos x="28" y="68"/>
                </a:cxn>
                <a:cxn ang="0">
                  <a:pos x="15" y="97"/>
                </a:cxn>
                <a:cxn ang="0">
                  <a:pos x="6" y="130"/>
                </a:cxn>
                <a:cxn ang="0">
                  <a:pos x="1" y="166"/>
                </a:cxn>
                <a:cxn ang="0">
                  <a:pos x="1" y="204"/>
                </a:cxn>
                <a:cxn ang="0">
                  <a:pos x="6" y="241"/>
                </a:cxn>
                <a:cxn ang="0">
                  <a:pos x="15" y="274"/>
                </a:cxn>
                <a:cxn ang="0">
                  <a:pos x="28" y="304"/>
                </a:cxn>
                <a:cxn ang="0">
                  <a:pos x="45" y="329"/>
                </a:cxn>
                <a:cxn ang="0">
                  <a:pos x="65" y="349"/>
                </a:cxn>
                <a:cxn ang="0">
                  <a:pos x="87" y="363"/>
                </a:cxn>
                <a:cxn ang="0">
                  <a:pos x="111" y="370"/>
                </a:cxn>
              </a:cxnLst>
              <a:rect l="0" t="0" r="r" b="b"/>
              <a:pathLst>
                <a:path w="248" h="371">
                  <a:moveTo>
                    <a:pt x="123" y="371"/>
                  </a:moveTo>
                  <a:lnTo>
                    <a:pt x="136" y="370"/>
                  </a:lnTo>
                  <a:lnTo>
                    <a:pt x="148" y="367"/>
                  </a:lnTo>
                  <a:lnTo>
                    <a:pt x="160" y="363"/>
                  </a:lnTo>
                  <a:lnTo>
                    <a:pt x="171" y="356"/>
                  </a:lnTo>
                  <a:lnTo>
                    <a:pt x="182" y="349"/>
                  </a:lnTo>
                  <a:lnTo>
                    <a:pt x="192" y="339"/>
                  </a:lnTo>
                  <a:lnTo>
                    <a:pt x="202" y="329"/>
                  </a:lnTo>
                  <a:lnTo>
                    <a:pt x="212" y="317"/>
                  </a:lnTo>
                  <a:lnTo>
                    <a:pt x="219" y="304"/>
                  </a:lnTo>
                  <a:lnTo>
                    <a:pt x="227" y="290"/>
                  </a:lnTo>
                  <a:lnTo>
                    <a:pt x="233" y="274"/>
                  </a:lnTo>
                  <a:lnTo>
                    <a:pt x="238" y="258"/>
                  </a:lnTo>
                  <a:lnTo>
                    <a:pt x="242" y="241"/>
                  </a:lnTo>
                  <a:lnTo>
                    <a:pt x="245" y="222"/>
                  </a:lnTo>
                  <a:lnTo>
                    <a:pt x="247" y="204"/>
                  </a:lnTo>
                  <a:lnTo>
                    <a:pt x="248" y="185"/>
                  </a:lnTo>
                  <a:lnTo>
                    <a:pt x="247" y="166"/>
                  </a:lnTo>
                  <a:lnTo>
                    <a:pt x="245" y="148"/>
                  </a:lnTo>
                  <a:lnTo>
                    <a:pt x="242" y="130"/>
                  </a:lnTo>
                  <a:lnTo>
                    <a:pt x="238" y="113"/>
                  </a:lnTo>
                  <a:lnTo>
                    <a:pt x="233" y="97"/>
                  </a:lnTo>
                  <a:lnTo>
                    <a:pt x="227" y="82"/>
                  </a:lnTo>
                  <a:lnTo>
                    <a:pt x="219" y="68"/>
                  </a:lnTo>
                  <a:lnTo>
                    <a:pt x="212" y="55"/>
                  </a:lnTo>
                  <a:lnTo>
                    <a:pt x="202" y="43"/>
                  </a:lnTo>
                  <a:lnTo>
                    <a:pt x="192" y="32"/>
                  </a:lnTo>
                  <a:lnTo>
                    <a:pt x="182" y="23"/>
                  </a:lnTo>
                  <a:lnTo>
                    <a:pt x="171" y="15"/>
                  </a:lnTo>
                  <a:lnTo>
                    <a:pt x="160" y="9"/>
                  </a:lnTo>
                  <a:lnTo>
                    <a:pt x="148" y="4"/>
                  </a:lnTo>
                  <a:lnTo>
                    <a:pt x="136" y="1"/>
                  </a:lnTo>
                  <a:lnTo>
                    <a:pt x="123" y="0"/>
                  </a:lnTo>
                  <a:lnTo>
                    <a:pt x="111" y="1"/>
                  </a:lnTo>
                  <a:lnTo>
                    <a:pt x="99" y="4"/>
                  </a:lnTo>
                  <a:lnTo>
                    <a:pt x="87" y="9"/>
                  </a:lnTo>
                  <a:lnTo>
                    <a:pt x="76" y="15"/>
                  </a:lnTo>
                  <a:lnTo>
                    <a:pt x="65" y="23"/>
                  </a:lnTo>
                  <a:lnTo>
                    <a:pt x="55" y="32"/>
                  </a:lnTo>
                  <a:lnTo>
                    <a:pt x="45" y="43"/>
                  </a:lnTo>
                  <a:lnTo>
                    <a:pt x="36" y="55"/>
                  </a:lnTo>
                  <a:lnTo>
                    <a:pt x="28" y="68"/>
                  </a:lnTo>
                  <a:lnTo>
                    <a:pt x="21" y="82"/>
                  </a:lnTo>
                  <a:lnTo>
                    <a:pt x="15" y="97"/>
                  </a:lnTo>
                  <a:lnTo>
                    <a:pt x="10" y="113"/>
                  </a:lnTo>
                  <a:lnTo>
                    <a:pt x="6" y="130"/>
                  </a:lnTo>
                  <a:lnTo>
                    <a:pt x="3" y="148"/>
                  </a:lnTo>
                  <a:lnTo>
                    <a:pt x="1" y="166"/>
                  </a:lnTo>
                  <a:lnTo>
                    <a:pt x="0" y="185"/>
                  </a:lnTo>
                  <a:lnTo>
                    <a:pt x="1" y="204"/>
                  </a:lnTo>
                  <a:lnTo>
                    <a:pt x="3" y="222"/>
                  </a:lnTo>
                  <a:lnTo>
                    <a:pt x="6" y="241"/>
                  </a:lnTo>
                  <a:lnTo>
                    <a:pt x="10" y="258"/>
                  </a:lnTo>
                  <a:lnTo>
                    <a:pt x="15" y="274"/>
                  </a:lnTo>
                  <a:lnTo>
                    <a:pt x="21" y="290"/>
                  </a:lnTo>
                  <a:lnTo>
                    <a:pt x="28" y="304"/>
                  </a:lnTo>
                  <a:lnTo>
                    <a:pt x="36" y="317"/>
                  </a:lnTo>
                  <a:lnTo>
                    <a:pt x="45" y="329"/>
                  </a:lnTo>
                  <a:lnTo>
                    <a:pt x="55" y="339"/>
                  </a:lnTo>
                  <a:lnTo>
                    <a:pt x="65" y="349"/>
                  </a:lnTo>
                  <a:lnTo>
                    <a:pt x="76" y="356"/>
                  </a:lnTo>
                  <a:lnTo>
                    <a:pt x="87" y="363"/>
                  </a:lnTo>
                  <a:lnTo>
                    <a:pt x="99" y="367"/>
                  </a:lnTo>
                  <a:lnTo>
                    <a:pt x="111" y="370"/>
                  </a:lnTo>
                  <a:lnTo>
                    <a:pt x="123" y="371"/>
                  </a:lnTo>
                  <a:close/>
                </a:path>
              </a:pathLst>
            </a:custGeom>
            <a:solidFill>
              <a:srgbClr val="8E18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7" name="Freeform 688"/>
            <p:cNvSpPr>
              <a:spLocks/>
            </p:cNvSpPr>
            <p:nvPr/>
          </p:nvSpPr>
          <p:spPr bwMode="auto">
            <a:xfrm>
              <a:off x="895" y="3068"/>
              <a:ext cx="66" cy="92"/>
            </a:xfrm>
            <a:custGeom>
              <a:avLst/>
              <a:gdLst/>
              <a:ahLst/>
              <a:cxnLst>
                <a:cxn ang="0">
                  <a:pos x="4" y="274"/>
                </a:cxn>
                <a:cxn ang="0">
                  <a:pos x="12" y="250"/>
                </a:cxn>
                <a:cxn ang="0">
                  <a:pos x="27" y="225"/>
                </a:cxn>
                <a:cxn ang="0">
                  <a:pos x="48" y="199"/>
                </a:cxn>
                <a:cxn ang="0">
                  <a:pos x="76" y="174"/>
                </a:cxn>
                <a:cxn ang="0">
                  <a:pos x="106" y="149"/>
                </a:cxn>
                <a:cxn ang="0">
                  <a:pos x="141" y="124"/>
                </a:cxn>
                <a:cxn ang="0">
                  <a:pos x="179" y="101"/>
                </a:cxn>
                <a:cxn ang="0">
                  <a:pos x="219" y="79"/>
                </a:cxn>
                <a:cxn ang="0">
                  <a:pos x="261" y="60"/>
                </a:cxn>
                <a:cxn ang="0">
                  <a:pos x="305" y="41"/>
                </a:cxn>
                <a:cxn ang="0">
                  <a:pos x="349" y="26"/>
                </a:cxn>
                <a:cxn ang="0">
                  <a:pos x="393" y="14"/>
                </a:cxn>
                <a:cxn ang="0">
                  <a:pos x="436" y="6"/>
                </a:cxn>
                <a:cxn ang="0">
                  <a:pos x="478" y="1"/>
                </a:cxn>
                <a:cxn ang="0">
                  <a:pos x="517" y="0"/>
                </a:cxn>
                <a:cxn ang="0">
                  <a:pos x="555" y="4"/>
                </a:cxn>
                <a:cxn ang="0">
                  <a:pos x="585" y="12"/>
                </a:cxn>
                <a:cxn ang="0">
                  <a:pos x="611" y="24"/>
                </a:cxn>
                <a:cxn ang="0">
                  <a:pos x="632" y="39"/>
                </a:cxn>
                <a:cxn ang="0">
                  <a:pos x="648" y="57"/>
                </a:cxn>
                <a:cxn ang="0">
                  <a:pos x="660" y="78"/>
                </a:cxn>
                <a:cxn ang="0">
                  <a:pos x="670" y="101"/>
                </a:cxn>
                <a:cxn ang="0">
                  <a:pos x="676" y="126"/>
                </a:cxn>
                <a:cxn ang="0">
                  <a:pos x="682" y="166"/>
                </a:cxn>
                <a:cxn ang="0">
                  <a:pos x="684" y="224"/>
                </a:cxn>
                <a:cxn ang="0">
                  <a:pos x="684" y="284"/>
                </a:cxn>
                <a:cxn ang="0">
                  <a:pos x="686" y="345"/>
                </a:cxn>
                <a:cxn ang="0">
                  <a:pos x="698" y="436"/>
                </a:cxn>
                <a:cxn ang="0">
                  <a:pos x="711" y="541"/>
                </a:cxn>
                <a:cxn ang="0">
                  <a:pos x="718" y="616"/>
                </a:cxn>
                <a:cxn ang="0">
                  <a:pos x="720" y="689"/>
                </a:cxn>
                <a:cxn ang="0">
                  <a:pos x="716" y="759"/>
                </a:cxn>
                <a:cxn ang="0">
                  <a:pos x="708" y="807"/>
                </a:cxn>
                <a:cxn ang="0">
                  <a:pos x="699" y="837"/>
                </a:cxn>
                <a:cxn ang="0">
                  <a:pos x="689" y="864"/>
                </a:cxn>
                <a:cxn ang="0">
                  <a:pos x="675" y="888"/>
                </a:cxn>
                <a:cxn ang="0">
                  <a:pos x="652" y="917"/>
                </a:cxn>
                <a:cxn ang="0">
                  <a:pos x="622" y="949"/>
                </a:cxn>
                <a:cxn ang="0">
                  <a:pos x="592" y="974"/>
                </a:cxn>
                <a:cxn ang="0">
                  <a:pos x="563" y="992"/>
                </a:cxn>
                <a:cxn ang="0">
                  <a:pos x="534" y="1005"/>
                </a:cxn>
                <a:cxn ang="0">
                  <a:pos x="504" y="1013"/>
                </a:cxn>
                <a:cxn ang="0">
                  <a:pos x="476" y="1015"/>
                </a:cxn>
                <a:cxn ang="0">
                  <a:pos x="447" y="1012"/>
                </a:cxn>
                <a:cxn ang="0">
                  <a:pos x="419" y="1004"/>
                </a:cxn>
                <a:cxn ang="0">
                  <a:pos x="392" y="992"/>
                </a:cxn>
                <a:cxn ang="0">
                  <a:pos x="364" y="976"/>
                </a:cxn>
                <a:cxn ang="0">
                  <a:pos x="336" y="957"/>
                </a:cxn>
                <a:cxn ang="0">
                  <a:pos x="293" y="922"/>
                </a:cxn>
                <a:cxn ang="0">
                  <a:pos x="237" y="865"/>
                </a:cxn>
                <a:cxn ang="0">
                  <a:pos x="178" y="797"/>
                </a:cxn>
                <a:cxn ang="0">
                  <a:pos x="126" y="732"/>
                </a:cxn>
                <a:cxn ang="0">
                  <a:pos x="84" y="670"/>
                </a:cxn>
                <a:cxn ang="0">
                  <a:pos x="50" y="609"/>
                </a:cxn>
                <a:cxn ang="0">
                  <a:pos x="26" y="546"/>
                </a:cxn>
                <a:cxn ang="0">
                  <a:pos x="10" y="481"/>
                </a:cxn>
                <a:cxn ang="0">
                  <a:pos x="1" y="410"/>
                </a:cxn>
                <a:cxn ang="0">
                  <a:pos x="0" y="330"/>
                </a:cxn>
              </a:cxnLst>
              <a:rect l="0" t="0" r="r" b="b"/>
              <a:pathLst>
                <a:path w="720" h="1015">
                  <a:moveTo>
                    <a:pt x="2" y="286"/>
                  </a:moveTo>
                  <a:lnTo>
                    <a:pt x="4" y="274"/>
                  </a:lnTo>
                  <a:lnTo>
                    <a:pt x="7" y="262"/>
                  </a:lnTo>
                  <a:lnTo>
                    <a:pt x="12" y="250"/>
                  </a:lnTo>
                  <a:lnTo>
                    <a:pt x="19" y="238"/>
                  </a:lnTo>
                  <a:lnTo>
                    <a:pt x="27" y="225"/>
                  </a:lnTo>
                  <a:lnTo>
                    <a:pt x="37" y="212"/>
                  </a:lnTo>
                  <a:lnTo>
                    <a:pt x="48" y="199"/>
                  </a:lnTo>
                  <a:lnTo>
                    <a:pt x="61" y="187"/>
                  </a:lnTo>
                  <a:lnTo>
                    <a:pt x="76" y="174"/>
                  </a:lnTo>
                  <a:lnTo>
                    <a:pt x="90" y="161"/>
                  </a:lnTo>
                  <a:lnTo>
                    <a:pt x="106" y="149"/>
                  </a:lnTo>
                  <a:lnTo>
                    <a:pt x="123" y="136"/>
                  </a:lnTo>
                  <a:lnTo>
                    <a:pt x="141" y="124"/>
                  </a:lnTo>
                  <a:lnTo>
                    <a:pt x="159" y="113"/>
                  </a:lnTo>
                  <a:lnTo>
                    <a:pt x="179" y="101"/>
                  </a:lnTo>
                  <a:lnTo>
                    <a:pt x="198" y="90"/>
                  </a:lnTo>
                  <a:lnTo>
                    <a:pt x="219" y="79"/>
                  </a:lnTo>
                  <a:lnTo>
                    <a:pt x="240" y="69"/>
                  </a:lnTo>
                  <a:lnTo>
                    <a:pt x="261" y="60"/>
                  </a:lnTo>
                  <a:lnTo>
                    <a:pt x="283" y="49"/>
                  </a:lnTo>
                  <a:lnTo>
                    <a:pt x="305" y="41"/>
                  </a:lnTo>
                  <a:lnTo>
                    <a:pt x="327" y="33"/>
                  </a:lnTo>
                  <a:lnTo>
                    <a:pt x="349" y="26"/>
                  </a:lnTo>
                  <a:lnTo>
                    <a:pt x="371" y="20"/>
                  </a:lnTo>
                  <a:lnTo>
                    <a:pt x="393" y="14"/>
                  </a:lnTo>
                  <a:lnTo>
                    <a:pt x="415" y="9"/>
                  </a:lnTo>
                  <a:lnTo>
                    <a:pt x="436" y="6"/>
                  </a:lnTo>
                  <a:lnTo>
                    <a:pt x="457" y="3"/>
                  </a:lnTo>
                  <a:lnTo>
                    <a:pt x="478" y="1"/>
                  </a:lnTo>
                  <a:lnTo>
                    <a:pt x="498" y="0"/>
                  </a:lnTo>
                  <a:lnTo>
                    <a:pt x="517" y="0"/>
                  </a:lnTo>
                  <a:lnTo>
                    <a:pt x="537" y="2"/>
                  </a:lnTo>
                  <a:lnTo>
                    <a:pt x="555" y="4"/>
                  </a:lnTo>
                  <a:lnTo>
                    <a:pt x="571" y="8"/>
                  </a:lnTo>
                  <a:lnTo>
                    <a:pt x="585" y="12"/>
                  </a:lnTo>
                  <a:lnTo>
                    <a:pt x="599" y="18"/>
                  </a:lnTo>
                  <a:lnTo>
                    <a:pt x="611" y="24"/>
                  </a:lnTo>
                  <a:lnTo>
                    <a:pt x="622" y="31"/>
                  </a:lnTo>
                  <a:lnTo>
                    <a:pt x="632" y="39"/>
                  </a:lnTo>
                  <a:lnTo>
                    <a:pt x="640" y="47"/>
                  </a:lnTo>
                  <a:lnTo>
                    <a:pt x="648" y="57"/>
                  </a:lnTo>
                  <a:lnTo>
                    <a:pt x="655" y="68"/>
                  </a:lnTo>
                  <a:lnTo>
                    <a:pt x="660" y="78"/>
                  </a:lnTo>
                  <a:lnTo>
                    <a:pt x="666" y="89"/>
                  </a:lnTo>
                  <a:lnTo>
                    <a:pt x="670" y="101"/>
                  </a:lnTo>
                  <a:lnTo>
                    <a:pt x="673" y="113"/>
                  </a:lnTo>
                  <a:lnTo>
                    <a:pt x="676" y="126"/>
                  </a:lnTo>
                  <a:lnTo>
                    <a:pt x="678" y="139"/>
                  </a:lnTo>
                  <a:lnTo>
                    <a:pt x="682" y="166"/>
                  </a:lnTo>
                  <a:lnTo>
                    <a:pt x="683" y="195"/>
                  </a:lnTo>
                  <a:lnTo>
                    <a:pt x="684" y="224"/>
                  </a:lnTo>
                  <a:lnTo>
                    <a:pt x="684" y="254"/>
                  </a:lnTo>
                  <a:lnTo>
                    <a:pt x="684" y="284"/>
                  </a:lnTo>
                  <a:lnTo>
                    <a:pt x="685" y="314"/>
                  </a:lnTo>
                  <a:lnTo>
                    <a:pt x="686" y="345"/>
                  </a:lnTo>
                  <a:lnTo>
                    <a:pt x="689" y="374"/>
                  </a:lnTo>
                  <a:lnTo>
                    <a:pt x="698" y="436"/>
                  </a:lnTo>
                  <a:lnTo>
                    <a:pt x="707" y="505"/>
                  </a:lnTo>
                  <a:lnTo>
                    <a:pt x="711" y="541"/>
                  </a:lnTo>
                  <a:lnTo>
                    <a:pt x="715" y="579"/>
                  </a:lnTo>
                  <a:lnTo>
                    <a:pt x="718" y="616"/>
                  </a:lnTo>
                  <a:lnTo>
                    <a:pt x="719" y="653"/>
                  </a:lnTo>
                  <a:lnTo>
                    <a:pt x="720" y="689"/>
                  </a:lnTo>
                  <a:lnTo>
                    <a:pt x="718" y="725"/>
                  </a:lnTo>
                  <a:lnTo>
                    <a:pt x="716" y="759"/>
                  </a:lnTo>
                  <a:lnTo>
                    <a:pt x="711" y="791"/>
                  </a:lnTo>
                  <a:lnTo>
                    <a:pt x="708" y="807"/>
                  </a:lnTo>
                  <a:lnTo>
                    <a:pt x="704" y="822"/>
                  </a:lnTo>
                  <a:lnTo>
                    <a:pt x="699" y="837"/>
                  </a:lnTo>
                  <a:lnTo>
                    <a:pt x="694" y="851"/>
                  </a:lnTo>
                  <a:lnTo>
                    <a:pt x="689" y="864"/>
                  </a:lnTo>
                  <a:lnTo>
                    <a:pt x="682" y="876"/>
                  </a:lnTo>
                  <a:lnTo>
                    <a:pt x="675" y="888"/>
                  </a:lnTo>
                  <a:lnTo>
                    <a:pt x="668" y="899"/>
                  </a:lnTo>
                  <a:lnTo>
                    <a:pt x="652" y="917"/>
                  </a:lnTo>
                  <a:lnTo>
                    <a:pt x="637" y="934"/>
                  </a:lnTo>
                  <a:lnTo>
                    <a:pt x="622" y="949"/>
                  </a:lnTo>
                  <a:lnTo>
                    <a:pt x="607" y="962"/>
                  </a:lnTo>
                  <a:lnTo>
                    <a:pt x="592" y="974"/>
                  </a:lnTo>
                  <a:lnTo>
                    <a:pt x="577" y="984"/>
                  </a:lnTo>
                  <a:lnTo>
                    <a:pt x="563" y="992"/>
                  </a:lnTo>
                  <a:lnTo>
                    <a:pt x="548" y="1000"/>
                  </a:lnTo>
                  <a:lnTo>
                    <a:pt x="534" y="1005"/>
                  </a:lnTo>
                  <a:lnTo>
                    <a:pt x="518" y="1010"/>
                  </a:lnTo>
                  <a:lnTo>
                    <a:pt x="504" y="1013"/>
                  </a:lnTo>
                  <a:lnTo>
                    <a:pt x="490" y="1014"/>
                  </a:lnTo>
                  <a:lnTo>
                    <a:pt x="476" y="1015"/>
                  </a:lnTo>
                  <a:lnTo>
                    <a:pt x="462" y="1014"/>
                  </a:lnTo>
                  <a:lnTo>
                    <a:pt x="447" y="1012"/>
                  </a:lnTo>
                  <a:lnTo>
                    <a:pt x="433" y="1008"/>
                  </a:lnTo>
                  <a:lnTo>
                    <a:pt x="419" y="1004"/>
                  </a:lnTo>
                  <a:lnTo>
                    <a:pt x="405" y="999"/>
                  </a:lnTo>
                  <a:lnTo>
                    <a:pt x="392" y="992"/>
                  </a:lnTo>
                  <a:lnTo>
                    <a:pt x="378" y="985"/>
                  </a:lnTo>
                  <a:lnTo>
                    <a:pt x="364" y="976"/>
                  </a:lnTo>
                  <a:lnTo>
                    <a:pt x="350" y="967"/>
                  </a:lnTo>
                  <a:lnTo>
                    <a:pt x="336" y="957"/>
                  </a:lnTo>
                  <a:lnTo>
                    <a:pt x="322" y="946"/>
                  </a:lnTo>
                  <a:lnTo>
                    <a:pt x="293" y="922"/>
                  </a:lnTo>
                  <a:lnTo>
                    <a:pt x="265" y="895"/>
                  </a:lnTo>
                  <a:lnTo>
                    <a:pt x="237" y="865"/>
                  </a:lnTo>
                  <a:lnTo>
                    <a:pt x="208" y="833"/>
                  </a:lnTo>
                  <a:lnTo>
                    <a:pt x="178" y="797"/>
                  </a:lnTo>
                  <a:lnTo>
                    <a:pt x="151" y="764"/>
                  </a:lnTo>
                  <a:lnTo>
                    <a:pt x="126" y="732"/>
                  </a:lnTo>
                  <a:lnTo>
                    <a:pt x="104" y="700"/>
                  </a:lnTo>
                  <a:lnTo>
                    <a:pt x="84" y="670"/>
                  </a:lnTo>
                  <a:lnTo>
                    <a:pt x="65" y="639"/>
                  </a:lnTo>
                  <a:lnTo>
                    <a:pt x="50" y="609"/>
                  </a:lnTo>
                  <a:lnTo>
                    <a:pt x="37" y="578"/>
                  </a:lnTo>
                  <a:lnTo>
                    <a:pt x="26" y="546"/>
                  </a:lnTo>
                  <a:lnTo>
                    <a:pt x="17" y="514"/>
                  </a:lnTo>
                  <a:lnTo>
                    <a:pt x="10" y="481"/>
                  </a:lnTo>
                  <a:lnTo>
                    <a:pt x="5" y="446"/>
                  </a:lnTo>
                  <a:lnTo>
                    <a:pt x="1" y="410"/>
                  </a:lnTo>
                  <a:lnTo>
                    <a:pt x="0" y="371"/>
                  </a:lnTo>
                  <a:lnTo>
                    <a:pt x="0" y="330"/>
                  </a:lnTo>
                  <a:lnTo>
                    <a:pt x="2" y="286"/>
                  </a:lnTo>
                  <a:close/>
                </a:path>
              </a:pathLst>
            </a:custGeom>
            <a:solidFill>
              <a:srgbClr val="AD57A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8" name="Freeform 689"/>
            <p:cNvSpPr>
              <a:spLocks/>
            </p:cNvSpPr>
            <p:nvPr/>
          </p:nvSpPr>
          <p:spPr bwMode="auto">
            <a:xfrm>
              <a:off x="740" y="3072"/>
              <a:ext cx="160" cy="253"/>
            </a:xfrm>
            <a:custGeom>
              <a:avLst/>
              <a:gdLst/>
              <a:ahLst/>
              <a:cxnLst>
                <a:cxn ang="0">
                  <a:pos x="1543" y="82"/>
                </a:cxn>
                <a:cxn ang="0">
                  <a:pos x="1444" y="35"/>
                </a:cxn>
                <a:cxn ang="0">
                  <a:pos x="1326" y="8"/>
                </a:cxn>
                <a:cxn ang="0">
                  <a:pos x="1196" y="0"/>
                </a:cxn>
                <a:cxn ang="0">
                  <a:pos x="1055" y="11"/>
                </a:cxn>
                <a:cxn ang="0">
                  <a:pos x="910" y="39"/>
                </a:cxn>
                <a:cxn ang="0">
                  <a:pos x="763" y="81"/>
                </a:cxn>
                <a:cxn ang="0">
                  <a:pos x="619" y="137"/>
                </a:cxn>
                <a:cxn ang="0">
                  <a:pos x="471" y="212"/>
                </a:cxn>
                <a:cxn ang="0">
                  <a:pos x="330" y="309"/>
                </a:cxn>
                <a:cxn ang="0">
                  <a:pos x="207" y="423"/>
                </a:cxn>
                <a:cxn ang="0">
                  <a:pos x="107" y="559"/>
                </a:cxn>
                <a:cxn ang="0">
                  <a:pos x="37" y="714"/>
                </a:cxn>
                <a:cxn ang="0">
                  <a:pos x="2" y="893"/>
                </a:cxn>
                <a:cxn ang="0">
                  <a:pos x="8" y="1093"/>
                </a:cxn>
                <a:cxn ang="0">
                  <a:pos x="60" y="1318"/>
                </a:cxn>
                <a:cxn ang="0">
                  <a:pos x="172" y="1607"/>
                </a:cxn>
                <a:cxn ang="0">
                  <a:pos x="286" y="1867"/>
                </a:cxn>
                <a:cxn ang="0">
                  <a:pos x="452" y="2206"/>
                </a:cxn>
                <a:cxn ang="0">
                  <a:pos x="553" y="2419"/>
                </a:cxn>
                <a:cxn ang="0">
                  <a:pos x="572" y="2493"/>
                </a:cxn>
                <a:cxn ang="0">
                  <a:pos x="556" y="2539"/>
                </a:cxn>
                <a:cxn ang="0">
                  <a:pos x="502" y="2561"/>
                </a:cxn>
                <a:cxn ang="0">
                  <a:pos x="433" y="2564"/>
                </a:cxn>
                <a:cxn ang="0">
                  <a:pos x="345" y="2551"/>
                </a:cxn>
                <a:cxn ang="0">
                  <a:pos x="216" y="2507"/>
                </a:cxn>
                <a:cxn ang="0">
                  <a:pos x="114" y="2455"/>
                </a:cxn>
                <a:cxn ang="0">
                  <a:pos x="168" y="2533"/>
                </a:cxn>
                <a:cxn ang="0">
                  <a:pos x="244" y="2612"/>
                </a:cxn>
                <a:cxn ang="0">
                  <a:pos x="321" y="2677"/>
                </a:cxn>
                <a:cxn ang="0">
                  <a:pos x="411" y="2732"/>
                </a:cxn>
                <a:cxn ang="0">
                  <a:pos x="512" y="2769"/>
                </a:cxn>
                <a:cxn ang="0">
                  <a:pos x="621" y="2779"/>
                </a:cxn>
                <a:cxn ang="0">
                  <a:pos x="879" y="2742"/>
                </a:cxn>
                <a:cxn ang="0">
                  <a:pos x="964" y="2719"/>
                </a:cxn>
                <a:cxn ang="0">
                  <a:pos x="1040" y="2680"/>
                </a:cxn>
                <a:cxn ang="0">
                  <a:pos x="1108" y="2621"/>
                </a:cxn>
                <a:cxn ang="0">
                  <a:pos x="1169" y="2533"/>
                </a:cxn>
                <a:cxn ang="0">
                  <a:pos x="1224" y="2412"/>
                </a:cxn>
                <a:cxn ang="0">
                  <a:pos x="1273" y="2252"/>
                </a:cxn>
                <a:cxn ang="0">
                  <a:pos x="1286" y="2084"/>
                </a:cxn>
                <a:cxn ang="0">
                  <a:pos x="1265" y="1918"/>
                </a:cxn>
                <a:cxn ang="0">
                  <a:pos x="1216" y="1716"/>
                </a:cxn>
                <a:cxn ang="0">
                  <a:pos x="1174" y="1519"/>
                </a:cxn>
                <a:cxn ang="0">
                  <a:pos x="1166" y="1365"/>
                </a:cxn>
                <a:cxn ang="0">
                  <a:pos x="1200" y="1213"/>
                </a:cxn>
                <a:cxn ang="0">
                  <a:pos x="1293" y="1065"/>
                </a:cxn>
                <a:cxn ang="0">
                  <a:pos x="1527" y="827"/>
                </a:cxn>
                <a:cxn ang="0">
                  <a:pos x="1653" y="684"/>
                </a:cxn>
                <a:cxn ang="0">
                  <a:pos x="1722" y="580"/>
                </a:cxn>
                <a:cxn ang="0">
                  <a:pos x="1758" y="480"/>
                </a:cxn>
                <a:cxn ang="0">
                  <a:pos x="1758" y="380"/>
                </a:cxn>
                <a:cxn ang="0">
                  <a:pos x="1718" y="275"/>
                </a:cxn>
                <a:cxn ang="0">
                  <a:pos x="1634" y="161"/>
                </a:cxn>
              </a:cxnLst>
              <a:rect l="0" t="0" r="r" b="b"/>
              <a:pathLst>
                <a:path w="1763" h="2779">
                  <a:moveTo>
                    <a:pt x="1605" y="131"/>
                  </a:moveTo>
                  <a:lnTo>
                    <a:pt x="1587" y="113"/>
                  </a:lnTo>
                  <a:lnTo>
                    <a:pt x="1566" y="97"/>
                  </a:lnTo>
                  <a:lnTo>
                    <a:pt x="1543" y="82"/>
                  </a:lnTo>
                  <a:lnTo>
                    <a:pt x="1520" y="68"/>
                  </a:lnTo>
                  <a:lnTo>
                    <a:pt x="1496" y="56"/>
                  </a:lnTo>
                  <a:lnTo>
                    <a:pt x="1471" y="45"/>
                  </a:lnTo>
                  <a:lnTo>
                    <a:pt x="1444" y="35"/>
                  </a:lnTo>
                  <a:lnTo>
                    <a:pt x="1416" y="27"/>
                  </a:lnTo>
                  <a:lnTo>
                    <a:pt x="1387" y="19"/>
                  </a:lnTo>
                  <a:lnTo>
                    <a:pt x="1358" y="12"/>
                  </a:lnTo>
                  <a:lnTo>
                    <a:pt x="1326" y="8"/>
                  </a:lnTo>
                  <a:lnTo>
                    <a:pt x="1294" y="4"/>
                  </a:lnTo>
                  <a:lnTo>
                    <a:pt x="1262" y="2"/>
                  </a:lnTo>
                  <a:lnTo>
                    <a:pt x="1229" y="1"/>
                  </a:lnTo>
                  <a:lnTo>
                    <a:pt x="1196" y="0"/>
                  </a:lnTo>
                  <a:lnTo>
                    <a:pt x="1162" y="1"/>
                  </a:lnTo>
                  <a:lnTo>
                    <a:pt x="1127" y="4"/>
                  </a:lnTo>
                  <a:lnTo>
                    <a:pt x="1091" y="7"/>
                  </a:lnTo>
                  <a:lnTo>
                    <a:pt x="1055" y="11"/>
                  </a:lnTo>
                  <a:lnTo>
                    <a:pt x="1019" y="17"/>
                  </a:lnTo>
                  <a:lnTo>
                    <a:pt x="983" y="24"/>
                  </a:lnTo>
                  <a:lnTo>
                    <a:pt x="947" y="31"/>
                  </a:lnTo>
                  <a:lnTo>
                    <a:pt x="910" y="39"/>
                  </a:lnTo>
                  <a:lnTo>
                    <a:pt x="873" y="48"/>
                  </a:lnTo>
                  <a:lnTo>
                    <a:pt x="836" y="58"/>
                  </a:lnTo>
                  <a:lnTo>
                    <a:pt x="800" y="69"/>
                  </a:lnTo>
                  <a:lnTo>
                    <a:pt x="763" y="81"/>
                  </a:lnTo>
                  <a:lnTo>
                    <a:pt x="727" y="94"/>
                  </a:lnTo>
                  <a:lnTo>
                    <a:pt x="691" y="107"/>
                  </a:lnTo>
                  <a:lnTo>
                    <a:pt x="655" y="122"/>
                  </a:lnTo>
                  <a:lnTo>
                    <a:pt x="619" y="137"/>
                  </a:lnTo>
                  <a:lnTo>
                    <a:pt x="584" y="153"/>
                  </a:lnTo>
                  <a:lnTo>
                    <a:pt x="546" y="172"/>
                  </a:lnTo>
                  <a:lnTo>
                    <a:pt x="508" y="191"/>
                  </a:lnTo>
                  <a:lnTo>
                    <a:pt x="471" y="212"/>
                  </a:lnTo>
                  <a:lnTo>
                    <a:pt x="434" y="234"/>
                  </a:lnTo>
                  <a:lnTo>
                    <a:pt x="398" y="258"/>
                  </a:lnTo>
                  <a:lnTo>
                    <a:pt x="363" y="283"/>
                  </a:lnTo>
                  <a:lnTo>
                    <a:pt x="330" y="309"/>
                  </a:lnTo>
                  <a:lnTo>
                    <a:pt x="297" y="336"/>
                  </a:lnTo>
                  <a:lnTo>
                    <a:pt x="266" y="364"/>
                  </a:lnTo>
                  <a:lnTo>
                    <a:pt x="236" y="393"/>
                  </a:lnTo>
                  <a:lnTo>
                    <a:pt x="207" y="423"/>
                  </a:lnTo>
                  <a:lnTo>
                    <a:pt x="179" y="455"/>
                  </a:lnTo>
                  <a:lnTo>
                    <a:pt x="153" y="488"/>
                  </a:lnTo>
                  <a:lnTo>
                    <a:pt x="129" y="522"/>
                  </a:lnTo>
                  <a:lnTo>
                    <a:pt x="107" y="559"/>
                  </a:lnTo>
                  <a:lnTo>
                    <a:pt x="87" y="596"/>
                  </a:lnTo>
                  <a:lnTo>
                    <a:pt x="68" y="634"/>
                  </a:lnTo>
                  <a:lnTo>
                    <a:pt x="52" y="673"/>
                  </a:lnTo>
                  <a:lnTo>
                    <a:pt x="37" y="714"/>
                  </a:lnTo>
                  <a:lnTo>
                    <a:pt x="25" y="757"/>
                  </a:lnTo>
                  <a:lnTo>
                    <a:pt x="15" y="801"/>
                  </a:lnTo>
                  <a:lnTo>
                    <a:pt x="7" y="846"/>
                  </a:lnTo>
                  <a:lnTo>
                    <a:pt x="2" y="893"/>
                  </a:lnTo>
                  <a:lnTo>
                    <a:pt x="0" y="940"/>
                  </a:lnTo>
                  <a:lnTo>
                    <a:pt x="0" y="990"/>
                  </a:lnTo>
                  <a:lnTo>
                    <a:pt x="3" y="1040"/>
                  </a:lnTo>
                  <a:lnTo>
                    <a:pt x="8" y="1093"/>
                  </a:lnTo>
                  <a:lnTo>
                    <a:pt x="17" y="1147"/>
                  </a:lnTo>
                  <a:lnTo>
                    <a:pt x="28" y="1202"/>
                  </a:lnTo>
                  <a:lnTo>
                    <a:pt x="43" y="1259"/>
                  </a:lnTo>
                  <a:lnTo>
                    <a:pt x="60" y="1318"/>
                  </a:lnTo>
                  <a:lnTo>
                    <a:pt x="81" y="1377"/>
                  </a:lnTo>
                  <a:lnTo>
                    <a:pt x="112" y="1457"/>
                  </a:lnTo>
                  <a:lnTo>
                    <a:pt x="142" y="1533"/>
                  </a:lnTo>
                  <a:lnTo>
                    <a:pt x="172" y="1607"/>
                  </a:lnTo>
                  <a:lnTo>
                    <a:pt x="202" y="1677"/>
                  </a:lnTo>
                  <a:lnTo>
                    <a:pt x="231" y="1743"/>
                  </a:lnTo>
                  <a:lnTo>
                    <a:pt x="259" y="1806"/>
                  </a:lnTo>
                  <a:lnTo>
                    <a:pt x="286" y="1867"/>
                  </a:lnTo>
                  <a:lnTo>
                    <a:pt x="313" y="1924"/>
                  </a:lnTo>
                  <a:lnTo>
                    <a:pt x="363" y="2029"/>
                  </a:lnTo>
                  <a:lnTo>
                    <a:pt x="410" y="2124"/>
                  </a:lnTo>
                  <a:lnTo>
                    <a:pt x="452" y="2206"/>
                  </a:lnTo>
                  <a:lnTo>
                    <a:pt x="489" y="2278"/>
                  </a:lnTo>
                  <a:lnTo>
                    <a:pt x="519" y="2342"/>
                  </a:lnTo>
                  <a:lnTo>
                    <a:pt x="544" y="2395"/>
                  </a:lnTo>
                  <a:lnTo>
                    <a:pt x="553" y="2419"/>
                  </a:lnTo>
                  <a:lnTo>
                    <a:pt x="561" y="2440"/>
                  </a:lnTo>
                  <a:lnTo>
                    <a:pt x="566" y="2460"/>
                  </a:lnTo>
                  <a:lnTo>
                    <a:pt x="570" y="2477"/>
                  </a:lnTo>
                  <a:lnTo>
                    <a:pt x="572" y="2493"/>
                  </a:lnTo>
                  <a:lnTo>
                    <a:pt x="571" y="2507"/>
                  </a:lnTo>
                  <a:lnTo>
                    <a:pt x="568" y="2519"/>
                  </a:lnTo>
                  <a:lnTo>
                    <a:pt x="563" y="2530"/>
                  </a:lnTo>
                  <a:lnTo>
                    <a:pt x="556" y="2539"/>
                  </a:lnTo>
                  <a:lnTo>
                    <a:pt x="546" y="2546"/>
                  </a:lnTo>
                  <a:lnTo>
                    <a:pt x="534" y="2552"/>
                  </a:lnTo>
                  <a:lnTo>
                    <a:pt x="519" y="2557"/>
                  </a:lnTo>
                  <a:lnTo>
                    <a:pt x="502" y="2561"/>
                  </a:lnTo>
                  <a:lnTo>
                    <a:pt x="485" y="2563"/>
                  </a:lnTo>
                  <a:lnTo>
                    <a:pt x="468" y="2564"/>
                  </a:lnTo>
                  <a:lnTo>
                    <a:pt x="451" y="2565"/>
                  </a:lnTo>
                  <a:lnTo>
                    <a:pt x="433" y="2564"/>
                  </a:lnTo>
                  <a:lnTo>
                    <a:pt x="415" y="2563"/>
                  </a:lnTo>
                  <a:lnTo>
                    <a:pt x="397" y="2561"/>
                  </a:lnTo>
                  <a:lnTo>
                    <a:pt x="380" y="2558"/>
                  </a:lnTo>
                  <a:lnTo>
                    <a:pt x="345" y="2551"/>
                  </a:lnTo>
                  <a:lnTo>
                    <a:pt x="310" y="2542"/>
                  </a:lnTo>
                  <a:lnTo>
                    <a:pt x="277" y="2531"/>
                  </a:lnTo>
                  <a:lnTo>
                    <a:pt x="246" y="2519"/>
                  </a:lnTo>
                  <a:lnTo>
                    <a:pt x="216" y="2507"/>
                  </a:lnTo>
                  <a:lnTo>
                    <a:pt x="188" y="2494"/>
                  </a:lnTo>
                  <a:lnTo>
                    <a:pt x="164" y="2482"/>
                  </a:lnTo>
                  <a:lnTo>
                    <a:pt x="143" y="2471"/>
                  </a:lnTo>
                  <a:lnTo>
                    <a:pt x="114" y="2455"/>
                  </a:lnTo>
                  <a:lnTo>
                    <a:pt x="103" y="2448"/>
                  </a:lnTo>
                  <a:lnTo>
                    <a:pt x="114" y="2464"/>
                  </a:lnTo>
                  <a:lnTo>
                    <a:pt x="145" y="2505"/>
                  </a:lnTo>
                  <a:lnTo>
                    <a:pt x="168" y="2533"/>
                  </a:lnTo>
                  <a:lnTo>
                    <a:pt x="195" y="2563"/>
                  </a:lnTo>
                  <a:lnTo>
                    <a:pt x="211" y="2579"/>
                  </a:lnTo>
                  <a:lnTo>
                    <a:pt x="227" y="2596"/>
                  </a:lnTo>
                  <a:lnTo>
                    <a:pt x="244" y="2612"/>
                  </a:lnTo>
                  <a:lnTo>
                    <a:pt x="262" y="2629"/>
                  </a:lnTo>
                  <a:lnTo>
                    <a:pt x="281" y="2645"/>
                  </a:lnTo>
                  <a:lnTo>
                    <a:pt x="300" y="2661"/>
                  </a:lnTo>
                  <a:lnTo>
                    <a:pt x="321" y="2677"/>
                  </a:lnTo>
                  <a:lnTo>
                    <a:pt x="342" y="2692"/>
                  </a:lnTo>
                  <a:lnTo>
                    <a:pt x="364" y="2706"/>
                  </a:lnTo>
                  <a:lnTo>
                    <a:pt x="387" y="2719"/>
                  </a:lnTo>
                  <a:lnTo>
                    <a:pt x="411" y="2732"/>
                  </a:lnTo>
                  <a:lnTo>
                    <a:pt x="436" y="2743"/>
                  </a:lnTo>
                  <a:lnTo>
                    <a:pt x="461" y="2753"/>
                  </a:lnTo>
                  <a:lnTo>
                    <a:pt x="486" y="2762"/>
                  </a:lnTo>
                  <a:lnTo>
                    <a:pt x="512" y="2769"/>
                  </a:lnTo>
                  <a:lnTo>
                    <a:pt x="538" y="2774"/>
                  </a:lnTo>
                  <a:lnTo>
                    <a:pt x="566" y="2778"/>
                  </a:lnTo>
                  <a:lnTo>
                    <a:pt x="593" y="2779"/>
                  </a:lnTo>
                  <a:lnTo>
                    <a:pt x="621" y="2779"/>
                  </a:lnTo>
                  <a:lnTo>
                    <a:pt x="649" y="2776"/>
                  </a:lnTo>
                  <a:lnTo>
                    <a:pt x="759" y="2761"/>
                  </a:lnTo>
                  <a:lnTo>
                    <a:pt x="856" y="2747"/>
                  </a:lnTo>
                  <a:lnTo>
                    <a:pt x="879" y="2742"/>
                  </a:lnTo>
                  <a:lnTo>
                    <a:pt x="902" y="2737"/>
                  </a:lnTo>
                  <a:lnTo>
                    <a:pt x="923" y="2732"/>
                  </a:lnTo>
                  <a:lnTo>
                    <a:pt x="944" y="2726"/>
                  </a:lnTo>
                  <a:lnTo>
                    <a:pt x="964" y="2719"/>
                  </a:lnTo>
                  <a:lnTo>
                    <a:pt x="984" y="2711"/>
                  </a:lnTo>
                  <a:lnTo>
                    <a:pt x="1003" y="2702"/>
                  </a:lnTo>
                  <a:lnTo>
                    <a:pt x="1022" y="2691"/>
                  </a:lnTo>
                  <a:lnTo>
                    <a:pt x="1040" y="2680"/>
                  </a:lnTo>
                  <a:lnTo>
                    <a:pt x="1057" y="2667"/>
                  </a:lnTo>
                  <a:lnTo>
                    <a:pt x="1074" y="2653"/>
                  </a:lnTo>
                  <a:lnTo>
                    <a:pt x="1091" y="2638"/>
                  </a:lnTo>
                  <a:lnTo>
                    <a:pt x="1108" y="2621"/>
                  </a:lnTo>
                  <a:lnTo>
                    <a:pt x="1124" y="2602"/>
                  </a:lnTo>
                  <a:lnTo>
                    <a:pt x="1140" y="2580"/>
                  </a:lnTo>
                  <a:lnTo>
                    <a:pt x="1155" y="2557"/>
                  </a:lnTo>
                  <a:lnTo>
                    <a:pt x="1169" y="2533"/>
                  </a:lnTo>
                  <a:lnTo>
                    <a:pt x="1183" y="2506"/>
                  </a:lnTo>
                  <a:lnTo>
                    <a:pt x="1197" y="2477"/>
                  </a:lnTo>
                  <a:lnTo>
                    <a:pt x="1211" y="2446"/>
                  </a:lnTo>
                  <a:lnTo>
                    <a:pt x="1224" y="2412"/>
                  </a:lnTo>
                  <a:lnTo>
                    <a:pt x="1237" y="2376"/>
                  </a:lnTo>
                  <a:lnTo>
                    <a:pt x="1250" y="2337"/>
                  </a:lnTo>
                  <a:lnTo>
                    <a:pt x="1262" y="2295"/>
                  </a:lnTo>
                  <a:lnTo>
                    <a:pt x="1273" y="2252"/>
                  </a:lnTo>
                  <a:lnTo>
                    <a:pt x="1280" y="2210"/>
                  </a:lnTo>
                  <a:lnTo>
                    <a:pt x="1284" y="2167"/>
                  </a:lnTo>
                  <a:lnTo>
                    <a:pt x="1286" y="2125"/>
                  </a:lnTo>
                  <a:lnTo>
                    <a:pt x="1286" y="2084"/>
                  </a:lnTo>
                  <a:lnTo>
                    <a:pt x="1283" y="2041"/>
                  </a:lnTo>
                  <a:lnTo>
                    <a:pt x="1278" y="2000"/>
                  </a:lnTo>
                  <a:lnTo>
                    <a:pt x="1272" y="1959"/>
                  </a:lnTo>
                  <a:lnTo>
                    <a:pt x="1265" y="1918"/>
                  </a:lnTo>
                  <a:lnTo>
                    <a:pt x="1256" y="1877"/>
                  </a:lnTo>
                  <a:lnTo>
                    <a:pt x="1247" y="1837"/>
                  </a:lnTo>
                  <a:lnTo>
                    <a:pt x="1237" y="1796"/>
                  </a:lnTo>
                  <a:lnTo>
                    <a:pt x="1216" y="1716"/>
                  </a:lnTo>
                  <a:lnTo>
                    <a:pt x="1197" y="1637"/>
                  </a:lnTo>
                  <a:lnTo>
                    <a:pt x="1188" y="1598"/>
                  </a:lnTo>
                  <a:lnTo>
                    <a:pt x="1180" y="1559"/>
                  </a:lnTo>
                  <a:lnTo>
                    <a:pt x="1174" y="1519"/>
                  </a:lnTo>
                  <a:lnTo>
                    <a:pt x="1169" y="1480"/>
                  </a:lnTo>
                  <a:lnTo>
                    <a:pt x="1166" y="1442"/>
                  </a:lnTo>
                  <a:lnTo>
                    <a:pt x="1165" y="1403"/>
                  </a:lnTo>
                  <a:lnTo>
                    <a:pt x="1166" y="1365"/>
                  </a:lnTo>
                  <a:lnTo>
                    <a:pt x="1170" y="1327"/>
                  </a:lnTo>
                  <a:lnTo>
                    <a:pt x="1177" y="1288"/>
                  </a:lnTo>
                  <a:lnTo>
                    <a:pt x="1187" y="1251"/>
                  </a:lnTo>
                  <a:lnTo>
                    <a:pt x="1200" y="1213"/>
                  </a:lnTo>
                  <a:lnTo>
                    <a:pt x="1217" y="1176"/>
                  </a:lnTo>
                  <a:lnTo>
                    <a:pt x="1238" y="1139"/>
                  </a:lnTo>
                  <a:lnTo>
                    <a:pt x="1263" y="1102"/>
                  </a:lnTo>
                  <a:lnTo>
                    <a:pt x="1293" y="1065"/>
                  </a:lnTo>
                  <a:lnTo>
                    <a:pt x="1327" y="1027"/>
                  </a:lnTo>
                  <a:lnTo>
                    <a:pt x="1400" y="956"/>
                  </a:lnTo>
                  <a:lnTo>
                    <a:pt x="1466" y="889"/>
                  </a:lnTo>
                  <a:lnTo>
                    <a:pt x="1527" y="827"/>
                  </a:lnTo>
                  <a:lnTo>
                    <a:pt x="1583" y="767"/>
                  </a:lnTo>
                  <a:lnTo>
                    <a:pt x="1608" y="739"/>
                  </a:lnTo>
                  <a:lnTo>
                    <a:pt x="1631" y="711"/>
                  </a:lnTo>
                  <a:lnTo>
                    <a:pt x="1653" y="684"/>
                  </a:lnTo>
                  <a:lnTo>
                    <a:pt x="1673" y="657"/>
                  </a:lnTo>
                  <a:lnTo>
                    <a:pt x="1691" y="631"/>
                  </a:lnTo>
                  <a:lnTo>
                    <a:pt x="1708" y="605"/>
                  </a:lnTo>
                  <a:lnTo>
                    <a:pt x="1722" y="580"/>
                  </a:lnTo>
                  <a:lnTo>
                    <a:pt x="1734" y="555"/>
                  </a:lnTo>
                  <a:lnTo>
                    <a:pt x="1744" y="530"/>
                  </a:lnTo>
                  <a:lnTo>
                    <a:pt x="1752" y="504"/>
                  </a:lnTo>
                  <a:lnTo>
                    <a:pt x="1758" y="480"/>
                  </a:lnTo>
                  <a:lnTo>
                    <a:pt x="1762" y="455"/>
                  </a:lnTo>
                  <a:lnTo>
                    <a:pt x="1763" y="430"/>
                  </a:lnTo>
                  <a:lnTo>
                    <a:pt x="1762" y="405"/>
                  </a:lnTo>
                  <a:lnTo>
                    <a:pt x="1758" y="380"/>
                  </a:lnTo>
                  <a:lnTo>
                    <a:pt x="1752" y="354"/>
                  </a:lnTo>
                  <a:lnTo>
                    <a:pt x="1743" y="328"/>
                  </a:lnTo>
                  <a:lnTo>
                    <a:pt x="1732" y="302"/>
                  </a:lnTo>
                  <a:lnTo>
                    <a:pt x="1718" y="275"/>
                  </a:lnTo>
                  <a:lnTo>
                    <a:pt x="1701" y="247"/>
                  </a:lnTo>
                  <a:lnTo>
                    <a:pt x="1682" y="219"/>
                  </a:lnTo>
                  <a:lnTo>
                    <a:pt x="1659" y="191"/>
                  </a:lnTo>
                  <a:lnTo>
                    <a:pt x="1634" y="161"/>
                  </a:lnTo>
                  <a:lnTo>
                    <a:pt x="1605" y="131"/>
                  </a:lnTo>
                  <a:close/>
                </a:path>
              </a:pathLst>
            </a:custGeom>
            <a:solidFill>
              <a:srgbClr val="38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69" name="Freeform 690"/>
            <p:cNvSpPr>
              <a:spLocks/>
            </p:cNvSpPr>
            <p:nvPr/>
          </p:nvSpPr>
          <p:spPr bwMode="auto">
            <a:xfrm>
              <a:off x="836" y="3350"/>
              <a:ext cx="177" cy="60"/>
            </a:xfrm>
            <a:custGeom>
              <a:avLst/>
              <a:gdLst/>
              <a:ahLst/>
              <a:cxnLst>
                <a:cxn ang="0">
                  <a:pos x="381" y="105"/>
                </a:cxn>
                <a:cxn ang="0">
                  <a:pos x="425" y="84"/>
                </a:cxn>
                <a:cxn ang="0">
                  <a:pos x="476" y="65"/>
                </a:cxn>
                <a:cxn ang="0">
                  <a:pos x="546" y="45"/>
                </a:cxn>
                <a:cxn ang="0">
                  <a:pos x="634" y="25"/>
                </a:cxn>
                <a:cxn ang="0">
                  <a:pos x="743" y="10"/>
                </a:cxn>
                <a:cxn ang="0">
                  <a:pos x="836" y="3"/>
                </a:cxn>
                <a:cxn ang="0">
                  <a:pos x="904" y="0"/>
                </a:cxn>
                <a:cxn ang="0">
                  <a:pos x="978" y="0"/>
                </a:cxn>
                <a:cxn ang="0">
                  <a:pos x="1049" y="5"/>
                </a:cxn>
                <a:cxn ang="0">
                  <a:pos x="1117" y="15"/>
                </a:cxn>
                <a:cxn ang="0">
                  <a:pos x="1183" y="28"/>
                </a:cxn>
                <a:cxn ang="0">
                  <a:pos x="1245" y="45"/>
                </a:cxn>
                <a:cxn ang="0">
                  <a:pos x="1304" y="63"/>
                </a:cxn>
                <a:cxn ang="0">
                  <a:pos x="1384" y="94"/>
                </a:cxn>
                <a:cxn ang="0">
                  <a:pos x="1477" y="137"/>
                </a:cxn>
                <a:cxn ang="0">
                  <a:pos x="1549" y="176"/>
                </a:cxn>
                <a:cxn ang="0">
                  <a:pos x="1616" y="220"/>
                </a:cxn>
                <a:cxn ang="0">
                  <a:pos x="1815" y="416"/>
                </a:cxn>
                <a:cxn ang="0">
                  <a:pos x="0" y="656"/>
                </a:cxn>
                <a:cxn ang="0">
                  <a:pos x="13" y="585"/>
                </a:cxn>
                <a:cxn ang="0">
                  <a:pos x="35" y="508"/>
                </a:cxn>
                <a:cxn ang="0">
                  <a:pos x="52" y="463"/>
                </a:cxn>
                <a:cxn ang="0">
                  <a:pos x="72" y="416"/>
                </a:cxn>
                <a:cxn ang="0">
                  <a:pos x="97" y="366"/>
                </a:cxn>
                <a:cxn ang="0">
                  <a:pos x="127" y="315"/>
                </a:cxn>
                <a:cxn ang="0">
                  <a:pos x="162" y="263"/>
                </a:cxn>
                <a:cxn ang="0">
                  <a:pos x="203" y="213"/>
                </a:cxn>
                <a:cxn ang="0">
                  <a:pos x="251" y="165"/>
                </a:cxn>
                <a:cxn ang="0">
                  <a:pos x="306" y="121"/>
                </a:cxn>
                <a:cxn ang="0">
                  <a:pos x="368" y="80"/>
                </a:cxn>
                <a:cxn ang="0">
                  <a:pos x="438" y="44"/>
                </a:cxn>
              </a:cxnLst>
              <a:rect l="0" t="0" r="r" b="b"/>
              <a:pathLst>
                <a:path w="1947" h="656">
                  <a:moveTo>
                    <a:pt x="372" y="110"/>
                  </a:moveTo>
                  <a:lnTo>
                    <a:pt x="381" y="105"/>
                  </a:lnTo>
                  <a:lnTo>
                    <a:pt x="406" y="93"/>
                  </a:lnTo>
                  <a:lnTo>
                    <a:pt x="425" y="84"/>
                  </a:lnTo>
                  <a:lnTo>
                    <a:pt x="448" y="75"/>
                  </a:lnTo>
                  <a:lnTo>
                    <a:pt x="476" y="65"/>
                  </a:lnTo>
                  <a:lnTo>
                    <a:pt x="509" y="55"/>
                  </a:lnTo>
                  <a:lnTo>
                    <a:pt x="546" y="45"/>
                  </a:lnTo>
                  <a:lnTo>
                    <a:pt x="588" y="34"/>
                  </a:lnTo>
                  <a:lnTo>
                    <a:pt x="634" y="25"/>
                  </a:lnTo>
                  <a:lnTo>
                    <a:pt x="686" y="17"/>
                  </a:lnTo>
                  <a:lnTo>
                    <a:pt x="743" y="10"/>
                  </a:lnTo>
                  <a:lnTo>
                    <a:pt x="804" y="4"/>
                  </a:lnTo>
                  <a:lnTo>
                    <a:pt x="836" y="3"/>
                  </a:lnTo>
                  <a:lnTo>
                    <a:pt x="869" y="1"/>
                  </a:lnTo>
                  <a:lnTo>
                    <a:pt x="904" y="0"/>
                  </a:lnTo>
                  <a:lnTo>
                    <a:pt x="940" y="0"/>
                  </a:lnTo>
                  <a:lnTo>
                    <a:pt x="978" y="0"/>
                  </a:lnTo>
                  <a:lnTo>
                    <a:pt x="1014" y="2"/>
                  </a:lnTo>
                  <a:lnTo>
                    <a:pt x="1049" y="5"/>
                  </a:lnTo>
                  <a:lnTo>
                    <a:pt x="1083" y="10"/>
                  </a:lnTo>
                  <a:lnTo>
                    <a:pt x="1117" y="15"/>
                  </a:lnTo>
                  <a:lnTo>
                    <a:pt x="1150" y="21"/>
                  </a:lnTo>
                  <a:lnTo>
                    <a:pt x="1183" y="28"/>
                  </a:lnTo>
                  <a:lnTo>
                    <a:pt x="1215" y="37"/>
                  </a:lnTo>
                  <a:lnTo>
                    <a:pt x="1245" y="45"/>
                  </a:lnTo>
                  <a:lnTo>
                    <a:pt x="1275" y="54"/>
                  </a:lnTo>
                  <a:lnTo>
                    <a:pt x="1304" y="63"/>
                  </a:lnTo>
                  <a:lnTo>
                    <a:pt x="1332" y="73"/>
                  </a:lnTo>
                  <a:lnTo>
                    <a:pt x="1384" y="94"/>
                  </a:lnTo>
                  <a:lnTo>
                    <a:pt x="1433" y="115"/>
                  </a:lnTo>
                  <a:lnTo>
                    <a:pt x="1477" y="137"/>
                  </a:lnTo>
                  <a:lnTo>
                    <a:pt x="1516" y="157"/>
                  </a:lnTo>
                  <a:lnTo>
                    <a:pt x="1549" y="176"/>
                  </a:lnTo>
                  <a:lnTo>
                    <a:pt x="1577" y="194"/>
                  </a:lnTo>
                  <a:lnTo>
                    <a:pt x="1616" y="220"/>
                  </a:lnTo>
                  <a:lnTo>
                    <a:pt x="1630" y="229"/>
                  </a:lnTo>
                  <a:lnTo>
                    <a:pt x="1815" y="416"/>
                  </a:lnTo>
                  <a:lnTo>
                    <a:pt x="1947" y="634"/>
                  </a:lnTo>
                  <a:lnTo>
                    <a:pt x="0" y="656"/>
                  </a:lnTo>
                  <a:lnTo>
                    <a:pt x="3" y="637"/>
                  </a:lnTo>
                  <a:lnTo>
                    <a:pt x="13" y="585"/>
                  </a:lnTo>
                  <a:lnTo>
                    <a:pt x="22" y="549"/>
                  </a:lnTo>
                  <a:lnTo>
                    <a:pt x="35" y="508"/>
                  </a:lnTo>
                  <a:lnTo>
                    <a:pt x="43" y="486"/>
                  </a:lnTo>
                  <a:lnTo>
                    <a:pt x="52" y="463"/>
                  </a:lnTo>
                  <a:lnTo>
                    <a:pt x="61" y="440"/>
                  </a:lnTo>
                  <a:lnTo>
                    <a:pt x="72" y="416"/>
                  </a:lnTo>
                  <a:lnTo>
                    <a:pt x="84" y="391"/>
                  </a:lnTo>
                  <a:lnTo>
                    <a:pt x="97" y="366"/>
                  </a:lnTo>
                  <a:lnTo>
                    <a:pt x="111" y="340"/>
                  </a:lnTo>
                  <a:lnTo>
                    <a:pt x="127" y="315"/>
                  </a:lnTo>
                  <a:lnTo>
                    <a:pt x="144" y="288"/>
                  </a:lnTo>
                  <a:lnTo>
                    <a:pt x="162" y="263"/>
                  </a:lnTo>
                  <a:lnTo>
                    <a:pt x="182" y="238"/>
                  </a:lnTo>
                  <a:lnTo>
                    <a:pt x="203" y="213"/>
                  </a:lnTo>
                  <a:lnTo>
                    <a:pt x="226" y="189"/>
                  </a:lnTo>
                  <a:lnTo>
                    <a:pt x="251" y="165"/>
                  </a:lnTo>
                  <a:lnTo>
                    <a:pt x="278" y="143"/>
                  </a:lnTo>
                  <a:lnTo>
                    <a:pt x="306" y="121"/>
                  </a:lnTo>
                  <a:lnTo>
                    <a:pt x="336" y="100"/>
                  </a:lnTo>
                  <a:lnTo>
                    <a:pt x="368" y="80"/>
                  </a:lnTo>
                  <a:lnTo>
                    <a:pt x="402" y="61"/>
                  </a:lnTo>
                  <a:lnTo>
                    <a:pt x="438" y="44"/>
                  </a:lnTo>
                  <a:lnTo>
                    <a:pt x="372" y="110"/>
                  </a:lnTo>
                  <a:close/>
                </a:path>
              </a:pathLst>
            </a:custGeom>
            <a:solidFill>
              <a:srgbClr val="8E18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0" name="Freeform 691"/>
            <p:cNvSpPr>
              <a:spLocks/>
            </p:cNvSpPr>
            <p:nvPr/>
          </p:nvSpPr>
          <p:spPr bwMode="auto">
            <a:xfrm>
              <a:off x="701" y="3374"/>
              <a:ext cx="412" cy="352"/>
            </a:xfrm>
            <a:custGeom>
              <a:avLst/>
              <a:gdLst/>
              <a:ahLst/>
              <a:cxnLst>
                <a:cxn ang="0">
                  <a:pos x="1791" y="29"/>
                </a:cxn>
                <a:cxn ang="0">
                  <a:pos x="1969" y="6"/>
                </a:cxn>
                <a:cxn ang="0">
                  <a:pos x="2209" y="2"/>
                </a:cxn>
                <a:cxn ang="0">
                  <a:pos x="2625" y="31"/>
                </a:cxn>
                <a:cxn ang="0">
                  <a:pos x="2922" y="53"/>
                </a:cxn>
                <a:cxn ang="0">
                  <a:pos x="3097" y="86"/>
                </a:cxn>
                <a:cxn ang="0">
                  <a:pos x="3290" y="151"/>
                </a:cxn>
                <a:cxn ang="0">
                  <a:pos x="3371" y="196"/>
                </a:cxn>
                <a:cxn ang="0">
                  <a:pos x="3441" y="226"/>
                </a:cxn>
                <a:cxn ang="0">
                  <a:pos x="3603" y="252"/>
                </a:cxn>
                <a:cxn ang="0">
                  <a:pos x="3957" y="262"/>
                </a:cxn>
                <a:cxn ang="0">
                  <a:pos x="4130" y="279"/>
                </a:cxn>
                <a:cxn ang="0">
                  <a:pos x="4142" y="439"/>
                </a:cxn>
                <a:cxn ang="0">
                  <a:pos x="4182" y="682"/>
                </a:cxn>
                <a:cxn ang="0">
                  <a:pos x="4226" y="827"/>
                </a:cxn>
                <a:cxn ang="0">
                  <a:pos x="4292" y="957"/>
                </a:cxn>
                <a:cxn ang="0">
                  <a:pos x="4415" y="1137"/>
                </a:cxn>
                <a:cxn ang="0">
                  <a:pos x="4494" y="1277"/>
                </a:cxn>
                <a:cxn ang="0">
                  <a:pos x="4525" y="1369"/>
                </a:cxn>
                <a:cxn ang="0">
                  <a:pos x="4521" y="1452"/>
                </a:cxn>
                <a:cxn ang="0">
                  <a:pos x="4498" y="1494"/>
                </a:cxn>
                <a:cxn ang="0">
                  <a:pos x="4400" y="1555"/>
                </a:cxn>
                <a:cxn ang="0">
                  <a:pos x="4101" y="1676"/>
                </a:cxn>
                <a:cxn ang="0">
                  <a:pos x="3929" y="1761"/>
                </a:cxn>
                <a:cxn ang="0">
                  <a:pos x="3827" y="1833"/>
                </a:cxn>
                <a:cxn ang="0">
                  <a:pos x="3611" y="2070"/>
                </a:cxn>
                <a:cxn ang="0">
                  <a:pos x="3655" y="2232"/>
                </a:cxn>
                <a:cxn ang="0">
                  <a:pos x="3679" y="2443"/>
                </a:cxn>
                <a:cxn ang="0">
                  <a:pos x="3675" y="2684"/>
                </a:cxn>
                <a:cxn ang="0">
                  <a:pos x="3683" y="2810"/>
                </a:cxn>
                <a:cxn ang="0">
                  <a:pos x="3760" y="3000"/>
                </a:cxn>
                <a:cxn ang="0">
                  <a:pos x="3809" y="3150"/>
                </a:cxn>
                <a:cxn ang="0">
                  <a:pos x="3815" y="3239"/>
                </a:cxn>
                <a:cxn ang="0">
                  <a:pos x="3790" y="3313"/>
                </a:cxn>
                <a:cxn ang="0">
                  <a:pos x="3653" y="3402"/>
                </a:cxn>
                <a:cxn ang="0">
                  <a:pos x="3202" y="3639"/>
                </a:cxn>
                <a:cxn ang="0">
                  <a:pos x="2964" y="3742"/>
                </a:cxn>
                <a:cxn ang="0">
                  <a:pos x="2718" y="3824"/>
                </a:cxn>
                <a:cxn ang="0">
                  <a:pos x="2480" y="3869"/>
                </a:cxn>
                <a:cxn ang="0">
                  <a:pos x="2256" y="3871"/>
                </a:cxn>
                <a:cxn ang="0">
                  <a:pos x="2037" y="3848"/>
                </a:cxn>
                <a:cxn ang="0">
                  <a:pos x="1741" y="3786"/>
                </a:cxn>
                <a:cxn ang="0">
                  <a:pos x="1342" y="3676"/>
                </a:cxn>
                <a:cxn ang="0">
                  <a:pos x="1045" y="3601"/>
                </a:cxn>
                <a:cxn ang="0">
                  <a:pos x="906" y="3557"/>
                </a:cxn>
                <a:cxn ang="0">
                  <a:pos x="810" y="3509"/>
                </a:cxn>
                <a:cxn ang="0">
                  <a:pos x="749" y="3457"/>
                </a:cxn>
                <a:cxn ang="0">
                  <a:pos x="716" y="3400"/>
                </a:cxn>
                <a:cxn ang="0">
                  <a:pos x="702" y="3336"/>
                </a:cxn>
                <a:cxn ang="0">
                  <a:pos x="703" y="3207"/>
                </a:cxn>
                <a:cxn ang="0">
                  <a:pos x="735" y="3038"/>
                </a:cxn>
                <a:cxn ang="0">
                  <a:pos x="786" y="2861"/>
                </a:cxn>
                <a:cxn ang="0">
                  <a:pos x="61" y="2044"/>
                </a:cxn>
                <a:cxn ang="0">
                  <a:pos x="152" y="1666"/>
                </a:cxn>
                <a:cxn ang="0">
                  <a:pos x="257" y="1324"/>
                </a:cxn>
                <a:cxn ang="0">
                  <a:pos x="385" y="1014"/>
                </a:cxn>
                <a:cxn ang="0">
                  <a:pos x="535" y="791"/>
                </a:cxn>
                <a:cxn ang="0">
                  <a:pos x="824" y="567"/>
                </a:cxn>
                <a:cxn ang="0">
                  <a:pos x="1139" y="358"/>
                </a:cxn>
              </a:cxnLst>
              <a:rect l="0" t="0" r="r" b="b"/>
              <a:pathLst>
                <a:path w="4527" h="3874">
                  <a:moveTo>
                    <a:pt x="1640" y="62"/>
                  </a:moveTo>
                  <a:lnTo>
                    <a:pt x="1678" y="53"/>
                  </a:lnTo>
                  <a:lnTo>
                    <a:pt x="1716" y="44"/>
                  </a:lnTo>
                  <a:lnTo>
                    <a:pt x="1754" y="36"/>
                  </a:lnTo>
                  <a:lnTo>
                    <a:pt x="1791" y="29"/>
                  </a:lnTo>
                  <a:lnTo>
                    <a:pt x="1827" y="22"/>
                  </a:lnTo>
                  <a:lnTo>
                    <a:pt x="1863" y="17"/>
                  </a:lnTo>
                  <a:lnTo>
                    <a:pt x="1899" y="13"/>
                  </a:lnTo>
                  <a:lnTo>
                    <a:pt x="1934" y="9"/>
                  </a:lnTo>
                  <a:lnTo>
                    <a:pt x="1969" y="6"/>
                  </a:lnTo>
                  <a:lnTo>
                    <a:pt x="2004" y="4"/>
                  </a:lnTo>
                  <a:lnTo>
                    <a:pt x="2038" y="2"/>
                  </a:lnTo>
                  <a:lnTo>
                    <a:pt x="2072" y="1"/>
                  </a:lnTo>
                  <a:lnTo>
                    <a:pt x="2140" y="0"/>
                  </a:lnTo>
                  <a:lnTo>
                    <a:pt x="2209" y="2"/>
                  </a:lnTo>
                  <a:lnTo>
                    <a:pt x="2276" y="4"/>
                  </a:lnTo>
                  <a:lnTo>
                    <a:pt x="2344" y="8"/>
                  </a:lnTo>
                  <a:lnTo>
                    <a:pt x="2412" y="13"/>
                  </a:lnTo>
                  <a:lnTo>
                    <a:pt x="2483" y="19"/>
                  </a:lnTo>
                  <a:lnTo>
                    <a:pt x="2625" y="31"/>
                  </a:lnTo>
                  <a:lnTo>
                    <a:pt x="2777" y="41"/>
                  </a:lnTo>
                  <a:lnTo>
                    <a:pt x="2815" y="43"/>
                  </a:lnTo>
                  <a:lnTo>
                    <a:pt x="2852" y="46"/>
                  </a:lnTo>
                  <a:lnTo>
                    <a:pt x="2888" y="49"/>
                  </a:lnTo>
                  <a:lnTo>
                    <a:pt x="2922" y="53"/>
                  </a:lnTo>
                  <a:lnTo>
                    <a:pt x="2954" y="58"/>
                  </a:lnTo>
                  <a:lnTo>
                    <a:pt x="2986" y="63"/>
                  </a:lnTo>
                  <a:lnTo>
                    <a:pt x="3016" y="68"/>
                  </a:lnTo>
                  <a:lnTo>
                    <a:pt x="3044" y="74"/>
                  </a:lnTo>
                  <a:lnTo>
                    <a:pt x="3097" y="86"/>
                  </a:lnTo>
                  <a:lnTo>
                    <a:pt x="3147" y="98"/>
                  </a:lnTo>
                  <a:lnTo>
                    <a:pt x="3190" y="112"/>
                  </a:lnTo>
                  <a:lnTo>
                    <a:pt x="3228" y="125"/>
                  </a:lnTo>
                  <a:lnTo>
                    <a:pt x="3261" y="138"/>
                  </a:lnTo>
                  <a:lnTo>
                    <a:pt x="3290" y="151"/>
                  </a:lnTo>
                  <a:lnTo>
                    <a:pt x="3314" y="162"/>
                  </a:lnTo>
                  <a:lnTo>
                    <a:pt x="3333" y="172"/>
                  </a:lnTo>
                  <a:lnTo>
                    <a:pt x="3359" y="187"/>
                  </a:lnTo>
                  <a:lnTo>
                    <a:pt x="3368" y="193"/>
                  </a:lnTo>
                  <a:lnTo>
                    <a:pt x="3371" y="196"/>
                  </a:lnTo>
                  <a:lnTo>
                    <a:pt x="3383" y="203"/>
                  </a:lnTo>
                  <a:lnTo>
                    <a:pt x="3393" y="208"/>
                  </a:lnTo>
                  <a:lnTo>
                    <a:pt x="3406" y="214"/>
                  </a:lnTo>
                  <a:lnTo>
                    <a:pt x="3422" y="220"/>
                  </a:lnTo>
                  <a:lnTo>
                    <a:pt x="3441" y="226"/>
                  </a:lnTo>
                  <a:lnTo>
                    <a:pt x="3465" y="232"/>
                  </a:lnTo>
                  <a:lnTo>
                    <a:pt x="3492" y="238"/>
                  </a:lnTo>
                  <a:lnTo>
                    <a:pt x="3524" y="243"/>
                  </a:lnTo>
                  <a:lnTo>
                    <a:pt x="3561" y="248"/>
                  </a:lnTo>
                  <a:lnTo>
                    <a:pt x="3603" y="252"/>
                  </a:lnTo>
                  <a:lnTo>
                    <a:pt x="3650" y="256"/>
                  </a:lnTo>
                  <a:lnTo>
                    <a:pt x="3702" y="258"/>
                  </a:lnTo>
                  <a:lnTo>
                    <a:pt x="3761" y="258"/>
                  </a:lnTo>
                  <a:lnTo>
                    <a:pt x="3871" y="259"/>
                  </a:lnTo>
                  <a:lnTo>
                    <a:pt x="3957" y="262"/>
                  </a:lnTo>
                  <a:lnTo>
                    <a:pt x="4023" y="265"/>
                  </a:lnTo>
                  <a:lnTo>
                    <a:pt x="4070" y="269"/>
                  </a:lnTo>
                  <a:lnTo>
                    <a:pt x="4102" y="273"/>
                  </a:lnTo>
                  <a:lnTo>
                    <a:pt x="4121" y="277"/>
                  </a:lnTo>
                  <a:lnTo>
                    <a:pt x="4130" y="279"/>
                  </a:lnTo>
                  <a:lnTo>
                    <a:pt x="4133" y="280"/>
                  </a:lnTo>
                  <a:lnTo>
                    <a:pt x="4133" y="301"/>
                  </a:lnTo>
                  <a:lnTo>
                    <a:pt x="4136" y="356"/>
                  </a:lnTo>
                  <a:lnTo>
                    <a:pt x="4138" y="395"/>
                  </a:lnTo>
                  <a:lnTo>
                    <a:pt x="4142" y="439"/>
                  </a:lnTo>
                  <a:lnTo>
                    <a:pt x="4147" y="487"/>
                  </a:lnTo>
                  <a:lnTo>
                    <a:pt x="4155" y="540"/>
                  </a:lnTo>
                  <a:lnTo>
                    <a:pt x="4164" y="596"/>
                  </a:lnTo>
                  <a:lnTo>
                    <a:pt x="4175" y="653"/>
                  </a:lnTo>
                  <a:lnTo>
                    <a:pt x="4182" y="682"/>
                  </a:lnTo>
                  <a:lnTo>
                    <a:pt x="4189" y="711"/>
                  </a:lnTo>
                  <a:lnTo>
                    <a:pt x="4197" y="740"/>
                  </a:lnTo>
                  <a:lnTo>
                    <a:pt x="4206" y="769"/>
                  </a:lnTo>
                  <a:lnTo>
                    <a:pt x="4216" y="799"/>
                  </a:lnTo>
                  <a:lnTo>
                    <a:pt x="4226" y="827"/>
                  </a:lnTo>
                  <a:lnTo>
                    <a:pt x="4237" y="854"/>
                  </a:lnTo>
                  <a:lnTo>
                    <a:pt x="4250" y="881"/>
                  </a:lnTo>
                  <a:lnTo>
                    <a:pt x="4263" y="907"/>
                  </a:lnTo>
                  <a:lnTo>
                    <a:pt x="4277" y="933"/>
                  </a:lnTo>
                  <a:lnTo>
                    <a:pt x="4292" y="957"/>
                  </a:lnTo>
                  <a:lnTo>
                    <a:pt x="4308" y="980"/>
                  </a:lnTo>
                  <a:lnTo>
                    <a:pt x="4339" y="1023"/>
                  </a:lnTo>
                  <a:lnTo>
                    <a:pt x="4367" y="1065"/>
                  </a:lnTo>
                  <a:lnTo>
                    <a:pt x="4393" y="1103"/>
                  </a:lnTo>
                  <a:lnTo>
                    <a:pt x="4415" y="1137"/>
                  </a:lnTo>
                  <a:lnTo>
                    <a:pt x="4436" y="1170"/>
                  </a:lnTo>
                  <a:lnTo>
                    <a:pt x="4453" y="1200"/>
                  </a:lnTo>
                  <a:lnTo>
                    <a:pt x="4470" y="1228"/>
                  </a:lnTo>
                  <a:lnTo>
                    <a:pt x="4483" y="1253"/>
                  </a:lnTo>
                  <a:lnTo>
                    <a:pt x="4494" y="1277"/>
                  </a:lnTo>
                  <a:lnTo>
                    <a:pt x="4504" y="1298"/>
                  </a:lnTo>
                  <a:lnTo>
                    <a:pt x="4511" y="1319"/>
                  </a:lnTo>
                  <a:lnTo>
                    <a:pt x="4517" y="1337"/>
                  </a:lnTo>
                  <a:lnTo>
                    <a:pt x="4522" y="1354"/>
                  </a:lnTo>
                  <a:lnTo>
                    <a:pt x="4525" y="1369"/>
                  </a:lnTo>
                  <a:lnTo>
                    <a:pt x="4526" y="1383"/>
                  </a:lnTo>
                  <a:lnTo>
                    <a:pt x="4527" y="1396"/>
                  </a:lnTo>
                  <a:lnTo>
                    <a:pt x="4526" y="1417"/>
                  </a:lnTo>
                  <a:lnTo>
                    <a:pt x="4524" y="1435"/>
                  </a:lnTo>
                  <a:lnTo>
                    <a:pt x="4521" y="1452"/>
                  </a:lnTo>
                  <a:lnTo>
                    <a:pt x="4515" y="1467"/>
                  </a:lnTo>
                  <a:lnTo>
                    <a:pt x="4512" y="1474"/>
                  </a:lnTo>
                  <a:lnTo>
                    <a:pt x="4508" y="1481"/>
                  </a:lnTo>
                  <a:lnTo>
                    <a:pt x="4503" y="1488"/>
                  </a:lnTo>
                  <a:lnTo>
                    <a:pt x="4498" y="1494"/>
                  </a:lnTo>
                  <a:lnTo>
                    <a:pt x="4485" y="1507"/>
                  </a:lnTo>
                  <a:lnTo>
                    <a:pt x="4470" y="1519"/>
                  </a:lnTo>
                  <a:lnTo>
                    <a:pt x="4449" y="1530"/>
                  </a:lnTo>
                  <a:lnTo>
                    <a:pt x="4427" y="1542"/>
                  </a:lnTo>
                  <a:lnTo>
                    <a:pt x="4400" y="1555"/>
                  </a:lnTo>
                  <a:lnTo>
                    <a:pt x="4370" y="1568"/>
                  </a:lnTo>
                  <a:lnTo>
                    <a:pt x="4294" y="1599"/>
                  </a:lnTo>
                  <a:lnTo>
                    <a:pt x="4198" y="1636"/>
                  </a:lnTo>
                  <a:lnTo>
                    <a:pt x="4147" y="1656"/>
                  </a:lnTo>
                  <a:lnTo>
                    <a:pt x="4101" y="1676"/>
                  </a:lnTo>
                  <a:lnTo>
                    <a:pt x="4059" y="1695"/>
                  </a:lnTo>
                  <a:lnTo>
                    <a:pt x="4021" y="1713"/>
                  </a:lnTo>
                  <a:lnTo>
                    <a:pt x="3986" y="1730"/>
                  </a:lnTo>
                  <a:lnTo>
                    <a:pt x="3956" y="1746"/>
                  </a:lnTo>
                  <a:lnTo>
                    <a:pt x="3929" y="1761"/>
                  </a:lnTo>
                  <a:lnTo>
                    <a:pt x="3906" y="1775"/>
                  </a:lnTo>
                  <a:lnTo>
                    <a:pt x="3869" y="1799"/>
                  </a:lnTo>
                  <a:lnTo>
                    <a:pt x="3845" y="1817"/>
                  </a:lnTo>
                  <a:lnTo>
                    <a:pt x="3831" y="1829"/>
                  </a:lnTo>
                  <a:lnTo>
                    <a:pt x="3827" y="1833"/>
                  </a:lnTo>
                  <a:lnTo>
                    <a:pt x="3565" y="1964"/>
                  </a:lnTo>
                  <a:lnTo>
                    <a:pt x="3568" y="1971"/>
                  </a:lnTo>
                  <a:lnTo>
                    <a:pt x="3579" y="1991"/>
                  </a:lnTo>
                  <a:lnTo>
                    <a:pt x="3593" y="2025"/>
                  </a:lnTo>
                  <a:lnTo>
                    <a:pt x="3611" y="2070"/>
                  </a:lnTo>
                  <a:lnTo>
                    <a:pt x="3620" y="2098"/>
                  </a:lnTo>
                  <a:lnTo>
                    <a:pt x="3630" y="2127"/>
                  </a:lnTo>
                  <a:lnTo>
                    <a:pt x="3639" y="2160"/>
                  </a:lnTo>
                  <a:lnTo>
                    <a:pt x="3647" y="2194"/>
                  </a:lnTo>
                  <a:lnTo>
                    <a:pt x="3655" y="2232"/>
                  </a:lnTo>
                  <a:lnTo>
                    <a:pt x="3663" y="2271"/>
                  </a:lnTo>
                  <a:lnTo>
                    <a:pt x="3669" y="2313"/>
                  </a:lnTo>
                  <a:lnTo>
                    <a:pt x="3674" y="2358"/>
                  </a:lnTo>
                  <a:lnTo>
                    <a:pt x="3677" y="2402"/>
                  </a:lnTo>
                  <a:lnTo>
                    <a:pt x="3679" y="2443"/>
                  </a:lnTo>
                  <a:lnTo>
                    <a:pt x="3680" y="2483"/>
                  </a:lnTo>
                  <a:lnTo>
                    <a:pt x="3680" y="2521"/>
                  </a:lnTo>
                  <a:lnTo>
                    <a:pt x="3678" y="2590"/>
                  </a:lnTo>
                  <a:lnTo>
                    <a:pt x="3676" y="2655"/>
                  </a:lnTo>
                  <a:lnTo>
                    <a:pt x="3675" y="2684"/>
                  </a:lnTo>
                  <a:lnTo>
                    <a:pt x="3675" y="2711"/>
                  </a:lnTo>
                  <a:lnTo>
                    <a:pt x="3675" y="2738"/>
                  </a:lnTo>
                  <a:lnTo>
                    <a:pt x="3677" y="2763"/>
                  </a:lnTo>
                  <a:lnTo>
                    <a:pt x="3679" y="2787"/>
                  </a:lnTo>
                  <a:lnTo>
                    <a:pt x="3683" y="2810"/>
                  </a:lnTo>
                  <a:lnTo>
                    <a:pt x="3688" y="2831"/>
                  </a:lnTo>
                  <a:lnTo>
                    <a:pt x="3695" y="2852"/>
                  </a:lnTo>
                  <a:lnTo>
                    <a:pt x="3717" y="2903"/>
                  </a:lnTo>
                  <a:lnTo>
                    <a:pt x="3745" y="2965"/>
                  </a:lnTo>
                  <a:lnTo>
                    <a:pt x="3760" y="3000"/>
                  </a:lnTo>
                  <a:lnTo>
                    <a:pt x="3774" y="3037"/>
                  </a:lnTo>
                  <a:lnTo>
                    <a:pt x="3787" y="3074"/>
                  </a:lnTo>
                  <a:lnTo>
                    <a:pt x="3800" y="3113"/>
                  </a:lnTo>
                  <a:lnTo>
                    <a:pt x="3804" y="3132"/>
                  </a:lnTo>
                  <a:lnTo>
                    <a:pt x="3809" y="3150"/>
                  </a:lnTo>
                  <a:lnTo>
                    <a:pt x="3812" y="3169"/>
                  </a:lnTo>
                  <a:lnTo>
                    <a:pt x="3814" y="3187"/>
                  </a:lnTo>
                  <a:lnTo>
                    <a:pt x="3815" y="3205"/>
                  </a:lnTo>
                  <a:lnTo>
                    <a:pt x="3816" y="3222"/>
                  </a:lnTo>
                  <a:lnTo>
                    <a:pt x="3815" y="3239"/>
                  </a:lnTo>
                  <a:lnTo>
                    <a:pt x="3813" y="3255"/>
                  </a:lnTo>
                  <a:lnTo>
                    <a:pt x="3809" y="3271"/>
                  </a:lnTo>
                  <a:lnTo>
                    <a:pt x="3804" y="3286"/>
                  </a:lnTo>
                  <a:lnTo>
                    <a:pt x="3798" y="3300"/>
                  </a:lnTo>
                  <a:lnTo>
                    <a:pt x="3790" y="3313"/>
                  </a:lnTo>
                  <a:lnTo>
                    <a:pt x="3779" y="3325"/>
                  </a:lnTo>
                  <a:lnTo>
                    <a:pt x="3768" y="3336"/>
                  </a:lnTo>
                  <a:lnTo>
                    <a:pt x="3754" y="3346"/>
                  </a:lnTo>
                  <a:lnTo>
                    <a:pt x="3739" y="3355"/>
                  </a:lnTo>
                  <a:lnTo>
                    <a:pt x="3653" y="3402"/>
                  </a:lnTo>
                  <a:lnTo>
                    <a:pt x="3529" y="3470"/>
                  </a:lnTo>
                  <a:lnTo>
                    <a:pt x="3456" y="3510"/>
                  </a:lnTo>
                  <a:lnTo>
                    <a:pt x="3377" y="3552"/>
                  </a:lnTo>
                  <a:lnTo>
                    <a:pt x="3291" y="3595"/>
                  </a:lnTo>
                  <a:lnTo>
                    <a:pt x="3202" y="3639"/>
                  </a:lnTo>
                  <a:lnTo>
                    <a:pt x="3156" y="3661"/>
                  </a:lnTo>
                  <a:lnTo>
                    <a:pt x="3108" y="3682"/>
                  </a:lnTo>
                  <a:lnTo>
                    <a:pt x="3060" y="3703"/>
                  </a:lnTo>
                  <a:lnTo>
                    <a:pt x="3012" y="3723"/>
                  </a:lnTo>
                  <a:lnTo>
                    <a:pt x="2964" y="3742"/>
                  </a:lnTo>
                  <a:lnTo>
                    <a:pt x="2915" y="3761"/>
                  </a:lnTo>
                  <a:lnTo>
                    <a:pt x="2865" y="3778"/>
                  </a:lnTo>
                  <a:lnTo>
                    <a:pt x="2816" y="3795"/>
                  </a:lnTo>
                  <a:lnTo>
                    <a:pt x="2767" y="3810"/>
                  </a:lnTo>
                  <a:lnTo>
                    <a:pt x="2718" y="3824"/>
                  </a:lnTo>
                  <a:lnTo>
                    <a:pt x="2670" y="3837"/>
                  </a:lnTo>
                  <a:lnTo>
                    <a:pt x="2621" y="3848"/>
                  </a:lnTo>
                  <a:lnTo>
                    <a:pt x="2573" y="3857"/>
                  </a:lnTo>
                  <a:lnTo>
                    <a:pt x="2526" y="3864"/>
                  </a:lnTo>
                  <a:lnTo>
                    <a:pt x="2480" y="3869"/>
                  </a:lnTo>
                  <a:lnTo>
                    <a:pt x="2435" y="3872"/>
                  </a:lnTo>
                  <a:lnTo>
                    <a:pt x="2389" y="3874"/>
                  </a:lnTo>
                  <a:lnTo>
                    <a:pt x="2344" y="3874"/>
                  </a:lnTo>
                  <a:lnTo>
                    <a:pt x="2300" y="3873"/>
                  </a:lnTo>
                  <a:lnTo>
                    <a:pt x="2256" y="3871"/>
                  </a:lnTo>
                  <a:lnTo>
                    <a:pt x="2212" y="3868"/>
                  </a:lnTo>
                  <a:lnTo>
                    <a:pt x="2167" y="3865"/>
                  </a:lnTo>
                  <a:lnTo>
                    <a:pt x="2124" y="3860"/>
                  </a:lnTo>
                  <a:lnTo>
                    <a:pt x="2080" y="3854"/>
                  </a:lnTo>
                  <a:lnTo>
                    <a:pt x="2037" y="3848"/>
                  </a:lnTo>
                  <a:lnTo>
                    <a:pt x="1995" y="3841"/>
                  </a:lnTo>
                  <a:lnTo>
                    <a:pt x="1951" y="3833"/>
                  </a:lnTo>
                  <a:lnTo>
                    <a:pt x="1909" y="3825"/>
                  </a:lnTo>
                  <a:lnTo>
                    <a:pt x="1825" y="3806"/>
                  </a:lnTo>
                  <a:lnTo>
                    <a:pt x="1741" y="3786"/>
                  </a:lnTo>
                  <a:lnTo>
                    <a:pt x="1659" y="3765"/>
                  </a:lnTo>
                  <a:lnTo>
                    <a:pt x="1579" y="3743"/>
                  </a:lnTo>
                  <a:lnTo>
                    <a:pt x="1498" y="3720"/>
                  </a:lnTo>
                  <a:lnTo>
                    <a:pt x="1419" y="3698"/>
                  </a:lnTo>
                  <a:lnTo>
                    <a:pt x="1342" y="3676"/>
                  </a:lnTo>
                  <a:lnTo>
                    <a:pt x="1264" y="3655"/>
                  </a:lnTo>
                  <a:lnTo>
                    <a:pt x="1189" y="3636"/>
                  </a:lnTo>
                  <a:lnTo>
                    <a:pt x="1115" y="3617"/>
                  </a:lnTo>
                  <a:lnTo>
                    <a:pt x="1079" y="3609"/>
                  </a:lnTo>
                  <a:lnTo>
                    <a:pt x="1045" y="3601"/>
                  </a:lnTo>
                  <a:lnTo>
                    <a:pt x="1013" y="3592"/>
                  </a:lnTo>
                  <a:lnTo>
                    <a:pt x="984" y="3584"/>
                  </a:lnTo>
                  <a:lnTo>
                    <a:pt x="956" y="3575"/>
                  </a:lnTo>
                  <a:lnTo>
                    <a:pt x="930" y="3566"/>
                  </a:lnTo>
                  <a:lnTo>
                    <a:pt x="906" y="3557"/>
                  </a:lnTo>
                  <a:lnTo>
                    <a:pt x="884" y="3548"/>
                  </a:lnTo>
                  <a:lnTo>
                    <a:pt x="863" y="3538"/>
                  </a:lnTo>
                  <a:lnTo>
                    <a:pt x="843" y="3529"/>
                  </a:lnTo>
                  <a:lnTo>
                    <a:pt x="826" y="3519"/>
                  </a:lnTo>
                  <a:lnTo>
                    <a:pt x="810" y="3509"/>
                  </a:lnTo>
                  <a:lnTo>
                    <a:pt x="795" y="3499"/>
                  </a:lnTo>
                  <a:lnTo>
                    <a:pt x="782" y="3489"/>
                  </a:lnTo>
                  <a:lnTo>
                    <a:pt x="770" y="3478"/>
                  </a:lnTo>
                  <a:lnTo>
                    <a:pt x="759" y="3468"/>
                  </a:lnTo>
                  <a:lnTo>
                    <a:pt x="749" y="3457"/>
                  </a:lnTo>
                  <a:lnTo>
                    <a:pt x="741" y="3446"/>
                  </a:lnTo>
                  <a:lnTo>
                    <a:pt x="733" y="3435"/>
                  </a:lnTo>
                  <a:lnTo>
                    <a:pt x="727" y="3423"/>
                  </a:lnTo>
                  <a:lnTo>
                    <a:pt x="721" y="3412"/>
                  </a:lnTo>
                  <a:lnTo>
                    <a:pt x="716" y="3400"/>
                  </a:lnTo>
                  <a:lnTo>
                    <a:pt x="712" y="3388"/>
                  </a:lnTo>
                  <a:lnTo>
                    <a:pt x="709" y="3376"/>
                  </a:lnTo>
                  <a:lnTo>
                    <a:pt x="706" y="3362"/>
                  </a:lnTo>
                  <a:lnTo>
                    <a:pt x="704" y="3349"/>
                  </a:lnTo>
                  <a:lnTo>
                    <a:pt x="702" y="3336"/>
                  </a:lnTo>
                  <a:lnTo>
                    <a:pt x="701" y="3323"/>
                  </a:lnTo>
                  <a:lnTo>
                    <a:pt x="700" y="3296"/>
                  </a:lnTo>
                  <a:lnTo>
                    <a:pt x="699" y="3268"/>
                  </a:lnTo>
                  <a:lnTo>
                    <a:pt x="700" y="3238"/>
                  </a:lnTo>
                  <a:lnTo>
                    <a:pt x="703" y="3207"/>
                  </a:lnTo>
                  <a:lnTo>
                    <a:pt x="707" y="3174"/>
                  </a:lnTo>
                  <a:lnTo>
                    <a:pt x="713" y="3140"/>
                  </a:lnTo>
                  <a:lnTo>
                    <a:pt x="719" y="3105"/>
                  </a:lnTo>
                  <a:lnTo>
                    <a:pt x="727" y="3071"/>
                  </a:lnTo>
                  <a:lnTo>
                    <a:pt x="735" y="3038"/>
                  </a:lnTo>
                  <a:lnTo>
                    <a:pt x="743" y="3007"/>
                  </a:lnTo>
                  <a:lnTo>
                    <a:pt x="759" y="2949"/>
                  </a:lnTo>
                  <a:lnTo>
                    <a:pt x="773" y="2903"/>
                  </a:lnTo>
                  <a:lnTo>
                    <a:pt x="783" y="2872"/>
                  </a:lnTo>
                  <a:lnTo>
                    <a:pt x="786" y="2861"/>
                  </a:lnTo>
                  <a:lnTo>
                    <a:pt x="721" y="2554"/>
                  </a:lnTo>
                  <a:lnTo>
                    <a:pt x="0" y="2358"/>
                  </a:lnTo>
                  <a:lnTo>
                    <a:pt x="10" y="2300"/>
                  </a:lnTo>
                  <a:lnTo>
                    <a:pt x="39" y="2148"/>
                  </a:lnTo>
                  <a:lnTo>
                    <a:pt x="61" y="2044"/>
                  </a:lnTo>
                  <a:lnTo>
                    <a:pt x="87" y="1927"/>
                  </a:lnTo>
                  <a:lnTo>
                    <a:pt x="101" y="1865"/>
                  </a:lnTo>
                  <a:lnTo>
                    <a:pt x="117" y="1800"/>
                  </a:lnTo>
                  <a:lnTo>
                    <a:pt x="134" y="1734"/>
                  </a:lnTo>
                  <a:lnTo>
                    <a:pt x="152" y="1666"/>
                  </a:lnTo>
                  <a:lnTo>
                    <a:pt x="172" y="1598"/>
                  </a:lnTo>
                  <a:lnTo>
                    <a:pt x="192" y="1528"/>
                  </a:lnTo>
                  <a:lnTo>
                    <a:pt x="212" y="1460"/>
                  </a:lnTo>
                  <a:lnTo>
                    <a:pt x="234" y="1392"/>
                  </a:lnTo>
                  <a:lnTo>
                    <a:pt x="257" y="1324"/>
                  </a:lnTo>
                  <a:lnTo>
                    <a:pt x="281" y="1257"/>
                  </a:lnTo>
                  <a:lnTo>
                    <a:pt x="306" y="1193"/>
                  </a:lnTo>
                  <a:lnTo>
                    <a:pt x="331" y="1131"/>
                  </a:lnTo>
                  <a:lnTo>
                    <a:pt x="358" y="1072"/>
                  </a:lnTo>
                  <a:lnTo>
                    <a:pt x="385" y="1014"/>
                  </a:lnTo>
                  <a:lnTo>
                    <a:pt x="414" y="961"/>
                  </a:lnTo>
                  <a:lnTo>
                    <a:pt x="443" y="912"/>
                  </a:lnTo>
                  <a:lnTo>
                    <a:pt x="473" y="867"/>
                  </a:lnTo>
                  <a:lnTo>
                    <a:pt x="504" y="827"/>
                  </a:lnTo>
                  <a:lnTo>
                    <a:pt x="535" y="791"/>
                  </a:lnTo>
                  <a:lnTo>
                    <a:pt x="568" y="761"/>
                  </a:lnTo>
                  <a:lnTo>
                    <a:pt x="634" y="709"/>
                  </a:lnTo>
                  <a:lnTo>
                    <a:pt x="699" y="659"/>
                  </a:lnTo>
                  <a:lnTo>
                    <a:pt x="762" y="612"/>
                  </a:lnTo>
                  <a:lnTo>
                    <a:pt x="824" y="567"/>
                  </a:lnTo>
                  <a:lnTo>
                    <a:pt x="886" y="524"/>
                  </a:lnTo>
                  <a:lnTo>
                    <a:pt x="943" y="484"/>
                  </a:lnTo>
                  <a:lnTo>
                    <a:pt x="998" y="448"/>
                  </a:lnTo>
                  <a:lnTo>
                    <a:pt x="1049" y="415"/>
                  </a:lnTo>
                  <a:lnTo>
                    <a:pt x="1139" y="358"/>
                  </a:lnTo>
                  <a:lnTo>
                    <a:pt x="1208" y="316"/>
                  </a:lnTo>
                  <a:lnTo>
                    <a:pt x="1252" y="290"/>
                  </a:lnTo>
                  <a:lnTo>
                    <a:pt x="1267" y="280"/>
                  </a:lnTo>
                  <a:lnTo>
                    <a:pt x="1640" y="62"/>
                  </a:lnTo>
                  <a:close/>
                </a:path>
              </a:pathLst>
            </a:custGeom>
            <a:solidFill>
              <a:srgbClr val="F9975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1" name="Freeform 692"/>
            <p:cNvSpPr>
              <a:spLocks/>
            </p:cNvSpPr>
            <p:nvPr/>
          </p:nvSpPr>
          <p:spPr bwMode="auto">
            <a:xfrm>
              <a:off x="1017" y="3260"/>
              <a:ext cx="27" cy="7"/>
            </a:xfrm>
            <a:custGeom>
              <a:avLst/>
              <a:gdLst/>
              <a:ahLst/>
              <a:cxnLst>
                <a:cxn ang="0">
                  <a:pos x="288" y="38"/>
                </a:cxn>
                <a:cxn ang="0">
                  <a:pos x="273" y="25"/>
                </a:cxn>
                <a:cxn ang="0">
                  <a:pos x="257" y="16"/>
                </a:cxn>
                <a:cxn ang="0">
                  <a:pos x="240" y="9"/>
                </a:cxn>
                <a:cxn ang="0">
                  <a:pos x="213" y="1"/>
                </a:cxn>
                <a:cxn ang="0">
                  <a:pos x="175" y="0"/>
                </a:cxn>
                <a:cxn ang="0">
                  <a:pos x="136" y="6"/>
                </a:cxn>
                <a:cxn ang="0">
                  <a:pos x="97" y="15"/>
                </a:cxn>
                <a:cxn ang="0">
                  <a:pos x="41" y="35"/>
                </a:cxn>
                <a:cxn ang="0">
                  <a:pos x="5" y="52"/>
                </a:cxn>
                <a:cxn ang="0">
                  <a:pos x="1" y="56"/>
                </a:cxn>
                <a:cxn ang="0">
                  <a:pos x="0" y="60"/>
                </a:cxn>
                <a:cxn ang="0">
                  <a:pos x="1" y="65"/>
                </a:cxn>
                <a:cxn ang="0">
                  <a:pos x="3" y="70"/>
                </a:cxn>
                <a:cxn ang="0">
                  <a:pos x="7" y="73"/>
                </a:cxn>
                <a:cxn ang="0">
                  <a:pos x="12" y="75"/>
                </a:cxn>
                <a:cxn ang="0">
                  <a:pos x="17" y="74"/>
                </a:cxn>
                <a:cxn ang="0">
                  <a:pos x="49" y="61"/>
                </a:cxn>
                <a:cxn ang="0">
                  <a:pos x="100" y="42"/>
                </a:cxn>
                <a:cxn ang="0">
                  <a:pos x="134" y="32"/>
                </a:cxn>
                <a:cxn ang="0">
                  <a:pos x="169" y="27"/>
                </a:cxn>
                <a:cxn ang="0">
                  <a:pos x="203" y="27"/>
                </a:cxn>
                <a:cxn ang="0">
                  <a:pos x="234" y="34"/>
                </a:cxn>
                <a:cxn ang="0">
                  <a:pos x="256" y="46"/>
                </a:cxn>
                <a:cxn ang="0">
                  <a:pos x="270" y="56"/>
                </a:cxn>
                <a:cxn ang="0">
                  <a:pos x="278" y="64"/>
                </a:cxn>
                <a:cxn ang="0">
                  <a:pos x="283" y="66"/>
                </a:cxn>
                <a:cxn ang="0">
                  <a:pos x="287" y="66"/>
                </a:cxn>
                <a:cxn ang="0">
                  <a:pos x="292" y="65"/>
                </a:cxn>
                <a:cxn ang="0">
                  <a:pos x="296" y="61"/>
                </a:cxn>
                <a:cxn ang="0">
                  <a:pos x="298" y="57"/>
                </a:cxn>
                <a:cxn ang="0">
                  <a:pos x="298" y="52"/>
                </a:cxn>
                <a:cxn ang="0">
                  <a:pos x="297" y="47"/>
                </a:cxn>
              </a:cxnLst>
              <a:rect l="0" t="0" r="r" b="b"/>
              <a:pathLst>
                <a:path w="299" h="75">
                  <a:moveTo>
                    <a:pt x="295" y="45"/>
                  </a:moveTo>
                  <a:lnTo>
                    <a:pt x="288" y="38"/>
                  </a:lnTo>
                  <a:lnTo>
                    <a:pt x="281" y="31"/>
                  </a:lnTo>
                  <a:lnTo>
                    <a:pt x="273" y="25"/>
                  </a:lnTo>
                  <a:lnTo>
                    <a:pt x="265" y="20"/>
                  </a:lnTo>
                  <a:lnTo>
                    <a:pt x="257" y="16"/>
                  </a:lnTo>
                  <a:lnTo>
                    <a:pt x="248" y="12"/>
                  </a:lnTo>
                  <a:lnTo>
                    <a:pt x="240" y="9"/>
                  </a:lnTo>
                  <a:lnTo>
                    <a:pt x="231" y="6"/>
                  </a:lnTo>
                  <a:lnTo>
                    <a:pt x="213" y="1"/>
                  </a:lnTo>
                  <a:lnTo>
                    <a:pt x="194" y="0"/>
                  </a:lnTo>
                  <a:lnTo>
                    <a:pt x="175" y="0"/>
                  </a:lnTo>
                  <a:lnTo>
                    <a:pt x="156" y="3"/>
                  </a:lnTo>
                  <a:lnTo>
                    <a:pt x="136" y="6"/>
                  </a:lnTo>
                  <a:lnTo>
                    <a:pt x="117" y="10"/>
                  </a:lnTo>
                  <a:lnTo>
                    <a:pt x="97" y="15"/>
                  </a:lnTo>
                  <a:lnTo>
                    <a:pt x="77" y="22"/>
                  </a:lnTo>
                  <a:lnTo>
                    <a:pt x="41" y="35"/>
                  </a:lnTo>
                  <a:lnTo>
                    <a:pt x="7" y="50"/>
                  </a:lnTo>
                  <a:lnTo>
                    <a:pt x="5" y="52"/>
                  </a:lnTo>
                  <a:lnTo>
                    <a:pt x="3" y="53"/>
                  </a:lnTo>
                  <a:lnTo>
                    <a:pt x="1" y="56"/>
                  </a:lnTo>
                  <a:lnTo>
                    <a:pt x="0" y="58"/>
                  </a:lnTo>
                  <a:lnTo>
                    <a:pt x="0" y="60"/>
                  </a:lnTo>
                  <a:lnTo>
                    <a:pt x="0" y="63"/>
                  </a:lnTo>
                  <a:lnTo>
                    <a:pt x="1" y="65"/>
                  </a:lnTo>
                  <a:lnTo>
                    <a:pt x="2" y="68"/>
                  </a:lnTo>
                  <a:lnTo>
                    <a:pt x="3" y="70"/>
                  </a:lnTo>
                  <a:lnTo>
                    <a:pt x="5" y="72"/>
                  </a:lnTo>
                  <a:lnTo>
                    <a:pt x="7" y="73"/>
                  </a:lnTo>
                  <a:lnTo>
                    <a:pt x="9" y="74"/>
                  </a:lnTo>
                  <a:lnTo>
                    <a:pt x="12" y="75"/>
                  </a:lnTo>
                  <a:lnTo>
                    <a:pt x="14" y="75"/>
                  </a:lnTo>
                  <a:lnTo>
                    <a:pt x="17" y="74"/>
                  </a:lnTo>
                  <a:lnTo>
                    <a:pt x="19" y="73"/>
                  </a:lnTo>
                  <a:lnTo>
                    <a:pt x="49" y="61"/>
                  </a:lnTo>
                  <a:lnTo>
                    <a:pt x="82" y="48"/>
                  </a:lnTo>
                  <a:lnTo>
                    <a:pt x="100" y="42"/>
                  </a:lnTo>
                  <a:lnTo>
                    <a:pt x="117" y="37"/>
                  </a:lnTo>
                  <a:lnTo>
                    <a:pt x="134" y="32"/>
                  </a:lnTo>
                  <a:lnTo>
                    <a:pt x="152" y="29"/>
                  </a:lnTo>
                  <a:lnTo>
                    <a:pt x="169" y="27"/>
                  </a:lnTo>
                  <a:lnTo>
                    <a:pt x="186" y="26"/>
                  </a:lnTo>
                  <a:lnTo>
                    <a:pt x="203" y="27"/>
                  </a:lnTo>
                  <a:lnTo>
                    <a:pt x="219" y="30"/>
                  </a:lnTo>
                  <a:lnTo>
                    <a:pt x="234" y="34"/>
                  </a:lnTo>
                  <a:lnTo>
                    <a:pt x="249" y="41"/>
                  </a:lnTo>
                  <a:lnTo>
                    <a:pt x="256" y="46"/>
                  </a:lnTo>
                  <a:lnTo>
                    <a:pt x="263" y="51"/>
                  </a:lnTo>
                  <a:lnTo>
                    <a:pt x="270" y="56"/>
                  </a:lnTo>
                  <a:lnTo>
                    <a:pt x="276" y="62"/>
                  </a:lnTo>
                  <a:lnTo>
                    <a:pt x="278" y="64"/>
                  </a:lnTo>
                  <a:lnTo>
                    <a:pt x="280" y="65"/>
                  </a:lnTo>
                  <a:lnTo>
                    <a:pt x="283" y="66"/>
                  </a:lnTo>
                  <a:lnTo>
                    <a:pt x="285" y="67"/>
                  </a:lnTo>
                  <a:lnTo>
                    <a:pt x="287" y="66"/>
                  </a:lnTo>
                  <a:lnTo>
                    <a:pt x="290" y="66"/>
                  </a:lnTo>
                  <a:lnTo>
                    <a:pt x="292" y="65"/>
                  </a:lnTo>
                  <a:lnTo>
                    <a:pt x="294" y="63"/>
                  </a:lnTo>
                  <a:lnTo>
                    <a:pt x="296" y="61"/>
                  </a:lnTo>
                  <a:lnTo>
                    <a:pt x="298" y="59"/>
                  </a:lnTo>
                  <a:lnTo>
                    <a:pt x="298" y="57"/>
                  </a:lnTo>
                  <a:lnTo>
                    <a:pt x="299" y="54"/>
                  </a:lnTo>
                  <a:lnTo>
                    <a:pt x="298" y="52"/>
                  </a:lnTo>
                  <a:lnTo>
                    <a:pt x="298" y="49"/>
                  </a:lnTo>
                  <a:lnTo>
                    <a:pt x="297" y="47"/>
                  </a:lnTo>
                  <a:lnTo>
                    <a:pt x="295" y="45"/>
                  </a:lnTo>
                  <a:close/>
                </a:path>
              </a:pathLst>
            </a:custGeom>
            <a:solidFill>
              <a:srgbClr val="F789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2" name="Freeform 693"/>
            <p:cNvSpPr>
              <a:spLocks/>
            </p:cNvSpPr>
            <p:nvPr/>
          </p:nvSpPr>
          <p:spPr bwMode="auto">
            <a:xfrm>
              <a:off x="1033" y="3196"/>
              <a:ext cx="22" cy="16"/>
            </a:xfrm>
            <a:custGeom>
              <a:avLst/>
              <a:gdLst/>
              <a:ahLst/>
              <a:cxnLst>
                <a:cxn ang="0">
                  <a:pos x="229" y="22"/>
                </a:cxn>
                <a:cxn ang="0">
                  <a:pos x="210" y="9"/>
                </a:cxn>
                <a:cxn ang="0">
                  <a:pos x="191" y="2"/>
                </a:cxn>
                <a:cxn ang="0">
                  <a:pos x="170" y="0"/>
                </a:cxn>
                <a:cxn ang="0">
                  <a:pos x="149" y="2"/>
                </a:cxn>
                <a:cxn ang="0">
                  <a:pos x="127" y="8"/>
                </a:cxn>
                <a:cxn ang="0">
                  <a:pos x="96" y="22"/>
                </a:cxn>
                <a:cxn ang="0">
                  <a:pos x="60" y="47"/>
                </a:cxn>
                <a:cxn ang="0">
                  <a:pos x="31" y="75"/>
                </a:cxn>
                <a:cxn ang="0">
                  <a:pos x="15" y="100"/>
                </a:cxn>
                <a:cxn ang="0">
                  <a:pos x="7" y="118"/>
                </a:cxn>
                <a:cxn ang="0">
                  <a:pos x="2" y="137"/>
                </a:cxn>
                <a:cxn ang="0">
                  <a:pos x="0" y="157"/>
                </a:cxn>
                <a:cxn ang="0">
                  <a:pos x="1" y="167"/>
                </a:cxn>
                <a:cxn ang="0">
                  <a:pos x="2" y="166"/>
                </a:cxn>
                <a:cxn ang="0">
                  <a:pos x="4" y="165"/>
                </a:cxn>
                <a:cxn ang="0">
                  <a:pos x="6" y="164"/>
                </a:cxn>
                <a:cxn ang="0">
                  <a:pos x="7" y="165"/>
                </a:cxn>
                <a:cxn ang="0">
                  <a:pos x="10" y="170"/>
                </a:cxn>
                <a:cxn ang="0">
                  <a:pos x="14" y="173"/>
                </a:cxn>
                <a:cxn ang="0">
                  <a:pos x="19" y="174"/>
                </a:cxn>
                <a:cxn ang="0">
                  <a:pos x="24" y="173"/>
                </a:cxn>
                <a:cxn ang="0">
                  <a:pos x="29" y="171"/>
                </a:cxn>
                <a:cxn ang="0">
                  <a:pos x="31" y="167"/>
                </a:cxn>
                <a:cxn ang="0">
                  <a:pos x="33" y="162"/>
                </a:cxn>
                <a:cxn ang="0">
                  <a:pos x="30" y="151"/>
                </a:cxn>
                <a:cxn ang="0">
                  <a:pos x="30" y="134"/>
                </a:cxn>
                <a:cxn ang="0">
                  <a:pos x="34" y="119"/>
                </a:cxn>
                <a:cxn ang="0">
                  <a:pos x="41" y="105"/>
                </a:cxn>
                <a:cxn ang="0">
                  <a:pos x="57" y="86"/>
                </a:cxn>
                <a:cxn ang="0">
                  <a:pos x="82" y="64"/>
                </a:cxn>
                <a:cxn ang="0">
                  <a:pos x="111" y="44"/>
                </a:cxn>
                <a:cxn ang="0">
                  <a:pos x="135" y="32"/>
                </a:cxn>
                <a:cxn ang="0">
                  <a:pos x="153" y="26"/>
                </a:cxn>
                <a:cxn ang="0">
                  <a:pos x="170" y="24"/>
                </a:cxn>
                <a:cxn ang="0">
                  <a:pos x="187" y="26"/>
                </a:cxn>
                <a:cxn ang="0">
                  <a:pos x="202" y="33"/>
                </a:cxn>
                <a:cxn ang="0">
                  <a:pos x="217" y="45"/>
                </a:cxn>
                <a:cxn ang="0">
                  <a:pos x="227" y="54"/>
                </a:cxn>
                <a:cxn ang="0">
                  <a:pos x="231" y="55"/>
                </a:cxn>
                <a:cxn ang="0">
                  <a:pos x="236" y="54"/>
                </a:cxn>
                <a:cxn ang="0">
                  <a:pos x="241" y="51"/>
                </a:cxn>
                <a:cxn ang="0">
                  <a:pos x="244" y="47"/>
                </a:cxn>
                <a:cxn ang="0">
                  <a:pos x="244" y="42"/>
                </a:cxn>
                <a:cxn ang="0">
                  <a:pos x="243" y="37"/>
                </a:cxn>
                <a:cxn ang="0">
                  <a:pos x="240" y="33"/>
                </a:cxn>
              </a:cxnLst>
              <a:rect l="0" t="0" r="r" b="b"/>
              <a:pathLst>
                <a:path w="244" h="174">
                  <a:moveTo>
                    <a:pt x="238" y="31"/>
                  </a:moveTo>
                  <a:lnTo>
                    <a:pt x="229" y="22"/>
                  </a:lnTo>
                  <a:lnTo>
                    <a:pt x="220" y="15"/>
                  </a:lnTo>
                  <a:lnTo>
                    <a:pt x="210" y="9"/>
                  </a:lnTo>
                  <a:lnTo>
                    <a:pt x="201" y="5"/>
                  </a:lnTo>
                  <a:lnTo>
                    <a:pt x="191" y="2"/>
                  </a:lnTo>
                  <a:lnTo>
                    <a:pt x="180" y="0"/>
                  </a:lnTo>
                  <a:lnTo>
                    <a:pt x="170" y="0"/>
                  </a:lnTo>
                  <a:lnTo>
                    <a:pt x="159" y="0"/>
                  </a:lnTo>
                  <a:lnTo>
                    <a:pt x="149" y="2"/>
                  </a:lnTo>
                  <a:lnTo>
                    <a:pt x="137" y="4"/>
                  </a:lnTo>
                  <a:lnTo>
                    <a:pt x="127" y="8"/>
                  </a:lnTo>
                  <a:lnTo>
                    <a:pt x="116" y="12"/>
                  </a:lnTo>
                  <a:lnTo>
                    <a:pt x="96" y="22"/>
                  </a:lnTo>
                  <a:lnTo>
                    <a:pt x="77" y="34"/>
                  </a:lnTo>
                  <a:lnTo>
                    <a:pt x="60" y="47"/>
                  </a:lnTo>
                  <a:lnTo>
                    <a:pt x="45" y="60"/>
                  </a:lnTo>
                  <a:lnTo>
                    <a:pt x="31" y="75"/>
                  </a:lnTo>
                  <a:lnTo>
                    <a:pt x="20" y="91"/>
                  </a:lnTo>
                  <a:lnTo>
                    <a:pt x="15" y="100"/>
                  </a:lnTo>
                  <a:lnTo>
                    <a:pt x="11" y="109"/>
                  </a:lnTo>
                  <a:lnTo>
                    <a:pt x="7" y="118"/>
                  </a:lnTo>
                  <a:lnTo>
                    <a:pt x="4" y="127"/>
                  </a:lnTo>
                  <a:lnTo>
                    <a:pt x="2" y="137"/>
                  </a:lnTo>
                  <a:lnTo>
                    <a:pt x="0" y="146"/>
                  </a:lnTo>
                  <a:lnTo>
                    <a:pt x="0" y="157"/>
                  </a:lnTo>
                  <a:lnTo>
                    <a:pt x="0" y="167"/>
                  </a:lnTo>
                  <a:lnTo>
                    <a:pt x="1" y="167"/>
                  </a:lnTo>
                  <a:lnTo>
                    <a:pt x="1" y="166"/>
                  </a:lnTo>
                  <a:lnTo>
                    <a:pt x="2" y="166"/>
                  </a:lnTo>
                  <a:lnTo>
                    <a:pt x="3" y="165"/>
                  </a:lnTo>
                  <a:lnTo>
                    <a:pt x="4" y="165"/>
                  </a:lnTo>
                  <a:lnTo>
                    <a:pt x="5" y="164"/>
                  </a:lnTo>
                  <a:lnTo>
                    <a:pt x="6" y="164"/>
                  </a:lnTo>
                  <a:lnTo>
                    <a:pt x="7" y="163"/>
                  </a:lnTo>
                  <a:lnTo>
                    <a:pt x="7" y="165"/>
                  </a:lnTo>
                  <a:lnTo>
                    <a:pt x="8" y="168"/>
                  </a:lnTo>
                  <a:lnTo>
                    <a:pt x="10" y="170"/>
                  </a:lnTo>
                  <a:lnTo>
                    <a:pt x="12" y="172"/>
                  </a:lnTo>
                  <a:lnTo>
                    <a:pt x="14" y="173"/>
                  </a:lnTo>
                  <a:lnTo>
                    <a:pt x="16" y="174"/>
                  </a:lnTo>
                  <a:lnTo>
                    <a:pt x="19" y="174"/>
                  </a:lnTo>
                  <a:lnTo>
                    <a:pt x="22" y="174"/>
                  </a:lnTo>
                  <a:lnTo>
                    <a:pt x="24" y="173"/>
                  </a:lnTo>
                  <a:lnTo>
                    <a:pt x="27" y="172"/>
                  </a:lnTo>
                  <a:lnTo>
                    <a:pt x="29" y="171"/>
                  </a:lnTo>
                  <a:lnTo>
                    <a:pt x="30" y="169"/>
                  </a:lnTo>
                  <a:lnTo>
                    <a:pt x="31" y="167"/>
                  </a:lnTo>
                  <a:lnTo>
                    <a:pt x="32" y="164"/>
                  </a:lnTo>
                  <a:lnTo>
                    <a:pt x="33" y="162"/>
                  </a:lnTo>
                  <a:lnTo>
                    <a:pt x="32" y="159"/>
                  </a:lnTo>
                  <a:lnTo>
                    <a:pt x="30" y="151"/>
                  </a:lnTo>
                  <a:lnTo>
                    <a:pt x="30" y="142"/>
                  </a:lnTo>
                  <a:lnTo>
                    <a:pt x="30" y="134"/>
                  </a:lnTo>
                  <a:lnTo>
                    <a:pt x="32" y="127"/>
                  </a:lnTo>
                  <a:lnTo>
                    <a:pt x="34" y="119"/>
                  </a:lnTo>
                  <a:lnTo>
                    <a:pt x="37" y="112"/>
                  </a:lnTo>
                  <a:lnTo>
                    <a:pt x="41" y="105"/>
                  </a:lnTo>
                  <a:lnTo>
                    <a:pt x="46" y="98"/>
                  </a:lnTo>
                  <a:lnTo>
                    <a:pt x="57" y="86"/>
                  </a:lnTo>
                  <a:lnTo>
                    <a:pt x="69" y="74"/>
                  </a:lnTo>
                  <a:lnTo>
                    <a:pt x="82" y="64"/>
                  </a:lnTo>
                  <a:lnTo>
                    <a:pt x="95" y="54"/>
                  </a:lnTo>
                  <a:lnTo>
                    <a:pt x="111" y="44"/>
                  </a:lnTo>
                  <a:lnTo>
                    <a:pt x="127" y="35"/>
                  </a:lnTo>
                  <a:lnTo>
                    <a:pt x="135" y="32"/>
                  </a:lnTo>
                  <a:lnTo>
                    <a:pt x="145" y="29"/>
                  </a:lnTo>
                  <a:lnTo>
                    <a:pt x="153" y="26"/>
                  </a:lnTo>
                  <a:lnTo>
                    <a:pt x="162" y="25"/>
                  </a:lnTo>
                  <a:lnTo>
                    <a:pt x="170" y="24"/>
                  </a:lnTo>
                  <a:lnTo>
                    <a:pt x="178" y="25"/>
                  </a:lnTo>
                  <a:lnTo>
                    <a:pt x="187" y="26"/>
                  </a:lnTo>
                  <a:lnTo>
                    <a:pt x="195" y="29"/>
                  </a:lnTo>
                  <a:lnTo>
                    <a:pt x="202" y="33"/>
                  </a:lnTo>
                  <a:lnTo>
                    <a:pt x="210" y="38"/>
                  </a:lnTo>
                  <a:lnTo>
                    <a:pt x="217" y="45"/>
                  </a:lnTo>
                  <a:lnTo>
                    <a:pt x="225" y="53"/>
                  </a:lnTo>
                  <a:lnTo>
                    <a:pt x="227" y="54"/>
                  </a:lnTo>
                  <a:lnTo>
                    <a:pt x="229" y="55"/>
                  </a:lnTo>
                  <a:lnTo>
                    <a:pt x="231" y="55"/>
                  </a:lnTo>
                  <a:lnTo>
                    <a:pt x="234" y="55"/>
                  </a:lnTo>
                  <a:lnTo>
                    <a:pt x="236" y="54"/>
                  </a:lnTo>
                  <a:lnTo>
                    <a:pt x="239" y="52"/>
                  </a:lnTo>
                  <a:lnTo>
                    <a:pt x="241" y="51"/>
                  </a:lnTo>
                  <a:lnTo>
                    <a:pt x="242" y="49"/>
                  </a:lnTo>
                  <a:lnTo>
                    <a:pt x="244" y="47"/>
                  </a:lnTo>
                  <a:lnTo>
                    <a:pt x="244" y="44"/>
                  </a:lnTo>
                  <a:lnTo>
                    <a:pt x="244" y="42"/>
                  </a:lnTo>
                  <a:lnTo>
                    <a:pt x="244" y="39"/>
                  </a:lnTo>
                  <a:lnTo>
                    <a:pt x="243" y="37"/>
                  </a:lnTo>
                  <a:lnTo>
                    <a:pt x="242" y="35"/>
                  </a:lnTo>
                  <a:lnTo>
                    <a:pt x="240" y="33"/>
                  </a:lnTo>
                  <a:lnTo>
                    <a:pt x="238" y="31"/>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3" name="Freeform 694"/>
            <p:cNvSpPr>
              <a:spLocks/>
            </p:cNvSpPr>
            <p:nvPr/>
          </p:nvSpPr>
          <p:spPr bwMode="auto">
            <a:xfrm>
              <a:off x="726" y="3658"/>
              <a:ext cx="51" cy="103"/>
            </a:xfrm>
            <a:custGeom>
              <a:avLst/>
              <a:gdLst/>
              <a:ahLst/>
              <a:cxnLst>
                <a:cxn ang="0">
                  <a:pos x="506" y="1136"/>
                </a:cxn>
                <a:cxn ang="0">
                  <a:pos x="501" y="1126"/>
                </a:cxn>
                <a:cxn ang="0">
                  <a:pos x="485" y="1097"/>
                </a:cxn>
                <a:cxn ang="0">
                  <a:pos x="461" y="1053"/>
                </a:cxn>
                <a:cxn ang="0">
                  <a:pos x="430" y="997"/>
                </a:cxn>
                <a:cxn ang="0">
                  <a:pos x="391" y="934"/>
                </a:cxn>
                <a:cxn ang="0">
                  <a:pos x="346" y="865"/>
                </a:cxn>
                <a:cxn ang="0">
                  <a:pos x="322" y="831"/>
                </a:cxn>
                <a:cxn ang="0">
                  <a:pos x="296" y="796"/>
                </a:cxn>
                <a:cxn ang="0">
                  <a:pos x="270" y="761"/>
                </a:cxn>
                <a:cxn ang="0">
                  <a:pos x="244" y="727"/>
                </a:cxn>
                <a:cxn ang="0">
                  <a:pos x="191" y="665"/>
                </a:cxn>
                <a:cxn ang="0">
                  <a:pos x="144" y="607"/>
                </a:cxn>
                <a:cxn ang="0">
                  <a:pos x="102" y="557"/>
                </a:cxn>
                <a:cxn ang="0">
                  <a:pos x="67" y="513"/>
                </a:cxn>
                <a:cxn ang="0">
                  <a:pos x="39" y="477"/>
                </a:cxn>
                <a:cxn ang="0">
                  <a:pos x="18" y="450"/>
                </a:cxn>
                <a:cxn ang="0">
                  <a:pos x="5" y="434"/>
                </a:cxn>
                <a:cxn ang="0">
                  <a:pos x="0" y="428"/>
                </a:cxn>
                <a:cxn ang="0">
                  <a:pos x="12" y="410"/>
                </a:cxn>
                <a:cxn ang="0">
                  <a:pos x="45" y="361"/>
                </a:cxn>
                <a:cxn ang="0">
                  <a:pos x="68" y="329"/>
                </a:cxn>
                <a:cxn ang="0">
                  <a:pos x="94" y="293"/>
                </a:cxn>
                <a:cxn ang="0">
                  <a:pos x="123" y="254"/>
                </a:cxn>
                <a:cxn ang="0">
                  <a:pos x="155" y="213"/>
                </a:cxn>
                <a:cxn ang="0">
                  <a:pos x="188" y="174"/>
                </a:cxn>
                <a:cxn ang="0">
                  <a:pos x="222" y="135"/>
                </a:cxn>
                <a:cxn ang="0">
                  <a:pos x="239" y="116"/>
                </a:cxn>
                <a:cxn ang="0">
                  <a:pos x="257" y="99"/>
                </a:cxn>
                <a:cxn ang="0">
                  <a:pos x="274" y="82"/>
                </a:cxn>
                <a:cxn ang="0">
                  <a:pos x="291" y="66"/>
                </a:cxn>
                <a:cxn ang="0">
                  <a:pos x="308" y="52"/>
                </a:cxn>
                <a:cxn ang="0">
                  <a:pos x="325" y="39"/>
                </a:cxn>
                <a:cxn ang="0">
                  <a:pos x="342" y="28"/>
                </a:cxn>
                <a:cxn ang="0">
                  <a:pos x="359" y="18"/>
                </a:cxn>
                <a:cxn ang="0">
                  <a:pos x="375" y="10"/>
                </a:cxn>
                <a:cxn ang="0">
                  <a:pos x="390" y="4"/>
                </a:cxn>
                <a:cxn ang="0">
                  <a:pos x="405" y="1"/>
                </a:cxn>
                <a:cxn ang="0">
                  <a:pos x="419" y="0"/>
                </a:cxn>
                <a:cxn ang="0">
                  <a:pos x="432" y="1"/>
                </a:cxn>
                <a:cxn ang="0">
                  <a:pos x="444" y="5"/>
                </a:cxn>
                <a:cxn ang="0">
                  <a:pos x="456" y="12"/>
                </a:cxn>
                <a:cxn ang="0">
                  <a:pos x="467" y="21"/>
                </a:cxn>
                <a:cxn ang="0">
                  <a:pos x="477" y="32"/>
                </a:cxn>
                <a:cxn ang="0">
                  <a:pos x="486" y="45"/>
                </a:cxn>
                <a:cxn ang="0">
                  <a:pos x="495" y="60"/>
                </a:cxn>
                <a:cxn ang="0">
                  <a:pos x="503" y="77"/>
                </a:cxn>
                <a:cxn ang="0">
                  <a:pos x="510" y="95"/>
                </a:cxn>
                <a:cxn ang="0">
                  <a:pos x="517" y="114"/>
                </a:cxn>
                <a:cxn ang="0">
                  <a:pos x="523" y="135"/>
                </a:cxn>
                <a:cxn ang="0">
                  <a:pos x="528" y="156"/>
                </a:cxn>
                <a:cxn ang="0">
                  <a:pos x="538" y="200"/>
                </a:cxn>
                <a:cxn ang="0">
                  <a:pos x="546" y="246"/>
                </a:cxn>
                <a:cxn ang="0">
                  <a:pos x="552" y="293"/>
                </a:cxn>
                <a:cxn ang="0">
                  <a:pos x="556" y="338"/>
                </a:cxn>
                <a:cxn ang="0">
                  <a:pos x="559" y="380"/>
                </a:cxn>
                <a:cxn ang="0">
                  <a:pos x="562" y="417"/>
                </a:cxn>
                <a:cxn ang="0">
                  <a:pos x="564" y="473"/>
                </a:cxn>
                <a:cxn ang="0">
                  <a:pos x="564" y="494"/>
                </a:cxn>
                <a:cxn ang="0">
                  <a:pos x="506" y="1019"/>
                </a:cxn>
                <a:cxn ang="0">
                  <a:pos x="506" y="1136"/>
                </a:cxn>
              </a:cxnLst>
              <a:rect l="0" t="0" r="r" b="b"/>
              <a:pathLst>
                <a:path w="564" h="1136">
                  <a:moveTo>
                    <a:pt x="506" y="1136"/>
                  </a:moveTo>
                  <a:lnTo>
                    <a:pt x="501" y="1126"/>
                  </a:lnTo>
                  <a:lnTo>
                    <a:pt x="485" y="1097"/>
                  </a:lnTo>
                  <a:lnTo>
                    <a:pt x="461" y="1053"/>
                  </a:lnTo>
                  <a:lnTo>
                    <a:pt x="430" y="997"/>
                  </a:lnTo>
                  <a:lnTo>
                    <a:pt x="391" y="934"/>
                  </a:lnTo>
                  <a:lnTo>
                    <a:pt x="346" y="865"/>
                  </a:lnTo>
                  <a:lnTo>
                    <a:pt x="322" y="831"/>
                  </a:lnTo>
                  <a:lnTo>
                    <a:pt x="296" y="796"/>
                  </a:lnTo>
                  <a:lnTo>
                    <a:pt x="270" y="761"/>
                  </a:lnTo>
                  <a:lnTo>
                    <a:pt x="244" y="727"/>
                  </a:lnTo>
                  <a:lnTo>
                    <a:pt x="191" y="665"/>
                  </a:lnTo>
                  <a:lnTo>
                    <a:pt x="144" y="607"/>
                  </a:lnTo>
                  <a:lnTo>
                    <a:pt x="102" y="557"/>
                  </a:lnTo>
                  <a:lnTo>
                    <a:pt x="67" y="513"/>
                  </a:lnTo>
                  <a:lnTo>
                    <a:pt x="39" y="477"/>
                  </a:lnTo>
                  <a:lnTo>
                    <a:pt x="18" y="450"/>
                  </a:lnTo>
                  <a:lnTo>
                    <a:pt x="5" y="434"/>
                  </a:lnTo>
                  <a:lnTo>
                    <a:pt x="0" y="428"/>
                  </a:lnTo>
                  <a:lnTo>
                    <a:pt x="12" y="410"/>
                  </a:lnTo>
                  <a:lnTo>
                    <a:pt x="45" y="361"/>
                  </a:lnTo>
                  <a:lnTo>
                    <a:pt x="68" y="329"/>
                  </a:lnTo>
                  <a:lnTo>
                    <a:pt x="94" y="293"/>
                  </a:lnTo>
                  <a:lnTo>
                    <a:pt x="123" y="254"/>
                  </a:lnTo>
                  <a:lnTo>
                    <a:pt x="155" y="213"/>
                  </a:lnTo>
                  <a:lnTo>
                    <a:pt x="188" y="174"/>
                  </a:lnTo>
                  <a:lnTo>
                    <a:pt x="222" y="135"/>
                  </a:lnTo>
                  <a:lnTo>
                    <a:pt x="239" y="116"/>
                  </a:lnTo>
                  <a:lnTo>
                    <a:pt x="257" y="99"/>
                  </a:lnTo>
                  <a:lnTo>
                    <a:pt x="274" y="82"/>
                  </a:lnTo>
                  <a:lnTo>
                    <a:pt x="291" y="66"/>
                  </a:lnTo>
                  <a:lnTo>
                    <a:pt x="308" y="52"/>
                  </a:lnTo>
                  <a:lnTo>
                    <a:pt x="325" y="39"/>
                  </a:lnTo>
                  <a:lnTo>
                    <a:pt x="342" y="28"/>
                  </a:lnTo>
                  <a:lnTo>
                    <a:pt x="359" y="18"/>
                  </a:lnTo>
                  <a:lnTo>
                    <a:pt x="375" y="10"/>
                  </a:lnTo>
                  <a:lnTo>
                    <a:pt x="390" y="4"/>
                  </a:lnTo>
                  <a:lnTo>
                    <a:pt x="405" y="1"/>
                  </a:lnTo>
                  <a:lnTo>
                    <a:pt x="419" y="0"/>
                  </a:lnTo>
                  <a:lnTo>
                    <a:pt x="432" y="1"/>
                  </a:lnTo>
                  <a:lnTo>
                    <a:pt x="444" y="5"/>
                  </a:lnTo>
                  <a:lnTo>
                    <a:pt x="456" y="12"/>
                  </a:lnTo>
                  <a:lnTo>
                    <a:pt x="467" y="21"/>
                  </a:lnTo>
                  <a:lnTo>
                    <a:pt x="477" y="32"/>
                  </a:lnTo>
                  <a:lnTo>
                    <a:pt x="486" y="45"/>
                  </a:lnTo>
                  <a:lnTo>
                    <a:pt x="495" y="60"/>
                  </a:lnTo>
                  <a:lnTo>
                    <a:pt x="503" y="77"/>
                  </a:lnTo>
                  <a:lnTo>
                    <a:pt x="510" y="95"/>
                  </a:lnTo>
                  <a:lnTo>
                    <a:pt x="517" y="114"/>
                  </a:lnTo>
                  <a:lnTo>
                    <a:pt x="523" y="135"/>
                  </a:lnTo>
                  <a:lnTo>
                    <a:pt x="528" y="156"/>
                  </a:lnTo>
                  <a:lnTo>
                    <a:pt x="538" y="200"/>
                  </a:lnTo>
                  <a:lnTo>
                    <a:pt x="546" y="246"/>
                  </a:lnTo>
                  <a:lnTo>
                    <a:pt x="552" y="293"/>
                  </a:lnTo>
                  <a:lnTo>
                    <a:pt x="556" y="338"/>
                  </a:lnTo>
                  <a:lnTo>
                    <a:pt x="559" y="380"/>
                  </a:lnTo>
                  <a:lnTo>
                    <a:pt x="562" y="417"/>
                  </a:lnTo>
                  <a:lnTo>
                    <a:pt x="564" y="473"/>
                  </a:lnTo>
                  <a:lnTo>
                    <a:pt x="564" y="494"/>
                  </a:lnTo>
                  <a:lnTo>
                    <a:pt x="506" y="1019"/>
                  </a:lnTo>
                  <a:lnTo>
                    <a:pt x="506" y="1136"/>
                  </a:lnTo>
                  <a:close/>
                </a:path>
              </a:pathLst>
            </a:custGeom>
            <a:solidFill>
              <a:srgbClr val="8E18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4" name="Freeform 695"/>
            <p:cNvSpPr>
              <a:spLocks/>
            </p:cNvSpPr>
            <p:nvPr/>
          </p:nvSpPr>
          <p:spPr bwMode="auto">
            <a:xfrm>
              <a:off x="1054" y="3113"/>
              <a:ext cx="61" cy="81"/>
            </a:xfrm>
            <a:custGeom>
              <a:avLst/>
              <a:gdLst/>
              <a:ahLst/>
              <a:cxnLst>
                <a:cxn ang="0">
                  <a:pos x="45" y="36"/>
                </a:cxn>
                <a:cxn ang="0">
                  <a:pos x="113" y="61"/>
                </a:cxn>
                <a:cxn ang="0">
                  <a:pos x="178" y="92"/>
                </a:cxn>
                <a:cxn ang="0">
                  <a:pos x="238" y="129"/>
                </a:cxn>
                <a:cxn ang="0">
                  <a:pos x="294" y="171"/>
                </a:cxn>
                <a:cxn ang="0">
                  <a:pos x="346" y="217"/>
                </a:cxn>
                <a:cxn ang="0">
                  <a:pos x="395" y="268"/>
                </a:cxn>
                <a:cxn ang="0">
                  <a:pos x="439" y="323"/>
                </a:cxn>
                <a:cxn ang="0">
                  <a:pos x="479" y="382"/>
                </a:cxn>
                <a:cxn ang="0">
                  <a:pos x="514" y="443"/>
                </a:cxn>
                <a:cxn ang="0">
                  <a:pos x="545" y="506"/>
                </a:cxn>
                <a:cxn ang="0">
                  <a:pos x="572" y="572"/>
                </a:cxn>
                <a:cxn ang="0">
                  <a:pos x="595" y="640"/>
                </a:cxn>
                <a:cxn ang="0">
                  <a:pos x="613" y="709"/>
                </a:cxn>
                <a:cxn ang="0">
                  <a:pos x="627" y="779"/>
                </a:cxn>
                <a:cxn ang="0">
                  <a:pos x="636" y="849"/>
                </a:cxn>
                <a:cxn ang="0">
                  <a:pos x="639" y="883"/>
                </a:cxn>
                <a:cxn ang="0">
                  <a:pos x="640" y="881"/>
                </a:cxn>
                <a:cxn ang="0">
                  <a:pos x="641" y="879"/>
                </a:cxn>
                <a:cxn ang="0">
                  <a:pos x="642" y="877"/>
                </a:cxn>
                <a:cxn ang="0">
                  <a:pos x="643" y="878"/>
                </a:cxn>
                <a:cxn ang="0">
                  <a:pos x="646" y="882"/>
                </a:cxn>
                <a:cxn ang="0">
                  <a:pos x="650" y="884"/>
                </a:cxn>
                <a:cxn ang="0">
                  <a:pos x="655" y="885"/>
                </a:cxn>
                <a:cxn ang="0">
                  <a:pos x="659" y="883"/>
                </a:cxn>
                <a:cxn ang="0">
                  <a:pos x="664" y="880"/>
                </a:cxn>
                <a:cxn ang="0">
                  <a:pos x="666" y="876"/>
                </a:cxn>
                <a:cxn ang="0">
                  <a:pos x="667" y="871"/>
                </a:cxn>
                <a:cxn ang="0">
                  <a:pos x="662" y="832"/>
                </a:cxn>
                <a:cxn ang="0">
                  <a:pos x="651" y="761"/>
                </a:cxn>
                <a:cxn ang="0">
                  <a:pos x="636" y="690"/>
                </a:cxn>
                <a:cxn ang="0">
                  <a:pos x="616" y="620"/>
                </a:cxn>
                <a:cxn ang="0">
                  <a:pos x="592" y="551"/>
                </a:cxn>
                <a:cxn ang="0">
                  <a:pos x="563" y="484"/>
                </a:cxn>
                <a:cxn ang="0">
                  <a:pos x="531" y="419"/>
                </a:cxn>
                <a:cxn ang="0">
                  <a:pos x="495" y="357"/>
                </a:cxn>
                <a:cxn ang="0">
                  <a:pos x="454" y="297"/>
                </a:cxn>
                <a:cxn ang="0">
                  <a:pos x="410" y="242"/>
                </a:cxn>
                <a:cxn ang="0">
                  <a:pos x="360" y="191"/>
                </a:cxn>
                <a:cxn ang="0">
                  <a:pos x="307" y="144"/>
                </a:cxn>
                <a:cxn ang="0">
                  <a:pos x="250" y="102"/>
                </a:cxn>
                <a:cxn ang="0">
                  <a:pos x="189" y="64"/>
                </a:cxn>
                <a:cxn ang="0">
                  <a:pos x="123" y="34"/>
                </a:cxn>
                <a:cxn ang="0">
                  <a:pos x="53" y="10"/>
                </a:cxn>
                <a:cxn ang="0">
                  <a:pos x="14" y="0"/>
                </a:cxn>
                <a:cxn ang="0">
                  <a:pos x="9" y="0"/>
                </a:cxn>
                <a:cxn ang="0">
                  <a:pos x="5" y="3"/>
                </a:cxn>
                <a:cxn ang="0">
                  <a:pos x="1" y="7"/>
                </a:cxn>
                <a:cxn ang="0">
                  <a:pos x="0" y="12"/>
                </a:cxn>
                <a:cxn ang="0">
                  <a:pos x="1" y="17"/>
                </a:cxn>
                <a:cxn ang="0">
                  <a:pos x="3" y="22"/>
                </a:cxn>
                <a:cxn ang="0">
                  <a:pos x="7" y="25"/>
                </a:cxn>
              </a:cxnLst>
              <a:rect l="0" t="0" r="r" b="b"/>
              <a:pathLst>
                <a:path w="667" h="885">
                  <a:moveTo>
                    <a:pt x="10" y="26"/>
                  </a:moveTo>
                  <a:lnTo>
                    <a:pt x="45" y="36"/>
                  </a:lnTo>
                  <a:lnTo>
                    <a:pt x="79" y="47"/>
                  </a:lnTo>
                  <a:lnTo>
                    <a:pt x="113" y="61"/>
                  </a:lnTo>
                  <a:lnTo>
                    <a:pt x="146" y="76"/>
                  </a:lnTo>
                  <a:lnTo>
                    <a:pt x="178" y="92"/>
                  </a:lnTo>
                  <a:lnTo>
                    <a:pt x="209" y="110"/>
                  </a:lnTo>
                  <a:lnTo>
                    <a:pt x="238" y="129"/>
                  </a:lnTo>
                  <a:lnTo>
                    <a:pt x="267" y="149"/>
                  </a:lnTo>
                  <a:lnTo>
                    <a:pt x="294" y="171"/>
                  </a:lnTo>
                  <a:lnTo>
                    <a:pt x="321" y="193"/>
                  </a:lnTo>
                  <a:lnTo>
                    <a:pt x="346" y="217"/>
                  </a:lnTo>
                  <a:lnTo>
                    <a:pt x="372" y="242"/>
                  </a:lnTo>
                  <a:lnTo>
                    <a:pt x="395" y="268"/>
                  </a:lnTo>
                  <a:lnTo>
                    <a:pt x="418" y="295"/>
                  </a:lnTo>
                  <a:lnTo>
                    <a:pt x="439" y="323"/>
                  </a:lnTo>
                  <a:lnTo>
                    <a:pt x="459" y="352"/>
                  </a:lnTo>
                  <a:lnTo>
                    <a:pt x="479" y="382"/>
                  </a:lnTo>
                  <a:lnTo>
                    <a:pt x="497" y="412"/>
                  </a:lnTo>
                  <a:lnTo>
                    <a:pt x="514" y="443"/>
                  </a:lnTo>
                  <a:lnTo>
                    <a:pt x="530" y="474"/>
                  </a:lnTo>
                  <a:lnTo>
                    <a:pt x="545" y="506"/>
                  </a:lnTo>
                  <a:lnTo>
                    <a:pt x="559" y="539"/>
                  </a:lnTo>
                  <a:lnTo>
                    <a:pt x="572" y="572"/>
                  </a:lnTo>
                  <a:lnTo>
                    <a:pt x="584" y="607"/>
                  </a:lnTo>
                  <a:lnTo>
                    <a:pt x="595" y="640"/>
                  </a:lnTo>
                  <a:lnTo>
                    <a:pt x="605" y="675"/>
                  </a:lnTo>
                  <a:lnTo>
                    <a:pt x="613" y="709"/>
                  </a:lnTo>
                  <a:lnTo>
                    <a:pt x="621" y="744"/>
                  </a:lnTo>
                  <a:lnTo>
                    <a:pt x="627" y="779"/>
                  </a:lnTo>
                  <a:lnTo>
                    <a:pt x="632" y="813"/>
                  </a:lnTo>
                  <a:lnTo>
                    <a:pt x="636" y="849"/>
                  </a:lnTo>
                  <a:lnTo>
                    <a:pt x="639" y="884"/>
                  </a:lnTo>
                  <a:lnTo>
                    <a:pt x="639" y="883"/>
                  </a:lnTo>
                  <a:lnTo>
                    <a:pt x="640" y="882"/>
                  </a:lnTo>
                  <a:lnTo>
                    <a:pt x="640" y="881"/>
                  </a:lnTo>
                  <a:lnTo>
                    <a:pt x="640" y="880"/>
                  </a:lnTo>
                  <a:lnTo>
                    <a:pt x="641" y="879"/>
                  </a:lnTo>
                  <a:lnTo>
                    <a:pt x="641" y="878"/>
                  </a:lnTo>
                  <a:lnTo>
                    <a:pt x="642" y="877"/>
                  </a:lnTo>
                  <a:lnTo>
                    <a:pt x="642" y="875"/>
                  </a:lnTo>
                  <a:lnTo>
                    <a:pt x="643" y="878"/>
                  </a:lnTo>
                  <a:lnTo>
                    <a:pt x="645" y="880"/>
                  </a:lnTo>
                  <a:lnTo>
                    <a:pt x="646" y="882"/>
                  </a:lnTo>
                  <a:lnTo>
                    <a:pt x="648" y="883"/>
                  </a:lnTo>
                  <a:lnTo>
                    <a:pt x="650" y="884"/>
                  </a:lnTo>
                  <a:lnTo>
                    <a:pt x="652" y="885"/>
                  </a:lnTo>
                  <a:lnTo>
                    <a:pt x="655" y="885"/>
                  </a:lnTo>
                  <a:lnTo>
                    <a:pt x="657" y="884"/>
                  </a:lnTo>
                  <a:lnTo>
                    <a:pt x="659" y="883"/>
                  </a:lnTo>
                  <a:lnTo>
                    <a:pt x="662" y="882"/>
                  </a:lnTo>
                  <a:lnTo>
                    <a:pt x="664" y="880"/>
                  </a:lnTo>
                  <a:lnTo>
                    <a:pt x="665" y="878"/>
                  </a:lnTo>
                  <a:lnTo>
                    <a:pt x="666" y="876"/>
                  </a:lnTo>
                  <a:lnTo>
                    <a:pt x="667" y="873"/>
                  </a:lnTo>
                  <a:lnTo>
                    <a:pt x="667" y="871"/>
                  </a:lnTo>
                  <a:lnTo>
                    <a:pt x="666" y="868"/>
                  </a:lnTo>
                  <a:lnTo>
                    <a:pt x="662" y="832"/>
                  </a:lnTo>
                  <a:lnTo>
                    <a:pt x="657" y="796"/>
                  </a:lnTo>
                  <a:lnTo>
                    <a:pt x="651" y="761"/>
                  </a:lnTo>
                  <a:lnTo>
                    <a:pt x="644" y="725"/>
                  </a:lnTo>
                  <a:lnTo>
                    <a:pt x="636" y="690"/>
                  </a:lnTo>
                  <a:lnTo>
                    <a:pt x="626" y="655"/>
                  </a:lnTo>
                  <a:lnTo>
                    <a:pt x="616" y="620"/>
                  </a:lnTo>
                  <a:lnTo>
                    <a:pt x="605" y="585"/>
                  </a:lnTo>
                  <a:lnTo>
                    <a:pt x="592" y="551"/>
                  </a:lnTo>
                  <a:lnTo>
                    <a:pt x="578" y="517"/>
                  </a:lnTo>
                  <a:lnTo>
                    <a:pt x="563" y="484"/>
                  </a:lnTo>
                  <a:lnTo>
                    <a:pt x="548" y="451"/>
                  </a:lnTo>
                  <a:lnTo>
                    <a:pt x="531" y="419"/>
                  </a:lnTo>
                  <a:lnTo>
                    <a:pt x="514" y="388"/>
                  </a:lnTo>
                  <a:lnTo>
                    <a:pt x="495" y="357"/>
                  </a:lnTo>
                  <a:lnTo>
                    <a:pt x="475" y="326"/>
                  </a:lnTo>
                  <a:lnTo>
                    <a:pt x="454" y="297"/>
                  </a:lnTo>
                  <a:lnTo>
                    <a:pt x="433" y="269"/>
                  </a:lnTo>
                  <a:lnTo>
                    <a:pt x="410" y="242"/>
                  </a:lnTo>
                  <a:lnTo>
                    <a:pt x="386" y="216"/>
                  </a:lnTo>
                  <a:lnTo>
                    <a:pt x="360" y="191"/>
                  </a:lnTo>
                  <a:lnTo>
                    <a:pt x="334" y="167"/>
                  </a:lnTo>
                  <a:lnTo>
                    <a:pt x="307" y="144"/>
                  </a:lnTo>
                  <a:lnTo>
                    <a:pt x="279" y="122"/>
                  </a:lnTo>
                  <a:lnTo>
                    <a:pt x="250" y="102"/>
                  </a:lnTo>
                  <a:lnTo>
                    <a:pt x="220" y="83"/>
                  </a:lnTo>
                  <a:lnTo>
                    <a:pt x="189" y="64"/>
                  </a:lnTo>
                  <a:lnTo>
                    <a:pt x="157" y="48"/>
                  </a:lnTo>
                  <a:lnTo>
                    <a:pt x="123" y="34"/>
                  </a:lnTo>
                  <a:lnTo>
                    <a:pt x="88" y="21"/>
                  </a:lnTo>
                  <a:lnTo>
                    <a:pt x="53" y="10"/>
                  </a:lnTo>
                  <a:lnTo>
                    <a:pt x="17" y="0"/>
                  </a:lnTo>
                  <a:lnTo>
                    <a:pt x="14" y="0"/>
                  </a:lnTo>
                  <a:lnTo>
                    <a:pt x="12" y="0"/>
                  </a:lnTo>
                  <a:lnTo>
                    <a:pt x="9" y="0"/>
                  </a:lnTo>
                  <a:lnTo>
                    <a:pt x="7" y="1"/>
                  </a:lnTo>
                  <a:lnTo>
                    <a:pt x="5" y="3"/>
                  </a:lnTo>
                  <a:lnTo>
                    <a:pt x="3" y="5"/>
                  </a:lnTo>
                  <a:lnTo>
                    <a:pt x="1" y="7"/>
                  </a:lnTo>
                  <a:lnTo>
                    <a:pt x="1" y="9"/>
                  </a:lnTo>
                  <a:lnTo>
                    <a:pt x="0" y="12"/>
                  </a:lnTo>
                  <a:lnTo>
                    <a:pt x="0" y="15"/>
                  </a:lnTo>
                  <a:lnTo>
                    <a:pt x="1" y="17"/>
                  </a:lnTo>
                  <a:lnTo>
                    <a:pt x="2" y="20"/>
                  </a:lnTo>
                  <a:lnTo>
                    <a:pt x="3" y="22"/>
                  </a:lnTo>
                  <a:lnTo>
                    <a:pt x="5" y="23"/>
                  </a:lnTo>
                  <a:lnTo>
                    <a:pt x="7" y="25"/>
                  </a:lnTo>
                  <a:lnTo>
                    <a:pt x="10" y="26"/>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5" name="Freeform 696"/>
            <p:cNvSpPr>
              <a:spLocks/>
            </p:cNvSpPr>
            <p:nvPr/>
          </p:nvSpPr>
          <p:spPr bwMode="auto">
            <a:xfrm>
              <a:off x="1086" y="3095"/>
              <a:ext cx="55" cy="79"/>
            </a:xfrm>
            <a:custGeom>
              <a:avLst/>
              <a:gdLst/>
              <a:ahLst/>
              <a:cxnLst>
                <a:cxn ang="0">
                  <a:pos x="39" y="41"/>
                </a:cxn>
                <a:cxn ang="0">
                  <a:pos x="98" y="73"/>
                </a:cxn>
                <a:cxn ang="0">
                  <a:pos x="153" y="109"/>
                </a:cxn>
                <a:cxn ang="0">
                  <a:pos x="205" y="149"/>
                </a:cxn>
                <a:cxn ang="0">
                  <a:pos x="256" y="193"/>
                </a:cxn>
                <a:cxn ang="0">
                  <a:pos x="302" y="241"/>
                </a:cxn>
                <a:cxn ang="0">
                  <a:pos x="345" y="292"/>
                </a:cxn>
                <a:cxn ang="0">
                  <a:pos x="384" y="345"/>
                </a:cxn>
                <a:cxn ang="0">
                  <a:pos x="421" y="400"/>
                </a:cxn>
                <a:cxn ang="0">
                  <a:pos x="454" y="458"/>
                </a:cxn>
                <a:cxn ang="0">
                  <a:pos x="485" y="518"/>
                </a:cxn>
                <a:cxn ang="0">
                  <a:pos x="511" y="580"/>
                </a:cxn>
                <a:cxn ang="0">
                  <a:pos x="533" y="642"/>
                </a:cxn>
                <a:cxn ang="0">
                  <a:pos x="553" y="706"/>
                </a:cxn>
                <a:cxn ang="0">
                  <a:pos x="568" y="770"/>
                </a:cxn>
                <a:cxn ang="0">
                  <a:pos x="580" y="835"/>
                </a:cxn>
                <a:cxn ang="0">
                  <a:pos x="585" y="870"/>
                </a:cxn>
                <a:cxn ang="0">
                  <a:pos x="587" y="875"/>
                </a:cxn>
                <a:cxn ang="0">
                  <a:pos x="591" y="878"/>
                </a:cxn>
                <a:cxn ang="0">
                  <a:pos x="596" y="879"/>
                </a:cxn>
                <a:cxn ang="0">
                  <a:pos x="602" y="878"/>
                </a:cxn>
                <a:cxn ang="0">
                  <a:pos x="606" y="876"/>
                </a:cxn>
                <a:cxn ang="0">
                  <a:pos x="608" y="872"/>
                </a:cxn>
                <a:cxn ang="0">
                  <a:pos x="610" y="867"/>
                </a:cxn>
                <a:cxn ang="0">
                  <a:pos x="605" y="831"/>
                </a:cxn>
                <a:cxn ang="0">
                  <a:pos x="593" y="764"/>
                </a:cxn>
                <a:cxn ang="0">
                  <a:pos x="578" y="698"/>
                </a:cxn>
                <a:cxn ang="0">
                  <a:pos x="558" y="633"/>
                </a:cxn>
                <a:cxn ang="0">
                  <a:pos x="535" y="569"/>
                </a:cxn>
                <a:cxn ang="0">
                  <a:pos x="508" y="505"/>
                </a:cxn>
                <a:cxn ang="0">
                  <a:pos x="477" y="444"/>
                </a:cxn>
                <a:cxn ang="0">
                  <a:pos x="442" y="385"/>
                </a:cxn>
                <a:cxn ang="0">
                  <a:pos x="405" y="328"/>
                </a:cxn>
                <a:cxn ang="0">
                  <a:pos x="364" y="273"/>
                </a:cxn>
                <a:cxn ang="0">
                  <a:pos x="320" y="221"/>
                </a:cxn>
                <a:cxn ang="0">
                  <a:pos x="272" y="173"/>
                </a:cxn>
                <a:cxn ang="0">
                  <a:pos x="221" y="128"/>
                </a:cxn>
                <a:cxn ang="0">
                  <a:pos x="167" y="86"/>
                </a:cxn>
                <a:cxn ang="0">
                  <a:pos x="111" y="49"/>
                </a:cxn>
                <a:cxn ang="0">
                  <a:pos x="51" y="15"/>
                </a:cxn>
                <a:cxn ang="0">
                  <a:pos x="17" y="0"/>
                </a:cxn>
                <a:cxn ang="0">
                  <a:pos x="11" y="0"/>
                </a:cxn>
                <a:cxn ang="0">
                  <a:pos x="6" y="2"/>
                </a:cxn>
                <a:cxn ang="0">
                  <a:pos x="2" y="5"/>
                </a:cxn>
                <a:cxn ang="0">
                  <a:pos x="0" y="10"/>
                </a:cxn>
                <a:cxn ang="0">
                  <a:pos x="1" y="15"/>
                </a:cxn>
                <a:cxn ang="0">
                  <a:pos x="3" y="20"/>
                </a:cxn>
                <a:cxn ang="0">
                  <a:pos x="6" y="25"/>
                </a:cxn>
              </a:cxnLst>
              <a:rect l="0" t="0" r="r" b="b"/>
              <a:pathLst>
                <a:path w="610" h="879">
                  <a:moveTo>
                    <a:pt x="8" y="26"/>
                  </a:moveTo>
                  <a:lnTo>
                    <a:pt x="39" y="41"/>
                  </a:lnTo>
                  <a:lnTo>
                    <a:pt x="69" y="56"/>
                  </a:lnTo>
                  <a:lnTo>
                    <a:pt x="98" y="73"/>
                  </a:lnTo>
                  <a:lnTo>
                    <a:pt x="126" y="91"/>
                  </a:lnTo>
                  <a:lnTo>
                    <a:pt x="153" y="109"/>
                  </a:lnTo>
                  <a:lnTo>
                    <a:pt x="180" y="129"/>
                  </a:lnTo>
                  <a:lnTo>
                    <a:pt x="205" y="149"/>
                  </a:lnTo>
                  <a:lnTo>
                    <a:pt x="230" y="171"/>
                  </a:lnTo>
                  <a:lnTo>
                    <a:pt x="256" y="193"/>
                  </a:lnTo>
                  <a:lnTo>
                    <a:pt x="279" y="217"/>
                  </a:lnTo>
                  <a:lnTo>
                    <a:pt x="302" y="241"/>
                  </a:lnTo>
                  <a:lnTo>
                    <a:pt x="324" y="265"/>
                  </a:lnTo>
                  <a:lnTo>
                    <a:pt x="345" y="292"/>
                  </a:lnTo>
                  <a:lnTo>
                    <a:pt x="365" y="318"/>
                  </a:lnTo>
                  <a:lnTo>
                    <a:pt x="384" y="345"/>
                  </a:lnTo>
                  <a:lnTo>
                    <a:pt x="403" y="372"/>
                  </a:lnTo>
                  <a:lnTo>
                    <a:pt x="421" y="400"/>
                  </a:lnTo>
                  <a:lnTo>
                    <a:pt x="438" y="429"/>
                  </a:lnTo>
                  <a:lnTo>
                    <a:pt x="454" y="458"/>
                  </a:lnTo>
                  <a:lnTo>
                    <a:pt x="470" y="488"/>
                  </a:lnTo>
                  <a:lnTo>
                    <a:pt x="485" y="518"/>
                  </a:lnTo>
                  <a:lnTo>
                    <a:pt x="498" y="549"/>
                  </a:lnTo>
                  <a:lnTo>
                    <a:pt x="511" y="580"/>
                  </a:lnTo>
                  <a:lnTo>
                    <a:pt x="523" y="611"/>
                  </a:lnTo>
                  <a:lnTo>
                    <a:pt x="533" y="642"/>
                  </a:lnTo>
                  <a:lnTo>
                    <a:pt x="543" y="674"/>
                  </a:lnTo>
                  <a:lnTo>
                    <a:pt x="553" y="706"/>
                  </a:lnTo>
                  <a:lnTo>
                    <a:pt x="561" y="738"/>
                  </a:lnTo>
                  <a:lnTo>
                    <a:pt x="568" y="770"/>
                  </a:lnTo>
                  <a:lnTo>
                    <a:pt x="575" y="803"/>
                  </a:lnTo>
                  <a:lnTo>
                    <a:pt x="580" y="835"/>
                  </a:lnTo>
                  <a:lnTo>
                    <a:pt x="585" y="868"/>
                  </a:lnTo>
                  <a:lnTo>
                    <a:pt x="585" y="870"/>
                  </a:lnTo>
                  <a:lnTo>
                    <a:pt x="586" y="873"/>
                  </a:lnTo>
                  <a:lnTo>
                    <a:pt x="587" y="875"/>
                  </a:lnTo>
                  <a:lnTo>
                    <a:pt x="589" y="877"/>
                  </a:lnTo>
                  <a:lnTo>
                    <a:pt x="591" y="878"/>
                  </a:lnTo>
                  <a:lnTo>
                    <a:pt x="594" y="879"/>
                  </a:lnTo>
                  <a:lnTo>
                    <a:pt x="596" y="879"/>
                  </a:lnTo>
                  <a:lnTo>
                    <a:pt x="599" y="879"/>
                  </a:lnTo>
                  <a:lnTo>
                    <a:pt x="602" y="878"/>
                  </a:lnTo>
                  <a:lnTo>
                    <a:pt x="604" y="877"/>
                  </a:lnTo>
                  <a:lnTo>
                    <a:pt x="606" y="876"/>
                  </a:lnTo>
                  <a:lnTo>
                    <a:pt x="607" y="874"/>
                  </a:lnTo>
                  <a:lnTo>
                    <a:pt x="608" y="872"/>
                  </a:lnTo>
                  <a:lnTo>
                    <a:pt x="609" y="869"/>
                  </a:lnTo>
                  <a:lnTo>
                    <a:pt x="610" y="867"/>
                  </a:lnTo>
                  <a:lnTo>
                    <a:pt x="610" y="864"/>
                  </a:lnTo>
                  <a:lnTo>
                    <a:pt x="605" y="831"/>
                  </a:lnTo>
                  <a:lnTo>
                    <a:pt x="600" y="798"/>
                  </a:lnTo>
                  <a:lnTo>
                    <a:pt x="593" y="764"/>
                  </a:lnTo>
                  <a:lnTo>
                    <a:pt x="586" y="731"/>
                  </a:lnTo>
                  <a:lnTo>
                    <a:pt x="578" y="698"/>
                  </a:lnTo>
                  <a:lnTo>
                    <a:pt x="568" y="665"/>
                  </a:lnTo>
                  <a:lnTo>
                    <a:pt x="558" y="633"/>
                  </a:lnTo>
                  <a:lnTo>
                    <a:pt x="547" y="601"/>
                  </a:lnTo>
                  <a:lnTo>
                    <a:pt x="535" y="569"/>
                  </a:lnTo>
                  <a:lnTo>
                    <a:pt x="522" y="538"/>
                  </a:lnTo>
                  <a:lnTo>
                    <a:pt x="508" y="505"/>
                  </a:lnTo>
                  <a:lnTo>
                    <a:pt x="493" y="475"/>
                  </a:lnTo>
                  <a:lnTo>
                    <a:pt x="477" y="444"/>
                  </a:lnTo>
                  <a:lnTo>
                    <a:pt x="460" y="415"/>
                  </a:lnTo>
                  <a:lnTo>
                    <a:pt x="442" y="385"/>
                  </a:lnTo>
                  <a:lnTo>
                    <a:pt x="424" y="357"/>
                  </a:lnTo>
                  <a:lnTo>
                    <a:pt x="405" y="328"/>
                  </a:lnTo>
                  <a:lnTo>
                    <a:pt x="385" y="301"/>
                  </a:lnTo>
                  <a:lnTo>
                    <a:pt x="364" y="273"/>
                  </a:lnTo>
                  <a:lnTo>
                    <a:pt x="342" y="247"/>
                  </a:lnTo>
                  <a:lnTo>
                    <a:pt x="320" y="221"/>
                  </a:lnTo>
                  <a:lnTo>
                    <a:pt x="297" y="197"/>
                  </a:lnTo>
                  <a:lnTo>
                    <a:pt x="272" y="173"/>
                  </a:lnTo>
                  <a:lnTo>
                    <a:pt x="248" y="150"/>
                  </a:lnTo>
                  <a:lnTo>
                    <a:pt x="221" y="128"/>
                  </a:lnTo>
                  <a:lnTo>
                    <a:pt x="195" y="107"/>
                  </a:lnTo>
                  <a:lnTo>
                    <a:pt x="167" y="86"/>
                  </a:lnTo>
                  <a:lnTo>
                    <a:pt x="139" y="67"/>
                  </a:lnTo>
                  <a:lnTo>
                    <a:pt x="111" y="49"/>
                  </a:lnTo>
                  <a:lnTo>
                    <a:pt x="81" y="32"/>
                  </a:lnTo>
                  <a:lnTo>
                    <a:pt x="51" y="15"/>
                  </a:lnTo>
                  <a:lnTo>
                    <a:pt x="20" y="0"/>
                  </a:lnTo>
                  <a:lnTo>
                    <a:pt x="17" y="0"/>
                  </a:lnTo>
                  <a:lnTo>
                    <a:pt x="15" y="0"/>
                  </a:lnTo>
                  <a:lnTo>
                    <a:pt x="11" y="0"/>
                  </a:lnTo>
                  <a:lnTo>
                    <a:pt x="9" y="1"/>
                  </a:lnTo>
                  <a:lnTo>
                    <a:pt x="6" y="2"/>
                  </a:lnTo>
                  <a:lnTo>
                    <a:pt x="4" y="4"/>
                  </a:lnTo>
                  <a:lnTo>
                    <a:pt x="2" y="5"/>
                  </a:lnTo>
                  <a:lnTo>
                    <a:pt x="1" y="7"/>
                  </a:lnTo>
                  <a:lnTo>
                    <a:pt x="0" y="10"/>
                  </a:lnTo>
                  <a:lnTo>
                    <a:pt x="1" y="13"/>
                  </a:lnTo>
                  <a:lnTo>
                    <a:pt x="1" y="15"/>
                  </a:lnTo>
                  <a:lnTo>
                    <a:pt x="2" y="18"/>
                  </a:lnTo>
                  <a:lnTo>
                    <a:pt x="3" y="20"/>
                  </a:lnTo>
                  <a:lnTo>
                    <a:pt x="5" y="23"/>
                  </a:lnTo>
                  <a:lnTo>
                    <a:pt x="6" y="25"/>
                  </a:lnTo>
                  <a:lnTo>
                    <a:pt x="8" y="26"/>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6" name="Freeform 697"/>
            <p:cNvSpPr>
              <a:spLocks/>
            </p:cNvSpPr>
            <p:nvPr/>
          </p:nvSpPr>
          <p:spPr bwMode="auto">
            <a:xfrm>
              <a:off x="1534" y="3199"/>
              <a:ext cx="85" cy="31"/>
            </a:xfrm>
            <a:custGeom>
              <a:avLst/>
              <a:gdLst/>
              <a:ahLst/>
              <a:cxnLst>
                <a:cxn ang="0">
                  <a:pos x="30" y="39"/>
                </a:cxn>
                <a:cxn ang="0">
                  <a:pos x="84" y="68"/>
                </a:cxn>
                <a:cxn ang="0">
                  <a:pos x="137" y="95"/>
                </a:cxn>
                <a:cxn ang="0">
                  <a:pos x="192" y="119"/>
                </a:cxn>
                <a:cxn ang="0">
                  <a:pos x="275" y="152"/>
                </a:cxn>
                <a:cxn ang="0">
                  <a:pos x="390" y="191"/>
                </a:cxn>
                <a:cxn ang="0">
                  <a:pos x="564" y="241"/>
                </a:cxn>
                <a:cxn ang="0">
                  <a:pos x="740" y="289"/>
                </a:cxn>
                <a:cxn ang="0">
                  <a:pos x="855" y="324"/>
                </a:cxn>
                <a:cxn ang="0">
                  <a:pos x="912" y="342"/>
                </a:cxn>
                <a:cxn ang="0">
                  <a:pos x="912" y="339"/>
                </a:cxn>
                <a:cxn ang="0">
                  <a:pos x="913" y="335"/>
                </a:cxn>
                <a:cxn ang="0">
                  <a:pos x="913" y="332"/>
                </a:cxn>
                <a:cxn ang="0">
                  <a:pos x="916" y="331"/>
                </a:cxn>
                <a:cxn ang="0">
                  <a:pos x="920" y="330"/>
                </a:cxn>
                <a:cxn ang="0">
                  <a:pos x="924" y="328"/>
                </a:cxn>
                <a:cxn ang="0">
                  <a:pos x="927" y="324"/>
                </a:cxn>
                <a:cxn ang="0">
                  <a:pos x="928" y="320"/>
                </a:cxn>
                <a:cxn ang="0">
                  <a:pos x="927" y="315"/>
                </a:cxn>
                <a:cxn ang="0">
                  <a:pos x="925" y="311"/>
                </a:cxn>
                <a:cxn ang="0">
                  <a:pos x="921" y="308"/>
                </a:cxn>
                <a:cxn ang="0">
                  <a:pos x="803" y="279"/>
                </a:cxn>
                <a:cxn ang="0">
                  <a:pos x="629" y="236"/>
                </a:cxn>
                <a:cxn ang="0">
                  <a:pos x="514" y="205"/>
                </a:cxn>
                <a:cxn ang="0">
                  <a:pos x="399" y="170"/>
                </a:cxn>
                <a:cxn ang="0">
                  <a:pos x="287" y="130"/>
                </a:cxn>
                <a:cxn ang="0">
                  <a:pos x="176" y="84"/>
                </a:cxn>
                <a:cxn ang="0">
                  <a:pos x="96" y="45"/>
                </a:cxn>
                <a:cxn ang="0">
                  <a:pos x="43" y="17"/>
                </a:cxn>
                <a:cxn ang="0">
                  <a:pos x="15" y="0"/>
                </a:cxn>
                <a:cxn ang="0">
                  <a:pos x="11" y="0"/>
                </a:cxn>
                <a:cxn ang="0">
                  <a:pos x="6" y="2"/>
                </a:cxn>
                <a:cxn ang="0">
                  <a:pos x="3" y="5"/>
                </a:cxn>
                <a:cxn ang="0">
                  <a:pos x="0" y="8"/>
                </a:cxn>
                <a:cxn ang="0">
                  <a:pos x="0" y="13"/>
                </a:cxn>
                <a:cxn ang="0">
                  <a:pos x="1" y="17"/>
                </a:cxn>
                <a:cxn ang="0">
                  <a:pos x="3" y="21"/>
                </a:cxn>
              </a:cxnLst>
              <a:rect l="0" t="0" r="r" b="b"/>
              <a:pathLst>
                <a:path w="928" h="344">
                  <a:moveTo>
                    <a:pt x="5" y="23"/>
                  </a:moveTo>
                  <a:lnTo>
                    <a:pt x="30" y="39"/>
                  </a:lnTo>
                  <a:lnTo>
                    <a:pt x="58" y="54"/>
                  </a:lnTo>
                  <a:lnTo>
                    <a:pt x="84" y="68"/>
                  </a:lnTo>
                  <a:lnTo>
                    <a:pt x="111" y="82"/>
                  </a:lnTo>
                  <a:lnTo>
                    <a:pt x="137" y="95"/>
                  </a:lnTo>
                  <a:lnTo>
                    <a:pt x="165" y="107"/>
                  </a:lnTo>
                  <a:lnTo>
                    <a:pt x="192" y="119"/>
                  </a:lnTo>
                  <a:lnTo>
                    <a:pt x="220" y="131"/>
                  </a:lnTo>
                  <a:lnTo>
                    <a:pt x="275" y="152"/>
                  </a:lnTo>
                  <a:lnTo>
                    <a:pt x="333" y="173"/>
                  </a:lnTo>
                  <a:lnTo>
                    <a:pt x="390" y="191"/>
                  </a:lnTo>
                  <a:lnTo>
                    <a:pt x="448" y="209"/>
                  </a:lnTo>
                  <a:lnTo>
                    <a:pt x="564" y="241"/>
                  </a:lnTo>
                  <a:lnTo>
                    <a:pt x="681" y="273"/>
                  </a:lnTo>
                  <a:lnTo>
                    <a:pt x="740" y="289"/>
                  </a:lnTo>
                  <a:lnTo>
                    <a:pt x="797" y="306"/>
                  </a:lnTo>
                  <a:lnTo>
                    <a:pt x="855" y="324"/>
                  </a:lnTo>
                  <a:lnTo>
                    <a:pt x="912" y="344"/>
                  </a:lnTo>
                  <a:lnTo>
                    <a:pt x="912" y="342"/>
                  </a:lnTo>
                  <a:lnTo>
                    <a:pt x="912" y="340"/>
                  </a:lnTo>
                  <a:lnTo>
                    <a:pt x="912" y="339"/>
                  </a:lnTo>
                  <a:lnTo>
                    <a:pt x="912" y="337"/>
                  </a:lnTo>
                  <a:lnTo>
                    <a:pt x="913" y="335"/>
                  </a:lnTo>
                  <a:lnTo>
                    <a:pt x="913" y="334"/>
                  </a:lnTo>
                  <a:lnTo>
                    <a:pt x="913" y="332"/>
                  </a:lnTo>
                  <a:lnTo>
                    <a:pt x="913" y="330"/>
                  </a:lnTo>
                  <a:lnTo>
                    <a:pt x="916" y="331"/>
                  </a:lnTo>
                  <a:lnTo>
                    <a:pt x="918" y="331"/>
                  </a:lnTo>
                  <a:lnTo>
                    <a:pt x="920" y="330"/>
                  </a:lnTo>
                  <a:lnTo>
                    <a:pt x="923" y="329"/>
                  </a:lnTo>
                  <a:lnTo>
                    <a:pt x="924" y="328"/>
                  </a:lnTo>
                  <a:lnTo>
                    <a:pt x="926" y="326"/>
                  </a:lnTo>
                  <a:lnTo>
                    <a:pt x="927" y="324"/>
                  </a:lnTo>
                  <a:lnTo>
                    <a:pt x="928" y="322"/>
                  </a:lnTo>
                  <a:lnTo>
                    <a:pt x="928" y="320"/>
                  </a:lnTo>
                  <a:lnTo>
                    <a:pt x="928" y="317"/>
                  </a:lnTo>
                  <a:lnTo>
                    <a:pt x="927" y="315"/>
                  </a:lnTo>
                  <a:lnTo>
                    <a:pt x="926" y="313"/>
                  </a:lnTo>
                  <a:lnTo>
                    <a:pt x="925" y="311"/>
                  </a:lnTo>
                  <a:lnTo>
                    <a:pt x="923" y="309"/>
                  </a:lnTo>
                  <a:lnTo>
                    <a:pt x="921" y="308"/>
                  </a:lnTo>
                  <a:lnTo>
                    <a:pt x="918" y="307"/>
                  </a:lnTo>
                  <a:lnTo>
                    <a:pt x="803" y="279"/>
                  </a:lnTo>
                  <a:lnTo>
                    <a:pt x="687" y="251"/>
                  </a:lnTo>
                  <a:lnTo>
                    <a:pt x="629" y="236"/>
                  </a:lnTo>
                  <a:lnTo>
                    <a:pt x="571" y="221"/>
                  </a:lnTo>
                  <a:lnTo>
                    <a:pt x="514" y="205"/>
                  </a:lnTo>
                  <a:lnTo>
                    <a:pt x="456" y="188"/>
                  </a:lnTo>
                  <a:lnTo>
                    <a:pt x="399" y="170"/>
                  </a:lnTo>
                  <a:lnTo>
                    <a:pt x="342" y="150"/>
                  </a:lnTo>
                  <a:lnTo>
                    <a:pt x="287" y="130"/>
                  </a:lnTo>
                  <a:lnTo>
                    <a:pt x="231" y="108"/>
                  </a:lnTo>
                  <a:lnTo>
                    <a:pt x="176" y="84"/>
                  </a:lnTo>
                  <a:lnTo>
                    <a:pt x="123" y="59"/>
                  </a:lnTo>
                  <a:lnTo>
                    <a:pt x="96" y="45"/>
                  </a:lnTo>
                  <a:lnTo>
                    <a:pt x="70" y="31"/>
                  </a:lnTo>
                  <a:lnTo>
                    <a:pt x="43" y="17"/>
                  </a:lnTo>
                  <a:lnTo>
                    <a:pt x="18" y="1"/>
                  </a:lnTo>
                  <a:lnTo>
                    <a:pt x="15" y="0"/>
                  </a:lnTo>
                  <a:lnTo>
                    <a:pt x="13" y="0"/>
                  </a:lnTo>
                  <a:lnTo>
                    <a:pt x="11" y="0"/>
                  </a:lnTo>
                  <a:lnTo>
                    <a:pt x="8" y="1"/>
                  </a:lnTo>
                  <a:lnTo>
                    <a:pt x="6" y="2"/>
                  </a:lnTo>
                  <a:lnTo>
                    <a:pt x="4" y="3"/>
                  </a:lnTo>
                  <a:lnTo>
                    <a:pt x="3" y="5"/>
                  </a:lnTo>
                  <a:lnTo>
                    <a:pt x="1" y="6"/>
                  </a:lnTo>
                  <a:lnTo>
                    <a:pt x="0" y="8"/>
                  </a:lnTo>
                  <a:lnTo>
                    <a:pt x="0" y="10"/>
                  </a:lnTo>
                  <a:lnTo>
                    <a:pt x="0" y="13"/>
                  </a:lnTo>
                  <a:lnTo>
                    <a:pt x="0" y="15"/>
                  </a:lnTo>
                  <a:lnTo>
                    <a:pt x="1" y="17"/>
                  </a:lnTo>
                  <a:lnTo>
                    <a:pt x="2" y="20"/>
                  </a:lnTo>
                  <a:lnTo>
                    <a:pt x="3" y="21"/>
                  </a:lnTo>
                  <a:lnTo>
                    <a:pt x="5" y="23"/>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7" name="Freeform 698"/>
            <p:cNvSpPr>
              <a:spLocks/>
            </p:cNvSpPr>
            <p:nvPr/>
          </p:nvSpPr>
          <p:spPr bwMode="auto">
            <a:xfrm>
              <a:off x="1527" y="3273"/>
              <a:ext cx="89" cy="24"/>
            </a:xfrm>
            <a:custGeom>
              <a:avLst/>
              <a:gdLst/>
              <a:ahLst/>
              <a:cxnLst>
                <a:cxn ang="0">
                  <a:pos x="907" y="11"/>
                </a:cxn>
                <a:cxn ang="0">
                  <a:pos x="783" y="36"/>
                </a:cxn>
                <a:cxn ang="0">
                  <a:pos x="662" y="66"/>
                </a:cxn>
                <a:cxn ang="0">
                  <a:pos x="541" y="99"/>
                </a:cxn>
                <a:cxn ang="0">
                  <a:pos x="361" y="152"/>
                </a:cxn>
                <a:cxn ang="0">
                  <a:pos x="120" y="222"/>
                </a:cxn>
                <a:cxn ang="0">
                  <a:pos x="3" y="254"/>
                </a:cxn>
                <a:cxn ang="0">
                  <a:pos x="8" y="252"/>
                </a:cxn>
                <a:cxn ang="0">
                  <a:pos x="14" y="250"/>
                </a:cxn>
                <a:cxn ang="0">
                  <a:pos x="19" y="248"/>
                </a:cxn>
                <a:cxn ang="0">
                  <a:pos x="19" y="248"/>
                </a:cxn>
                <a:cxn ang="0">
                  <a:pos x="15" y="250"/>
                </a:cxn>
                <a:cxn ang="0">
                  <a:pos x="12" y="254"/>
                </a:cxn>
                <a:cxn ang="0">
                  <a:pos x="11" y="259"/>
                </a:cxn>
                <a:cxn ang="0">
                  <a:pos x="13" y="264"/>
                </a:cxn>
                <a:cxn ang="0">
                  <a:pos x="15" y="268"/>
                </a:cxn>
                <a:cxn ang="0">
                  <a:pos x="19" y="270"/>
                </a:cxn>
                <a:cxn ang="0">
                  <a:pos x="24" y="270"/>
                </a:cxn>
                <a:cxn ang="0">
                  <a:pos x="86" y="255"/>
                </a:cxn>
                <a:cxn ang="0">
                  <a:pos x="204" y="223"/>
                </a:cxn>
                <a:cxn ang="0">
                  <a:pos x="380" y="172"/>
                </a:cxn>
                <a:cxn ang="0">
                  <a:pos x="555" y="121"/>
                </a:cxn>
                <a:cxn ang="0">
                  <a:pos x="673" y="88"/>
                </a:cxn>
                <a:cxn ang="0">
                  <a:pos x="791" y="59"/>
                </a:cxn>
                <a:cxn ang="0">
                  <a:pos x="912" y="34"/>
                </a:cxn>
                <a:cxn ang="0">
                  <a:pos x="974" y="23"/>
                </a:cxn>
                <a:cxn ang="0">
                  <a:pos x="978" y="21"/>
                </a:cxn>
                <a:cxn ang="0">
                  <a:pos x="981" y="17"/>
                </a:cxn>
                <a:cxn ang="0">
                  <a:pos x="982" y="13"/>
                </a:cxn>
                <a:cxn ang="0">
                  <a:pos x="981" y="8"/>
                </a:cxn>
                <a:cxn ang="0">
                  <a:pos x="978" y="4"/>
                </a:cxn>
                <a:cxn ang="0">
                  <a:pos x="975" y="1"/>
                </a:cxn>
                <a:cxn ang="0">
                  <a:pos x="971" y="0"/>
                </a:cxn>
              </a:cxnLst>
              <a:rect l="0" t="0" r="r" b="b"/>
              <a:pathLst>
                <a:path w="982" h="270">
                  <a:moveTo>
                    <a:pt x="968" y="0"/>
                  </a:moveTo>
                  <a:lnTo>
                    <a:pt x="907" y="11"/>
                  </a:lnTo>
                  <a:lnTo>
                    <a:pt x="845" y="23"/>
                  </a:lnTo>
                  <a:lnTo>
                    <a:pt x="783" y="36"/>
                  </a:lnTo>
                  <a:lnTo>
                    <a:pt x="723" y="51"/>
                  </a:lnTo>
                  <a:lnTo>
                    <a:pt x="662" y="66"/>
                  </a:lnTo>
                  <a:lnTo>
                    <a:pt x="602" y="82"/>
                  </a:lnTo>
                  <a:lnTo>
                    <a:pt x="541" y="99"/>
                  </a:lnTo>
                  <a:lnTo>
                    <a:pt x="481" y="116"/>
                  </a:lnTo>
                  <a:lnTo>
                    <a:pt x="361" y="152"/>
                  </a:lnTo>
                  <a:lnTo>
                    <a:pt x="241" y="188"/>
                  </a:lnTo>
                  <a:lnTo>
                    <a:pt x="120" y="222"/>
                  </a:lnTo>
                  <a:lnTo>
                    <a:pt x="0" y="255"/>
                  </a:lnTo>
                  <a:lnTo>
                    <a:pt x="3" y="254"/>
                  </a:lnTo>
                  <a:lnTo>
                    <a:pt x="5" y="253"/>
                  </a:lnTo>
                  <a:lnTo>
                    <a:pt x="8" y="252"/>
                  </a:lnTo>
                  <a:lnTo>
                    <a:pt x="11" y="251"/>
                  </a:lnTo>
                  <a:lnTo>
                    <a:pt x="14" y="250"/>
                  </a:lnTo>
                  <a:lnTo>
                    <a:pt x="16" y="249"/>
                  </a:lnTo>
                  <a:lnTo>
                    <a:pt x="19" y="248"/>
                  </a:lnTo>
                  <a:lnTo>
                    <a:pt x="22" y="247"/>
                  </a:lnTo>
                  <a:lnTo>
                    <a:pt x="19" y="248"/>
                  </a:lnTo>
                  <a:lnTo>
                    <a:pt x="17" y="249"/>
                  </a:lnTo>
                  <a:lnTo>
                    <a:pt x="15" y="250"/>
                  </a:lnTo>
                  <a:lnTo>
                    <a:pt x="14" y="252"/>
                  </a:lnTo>
                  <a:lnTo>
                    <a:pt x="12" y="254"/>
                  </a:lnTo>
                  <a:lnTo>
                    <a:pt x="12" y="257"/>
                  </a:lnTo>
                  <a:lnTo>
                    <a:pt x="11" y="259"/>
                  </a:lnTo>
                  <a:lnTo>
                    <a:pt x="12" y="262"/>
                  </a:lnTo>
                  <a:lnTo>
                    <a:pt x="13" y="264"/>
                  </a:lnTo>
                  <a:lnTo>
                    <a:pt x="14" y="266"/>
                  </a:lnTo>
                  <a:lnTo>
                    <a:pt x="15" y="268"/>
                  </a:lnTo>
                  <a:lnTo>
                    <a:pt x="17" y="269"/>
                  </a:lnTo>
                  <a:lnTo>
                    <a:pt x="19" y="270"/>
                  </a:lnTo>
                  <a:lnTo>
                    <a:pt x="22" y="270"/>
                  </a:lnTo>
                  <a:lnTo>
                    <a:pt x="24" y="270"/>
                  </a:lnTo>
                  <a:lnTo>
                    <a:pt x="27" y="270"/>
                  </a:lnTo>
                  <a:lnTo>
                    <a:pt x="86" y="255"/>
                  </a:lnTo>
                  <a:lnTo>
                    <a:pt x="145" y="239"/>
                  </a:lnTo>
                  <a:lnTo>
                    <a:pt x="204" y="223"/>
                  </a:lnTo>
                  <a:lnTo>
                    <a:pt x="262" y="206"/>
                  </a:lnTo>
                  <a:lnTo>
                    <a:pt x="380" y="172"/>
                  </a:lnTo>
                  <a:lnTo>
                    <a:pt x="497" y="137"/>
                  </a:lnTo>
                  <a:lnTo>
                    <a:pt x="555" y="121"/>
                  </a:lnTo>
                  <a:lnTo>
                    <a:pt x="615" y="103"/>
                  </a:lnTo>
                  <a:lnTo>
                    <a:pt x="673" y="88"/>
                  </a:lnTo>
                  <a:lnTo>
                    <a:pt x="732" y="73"/>
                  </a:lnTo>
                  <a:lnTo>
                    <a:pt x="791" y="59"/>
                  </a:lnTo>
                  <a:lnTo>
                    <a:pt x="852" y="46"/>
                  </a:lnTo>
                  <a:lnTo>
                    <a:pt x="912" y="34"/>
                  </a:lnTo>
                  <a:lnTo>
                    <a:pt x="972" y="24"/>
                  </a:lnTo>
                  <a:lnTo>
                    <a:pt x="974" y="23"/>
                  </a:lnTo>
                  <a:lnTo>
                    <a:pt x="976" y="22"/>
                  </a:lnTo>
                  <a:lnTo>
                    <a:pt x="978" y="21"/>
                  </a:lnTo>
                  <a:lnTo>
                    <a:pt x="980" y="19"/>
                  </a:lnTo>
                  <a:lnTo>
                    <a:pt x="981" y="17"/>
                  </a:lnTo>
                  <a:lnTo>
                    <a:pt x="982" y="15"/>
                  </a:lnTo>
                  <a:lnTo>
                    <a:pt x="982" y="13"/>
                  </a:lnTo>
                  <a:lnTo>
                    <a:pt x="982" y="10"/>
                  </a:lnTo>
                  <a:lnTo>
                    <a:pt x="981" y="8"/>
                  </a:lnTo>
                  <a:lnTo>
                    <a:pt x="980" y="6"/>
                  </a:lnTo>
                  <a:lnTo>
                    <a:pt x="978" y="4"/>
                  </a:lnTo>
                  <a:lnTo>
                    <a:pt x="977" y="2"/>
                  </a:lnTo>
                  <a:lnTo>
                    <a:pt x="975" y="1"/>
                  </a:lnTo>
                  <a:lnTo>
                    <a:pt x="973" y="0"/>
                  </a:lnTo>
                  <a:lnTo>
                    <a:pt x="971" y="0"/>
                  </a:lnTo>
                  <a:lnTo>
                    <a:pt x="968" y="0"/>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8" name="Freeform 699"/>
            <p:cNvSpPr>
              <a:spLocks/>
            </p:cNvSpPr>
            <p:nvPr/>
          </p:nvSpPr>
          <p:spPr bwMode="auto">
            <a:xfrm>
              <a:off x="1580" y="3314"/>
              <a:ext cx="53" cy="52"/>
            </a:xfrm>
            <a:custGeom>
              <a:avLst/>
              <a:gdLst/>
              <a:ahLst/>
              <a:cxnLst>
                <a:cxn ang="0">
                  <a:pos x="542" y="19"/>
                </a:cxn>
                <a:cxn ang="0">
                  <a:pos x="505" y="50"/>
                </a:cxn>
                <a:cxn ang="0">
                  <a:pos x="451" y="101"/>
                </a:cxn>
                <a:cxn ang="0">
                  <a:pos x="353" y="209"/>
                </a:cxn>
                <a:cxn ang="0">
                  <a:pos x="258" y="320"/>
                </a:cxn>
                <a:cxn ang="0">
                  <a:pos x="192" y="392"/>
                </a:cxn>
                <a:cxn ang="0">
                  <a:pos x="122" y="461"/>
                </a:cxn>
                <a:cxn ang="0">
                  <a:pos x="66" y="508"/>
                </a:cxn>
                <a:cxn ang="0">
                  <a:pos x="27" y="537"/>
                </a:cxn>
                <a:cxn ang="0">
                  <a:pos x="4" y="552"/>
                </a:cxn>
                <a:cxn ang="0">
                  <a:pos x="1" y="556"/>
                </a:cxn>
                <a:cxn ang="0">
                  <a:pos x="0" y="561"/>
                </a:cxn>
                <a:cxn ang="0">
                  <a:pos x="1" y="565"/>
                </a:cxn>
                <a:cxn ang="0">
                  <a:pos x="4" y="569"/>
                </a:cxn>
                <a:cxn ang="0">
                  <a:pos x="8" y="572"/>
                </a:cxn>
                <a:cxn ang="0">
                  <a:pos x="12" y="573"/>
                </a:cxn>
                <a:cxn ang="0">
                  <a:pos x="17" y="572"/>
                </a:cxn>
                <a:cxn ang="0">
                  <a:pos x="40" y="557"/>
                </a:cxn>
                <a:cxn ang="0">
                  <a:pos x="81" y="529"/>
                </a:cxn>
                <a:cxn ang="0">
                  <a:pos x="119" y="498"/>
                </a:cxn>
                <a:cxn ang="0">
                  <a:pos x="156" y="465"/>
                </a:cxn>
                <a:cxn ang="0">
                  <a:pos x="208" y="413"/>
                </a:cxn>
                <a:cxn ang="0">
                  <a:pos x="275" y="340"/>
                </a:cxn>
                <a:cxn ang="0">
                  <a:pos x="370" y="228"/>
                </a:cxn>
                <a:cxn ang="0">
                  <a:pos x="469" y="118"/>
                </a:cxn>
                <a:cxn ang="0">
                  <a:pos x="522" y="67"/>
                </a:cxn>
                <a:cxn ang="0">
                  <a:pos x="559" y="35"/>
                </a:cxn>
                <a:cxn ang="0">
                  <a:pos x="579" y="19"/>
                </a:cxn>
                <a:cxn ang="0">
                  <a:pos x="581" y="15"/>
                </a:cxn>
                <a:cxn ang="0">
                  <a:pos x="581" y="10"/>
                </a:cxn>
                <a:cxn ang="0">
                  <a:pos x="579" y="5"/>
                </a:cxn>
                <a:cxn ang="0">
                  <a:pos x="576" y="2"/>
                </a:cxn>
                <a:cxn ang="0">
                  <a:pos x="572" y="0"/>
                </a:cxn>
                <a:cxn ang="0">
                  <a:pos x="568" y="0"/>
                </a:cxn>
                <a:cxn ang="0">
                  <a:pos x="563" y="2"/>
                </a:cxn>
              </a:cxnLst>
              <a:rect l="0" t="0" r="r" b="b"/>
              <a:pathLst>
                <a:path w="582" h="573">
                  <a:moveTo>
                    <a:pt x="561" y="3"/>
                  </a:moveTo>
                  <a:lnTo>
                    <a:pt x="542" y="19"/>
                  </a:lnTo>
                  <a:lnTo>
                    <a:pt x="523" y="34"/>
                  </a:lnTo>
                  <a:lnTo>
                    <a:pt x="505" y="50"/>
                  </a:lnTo>
                  <a:lnTo>
                    <a:pt x="487" y="67"/>
                  </a:lnTo>
                  <a:lnTo>
                    <a:pt x="451" y="101"/>
                  </a:lnTo>
                  <a:lnTo>
                    <a:pt x="418" y="136"/>
                  </a:lnTo>
                  <a:lnTo>
                    <a:pt x="353" y="209"/>
                  </a:lnTo>
                  <a:lnTo>
                    <a:pt x="290" y="283"/>
                  </a:lnTo>
                  <a:lnTo>
                    <a:pt x="258" y="320"/>
                  </a:lnTo>
                  <a:lnTo>
                    <a:pt x="225" y="356"/>
                  </a:lnTo>
                  <a:lnTo>
                    <a:pt x="192" y="392"/>
                  </a:lnTo>
                  <a:lnTo>
                    <a:pt x="158" y="427"/>
                  </a:lnTo>
                  <a:lnTo>
                    <a:pt x="122" y="461"/>
                  </a:lnTo>
                  <a:lnTo>
                    <a:pt x="85" y="493"/>
                  </a:lnTo>
                  <a:lnTo>
                    <a:pt x="66" y="508"/>
                  </a:lnTo>
                  <a:lnTo>
                    <a:pt x="47" y="523"/>
                  </a:lnTo>
                  <a:lnTo>
                    <a:pt x="27" y="537"/>
                  </a:lnTo>
                  <a:lnTo>
                    <a:pt x="6" y="550"/>
                  </a:lnTo>
                  <a:lnTo>
                    <a:pt x="4" y="552"/>
                  </a:lnTo>
                  <a:lnTo>
                    <a:pt x="2" y="554"/>
                  </a:lnTo>
                  <a:lnTo>
                    <a:pt x="1" y="556"/>
                  </a:lnTo>
                  <a:lnTo>
                    <a:pt x="0" y="558"/>
                  </a:lnTo>
                  <a:lnTo>
                    <a:pt x="0" y="561"/>
                  </a:lnTo>
                  <a:lnTo>
                    <a:pt x="0" y="563"/>
                  </a:lnTo>
                  <a:lnTo>
                    <a:pt x="1" y="565"/>
                  </a:lnTo>
                  <a:lnTo>
                    <a:pt x="2" y="567"/>
                  </a:lnTo>
                  <a:lnTo>
                    <a:pt x="4" y="569"/>
                  </a:lnTo>
                  <a:lnTo>
                    <a:pt x="6" y="570"/>
                  </a:lnTo>
                  <a:lnTo>
                    <a:pt x="8" y="572"/>
                  </a:lnTo>
                  <a:lnTo>
                    <a:pt x="10" y="572"/>
                  </a:lnTo>
                  <a:lnTo>
                    <a:pt x="12" y="573"/>
                  </a:lnTo>
                  <a:lnTo>
                    <a:pt x="14" y="573"/>
                  </a:lnTo>
                  <a:lnTo>
                    <a:pt x="17" y="572"/>
                  </a:lnTo>
                  <a:lnTo>
                    <a:pt x="19" y="570"/>
                  </a:lnTo>
                  <a:lnTo>
                    <a:pt x="40" y="557"/>
                  </a:lnTo>
                  <a:lnTo>
                    <a:pt x="61" y="543"/>
                  </a:lnTo>
                  <a:lnTo>
                    <a:pt x="81" y="529"/>
                  </a:lnTo>
                  <a:lnTo>
                    <a:pt x="100" y="513"/>
                  </a:lnTo>
                  <a:lnTo>
                    <a:pt x="119" y="498"/>
                  </a:lnTo>
                  <a:lnTo>
                    <a:pt x="138" y="482"/>
                  </a:lnTo>
                  <a:lnTo>
                    <a:pt x="156" y="465"/>
                  </a:lnTo>
                  <a:lnTo>
                    <a:pt x="173" y="449"/>
                  </a:lnTo>
                  <a:lnTo>
                    <a:pt x="208" y="413"/>
                  </a:lnTo>
                  <a:lnTo>
                    <a:pt x="242" y="377"/>
                  </a:lnTo>
                  <a:lnTo>
                    <a:pt x="275" y="340"/>
                  </a:lnTo>
                  <a:lnTo>
                    <a:pt x="307" y="303"/>
                  </a:lnTo>
                  <a:lnTo>
                    <a:pt x="370" y="228"/>
                  </a:lnTo>
                  <a:lnTo>
                    <a:pt x="435" y="154"/>
                  </a:lnTo>
                  <a:lnTo>
                    <a:pt x="469" y="118"/>
                  </a:lnTo>
                  <a:lnTo>
                    <a:pt x="504" y="84"/>
                  </a:lnTo>
                  <a:lnTo>
                    <a:pt x="522" y="67"/>
                  </a:lnTo>
                  <a:lnTo>
                    <a:pt x="540" y="51"/>
                  </a:lnTo>
                  <a:lnTo>
                    <a:pt x="559" y="35"/>
                  </a:lnTo>
                  <a:lnTo>
                    <a:pt x="578" y="20"/>
                  </a:lnTo>
                  <a:lnTo>
                    <a:pt x="579" y="19"/>
                  </a:lnTo>
                  <a:lnTo>
                    <a:pt x="581" y="17"/>
                  </a:lnTo>
                  <a:lnTo>
                    <a:pt x="581" y="15"/>
                  </a:lnTo>
                  <a:lnTo>
                    <a:pt x="582" y="12"/>
                  </a:lnTo>
                  <a:lnTo>
                    <a:pt x="581" y="10"/>
                  </a:lnTo>
                  <a:lnTo>
                    <a:pt x="581" y="8"/>
                  </a:lnTo>
                  <a:lnTo>
                    <a:pt x="579" y="5"/>
                  </a:lnTo>
                  <a:lnTo>
                    <a:pt x="578" y="3"/>
                  </a:lnTo>
                  <a:lnTo>
                    <a:pt x="576" y="2"/>
                  </a:lnTo>
                  <a:lnTo>
                    <a:pt x="575" y="1"/>
                  </a:lnTo>
                  <a:lnTo>
                    <a:pt x="572" y="0"/>
                  </a:lnTo>
                  <a:lnTo>
                    <a:pt x="570" y="0"/>
                  </a:lnTo>
                  <a:lnTo>
                    <a:pt x="568" y="0"/>
                  </a:lnTo>
                  <a:lnTo>
                    <a:pt x="565" y="1"/>
                  </a:lnTo>
                  <a:lnTo>
                    <a:pt x="563" y="2"/>
                  </a:lnTo>
                  <a:lnTo>
                    <a:pt x="561" y="3"/>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79" name="Freeform 700"/>
            <p:cNvSpPr>
              <a:spLocks/>
            </p:cNvSpPr>
            <p:nvPr/>
          </p:nvSpPr>
          <p:spPr bwMode="auto">
            <a:xfrm>
              <a:off x="1116" y="3238"/>
              <a:ext cx="57" cy="52"/>
            </a:xfrm>
            <a:custGeom>
              <a:avLst/>
              <a:gdLst/>
              <a:ahLst/>
              <a:cxnLst>
                <a:cxn ang="0">
                  <a:pos x="26" y="564"/>
                </a:cxn>
                <a:cxn ang="0">
                  <a:pos x="103" y="500"/>
                </a:cxn>
                <a:cxn ang="0">
                  <a:pos x="182" y="435"/>
                </a:cxn>
                <a:cxn ang="0">
                  <a:pos x="259" y="369"/>
                </a:cxn>
                <a:cxn ang="0">
                  <a:pos x="335" y="303"/>
                </a:cxn>
                <a:cxn ang="0">
                  <a:pos x="410" y="235"/>
                </a:cxn>
                <a:cxn ang="0">
                  <a:pos x="484" y="166"/>
                </a:cxn>
                <a:cxn ang="0">
                  <a:pos x="520" y="131"/>
                </a:cxn>
                <a:cxn ang="0">
                  <a:pos x="556" y="95"/>
                </a:cxn>
                <a:cxn ang="0">
                  <a:pos x="592" y="59"/>
                </a:cxn>
                <a:cxn ang="0">
                  <a:pos x="626" y="22"/>
                </a:cxn>
                <a:cxn ang="0">
                  <a:pos x="627" y="20"/>
                </a:cxn>
                <a:cxn ang="0">
                  <a:pos x="628" y="18"/>
                </a:cxn>
                <a:cxn ang="0">
                  <a:pos x="629" y="15"/>
                </a:cxn>
                <a:cxn ang="0">
                  <a:pos x="629" y="13"/>
                </a:cxn>
                <a:cxn ang="0">
                  <a:pos x="629" y="10"/>
                </a:cxn>
                <a:cxn ang="0">
                  <a:pos x="628" y="8"/>
                </a:cxn>
                <a:cxn ang="0">
                  <a:pos x="627" y="5"/>
                </a:cxn>
                <a:cxn ang="0">
                  <a:pos x="625" y="3"/>
                </a:cxn>
                <a:cxn ang="0">
                  <a:pos x="623" y="2"/>
                </a:cxn>
                <a:cxn ang="0">
                  <a:pos x="620" y="1"/>
                </a:cxn>
                <a:cxn ang="0">
                  <a:pos x="618" y="0"/>
                </a:cxn>
                <a:cxn ang="0">
                  <a:pos x="615" y="0"/>
                </a:cxn>
                <a:cxn ang="0">
                  <a:pos x="613" y="0"/>
                </a:cxn>
                <a:cxn ang="0">
                  <a:pos x="610" y="1"/>
                </a:cxn>
                <a:cxn ang="0">
                  <a:pos x="608" y="3"/>
                </a:cxn>
                <a:cxn ang="0">
                  <a:pos x="606" y="4"/>
                </a:cxn>
                <a:cxn ang="0">
                  <a:pos x="570" y="41"/>
                </a:cxn>
                <a:cxn ang="0">
                  <a:pos x="535" y="78"/>
                </a:cxn>
                <a:cxn ang="0">
                  <a:pos x="499" y="114"/>
                </a:cxn>
                <a:cxn ang="0">
                  <a:pos x="463" y="149"/>
                </a:cxn>
                <a:cxn ang="0">
                  <a:pos x="427" y="185"/>
                </a:cxn>
                <a:cxn ang="0">
                  <a:pos x="390" y="219"/>
                </a:cxn>
                <a:cxn ang="0">
                  <a:pos x="352" y="254"/>
                </a:cxn>
                <a:cxn ang="0">
                  <a:pos x="315" y="288"/>
                </a:cxn>
                <a:cxn ang="0">
                  <a:pos x="238" y="354"/>
                </a:cxn>
                <a:cxn ang="0">
                  <a:pos x="160" y="419"/>
                </a:cxn>
                <a:cxn ang="0">
                  <a:pos x="80" y="481"/>
                </a:cxn>
                <a:cxn ang="0">
                  <a:pos x="0" y="544"/>
                </a:cxn>
                <a:cxn ang="0">
                  <a:pos x="1" y="544"/>
                </a:cxn>
                <a:cxn ang="0">
                  <a:pos x="2" y="544"/>
                </a:cxn>
                <a:cxn ang="0">
                  <a:pos x="3" y="544"/>
                </a:cxn>
                <a:cxn ang="0">
                  <a:pos x="5" y="545"/>
                </a:cxn>
                <a:cxn ang="0">
                  <a:pos x="6" y="545"/>
                </a:cxn>
                <a:cxn ang="0">
                  <a:pos x="7" y="545"/>
                </a:cxn>
                <a:cxn ang="0">
                  <a:pos x="8" y="545"/>
                </a:cxn>
                <a:cxn ang="0">
                  <a:pos x="9" y="545"/>
                </a:cxn>
                <a:cxn ang="0">
                  <a:pos x="8" y="547"/>
                </a:cxn>
                <a:cxn ang="0">
                  <a:pos x="6" y="549"/>
                </a:cxn>
                <a:cxn ang="0">
                  <a:pos x="5" y="551"/>
                </a:cxn>
                <a:cxn ang="0">
                  <a:pos x="5" y="554"/>
                </a:cxn>
                <a:cxn ang="0">
                  <a:pos x="5" y="556"/>
                </a:cxn>
                <a:cxn ang="0">
                  <a:pos x="5" y="559"/>
                </a:cxn>
                <a:cxn ang="0">
                  <a:pos x="6" y="561"/>
                </a:cxn>
                <a:cxn ang="0">
                  <a:pos x="8" y="563"/>
                </a:cxn>
                <a:cxn ang="0">
                  <a:pos x="10" y="565"/>
                </a:cxn>
                <a:cxn ang="0">
                  <a:pos x="12" y="566"/>
                </a:cxn>
                <a:cxn ang="0">
                  <a:pos x="14" y="567"/>
                </a:cxn>
                <a:cxn ang="0">
                  <a:pos x="16" y="568"/>
                </a:cxn>
                <a:cxn ang="0">
                  <a:pos x="19" y="568"/>
                </a:cxn>
                <a:cxn ang="0">
                  <a:pos x="21" y="567"/>
                </a:cxn>
                <a:cxn ang="0">
                  <a:pos x="24" y="566"/>
                </a:cxn>
                <a:cxn ang="0">
                  <a:pos x="26" y="564"/>
                </a:cxn>
              </a:cxnLst>
              <a:rect l="0" t="0" r="r" b="b"/>
              <a:pathLst>
                <a:path w="629" h="568">
                  <a:moveTo>
                    <a:pt x="26" y="564"/>
                  </a:moveTo>
                  <a:lnTo>
                    <a:pt x="103" y="500"/>
                  </a:lnTo>
                  <a:lnTo>
                    <a:pt x="182" y="435"/>
                  </a:lnTo>
                  <a:lnTo>
                    <a:pt x="259" y="369"/>
                  </a:lnTo>
                  <a:lnTo>
                    <a:pt x="335" y="303"/>
                  </a:lnTo>
                  <a:lnTo>
                    <a:pt x="410" y="235"/>
                  </a:lnTo>
                  <a:lnTo>
                    <a:pt x="484" y="166"/>
                  </a:lnTo>
                  <a:lnTo>
                    <a:pt x="520" y="131"/>
                  </a:lnTo>
                  <a:lnTo>
                    <a:pt x="556" y="95"/>
                  </a:lnTo>
                  <a:lnTo>
                    <a:pt x="592" y="59"/>
                  </a:lnTo>
                  <a:lnTo>
                    <a:pt x="626" y="22"/>
                  </a:lnTo>
                  <a:lnTo>
                    <a:pt x="627" y="20"/>
                  </a:lnTo>
                  <a:lnTo>
                    <a:pt x="628" y="18"/>
                  </a:lnTo>
                  <a:lnTo>
                    <a:pt x="629" y="15"/>
                  </a:lnTo>
                  <a:lnTo>
                    <a:pt x="629" y="13"/>
                  </a:lnTo>
                  <a:lnTo>
                    <a:pt x="629" y="10"/>
                  </a:lnTo>
                  <a:lnTo>
                    <a:pt x="628" y="8"/>
                  </a:lnTo>
                  <a:lnTo>
                    <a:pt x="627" y="5"/>
                  </a:lnTo>
                  <a:lnTo>
                    <a:pt x="625" y="3"/>
                  </a:lnTo>
                  <a:lnTo>
                    <a:pt x="623" y="2"/>
                  </a:lnTo>
                  <a:lnTo>
                    <a:pt x="620" y="1"/>
                  </a:lnTo>
                  <a:lnTo>
                    <a:pt x="618" y="0"/>
                  </a:lnTo>
                  <a:lnTo>
                    <a:pt x="615" y="0"/>
                  </a:lnTo>
                  <a:lnTo>
                    <a:pt x="613" y="0"/>
                  </a:lnTo>
                  <a:lnTo>
                    <a:pt x="610" y="1"/>
                  </a:lnTo>
                  <a:lnTo>
                    <a:pt x="608" y="3"/>
                  </a:lnTo>
                  <a:lnTo>
                    <a:pt x="606" y="4"/>
                  </a:lnTo>
                  <a:lnTo>
                    <a:pt x="570" y="41"/>
                  </a:lnTo>
                  <a:lnTo>
                    <a:pt x="535" y="78"/>
                  </a:lnTo>
                  <a:lnTo>
                    <a:pt x="499" y="114"/>
                  </a:lnTo>
                  <a:lnTo>
                    <a:pt x="463" y="149"/>
                  </a:lnTo>
                  <a:lnTo>
                    <a:pt x="427" y="185"/>
                  </a:lnTo>
                  <a:lnTo>
                    <a:pt x="390" y="219"/>
                  </a:lnTo>
                  <a:lnTo>
                    <a:pt x="352" y="254"/>
                  </a:lnTo>
                  <a:lnTo>
                    <a:pt x="315" y="288"/>
                  </a:lnTo>
                  <a:lnTo>
                    <a:pt x="238" y="354"/>
                  </a:lnTo>
                  <a:lnTo>
                    <a:pt x="160" y="419"/>
                  </a:lnTo>
                  <a:lnTo>
                    <a:pt x="80" y="481"/>
                  </a:lnTo>
                  <a:lnTo>
                    <a:pt x="0" y="544"/>
                  </a:lnTo>
                  <a:lnTo>
                    <a:pt x="1" y="544"/>
                  </a:lnTo>
                  <a:lnTo>
                    <a:pt x="2" y="544"/>
                  </a:lnTo>
                  <a:lnTo>
                    <a:pt x="3" y="544"/>
                  </a:lnTo>
                  <a:lnTo>
                    <a:pt x="5" y="545"/>
                  </a:lnTo>
                  <a:lnTo>
                    <a:pt x="6" y="545"/>
                  </a:lnTo>
                  <a:lnTo>
                    <a:pt x="7" y="545"/>
                  </a:lnTo>
                  <a:lnTo>
                    <a:pt x="8" y="545"/>
                  </a:lnTo>
                  <a:lnTo>
                    <a:pt x="9" y="545"/>
                  </a:lnTo>
                  <a:lnTo>
                    <a:pt x="8" y="547"/>
                  </a:lnTo>
                  <a:lnTo>
                    <a:pt x="6" y="549"/>
                  </a:lnTo>
                  <a:lnTo>
                    <a:pt x="5" y="551"/>
                  </a:lnTo>
                  <a:lnTo>
                    <a:pt x="5" y="554"/>
                  </a:lnTo>
                  <a:lnTo>
                    <a:pt x="5" y="556"/>
                  </a:lnTo>
                  <a:lnTo>
                    <a:pt x="5" y="559"/>
                  </a:lnTo>
                  <a:lnTo>
                    <a:pt x="6" y="561"/>
                  </a:lnTo>
                  <a:lnTo>
                    <a:pt x="8" y="563"/>
                  </a:lnTo>
                  <a:lnTo>
                    <a:pt x="10" y="565"/>
                  </a:lnTo>
                  <a:lnTo>
                    <a:pt x="12" y="566"/>
                  </a:lnTo>
                  <a:lnTo>
                    <a:pt x="14" y="567"/>
                  </a:lnTo>
                  <a:lnTo>
                    <a:pt x="16" y="568"/>
                  </a:lnTo>
                  <a:lnTo>
                    <a:pt x="19" y="568"/>
                  </a:lnTo>
                  <a:lnTo>
                    <a:pt x="21" y="567"/>
                  </a:lnTo>
                  <a:lnTo>
                    <a:pt x="24" y="566"/>
                  </a:lnTo>
                  <a:lnTo>
                    <a:pt x="26" y="564"/>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80" name="Freeform 701"/>
            <p:cNvSpPr>
              <a:spLocks/>
            </p:cNvSpPr>
            <p:nvPr/>
          </p:nvSpPr>
          <p:spPr bwMode="auto">
            <a:xfrm>
              <a:off x="1132" y="3304"/>
              <a:ext cx="70" cy="17"/>
            </a:xfrm>
            <a:custGeom>
              <a:avLst/>
              <a:gdLst/>
              <a:ahLst/>
              <a:cxnLst>
                <a:cxn ang="0">
                  <a:pos x="19" y="188"/>
                </a:cxn>
                <a:cxn ang="0">
                  <a:pos x="64" y="173"/>
                </a:cxn>
                <a:cxn ang="0">
                  <a:pos x="109" y="159"/>
                </a:cxn>
                <a:cxn ang="0">
                  <a:pos x="154" y="146"/>
                </a:cxn>
                <a:cxn ang="0">
                  <a:pos x="201" y="135"/>
                </a:cxn>
                <a:cxn ang="0">
                  <a:pos x="247" y="125"/>
                </a:cxn>
                <a:cxn ang="0">
                  <a:pos x="293" y="116"/>
                </a:cxn>
                <a:cxn ang="0">
                  <a:pos x="339" y="108"/>
                </a:cxn>
                <a:cxn ang="0">
                  <a:pos x="385" y="100"/>
                </a:cxn>
                <a:cxn ang="0">
                  <a:pos x="479" y="85"/>
                </a:cxn>
                <a:cxn ang="0">
                  <a:pos x="572" y="69"/>
                </a:cxn>
                <a:cxn ang="0">
                  <a:pos x="618" y="60"/>
                </a:cxn>
                <a:cxn ang="0">
                  <a:pos x="665" y="50"/>
                </a:cxn>
                <a:cxn ang="0">
                  <a:pos x="710" y="39"/>
                </a:cxn>
                <a:cxn ang="0">
                  <a:pos x="756" y="25"/>
                </a:cxn>
                <a:cxn ang="0">
                  <a:pos x="758" y="25"/>
                </a:cxn>
                <a:cxn ang="0">
                  <a:pos x="760" y="23"/>
                </a:cxn>
                <a:cxn ang="0">
                  <a:pos x="762" y="22"/>
                </a:cxn>
                <a:cxn ang="0">
                  <a:pos x="763" y="19"/>
                </a:cxn>
                <a:cxn ang="0">
                  <a:pos x="764" y="17"/>
                </a:cxn>
                <a:cxn ang="0">
                  <a:pos x="765" y="14"/>
                </a:cxn>
                <a:cxn ang="0">
                  <a:pos x="765" y="12"/>
                </a:cxn>
                <a:cxn ang="0">
                  <a:pos x="764" y="9"/>
                </a:cxn>
                <a:cxn ang="0">
                  <a:pos x="763" y="7"/>
                </a:cxn>
                <a:cxn ang="0">
                  <a:pos x="762" y="5"/>
                </a:cxn>
                <a:cxn ang="0">
                  <a:pos x="760" y="3"/>
                </a:cxn>
                <a:cxn ang="0">
                  <a:pos x="758" y="1"/>
                </a:cxn>
                <a:cxn ang="0">
                  <a:pos x="755" y="1"/>
                </a:cxn>
                <a:cxn ang="0">
                  <a:pos x="753" y="0"/>
                </a:cxn>
                <a:cxn ang="0">
                  <a:pos x="750" y="0"/>
                </a:cxn>
                <a:cxn ang="0">
                  <a:pos x="748" y="1"/>
                </a:cxn>
                <a:cxn ang="0">
                  <a:pos x="702" y="14"/>
                </a:cxn>
                <a:cxn ang="0">
                  <a:pos x="656" y="25"/>
                </a:cxn>
                <a:cxn ang="0">
                  <a:pos x="609" y="36"/>
                </a:cxn>
                <a:cxn ang="0">
                  <a:pos x="563" y="45"/>
                </a:cxn>
                <a:cxn ang="0">
                  <a:pos x="470" y="60"/>
                </a:cxn>
                <a:cxn ang="0">
                  <a:pos x="375" y="75"/>
                </a:cxn>
                <a:cxn ang="0">
                  <a:pos x="329" y="82"/>
                </a:cxn>
                <a:cxn ang="0">
                  <a:pos x="282" y="90"/>
                </a:cxn>
                <a:cxn ang="0">
                  <a:pos x="236" y="99"/>
                </a:cxn>
                <a:cxn ang="0">
                  <a:pos x="190" y="109"/>
                </a:cxn>
                <a:cxn ang="0">
                  <a:pos x="143" y="120"/>
                </a:cxn>
                <a:cxn ang="0">
                  <a:pos x="98" y="133"/>
                </a:cxn>
                <a:cxn ang="0">
                  <a:pos x="53" y="147"/>
                </a:cxn>
                <a:cxn ang="0">
                  <a:pos x="8" y="164"/>
                </a:cxn>
                <a:cxn ang="0">
                  <a:pos x="6" y="166"/>
                </a:cxn>
                <a:cxn ang="0">
                  <a:pos x="4" y="168"/>
                </a:cxn>
                <a:cxn ang="0">
                  <a:pos x="2" y="170"/>
                </a:cxn>
                <a:cxn ang="0">
                  <a:pos x="1" y="172"/>
                </a:cxn>
                <a:cxn ang="0">
                  <a:pos x="1" y="174"/>
                </a:cxn>
                <a:cxn ang="0">
                  <a:pos x="0" y="177"/>
                </a:cxn>
                <a:cxn ang="0">
                  <a:pos x="1" y="179"/>
                </a:cxn>
                <a:cxn ang="0">
                  <a:pos x="1" y="182"/>
                </a:cxn>
                <a:cxn ang="0">
                  <a:pos x="3" y="184"/>
                </a:cxn>
                <a:cxn ang="0">
                  <a:pos x="5" y="186"/>
                </a:cxn>
                <a:cxn ang="0">
                  <a:pos x="7" y="187"/>
                </a:cxn>
                <a:cxn ang="0">
                  <a:pos x="9" y="189"/>
                </a:cxn>
                <a:cxn ang="0">
                  <a:pos x="12" y="189"/>
                </a:cxn>
                <a:cxn ang="0">
                  <a:pos x="14" y="189"/>
                </a:cxn>
                <a:cxn ang="0">
                  <a:pos x="17" y="189"/>
                </a:cxn>
                <a:cxn ang="0">
                  <a:pos x="19" y="188"/>
                </a:cxn>
              </a:cxnLst>
              <a:rect l="0" t="0" r="r" b="b"/>
              <a:pathLst>
                <a:path w="765" h="189">
                  <a:moveTo>
                    <a:pt x="19" y="188"/>
                  </a:moveTo>
                  <a:lnTo>
                    <a:pt x="64" y="173"/>
                  </a:lnTo>
                  <a:lnTo>
                    <a:pt x="109" y="159"/>
                  </a:lnTo>
                  <a:lnTo>
                    <a:pt x="154" y="146"/>
                  </a:lnTo>
                  <a:lnTo>
                    <a:pt x="201" y="135"/>
                  </a:lnTo>
                  <a:lnTo>
                    <a:pt x="247" y="125"/>
                  </a:lnTo>
                  <a:lnTo>
                    <a:pt x="293" y="116"/>
                  </a:lnTo>
                  <a:lnTo>
                    <a:pt x="339" y="108"/>
                  </a:lnTo>
                  <a:lnTo>
                    <a:pt x="385" y="100"/>
                  </a:lnTo>
                  <a:lnTo>
                    <a:pt x="479" y="85"/>
                  </a:lnTo>
                  <a:lnTo>
                    <a:pt x="572" y="69"/>
                  </a:lnTo>
                  <a:lnTo>
                    <a:pt x="618" y="60"/>
                  </a:lnTo>
                  <a:lnTo>
                    <a:pt x="665" y="50"/>
                  </a:lnTo>
                  <a:lnTo>
                    <a:pt x="710" y="39"/>
                  </a:lnTo>
                  <a:lnTo>
                    <a:pt x="756" y="25"/>
                  </a:lnTo>
                  <a:lnTo>
                    <a:pt x="758" y="25"/>
                  </a:lnTo>
                  <a:lnTo>
                    <a:pt x="760" y="23"/>
                  </a:lnTo>
                  <a:lnTo>
                    <a:pt x="762" y="22"/>
                  </a:lnTo>
                  <a:lnTo>
                    <a:pt x="763" y="19"/>
                  </a:lnTo>
                  <a:lnTo>
                    <a:pt x="764" y="17"/>
                  </a:lnTo>
                  <a:lnTo>
                    <a:pt x="765" y="14"/>
                  </a:lnTo>
                  <a:lnTo>
                    <a:pt x="765" y="12"/>
                  </a:lnTo>
                  <a:lnTo>
                    <a:pt x="764" y="9"/>
                  </a:lnTo>
                  <a:lnTo>
                    <a:pt x="763" y="7"/>
                  </a:lnTo>
                  <a:lnTo>
                    <a:pt x="762" y="5"/>
                  </a:lnTo>
                  <a:lnTo>
                    <a:pt x="760" y="3"/>
                  </a:lnTo>
                  <a:lnTo>
                    <a:pt x="758" y="1"/>
                  </a:lnTo>
                  <a:lnTo>
                    <a:pt x="755" y="1"/>
                  </a:lnTo>
                  <a:lnTo>
                    <a:pt x="753" y="0"/>
                  </a:lnTo>
                  <a:lnTo>
                    <a:pt x="750" y="0"/>
                  </a:lnTo>
                  <a:lnTo>
                    <a:pt x="748" y="1"/>
                  </a:lnTo>
                  <a:lnTo>
                    <a:pt x="702" y="14"/>
                  </a:lnTo>
                  <a:lnTo>
                    <a:pt x="656" y="25"/>
                  </a:lnTo>
                  <a:lnTo>
                    <a:pt x="609" y="36"/>
                  </a:lnTo>
                  <a:lnTo>
                    <a:pt x="563" y="45"/>
                  </a:lnTo>
                  <a:lnTo>
                    <a:pt x="470" y="60"/>
                  </a:lnTo>
                  <a:lnTo>
                    <a:pt x="375" y="75"/>
                  </a:lnTo>
                  <a:lnTo>
                    <a:pt x="329" y="82"/>
                  </a:lnTo>
                  <a:lnTo>
                    <a:pt x="282" y="90"/>
                  </a:lnTo>
                  <a:lnTo>
                    <a:pt x="236" y="99"/>
                  </a:lnTo>
                  <a:lnTo>
                    <a:pt x="190" y="109"/>
                  </a:lnTo>
                  <a:lnTo>
                    <a:pt x="143" y="120"/>
                  </a:lnTo>
                  <a:lnTo>
                    <a:pt x="98" y="133"/>
                  </a:lnTo>
                  <a:lnTo>
                    <a:pt x="53" y="147"/>
                  </a:lnTo>
                  <a:lnTo>
                    <a:pt x="8" y="164"/>
                  </a:lnTo>
                  <a:lnTo>
                    <a:pt x="6" y="166"/>
                  </a:lnTo>
                  <a:lnTo>
                    <a:pt x="4" y="168"/>
                  </a:lnTo>
                  <a:lnTo>
                    <a:pt x="2" y="170"/>
                  </a:lnTo>
                  <a:lnTo>
                    <a:pt x="1" y="172"/>
                  </a:lnTo>
                  <a:lnTo>
                    <a:pt x="1" y="174"/>
                  </a:lnTo>
                  <a:lnTo>
                    <a:pt x="0" y="177"/>
                  </a:lnTo>
                  <a:lnTo>
                    <a:pt x="1" y="179"/>
                  </a:lnTo>
                  <a:lnTo>
                    <a:pt x="1" y="182"/>
                  </a:lnTo>
                  <a:lnTo>
                    <a:pt x="3" y="184"/>
                  </a:lnTo>
                  <a:lnTo>
                    <a:pt x="5" y="186"/>
                  </a:lnTo>
                  <a:lnTo>
                    <a:pt x="7" y="187"/>
                  </a:lnTo>
                  <a:lnTo>
                    <a:pt x="9" y="189"/>
                  </a:lnTo>
                  <a:lnTo>
                    <a:pt x="12" y="189"/>
                  </a:lnTo>
                  <a:lnTo>
                    <a:pt x="14" y="189"/>
                  </a:lnTo>
                  <a:lnTo>
                    <a:pt x="17" y="189"/>
                  </a:lnTo>
                  <a:lnTo>
                    <a:pt x="19" y="188"/>
                  </a:lnTo>
                  <a:close/>
                </a:path>
              </a:pathLst>
            </a:custGeom>
            <a:solidFill>
              <a:srgbClr val="3838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83" name="Freeform 704"/>
            <p:cNvSpPr>
              <a:spLocks/>
            </p:cNvSpPr>
            <p:nvPr/>
          </p:nvSpPr>
          <p:spPr bwMode="auto">
            <a:xfrm>
              <a:off x="806" y="3607"/>
              <a:ext cx="16" cy="412"/>
            </a:xfrm>
            <a:custGeom>
              <a:avLst/>
              <a:gdLst/>
              <a:ahLst/>
              <a:cxnLst>
                <a:cxn ang="0">
                  <a:pos x="86" y="0"/>
                </a:cxn>
                <a:cxn ang="0">
                  <a:pos x="77" y="1"/>
                </a:cxn>
                <a:cxn ang="0">
                  <a:pos x="69" y="2"/>
                </a:cxn>
                <a:cxn ang="0">
                  <a:pos x="60" y="4"/>
                </a:cxn>
                <a:cxn ang="0">
                  <a:pos x="52" y="7"/>
                </a:cxn>
                <a:cxn ang="0">
                  <a:pos x="45" y="11"/>
                </a:cxn>
                <a:cxn ang="0">
                  <a:pos x="38" y="15"/>
                </a:cxn>
                <a:cxn ang="0">
                  <a:pos x="31" y="20"/>
                </a:cxn>
                <a:cxn ang="0">
                  <a:pos x="25" y="26"/>
                </a:cxn>
                <a:cxn ang="0">
                  <a:pos x="19" y="32"/>
                </a:cxn>
                <a:cxn ang="0">
                  <a:pos x="14" y="39"/>
                </a:cxn>
                <a:cxn ang="0">
                  <a:pos x="10" y="46"/>
                </a:cxn>
                <a:cxn ang="0">
                  <a:pos x="7" y="54"/>
                </a:cxn>
                <a:cxn ang="0">
                  <a:pos x="4" y="62"/>
                </a:cxn>
                <a:cxn ang="0">
                  <a:pos x="2" y="70"/>
                </a:cxn>
                <a:cxn ang="0">
                  <a:pos x="0" y="79"/>
                </a:cxn>
                <a:cxn ang="0">
                  <a:pos x="0" y="87"/>
                </a:cxn>
                <a:cxn ang="0">
                  <a:pos x="0" y="4533"/>
                </a:cxn>
                <a:cxn ang="0">
                  <a:pos x="173" y="4533"/>
                </a:cxn>
                <a:cxn ang="0">
                  <a:pos x="173" y="87"/>
                </a:cxn>
                <a:cxn ang="0">
                  <a:pos x="173" y="79"/>
                </a:cxn>
                <a:cxn ang="0">
                  <a:pos x="171" y="70"/>
                </a:cxn>
                <a:cxn ang="0">
                  <a:pos x="169" y="62"/>
                </a:cxn>
                <a:cxn ang="0">
                  <a:pos x="166" y="54"/>
                </a:cxn>
                <a:cxn ang="0">
                  <a:pos x="163" y="46"/>
                </a:cxn>
                <a:cxn ang="0">
                  <a:pos x="158" y="39"/>
                </a:cxn>
                <a:cxn ang="0">
                  <a:pos x="153" y="32"/>
                </a:cxn>
                <a:cxn ang="0">
                  <a:pos x="147" y="26"/>
                </a:cxn>
                <a:cxn ang="0">
                  <a:pos x="141" y="20"/>
                </a:cxn>
                <a:cxn ang="0">
                  <a:pos x="134" y="15"/>
                </a:cxn>
                <a:cxn ang="0">
                  <a:pos x="127" y="11"/>
                </a:cxn>
                <a:cxn ang="0">
                  <a:pos x="120" y="7"/>
                </a:cxn>
                <a:cxn ang="0">
                  <a:pos x="112" y="4"/>
                </a:cxn>
                <a:cxn ang="0">
                  <a:pos x="103" y="2"/>
                </a:cxn>
                <a:cxn ang="0">
                  <a:pos x="95" y="1"/>
                </a:cxn>
                <a:cxn ang="0">
                  <a:pos x="86" y="0"/>
                </a:cxn>
              </a:cxnLst>
              <a:rect l="0" t="0" r="r" b="b"/>
              <a:pathLst>
                <a:path w="173" h="4533">
                  <a:moveTo>
                    <a:pt x="86" y="0"/>
                  </a:moveTo>
                  <a:lnTo>
                    <a:pt x="77" y="1"/>
                  </a:lnTo>
                  <a:lnTo>
                    <a:pt x="69" y="2"/>
                  </a:lnTo>
                  <a:lnTo>
                    <a:pt x="60" y="4"/>
                  </a:lnTo>
                  <a:lnTo>
                    <a:pt x="52" y="7"/>
                  </a:lnTo>
                  <a:lnTo>
                    <a:pt x="45" y="11"/>
                  </a:lnTo>
                  <a:lnTo>
                    <a:pt x="38" y="15"/>
                  </a:lnTo>
                  <a:lnTo>
                    <a:pt x="31" y="20"/>
                  </a:lnTo>
                  <a:lnTo>
                    <a:pt x="25" y="26"/>
                  </a:lnTo>
                  <a:lnTo>
                    <a:pt x="19" y="32"/>
                  </a:lnTo>
                  <a:lnTo>
                    <a:pt x="14" y="39"/>
                  </a:lnTo>
                  <a:lnTo>
                    <a:pt x="10" y="46"/>
                  </a:lnTo>
                  <a:lnTo>
                    <a:pt x="7" y="54"/>
                  </a:lnTo>
                  <a:lnTo>
                    <a:pt x="4" y="62"/>
                  </a:lnTo>
                  <a:lnTo>
                    <a:pt x="2" y="70"/>
                  </a:lnTo>
                  <a:lnTo>
                    <a:pt x="0" y="79"/>
                  </a:lnTo>
                  <a:lnTo>
                    <a:pt x="0" y="87"/>
                  </a:lnTo>
                  <a:lnTo>
                    <a:pt x="0" y="4533"/>
                  </a:lnTo>
                  <a:lnTo>
                    <a:pt x="173" y="4533"/>
                  </a:lnTo>
                  <a:lnTo>
                    <a:pt x="173" y="87"/>
                  </a:lnTo>
                  <a:lnTo>
                    <a:pt x="173" y="79"/>
                  </a:lnTo>
                  <a:lnTo>
                    <a:pt x="171" y="70"/>
                  </a:lnTo>
                  <a:lnTo>
                    <a:pt x="169" y="62"/>
                  </a:lnTo>
                  <a:lnTo>
                    <a:pt x="166" y="54"/>
                  </a:lnTo>
                  <a:lnTo>
                    <a:pt x="163" y="46"/>
                  </a:lnTo>
                  <a:lnTo>
                    <a:pt x="158" y="39"/>
                  </a:lnTo>
                  <a:lnTo>
                    <a:pt x="153" y="32"/>
                  </a:lnTo>
                  <a:lnTo>
                    <a:pt x="147" y="26"/>
                  </a:lnTo>
                  <a:lnTo>
                    <a:pt x="141" y="20"/>
                  </a:lnTo>
                  <a:lnTo>
                    <a:pt x="134" y="15"/>
                  </a:lnTo>
                  <a:lnTo>
                    <a:pt x="127" y="11"/>
                  </a:lnTo>
                  <a:lnTo>
                    <a:pt x="120" y="7"/>
                  </a:lnTo>
                  <a:lnTo>
                    <a:pt x="112" y="4"/>
                  </a:lnTo>
                  <a:lnTo>
                    <a:pt x="103" y="2"/>
                  </a:lnTo>
                  <a:lnTo>
                    <a:pt x="95" y="1"/>
                  </a:lnTo>
                  <a:lnTo>
                    <a:pt x="86" y="0"/>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84" name="Freeform 705"/>
            <p:cNvSpPr>
              <a:spLocks/>
            </p:cNvSpPr>
            <p:nvPr/>
          </p:nvSpPr>
          <p:spPr bwMode="auto">
            <a:xfrm>
              <a:off x="1062" y="3594"/>
              <a:ext cx="15" cy="425"/>
            </a:xfrm>
            <a:custGeom>
              <a:avLst/>
              <a:gdLst/>
              <a:ahLst/>
              <a:cxnLst>
                <a:cxn ang="0">
                  <a:pos x="87" y="0"/>
                </a:cxn>
                <a:cxn ang="0">
                  <a:pos x="78" y="0"/>
                </a:cxn>
                <a:cxn ang="0">
                  <a:pos x="70" y="2"/>
                </a:cxn>
                <a:cxn ang="0">
                  <a:pos x="61" y="4"/>
                </a:cxn>
                <a:cxn ang="0">
                  <a:pos x="54" y="7"/>
                </a:cxn>
                <a:cxn ang="0">
                  <a:pos x="45" y="10"/>
                </a:cxn>
                <a:cxn ang="0">
                  <a:pos x="38" y="15"/>
                </a:cxn>
                <a:cxn ang="0">
                  <a:pos x="31" y="20"/>
                </a:cxn>
                <a:cxn ang="0">
                  <a:pos x="25" y="25"/>
                </a:cxn>
                <a:cxn ang="0">
                  <a:pos x="19" y="31"/>
                </a:cxn>
                <a:cxn ang="0">
                  <a:pos x="15" y="38"/>
                </a:cxn>
                <a:cxn ang="0">
                  <a:pos x="10" y="45"/>
                </a:cxn>
                <a:cxn ang="0">
                  <a:pos x="7" y="53"/>
                </a:cxn>
                <a:cxn ang="0">
                  <a:pos x="4" y="60"/>
                </a:cxn>
                <a:cxn ang="0">
                  <a:pos x="2" y="69"/>
                </a:cxn>
                <a:cxn ang="0">
                  <a:pos x="0" y="77"/>
                </a:cxn>
                <a:cxn ang="0">
                  <a:pos x="0" y="86"/>
                </a:cxn>
                <a:cxn ang="0">
                  <a:pos x="0" y="4678"/>
                </a:cxn>
                <a:cxn ang="0">
                  <a:pos x="173" y="4678"/>
                </a:cxn>
                <a:cxn ang="0">
                  <a:pos x="173" y="86"/>
                </a:cxn>
                <a:cxn ang="0">
                  <a:pos x="173" y="77"/>
                </a:cxn>
                <a:cxn ang="0">
                  <a:pos x="172" y="69"/>
                </a:cxn>
                <a:cxn ang="0">
                  <a:pos x="169" y="60"/>
                </a:cxn>
                <a:cxn ang="0">
                  <a:pos x="166" y="53"/>
                </a:cxn>
                <a:cxn ang="0">
                  <a:pos x="163" y="45"/>
                </a:cxn>
                <a:cxn ang="0">
                  <a:pos x="159" y="38"/>
                </a:cxn>
                <a:cxn ang="0">
                  <a:pos x="154" y="31"/>
                </a:cxn>
                <a:cxn ang="0">
                  <a:pos x="148" y="25"/>
                </a:cxn>
                <a:cxn ang="0">
                  <a:pos x="142" y="20"/>
                </a:cxn>
                <a:cxn ang="0">
                  <a:pos x="135" y="15"/>
                </a:cxn>
                <a:cxn ang="0">
                  <a:pos x="128" y="10"/>
                </a:cxn>
                <a:cxn ang="0">
                  <a:pos x="121" y="7"/>
                </a:cxn>
                <a:cxn ang="0">
                  <a:pos x="113" y="4"/>
                </a:cxn>
                <a:cxn ang="0">
                  <a:pos x="104" y="2"/>
                </a:cxn>
                <a:cxn ang="0">
                  <a:pos x="96" y="0"/>
                </a:cxn>
                <a:cxn ang="0">
                  <a:pos x="87" y="0"/>
                </a:cxn>
              </a:cxnLst>
              <a:rect l="0" t="0" r="r" b="b"/>
              <a:pathLst>
                <a:path w="173" h="4678">
                  <a:moveTo>
                    <a:pt x="87" y="0"/>
                  </a:moveTo>
                  <a:lnTo>
                    <a:pt x="78" y="0"/>
                  </a:lnTo>
                  <a:lnTo>
                    <a:pt x="70" y="2"/>
                  </a:lnTo>
                  <a:lnTo>
                    <a:pt x="61" y="4"/>
                  </a:lnTo>
                  <a:lnTo>
                    <a:pt x="54" y="7"/>
                  </a:lnTo>
                  <a:lnTo>
                    <a:pt x="45" y="10"/>
                  </a:lnTo>
                  <a:lnTo>
                    <a:pt x="38" y="15"/>
                  </a:lnTo>
                  <a:lnTo>
                    <a:pt x="31" y="20"/>
                  </a:lnTo>
                  <a:lnTo>
                    <a:pt x="25" y="25"/>
                  </a:lnTo>
                  <a:lnTo>
                    <a:pt x="19" y="31"/>
                  </a:lnTo>
                  <a:lnTo>
                    <a:pt x="15" y="38"/>
                  </a:lnTo>
                  <a:lnTo>
                    <a:pt x="10" y="45"/>
                  </a:lnTo>
                  <a:lnTo>
                    <a:pt x="7" y="53"/>
                  </a:lnTo>
                  <a:lnTo>
                    <a:pt x="4" y="60"/>
                  </a:lnTo>
                  <a:lnTo>
                    <a:pt x="2" y="69"/>
                  </a:lnTo>
                  <a:lnTo>
                    <a:pt x="0" y="77"/>
                  </a:lnTo>
                  <a:lnTo>
                    <a:pt x="0" y="86"/>
                  </a:lnTo>
                  <a:lnTo>
                    <a:pt x="0" y="4678"/>
                  </a:lnTo>
                  <a:lnTo>
                    <a:pt x="173" y="4678"/>
                  </a:lnTo>
                  <a:lnTo>
                    <a:pt x="173" y="86"/>
                  </a:lnTo>
                  <a:lnTo>
                    <a:pt x="173" y="77"/>
                  </a:lnTo>
                  <a:lnTo>
                    <a:pt x="172" y="69"/>
                  </a:lnTo>
                  <a:lnTo>
                    <a:pt x="169" y="60"/>
                  </a:lnTo>
                  <a:lnTo>
                    <a:pt x="166" y="53"/>
                  </a:lnTo>
                  <a:lnTo>
                    <a:pt x="163" y="45"/>
                  </a:lnTo>
                  <a:lnTo>
                    <a:pt x="159" y="38"/>
                  </a:lnTo>
                  <a:lnTo>
                    <a:pt x="154" y="31"/>
                  </a:lnTo>
                  <a:lnTo>
                    <a:pt x="148" y="25"/>
                  </a:lnTo>
                  <a:lnTo>
                    <a:pt x="142" y="20"/>
                  </a:lnTo>
                  <a:lnTo>
                    <a:pt x="135" y="15"/>
                  </a:lnTo>
                  <a:lnTo>
                    <a:pt x="128" y="10"/>
                  </a:lnTo>
                  <a:lnTo>
                    <a:pt x="121" y="7"/>
                  </a:lnTo>
                  <a:lnTo>
                    <a:pt x="113" y="4"/>
                  </a:lnTo>
                  <a:lnTo>
                    <a:pt x="104" y="2"/>
                  </a:lnTo>
                  <a:lnTo>
                    <a:pt x="96" y="0"/>
                  </a:lnTo>
                  <a:lnTo>
                    <a:pt x="87" y="0"/>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85" name="Freeform 706"/>
            <p:cNvSpPr>
              <a:spLocks/>
            </p:cNvSpPr>
            <p:nvPr/>
          </p:nvSpPr>
          <p:spPr bwMode="auto">
            <a:xfrm>
              <a:off x="787" y="3478"/>
              <a:ext cx="301" cy="145"/>
            </a:xfrm>
            <a:custGeom>
              <a:avLst/>
              <a:gdLst/>
              <a:ahLst/>
              <a:cxnLst>
                <a:cxn ang="0">
                  <a:pos x="3136" y="1427"/>
                </a:cxn>
                <a:cxn ang="0">
                  <a:pos x="3172" y="1420"/>
                </a:cxn>
                <a:cxn ang="0">
                  <a:pos x="3205" y="1406"/>
                </a:cxn>
                <a:cxn ang="0">
                  <a:pos x="3234" y="1386"/>
                </a:cxn>
                <a:cxn ang="0">
                  <a:pos x="3259" y="1361"/>
                </a:cxn>
                <a:cxn ang="0">
                  <a:pos x="3279" y="1332"/>
                </a:cxn>
                <a:cxn ang="0">
                  <a:pos x="3293" y="1299"/>
                </a:cxn>
                <a:cxn ang="0">
                  <a:pos x="3301" y="1264"/>
                </a:cxn>
                <a:cxn ang="0">
                  <a:pos x="3302" y="185"/>
                </a:cxn>
                <a:cxn ang="0">
                  <a:pos x="3298" y="147"/>
                </a:cxn>
                <a:cxn ang="0">
                  <a:pos x="3286" y="112"/>
                </a:cxn>
                <a:cxn ang="0">
                  <a:pos x="3270" y="81"/>
                </a:cxn>
                <a:cxn ang="0">
                  <a:pos x="3247" y="54"/>
                </a:cxn>
                <a:cxn ang="0">
                  <a:pos x="3220" y="32"/>
                </a:cxn>
                <a:cxn ang="0">
                  <a:pos x="3189" y="15"/>
                </a:cxn>
                <a:cxn ang="0">
                  <a:pos x="3154" y="4"/>
                </a:cxn>
                <a:cxn ang="0">
                  <a:pos x="3118" y="0"/>
                </a:cxn>
                <a:cxn ang="0">
                  <a:pos x="165" y="163"/>
                </a:cxn>
                <a:cxn ang="0">
                  <a:pos x="130" y="171"/>
                </a:cxn>
                <a:cxn ang="0">
                  <a:pos x="96" y="185"/>
                </a:cxn>
                <a:cxn ang="0">
                  <a:pos x="66" y="205"/>
                </a:cxn>
                <a:cxn ang="0">
                  <a:pos x="42" y="230"/>
                </a:cxn>
                <a:cxn ang="0">
                  <a:pos x="22" y="259"/>
                </a:cxn>
                <a:cxn ang="0">
                  <a:pos x="8" y="292"/>
                </a:cxn>
                <a:cxn ang="0">
                  <a:pos x="1" y="328"/>
                </a:cxn>
                <a:cxn ang="0">
                  <a:pos x="0" y="1406"/>
                </a:cxn>
                <a:cxn ang="0">
                  <a:pos x="3" y="1443"/>
                </a:cxn>
                <a:cxn ang="0">
                  <a:pos x="14" y="1479"/>
                </a:cxn>
                <a:cxn ang="0">
                  <a:pos x="31" y="1510"/>
                </a:cxn>
                <a:cxn ang="0">
                  <a:pos x="53" y="1537"/>
                </a:cxn>
                <a:cxn ang="0">
                  <a:pos x="81" y="1559"/>
                </a:cxn>
                <a:cxn ang="0">
                  <a:pos x="112" y="1576"/>
                </a:cxn>
                <a:cxn ang="0">
                  <a:pos x="147" y="1587"/>
                </a:cxn>
                <a:cxn ang="0">
                  <a:pos x="184" y="1591"/>
                </a:cxn>
              </a:cxnLst>
              <a:rect l="0" t="0" r="r" b="b"/>
              <a:pathLst>
                <a:path w="3302" h="1591">
                  <a:moveTo>
                    <a:pt x="3118" y="1428"/>
                  </a:moveTo>
                  <a:lnTo>
                    <a:pt x="3136" y="1427"/>
                  </a:lnTo>
                  <a:lnTo>
                    <a:pt x="3154" y="1424"/>
                  </a:lnTo>
                  <a:lnTo>
                    <a:pt x="3172" y="1420"/>
                  </a:lnTo>
                  <a:lnTo>
                    <a:pt x="3189" y="1414"/>
                  </a:lnTo>
                  <a:lnTo>
                    <a:pt x="3205" y="1406"/>
                  </a:lnTo>
                  <a:lnTo>
                    <a:pt x="3220" y="1397"/>
                  </a:lnTo>
                  <a:lnTo>
                    <a:pt x="3234" y="1386"/>
                  </a:lnTo>
                  <a:lnTo>
                    <a:pt x="3247" y="1374"/>
                  </a:lnTo>
                  <a:lnTo>
                    <a:pt x="3259" y="1361"/>
                  </a:lnTo>
                  <a:lnTo>
                    <a:pt x="3270" y="1347"/>
                  </a:lnTo>
                  <a:lnTo>
                    <a:pt x="3279" y="1332"/>
                  </a:lnTo>
                  <a:lnTo>
                    <a:pt x="3286" y="1316"/>
                  </a:lnTo>
                  <a:lnTo>
                    <a:pt x="3293" y="1299"/>
                  </a:lnTo>
                  <a:lnTo>
                    <a:pt x="3298" y="1282"/>
                  </a:lnTo>
                  <a:lnTo>
                    <a:pt x="3301" y="1264"/>
                  </a:lnTo>
                  <a:lnTo>
                    <a:pt x="3302" y="1245"/>
                  </a:lnTo>
                  <a:lnTo>
                    <a:pt x="3302" y="185"/>
                  </a:lnTo>
                  <a:lnTo>
                    <a:pt x="3301" y="165"/>
                  </a:lnTo>
                  <a:lnTo>
                    <a:pt x="3298" y="147"/>
                  </a:lnTo>
                  <a:lnTo>
                    <a:pt x="3293" y="129"/>
                  </a:lnTo>
                  <a:lnTo>
                    <a:pt x="3286" y="112"/>
                  </a:lnTo>
                  <a:lnTo>
                    <a:pt x="3279" y="96"/>
                  </a:lnTo>
                  <a:lnTo>
                    <a:pt x="3270" y="81"/>
                  </a:lnTo>
                  <a:lnTo>
                    <a:pt x="3259" y="67"/>
                  </a:lnTo>
                  <a:lnTo>
                    <a:pt x="3247" y="54"/>
                  </a:lnTo>
                  <a:lnTo>
                    <a:pt x="3234" y="42"/>
                  </a:lnTo>
                  <a:lnTo>
                    <a:pt x="3220" y="32"/>
                  </a:lnTo>
                  <a:lnTo>
                    <a:pt x="3205" y="23"/>
                  </a:lnTo>
                  <a:lnTo>
                    <a:pt x="3189" y="15"/>
                  </a:lnTo>
                  <a:lnTo>
                    <a:pt x="3172" y="9"/>
                  </a:lnTo>
                  <a:lnTo>
                    <a:pt x="3154" y="4"/>
                  </a:lnTo>
                  <a:lnTo>
                    <a:pt x="3136" y="1"/>
                  </a:lnTo>
                  <a:lnTo>
                    <a:pt x="3118" y="0"/>
                  </a:lnTo>
                  <a:lnTo>
                    <a:pt x="184" y="162"/>
                  </a:lnTo>
                  <a:lnTo>
                    <a:pt x="165" y="163"/>
                  </a:lnTo>
                  <a:lnTo>
                    <a:pt x="147" y="166"/>
                  </a:lnTo>
                  <a:lnTo>
                    <a:pt x="130" y="171"/>
                  </a:lnTo>
                  <a:lnTo>
                    <a:pt x="112" y="178"/>
                  </a:lnTo>
                  <a:lnTo>
                    <a:pt x="96" y="185"/>
                  </a:lnTo>
                  <a:lnTo>
                    <a:pt x="81" y="194"/>
                  </a:lnTo>
                  <a:lnTo>
                    <a:pt x="66" y="205"/>
                  </a:lnTo>
                  <a:lnTo>
                    <a:pt x="53" y="217"/>
                  </a:lnTo>
                  <a:lnTo>
                    <a:pt x="42" y="230"/>
                  </a:lnTo>
                  <a:lnTo>
                    <a:pt x="31" y="244"/>
                  </a:lnTo>
                  <a:lnTo>
                    <a:pt x="22" y="259"/>
                  </a:lnTo>
                  <a:lnTo>
                    <a:pt x="14" y="275"/>
                  </a:lnTo>
                  <a:lnTo>
                    <a:pt x="8" y="292"/>
                  </a:lnTo>
                  <a:lnTo>
                    <a:pt x="3" y="310"/>
                  </a:lnTo>
                  <a:lnTo>
                    <a:pt x="1" y="328"/>
                  </a:lnTo>
                  <a:lnTo>
                    <a:pt x="0" y="346"/>
                  </a:lnTo>
                  <a:lnTo>
                    <a:pt x="0" y="1406"/>
                  </a:lnTo>
                  <a:lnTo>
                    <a:pt x="1" y="1425"/>
                  </a:lnTo>
                  <a:lnTo>
                    <a:pt x="3" y="1443"/>
                  </a:lnTo>
                  <a:lnTo>
                    <a:pt x="8" y="1462"/>
                  </a:lnTo>
                  <a:lnTo>
                    <a:pt x="14" y="1479"/>
                  </a:lnTo>
                  <a:lnTo>
                    <a:pt x="22" y="1495"/>
                  </a:lnTo>
                  <a:lnTo>
                    <a:pt x="31" y="1510"/>
                  </a:lnTo>
                  <a:lnTo>
                    <a:pt x="42" y="1524"/>
                  </a:lnTo>
                  <a:lnTo>
                    <a:pt x="53" y="1537"/>
                  </a:lnTo>
                  <a:lnTo>
                    <a:pt x="66" y="1549"/>
                  </a:lnTo>
                  <a:lnTo>
                    <a:pt x="81" y="1559"/>
                  </a:lnTo>
                  <a:lnTo>
                    <a:pt x="96" y="1569"/>
                  </a:lnTo>
                  <a:lnTo>
                    <a:pt x="112" y="1576"/>
                  </a:lnTo>
                  <a:lnTo>
                    <a:pt x="130" y="1583"/>
                  </a:lnTo>
                  <a:lnTo>
                    <a:pt x="147" y="1587"/>
                  </a:lnTo>
                  <a:lnTo>
                    <a:pt x="165" y="1590"/>
                  </a:lnTo>
                  <a:lnTo>
                    <a:pt x="184" y="1591"/>
                  </a:lnTo>
                  <a:lnTo>
                    <a:pt x="3118" y="1428"/>
                  </a:lnTo>
                  <a:close/>
                </a:path>
              </a:pathLst>
            </a:custGeom>
            <a:solidFill>
              <a:srgbClr val="D9A5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grpSp>
        <p:nvGrpSpPr>
          <p:cNvPr id="1378" name="グループ化 1377"/>
          <p:cNvGrpSpPr/>
          <p:nvPr/>
        </p:nvGrpSpPr>
        <p:grpSpPr>
          <a:xfrm>
            <a:off x="4355976" y="3461332"/>
            <a:ext cx="4104456" cy="3064012"/>
            <a:chOff x="4860032" y="3696590"/>
            <a:chExt cx="3600400" cy="2724414"/>
          </a:xfrm>
        </p:grpSpPr>
        <p:grpSp>
          <p:nvGrpSpPr>
            <p:cNvPr id="693" name="Group 12"/>
            <p:cNvGrpSpPr>
              <a:grpSpLocks noChangeAspect="1"/>
            </p:cNvGrpSpPr>
            <p:nvPr/>
          </p:nvGrpSpPr>
          <p:grpSpPr bwMode="auto">
            <a:xfrm>
              <a:off x="4860032" y="3696590"/>
              <a:ext cx="1728192" cy="2724413"/>
              <a:chOff x="3424" y="2256"/>
              <a:chExt cx="1138" cy="1794"/>
            </a:xfrm>
          </p:grpSpPr>
          <p:sp>
            <p:nvSpPr>
              <p:cNvPr id="694" name="AutoShape 11"/>
              <p:cNvSpPr>
                <a:spLocks noChangeAspect="1" noChangeArrowheads="1" noTextEdit="1"/>
              </p:cNvSpPr>
              <p:nvPr/>
            </p:nvSpPr>
            <p:spPr bwMode="auto">
              <a:xfrm>
                <a:off x="3424" y="3022"/>
                <a:ext cx="1138" cy="1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nvGrpSpPr>
              <p:cNvPr id="695" name="Group 213"/>
              <p:cNvGrpSpPr>
                <a:grpSpLocks/>
              </p:cNvGrpSpPr>
              <p:nvPr/>
            </p:nvGrpSpPr>
            <p:grpSpPr bwMode="auto">
              <a:xfrm>
                <a:off x="4091" y="2256"/>
                <a:ext cx="116" cy="57"/>
                <a:chOff x="4091" y="2256"/>
                <a:chExt cx="116" cy="57"/>
              </a:xfrm>
            </p:grpSpPr>
            <p:sp>
              <p:nvSpPr>
                <p:cNvPr id="1022" name="Freeform 22"/>
                <p:cNvSpPr>
                  <a:spLocks/>
                </p:cNvSpPr>
                <p:nvPr/>
              </p:nvSpPr>
              <p:spPr bwMode="auto">
                <a:xfrm>
                  <a:off x="4180" y="2283"/>
                  <a:ext cx="27" cy="30"/>
                </a:xfrm>
                <a:custGeom>
                  <a:avLst/>
                  <a:gdLst/>
                  <a:ahLst/>
                  <a:cxnLst>
                    <a:cxn ang="0">
                      <a:pos x="229" y="225"/>
                    </a:cxn>
                    <a:cxn ang="0">
                      <a:pos x="216" y="238"/>
                    </a:cxn>
                    <a:cxn ang="0">
                      <a:pos x="202" y="249"/>
                    </a:cxn>
                    <a:cxn ang="0">
                      <a:pos x="187" y="259"/>
                    </a:cxn>
                    <a:cxn ang="0">
                      <a:pos x="170" y="267"/>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7"/>
                    </a:cxn>
                    <a:cxn ang="0">
                      <a:pos x="223" y="191"/>
                    </a:cxn>
                    <a:cxn ang="0">
                      <a:pos x="222" y="196"/>
                    </a:cxn>
                    <a:cxn ang="0">
                      <a:pos x="222" y="200"/>
                    </a:cxn>
                    <a:cxn ang="0">
                      <a:pos x="224" y="212"/>
                    </a:cxn>
                    <a:cxn ang="0">
                      <a:pos x="229" y="225"/>
                    </a:cxn>
                  </a:cxnLst>
                  <a:rect l="0" t="0" r="r" b="b"/>
                  <a:pathLst>
                    <a:path w="236" h="267">
                      <a:moveTo>
                        <a:pt x="229" y="225"/>
                      </a:moveTo>
                      <a:lnTo>
                        <a:pt x="216" y="238"/>
                      </a:lnTo>
                      <a:lnTo>
                        <a:pt x="202" y="249"/>
                      </a:lnTo>
                      <a:lnTo>
                        <a:pt x="187" y="259"/>
                      </a:lnTo>
                      <a:lnTo>
                        <a:pt x="170" y="267"/>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7"/>
                      </a:lnTo>
                      <a:lnTo>
                        <a:pt x="223" y="191"/>
                      </a:lnTo>
                      <a:lnTo>
                        <a:pt x="222" y="196"/>
                      </a:lnTo>
                      <a:lnTo>
                        <a:pt x="222" y="200"/>
                      </a:lnTo>
                      <a:lnTo>
                        <a:pt x="224" y="212"/>
                      </a:lnTo>
                      <a:lnTo>
                        <a:pt x="229" y="225"/>
                      </a:lnTo>
                      <a:close/>
                    </a:path>
                  </a:pathLst>
                </a:custGeom>
                <a:solidFill>
                  <a:srgbClr val="C13B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3" name="Freeform 23"/>
                <p:cNvSpPr>
                  <a:spLocks/>
                </p:cNvSpPr>
                <p:nvPr/>
              </p:nvSpPr>
              <p:spPr bwMode="auto">
                <a:xfrm>
                  <a:off x="4180" y="2283"/>
                  <a:ext cx="27" cy="30"/>
                </a:xfrm>
                <a:custGeom>
                  <a:avLst/>
                  <a:gdLst/>
                  <a:ahLst/>
                  <a:cxnLst>
                    <a:cxn ang="0">
                      <a:pos x="228" y="224"/>
                    </a:cxn>
                    <a:cxn ang="0">
                      <a:pos x="215" y="236"/>
                    </a:cxn>
                    <a:cxn ang="0">
                      <a:pos x="200" y="248"/>
                    </a:cxn>
                    <a:cxn ang="0">
                      <a:pos x="185" y="258"/>
                    </a:cxn>
                    <a:cxn ang="0">
                      <a:pos x="168" y="266"/>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7"/>
                    </a:cxn>
                    <a:cxn ang="0">
                      <a:pos x="223" y="190"/>
                    </a:cxn>
                    <a:cxn ang="0">
                      <a:pos x="222" y="195"/>
                    </a:cxn>
                    <a:cxn ang="0">
                      <a:pos x="222" y="200"/>
                    </a:cxn>
                    <a:cxn ang="0">
                      <a:pos x="224" y="211"/>
                    </a:cxn>
                    <a:cxn ang="0">
                      <a:pos x="228" y="224"/>
                    </a:cxn>
                  </a:cxnLst>
                  <a:rect l="0" t="0" r="r" b="b"/>
                  <a:pathLst>
                    <a:path w="236" h="266">
                      <a:moveTo>
                        <a:pt x="228" y="224"/>
                      </a:moveTo>
                      <a:lnTo>
                        <a:pt x="215" y="236"/>
                      </a:lnTo>
                      <a:lnTo>
                        <a:pt x="200" y="248"/>
                      </a:lnTo>
                      <a:lnTo>
                        <a:pt x="185" y="258"/>
                      </a:lnTo>
                      <a:lnTo>
                        <a:pt x="168" y="266"/>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7"/>
                      </a:lnTo>
                      <a:lnTo>
                        <a:pt x="223" y="190"/>
                      </a:lnTo>
                      <a:lnTo>
                        <a:pt x="222" y="195"/>
                      </a:lnTo>
                      <a:lnTo>
                        <a:pt x="222" y="200"/>
                      </a:lnTo>
                      <a:lnTo>
                        <a:pt x="224" y="211"/>
                      </a:lnTo>
                      <a:lnTo>
                        <a:pt x="228" y="224"/>
                      </a:lnTo>
                      <a:close/>
                    </a:path>
                  </a:pathLst>
                </a:custGeom>
                <a:solidFill>
                  <a:srgbClr val="C13B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3" name="Freeform 24"/>
                <p:cNvSpPr>
                  <a:spLocks/>
                </p:cNvSpPr>
                <p:nvPr/>
              </p:nvSpPr>
              <p:spPr bwMode="auto">
                <a:xfrm>
                  <a:off x="4180" y="2283"/>
                  <a:ext cx="27" cy="30"/>
                </a:xfrm>
                <a:custGeom>
                  <a:avLst/>
                  <a:gdLst/>
                  <a:ahLst/>
                  <a:cxnLst>
                    <a:cxn ang="0">
                      <a:pos x="227" y="222"/>
                    </a:cxn>
                    <a:cxn ang="0">
                      <a:pos x="214" y="235"/>
                    </a:cxn>
                    <a:cxn ang="0">
                      <a:pos x="199" y="247"/>
                    </a:cxn>
                    <a:cxn ang="0">
                      <a:pos x="191" y="253"/>
                    </a:cxn>
                    <a:cxn ang="0">
                      <a:pos x="182" y="257"/>
                    </a:cxn>
                    <a:cxn ang="0">
                      <a:pos x="174" y="262"/>
                    </a:cxn>
                    <a:cxn ang="0">
                      <a:pos x="165" y="266"/>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7"/>
                    </a:cxn>
                    <a:cxn ang="0">
                      <a:pos x="223" y="190"/>
                    </a:cxn>
                    <a:cxn ang="0">
                      <a:pos x="222" y="195"/>
                    </a:cxn>
                    <a:cxn ang="0">
                      <a:pos x="222" y="199"/>
                    </a:cxn>
                    <a:cxn ang="0">
                      <a:pos x="224" y="210"/>
                    </a:cxn>
                    <a:cxn ang="0">
                      <a:pos x="227" y="222"/>
                    </a:cxn>
                  </a:cxnLst>
                  <a:rect l="0" t="0" r="r" b="b"/>
                  <a:pathLst>
                    <a:path w="236" h="266">
                      <a:moveTo>
                        <a:pt x="227" y="222"/>
                      </a:moveTo>
                      <a:lnTo>
                        <a:pt x="214" y="235"/>
                      </a:lnTo>
                      <a:lnTo>
                        <a:pt x="199" y="247"/>
                      </a:lnTo>
                      <a:lnTo>
                        <a:pt x="191" y="253"/>
                      </a:lnTo>
                      <a:lnTo>
                        <a:pt x="182" y="257"/>
                      </a:lnTo>
                      <a:lnTo>
                        <a:pt x="174" y="262"/>
                      </a:lnTo>
                      <a:lnTo>
                        <a:pt x="165" y="266"/>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7"/>
                      </a:lnTo>
                      <a:lnTo>
                        <a:pt x="223" y="190"/>
                      </a:lnTo>
                      <a:lnTo>
                        <a:pt x="222" y="195"/>
                      </a:lnTo>
                      <a:lnTo>
                        <a:pt x="222" y="199"/>
                      </a:lnTo>
                      <a:lnTo>
                        <a:pt x="224" y="210"/>
                      </a:lnTo>
                      <a:lnTo>
                        <a:pt x="227" y="222"/>
                      </a:lnTo>
                      <a:close/>
                    </a:path>
                  </a:pathLst>
                </a:custGeom>
                <a:solidFill>
                  <a:srgbClr val="C23B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4" name="Freeform 25"/>
                <p:cNvSpPr>
                  <a:spLocks/>
                </p:cNvSpPr>
                <p:nvPr/>
              </p:nvSpPr>
              <p:spPr bwMode="auto">
                <a:xfrm>
                  <a:off x="4180" y="2283"/>
                  <a:ext cx="27" cy="30"/>
                </a:xfrm>
                <a:custGeom>
                  <a:avLst/>
                  <a:gdLst/>
                  <a:ahLst/>
                  <a:cxnLst>
                    <a:cxn ang="0">
                      <a:pos x="227" y="221"/>
                    </a:cxn>
                    <a:cxn ang="0">
                      <a:pos x="213" y="234"/>
                    </a:cxn>
                    <a:cxn ang="0">
                      <a:pos x="198" y="246"/>
                    </a:cxn>
                    <a:cxn ang="0">
                      <a:pos x="189" y="252"/>
                    </a:cxn>
                    <a:cxn ang="0">
                      <a:pos x="180" y="257"/>
                    </a:cxn>
                    <a:cxn ang="0">
                      <a:pos x="171" y="262"/>
                    </a:cxn>
                    <a:cxn ang="0">
                      <a:pos x="163" y="265"/>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7"/>
                    </a:cxn>
                    <a:cxn ang="0">
                      <a:pos x="223" y="190"/>
                    </a:cxn>
                    <a:cxn ang="0">
                      <a:pos x="222" y="193"/>
                    </a:cxn>
                    <a:cxn ang="0">
                      <a:pos x="222" y="199"/>
                    </a:cxn>
                    <a:cxn ang="0">
                      <a:pos x="223" y="209"/>
                    </a:cxn>
                    <a:cxn ang="0">
                      <a:pos x="227" y="221"/>
                    </a:cxn>
                  </a:cxnLst>
                  <a:rect l="0" t="0" r="r" b="b"/>
                  <a:pathLst>
                    <a:path w="236" h="265">
                      <a:moveTo>
                        <a:pt x="227" y="221"/>
                      </a:moveTo>
                      <a:lnTo>
                        <a:pt x="213" y="234"/>
                      </a:lnTo>
                      <a:lnTo>
                        <a:pt x="198" y="246"/>
                      </a:lnTo>
                      <a:lnTo>
                        <a:pt x="189" y="252"/>
                      </a:lnTo>
                      <a:lnTo>
                        <a:pt x="180" y="257"/>
                      </a:lnTo>
                      <a:lnTo>
                        <a:pt x="171" y="262"/>
                      </a:lnTo>
                      <a:lnTo>
                        <a:pt x="163" y="265"/>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7"/>
                      </a:lnTo>
                      <a:lnTo>
                        <a:pt x="223" y="190"/>
                      </a:lnTo>
                      <a:lnTo>
                        <a:pt x="222" y="193"/>
                      </a:lnTo>
                      <a:lnTo>
                        <a:pt x="222" y="199"/>
                      </a:lnTo>
                      <a:lnTo>
                        <a:pt x="223" y="209"/>
                      </a:lnTo>
                      <a:lnTo>
                        <a:pt x="227" y="221"/>
                      </a:lnTo>
                      <a:close/>
                    </a:path>
                  </a:pathLst>
                </a:custGeom>
                <a:solidFill>
                  <a:srgbClr val="C2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5" name="Freeform 26"/>
                <p:cNvSpPr>
                  <a:spLocks/>
                </p:cNvSpPr>
                <p:nvPr/>
              </p:nvSpPr>
              <p:spPr bwMode="auto">
                <a:xfrm>
                  <a:off x="4180" y="2283"/>
                  <a:ext cx="27" cy="30"/>
                </a:xfrm>
                <a:custGeom>
                  <a:avLst/>
                  <a:gdLst/>
                  <a:ahLst/>
                  <a:cxnLst>
                    <a:cxn ang="0">
                      <a:pos x="226" y="219"/>
                    </a:cxn>
                    <a:cxn ang="0">
                      <a:pos x="220" y="226"/>
                    </a:cxn>
                    <a:cxn ang="0">
                      <a:pos x="212" y="233"/>
                    </a:cxn>
                    <a:cxn ang="0">
                      <a:pos x="204" y="240"/>
                    </a:cxn>
                    <a:cxn ang="0">
                      <a:pos x="195" y="245"/>
                    </a:cxn>
                    <a:cxn ang="0">
                      <a:pos x="187" y="251"/>
                    </a:cxn>
                    <a:cxn ang="0">
                      <a:pos x="178" y="256"/>
                    </a:cxn>
                    <a:cxn ang="0">
                      <a:pos x="169" y="260"/>
                    </a:cxn>
                    <a:cxn ang="0">
                      <a:pos x="159" y="265"/>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7"/>
                    </a:cxn>
                    <a:cxn ang="0">
                      <a:pos x="223" y="190"/>
                    </a:cxn>
                    <a:cxn ang="0">
                      <a:pos x="222" y="193"/>
                    </a:cxn>
                    <a:cxn ang="0">
                      <a:pos x="222" y="198"/>
                    </a:cxn>
                    <a:cxn ang="0">
                      <a:pos x="223" y="208"/>
                    </a:cxn>
                    <a:cxn ang="0">
                      <a:pos x="226" y="219"/>
                    </a:cxn>
                  </a:cxnLst>
                  <a:rect l="0" t="0" r="r" b="b"/>
                  <a:pathLst>
                    <a:path w="236" h="265">
                      <a:moveTo>
                        <a:pt x="226" y="219"/>
                      </a:moveTo>
                      <a:lnTo>
                        <a:pt x="220" y="226"/>
                      </a:lnTo>
                      <a:lnTo>
                        <a:pt x="212" y="233"/>
                      </a:lnTo>
                      <a:lnTo>
                        <a:pt x="204" y="240"/>
                      </a:lnTo>
                      <a:lnTo>
                        <a:pt x="195" y="245"/>
                      </a:lnTo>
                      <a:lnTo>
                        <a:pt x="187" y="251"/>
                      </a:lnTo>
                      <a:lnTo>
                        <a:pt x="178" y="256"/>
                      </a:lnTo>
                      <a:lnTo>
                        <a:pt x="169" y="260"/>
                      </a:lnTo>
                      <a:lnTo>
                        <a:pt x="159" y="265"/>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7"/>
                      </a:lnTo>
                      <a:lnTo>
                        <a:pt x="223" y="190"/>
                      </a:lnTo>
                      <a:lnTo>
                        <a:pt x="222" y="193"/>
                      </a:lnTo>
                      <a:lnTo>
                        <a:pt x="222" y="198"/>
                      </a:lnTo>
                      <a:lnTo>
                        <a:pt x="223" y="208"/>
                      </a:lnTo>
                      <a:lnTo>
                        <a:pt x="226" y="219"/>
                      </a:lnTo>
                      <a:close/>
                    </a:path>
                  </a:pathLst>
                </a:custGeom>
                <a:solidFill>
                  <a:srgbClr val="C2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7" name="Freeform 28"/>
                <p:cNvSpPr>
                  <a:spLocks/>
                </p:cNvSpPr>
                <p:nvPr/>
              </p:nvSpPr>
              <p:spPr bwMode="auto">
                <a:xfrm>
                  <a:off x="4180" y="2283"/>
                  <a:ext cx="27" cy="30"/>
                </a:xfrm>
                <a:custGeom>
                  <a:avLst/>
                  <a:gdLst/>
                  <a:ahLst/>
                  <a:cxnLst>
                    <a:cxn ang="0">
                      <a:pos x="225" y="215"/>
                    </a:cxn>
                    <a:cxn ang="0">
                      <a:pos x="217" y="223"/>
                    </a:cxn>
                    <a:cxn ang="0">
                      <a:pos x="210" y="231"/>
                    </a:cxn>
                    <a:cxn ang="0">
                      <a:pos x="201" y="237"/>
                    </a:cxn>
                    <a:cxn ang="0">
                      <a:pos x="192" y="244"/>
                    </a:cxn>
                    <a:cxn ang="0">
                      <a:pos x="183" y="249"/>
                    </a:cxn>
                    <a:cxn ang="0">
                      <a:pos x="174" y="255"/>
                    </a:cxn>
                    <a:cxn ang="0">
                      <a:pos x="164" y="259"/>
                    </a:cxn>
                    <a:cxn ang="0">
                      <a:pos x="154" y="263"/>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3" y="189"/>
                    </a:cxn>
                    <a:cxn ang="0">
                      <a:pos x="222" y="192"/>
                    </a:cxn>
                    <a:cxn ang="0">
                      <a:pos x="222" y="197"/>
                    </a:cxn>
                    <a:cxn ang="0">
                      <a:pos x="223" y="206"/>
                    </a:cxn>
                    <a:cxn ang="0">
                      <a:pos x="225" y="215"/>
                    </a:cxn>
                  </a:cxnLst>
                  <a:rect l="0" t="0" r="r" b="b"/>
                  <a:pathLst>
                    <a:path w="236" h="263">
                      <a:moveTo>
                        <a:pt x="225" y="215"/>
                      </a:moveTo>
                      <a:lnTo>
                        <a:pt x="217" y="223"/>
                      </a:lnTo>
                      <a:lnTo>
                        <a:pt x="210" y="231"/>
                      </a:lnTo>
                      <a:lnTo>
                        <a:pt x="201" y="237"/>
                      </a:lnTo>
                      <a:lnTo>
                        <a:pt x="192" y="244"/>
                      </a:lnTo>
                      <a:lnTo>
                        <a:pt x="183" y="249"/>
                      </a:lnTo>
                      <a:lnTo>
                        <a:pt x="174" y="255"/>
                      </a:lnTo>
                      <a:lnTo>
                        <a:pt x="164" y="259"/>
                      </a:lnTo>
                      <a:lnTo>
                        <a:pt x="154" y="263"/>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3" y="189"/>
                      </a:lnTo>
                      <a:lnTo>
                        <a:pt x="222" y="192"/>
                      </a:lnTo>
                      <a:lnTo>
                        <a:pt x="222" y="197"/>
                      </a:lnTo>
                      <a:lnTo>
                        <a:pt x="223" y="206"/>
                      </a:lnTo>
                      <a:lnTo>
                        <a:pt x="225" y="215"/>
                      </a:lnTo>
                      <a:close/>
                    </a:path>
                  </a:pathLst>
                </a:custGeom>
                <a:solidFill>
                  <a:srgbClr val="C2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8" name="Freeform 29"/>
                <p:cNvSpPr>
                  <a:spLocks/>
                </p:cNvSpPr>
                <p:nvPr/>
              </p:nvSpPr>
              <p:spPr bwMode="auto">
                <a:xfrm>
                  <a:off x="4180" y="2283"/>
                  <a:ext cx="27" cy="30"/>
                </a:xfrm>
                <a:custGeom>
                  <a:avLst/>
                  <a:gdLst/>
                  <a:ahLst/>
                  <a:cxnLst>
                    <a:cxn ang="0">
                      <a:pos x="225" y="213"/>
                    </a:cxn>
                    <a:cxn ang="0">
                      <a:pos x="217" y="222"/>
                    </a:cxn>
                    <a:cxn ang="0">
                      <a:pos x="209" y="230"/>
                    </a:cxn>
                    <a:cxn ang="0">
                      <a:pos x="200" y="236"/>
                    </a:cxn>
                    <a:cxn ang="0">
                      <a:pos x="191" y="243"/>
                    </a:cxn>
                    <a:cxn ang="0">
                      <a:pos x="181" y="248"/>
                    </a:cxn>
                    <a:cxn ang="0">
                      <a:pos x="171" y="254"/>
                    </a:cxn>
                    <a:cxn ang="0">
                      <a:pos x="161" y="258"/>
                    </a:cxn>
                    <a:cxn ang="0">
                      <a:pos x="151" y="263"/>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3" y="189"/>
                    </a:cxn>
                    <a:cxn ang="0">
                      <a:pos x="222" y="192"/>
                    </a:cxn>
                    <a:cxn ang="0">
                      <a:pos x="222" y="196"/>
                    </a:cxn>
                    <a:cxn ang="0">
                      <a:pos x="222" y="204"/>
                    </a:cxn>
                    <a:cxn ang="0">
                      <a:pos x="225" y="213"/>
                    </a:cxn>
                  </a:cxnLst>
                  <a:rect l="0" t="0" r="r" b="b"/>
                  <a:pathLst>
                    <a:path w="236" h="263">
                      <a:moveTo>
                        <a:pt x="225" y="213"/>
                      </a:moveTo>
                      <a:lnTo>
                        <a:pt x="217" y="222"/>
                      </a:lnTo>
                      <a:lnTo>
                        <a:pt x="209" y="230"/>
                      </a:lnTo>
                      <a:lnTo>
                        <a:pt x="200" y="236"/>
                      </a:lnTo>
                      <a:lnTo>
                        <a:pt x="191" y="243"/>
                      </a:lnTo>
                      <a:lnTo>
                        <a:pt x="181" y="248"/>
                      </a:lnTo>
                      <a:lnTo>
                        <a:pt x="171" y="254"/>
                      </a:lnTo>
                      <a:lnTo>
                        <a:pt x="161" y="258"/>
                      </a:lnTo>
                      <a:lnTo>
                        <a:pt x="151" y="263"/>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3" y="189"/>
                      </a:lnTo>
                      <a:lnTo>
                        <a:pt x="222" y="192"/>
                      </a:lnTo>
                      <a:lnTo>
                        <a:pt x="222" y="196"/>
                      </a:lnTo>
                      <a:lnTo>
                        <a:pt x="222" y="204"/>
                      </a:lnTo>
                      <a:lnTo>
                        <a:pt x="225" y="213"/>
                      </a:lnTo>
                      <a:close/>
                    </a:path>
                  </a:pathLst>
                </a:custGeom>
                <a:solidFill>
                  <a:srgbClr val="C3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9" name="Freeform 30"/>
                <p:cNvSpPr>
                  <a:spLocks/>
                </p:cNvSpPr>
                <p:nvPr/>
              </p:nvSpPr>
              <p:spPr bwMode="auto">
                <a:xfrm>
                  <a:off x="4180" y="2283"/>
                  <a:ext cx="27" cy="29"/>
                </a:xfrm>
                <a:custGeom>
                  <a:avLst/>
                  <a:gdLst/>
                  <a:ahLst/>
                  <a:cxnLst>
                    <a:cxn ang="0">
                      <a:pos x="224" y="212"/>
                    </a:cxn>
                    <a:cxn ang="0">
                      <a:pos x="216" y="220"/>
                    </a:cxn>
                    <a:cxn ang="0">
                      <a:pos x="208" y="227"/>
                    </a:cxn>
                    <a:cxn ang="0">
                      <a:pos x="199" y="235"/>
                    </a:cxn>
                    <a:cxn ang="0">
                      <a:pos x="190" y="242"/>
                    </a:cxn>
                    <a:cxn ang="0">
                      <a:pos x="180" y="248"/>
                    </a:cxn>
                    <a:cxn ang="0">
                      <a:pos x="169" y="253"/>
                    </a:cxn>
                    <a:cxn ang="0">
                      <a:pos x="159" y="258"/>
                    </a:cxn>
                    <a:cxn ang="0">
                      <a:pos x="148" y="262"/>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4" y="189"/>
                    </a:cxn>
                    <a:cxn ang="0">
                      <a:pos x="223" y="191"/>
                    </a:cxn>
                    <a:cxn ang="0">
                      <a:pos x="222" y="195"/>
                    </a:cxn>
                    <a:cxn ang="0">
                      <a:pos x="222" y="203"/>
                    </a:cxn>
                    <a:cxn ang="0">
                      <a:pos x="224" y="212"/>
                    </a:cxn>
                  </a:cxnLst>
                  <a:rect l="0" t="0" r="r" b="b"/>
                  <a:pathLst>
                    <a:path w="236" h="262">
                      <a:moveTo>
                        <a:pt x="224" y="212"/>
                      </a:moveTo>
                      <a:lnTo>
                        <a:pt x="216" y="220"/>
                      </a:lnTo>
                      <a:lnTo>
                        <a:pt x="208" y="227"/>
                      </a:lnTo>
                      <a:lnTo>
                        <a:pt x="199" y="235"/>
                      </a:lnTo>
                      <a:lnTo>
                        <a:pt x="190" y="242"/>
                      </a:lnTo>
                      <a:lnTo>
                        <a:pt x="180" y="248"/>
                      </a:lnTo>
                      <a:lnTo>
                        <a:pt x="169" y="253"/>
                      </a:lnTo>
                      <a:lnTo>
                        <a:pt x="159" y="258"/>
                      </a:lnTo>
                      <a:lnTo>
                        <a:pt x="148" y="262"/>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4" y="189"/>
                      </a:lnTo>
                      <a:lnTo>
                        <a:pt x="223" y="191"/>
                      </a:lnTo>
                      <a:lnTo>
                        <a:pt x="222" y="195"/>
                      </a:lnTo>
                      <a:lnTo>
                        <a:pt x="222" y="203"/>
                      </a:lnTo>
                      <a:lnTo>
                        <a:pt x="224" y="212"/>
                      </a:lnTo>
                      <a:close/>
                    </a:path>
                  </a:pathLst>
                </a:custGeom>
                <a:solidFill>
                  <a:srgbClr val="C33E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0" name="Freeform 31"/>
                <p:cNvSpPr>
                  <a:spLocks/>
                </p:cNvSpPr>
                <p:nvPr/>
              </p:nvSpPr>
              <p:spPr bwMode="auto">
                <a:xfrm>
                  <a:off x="4180" y="2283"/>
                  <a:ext cx="27" cy="29"/>
                </a:xfrm>
                <a:custGeom>
                  <a:avLst/>
                  <a:gdLst/>
                  <a:ahLst/>
                  <a:cxnLst>
                    <a:cxn ang="0">
                      <a:pos x="224" y="210"/>
                    </a:cxn>
                    <a:cxn ang="0">
                      <a:pos x="215" y="219"/>
                    </a:cxn>
                    <a:cxn ang="0">
                      <a:pos x="206" y="226"/>
                    </a:cxn>
                    <a:cxn ang="0">
                      <a:pos x="198" y="234"/>
                    </a:cxn>
                    <a:cxn ang="0">
                      <a:pos x="188" y="241"/>
                    </a:cxn>
                    <a:cxn ang="0">
                      <a:pos x="178" y="247"/>
                    </a:cxn>
                    <a:cxn ang="0">
                      <a:pos x="167" y="253"/>
                    </a:cxn>
                    <a:cxn ang="0">
                      <a:pos x="156" y="257"/>
                    </a:cxn>
                    <a:cxn ang="0">
                      <a:pos x="145" y="260"/>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4" y="188"/>
                    </a:cxn>
                    <a:cxn ang="0">
                      <a:pos x="223" y="191"/>
                    </a:cxn>
                    <a:cxn ang="0">
                      <a:pos x="222" y="195"/>
                    </a:cxn>
                    <a:cxn ang="0">
                      <a:pos x="222" y="201"/>
                    </a:cxn>
                    <a:cxn ang="0">
                      <a:pos x="224" y="210"/>
                    </a:cxn>
                  </a:cxnLst>
                  <a:rect l="0" t="0" r="r" b="b"/>
                  <a:pathLst>
                    <a:path w="236" h="260">
                      <a:moveTo>
                        <a:pt x="224" y="210"/>
                      </a:moveTo>
                      <a:lnTo>
                        <a:pt x="215" y="219"/>
                      </a:lnTo>
                      <a:lnTo>
                        <a:pt x="206" y="226"/>
                      </a:lnTo>
                      <a:lnTo>
                        <a:pt x="198" y="234"/>
                      </a:lnTo>
                      <a:lnTo>
                        <a:pt x="188" y="241"/>
                      </a:lnTo>
                      <a:lnTo>
                        <a:pt x="178" y="247"/>
                      </a:lnTo>
                      <a:lnTo>
                        <a:pt x="167" y="253"/>
                      </a:lnTo>
                      <a:lnTo>
                        <a:pt x="156" y="257"/>
                      </a:lnTo>
                      <a:lnTo>
                        <a:pt x="145" y="260"/>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4" y="188"/>
                      </a:lnTo>
                      <a:lnTo>
                        <a:pt x="223" y="191"/>
                      </a:lnTo>
                      <a:lnTo>
                        <a:pt x="222" y="195"/>
                      </a:lnTo>
                      <a:lnTo>
                        <a:pt x="222" y="201"/>
                      </a:lnTo>
                      <a:lnTo>
                        <a:pt x="224" y="210"/>
                      </a:lnTo>
                      <a:close/>
                    </a:path>
                  </a:pathLst>
                </a:custGeom>
                <a:solidFill>
                  <a:srgbClr val="C33E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1" name="Freeform 32"/>
                <p:cNvSpPr>
                  <a:spLocks/>
                </p:cNvSpPr>
                <p:nvPr/>
              </p:nvSpPr>
              <p:spPr bwMode="auto">
                <a:xfrm>
                  <a:off x="4180" y="2283"/>
                  <a:ext cx="27" cy="29"/>
                </a:xfrm>
                <a:custGeom>
                  <a:avLst/>
                  <a:gdLst/>
                  <a:ahLst/>
                  <a:cxnLst>
                    <a:cxn ang="0">
                      <a:pos x="223" y="208"/>
                    </a:cxn>
                    <a:cxn ang="0">
                      <a:pos x="215" y="217"/>
                    </a:cxn>
                    <a:cxn ang="0">
                      <a:pos x="206" y="225"/>
                    </a:cxn>
                    <a:cxn ang="0">
                      <a:pos x="197" y="233"/>
                    </a:cxn>
                    <a:cxn ang="0">
                      <a:pos x="187" y="240"/>
                    </a:cxn>
                    <a:cxn ang="0">
                      <a:pos x="176" y="246"/>
                    </a:cxn>
                    <a:cxn ang="0">
                      <a:pos x="165" y="252"/>
                    </a:cxn>
                    <a:cxn ang="0">
                      <a:pos x="153" y="256"/>
                    </a:cxn>
                    <a:cxn ang="0">
                      <a:pos x="142" y="260"/>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4" y="188"/>
                    </a:cxn>
                    <a:cxn ang="0">
                      <a:pos x="223" y="190"/>
                    </a:cxn>
                    <a:cxn ang="0">
                      <a:pos x="222" y="193"/>
                    </a:cxn>
                    <a:cxn ang="0">
                      <a:pos x="222" y="200"/>
                    </a:cxn>
                    <a:cxn ang="0">
                      <a:pos x="223" y="208"/>
                    </a:cxn>
                  </a:cxnLst>
                  <a:rect l="0" t="0" r="r" b="b"/>
                  <a:pathLst>
                    <a:path w="236" h="260">
                      <a:moveTo>
                        <a:pt x="223" y="208"/>
                      </a:moveTo>
                      <a:lnTo>
                        <a:pt x="215" y="217"/>
                      </a:lnTo>
                      <a:lnTo>
                        <a:pt x="206" y="225"/>
                      </a:lnTo>
                      <a:lnTo>
                        <a:pt x="197" y="233"/>
                      </a:lnTo>
                      <a:lnTo>
                        <a:pt x="187" y="240"/>
                      </a:lnTo>
                      <a:lnTo>
                        <a:pt x="176" y="246"/>
                      </a:lnTo>
                      <a:lnTo>
                        <a:pt x="165" y="252"/>
                      </a:lnTo>
                      <a:lnTo>
                        <a:pt x="153" y="256"/>
                      </a:lnTo>
                      <a:lnTo>
                        <a:pt x="142" y="260"/>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4" y="188"/>
                      </a:lnTo>
                      <a:lnTo>
                        <a:pt x="223" y="190"/>
                      </a:lnTo>
                      <a:lnTo>
                        <a:pt x="222" y="193"/>
                      </a:lnTo>
                      <a:lnTo>
                        <a:pt x="222" y="200"/>
                      </a:lnTo>
                      <a:lnTo>
                        <a:pt x="223" y="208"/>
                      </a:lnTo>
                      <a:close/>
                    </a:path>
                  </a:pathLst>
                </a:custGeom>
                <a:solidFill>
                  <a:srgbClr val="C33F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2" name="Freeform 33"/>
                <p:cNvSpPr>
                  <a:spLocks/>
                </p:cNvSpPr>
                <p:nvPr/>
              </p:nvSpPr>
              <p:spPr bwMode="auto">
                <a:xfrm>
                  <a:off x="4180" y="2283"/>
                  <a:ext cx="27" cy="29"/>
                </a:xfrm>
                <a:custGeom>
                  <a:avLst/>
                  <a:gdLst/>
                  <a:ahLst/>
                  <a:cxnLst>
                    <a:cxn ang="0">
                      <a:pos x="223" y="206"/>
                    </a:cxn>
                    <a:cxn ang="0">
                      <a:pos x="214" y="215"/>
                    </a:cxn>
                    <a:cxn ang="0">
                      <a:pos x="205" y="224"/>
                    </a:cxn>
                    <a:cxn ang="0">
                      <a:pos x="195" y="232"/>
                    </a:cxn>
                    <a:cxn ang="0">
                      <a:pos x="185" y="240"/>
                    </a:cxn>
                    <a:cxn ang="0">
                      <a:pos x="174" y="245"/>
                    </a:cxn>
                    <a:cxn ang="0">
                      <a:pos x="163" y="251"/>
                    </a:cxn>
                    <a:cxn ang="0">
                      <a:pos x="151" y="256"/>
                    </a:cxn>
                    <a:cxn ang="0">
                      <a:pos x="138" y="259"/>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8"/>
                    </a:cxn>
                    <a:cxn ang="0">
                      <a:pos x="222" y="192"/>
                    </a:cxn>
                    <a:cxn ang="0">
                      <a:pos x="222" y="199"/>
                    </a:cxn>
                    <a:cxn ang="0">
                      <a:pos x="223" y="206"/>
                    </a:cxn>
                  </a:cxnLst>
                  <a:rect l="0" t="0" r="r" b="b"/>
                  <a:pathLst>
                    <a:path w="236" h="259">
                      <a:moveTo>
                        <a:pt x="223" y="206"/>
                      </a:moveTo>
                      <a:lnTo>
                        <a:pt x="214" y="215"/>
                      </a:lnTo>
                      <a:lnTo>
                        <a:pt x="205" y="224"/>
                      </a:lnTo>
                      <a:lnTo>
                        <a:pt x="195" y="232"/>
                      </a:lnTo>
                      <a:lnTo>
                        <a:pt x="185" y="240"/>
                      </a:lnTo>
                      <a:lnTo>
                        <a:pt x="174" y="245"/>
                      </a:lnTo>
                      <a:lnTo>
                        <a:pt x="163" y="251"/>
                      </a:lnTo>
                      <a:lnTo>
                        <a:pt x="151" y="256"/>
                      </a:lnTo>
                      <a:lnTo>
                        <a:pt x="138" y="259"/>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8"/>
                      </a:lnTo>
                      <a:lnTo>
                        <a:pt x="222" y="192"/>
                      </a:lnTo>
                      <a:lnTo>
                        <a:pt x="222" y="199"/>
                      </a:lnTo>
                      <a:lnTo>
                        <a:pt x="223" y="206"/>
                      </a:lnTo>
                      <a:close/>
                    </a:path>
                  </a:pathLst>
                </a:custGeom>
                <a:solidFill>
                  <a:srgbClr val="C3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3" name="Freeform 34"/>
                <p:cNvSpPr>
                  <a:spLocks/>
                </p:cNvSpPr>
                <p:nvPr/>
              </p:nvSpPr>
              <p:spPr bwMode="auto">
                <a:xfrm>
                  <a:off x="4180" y="2283"/>
                  <a:ext cx="27" cy="29"/>
                </a:xfrm>
                <a:custGeom>
                  <a:avLst/>
                  <a:gdLst/>
                  <a:ahLst/>
                  <a:cxnLst>
                    <a:cxn ang="0">
                      <a:pos x="222" y="203"/>
                    </a:cxn>
                    <a:cxn ang="0">
                      <a:pos x="214" y="213"/>
                    </a:cxn>
                    <a:cxn ang="0">
                      <a:pos x="204" y="223"/>
                    </a:cxn>
                    <a:cxn ang="0">
                      <a:pos x="194" y="231"/>
                    </a:cxn>
                    <a:cxn ang="0">
                      <a:pos x="183" y="238"/>
                    </a:cxn>
                    <a:cxn ang="0">
                      <a:pos x="172" y="245"/>
                    </a:cxn>
                    <a:cxn ang="0">
                      <a:pos x="160" y="251"/>
                    </a:cxn>
                    <a:cxn ang="0">
                      <a:pos x="147" y="255"/>
                    </a:cxn>
                    <a:cxn ang="0">
                      <a:pos x="135" y="258"/>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7"/>
                    </a:cxn>
                    <a:cxn ang="0">
                      <a:pos x="222" y="192"/>
                    </a:cxn>
                    <a:cxn ang="0">
                      <a:pos x="222" y="198"/>
                    </a:cxn>
                    <a:cxn ang="0">
                      <a:pos x="222" y="203"/>
                    </a:cxn>
                  </a:cxnLst>
                  <a:rect l="0" t="0" r="r" b="b"/>
                  <a:pathLst>
                    <a:path w="236" h="258">
                      <a:moveTo>
                        <a:pt x="222" y="203"/>
                      </a:moveTo>
                      <a:lnTo>
                        <a:pt x="214" y="213"/>
                      </a:lnTo>
                      <a:lnTo>
                        <a:pt x="204" y="223"/>
                      </a:lnTo>
                      <a:lnTo>
                        <a:pt x="194" y="231"/>
                      </a:lnTo>
                      <a:lnTo>
                        <a:pt x="183" y="238"/>
                      </a:lnTo>
                      <a:lnTo>
                        <a:pt x="172" y="245"/>
                      </a:lnTo>
                      <a:lnTo>
                        <a:pt x="160" y="251"/>
                      </a:lnTo>
                      <a:lnTo>
                        <a:pt x="147" y="255"/>
                      </a:lnTo>
                      <a:lnTo>
                        <a:pt x="135" y="258"/>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7"/>
                      </a:lnTo>
                      <a:lnTo>
                        <a:pt x="222" y="192"/>
                      </a:lnTo>
                      <a:lnTo>
                        <a:pt x="222" y="198"/>
                      </a:lnTo>
                      <a:lnTo>
                        <a:pt x="222" y="203"/>
                      </a:lnTo>
                      <a:close/>
                    </a:path>
                  </a:pathLst>
                </a:custGeom>
                <a:solidFill>
                  <a:srgbClr val="C4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4" name="Freeform 35"/>
                <p:cNvSpPr>
                  <a:spLocks/>
                </p:cNvSpPr>
                <p:nvPr/>
              </p:nvSpPr>
              <p:spPr bwMode="auto">
                <a:xfrm>
                  <a:off x="4180" y="2283"/>
                  <a:ext cx="27" cy="29"/>
                </a:xfrm>
                <a:custGeom>
                  <a:avLst/>
                  <a:gdLst/>
                  <a:ahLst/>
                  <a:cxnLst>
                    <a:cxn ang="0">
                      <a:pos x="222" y="201"/>
                    </a:cxn>
                    <a:cxn ang="0">
                      <a:pos x="213" y="212"/>
                    </a:cxn>
                    <a:cxn ang="0">
                      <a:pos x="203" y="221"/>
                    </a:cxn>
                    <a:cxn ang="0">
                      <a:pos x="193" y="230"/>
                    </a:cxn>
                    <a:cxn ang="0">
                      <a:pos x="181" y="237"/>
                    </a:cxn>
                    <a:cxn ang="0">
                      <a:pos x="170" y="244"/>
                    </a:cxn>
                    <a:cxn ang="0">
                      <a:pos x="157" y="249"/>
                    </a:cxn>
                    <a:cxn ang="0">
                      <a:pos x="144" y="254"/>
                    </a:cxn>
                    <a:cxn ang="0">
                      <a:pos x="131" y="258"/>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7"/>
                    </a:cxn>
                    <a:cxn ang="0">
                      <a:pos x="223" y="191"/>
                    </a:cxn>
                    <a:cxn ang="0">
                      <a:pos x="222" y="196"/>
                    </a:cxn>
                    <a:cxn ang="0">
                      <a:pos x="222" y="201"/>
                    </a:cxn>
                  </a:cxnLst>
                  <a:rect l="0" t="0" r="r" b="b"/>
                  <a:pathLst>
                    <a:path w="236" h="258">
                      <a:moveTo>
                        <a:pt x="222" y="201"/>
                      </a:moveTo>
                      <a:lnTo>
                        <a:pt x="213" y="212"/>
                      </a:lnTo>
                      <a:lnTo>
                        <a:pt x="203" y="221"/>
                      </a:lnTo>
                      <a:lnTo>
                        <a:pt x="193" y="230"/>
                      </a:lnTo>
                      <a:lnTo>
                        <a:pt x="181" y="237"/>
                      </a:lnTo>
                      <a:lnTo>
                        <a:pt x="170" y="244"/>
                      </a:lnTo>
                      <a:lnTo>
                        <a:pt x="157" y="249"/>
                      </a:lnTo>
                      <a:lnTo>
                        <a:pt x="144" y="254"/>
                      </a:lnTo>
                      <a:lnTo>
                        <a:pt x="131" y="258"/>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7"/>
                      </a:lnTo>
                      <a:lnTo>
                        <a:pt x="223" y="191"/>
                      </a:lnTo>
                      <a:lnTo>
                        <a:pt x="222" y="196"/>
                      </a:lnTo>
                      <a:lnTo>
                        <a:pt x="222" y="201"/>
                      </a:lnTo>
                      <a:close/>
                    </a:path>
                  </a:pathLst>
                </a:custGeom>
                <a:solidFill>
                  <a:srgbClr val="C4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5" name="Freeform 36"/>
                <p:cNvSpPr>
                  <a:spLocks/>
                </p:cNvSpPr>
                <p:nvPr/>
              </p:nvSpPr>
              <p:spPr bwMode="auto">
                <a:xfrm>
                  <a:off x="4181" y="2283"/>
                  <a:ext cx="26" cy="29"/>
                </a:xfrm>
                <a:custGeom>
                  <a:avLst/>
                  <a:gdLst/>
                  <a:ahLst/>
                  <a:cxnLst>
                    <a:cxn ang="0">
                      <a:pos x="221" y="199"/>
                    </a:cxn>
                    <a:cxn ang="0">
                      <a:pos x="212" y="210"/>
                    </a:cxn>
                    <a:cxn ang="0">
                      <a:pos x="201" y="220"/>
                    </a:cxn>
                    <a:cxn ang="0">
                      <a:pos x="191" y="229"/>
                    </a:cxn>
                    <a:cxn ang="0">
                      <a:pos x="179" y="236"/>
                    </a:cxn>
                    <a:cxn ang="0">
                      <a:pos x="167" y="243"/>
                    </a:cxn>
                    <a:cxn ang="0">
                      <a:pos x="154" y="249"/>
                    </a:cxn>
                    <a:cxn ang="0">
                      <a:pos x="141" y="254"/>
                    </a:cxn>
                    <a:cxn ang="0">
                      <a:pos x="126" y="257"/>
                    </a:cxn>
                    <a:cxn ang="0">
                      <a:pos x="3" y="227"/>
                    </a:cxn>
                    <a:cxn ang="0">
                      <a:pos x="0" y="226"/>
                    </a:cxn>
                    <a:cxn ang="0">
                      <a:pos x="202" y="0"/>
                    </a:cxn>
                    <a:cxn ang="0">
                      <a:pos x="204" y="0"/>
                    </a:cxn>
                    <a:cxn ang="0">
                      <a:pos x="207" y="3"/>
                    </a:cxn>
                    <a:cxn ang="0">
                      <a:pos x="208" y="5"/>
                    </a:cxn>
                    <a:cxn ang="0">
                      <a:pos x="210" y="7"/>
                    </a:cxn>
                    <a:cxn ang="0">
                      <a:pos x="214" y="16"/>
                    </a:cxn>
                    <a:cxn ang="0">
                      <a:pos x="218" y="27"/>
                    </a:cxn>
                    <a:cxn ang="0">
                      <a:pos x="225" y="53"/>
                    </a:cxn>
                    <a:cxn ang="0">
                      <a:pos x="231" y="85"/>
                    </a:cxn>
                    <a:cxn ang="0">
                      <a:pos x="233" y="101"/>
                    </a:cxn>
                    <a:cxn ang="0">
                      <a:pos x="234" y="118"/>
                    </a:cxn>
                    <a:cxn ang="0">
                      <a:pos x="235" y="133"/>
                    </a:cxn>
                    <a:cxn ang="0">
                      <a:pos x="235" y="147"/>
                    </a:cxn>
                    <a:cxn ang="0">
                      <a:pos x="235" y="161"/>
                    </a:cxn>
                    <a:cxn ang="0">
                      <a:pos x="233" y="170"/>
                    </a:cxn>
                    <a:cxn ang="0">
                      <a:pos x="232" y="175"/>
                    </a:cxn>
                    <a:cxn ang="0">
                      <a:pos x="231" y="179"/>
                    </a:cxn>
                    <a:cxn ang="0">
                      <a:pos x="228" y="181"/>
                    </a:cxn>
                    <a:cxn ang="0">
                      <a:pos x="226" y="184"/>
                    </a:cxn>
                    <a:cxn ang="0">
                      <a:pos x="224" y="187"/>
                    </a:cxn>
                    <a:cxn ang="0">
                      <a:pos x="222" y="190"/>
                    </a:cxn>
                    <a:cxn ang="0">
                      <a:pos x="221" y="195"/>
                    </a:cxn>
                    <a:cxn ang="0">
                      <a:pos x="221" y="199"/>
                    </a:cxn>
                  </a:cxnLst>
                  <a:rect l="0" t="0" r="r" b="b"/>
                  <a:pathLst>
                    <a:path w="235" h="257">
                      <a:moveTo>
                        <a:pt x="221" y="199"/>
                      </a:moveTo>
                      <a:lnTo>
                        <a:pt x="212" y="210"/>
                      </a:lnTo>
                      <a:lnTo>
                        <a:pt x="201" y="220"/>
                      </a:lnTo>
                      <a:lnTo>
                        <a:pt x="191" y="229"/>
                      </a:lnTo>
                      <a:lnTo>
                        <a:pt x="179" y="236"/>
                      </a:lnTo>
                      <a:lnTo>
                        <a:pt x="167" y="243"/>
                      </a:lnTo>
                      <a:lnTo>
                        <a:pt x="154" y="249"/>
                      </a:lnTo>
                      <a:lnTo>
                        <a:pt x="141" y="254"/>
                      </a:lnTo>
                      <a:lnTo>
                        <a:pt x="126" y="257"/>
                      </a:lnTo>
                      <a:lnTo>
                        <a:pt x="3" y="227"/>
                      </a:lnTo>
                      <a:lnTo>
                        <a:pt x="0" y="226"/>
                      </a:lnTo>
                      <a:lnTo>
                        <a:pt x="202" y="0"/>
                      </a:lnTo>
                      <a:lnTo>
                        <a:pt x="204" y="0"/>
                      </a:lnTo>
                      <a:lnTo>
                        <a:pt x="207" y="3"/>
                      </a:lnTo>
                      <a:lnTo>
                        <a:pt x="208" y="5"/>
                      </a:lnTo>
                      <a:lnTo>
                        <a:pt x="210" y="7"/>
                      </a:lnTo>
                      <a:lnTo>
                        <a:pt x="214" y="16"/>
                      </a:lnTo>
                      <a:lnTo>
                        <a:pt x="218" y="27"/>
                      </a:lnTo>
                      <a:lnTo>
                        <a:pt x="225" y="53"/>
                      </a:lnTo>
                      <a:lnTo>
                        <a:pt x="231" y="85"/>
                      </a:lnTo>
                      <a:lnTo>
                        <a:pt x="233" y="101"/>
                      </a:lnTo>
                      <a:lnTo>
                        <a:pt x="234" y="118"/>
                      </a:lnTo>
                      <a:lnTo>
                        <a:pt x="235" y="133"/>
                      </a:lnTo>
                      <a:lnTo>
                        <a:pt x="235" y="147"/>
                      </a:lnTo>
                      <a:lnTo>
                        <a:pt x="235" y="161"/>
                      </a:lnTo>
                      <a:lnTo>
                        <a:pt x="233" y="170"/>
                      </a:lnTo>
                      <a:lnTo>
                        <a:pt x="232" y="175"/>
                      </a:lnTo>
                      <a:lnTo>
                        <a:pt x="231" y="179"/>
                      </a:lnTo>
                      <a:lnTo>
                        <a:pt x="228" y="181"/>
                      </a:lnTo>
                      <a:lnTo>
                        <a:pt x="226" y="184"/>
                      </a:lnTo>
                      <a:lnTo>
                        <a:pt x="224" y="187"/>
                      </a:lnTo>
                      <a:lnTo>
                        <a:pt x="222" y="190"/>
                      </a:lnTo>
                      <a:lnTo>
                        <a:pt x="221" y="195"/>
                      </a:lnTo>
                      <a:lnTo>
                        <a:pt x="221" y="199"/>
                      </a:lnTo>
                      <a:close/>
                    </a:path>
                  </a:pathLst>
                </a:custGeom>
                <a:solidFill>
                  <a:srgbClr val="C6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6" name="Freeform 37"/>
                <p:cNvSpPr>
                  <a:spLocks/>
                </p:cNvSpPr>
                <p:nvPr/>
              </p:nvSpPr>
              <p:spPr bwMode="auto">
                <a:xfrm>
                  <a:off x="4181" y="2283"/>
                  <a:ext cx="26" cy="29"/>
                </a:xfrm>
                <a:custGeom>
                  <a:avLst/>
                  <a:gdLst/>
                  <a:ahLst/>
                  <a:cxnLst>
                    <a:cxn ang="0">
                      <a:pos x="220" y="197"/>
                    </a:cxn>
                    <a:cxn ang="0">
                      <a:pos x="210" y="208"/>
                    </a:cxn>
                    <a:cxn ang="0">
                      <a:pos x="200" y="218"/>
                    </a:cxn>
                    <a:cxn ang="0">
                      <a:pos x="189" y="227"/>
                    </a:cxn>
                    <a:cxn ang="0">
                      <a:pos x="177" y="235"/>
                    </a:cxn>
                    <a:cxn ang="0">
                      <a:pos x="164" y="243"/>
                    </a:cxn>
                    <a:cxn ang="0">
                      <a:pos x="151" y="248"/>
                    </a:cxn>
                    <a:cxn ang="0">
                      <a:pos x="136" y="253"/>
                    </a:cxn>
                    <a:cxn ang="0">
                      <a:pos x="121" y="256"/>
                    </a:cxn>
                    <a:cxn ang="0">
                      <a:pos x="6" y="229"/>
                    </a:cxn>
                    <a:cxn ang="0">
                      <a:pos x="0" y="224"/>
                    </a:cxn>
                    <a:cxn ang="0">
                      <a:pos x="201" y="0"/>
                    </a:cxn>
                    <a:cxn ang="0">
                      <a:pos x="203" y="0"/>
                    </a:cxn>
                    <a:cxn ang="0">
                      <a:pos x="206" y="3"/>
                    </a:cxn>
                    <a:cxn ang="0">
                      <a:pos x="207" y="5"/>
                    </a:cxn>
                    <a:cxn ang="0">
                      <a:pos x="209" y="7"/>
                    </a:cxn>
                    <a:cxn ang="0">
                      <a:pos x="213" y="16"/>
                    </a:cxn>
                    <a:cxn ang="0">
                      <a:pos x="217" y="27"/>
                    </a:cxn>
                    <a:cxn ang="0">
                      <a:pos x="224" y="53"/>
                    </a:cxn>
                    <a:cxn ang="0">
                      <a:pos x="230" y="85"/>
                    </a:cxn>
                    <a:cxn ang="0">
                      <a:pos x="232" y="101"/>
                    </a:cxn>
                    <a:cxn ang="0">
                      <a:pos x="233" y="118"/>
                    </a:cxn>
                    <a:cxn ang="0">
                      <a:pos x="234" y="133"/>
                    </a:cxn>
                    <a:cxn ang="0">
                      <a:pos x="234" y="147"/>
                    </a:cxn>
                    <a:cxn ang="0">
                      <a:pos x="234" y="161"/>
                    </a:cxn>
                    <a:cxn ang="0">
                      <a:pos x="232" y="170"/>
                    </a:cxn>
                    <a:cxn ang="0">
                      <a:pos x="231" y="175"/>
                    </a:cxn>
                    <a:cxn ang="0">
                      <a:pos x="230" y="179"/>
                    </a:cxn>
                    <a:cxn ang="0">
                      <a:pos x="227" y="181"/>
                    </a:cxn>
                    <a:cxn ang="0">
                      <a:pos x="225" y="184"/>
                    </a:cxn>
                    <a:cxn ang="0">
                      <a:pos x="223" y="186"/>
                    </a:cxn>
                    <a:cxn ang="0">
                      <a:pos x="221" y="189"/>
                    </a:cxn>
                    <a:cxn ang="0">
                      <a:pos x="220" y="192"/>
                    </a:cxn>
                    <a:cxn ang="0">
                      <a:pos x="220" y="197"/>
                    </a:cxn>
                  </a:cxnLst>
                  <a:rect l="0" t="0" r="r" b="b"/>
                  <a:pathLst>
                    <a:path w="234" h="256">
                      <a:moveTo>
                        <a:pt x="220" y="197"/>
                      </a:moveTo>
                      <a:lnTo>
                        <a:pt x="210" y="208"/>
                      </a:lnTo>
                      <a:lnTo>
                        <a:pt x="200" y="218"/>
                      </a:lnTo>
                      <a:lnTo>
                        <a:pt x="189" y="227"/>
                      </a:lnTo>
                      <a:lnTo>
                        <a:pt x="177" y="235"/>
                      </a:lnTo>
                      <a:lnTo>
                        <a:pt x="164" y="243"/>
                      </a:lnTo>
                      <a:lnTo>
                        <a:pt x="151" y="248"/>
                      </a:lnTo>
                      <a:lnTo>
                        <a:pt x="136" y="253"/>
                      </a:lnTo>
                      <a:lnTo>
                        <a:pt x="121" y="256"/>
                      </a:lnTo>
                      <a:lnTo>
                        <a:pt x="6" y="229"/>
                      </a:lnTo>
                      <a:lnTo>
                        <a:pt x="0" y="224"/>
                      </a:lnTo>
                      <a:lnTo>
                        <a:pt x="201" y="0"/>
                      </a:lnTo>
                      <a:lnTo>
                        <a:pt x="203" y="0"/>
                      </a:lnTo>
                      <a:lnTo>
                        <a:pt x="206" y="3"/>
                      </a:lnTo>
                      <a:lnTo>
                        <a:pt x="207" y="5"/>
                      </a:lnTo>
                      <a:lnTo>
                        <a:pt x="209" y="7"/>
                      </a:lnTo>
                      <a:lnTo>
                        <a:pt x="213" y="16"/>
                      </a:lnTo>
                      <a:lnTo>
                        <a:pt x="217" y="27"/>
                      </a:lnTo>
                      <a:lnTo>
                        <a:pt x="224" y="53"/>
                      </a:lnTo>
                      <a:lnTo>
                        <a:pt x="230" y="85"/>
                      </a:lnTo>
                      <a:lnTo>
                        <a:pt x="232" y="101"/>
                      </a:lnTo>
                      <a:lnTo>
                        <a:pt x="233" y="118"/>
                      </a:lnTo>
                      <a:lnTo>
                        <a:pt x="234" y="133"/>
                      </a:lnTo>
                      <a:lnTo>
                        <a:pt x="234" y="147"/>
                      </a:lnTo>
                      <a:lnTo>
                        <a:pt x="234" y="161"/>
                      </a:lnTo>
                      <a:lnTo>
                        <a:pt x="232" y="170"/>
                      </a:lnTo>
                      <a:lnTo>
                        <a:pt x="231" y="175"/>
                      </a:lnTo>
                      <a:lnTo>
                        <a:pt x="230" y="179"/>
                      </a:lnTo>
                      <a:lnTo>
                        <a:pt x="227" y="181"/>
                      </a:lnTo>
                      <a:lnTo>
                        <a:pt x="225" y="184"/>
                      </a:lnTo>
                      <a:lnTo>
                        <a:pt x="223" y="186"/>
                      </a:lnTo>
                      <a:lnTo>
                        <a:pt x="221" y="189"/>
                      </a:lnTo>
                      <a:lnTo>
                        <a:pt x="220" y="192"/>
                      </a:lnTo>
                      <a:lnTo>
                        <a:pt x="220" y="197"/>
                      </a:lnTo>
                      <a:close/>
                    </a:path>
                  </a:pathLst>
                </a:custGeom>
                <a:solidFill>
                  <a:srgbClr val="C6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7" name="Freeform 38"/>
                <p:cNvSpPr>
                  <a:spLocks/>
                </p:cNvSpPr>
                <p:nvPr/>
              </p:nvSpPr>
              <p:spPr bwMode="auto">
                <a:xfrm>
                  <a:off x="4181" y="2283"/>
                  <a:ext cx="26" cy="29"/>
                </a:xfrm>
                <a:custGeom>
                  <a:avLst/>
                  <a:gdLst/>
                  <a:ahLst/>
                  <a:cxnLst>
                    <a:cxn ang="0">
                      <a:pos x="218" y="193"/>
                    </a:cxn>
                    <a:cxn ang="0">
                      <a:pos x="208" y="206"/>
                    </a:cxn>
                    <a:cxn ang="0">
                      <a:pos x="198" y="217"/>
                    </a:cxn>
                    <a:cxn ang="0">
                      <a:pos x="186" y="226"/>
                    </a:cxn>
                    <a:cxn ang="0">
                      <a:pos x="173" y="234"/>
                    </a:cxn>
                    <a:cxn ang="0">
                      <a:pos x="160" y="242"/>
                    </a:cxn>
                    <a:cxn ang="0">
                      <a:pos x="145" y="247"/>
                    </a:cxn>
                    <a:cxn ang="0">
                      <a:pos x="130" y="252"/>
                    </a:cxn>
                    <a:cxn ang="0">
                      <a:pos x="115" y="255"/>
                    </a:cxn>
                    <a:cxn ang="0">
                      <a:pos x="7" y="230"/>
                    </a:cxn>
                    <a:cxn ang="0">
                      <a:pos x="4" y="226"/>
                    </a:cxn>
                    <a:cxn ang="0">
                      <a:pos x="0" y="223"/>
                    </a:cxn>
                    <a:cxn ang="0">
                      <a:pos x="199" y="0"/>
                    </a:cxn>
                    <a:cxn ang="0">
                      <a:pos x="201" y="0"/>
                    </a:cxn>
                    <a:cxn ang="0">
                      <a:pos x="204" y="3"/>
                    </a:cxn>
                    <a:cxn ang="0">
                      <a:pos x="205" y="5"/>
                    </a:cxn>
                    <a:cxn ang="0">
                      <a:pos x="207" y="7"/>
                    </a:cxn>
                    <a:cxn ang="0">
                      <a:pos x="211" y="16"/>
                    </a:cxn>
                    <a:cxn ang="0">
                      <a:pos x="215" y="27"/>
                    </a:cxn>
                    <a:cxn ang="0">
                      <a:pos x="222" y="53"/>
                    </a:cxn>
                    <a:cxn ang="0">
                      <a:pos x="228" y="85"/>
                    </a:cxn>
                    <a:cxn ang="0">
                      <a:pos x="230" y="101"/>
                    </a:cxn>
                    <a:cxn ang="0">
                      <a:pos x="231" y="118"/>
                    </a:cxn>
                    <a:cxn ang="0">
                      <a:pos x="232" y="133"/>
                    </a:cxn>
                    <a:cxn ang="0">
                      <a:pos x="232" y="147"/>
                    </a:cxn>
                    <a:cxn ang="0">
                      <a:pos x="232" y="161"/>
                    </a:cxn>
                    <a:cxn ang="0">
                      <a:pos x="230" y="170"/>
                    </a:cxn>
                    <a:cxn ang="0">
                      <a:pos x="229" y="175"/>
                    </a:cxn>
                    <a:cxn ang="0">
                      <a:pos x="228" y="179"/>
                    </a:cxn>
                    <a:cxn ang="0">
                      <a:pos x="225" y="181"/>
                    </a:cxn>
                    <a:cxn ang="0">
                      <a:pos x="223" y="184"/>
                    </a:cxn>
                    <a:cxn ang="0">
                      <a:pos x="221" y="186"/>
                    </a:cxn>
                    <a:cxn ang="0">
                      <a:pos x="220" y="188"/>
                    </a:cxn>
                    <a:cxn ang="0">
                      <a:pos x="219" y="190"/>
                    </a:cxn>
                    <a:cxn ang="0">
                      <a:pos x="218" y="193"/>
                    </a:cxn>
                  </a:cxnLst>
                  <a:rect l="0" t="0" r="r" b="b"/>
                  <a:pathLst>
                    <a:path w="232" h="255">
                      <a:moveTo>
                        <a:pt x="218" y="193"/>
                      </a:moveTo>
                      <a:lnTo>
                        <a:pt x="208" y="206"/>
                      </a:lnTo>
                      <a:lnTo>
                        <a:pt x="198" y="217"/>
                      </a:lnTo>
                      <a:lnTo>
                        <a:pt x="186" y="226"/>
                      </a:lnTo>
                      <a:lnTo>
                        <a:pt x="173" y="234"/>
                      </a:lnTo>
                      <a:lnTo>
                        <a:pt x="160" y="242"/>
                      </a:lnTo>
                      <a:lnTo>
                        <a:pt x="145" y="247"/>
                      </a:lnTo>
                      <a:lnTo>
                        <a:pt x="130" y="252"/>
                      </a:lnTo>
                      <a:lnTo>
                        <a:pt x="115" y="255"/>
                      </a:lnTo>
                      <a:lnTo>
                        <a:pt x="7" y="230"/>
                      </a:lnTo>
                      <a:lnTo>
                        <a:pt x="4" y="226"/>
                      </a:lnTo>
                      <a:lnTo>
                        <a:pt x="0" y="223"/>
                      </a:lnTo>
                      <a:lnTo>
                        <a:pt x="199" y="0"/>
                      </a:lnTo>
                      <a:lnTo>
                        <a:pt x="201" y="0"/>
                      </a:lnTo>
                      <a:lnTo>
                        <a:pt x="204" y="3"/>
                      </a:lnTo>
                      <a:lnTo>
                        <a:pt x="205" y="5"/>
                      </a:lnTo>
                      <a:lnTo>
                        <a:pt x="207" y="7"/>
                      </a:lnTo>
                      <a:lnTo>
                        <a:pt x="211" y="16"/>
                      </a:lnTo>
                      <a:lnTo>
                        <a:pt x="215" y="27"/>
                      </a:lnTo>
                      <a:lnTo>
                        <a:pt x="222" y="53"/>
                      </a:lnTo>
                      <a:lnTo>
                        <a:pt x="228" y="85"/>
                      </a:lnTo>
                      <a:lnTo>
                        <a:pt x="230" y="101"/>
                      </a:lnTo>
                      <a:lnTo>
                        <a:pt x="231" y="118"/>
                      </a:lnTo>
                      <a:lnTo>
                        <a:pt x="232" y="133"/>
                      </a:lnTo>
                      <a:lnTo>
                        <a:pt x="232" y="147"/>
                      </a:lnTo>
                      <a:lnTo>
                        <a:pt x="232" y="161"/>
                      </a:lnTo>
                      <a:lnTo>
                        <a:pt x="230" y="170"/>
                      </a:lnTo>
                      <a:lnTo>
                        <a:pt x="229" y="175"/>
                      </a:lnTo>
                      <a:lnTo>
                        <a:pt x="228" y="179"/>
                      </a:lnTo>
                      <a:lnTo>
                        <a:pt x="225" y="181"/>
                      </a:lnTo>
                      <a:lnTo>
                        <a:pt x="223" y="184"/>
                      </a:lnTo>
                      <a:lnTo>
                        <a:pt x="221" y="186"/>
                      </a:lnTo>
                      <a:lnTo>
                        <a:pt x="220" y="188"/>
                      </a:lnTo>
                      <a:lnTo>
                        <a:pt x="219" y="190"/>
                      </a:lnTo>
                      <a:lnTo>
                        <a:pt x="218" y="193"/>
                      </a:lnTo>
                      <a:close/>
                    </a:path>
                  </a:pathLst>
                </a:custGeom>
                <a:solidFill>
                  <a:srgbClr val="C642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8" name="Freeform 39"/>
                <p:cNvSpPr>
                  <a:spLocks/>
                </p:cNvSpPr>
                <p:nvPr/>
              </p:nvSpPr>
              <p:spPr bwMode="auto">
                <a:xfrm>
                  <a:off x="4181" y="2283"/>
                  <a:ext cx="26" cy="29"/>
                </a:xfrm>
                <a:custGeom>
                  <a:avLst/>
                  <a:gdLst/>
                  <a:ahLst/>
                  <a:cxnLst>
                    <a:cxn ang="0">
                      <a:pos x="229" y="172"/>
                    </a:cxn>
                    <a:cxn ang="0">
                      <a:pos x="224" y="178"/>
                    </a:cxn>
                    <a:cxn ang="0">
                      <a:pos x="221" y="185"/>
                    </a:cxn>
                    <a:cxn ang="0">
                      <a:pos x="219" y="187"/>
                    </a:cxn>
                    <a:cxn ang="0">
                      <a:pos x="218" y="189"/>
                    </a:cxn>
                    <a:cxn ang="0">
                      <a:pos x="208" y="201"/>
                    </a:cxn>
                    <a:cxn ang="0">
                      <a:pos x="197" y="213"/>
                    </a:cxn>
                    <a:cxn ang="0">
                      <a:pos x="185" y="224"/>
                    </a:cxn>
                    <a:cxn ang="0">
                      <a:pos x="172" y="233"/>
                    </a:cxn>
                    <a:cxn ang="0">
                      <a:pos x="158" y="241"/>
                    </a:cxn>
                    <a:cxn ang="0">
                      <a:pos x="142" y="246"/>
                    </a:cxn>
                    <a:cxn ang="0">
                      <a:pos x="126" y="252"/>
                    </a:cxn>
                    <a:cxn ang="0">
                      <a:pos x="109" y="254"/>
                    </a:cxn>
                    <a:cxn ang="0">
                      <a:pos x="11" y="231"/>
                    </a:cxn>
                    <a:cxn ang="0">
                      <a:pos x="5" y="226"/>
                    </a:cxn>
                    <a:cxn ang="0">
                      <a:pos x="0" y="222"/>
                    </a:cxn>
                    <a:cxn ang="0">
                      <a:pos x="198" y="0"/>
                    </a:cxn>
                    <a:cxn ang="0">
                      <a:pos x="201" y="1"/>
                    </a:cxn>
                    <a:cxn ang="0">
                      <a:pos x="205" y="6"/>
                    </a:cxn>
                    <a:cxn ang="0">
                      <a:pos x="208" y="12"/>
                    </a:cxn>
                    <a:cxn ang="0">
                      <a:pos x="212" y="21"/>
                    </a:cxn>
                    <a:cxn ang="0">
                      <a:pos x="218" y="43"/>
                    </a:cxn>
                    <a:cxn ang="0">
                      <a:pos x="224" y="69"/>
                    </a:cxn>
                    <a:cxn ang="0">
                      <a:pos x="228" y="98"/>
                    </a:cxn>
                    <a:cxn ang="0">
                      <a:pos x="231" y="127"/>
                    </a:cxn>
                    <a:cxn ang="0">
                      <a:pos x="231" y="140"/>
                    </a:cxn>
                    <a:cxn ang="0">
                      <a:pos x="231" y="152"/>
                    </a:cxn>
                    <a:cxn ang="0">
                      <a:pos x="230" y="163"/>
                    </a:cxn>
                    <a:cxn ang="0">
                      <a:pos x="229" y="172"/>
                    </a:cxn>
                  </a:cxnLst>
                  <a:rect l="0" t="0" r="r" b="b"/>
                  <a:pathLst>
                    <a:path w="231" h="254">
                      <a:moveTo>
                        <a:pt x="229" y="172"/>
                      </a:moveTo>
                      <a:lnTo>
                        <a:pt x="224" y="178"/>
                      </a:lnTo>
                      <a:lnTo>
                        <a:pt x="221" y="185"/>
                      </a:lnTo>
                      <a:lnTo>
                        <a:pt x="219" y="187"/>
                      </a:lnTo>
                      <a:lnTo>
                        <a:pt x="218" y="189"/>
                      </a:lnTo>
                      <a:lnTo>
                        <a:pt x="208" y="201"/>
                      </a:lnTo>
                      <a:lnTo>
                        <a:pt x="197" y="213"/>
                      </a:lnTo>
                      <a:lnTo>
                        <a:pt x="185" y="224"/>
                      </a:lnTo>
                      <a:lnTo>
                        <a:pt x="172" y="233"/>
                      </a:lnTo>
                      <a:lnTo>
                        <a:pt x="158" y="241"/>
                      </a:lnTo>
                      <a:lnTo>
                        <a:pt x="142" y="246"/>
                      </a:lnTo>
                      <a:lnTo>
                        <a:pt x="126" y="252"/>
                      </a:lnTo>
                      <a:lnTo>
                        <a:pt x="109" y="254"/>
                      </a:lnTo>
                      <a:lnTo>
                        <a:pt x="11" y="231"/>
                      </a:lnTo>
                      <a:lnTo>
                        <a:pt x="5" y="226"/>
                      </a:lnTo>
                      <a:lnTo>
                        <a:pt x="0" y="222"/>
                      </a:lnTo>
                      <a:lnTo>
                        <a:pt x="198" y="0"/>
                      </a:lnTo>
                      <a:lnTo>
                        <a:pt x="201" y="1"/>
                      </a:lnTo>
                      <a:lnTo>
                        <a:pt x="205" y="6"/>
                      </a:lnTo>
                      <a:lnTo>
                        <a:pt x="208" y="12"/>
                      </a:lnTo>
                      <a:lnTo>
                        <a:pt x="212" y="21"/>
                      </a:lnTo>
                      <a:lnTo>
                        <a:pt x="218" y="43"/>
                      </a:lnTo>
                      <a:lnTo>
                        <a:pt x="224" y="69"/>
                      </a:lnTo>
                      <a:lnTo>
                        <a:pt x="228" y="98"/>
                      </a:lnTo>
                      <a:lnTo>
                        <a:pt x="231" y="127"/>
                      </a:lnTo>
                      <a:lnTo>
                        <a:pt x="231" y="140"/>
                      </a:lnTo>
                      <a:lnTo>
                        <a:pt x="231" y="152"/>
                      </a:lnTo>
                      <a:lnTo>
                        <a:pt x="230" y="163"/>
                      </a:lnTo>
                      <a:lnTo>
                        <a:pt x="229" y="172"/>
                      </a:lnTo>
                      <a:close/>
                    </a:path>
                  </a:pathLst>
                </a:custGeom>
                <a:solidFill>
                  <a:srgbClr val="C643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9" name="Freeform 40"/>
                <p:cNvSpPr>
                  <a:spLocks/>
                </p:cNvSpPr>
                <p:nvPr/>
              </p:nvSpPr>
              <p:spPr bwMode="auto">
                <a:xfrm>
                  <a:off x="4181" y="2283"/>
                  <a:ext cx="26" cy="28"/>
                </a:xfrm>
                <a:custGeom>
                  <a:avLst/>
                  <a:gdLst/>
                  <a:ahLst/>
                  <a:cxnLst>
                    <a:cxn ang="0">
                      <a:pos x="229" y="165"/>
                    </a:cxn>
                    <a:cxn ang="0">
                      <a:pos x="225" y="174"/>
                    </a:cxn>
                    <a:cxn ang="0">
                      <a:pos x="219" y="183"/>
                    </a:cxn>
                    <a:cxn ang="0">
                      <a:pos x="214" y="191"/>
                    </a:cxn>
                    <a:cxn ang="0">
                      <a:pos x="208" y="199"/>
                    </a:cxn>
                    <a:cxn ang="0">
                      <a:pos x="202" y="207"/>
                    </a:cxn>
                    <a:cxn ang="0">
                      <a:pos x="194" y="213"/>
                    </a:cxn>
                    <a:cxn ang="0">
                      <a:pos x="186" y="220"/>
                    </a:cxn>
                    <a:cxn ang="0">
                      <a:pos x="179" y="225"/>
                    </a:cxn>
                    <a:cxn ang="0">
                      <a:pos x="171" y="231"/>
                    </a:cxn>
                    <a:cxn ang="0">
                      <a:pos x="162" y="236"/>
                    </a:cxn>
                    <a:cxn ang="0">
                      <a:pos x="153" y="241"/>
                    </a:cxn>
                    <a:cxn ang="0">
                      <a:pos x="143" y="244"/>
                    </a:cxn>
                    <a:cxn ang="0">
                      <a:pos x="134" y="247"/>
                    </a:cxn>
                    <a:cxn ang="0">
                      <a:pos x="124" y="249"/>
                    </a:cxn>
                    <a:cxn ang="0">
                      <a:pos x="114" y="252"/>
                    </a:cxn>
                    <a:cxn ang="0">
                      <a:pos x="104" y="253"/>
                    </a:cxn>
                    <a:cxn ang="0">
                      <a:pos x="15" y="232"/>
                    </a:cxn>
                    <a:cxn ang="0">
                      <a:pos x="7" y="226"/>
                    </a:cxn>
                    <a:cxn ang="0">
                      <a:pos x="0" y="221"/>
                    </a:cxn>
                    <a:cxn ang="0">
                      <a:pos x="197" y="0"/>
                    </a:cxn>
                    <a:cxn ang="0">
                      <a:pos x="200" y="1"/>
                    </a:cxn>
                    <a:cxn ang="0">
                      <a:pos x="204" y="6"/>
                    </a:cxn>
                    <a:cxn ang="0">
                      <a:pos x="207" y="11"/>
                    </a:cxn>
                    <a:cxn ang="0">
                      <a:pos x="210" y="19"/>
                    </a:cxn>
                    <a:cxn ang="0">
                      <a:pos x="217" y="40"/>
                    </a:cxn>
                    <a:cxn ang="0">
                      <a:pos x="222" y="64"/>
                    </a:cxn>
                    <a:cxn ang="0">
                      <a:pos x="227" y="91"/>
                    </a:cxn>
                    <a:cxn ang="0">
                      <a:pos x="229" y="119"/>
                    </a:cxn>
                    <a:cxn ang="0">
                      <a:pos x="230" y="132"/>
                    </a:cxn>
                    <a:cxn ang="0">
                      <a:pos x="230" y="144"/>
                    </a:cxn>
                    <a:cxn ang="0">
                      <a:pos x="230" y="155"/>
                    </a:cxn>
                    <a:cxn ang="0">
                      <a:pos x="229" y="165"/>
                    </a:cxn>
                  </a:cxnLst>
                  <a:rect l="0" t="0" r="r" b="b"/>
                  <a:pathLst>
                    <a:path w="230" h="253">
                      <a:moveTo>
                        <a:pt x="229" y="165"/>
                      </a:moveTo>
                      <a:lnTo>
                        <a:pt x="225" y="174"/>
                      </a:lnTo>
                      <a:lnTo>
                        <a:pt x="219" y="183"/>
                      </a:lnTo>
                      <a:lnTo>
                        <a:pt x="214" y="191"/>
                      </a:lnTo>
                      <a:lnTo>
                        <a:pt x="208" y="199"/>
                      </a:lnTo>
                      <a:lnTo>
                        <a:pt x="202" y="207"/>
                      </a:lnTo>
                      <a:lnTo>
                        <a:pt x="194" y="213"/>
                      </a:lnTo>
                      <a:lnTo>
                        <a:pt x="186" y="220"/>
                      </a:lnTo>
                      <a:lnTo>
                        <a:pt x="179" y="225"/>
                      </a:lnTo>
                      <a:lnTo>
                        <a:pt x="171" y="231"/>
                      </a:lnTo>
                      <a:lnTo>
                        <a:pt x="162" y="236"/>
                      </a:lnTo>
                      <a:lnTo>
                        <a:pt x="153" y="241"/>
                      </a:lnTo>
                      <a:lnTo>
                        <a:pt x="143" y="244"/>
                      </a:lnTo>
                      <a:lnTo>
                        <a:pt x="134" y="247"/>
                      </a:lnTo>
                      <a:lnTo>
                        <a:pt x="124" y="249"/>
                      </a:lnTo>
                      <a:lnTo>
                        <a:pt x="114" y="252"/>
                      </a:lnTo>
                      <a:lnTo>
                        <a:pt x="104" y="253"/>
                      </a:lnTo>
                      <a:lnTo>
                        <a:pt x="15" y="232"/>
                      </a:lnTo>
                      <a:lnTo>
                        <a:pt x="7" y="226"/>
                      </a:lnTo>
                      <a:lnTo>
                        <a:pt x="0" y="221"/>
                      </a:lnTo>
                      <a:lnTo>
                        <a:pt x="197" y="0"/>
                      </a:lnTo>
                      <a:lnTo>
                        <a:pt x="200" y="1"/>
                      </a:lnTo>
                      <a:lnTo>
                        <a:pt x="204" y="6"/>
                      </a:lnTo>
                      <a:lnTo>
                        <a:pt x="207" y="11"/>
                      </a:lnTo>
                      <a:lnTo>
                        <a:pt x="210" y="19"/>
                      </a:lnTo>
                      <a:lnTo>
                        <a:pt x="217" y="40"/>
                      </a:lnTo>
                      <a:lnTo>
                        <a:pt x="222" y="64"/>
                      </a:lnTo>
                      <a:lnTo>
                        <a:pt x="227" y="91"/>
                      </a:lnTo>
                      <a:lnTo>
                        <a:pt x="229" y="119"/>
                      </a:lnTo>
                      <a:lnTo>
                        <a:pt x="230" y="132"/>
                      </a:lnTo>
                      <a:lnTo>
                        <a:pt x="230" y="144"/>
                      </a:lnTo>
                      <a:lnTo>
                        <a:pt x="230" y="155"/>
                      </a:lnTo>
                      <a:lnTo>
                        <a:pt x="229" y="165"/>
                      </a:lnTo>
                      <a:close/>
                    </a:path>
                  </a:pathLst>
                </a:custGeom>
                <a:solidFill>
                  <a:srgbClr val="C643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0" name="Freeform 41"/>
                <p:cNvSpPr>
                  <a:spLocks/>
                </p:cNvSpPr>
                <p:nvPr/>
              </p:nvSpPr>
              <p:spPr bwMode="auto">
                <a:xfrm>
                  <a:off x="4181" y="2283"/>
                  <a:ext cx="26" cy="28"/>
                </a:xfrm>
                <a:custGeom>
                  <a:avLst/>
                  <a:gdLst/>
                  <a:ahLst/>
                  <a:cxnLst>
                    <a:cxn ang="0">
                      <a:pos x="229" y="159"/>
                    </a:cxn>
                    <a:cxn ang="0">
                      <a:pos x="225" y="169"/>
                    </a:cxn>
                    <a:cxn ang="0">
                      <a:pos x="219" y="178"/>
                    </a:cxn>
                    <a:cxn ang="0">
                      <a:pos x="214" y="187"/>
                    </a:cxn>
                    <a:cxn ang="0">
                      <a:pos x="207" y="196"/>
                    </a:cxn>
                    <a:cxn ang="0">
                      <a:pos x="201" y="203"/>
                    </a:cxn>
                    <a:cxn ang="0">
                      <a:pos x="193" y="211"/>
                    </a:cxn>
                    <a:cxn ang="0">
                      <a:pos x="185" y="218"/>
                    </a:cxn>
                    <a:cxn ang="0">
                      <a:pos x="176" y="224"/>
                    </a:cxn>
                    <a:cxn ang="0">
                      <a:pos x="168" y="230"/>
                    </a:cxn>
                    <a:cxn ang="0">
                      <a:pos x="159" y="235"/>
                    </a:cxn>
                    <a:cxn ang="0">
                      <a:pos x="149" y="240"/>
                    </a:cxn>
                    <a:cxn ang="0">
                      <a:pos x="139" y="243"/>
                    </a:cxn>
                    <a:cxn ang="0">
                      <a:pos x="129" y="246"/>
                    </a:cxn>
                    <a:cxn ang="0">
                      <a:pos x="118" y="248"/>
                    </a:cxn>
                    <a:cxn ang="0">
                      <a:pos x="107" y="251"/>
                    </a:cxn>
                    <a:cxn ang="0">
                      <a:pos x="96" y="252"/>
                    </a:cxn>
                    <a:cxn ang="0">
                      <a:pos x="20" y="233"/>
                    </a:cxn>
                    <a:cxn ang="0">
                      <a:pos x="10" y="226"/>
                    </a:cxn>
                    <a:cxn ang="0">
                      <a:pos x="0" y="220"/>
                    </a:cxn>
                    <a:cxn ang="0">
                      <a:pos x="196" y="0"/>
                    </a:cxn>
                    <a:cxn ang="0">
                      <a:pos x="199" y="1"/>
                    </a:cxn>
                    <a:cxn ang="0">
                      <a:pos x="203" y="5"/>
                    </a:cxn>
                    <a:cxn ang="0">
                      <a:pos x="206" y="10"/>
                    </a:cxn>
                    <a:cxn ang="0">
                      <a:pos x="209" y="18"/>
                    </a:cxn>
                    <a:cxn ang="0">
                      <a:pos x="215" y="37"/>
                    </a:cxn>
                    <a:cxn ang="0">
                      <a:pos x="220" y="61"/>
                    </a:cxn>
                    <a:cxn ang="0">
                      <a:pos x="225" y="87"/>
                    </a:cxn>
                    <a:cxn ang="0">
                      <a:pos x="228" y="113"/>
                    </a:cxn>
                    <a:cxn ang="0">
                      <a:pos x="229" y="138"/>
                    </a:cxn>
                    <a:cxn ang="0">
                      <a:pos x="229" y="159"/>
                    </a:cxn>
                  </a:cxnLst>
                  <a:rect l="0" t="0" r="r" b="b"/>
                  <a:pathLst>
                    <a:path w="229" h="252">
                      <a:moveTo>
                        <a:pt x="229" y="159"/>
                      </a:moveTo>
                      <a:lnTo>
                        <a:pt x="225" y="169"/>
                      </a:lnTo>
                      <a:lnTo>
                        <a:pt x="219" y="178"/>
                      </a:lnTo>
                      <a:lnTo>
                        <a:pt x="214" y="187"/>
                      </a:lnTo>
                      <a:lnTo>
                        <a:pt x="207" y="196"/>
                      </a:lnTo>
                      <a:lnTo>
                        <a:pt x="201" y="203"/>
                      </a:lnTo>
                      <a:lnTo>
                        <a:pt x="193" y="211"/>
                      </a:lnTo>
                      <a:lnTo>
                        <a:pt x="185" y="218"/>
                      </a:lnTo>
                      <a:lnTo>
                        <a:pt x="176" y="224"/>
                      </a:lnTo>
                      <a:lnTo>
                        <a:pt x="168" y="230"/>
                      </a:lnTo>
                      <a:lnTo>
                        <a:pt x="159" y="235"/>
                      </a:lnTo>
                      <a:lnTo>
                        <a:pt x="149" y="240"/>
                      </a:lnTo>
                      <a:lnTo>
                        <a:pt x="139" y="243"/>
                      </a:lnTo>
                      <a:lnTo>
                        <a:pt x="129" y="246"/>
                      </a:lnTo>
                      <a:lnTo>
                        <a:pt x="118" y="248"/>
                      </a:lnTo>
                      <a:lnTo>
                        <a:pt x="107" y="251"/>
                      </a:lnTo>
                      <a:lnTo>
                        <a:pt x="96" y="252"/>
                      </a:lnTo>
                      <a:lnTo>
                        <a:pt x="20" y="233"/>
                      </a:lnTo>
                      <a:lnTo>
                        <a:pt x="10" y="226"/>
                      </a:lnTo>
                      <a:lnTo>
                        <a:pt x="0" y="220"/>
                      </a:lnTo>
                      <a:lnTo>
                        <a:pt x="196" y="0"/>
                      </a:lnTo>
                      <a:lnTo>
                        <a:pt x="199" y="1"/>
                      </a:lnTo>
                      <a:lnTo>
                        <a:pt x="203" y="5"/>
                      </a:lnTo>
                      <a:lnTo>
                        <a:pt x="206" y="10"/>
                      </a:lnTo>
                      <a:lnTo>
                        <a:pt x="209" y="18"/>
                      </a:lnTo>
                      <a:lnTo>
                        <a:pt x="215" y="37"/>
                      </a:lnTo>
                      <a:lnTo>
                        <a:pt x="220" y="61"/>
                      </a:lnTo>
                      <a:lnTo>
                        <a:pt x="225" y="87"/>
                      </a:lnTo>
                      <a:lnTo>
                        <a:pt x="228" y="113"/>
                      </a:lnTo>
                      <a:lnTo>
                        <a:pt x="229" y="138"/>
                      </a:lnTo>
                      <a:lnTo>
                        <a:pt x="229" y="159"/>
                      </a:lnTo>
                      <a:close/>
                    </a:path>
                  </a:pathLst>
                </a:custGeom>
                <a:solidFill>
                  <a:srgbClr val="C743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1" name="Freeform 42"/>
                <p:cNvSpPr>
                  <a:spLocks/>
                </p:cNvSpPr>
                <p:nvPr/>
              </p:nvSpPr>
              <p:spPr bwMode="auto">
                <a:xfrm>
                  <a:off x="4181" y="2283"/>
                  <a:ext cx="26" cy="28"/>
                </a:xfrm>
                <a:custGeom>
                  <a:avLst/>
                  <a:gdLst/>
                  <a:ahLst/>
                  <a:cxnLst>
                    <a:cxn ang="0">
                      <a:pos x="228" y="154"/>
                    </a:cxn>
                    <a:cxn ang="0">
                      <a:pos x="224" y="165"/>
                    </a:cxn>
                    <a:cxn ang="0">
                      <a:pos x="218" y="175"/>
                    </a:cxn>
                    <a:cxn ang="0">
                      <a:pos x="213" y="184"/>
                    </a:cxn>
                    <a:cxn ang="0">
                      <a:pos x="206" y="192"/>
                    </a:cxn>
                    <a:cxn ang="0">
                      <a:pos x="200" y="201"/>
                    </a:cxn>
                    <a:cxn ang="0">
                      <a:pos x="192" y="209"/>
                    </a:cxn>
                    <a:cxn ang="0">
                      <a:pos x="184" y="217"/>
                    </a:cxn>
                    <a:cxn ang="0">
                      <a:pos x="175" y="223"/>
                    </a:cxn>
                    <a:cxn ang="0">
                      <a:pos x="166" y="229"/>
                    </a:cxn>
                    <a:cxn ang="0">
                      <a:pos x="156" y="234"/>
                    </a:cxn>
                    <a:cxn ang="0">
                      <a:pos x="146" y="238"/>
                    </a:cxn>
                    <a:cxn ang="0">
                      <a:pos x="136" y="243"/>
                    </a:cxn>
                    <a:cxn ang="0">
                      <a:pos x="125" y="246"/>
                    </a:cxn>
                    <a:cxn ang="0">
                      <a:pos x="114" y="248"/>
                    </a:cxn>
                    <a:cxn ang="0">
                      <a:pos x="102" y="249"/>
                    </a:cxn>
                    <a:cxn ang="0">
                      <a:pos x="90" y="249"/>
                    </a:cxn>
                    <a:cxn ang="0">
                      <a:pos x="89" y="249"/>
                    </a:cxn>
                    <a:cxn ang="0">
                      <a:pos x="25" y="234"/>
                    </a:cxn>
                    <a:cxn ang="0">
                      <a:pos x="12" y="227"/>
                    </a:cxn>
                    <a:cxn ang="0">
                      <a:pos x="0" y="219"/>
                    </a:cxn>
                    <a:cxn ang="0">
                      <a:pos x="195" y="0"/>
                    </a:cxn>
                    <a:cxn ang="0">
                      <a:pos x="196" y="0"/>
                    </a:cxn>
                    <a:cxn ang="0">
                      <a:pos x="201" y="5"/>
                    </a:cxn>
                    <a:cxn ang="0">
                      <a:pos x="204" y="9"/>
                    </a:cxn>
                    <a:cxn ang="0">
                      <a:pos x="209" y="21"/>
                    </a:cxn>
                    <a:cxn ang="0">
                      <a:pos x="214" y="37"/>
                    </a:cxn>
                    <a:cxn ang="0">
                      <a:pos x="218" y="55"/>
                    </a:cxn>
                    <a:cxn ang="0">
                      <a:pos x="221" y="75"/>
                    </a:cxn>
                    <a:cxn ang="0">
                      <a:pos x="225" y="96"/>
                    </a:cxn>
                    <a:cxn ang="0">
                      <a:pos x="227" y="117"/>
                    </a:cxn>
                    <a:cxn ang="0">
                      <a:pos x="228" y="136"/>
                    </a:cxn>
                    <a:cxn ang="0">
                      <a:pos x="228" y="154"/>
                    </a:cxn>
                  </a:cxnLst>
                  <a:rect l="0" t="0" r="r" b="b"/>
                  <a:pathLst>
                    <a:path w="228" h="249">
                      <a:moveTo>
                        <a:pt x="228" y="154"/>
                      </a:moveTo>
                      <a:lnTo>
                        <a:pt x="224" y="165"/>
                      </a:lnTo>
                      <a:lnTo>
                        <a:pt x="218" y="175"/>
                      </a:lnTo>
                      <a:lnTo>
                        <a:pt x="213" y="184"/>
                      </a:lnTo>
                      <a:lnTo>
                        <a:pt x="206" y="192"/>
                      </a:lnTo>
                      <a:lnTo>
                        <a:pt x="200" y="201"/>
                      </a:lnTo>
                      <a:lnTo>
                        <a:pt x="192" y="209"/>
                      </a:lnTo>
                      <a:lnTo>
                        <a:pt x="184" y="217"/>
                      </a:lnTo>
                      <a:lnTo>
                        <a:pt x="175" y="223"/>
                      </a:lnTo>
                      <a:lnTo>
                        <a:pt x="166" y="229"/>
                      </a:lnTo>
                      <a:lnTo>
                        <a:pt x="156" y="234"/>
                      </a:lnTo>
                      <a:lnTo>
                        <a:pt x="146" y="238"/>
                      </a:lnTo>
                      <a:lnTo>
                        <a:pt x="136" y="243"/>
                      </a:lnTo>
                      <a:lnTo>
                        <a:pt x="125" y="246"/>
                      </a:lnTo>
                      <a:lnTo>
                        <a:pt x="114" y="248"/>
                      </a:lnTo>
                      <a:lnTo>
                        <a:pt x="102" y="249"/>
                      </a:lnTo>
                      <a:lnTo>
                        <a:pt x="90" y="249"/>
                      </a:lnTo>
                      <a:lnTo>
                        <a:pt x="89" y="249"/>
                      </a:lnTo>
                      <a:lnTo>
                        <a:pt x="25" y="234"/>
                      </a:lnTo>
                      <a:lnTo>
                        <a:pt x="12" y="227"/>
                      </a:lnTo>
                      <a:lnTo>
                        <a:pt x="0" y="219"/>
                      </a:lnTo>
                      <a:lnTo>
                        <a:pt x="195" y="0"/>
                      </a:lnTo>
                      <a:lnTo>
                        <a:pt x="196" y="0"/>
                      </a:lnTo>
                      <a:lnTo>
                        <a:pt x="201" y="5"/>
                      </a:lnTo>
                      <a:lnTo>
                        <a:pt x="204" y="9"/>
                      </a:lnTo>
                      <a:lnTo>
                        <a:pt x="209" y="21"/>
                      </a:lnTo>
                      <a:lnTo>
                        <a:pt x="214" y="37"/>
                      </a:lnTo>
                      <a:lnTo>
                        <a:pt x="218" y="55"/>
                      </a:lnTo>
                      <a:lnTo>
                        <a:pt x="221" y="75"/>
                      </a:lnTo>
                      <a:lnTo>
                        <a:pt x="225" y="96"/>
                      </a:lnTo>
                      <a:lnTo>
                        <a:pt x="227" y="117"/>
                      </a:lnTo>
                      <a:lnTo>
                        <a:pt x="228" y="136"/>
                      </a:lnTo>
                      <a:lnTo>
                        <a:pt x="228" y="154"/>
                      </a:lnTo>
                      <a:close/>
                    </a:path>
                  </a:pathLst>
                </a:custGeom>
                <a:solidFill>
                  <a:srgbClr val="C745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3" name="Freeform 44"/>
                <p:cNvSpPr>
                  <a:spLocks/>
                </p:cNvSpPr>
                <p:nvPr/>
              </p:nvSpPr>
              <p:spPr bwMode="auto">
                <a:xfrm>
                  <a:off x="4182" y="2284"/>
                  <a:ext cx="25" cy="27"/>
                </a:xfrm>
                <a:custGeom>
                  <a:avLst/>
                  <a:gdLst/>
                  <a:ahLst/>
                  <a:cxnLst>
                    <a:cxn ang="0">
                      <a:pos x="226" y="140"/>
                    </a:cxn>
                    <a:cxn ang="0">
                      <a:pos x="223" y="151"/>
                    </a:cxn>
                    <a:cxn ang="0">
                      <a:pos x="218" y="161"/>
                    </a:cxn>
                    <a:cxn ang="0">
                      <a:pos x="213" y="172"/>
                    </a:cxn>
                    <a:cxn ang="0">
                      <a:pos x="206" y="181"/>
                    </a:cxn>
                    <a:cxn ang="0">
                      <a:pos x="200" y="190"/>
                    </a:cxn>
                    <a:cxn ang="0">
                      <a:pos x="192" y="199"/>
                    </a:cxn>
                    <a:cxn ang="0">
                      <a:pos x="184" y="207"/>
                    </a:cxn>
                    <a:cxn ang="0">
                      <a:pos x="176" y="214"/>
                    </a:cxn>
                    <a:cxn ang="0">
                      <a:pos x="166" y="220"/>
                    </a:cxn>
                    <a:cxn ang="0">
                      <a:pos x="156" y="227"/>
                    </a:cxn>
                    <a:cxn ang="0">
                      <a:pos x="146" y="231"/>
                    </a:cxn>
                    <a:cxn ang="0">
                      <a:pos x="135" y="235"/>
                    </a:cxn>
                    <a:cxn ang="0">
                      <a:pos x="124" y="239"/>
                    </a:cxn>
                    <a:cxn ang="0">
                      <a:pos x="112" y="241"/>
                    </a:cxn>
                    <a:cxn ang="0">
                      <a:pos x="100" y="243"/>
                    </a:cxn>
                    <a:cxn ang="0">
                      <a:pos x="88" y="243"/>
                    </a:cxn>
                    <a:cxn ang="0">
                      <a:pos x="78" y="243"/>
                    </a:cxn>
                    <a:cxn ang="0">
                      <a:pos x="67" y="242"/>
                    </a:cxn>
                    <a:cxn ang="0">
                      <a:pos x="43" y="237"/>
                    </a:cxn>
                    <a:cxn ang="0">
                      <a:pos x="31" y="232"/>
                    </a:cxn>
                    <a:cxn ang="0">
                      <a:pos x="20" y="227"/>
                    </a:cxn>
                    <a:cxn ang="0">
                      <a:pos x="10" y="220"/>
                    </a:cxn>
                    <a:cxn ang="0">
                      <a:pos x="0" y="214"/>
                    </a:cxn>
                    <a:cxn ang="0">
                      <a:pos x="192" y="0"/>
                    </a:cxn>
                    <a:cxn ang="0">
                      <a:pos x="200" y="8"/>
                    </a:cxn>
                    <a:cxn ang="0">
                      <a:pos x="207" y="18"/>
                    </a:cxn>
                    <a:cxn ang="0">
                      <a:pos x="211" y="30"/>
                    </a:cxn>
                    <a:cxn ang="0">
                      <a:pos x="214" y="45"/>
                    </a:cxn>
                    <a:cxn ang="0">
                      <a:pos x="217" y="60"/>
                    </a:cxn>
                    <a:cxn ang="0">
                      <a:pos x="221" y="76"/>
                    </a:cxn>
                    <a:cxn ang="0">
                      <a:pos x="223" y="93"/>
                    </a:cxn>
                    <a:cxn ang="0">
                      <a:pos x="225" y="109"/>
                    </a:cxn>
                    <a:cxn ang="0">
                      <a:pos x="226" y="125"/>
                    </a:cxn>
                    <a:cxn ang="0">
                      <a:pos x="226" y="140"/>
                    </a:cxn>
                  </a:cxnLst>
                  <a:rect l="0" t="0" r="r" b="b"/>
                  <a:pathLst>
                    <a:path w="226" h="243">
                      <a:moveTo>
                        <a:pt x="226" y="140"/>
                      </a:moveTo>
                      <a:lnTo>
                        <a:pt x="223" y="151"/>
                      </a:lnTo>
                      <a:lnTo>
                        <a:pt x="218" y="161"/>
                      </a:lnTo>
                      <a:lnTo>
                        <a:pt x="213" y="172"/>
                      </a:lnTo>
                      <a:lnTo>
                        <a:pt x="206" y="181"/>
                      </a:lnTo>
                      <a:lnTo>
                        <a:pt x="200" y="190"/>
                      </a:lnTo>
                      <a:lnTo>
                        <a:pt x="192" y="199"/>
                      </a:lnTo>
                      <a:lnTo>
                        <a:pt x="184" y="207"/>
                      </a:lnTo>
                      <a:lnTo>
                        <a:pt x="176" y="214"/>
                      </a:lnTo>
                      <a:lnTo>
                        <a:pt x="166" y="220"/>
                      </a:lnTo>
                      <a:lnTo>
                        <a:pt x="156" y="227"/>
                      </a:lnTo>
                      <a:lnTo>
                        <a:pt x="146" y="231"/>
                      </a:lnTo>
                      <a:lnTo>
                        <a:pt x="135" y="235"/>
                      </a:lnTo>
                      <a:lnTo>
                        <a:pt x="124" y="239"/>
                      </a:lnTo>
                      <a:lnTo>
                        <a:pt x="112" y="241"/>
                      </a:lnTo>
                      <a:lnTo>
                        <a:pt x="100" y="243"/>
                      </a:lnTo>
                      <a:lnTo>
                        <a:pt x="88" y="243"/>
                      </a:lnTo>
                      <a:lnTo>
                        <a:pt x="78" y="243"/>
                      </a:lnTo>
                      <a:lnTo>
                        <a:pt x="67" y="242"/>
                      </a:lnTo>
                      <a:lnTo>
                        <a:pt x="43" y="237"/>
                      </a:lnTo>
                      <a:lnTo>
                        <a:pt x="31" y="232"/>
                      </a:lnTo>
                      <a:lnTo>
                        <a:pt x="20" y="227"/>
                      </a:lnTo>
                      <a:lnTo>
                        <a:pt x="10" y="220"/>
                      </a:lnTo>
                      <a:lnTo>
                        <a:pt x="0" y="214"/>
                      </a:lnTo>
                      <a:lnTo>
                        <a:pt x="192" y="0"/>
                      </a:lnTo>
                      <a:lnTo>
                        <a:pt x="200" y="8"/>
                      </a:lnTo>
                      <a:lnTo>
                        <a:pt x="207" y="18"/>
                      </a:lnTo>
                      <a:lnTo>
                        <a:pt x="211" y="30"/>
                      </a:lnTo>
                      <a:lnTo>
                        <a:pt x="214" y="45"/>
                      </a:lnTo>
                      <a:lnTo>
                        <a:pt x="217" y="60"/>
                      </a:lnTo>
                      <a:lnTo>
                        <a:pt x="221" y="76"/>
                      </a:lnTo>
                      <a:lnTo>
                        <a:pt x="223" y="93"/>
                      </a:lnTo>
                      <a:lnTo>
                        <a:pt x="225" y="109"/>
                      </a:lnTo>
                      <a:lnTo>
                        <a:pt x="226" y="125"/>
                      </a:lnTo>
                      <a:lnTo>
                        <a:pt x="226" y="140"/>
                      </a:lnTo>
                      <a:close/>
                    </a:path>
                  </a:pathLst>
                </a:custGeom>
                <a:solidFill>
                  <a:srgbClr val="C746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4" name="Freeform 45"/>
                <p:cNvSpPr>
                  <a:spLocks/>
                </p:cNvSpPr>
                <p:nvPr/>
              </p:nvSpPr>
              <p:spPr bwMode="auto">
                <a:xfrm>
                  <a:off x="4182" y="2284"/>
                  <a:ext cx="25" cy="27"/>
                </a:xfrm>
                <a:custGeom>
                  <a:avLst/>
                  <a:gdLst/>
                  <a:ahLst/>
                  <a:cxnLst>
                    <a:cxn ang="0">
                      <a:pos x="225" y="132"/>
                    </a:cxn>
                    <a:cxn ang="0">
                      <a:pos x="222" y="144"/>
                    </a:cxn>
                    <a:cxn ang="0">
                      <a:pos x="217" y="155"/>
                    </a:cxn>
                    <a:cxn ang="0">
                      <a:pos x="213" y="166"/>
                    </a:cxn>
                    <a:cxn ang="0">
                      <a:pos x="206" y="176"/>
                    </a:cxn>
                    <a:cxn ang="0">
                      <a:pos x="200" y="185"/>
                    </a:cxn>
                    <a:cxn ang="0">
                      <a:pos x="192" y="194"/>
                    </a:cxn>
                    <a:cxn ang="0">
                      <a:pos x="184" y="203"/>
                    </a:cxn>
                    <a:cxn ang="0">
                      <a:pos x="176" y="210"/>
                    </a:cxn>
                    <a:cxn ang="0">
                      <a:pos x="166" y="217"/>
                    </a:cxn>
                    <a:cxn ang="0">
                      <a:pos x="156" y="223"/>
                    </a:cxn>
                    <a:cxn ang="0">
                      <a:pos x="146" y="228"/>
                    </a:cxn>
                    <a:cxn ang="0">
                      <a:pos x="135" y="232"/>
                    </a:cxn>
                    <a:cxn ang="0">
                      <a:pos x="123" y="237"/>
                    </a:cxn>
                    <a:cxn ang="0">
                      <a:pos x="112" y="239"/>
                    </a:cxn>
                    <a:cxn ang="0">
                      <a:pos x="100" y="240"/>
                    </a:cxn>
                    <a:cxn ang="0">
                      <a:pos x="87" y="241"/>
                    </a:cxn>
                    <a:cxn ang="0">
                      <a:pos x="75" y="240"/>
                    </a:cxn>
                    <a:cxn ang="0">
                      <a:pos x="63" y="239"/>
                    </a:cxn>
                    <a:cxn ang="0">
                      <a:pos x="52" y="237"/>
                    </a:cxn>
                    <a:cxn ang="0">
                      <a:pos x="41" y="233"/>
                    </a:cxn>
                    <a:cxn ang="0">
                      <a:pos x="30" y="229"/>
                    </a:cxn>
                    <a:cxn ang="0">
                      <a:pos x="19" y="223"/>
                    </a:cxn>
                    <a:cxn ang="0">
                      <a:pos x="9" y="218"/>
                    </a:cxn>
                    <a:cxn ang="0">
                      <a:pos x="0" y="211"/>
                    </a:cxn>
                    <a:cxn ang="0">
                      <a:pos x="190" y="0"/>
                    </a:cxn>
                    <a:cxn ang="0">
                      <a:pos x="200" y="12"/>
                    </a:cxn>
                    <a:cxn ang="0">
                      <a:pos x="209" y="24"/>
                    </a:cxn>
                    <a:cxn ang="0">
                      <a:pos x="214" y="48"/>
                    </a:cxn>
                    <a:cxn ang="0">
                      <a:pos x="220" y="76"/>
                    </a:cxn>
                    <a:cxn ang="0">
                      <a:pos x="224" y="105"/>
                    </a:cxn>
                    <a:cxn ang="0">
                      <a:pos x="225" y="132"/>
                    </a:cxn>
                  </a:cxnLst>
                  <a:rect l="0" t="0" r="r" b="b"/>
                  <a:pathLst>
                    <a:path w="225" h="241">
                      <a:moveTo>
                        <a:pt x="225" y="132"/>
                      </a:moveTo>
                      <a:lnTo>
                        <a:pt x="222" y="144"/>
                      </a:lnTo>
                      <a:lnTo>
                        <a:pt x="217" y="155"/>
                      </a:lnTo>
                      <a:lnTo>
                        <a:pt x="213" y="166"/>
                      </a:lnTo>
                      <a:lnTo>
                        <a:pt x="206" y="176"/>
                      </a:lnTo>
                      <a:lnTo>
                        <a:pt x="200" y="185"/>
                      </a:lnTo>
                      <a:lnTo>
                        <a:pt x="192" y="194"/>
                      </a:lnTo>
                      <a:lnTo>
                        <a:pt x="184" y="203"/>
                      </a:lnTo>
                      <a:lnTo>
                        <a:pt x="176" y="210"/>
                      </a:lnTo>
                      <a:lnTo>
                        <a:pt x="166" y="217"/>
                      </a:lnTo>
                      <a:lnTo>
                        <a:pt x="156" y="223"/>
                      </a:lnTo>
                      <a:lnTo>
                        <a:pt x="146" y="228"/>
                      </a:lnTo>
                      <a:lnTo>
                        <a:pt x="135" y="232"/>
                      </a:lnTo>
                      <a:lnTo>
                        <a:pt x="123" y="237"/>
                      </a:lnTo>
                      <a:lnTo>
                        <a:pt x="112" y="239"/>
                      </a:lnTo>
                      <a:lnTo>
                        <a:pt x="100" y="240"/>
                      </a:lnTo>
                      <a:lnTo>
                        <a:pt x="87" y="241"/>
                      </a:lnTo>
                      <a:lnTo>
                        <a:pt x="75" y="240"/>
                      </a:lnTo>
                      <a:lnTo>
                        <a:pt x="63" y="239"/>
                      </a:lnTo>
                      <a:lnTo>
                        <a:pt x="52" y="237"/>
                      </a:lnTo>
                      <a:lnTo>
                        <a:pt x="41" y="233"/>
                      </a:lnTo>
                      <a:lnTo>
                        <a:pt x="30" y="229"/>
                      </a:lnTo>
                      <a:lnTo>
                        <a:pt x="19" y="223"/>
                      </a:lnTo>
                      <a:lnTo>
                        <a:pt x="9" y="218"/>
                      </a:lnTo>
                      <a:lnTo>
                        <a:pt x="0" y="211"/>
                      </a:lnTo>
                      <a:lnTo>
                        <a:pt x="190" y="0"/>
                      </a:lnTo>
                      <a:lnTo>
                        <a:pt x="200" y="12"/>
                      </a:lnTo>
                      <a:lnTo>
                        <a:pt x="209" y="24"/>
                      </a:lnTo>
                      <a:lnTo>
                        <a:pt x="214" y="48"/>
                      </a:lnTo>
                      <a:lnTo>
                        <a:pt x="220" y="76"/>
                      </a:lnTo>
                      <a:lnTo>
                        <a:pt x="224" y="105"/>
                      </a:lnTo>
                      <a:lnTo>
                        <a:pt x="225" y="132"/>
                      </a:lnTo>
                      <a:close/>
                    </a:path>
                  </a:pathLst>
                </a:custGeom>
                <a:solidFill>
                  <a:srgbClr val="C847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5" name="Freeform 46"/>
                <p:cNvSpPr>
                  <a:spLocks/>
                </p:cNvSpPr>
                <p:nvPr/>
              </p:nvSpPr>
              <p:spPr bwMode="auto">
                <a:xfrm>
                  <a:off x="4182" y="2284"/>
                  <a:ext cx="25" cy="26"/>
                </a:xfrm>
                <a:custGeom>
                  <a:avLst/>
                  <a:gdLst/>
                  <a:ahLst/>
                  <a:cxnLst>
                    <a:cxn ang="0">
                      <a:pos x="224" y="126"/>
                    </a:cxn>
                    <a:cxn ang="0">
                      <a:pos x="221" y="137"/>
                    </a:cxn>
                    <a:cxn ang="0">
                      <a:pos x="217" y="149"/>
                    </a:cxn>
                    <a:cxn ang="0">
                      <a:pos x="212" y="160"/>
                    </a:cxn>
                    <a:cxn ang="0">
                      <a:pos x="207" y="170"/>
                    </a:cxn>
                    <a:cxn ang="0">
                      <a:pos x="200" y="180"/>
                    </a:cxn>
                    <a:cxn ang="0">
                      <a:pos x="192" y="190"/>
                    </a:cxn>
                    <a:cxn ang="0">
                      <a:pos x="185" y="198"/>
                    </a:cxn>
                    <a:cxn ang="0">
                      <a:pos x="176" y="206"/>
                    </a:cxn>
                    <a:cxn ang="0">
                      <a:pos x="166" y="213"/>
                    </a:cxn>
                    <a:cxn ang="0">
                      <a:pos x="156" y="219"/>
                    </a:cxn>
                    <a:cxn ang="0">
                      <a:pos x="146" y="225"/>
                    </a:cxn>
                    <a:cxn ang="0">
                      <a:pos x="135" y="230"/>
                    </a:cxn>
                    <a:cxn ang="0">
                      <a:pos x="123" y="233"/>
                    </a:cxn>
                    <a:cxn ang="0">
                      <a:pos x="111" y="236"/>
                    </a:cxn>
                    <a:cxn ang="0">
                      <a:pos x="99" y="238"/>
                    </a:cxn>
                    <a:cxn ang="0">
                      <a:pos x="86" y="238"/>
                    </a:cxn>
                    <a:cxn ang="0">
                      <a:pos x="74" y="238"/>
                    </a:cxn>
                    <a:cxn ang="0">
                      <a:pos x="63" y="236"/>
                    </a:cxn>
                    <a:cxn ang="0">
                      <a:pos x="51" y="233"/>
                    </a:cxn>
                    <a:cxn ang="0">
                      <a:pos x="40" y="230"/>
                    </a:cxn>
                    <a:cxn ang="0">
                      <a:pos x="29" y="226"/>
                    </a:cxn>
                    <a:cxn ang="0">
                      <a:pos x="19" y="221"/>
                    </a:cxn>
                    <a:cxn ang="0">
                      <a:pos x="9" y="216"/>
                    </a:cxn>
                    <a:cxn ang="0">
                      <a:pos x="0" y="209"/>
                    </a:cxn>
                    <a:cxn ang="0">
                      <a:pos x="188" y="0"/>
                    </a:cxn>
                    <a:cxn ang="0">
                      <a:pos x="193" y="6"/>
                    </a:cxn>
                    <a:cxn ang="0">
                      <a:pos x="199" y="14"/>
                    </a:cxn>
                    <a:cxn ang="0">
                      <a:pos x="204" y="22"/>
                    </a:cxn>
                    <a:cxn ang="0">
                      <a:pos x="209" y="29"/>
                    </a:cxn>
                    <a:cxn ang="0">
                      <a:pos x="214" y="51"/>
                    </a:cxn>
                    <a:cxn ang="0">
                      <a:pos x="219" y="75"/>
                    </a:cxn>
                    <a:cxn ang="0">
                      <a:pos x="222" y="101"/>
                    </a:cxn>
                    <a:cxn ang="0">
                      <a:pos x="224" y="126"/>
                    </a:cxn>
                  </a:cxnLst>
                  <a:rect l="0" t="0" r="r" b="b"/>
                  <a:pathLst>
                    <a:path w="224" h="238">
                      <a:moveTo>
                        <a:pt x="224" y="126"/>
                      </a:moveTo>
                      <a:lnTo>
                        <a:pt x="221" y="137"/>
                      </a:lnTo>
                      <a:lnTo>
                        <a:pt x="217" y="149"/>
                      </a:lnTo>
                      <a:lnTo>
                        <a:pt x="212" y="160"/>
                      </a:lnTo>
                      <a:lnTo>
                        <a:pt x="207" y="170"/>
                      </a:lnTo>
                      <a:lnTo>
                        <a:pt x="200" y="180"/>
                      </a:lnTo>
                      <a:lnTo>
                        <a:pt x="192" y="190"/>
                      </a:lnTo>
                      <a:lnTo>
                        <a:pt x="185" y="198"/>
                      </a:lnTo>
                      <a:lnTo>
                        <a:pt x="176" y="206"/>
                      </a:lnTo>
                      <a:lnTo>
                        <a:pt x="166" y="213"/>
                      </a:lnTo>
                      <a:lnTo>
                        <a:pt x="156" y="219"/>
                      </a:lnTo>
                      <a:lnTo>
                        <a:pt x="146" y="225"/>
                      </a:lnTo>
                      <a:lnTo>
                        <a:pt x="135" y="230"/>
                      </a:lnTo>
                      <a:lnTo>
                        <a:pt x="123" y="233"/>
                      </a:lnTo>
                      <a:lnTo>
                        <a:pt x="111" y="236"/>
                      </a:lnTo>
                      <a:lnTo>
                        <a:pt x="99" y="238"/>
                      </a:lnTo>
                      <a:lnTo>
                        <a:pt x="86" y="238"/>
                      </a:lnTo>
                      <a:lnTo>
                        <a:pt x="74" y="238"/>
                      </a:lnTo>
                      <a:lnTo>
                        <a:pt x="63" y="236"/>
                      </a:lnTo>
                      <a:lnTo>
                        <a:pt x="51" y="233"/>
                      </a:lnTo>
                      <a:lnTo>
                        <a:pt x="40" y="230"/>
                      </a:lnTo>
                      <a:lnTo>
                        <a:pt x="29" y="226"/>
                      </a:lnTo>
                      <a:lnTo>
                        <a:pt x="19" y="221"/>
                      </a:lnTo>
                      <a:lnTo>
                        <a:pt x="9" y="216"/>
                      </a:lnTo>
                      <a:lnTo>
                        <a:pt x="0" y="209"/>
                      </a:lnTo>
                      <a:lnTo>
                        <a:pt x="188" y="0"/>
                      </a:lnTo>
                      <a:lnTo>
                        <a:pt x="193" y="6"/>
                      </a:lnTo>
                      <a:lnTo>
                        <a:pt x="199" y="14"/>
                      </a:lnTo>
                      <a:lnTo>
                        <a:pt x="204" y="22"/>
                      </a:lnTo>
                      <a:lnTo>
                        <a:pt x="209" y="29"/>
                      </a:lnTo>
                      <a:lnTo>
                        <a:pt x="214" y="51"/>
                      </a:lnTo>
                      <a:lnTo>
                        <a:pt x="219" y="75"/>
                      </a:lnTo>
                      <a:lnTo>
                        <a:pt x="222" y="101"/>
                      </a:lnTo>
                      <a:lnTo>
                        <a:pt x="224" y="126"/>
                      </a:lnTo>
                      <a:close/>
                    </a:path>
                  </a:pathLst>
                </a:custGeom>
                <a:solidFill>
                  <a:srgbClr val="C847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6" name="Freeform 47"/>
                <p:cNvSpPr>
                  <a:spLocks/>
                </p:cNvSpPr>
                <p:nvPr/>
              </p:nvSpPr>
              <p:spPr bwMode="auto">
                <a:xfrm>
                  <a:off x="4182" y="2284"/>
                  <a:ext cx="25" cy="26"/>
                </a:xfrm>
                <a:custGeom>
                  <a:avLst/>
                  <a:gdLst/>
                  <a:ahLst/>
                  <a:cxnLst>
                    <a:cxn ang="0">
                      <a:pos x="223" y="117"/>
                    </a:cxn>
                    <a:cxn ang="0">
                      <a:pos x="220" y="130"/>
                    </a:cxn>
                    <a:cxn ang="0">
                      <a:pos x="216" y="141"/>
                    </a:cxn>
                    <a:cxn ang="0">
                      <a:pos x="212" y="153"/>
                    </a:cxn>
                    <a:cxn ang="0">
                      <a:pos x="207" y="164"/>
                    </a:cxn>
                    <a:cxn ang="0">
                      <a:pos x="200" y="174"/>
                    </a:cxn>
                    <a:cxn ang="0">
                      <a:pos x="193" y="184"/>
                    </a:cxn>
                    <a:cxn ang="0">
                      <a:pos x="185" y="193"/>
                    </a:cxn>
                    <a:cxn ang="0">
                      <a:pos x="176" y="202"/>
                    </a:cxn>
                    <a:cxn ang="0">
                      <a:pos x="167" y="209"/>
                    </a:cxn>
                    <a:cxn ang="0">
                      <a:pos x="157" y="216"/>
                    </a:cxn>
                    <a:cxn ang="0">
                      <a:pos x="146" y="221"/>
                    </a:cxn>
                    <a:cxn ang="0">
                      <a:pos x="134" y="227"/>
                    </a:cxn>
                    <a:cxn ang="0">
                      <a:pos x="123" y="230"/>
                    </a:cxn>
                    <a:cxn ang="0">
                      <a:pos x="111" y="234"/>
                    </a:cxn>
                    <a:cxn ang="0">
                      <a:pos x="98" y="235"/>
                    </a:cxn>
                    <a:cxn ang="0">
                      <a:pos x="85" y="236"/>
                    </a:cxn>
                    <a:cxn ang="0">
                      <a:pos x="74" y="235"/>
                    </a:cxn>
                    <a:cxn ang="0">
                      <a:pos x="62" y="234"/>
                    </a:cxn>
                    <a:cxn ang="0">
                      <a:pos x="51" y="231"/>
                    </a:cxn>
                    <a:cxn ang="0">
                      <a:pos x="40" y="228"/>
                    </a:cxn>
                    <a:cxn ang="0">
                      <a:pos x="29" y="224"/>
                    </a:cxn>
                    <a:cxn ang="0">
                      <a:pos x="19" y="219"/>
                    </a:cxn>
                    <a:cxn ang="0">
                      <a:pos x="9" y="213"/>
                    </a:cxn>
                    <a:cxn ang="0">
                      <a:pos x="0" y="207"/>
                    </a:cxn>
                    <a:cxn ang="0">
                      <a:pos x="186" y="0"/>
                    </a:cxn>
                    <a:cxn ang="0">
                      <a:pos x="192" y="9"/>
                    </a:cxn>
                    <a:cxn ang="0">
                      <a:pos x="199" y="16"/>
                    </a:cxn>
                    <a:cxn ang="0">
                      <a:pos x="204" y="25"/>
                    </a:cxn>
                    <a:cxn ang="0">
                      <a:pos x="210" y="35"/>
                    </a:cxn>
                    <a:cxn ang="0">
                      <a:pos x="214" y="54"/>
                    </a:cxn>
                    <a:cxn ang="0">
                      <a:pos x="218" y="74"/>
                    </a:cxn>
                    <a:cxn ang="0">
                      <a:pos x="221" y="96"/>
                    </a:cxn>
                    <a:cxn ang="0">
                      <a:pos x="223" y="117"/>
                    </a:cxn>
                  </a:cxnLst>
                  <a:rect l="0" t="0" r="r" b="b"/>
                  <a:pathLst>
                    <a:path w="223" h="236">
                      <a:moveTo>
                        <a:pt x="223" y="117"/>
                      </a:moveTo>
                      <a:lnTo>
                        <a:pt x="220" y="130"/>
                      </a:lnTo>
                      <a:lnTo>
                        <a:pt x="216" y="141"/>
                      </a:lnTo>
                      <a:lnTo>
                        <a:pt x="212" y="153"/>
                      </a:lnTo>
                      <a:lnTo>
                        <a:pt x="207" y="164"/>
                      </a:lnTo>
                      <a:lnTo>
                        <a:pt x="200" y="174"/>
                      </a:lnTo>
                      <a:lnTo>
                        <a:pt x="193" y="184"/>
                      </a:lnTo>
                      <a:lnTo>
                        <a:pt x="185" y="193"/>
                      </a:lnTo>
                      <a:lnTo>
                        <a:pt x="176" y="202"/>
                      </a:lnTo>
                      <a:lnTo>
                        <a:pt x="167" y="209"/>
                      </a:lnTo>
                      <a:lnTo>
                        <a:pt x="157" y="216"/>
                      </a:lnTo>
                      <a:lnTo>
                        <a:pt x="146" y="221"/>
                      </a:lnTo>
                      <a:lnTo>
                        <a:pt x="134" y="227"/>
                      </a:lnTo>
                      <a:lnTo>
                        <a:pt x="123" y="230"/>
                      </a:lnTo>
                      <a:lnTo>
                        <a:pt x="111" y="234"/>
                      </a:lnTo>
                      <a:lnTo>
                        <a:pt x="98" y="235"/>
                      </a:lnTo>
                      <a:lnTo>
                        <a:pt x="85" y="236"/>
                      </a:lnTo>
                      <a:lnTo>
                        <a:pt x="74" y="235"/>
                      </a:lnTo>
                      <a:lnTo>
                        <a:pt x="62" y="234"/>
                      </a:lnTo>
                      <a:lnTo>
                        <a:pt x="51" y="231"/>
                      </a:lnTo>
                      <a:lnTo>
                        <a:pt x="40" y="228"/>
                      </a:lnTo>
                      <a:lnTo>
                        <a:pt x="29" y="224"/>
                      </a:lnTo>
                      <a:lnTo>
                        <a:pt x="19" y="219"/>
                      </a:lnTo>
                      <a:lnTo>
                        <a:pt x="9" y="213"/>
                      </a:lnTo>
                      <a:lnTo>
                        <a:pt x="0" y="207"/>
                      </a:lnTo>
                      <a:lnTo>
                        <a:pt x="186" y="0"/>
                      </a:lnTo>
                      <a:lnTo>
                        <a:pt x="192" y="9"/>
                      </a:lnTo>
                      <a:lnTo>
                        <a:pt x="199" y="16"/>
                      </a:lnTo>
                      <a:lnTo>
                        <a:pt x="204" y="25"/>
                      </a:lnTo>
                      <a:lnTo>
                        <a:pt x="210" y="35"/>
                      </a:lnTo>
                      <a:lnTo>
                        <a:pt x="214" y="54"/>
                      </a:lnTo>
                      <a:lnTo>
                        <a:pt x="218" y="74"/>
                      </a:lnTo>
                      <a:lnTo>
                        <a:pt x="221" y="96"/>
                      </a:lnTo>
                      <a:lnTo>
                        <a:pt x="223" y="117"/>
                      </a:lnTo>
                      <a:close/>
                    </a:path>
                  </a:pathLst>
                </a:custGeom>
                <a:solidFill>
                  <a:srgbClr val="C949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7" name="Freeform 48"/>
                <p:cNvSpPr>
                  <a:spLocks/>
                </p:cNvSpPr>
                <p:nvPr/>
              </p:nvSpPr>
              <p:spPr bwMode="auto">
                <a:xfrm>
                  <a:off x="4182" y="2284"/>
                  <a:ext cx="25" cy="26"/>
                </a:xfrm>
                <a:custGeom>
                  <a:avLst/>
                  <a:gdLst/>
                  <a:ahLst/>
                  <a:cxnLst>
                    <a:cxn ang="0">
                      <a:pos x="220" y="107"/>
                    </a:cxn>
                    <a:cxn ang="0">
                      <a:pos x="218" y="121"/>
                    </a:cxn>
                    <a:cxn ang="0">
                      <a:pos x="216" y="134"/>
                    </a:cxn>
                    <a:cxn ang="0">
                      <a:pos x="211" y="146"/>
                    </a:cxn>
                    <a:cxn ang="0">
                      <a:pos x="206" y="157"/>
                    </a:cxn>
                    <a:cxn ang="0">
                      <a:pos x="200" y="168"/>
                    </a:cxn>
                    <a:cxn ang="0">
                      <a:pos x="193" y="179"/>
                    </a:cxn>
                    <a:cxn ang="0">
                      <a:pos x="185" y="188"/>
                    </a:cxn>
                    <a:cxn ang="0">
                      <a:pos x="176" y="196"/>
                    </a:cxn>
                    <a:cxn ang="0">
                      <a:pos x="166" y="205"/>
                    </a:cxn>
                    <a:cxn ang="0">
                      <a:pos x="156" y="212"/>
                    </a:cxn>
                    <a:cxn ang="0">
                      <a:pos x="145" y="218"/>
                    </a:cxn>
                    <a:cxn ang="0">
                      <a:pos x="134" y="224"/>
                    </a:cxn>
                    <a:cxn ang="0">
                      <a:pos x="122" y="227"/>
                    </a:cxn>
                    <a:cxn ang="0">
                      <a:pos x="109" y="230"/>
                    </a:cxn>
                    <a:cxn ang="0">
                      <a:pos x="97" y="233"/>
                    </a:cxn>
                    <a:cxn ang="0">
                      <a:pos x="83" y="233"/>
                    </a:cxn>
                    <a:cxn ang="0">
                      <a:pos x="72" y="233"/>
                    </a:cxn>
                    <a:cxn ang="0">
                      <a:pos x="60" y="231"/>
                    </a:cxn>
                    <a:cxn ang="0">
                      <a:pos x="49" y="229"/>
                    </a:cxn>
                    <a:cxn ang="0">
                      <a:pos x="38" y="226"/>
                    </a:cxn>
                    <a:cxn ang="0">
                      <a:pos x="28" y="222"/>
                    </a:cxn>
                    <a:cxn ang="0">
                      <a:pos x="18" y="216"/>
                    </a:cxn>
                    <a:cxn ang="0">
                      <a:pos x="8" y="211"/>
                    </a:cxn>
                    <a:cxn ang="0">
                      <a:pos x="0" y="204"/>
                    </a:cxn>
                    <a:cxn ang="0">
                      <a:pos x="183" y="0"/>
                    </a:cxn>
                    <a:cxn ang="0">
                      <a:pos x="190" y="10"/>
                    </a:cxn>
                    <a:cxn ang="0">
                      <a:pos x="198" y="20"/>
                    </a:cxn>
                    <a:cxn ang="0">
                      <a:pos x="205" y="31"/>
                    </a:cxn>
                    <a:cxn ang="0">
                      <a:pos x="210" y="42"/>
                    </a:cxn>
                    <a:cxn ang="0">
                      <a:pos x="213" y="57"/>
                    </a:cxn>
                    <a:cxn ang="0">
                      <a:pos x="216" y="75"/>
                    </a:cxn>
                    <a:cxn ang="0">
                      <a:pos x="218" y="91"/>
                    </a:cxn>
                    <a:cxn ang="0">
                      <a:pos x="220" y="107"/>
                    </a:cxn>
                  </a:cxnLst>
                  <a:rect l="0" t="0" r="r" b="b"/>
                  <a:pathLst>
                    <a:path w="220" h="233">
                      <a:moveTo>
                        <a:pt x="220" y="107"/>
                      </a:moveTo>
                      <a:lnTo>
                        <a:pt x="218" y="121"/>
                      </a:lnTo>
                      <a:lnTo>
                        <a:pt x="216" y="134"/>
                      </a:lnTo>
                      <a:lnTo>
                        <a:pt x="211" y="146"/>
                      </a:lnTo>
                      <a:lnTo>
                        <a:pt x="206" y="157"/>
                      </a:lnTo>
                      <a:lnTo>
                        <a:pt x="200" y="168"/>
                      </a:lnTo>
                      <a:lnTo>
                        <a:pt x="193" y="179"/>
                      </a:lnTo>
                      <a:lnTo>
                        <a:pt x="185" y="188"/>
                      </a:lnTo>
                      <a:lnTo>
                        <a:pt x="176" y="196"/>
                      </a:lnTo>
                      <a:lnTo>
                        <a:pt x="166" y="205"/>
                      </a:lnTo>
                      <a:lnTo>
                        <a:pt x="156" y="212"/>
                      </a:lnTo>
                      <a:lnTo>
                        <a:pt x="145" y="218"/>
                      </a:lnTo>
                      <a:lnTo>
                        <a:pt x="134" y="224"/>
                      </a:lnTo>
                      <a:lnTo>
                        <a:pt x="122" y="227"/>
                      </a:lnTo>
                      <a:lnTo>
                        <a:pt x="109" y="230"/>
                      </a:lnTo>
                      <a:lnTo>
                        <a:pt x="97" y="233"/>
                      </a:lnTo>
                      <a:lnTo>
                        <a:pt x="83" y="233"/>
                      </a:lnTo>
                      <a:lnTo>
                        <a:pt x="72" y="233"/>
                      </a:lnTo>
                      <a:lnTo>
                        <a:pt x="60" y="231"/>
                      </a:lnTo>
                      <a:lnTo>
                        <a:pt x="49" y="229"/>
                      </a:lnTo>
                      <a:lnTo>
                        <a:pt x="38" y="226"/>
                      </a:lnTo>
                      <a:lnTo>
                        <a:pt x="28" y="222"/>
                      </a:lnTo>
                      <a:lnTo>
                        <a:pt x="18" y="216"/>
                      </a:lnTo>
                      <a:lnTo>
                        <a:pt x="8" y="211"/>
                      </a:lnTo>
                      <a:lnTo>
                        <a:pt x="0" y="204"/>
                      </a:lnTo>
                      <a:lnTo>
                        <a:pt x="183" y="0"/>
                      </a:lnTo>
                      <a:lnTo>
                        <a:pt x="190" y="10"/>
                      </a:lnTo>
                      <a:lnTo>
                        <a:pt x="198" y="20"/>
                      </a:lnTo>
                      <a:lnTo>
                        <a:pt x="205" y="31"/>
                      </a:lnTo>
                      <a:lnTo>
                        <a:pt x="210" y="42"/>
                      </a:lnTo>
                      <a:lnTo>
                        <a:pt x="213" y="57"/>
                      </a:lnTo>
                      <a:lnTo>
                        <a:pt x="216" y="75"/>
                      </a:lnTo>
                      <a:lnTo>
                        <a:pt x="218" y="91"/>
                      </a:lnTo>
                      <a:lnTo>
                        <a:pt x="220" y="107"/>
                      </a:lnTo>
                      <a:close/>
                    </a:path>
                  </a:pathLst>
                </a:custGeom>
                <a:solidFill>
                  <a:srgbClr val="CA4A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8" name="Freeform 49"/>
                <p:cNvSpPr>
                  <a:spLocks/>
                </p:cNvSpPr>
                <p:nvPr/>
              </p:nvSpPr>
              <p:spPr bwMode="auto">
                <a:xfrm>
                  <a:off x="4182" y="2284"/>
                  <a:ext cx="24" cy="26"/>
                </a:xfrm>
                <a:custGeom>
                  <a:avLst/>
                  <a:gdLst/>
                  <a:ahLst/>
                  <a:cxnLst>
                    <a:cxn ang="0">
                      <a:pos x="218" y="96"/>
                    </a:cxn>
                    <a:cxn ang="0">
                      <a:pos x="217" y="109"/>
                    </a:cxn>
                    <a:cxn ang="0">
                      <a:pos x="215" y="122"/>
                    </a:cxn>
                    <a:cxn ang="0">
                      <a:pos x="211" y="135"/>
                    </a:cxn>
                    <a:cxn ang="0">
                      <a:pos x="207" y="147"/>
                    </a:cxn>
                    <a:cxn ang="0">
                      <a:pos x="201" y="159"/>
                    </a:cxn>
                    <a:cxn ang="0">
                      <a:pos x="194" y="170"/>
                    </a:cxn>
                    <a:cxn ang="0">
                      <a:pos x="186" y="181"/>
                    </a:cxn>
                    <a:cxn ang="0">
                      <a:pos x="177" y="190"/>
                    </a:cxn>
                    <a:cxn ang="0">
                      <a:pos x="169" y="199"/>
                    </a:cxn>
                    <a:cxn ang="0">
                      <a:pos x="158" y="206"/>
                    </a:cxn>
                    <a:cxn ang="0">
                      <a:pos x="147" y="213"/>
                    </a:cxn>
                    <a:cxn ang="0">
                      <a:pos x="135" y="218"/>
                    </a:cxn>
                    <a:cxn ang="0">
                      <a:pos x="122" y="223"/>
                    </a:cxn>
                    <a:cxn ang="0">
                      <a:pos x="109" y="226"/>
                    </a:cxn>
                    <a:cxn ang="0">
                      <a:pos x="96" y="228"/>
                    </a:cxn>
                    <a:cxn ang="0">
                      <a:pos x="82" y="229"/>
                    </a:cxn>
                    <a:cxn ang="0">
                      <a:pos x="71" y="228"/>
                    </a:cxn>
                    <a:cxn ang="0">
                      <a:pos x="60" y="227"/>
                    </a:cxn>
                    <a:cxn ang="0">
                      <a:pos x="49" y="225"/>
                    </a:cxn>
                    <a:cxn ang="0">
                      <a:pos x="38" y="222"/>
                    </a:cxn>
                    <a:cxn ang="0">
                      <a:pos x="27" y="218"/>
                    </a:cxn>
                    <a:cxn ang="0">
                      <a:pos x="17" y="213"/>
                    </a:cxn>
                    <a:cxn ang="0">
                      <a:pos x="8" y="208"/>
                    </a:cxn>
                    <a:cxn ang="0">
                      <a:pos x="0" y="201"/>
                    </a:cxn>
                    <a:cxn ang="0">
                      <a:pos x="181" y="0"/>
                    </a:cxn>
                    <a:cxn ang="0">
                      <a:pos x="190" y="11"/>
                    </a:cxn>
                    <a:cxn ang="0">
                      <a:pos x="198" y="23"/>
                    </a:cxn>
                    <a:cxn ang="0">
                      <a:pos x="206" y="36"/>
                    </a:cxn>
                    <a:cxn ang="0">
                      <a:pos x="211" y="51"/>
                    </a:cxn>
                    <a:cxn ang="0">
                      <a:pos x="213" y="62"/>
                    </a:cxn>
                    <a:cxn ang="0">
                      <a:pos x="215" y="73"/>
                    </a:cxn>
                    <a:cxn ang="0">
                      <a:pos x="217" y="84"/>
                    </a:cxn>
                    <a:cxn ang="0">
                      <a:pos x="218" y="96"/>
                    </a:cxn>
                  </a:cxnLst>
                  <a:rect l="0" t="0" r="r" b="b"/>
                  <a:pathLst>
                    <a:path w="218" h="229">
                      <a:moveTo>
                        <a:pt x="218" y="96"/>
                      </a:moveTo>
                      <a:lnTo>
                        <a:pt x="217" y="109"/>
                      </a:lnTo>
                      <a:lnTo>
                        <a:pt x="215" y="122"/>
                      </a:lnTo>
                      <a:lnTo>
                        <a:pt x="211" y="135"/>
                      </a:lnTo>
                      <a:lnTo>
                        <a:pt x="207" y="147"/>
                      </a:lnTo>
                      <a:lnTo>
                        <a:pt x="201" y="159"/>
                      </a:lnTo>
                      <a:lnTo>
                        <a:pt x="194" y="170"/>
                      </a:lnTo>
                      <a:lnTo>
                        <a:pt x="186" y="181"/>
                      </a:lnTo>
                      <a:lnTo>
                        <a:pt x="177" y="190"/>
                      </a:lnTo>
                      <a:lnTo>
                        <a:pt x="169" y="199"/>
                      </a:lnTo>
                      <a:lnTo>
                        <a:pt x="158" y="206"/>
                      </a:lnTo>
                      <a:lnTo>
                        <a:pt x="147" y="213"/>
                      </a:lnTo>
                      <a:lnTo>
                        <a:pt x="135" y="218"/>
                      </a:lnTo>
                      <a:lnTo>
                        <a:pt x="122" y="223"/>
                      </a:lnTo>
                      <a:lnTo>
                        <a:pt x="109" y="226"/>
                      </a:lnTo>
                      <a:lnTo>
                        <a:pt x="96" y="228"/>
                      </a:lnTo>
                      <a:lnTo>
                        <a:pt x="82" y="229"/>
                      </a:lnTo>
                      <a:lnTo>
                        <a:pt x="71" y="228"/>
                      </a:lnTo>
                      <a:lnTo>
                        <a:pt x="60" y="227"/>
                      </a:lnTo>
                      <a:lnTo>
                        <a:pt x="49" y="225"/>
                      </a:lnTo>
                      <a:lnTo>
                        <a:pt x="38" y="222"/>
                      </a:lnTo>
                      <a:lnTo>
                        <a:pt x="27" y="218"/>
                      </a:lnTo>
                      <a:lnTo>
                        <a:pt x="17" y="213"/>
                      </a:lnTo>
                      <a:lnTo>
                        <a:pt x="8" y="208"/>
                      </a:lnTo>
                      <a:lnTo>
                        <a:pt x="0" y="201"/>
                      </a:lnTo>
                      <a:lnTo>
                        <a:pt x="181" y="0"/>
                      </a:lnTo>
                      <a:lnTo>
                        <a:pt x="190" y="11"/>
                      </a:lnTo>
                      <a:lnTo>
                        <a:pt x="198" y="23"/>
                      </a:lnTo>
                      <a:lnTo>
                        <a:pt x="206" y="36"/>
                      </a:lnTo>
                      <a:lnTo>
                        <a:pt x="211" y="51"/>
                      </a:lnTo>
                      <a:lnTo>
                        <a:pt x="213" y="62"/>
                      </a:lnTo>
                      <a:lnTo>
                        <a:pt x="215" y="73"/>
                      </a:lnTo>
                      <a:lnTo>
                        <a:pt x="217" y="84"/>
                      </a:lnTo>
                      <a:lnTo>
                        <a:pt x="218" y="96"/>
                      </a:lnTo>
                      <a:close/>
                    </a:path>
                  </a:pathLst>
                </a:custGeom>
                <a:solidFill>
                  <a:srgbClr val="CA4B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9" name="Freeform 50"/>
                <p:cNvSpPr>
                  <a:spLocks/>
                </p:cNvSpPr>
                <p:nvPr/>
              </p:nvSpPr>
              <p:spPr bwMode="auto">
                <a:xfrm>
                  <a:off x="4182" y="2284"/>
                  <a:ext cx="24" cy="26"/>
                </a:xfrm>
                <a:custGeom>
                  <a:avLst/>
                  <a:gdLst/>
                  <a:ahLst/>
                  <a:cxnLst>
                    <a:cxn ang="0">
                      <a:pos x="216" y="92"/>
                    </a:cxn>
                    <a:cxn ang="0">
                      <a:pos x="215" y="107"/>
                    </a:cxn>
                    <a:cxn ang="0">
                      <a:pos x="212" y="120"/>
                    </a:cxn>
                    <a:cxn ang="0">
                      <a:pos x="209" y="133"/>
                    </a:cxn>
                    <a:cxn ang="0">
                      <a:pos x="205" y="145"/>
                    </a:cxn>
                    <a:cxn ang="0">
                      <a:pos x="199" y="156"/>
                    </a:cxn>
                    <a:cxn ang="0">
                      <a:pos x="193" y="168"/>
                    </a:cxn>
                    <a:cxn ang="0">
                      <a:pos x="185" y="178"/>
                    </a:cxn>
                    <a:cxn ang="0">
                      <a:pos x="176" y="188"/>
                    </a:cxn>
                    <a:cxn ang="0">
                      <a:pos x="166" y="197"/>
                    </a:cxn>
                    <a:cxn ang="0">
                      <a:pos x="157" y="204"/>
                    </a:cxn>
                    <a:cxn ang="0">
                      <a:pos x="146" y="211"/>
                    </a:cxn>
                    <a:cxn ang="0">
                      <a:pos x="134" y="216"/>
                    </a:cxn>
                    <a:cxn ang="0">
                      <a:pos x="121" y="221"/>
                    </a:cxn>
                    <a:cxn ang="0">
                      <a:pos x="108" y="224"/>
                    </a:cxn>
                    <a:cxn ang="0">
                      <a:pos x="95" y="226"/>
                    </a:cxn>
                    <a:cxn ang="0">
                      <a:pos x="81" y="226"/>
                    </a:cxn>
                    <a:cxn ang="0">
                      <a:pos x="70" y="226"/>
                    </a:cxn>
                    <a:cxn ang="0">
                      <a:pos x="59" y="225"/>
                    </a:cxn>
                    <a:cxn ang="0">
                      <a:pos x="48" y="223"/>
                    </a:cxn>
                    <a:cxn ang="0">
                      <a:pos x="37" y="220"/>
                    </a:cxn>
                    <a:cxn ang="0">
                      <a:pos x="27" y="215"/>
                    </a:cxn>
                    <a:cxn ang="0">
                      <a:pos x="17" y="211"/>
                    </a:cxn>
                    <a:cxn ang="0">
                      <a:pos x="8" y="205"/>
                    </a:cxn>
                    <a:cxn ang="0">
                      <a:pos x="0" y="199"/>
                    </a:cxn>
                    <a:cxn ang="0">
                      <a:pos x="178" y="0"/>
                    </a:cxn>
                    <a:cxn ang="0">
                      <a:pos x="186" y="9"/>
                    </a:cxn>
                    <a:cxn ang="0">
                      <a:pos x="194" y="20"/>
                    </a:cxn>
                    <a:cxn ang="0">
                      <a:pos x="200" y="30"/>
                    </a:cxn>
                    <a:cxn ang="0">
                      <a:pos x="206" y="42"/>
                    </a:cxn>
                    <a:cxn ang="0">
                      <a:pos x="209" y="54"/>
                    </a:cxn>
                    <a:cxn ang="0">
                      <a:pos x="212" y="66"/>
                    </a:cxn>
                    <a:cxn ang="0">
                      <a:pos x="215" y="79"/>
                    </a:cxn>
                    <a:cxn ang="0">
                      <a:pos x="216" y="92"/>
                    </a:cxn>
                  </a:cxnLst>
                  <a:rect l="0" t="0" r="r" b="b"/>
                  <a:pathLst>
                    <a:path w="216" h="226">
                      <a:moveTo>
                        <a:pt x="216" y="92"/>
                      </a:moveTo>
                      <a:lnTo>
                        <a:pt x="215" y="107"/>
                      </a:lnTo>
                      <a:lnTo>
                        <a:pt x="212" y="120"/>
                      </a:lnTo>
                      <a:lnTo>
                        <a:pt x="209" y="133"/>
                      </a:lnTo>
                      <a:lnTo>
                        <a:pt x="205" y="145"/>
                      </a:lnTo>
                      <a:lnTo>
                        <a:pt x="199" y="156"/>
                      </a:lnTo>
                      <a:lnTo>
                        <a:pt x="193" y="168"/>
                      </a:lnTo>
                      <a:lnTo>
                        <a:pt x="185" y="178"/>
                      </a:lnTo>
                      <a:lnTo>
                        <a:pt x="176" y="188"/>
                      </a:lnTo>
                      <a:lnTo>
                        <a:pt x="166" y="197"/>
                      </a:lnTo>
                      <a:lnTo>
                        <a:pt x="157" y="204"/>
                      </a:lnTo>
                      <a:lnTo>
                        <a:pt x="146" y="211"/>
                      </a:lnTo>
                      <a:lnTo>
                        <a:pt x="134" y="216"/>
                      </a:lnTo>
                      <a:lnTo>
                        <a:pt x="121" y="221"/>
                      </a:lnTo>
                      <a:lnTo>
                        <a:pt x="108" y="224"/>
                      </a:lnTo>
                      <a:lnTo>
                        <a:pt x="95" y="226"/>
                      </a:lnTo>
                      <a:lnTo>
                        <a:pt x="81" y="226"/>
                      </a:lnTo>
                      <a:lnTo>
                        <a:pt x="70" y="226"/>
                      </a:lnTo>
                      <a:lnTo>
                        <a:pt x="59" y="225"/>
                      </a:lnTo>
                      <a:lnTo>
                        <a:pt x="48" y="223"/>
                      </a:lnTo>
                      <a:lnTo>
                        <a:pt x="37" y="220"/>
                      </a:lnTo>
                      <a:lnTo>
                        <a:pt x="27" y="215"/>
                      </a:lnTo>
                      <a:lnTo>
                        <a:pt x="17" y="211"/>
                      </a:lnTo>
                      <a:lnTo>
                        <a:pt x="8" y="205"/>
                      </a:lnTo>
                      <a:lnTo>
                        <a:pt x="0" y="199"/>
                      </a:lnTo>
                      <a:lnTo>
                        <a:pt x="178" y="0"/>
                      </a:lnTo>
                      <a:lnTo>
                        <a:pt x="186" y="9"/>
                      </a:lnTo>
                      <a:lnTo>
                        <a:pt x="194" y="20"/>
                      </a:lnTo>
                      <a:lnTo>
                        <a:pt x="200" y="30"/>
                      </a:lnTo>
                      <a:lnTo>
                        <a:pt x="206" y="42"/>
                      </a:lnTo>
                      <a:lnTo>
                        <a:pt x="209" y="54"/>
                      </a:lnTo>
                      <a:lnTo>
                        <a:pt x="212" y="66"/>
                      </a:lnTo>
                      <a:lnTo>
                        <a:pt x="215" y="79"/>
                      </a:lnTo>
                      <a:lnTo>
                        <a:pt x="216" y="92"/>
                      </a:lnTo>
                      <a:close/>
                    </a:path>
                  </a:pathLst>
                </a:custGeom>
                <a:solidFill>
                  <a:srgbClr val="CB4B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0" name="Freeform 51"/>
                <p:cNvSpPr>
                  <a:spLocks/>
                </p:cNvSpPr>
                <p:nvPr/>
              </p:nvSpPr>
              <p:spPr bwMode="auto">
                <a:xfrm>
                  <a:off x="4182" y="2285"/>
                  <a:ext cx="24" cy="24"/>
                </a:xfrm>
                <a:custGeom>
                  <a:avLst/>
                  <a:gdLst/>
                  <a:ahLst/>
                  <a:cxnLst>
                    <a:cxn ang="0">
                      <a:pos x="213" y="91"/>
                    </a:cxn>
                    <a:cxn ang="0">
                      <a:pos x="213" y="106"/>
                    </a:cxn>
                    <a:cxn ang="0">
                      <a:pos x="210" y="119"/>
                    </a:cxn>
                    <a:cxn ang="0">
                      <a:pos x="207" y="131"/>
                    </a:cxn>
                    <a:cxn ang="0">
                      <a:pos x="203" y="143"/>
                    </a:cxn>
                    <a:cxn ang="0">
                      <a:pos x="197" y="155"/>
                    </a:cxn>
                    <a:cxn ang="0">
                      <a:pos x="191" y="166"/>
                    </a:cxn>
                    <a:cxn ang="0">
                      <a:pos x="183" y="176"/>
                    </a:cxn>
                    <a:cxn ang="0">
                      <a:pos x="174" y="186"/>
                    </a:cxn>
                    <a:cxn ang="0">
                      <a:pos x="164" y="193"/>
                    </a:cxn>
                    <a:cxn ang="0">
                      <a:pos x="154" y="201"/>
                    </a:cxn>
                    <a:cxn ang="0">
                      <a:pos x="143" y="208"/>
                    </a:cxn>
                    <a:cxn ang="0">
                      <a:pos x="131" y="213"/>
                    </a:cxn>
                    <a:cxn ang="0">
                      <a:pos x="119" y="219"/>
                    </a:cxn>
                    <a:cxn ang="0">
                      <a:pos x="107" y="221"/>
                    </a:cxn>
                    <a:cxn ang="0">
                      <a:pos x="94" y="223"/>
                    </a:cxn>
                    <a:cxn ang="0">
                      <a:pos x="80" y="224"/>
                    </a:cxn>
                    <a:cxn ang="0">
                      <a:pos x="69" y="224"/>
                    </a:cxn>
                    <a:cxn ang="0">
                      <a:pos x="58" y="222"/>
                    </a:cxn>
                    <a:cxn ang="0">
                      <a:pos x="47" y="220"/>
                    </a:cxn>
                    <a:cxn ang="0">
                      <a:pos x="37" y="216"/>
                    </a:cxn>
                    <a:cxn ang="0">
                      <a:pos x="27" y="213"/>
                    </a:cxn>
                    <a:cxn ang="0">
                      <a:pos x="17" y="209"/>
                    </a:cxn>
                    <a:cxn ang="0">
                      <a:pos x="9" y="203"/>
                    </a:cxn>
                    <a:cxn ang="0">
                      <a:pos x="0" y="197"/>
                    </a:cxn>
                    <a:cxn ang="0">
                      <a:pos x="176" y="0"/>
                    </a:cxn>
                    <a:cxn ang="0">
                      <a:pos x="184" y="9"/>
                    </a:cxn>
                    <a:cxn ang="0">
                      <a:pos x="192" y="19"/>
                    </a:cxn>
                    <a:cxn ang="0">
                      <a:pos x="197" y="30"/>
                    </a:cxn>
                    <a:cxn ang="0">
                      <a:pos x="203" y="41"/>
                    </a:cxn>
                    <a:cxn ang="0">
                      <a:pos x="207" y="53"/>
                    </a:cxn>
                    <a:cxn ang="0">
                      <a:pos x="210" y="66"/>
                    </a:cxn>
                    <a:cxn ang="0">
                      <a:pos x="213" y="78"/>
                    </a:cxn>
                    <a:cxn ang="0">
                      <a:pos x="213" y="91"/>
                    </a:cxn>
                  </a:cxnLst>
                  <a:rect l="0" t="0" r="r" b="b"/>
                  <a:pathLst>
                    <a:path w="213" h="224">
                      <a:moveTo>
                        <a:pt x="213" y="91"/>
                      </a:moveTo>
                      <a:lnTo>
                        <a:pt x="213" y="106"/>
                      </a:lnTo>
                      <a:lnTo>
                        <a:pt x="210" y="119"/>
                      </a:lnTo>
                      <a:lnTo>
                        <a:pt x="207" y="131"/>
                      </a:lnTo>
                      <a:lnTo>
                        <a:pt x="203" y="143"/>
                      </a:lnTo>
                      <a:lnTo>
                        <a:pt x="197" y="155"/>
                      </a:lnTo>
                      <a:lnTo>
                        <a:pt x="191" y="166"/>
                      </a:lnTo>
                      <a:lnTo>
                        <a:pt x="183" y="176"/>
                      </a:lnTo>
                      <a:lnTo>
                        <a:pt x="174" y="186"/>
                      </a:lnTo>
                      <a:lnTo>
                        <a:pt x="164" y="193"/>
                      </a:lnTo>
                      <a:lnTo>
                        <a:pt x="154" y="201"/>
                      </a:lnTo>
                      <a:lnTo>
                        <a:pt x="143" y="208"/>
                      </a:lnTo>
                      <a:lnTo>
                        <a:pt x="131" y="213"/>
                      </a:lnTo>
                      <a:lnTo>
                        <a:pt x="119" y="219"/>
                      </a:lnTo>
                      <a:lnTo>
                        <a:pt x="107" y="221"/>
                      </a:lnTo>
                      <a:lnTo>
                        <a:pt x="94" y="223"/>
                      </a:lnTo>
                      <a:lnTo>
                        <a:pt x="80" y="224"/>
                      </a:lnTo>
                      <a:lnTo>
                        <a:pt x="69" y="224"/>
                      </a:lnTo>
                      <a:lnTo>
                        <a:pt x="58" y="222"/>
                      </a:lnTo>
                      <a:lnTo>
                        <a:pt x="47" y="220"/>
                      </a:lnTo>
                      <a:lnTo>
                        <a:pt x="37" y="216"/>
                      </a:lnTo>
                      <a:lnTo>
                        <a:pt x="27" y="213"/>
                      </a:lnTo>
                      <a:lnTo>
                        <a:pt x="17" y="209"/>
                      </a:lnTo>
                      <a:lnTo>
                        <a:pt x="9" y="203"/>
                      </a:lnTo>
                      <a:lnTo>
                        <a:pt x="0" y="197"/>
                      </a:lnTo>
                      <a:lnTo>
                        <a:pt x="176" y="0"/>
                      </a:lnTo>
                      <a:lnTo>
                        <a:pt x="184" y="9"/>
                      </a:lnTo>
                      <a:lnTo>
                        <a:pt x="192" y="19"/>
                      </a:lnTo>
                      <a:lnTo>
                        <a:pt x="197" y="30"/>
                      </a:lnTo>
                      <a:lnTo>
                        <a:pt x="203" y="41"/>
                      </a:lnTo>
                      <a:lnTo>
                        <a:pt x="207" y="53"/>
                      </a:lnTo>
                      <a:lnTo>
                        <a:pt x="210" y="66"/>
                      </a:lnTo>
                      <a:lnTo>
                        <a:pt x="213" y="78"/>
                      </a:lnTo>
                      <a:lnTo>
                        <a:pt x="213" y="91"/>
                      </a:lnTo>
                      <a:close/>
                    </a:path>
                  </a:pathLst>
                </a:custGeom>
                <a:solidFill>
                  <a:srgbClr val="CB4D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1" name="Freeform 52"/>
                <p:cNvSpPr>
                  <a:spLocks/>
                </p:cNvSpPr>
                <p:nvPr/>
              </p:nvSpPr>
              <p:spPr bwMode="auto">
                <a:xfrm>
                  <a:off x="4183" y="2285"/>
                  <a:ext cx="23" cy="24"/>
                </a:xfrm>
                <a:custGeom>
                  <a:avLst/>
                  <a:gdLst/>
                  <a:ahLst/>
                  <a:cxnLst>
                    <a:cxn ang="0">
                      <a:pos x="210" y="90"/>
                    </a:cxn>
                    <a:cxn ang="0">
                      <a:pos x="209" y="104"/>
                    </a:cxn>
                    <a:cxn ang="0">
                      <a:pos x="207" y="117"/>
                    </a:cxn>
                    <a:cxn ang="0">
                      <a:pos x="204" y="130"/>
                    </a:cxn>
                    <a:cxn ang="0">
                      <a:pos x="200" y="142"/>
                    </a:cxn>
                    <a:cxn ang="0">
                      <a:pos x="194" y="153"/>
                    </a:cxn>
                    <a:cxn ang="0">
                      <a:pos x="187" y="164"/>
                    </a:cxn>
                    <a:cxn ang="0">
                      <a:pos x="180" y="174"/>
                    </a:cxn>
                    <a:cxn ang="0">
                      <a:pos x="172" y="184"/>
                    </a:cxn>
                    <a:cxn ang="0">
                      <a:pos x="162" y="191"/>
                    </a:cxn>
                    <a:cxn ang="0">
                      <a:pos x="152" y="199"/>
                    </a:cxn>
                    <a:cxn ang="0">
                      <a:pos x="141" y="206"/>
                    </a:cxn>
                    <a:cxn ang="0">
                      <a:pos x="130" y="211"/>
                    </a:cxn>
                    <a:cxn ang="0">
                      <a:pos x="118" y="215"/>
                    </a:cxn>
                    <a:cxn ang="0">
                      <a:pos x="105" y="219"/>
                    </a:cxn>
                    <a:cxn ang="0">
                      <a:pos x="93" y="221"/>
                    </a:cxn>
                    <a:cxn ang="0">
                      <a:pos x="79" y="221"/>
                    </a:cxn>
                    <a:cxn ang="0">
                      <a:pos x="68" y="221"/>
                    </a:cxn>
                    <a:cxn ang="0">
                      <a:pos x="57" y="220"/>
                    </a:cxn>
                    <a:cxn ang="0">
                      <a:pos x="47" y="218"/>
                    </a:cxn>
                    <a:cxn ang="0">
                      <a:pos x="36" y="214"/>
                    </a:cxn>
                    <a:cxn ang="0">
                      <a:pos x="26" y="211"/>
                    </a:cxn>
                    <a:cxn ang="0">
                      <a:pos x="17" y="206"/>
                    </a:cxn>
                    <a:cxn ang="0">
                      <a:pos x="9" y="201"/>
                    </a:cxn>
                    <a:cxn ang="0">
                      <a:pos x="0" y="195"/>
                    </a:cxn>
                    <a:cxn ang="0">
                      <a:pos x="174" y="0"/>
                    </a:cxn>
                    <a:cxn ang="0">
                      <a:pos x="182" y="9"/>
                    </a:cxn>
                    <a:cxn ang="0">
                      <a:pos x="190" y="19"/>
                    </a:cxn>
                    <a:cxn ang="0">
                      <a:pos x="195" y="30"/>
                    </a:cxn>
                    <a:cxn ang="0">
                      <a:pos x="201" y="41"/>
                    </a:cxn>
                    <a:cxn ang="0">
                      <a:pos x="205" y="53"/>
                    </a:cxn>
                    <a:cxn ang="0">
                      <a:pos x="207" y="65"/>
                    </a:cxn>
                    <a:cxn ang="0">
                      <a:pos x="209" y="77"/>
                    </a:cxn>
                    <a:cxn ang="0">
                      <a:pos x="210" y="90"/>
                    </a:cxn>
                  </a:cxnLst>
                  <a:rect l="0" t="0" r="r" b="b"/>
                  <a:pathLst>
                    <a:path w="210" h="221">
                      <a:moveTo>
                        <a:pt x="210" y="90"/>
                      </a:moveTo>
                      <a:lnTo>
                        <a:pt x="209" y="104"/>
                      </a:lnTo>
                      <a:lnTo>
                        <a:pt x="207" y="117"/>
                      </a:lnTo>
                      <a:lnTo>
                        <a:pt x="204" y="130"/>
                      </a:lnTo>
                      <a:lnTo>
                        <a:pt x="200" y="142"/>
                      </a:lnTo>
                      <a:lnTo>
                        <a:pt x="194" y="153"/>
                      </a:lnTo>
                      <a:lnTo>
                        <a:pt x="187" y="164"/>
                      </a:lnTo>
                      <a:lnTo>
                        <a:pt x="180" y="174"/>
                      </a:lnTo>
                      <a:lnTo>
                        <a:pt x="172" y="184"/>
                      </a:lnTo>
                      <a:lnTo>
                        <a:pt x="162" y="191"/>
                      </a:lnTo>
                      <a:lnTo>
                        <a:pt x="152" y="199"/>
                      </a:lnTo>
                      <a:lnTo>
                        <a:pt x="141" y="206"/>
                      </a:lnTo>
                      <a:lnTo>
                        <a:pt x="130" y="211"/>
                      </a:lnTo>
                      <a:lnTo>
                        <a:pt x="118" y="215"/>
                      </a:lnTo>
                      <a:lnTo>
                        <a:pt x="105" y="219"/>
                      </a:lnTo>
                      <a:lnTo>
                        <a:pt x="93" y="221"/>
                      </a:lnTo>
                      <a:lnTo>
                        <a:pt x="79" y="221"/>
                      </a:lnTo>
                      <a:lnTo>
                        <a:pt x="68" y="221"/>
                      </a:lnTo>
                      <a:lnTo>
                        <a:pt x="57" y="220"/>
                      </a:lnTo>
                      <a:lnTo>
                        <a:pt x="47" y="218"/>
                      </a:lnTo>
                      <a:lnTo>
                        <a:pt x="36" y="214"/>
                      </a:lnTo>
                      <a:lnTo>
                        <a:pt x="26" y="211"/>
                      </a:lnTo>
                      <a:lnTo>
                        <a:pt x="17" y="206"/>
                      </a:lnTo>
                      <a:lnTo>
                        <a:pt x="9" y="201"/>
                      </a:lnTo>
                      <a:lnTo>
                        <a:pt x="0" y="195"/>
                      </a:lnTo>
                      <a:lnTo>
                        <a:pt x="174" y="0"/>
                      </a:lnTo>
                      <a:lnTo>
                        <a:pt x="182" y="9"/>
                      </a:lnTo>
                      <a:lnTo>
                        <a:pt x="190" y="19"/>
                      </a:lnTo>
                      <a:lnTo>
                        <a:pt x="195" y="30"/>
                      </a:lnTo>
                      <a:lnTo>
                        <a:pt x="201" y="41"/>
                      </a:lnTo>
                      <a:lnTo>
                        <a:pt x="205" y="53"/>
                      </a:lnTo>
                      <a:lnTo>
                        <a:pt x="207" y="65"/>
                      </a:lnTo>
                      <a:lnTo>
                        <a:pt x="209" y="77"/>
                      </a:lnTo>
                      <a:lnTo>
                        <a:pt x="210" y="90"/>
                      </a:lnTo>
                      <a:close/>
                    </a:path>
                  </a:pathLst>
                </a:custGeom>
                <a:solidFill>
                  <a:srgbClr val="CC4E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2" name="Freeform 53"/>
                <p:cNvSpPr>
                  <a:spLocks/>
                </p:cNvSpPr>
                <p:nvPr/>
              </p:nvSpPr>
              <p:spPr bwMode="auto">
                <a:xfrm>
                  <a:off x="4183" y="2285"/>
                  <a:ext cx="23" cy="24"/>
                </a:xfrm>
                <a:custGeom>
                  <a:avLst/>
                  <a:gdLst/>
                  <a:ahLst/>
                  <a:cxnLst>
                    <a:cxn ang="0">
                      <a:pos x="207" y="89"/>
                    </a:cxn>
                    <a:cxn ang="0">
                      <a:pos x="207" y="103"/>
                    </a:cxn>
                    <a:cxn ang="0">
                      <a:pos x="205" y="116"/>
                    </a:cxn>
                    <a:cxn ang="0">
                      <a:pos x="202" y="128"/>
                    </a:cxn>
                    <a:cxn ang="0">
                      <a:pos x="197" y="140"/>
                    </a:cxn>
                    <a:cxn ang="0">
                      <a:pos x="192" y="151"/>
                    </a:cxn>
                    <a:cxn ang="0">
                      <a:pos x="185" y="162"/>
                    </a:cxn>
                    <a:cxn ang="0">
                      <a:pos x="178" y="172"/>
                    </a:cxn>
                    <a:cxn ang="0">
                      <a:pos x="170" y="180"/>
                    </a:cxn>
                    <a:cxn ang="0">
                      <a:pos x="160" y="189"/>
                    </a:cxn>
                    <a:cxn ang="0">
                      <a:pos x="150" y="197"/>
                    </a:cxn>
                    <a:cxn ang="0">
                      <a:pos x="140" y="204"/>
                    </a:cxn>
                    <a:cxn ang="0">
                      <a:pos x="128" y="209"/>
                    </a:cxn>
                    <a:cxn ang="0">
                      <a:pos x="116" y="213"/>
                    </a:cxn>
                    <a:cxn ang="0">
                      <a:pos x="104" y="217"/>
                    </a:cxn>
                    <a:cxn ang="0">
                      <a:pos x="91" y="218"/>
                    </a:cxn>
                    <a:cxn ang="0">
                      <a:pos x="78" y="219"/>
                    </a:cxn>
                    <a:cxn ang="0">
                      <a:pos x="67" y="219"/>
                    </a:cxn>
                    <a:cxn ang="0">
                      <a:pos x="57" y="217"/>
                    </a:cxn>
                    <a:cxn ang="0">
                      <a:pos x="46" y="214"/>
                    </a:cxn>
                    <a:cxn ang="0">
                      <a:pos x="36" y="212"/>
                    </a:cxn>
                    <a:cxn ang="0">
                      <a:pos x="26" y="208"/>
                    </a:cxn>
                    <a:cxn ang="0">
                      <a:pos x="18" y="204"/>
                    </a:cxn>
                    <a:cxn ang="0">
                      <a:pos x="9" y="198"/>
                    </a:cxn>
                    <a:cxn ang="0">
                      <a:pos x="0" y="193"/>
                    </a:cxn>
                    <a:cxn ang="0">
                      <a:pos x="172" y="0"/>
                    </a:cxn>
                    <a:cxn ang="0">
                      <a:pos x="180" y="9"/>
                    </a:cxn>
                    <a:cxn ang="0">
                      <a:pos x="186" y="19"/>
                    </a:cxn>
                    <a:cxn ang="0">
                      <a:pos x="193" y="30"/>
                    </a:cxn>
                    <a:cxn ang="0">
                      <a:pos x="199" y="41"/>
                    </a:cxn>
                    <a:cxn ang="0">
                      <a:pos x="202" y="52"/>
                    </a:cxn>
                    <a:cxn ang="0">
                      <a:pos x="205" y="64"/>
                    </a:cxn>
                    <a:cxn ang="0">
                      <a:pos x="207" y="76"/>
                    </a:cxn>
                    <a:cxn ang="0">
                      <a:pos x="207" y="89"/>
                    </a:cxn>
                  </a:cxnLst>
                  <a:rect l="0" t="0" r="r" b="b"/>
                  <a:pathLst>
                    <a:path w="207" h="219">
                      <a:moveTo>
                        <a:pt x="207" y="89"/>
                      </a:moveTo>
                      <a:lnTo>
                        <a:pt x="207" y="103"/>
                      </a:lnTo>
                      <a:lnTo>
                        <a:pt x="205" y="116"/>
                      </a:lnTo>
                      <a:lnTo>
                        <a:pt x="202" y="128"/>
                      </a:lnTo>
                      <a:lnTo>
                        <a:pt x="197" y="140"/>
                      </a:lnTo>
                      <a:lnTo>
                        <a:pt x="192" y="151"/>
                      </a:lnTo>
                      <a:lnTo>
                        <a:pt x="185" y="162"/>
                      </a:lnTo>
                      <a:lnTo>
                        <a:pt x="178" y="172"/>
                      </a:lnTo>
                      <a:lnTo>
                        <a:pt x="170" y="180"/>
                      </a:lnTo>
                      <a:lnTo>
                        <a:pt x="160" y="189"/>
                      </a:lnTo>
                      <a:lnTo>
                        <a:pt x="150" y="197"/>
                      </a:lnTo>
                      <a:lnTo>
                        <a:pt x="140" y="204"/>
                      </a:lnTo>
                      <a:lnTo>
                        <a:pt x="128" y="209"/>
                      </a:lnTo>
                      <a:lnTo>
                        <a:pt x="116" y="213"/>
                      </a:lnTo>
                      <a:lnTo>
                        <a:pt x="104" y="217"/>
                      </a:lnTo>
                      <a:lnTo>
                        <a:pt x="91" y="218"/>
                      </a:lnTo>
                      <a:lnTo>
                        <a:pt x="78" y="219"/>
                      </a:lnTo>
                      <a:lnTo>
                        <a:pt x="67" y="219"/>
                      </a:lnTo>
                      <a:lnTo>
                        <a:pt x="57" y="217"/>
                      </a:lnTo>
                      <a:lnTo>
                        <a:pt x="46" y="214"/>
                      </a:lnTo>
                      <a:lnTo>
                        <a:pt x="36" y="212"/>
                      </a:lnTo>
                      <a:lnTo>
                        <a:pt x="26" y="208"/>
                      </a:lnTo>
                      <a:lnTo>
                        <a:pt x="18" y="204"/>
                      </a:lnTo>
                      <a:lnTo>
                        <a:pt x="9" y="198"/>
                      </a:lnTo>
                      <a:lnTo>
                        <a:pt x="0" y="193"/>
                      </a:lnTo>
                      <a:lnTo>
                        <a:pt x="172" y="0"/>
                      </a:lnTo>
                      <a:lnTo>
                        <a:pt x="180" y="9"/>
                      </a:lnTo>
                      <a:lnTo>
                        <a:pt x="186" y="19"/>
                      </a:lnTo>
                      <a:lnTo>
                        <a:pt x="193" y="30"/>
                      </a:lnTo>
                      <a:lnTo>
                        <a:pt x="199" y="41"/>
                      </a:lnTo>
                      <a:lnTo>
                        <a:pt x="202" y="52"/>
                      </a:lnTo>
                      <a:lnTo>
                        <a:pt x="205" y="64"/>
                      </a:lnTo>
                      <a:lnTo>
                        <a:pt x="207" y="76"/>
                      </a:lnTo>
                      <a:lnTo>
                        <a:pt x="207" y="89"/>
                      </a:lnTo>
                      <a:close/>
                    </a:path>
                  </a:pathLst>
                </a:custGeom>
                <a:solidFill>
                  <a:srgbClr val="CC4F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3" name="Freeform 54"/>
                <p:cNvSpPr>
                  <a:spLocks/>
                </p:cNvSpPr>
                <p:nvPr/>
              </p:nvSpPr>
              <p:spPr bwMode="auto">
                <a:xfrm>
                  <a:off x="4183" y="2285"/>
                  <a:ext cx="23" cy="24"/>
                </a:xfrm>
                <a:custGeom>
                  <a:avLst/>
                  <a:gdLst/>
                  <a:ahLst/>
                  <a:cxnLst>
                    <a:cxn ang="0">
                      <a:pos x="205" y="87"/>
                    </a:cxn>
                    <a:cxn ang="0">
                      <a:pos x="204" y="101"/>
                    </a:cxn>
                    <a:cxn ang="0">
                      <a:pos x="202" y="114"/>
                    </a:cxn>
                    <a:cxn ang="0">
                      <a:pos x="200" y="126"/>
                    </a:cxn>
                    <a:cxn ang="0">
                      <a:pos x="195" y="137"/>
                    </a:cxn>
                    <a:cxn ang="0">
                      <a:pos x="190" y="149"/>
                    </a:cxn>
                    <a:cxn ang="0">
                      <a:pos x="183" y="159"/>
                    </a:cxn>
                    <a:cxn ang="0">
                      <a:pos x="176" y="169"/>
                    </a:cxn>
                    <a:cxn ang="0">
                      <a:pos x="168" y="177"/>
                    </a:cxn>
                    <a:cxn ang="0">
                      <a:pos x="158" y="186"/>
                    </a:cxn>
                    <a:cxn ang="0">
                      <a:pos x="148" y="194"/>
                    </a:cxn>
                    <a:cxn ang="0">
                      <a:pos x="138" y="200"/>
                    </a:cxn>
                    <a:cxn ang="0">
                      <a:pos x="127" y="205"/>
                    </a:cxn>
                    <a:cxn ang="0">
                      <a:pos x="115" y="209"/>
                    </a:cxn>
                    <a:cxn ang="0">
                      <a:pos x="103" y="212"/>
                    </a:cxn>
                    <a:cxn ang="0">
                      <a:pos x="90" y="215"/>
                    </a:cxn>
                    <a:cxn ang="0">
                      <a:pos x="77" y="215"/>
                    </a:cxn>
                    <a:cxn ang="0">
                      <a:pos x="67" y="215"/>
                    </a:cxn>
                    <a:cxn ang="0">
                      <a:pos x="56" y="214"/>
                    </a:cxn>
                    <a:cxn ang="0">
                      <a:pos x="46" y="211"/>
                    </a:cxn>
                    <a:cxn ang="0">
                      <a:pos x="36" y="208"/>
                    </a:cxn>
                    <a:cxn ang="0">
                      <a:pos x="26" y="205"/>
                    </a:cxn>
                    <a:cxn ang="0">
                      <a:pos x="17" y="200"/>
                    </a:cxn>
                    <a:cxn ang="0">
                      <a:pos x="8" y="195"/>
                    </a:cxn>
                    <a:cxn ang="0">
                      <a:pos x="0" y="189"/>
                    </a:cxn>
                    <a:cxn ang="0">
                      <a:pos x="170" y="0"/>
                    </a:cxn>
                    <a:cxn ang="0">
                      <a:pos x="178" y="8"/>
                    </a:cxn>
                    <a:cxn ang="0">
                      <a:pos x="184" y="18"/>
                    </a:cxn>
                    <a:cxn ang="0">
                      <a:pos x="191" y="28"/>
                    </a:cxn>
                    <a:cxn ang="0">
                      <a:pos x="195" y="39"/>
                    </a:cxn>
                    <a:cxn ang="0">
                      <a:pos x="200" y="51"/>
                    </a:cxn>
                    <a:cxn ang="0">
                      <a:pos x="203" y="62"/>
                    </a:cxn>
                    <a:cxn ang="0">
                      <a:pos x="204" y="75"/>
                    </a:cxn>
                    <a:cxn ang="0">
                      <a:pos x="205" y="87"/>
                    </a:cxn>
                  </a:cxnLst>
                  <a:rect l="0" t="0" r="r" b="b"/>
                  <a:pathLst>
                    <a:path w="205" h="215">
                      <a:moveTo>
                        <a:pt x="205" y="87"/>
                      </a:moveTo>
                      <a:lnTo>
                        <a:pt x="204" y="101"/>
                      </a:lnTo>
                      <a:lnTo>
                        <a:pt x="202" y="114"/>
                      </a:lnTo>
                      <a:lnTo>
                        <a:pt x="200" y="126"/>
                      </a:lnTo>
                      <a:lnTo>
                        <a:pt x="195" y="137"/>
                      </a:lnTo>
                      <a:lnTo>
                        <a:pt x="190" y="149"/>
                      </a:lnTo>
                      <a:lnTo>
                        <a:pt x="183" y="159"/>
                      </a:lnTo>
                      <a:lnTo>
                        <a:pt x="176" y="169"/>
                      </a:lnTo>
                      <a:lnTo>
                        <a:pt x="168" y="177"/>
                      </a:lnTo>
                      <a:lnTo>
                        <a:pt x="158" y="186"/>
                      </a:lnTo>
                      <a:lnTo>
                        <a:pt x="148" y="194"/>
                      </a:lnTo>
                      <a:lnTo>
                        <a:pt x="138" y="200"/>
                      </a:lnTo>
                      <a:lnTo>
                        <a:pt x="127" y="205"/>
                      </a:lnTo>
                      <a:lnTo>
                        <a:pt x="115" y="209"/>
                      </a:lnTo>
                      <a:lnTo>
                        <a:pt x="103" y="212"/>
                      </a:lnTo>
                      <a:lnTo>
                        <a:pt x="90" y="215"/>
                      </a:lnTo>
                      <a:lnTo>
                        <a:pt x="77" y="215"/>
                      </a:lnTo>
                      <a:lnTo>
                        <a:pt x="67" y="215"/>
                      </a:lnTo>
                      <a:lnTo>
                        <a:pt x="56" y="214"/>
                      </a:lnTo>
                      <a:lnTo>
                        <a:pt x="46" y="211"/>
                      </a:lnTo>
                      <a:lnTo>
                        <a:pt x="36" y="208"/>
                      </a:lnTo>
                      <a:lnTo>
                        <a:pt x="26" y="205"/>
                      </a:lnTo>
                      <a:lnTo>
                        <a:pt x="17" y="200"/>
                      </a:lnTo>
                      <a:lnTo>
                        <a:pt x="8" y="195"/>
                      </a:lnTo>
                      <a:lnTo>
                        <a:pt x="0" y="189"/>
                      </a:lnTo>
                      <a:lnTo>
                        <a:pt x="170" y="0"/>
                      </a:lnTo>
                      <a:lnTo>
                        <a:pt x="178" y="8"/>
                      </a:lnTo>
                      <a:lnTo>
                        <a:pt x="184" y="18"/>
                      </a:lnTo>
                      <a:lnTo>
                        <a:pt x="191" y="28"/>
                      </a:lnTo>
                      <a:lnTo>
                        <a:pt x="195" y="39"/>
                      </a:lnTo>
                      <a:lnTo>
                        <a:pt x="200" y="51"/>
                      </a:lnTo>
                      <a:lnTo>
                        <a:pt x="203" y="62"/>
                      </a:lnTo>
                      <a:lnTo>
                        <a:pt x="204" y="75"/>
                      </a:lnTo>
                      <a:lnTo>
                        <a:pt x="205" y="87"/>
                      </a:lnTo>
                      <a:close/>
                    </a:path>
                  </a:pathLst>
                </a:custGeom>
                <a:solidFill>
                  <a:srgbClr val="CD51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4" name="Freeform 55"/>
                <p:cNvSpPr>
                  <a:spLocks/>
                </p:cNvSpPr>
                <p:nvPr/>
              </p:nvSpPr>
              <p:spPr bwMode="auto">
                <a:xfrm>
                  <a:off x="4183" y="2285"/>
                  <a:ext cx="22" cy="24"/>
                </a:xfrm>
                <a:custGeom>
                  <a:avLst/>
                  <a:gdLst/>
                  <a:ahLst/>
                  <a:cxnLst>
                    <a:cxn ang="0">
                      <a:pos x="202" y="86"/>
                    </a:cxn>
                    <a:cxn ang="0">
                      <a:pos x="202" y="100"/>
                    </a:cxn>
                    <a:cxn ang="0">
                      <a:pos x="200" y="112"/>
                    </a:cxn>
                    <a:cxn ang="0">
                      <a:pos x="197" y="124"/>
                    </a:cxn>
                    <a:cxn ang="0">
                      <a:pos x="192" y="136"/>
                    </a:cxn>
                    <a:cxn ang="0">
                      <a:pos x="187" y="147"/>
                    </a:cxn>
                    <a:cxn ang="0">
                      <a:pos x="181" y="157"/>
                    </a:cxn>
                    <a:cxn ang="0">
                      <a:pos x="173" y="167"/>
                    </a:cxn>
                    <a:cxn ang="0">
                      <a:pos x="166" y="175"/>
                    </a:cxn>
                    <a:cxn ang="0">
                      <a:pos x="156" y="184"/>
                    </a:cxn>
                    <a:cxn ang="0">
                      <a:pos x="147" y="191"/>
                    </a:cxn>
                    <a:cxn ang="0">
                      <a:pos x="136" y="197"/>
                    </a:cxn>
                    <a:cxn ang="0">
                      <a:pos x="125" y="203"/>
                    </a:cxn>
                    <a:cxn ang="0">
                      <a:pos x="114" y="207"/>
                    </a:cxn>
                    <a:cxn ang="0">
                      <a:pos x="102" y="210"/>
                    </a:cxn>
                    <a:cxn ang="0">
                      <a:pos x="89" y="211"/>
                    </a:cxn>
                    <a:cxn ang="0">
                      <a:pos x="76" y="213"/>
                    </a:cxn>
                    <a:cxn ang="0">
                      <a:pos x="66" y="213"/>
                    </a:cxn>
                    <a:cxn ang="0">
                      <a:pos x="55" y="210"/>
                    </a:cxn>
                    <a:cxn ang="0">
                      <a:pos x="45" y="209"/>
                    </a:cxn>
                    <a:cxn ang="0">
                      <a:pos x="35" y="206"/>
                    </a:cxn>
                    <a:cxn ang="0">
                      <a:pos x="25" y="203"/>
                    </a:cxn>
                    <a:cxn ang="0">
                      <a:pos x="17" y="198"/>
                    </a:cxn>
                    <a:cxn ang="0">
                      <a:pos x="8" y="193"/>
                    </a:cxn>
                    <a:cxn ang="0">
                      <a:pos x="0" y="187"/>
                    </a:cxn>
                    <a:cxn ang="0">
                      <a:pos x="168" y="0"/>
                    </a:cxn>
                    <a:cxn ang="0">
                      <a:pos x="176" y="8"/>
                    </a:cxn>
                    <a:cxn ang="0">
                      <a:pos x="182" y="18"/>
                    </a:cxn>
                    <a:cxn ang="0">
                      <a:pos x="188" y="28"/>
                    </a:cxn>
                    <a:cxn ang="0">
                      <a:pos x="193" y="39"/>
                    </a:cxn>
                    <a:cxn ang="0">
                      <a:pos x="197" y="50"/>
                    </a:cxn>
                    <a:cxn ang="0">
                      <a:pos x="200" y="62"/>
                    </a:cxn>
                    <a:cxn ang="0">
                      <a:pos x="202" y="74"/>
                    </a:cxn>
                    <a:cxn ang="0">
                      <a:pos x="202" y="86"/>
                    </a:cxn>
                  </a:cxnLst>
                  <a:rect l="0" t="0" r="r" b="b"/>
                  <a:pathLst>
                    <a:path w="202" h="213">
                      <a:moveTo>
                        <a:pt x="202" y="86"/>
                      </a:moveTo>
                      <a:lnTo>
                        <a:pt x="202" y="100"/>
                      </a:lnTo>
                      <a:lnTo>
                        <a:pt x="200" y="112"/>
                      </a:lnTo>
                      <a:lnTo>
                        <a:pt x="197" y="124"/>
                      </a:lnTo>
                      <a:lnTo>
                        <a:pt x="192" y="136"/>
                      </a:lnTo>
                      <a:lnTo>
                        <a:pt x="187" y="147"/>
                      </a:lnTo>
                      <a:lnTo>
                        <a:pt x="181" y="157"/>
                      </a:lnTo>
                      <a:lnTo>
                        <a:pt x="173" y="167"/>
                      </a:lnTo>
                      <a:lnTo>
                        <a:pt x="166" y="175"/>
                      </a:lnTo>
                      <a:lnTo>
                        <a:pt x="156" y="184"/>
                      </a:lnTo>
                      <a:lnTo>
                        <a:pt x="147" y="191"/>
                      </a:lnTo>
                      <a:lnTo>
                        <a:pt x="136" y="197"/>
                      </a:lnTo>
                      <a:lnTo>
                        <a:pt x="125" y="203"/>
                      </a:lnTo>
                      <a:lnTo>
                        <a:pt x="114" y="207"/>
                      </a:lnTo>
                      <a:lnTo>
                        <a:pt x="102" y="210"/>
                      </a:lnTo>
                      <a:lnTo>
                        <a:pt x="89" y="211"/>
                      </a:lnTo>
                      <a:lnTo>
                        <a:pt x="76" y="213"/>
                      </a:lnTo>
                      <a:lnTo>
                        <a:pt x="66" y="213"/>
                      </a:lnTo>
                      <a:lnTo>
                        <a:pt x="55" y="210"/>
                      </a:lnTo>
                      <a:lnTo>
                        <a:pt x="45" y="209"/>
                      </a:lnTo>
                      <a:lnTo>
                        <a:pt x="35" y="206"/>
                      </a:lnTo>
                      <a:lnTo>
                        <a:pt x="25" y="203"/>
                      </a:lnTo>
                      <a:lnTo>
                        <a:pt x="17" y="198"/>
                      </a:lnTo>
                      <a:lnTo>
                        <a:pt x="8" y="193"/>
                      </a:lnTo>
                      <a:lnTo>
                        <a:pt x="0" y="187"/>
                      </a:lnTo>
                      <a:lnTo>
                        <a:pt x="168" y="0"/>
                      </a:lnTo>
                      <a:lnTo>
                        <a:pt x="176" y="8"/>
                      </a:lnTo>
                      <a:lnTo>
                        <a:pt x="182" y="18"/>
                      </a:lnTo>
                      <a:lnTo>
                        <a:pt x="188" y="28"/>
                      </a:lnTo>
                      <a:lnTo>
                        <a:pt x="193" y="39"/>
                      </a:lnTo>
                      <a:lnTo>
                        <a:pt x="197" y="50"/>
                      </a:lnTo>
                      <a:lnTo>
                        <a:pt x="200" y="62"/>
                      </a:lnTo>
                      <a:lnTo>
                        <a:pt x="202" y="74"/>
                      </a:lnTo>
                      <a:lnTo>
                        <a:pt x="202" y="86"/>
                      </a:lnTo>
                      <a:close/>
                    </a:path>
                  </a:pathLst>
                </a:custGeom>
                <a:solidFill>
                  <a:srgbClr val="CF51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9" name="Freeform 60"/>
                <p:cNvSpPr>
                  <a:spLocks/>
                </p:cNvSpPr>
                <p:nvPr/>
              </p:nvSpPr>
              <p:spPr bwMode="auto">
                <a:xfrm>
                  <a:off x="4184" y="2286"/>
                  <a:ext cx="20" cy="22"/>
                </a:xfrm>
                <a:custGeom>
                  <a:avLst/>
                  <a:gdLst/>
                  <a:ahLst/>
                  <a:cxnLst>
                    <a:cxn ang="0">
                      <a:pos x="188" y="80"/>
                    </a:cxn>
                    <a:cxn ang="0">
                      <a:pos x="187" y="92"/>
                    </a:cxn>
                    <a:cxn ang="0">
                      <a:pos x="186" y="105"/>
                    </a:cxn>
                    <a:cxn ang="0">
                      <a:pos x="183" y="116"/>
                    </a:cxn>
                    <a:cxn ang="0">
                      <a:pos x="180" y="126"/>
                    </a:cxn>
                    <a:cxn ang="0">
                      <a:pos x="174" y="136"/>
                    </a:cxn>
                    <a:cxn ang="0">
                      <a:pos x="169" y="146"/>
                    </a:cxn>
                    <a:cxn ang="0">
                      <a:pos x="161" y="156"/>
                    </a:cxn>
                    <a:cxn ang="0">
                      <a:pos x="153" y="164"/>
                    </a:cxn>
                    <a:cxn ang="0">
                      <a:pos x="146" y="171"/>
                    </a:cxn>
                    <a:cxn ang="0">
                      <a:pos x="137" y="178"/>
                    </a:cxn>
                    <a:cxn ang="0">
                      <a:pos x="127" y="185"/>
                    </a:cxn>
                    <a:cxn ang="0">
                      <a:pos x="116" y="189"/>
                    </a:cxn>
                    <a:cxn ang="0">
                      <a:pos x="105" y="193"/>
                    </a:cxn>
                    <a:cxn ang="0">
                      <a:pos x="94" y="196"/>
                    </a:cxn>
                    <a:cxn ang="0">
                      <a:pos x="82" y="198"/>
                    </a:cxn>
                    <a:cxn ang="0">
                      <a:pos x="70" y="199"/>
                    </a:cxn>
                    <a:cxn ang="0">
                      <a:pos x="60" y="198"/>
                    </a:cxn>
                    <a:cxn ang="0">
                      <a:pos x="51" y="197"/>
                    </a:cxn>
                    <a:cxn ang="0">
                      <a:pos x="41" y="195"/>
                    </a:cxn>
                    <a:cxn ang="0">
                      <a:pos x="33" y="192"/>
                    </a:cxn>
                    <a:cxn ang="0">
                      <a:pos x="24" y="189"/>
                    </a:cxn>
                    <a:cxn ang="0">
                      <a:pos x="15" y="185"/>
                    </a:cxn>
                    <a:cxn ang="0">
                      <a:pos x="7" y="180"/>
                    </a:cxn>
                    <a:cxn ang="0">
                      <a:pos x="0" y="175"/>
                    </a:cxn>
                    <a:cxn ang="0">
                      <a:pos x="157" y="0"/>
                    </a:cxn>
                    <a:cxn ang="0">
                      <a:pos x="163" y="8"/>
                    </a:cxn>
                    <a:cxn ang="0">
                      <a:pos x="170" y="17"/>
                    </a:cxn>
                    <a:cxn ang="0">
                      <a:pos x="175" y="27"/>
                    </a:cxn>
                    <a:cxn ang="0">
                      <a:pos x="180" y="36"/>
                    </a:cxn>
                    <a:cxn ang="0">
                      <a:pos x="183" y="46"/>
                    </a:cxn>
                    <a:cxn ang="0">
                      <a:pos x="186" y="57"/>
                    </a:cxn>
                    <a:cxn ang="0">
                      <a:pos x="187" y="69"/>
                    </a:cxn>
                    <a:cxn ang="0">
                      <a:pos x="188" y="80"/>
                    </a:cxn>
                  </a:cxnLst>
                  <a:rect l="0" t="0" r="r" b="b"/>
                  <a:pathLst>
                    <a:path w="188" h="199">
                      <a:moveTo>
                        <a:pt x="188" y="80"/>
                      </a:moveTo>
                      <a:lnTo>
                        <a:pt x="187" y="92"/>
                      </a:lnTo>
                      <a:lnTo>
                        <a:pt x="186" y="105"/>
                      </a:lnTo>
                      <a:lnTo>
                        <a:pt x="183" y="116"/>
                      </a:lnTo>
                      <a:lnTo>
                        <a:pt x="180" y="126"/>
                      </a:lnTo>
                      <a:lnTo>
                        <a:pt x="174" y="136"/>
                      </a:lnTo>
                      <a:lnTo>
                        <a:pt x="169" y="146"/>
                      </a:lnTo>
                      <a:lnTo>
                        <a:pt x="161" y="156"/>
                      </a:lnTo>
                      <a:lnTo>
                        <a:pt x="153" y="164"/>
                      </a:lnTo>
                      <a:lnTo>
                        <a:pt x="146" y="171"/>
                      </a:lnTo>
                      <a:lnTo>
                        <a:pt x="137" y="178"/>
                      </a:lnTo>
                      <a:lnTo>
                        <a:pt x="127" y="185"/>
                      </a:lnTo>
                      <a:lnTo>
                        <a:pt x="116" y="189"/>
                      </a:lnTo>
                      <a:lnTo>
                        <a:pt x="105" y="193"/>
                      </a:lnTo>
                      <a:lnTo>
                        <a:pt x="94" y="196"/>
                      </a:lnTo>
                      <a:lnTo>
                        <a:pt x="82" y="198"/>
                      </a:lnTo>
                      <a:lnTo>
                        <a:pt x="70" y="199"/>
                      </a:lnTo>
                      <a:lnTo>
                        <a:pt x="60" y="198"/>
                      </a:lnTo>
                      <a:lnTo>
                        <a:pt x="51" y="197"/>
                      </a:lnTo>
                      <a:lnTo>
                        <a:pt x="41" y="195"/>
                      </a:lnTo>
                      <a:lnTo>
                        <a:pt x="33" y="192"/>
                      </a:lnTo>
                      <a:lnTo>
                        <a:pt x="24" y="189"/>
                      </a:lnTo>
                      <a:lnTo>
                        <a:pt x="15" y="185"/>
                      </a:lnTo>
                      <a:lnTo>
                        <a:pt x="7" y="180"/>
                      </a:lnTo>
                      <a:lnTo>
                        <a:pt x="0" y="175"/>
                      </a:lnTo>
                      <a:lnTo>
                        <a:pt x="157" y="0"/>
                      </a:lnTo>
                      <a:lnTo>
                        <a:pt x="163" y="8"/>
                      </a:lnTo>
                      <a:lnTo>
                        <a:pt x="170" y="17"/>
                      </a:lnTo>
                      <a:lnTo>
                        <a:pt x="175" y="27"/>
                      </a:lnTo>
                      <a:lnTo>
                        <a:pt x="180" y="36"/>
                      </a:lnTo>
                      <a:lnTo>
                        <a:pt x="183" y="46"/>
                      </a:lnTo>
                      <a:lnTo>
                        <a:pt x="186" y="57"/>
                      </a:lnTo>
                      <a:lnTo>
                        <a:pt x="187" y="69"/>
                      </a:lnTo>
                      <a:lnTo>
                        <a:pt x="188" y="80"/>
                      </a:lnTo>
                      <a:close/>
                    </a:path>
                  </a:pathLst>
                </a:custGeom>
                <a:solidFill>
                  <a:srgbClr val="D055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90" name="Freeform 61"/>
                <p:cNvSpPr>
                  <a:spLocks/>
                </p:cNvSpPr>
                <p:nvPr/>
              </p:nvSpPr>
              <p:spPr bwMode="auto">
                <a:xfrm>
                  <a:off x="4184" y="2286"/>
                  <a:ext cx="20" cy="22"/>
                </a:xfrm>
                <a:custGeom>
                  <a:avLst/>
                  <a:gdLst/>
                  <a:ahLst/>
                  <a:cxnLst>
                    <a:cxn ang="0">
                      <a:pos x="186" y="79"/>
                    </a:cxn>
                    <a:cxn ang="0">
                      <a:pos x="185" y="91"/>
                    </a:cxn>
                    <a:cxn ang="0">
                      <a:pos x="183" y="104"/>
                    </a:cxn>
                    <a:cxn ang="0">
                      <a:pos x="181" y="115"/>
                    </a:cxn>
                    <a:cxn ang="0">
                      <a:pos x="176" y="124"/>
                    </a:cxn>
                    <a:cxn ang="0">
                      <a:pos x="172" y="135"/>
                    </a:cxn>
                    <a:cxn ang="0">
                      <a:pos x="165" y="145"/>
                    </a:cxn>
                    <a:cxn ang="0">
                      <a:pos x="159" y="154"/>
                    </a:cxn>
                    <a:cxn ang="0">
                      <a:pos x="151" y="162"/>
                    </a:cxn>
                    <a:cxn ang="0">
                      <a:pos x="143" y="169"/>
                    </a:cxn>
                    <a:cxn ang="0">
                      <a:pos x="135" y="176"/>
                    </a:cxn>
                    <a:cxn ang="0">
                      <a:pos x="125" y="181"/>
                    </a:cxn>
                    <a:cxn ang="0">
                      <a:pos x="115" y="187"/>
                    </a:cxn>
                    <a:cxn ang="0">
                      <a:pos x="104" y="191"/>
                    </a:cxn>
                    <a:cxn ang="0">
                      <a:pos x="93" y="194"/>
                    </a:cxn>
                    <a:cxn ang="0">
                      <a:pos x="81" y="196"/>
                    </a:cxn>
                    <a:cxn ang="0">
                      <a:pos x="69" y="196"/>
                    </a:cxn>
                    <a:cxn ang="0">
                      <a:pos x="60" y="196"/>
                    </a:cxn>
                    <a:cxn ang="0">
                      <a:pos x="50" y="195"/>
                    </a:cxn>
                    <a:cxn ang="0">
                      <a:pos x="40" y="192"/>
                    </a:cxn>
                    <a:cxn ang="0">
                      <a:pos x="32" y="190"/>
                    </a:cxn>
                    <a:cxn ang="0">
                      <a:pos x="23" y="187"/>
                    </a:cxn>
                    <a:cxn ang="0">
                      <a:pos x="15" y="183"/>
                    </a:cxn>
                    <a:cxn ang="0">
                      <a:pos x="6" y="178"/>
                    </a:cxn>
                    <a:cxn ang="0">
                      <a:pos x="0" y="173"/>
                    </a:cxn>
                    <a:cxn ang="0">
                      <a:pos x="154" y="0"/>
                    </a:cxn>
                    <a:cxn ang="0">
                      <a:pos x="161" y="8"/>
                    </a:cxn>
                    <a:cxn ang="0">
                      <a:pos x="168" y="17"/>
                    </a:cxn>
                    <a:cxn ang="0">
                      <a:pos x="173" y="27"/>
                    </a:cxn>
                    <a:cxn ang="0">
                      <a:pos x="177" y="37"/>
                    </a:cxn>
                    <a:cxn ang="0">
                      <a:pos x="181" y="46"/>
                    </a:cxn>
                    <a:cxn ang="0">
                      <a:pos x="183" y="57"/>
                    </a:cxn>
                    <a:cxn ang="0">
                      <a:pos x="185" y="68"/>
                    </a:cxn>
                    <a:cxn ang="0">
                      <a:pos x="186" y="79"/>
                    </a:cxn>
                  </a:cxnLst>
                  <a:rect l="0" t="0" r="r" b="b"/>
                  <a:pathLst>
                    <a:path w="186" h="196">
                      <a:moveTo>
                        <a:pt x="186" y="79"/>
                      </a:moveTo>
                      <a:lnTo>
                        <a:pt x="185" y="91"/>
                      </a:lnTo>
                      <a:lnTo>
                        <a:pt x="183" y="104"/>
                      </a:lnTo>
                      <a:lnTo>
                        <a:pt x="181" y="115"/>
                      </a:lnTo>
                      <a:lnTo>
                        <a:pt x="176" y="124"/>
                      </a:lnTo>
                      <a:lnTo>
                        <a:pt x="172" y="135"/>
                      </a:lnTo>
                      <a:lnTo>
                        <a:pt x="165" y="145"/>
                      </a:lnTo>
                      <a:lnTo>
                        <a:pt x="159" y="154"/>
                      </a:lnTo>
                      <a:lnTo>
                        <a:pt x="151" y="162"/>
                      </a:lnTo>
                      <a:lnTo>
                        <a:pt x="143" y="169"/>
                      </a:lnTo>
                      <a:lnTo>
                        <a:pt x="135" y="176"/>
                      </a:lnTo>
                      <a:lnTo>
                        <a:pt x="125" y="181"/>
                      </a:lnTo>
                      <a:lnTo>
                        <a:pt x="115" y="187"/>
                      </a:lnTo>
                      <a:lnTo>
                        <a:pt x="104" y="191"/>
                      </a:lnTo>
                      <a:lnTo>
                        <a:pt x="93" y="194"/>
                      </a:lnTo>
                      <a:lnTo>
                        <a:pt x="81" y="196"/>
                      </a:lnTo>
                      <a:lnTo>
                        <a:pt x="69" y="196"/>
                      </a:lnTo>
                      <a:lnTo>
                        <a:pt x="60" y="196"/>
                      </a:lnTo>
                      <a:lnTo>
                        <a:pt x="50" y="195"/>
                      </a:lnTo>
                      <a:lnTo>
                        <a:pt x="40" y="192"/>
                      </a:lnTo>
                      <a:lnTo>
                        <a:pt x="32" y="190"/>
                      </a:lnTo>
                      <a:lnTo>
                        <a:pt x="23" y="187"/>
                      </a:lnTo>
                      <a:lnTo>
                        <a:pt x="15" y="183"/>
                      </a:lnTo>
                      <a:lnTo>
                        <a:pt x="6" y="178"/>
                      </a:lnTo>
                      <a:lnTo>
                        <a:pt x="0" y="173"/>
                      </a:lnTo>
                      <a:lnTo>
                        <a:pt x="154" y="0"/>
                      </a:lnTo>
                      <a:lnTo>
                        <a:pt x="161" y="8"/>
                      </a:lnTo>
                      <a:lnTo>
                        <a:pt x="168" y="17"/>
                      </a:lnTo>
                      <a:lnTo>
                        <a:pt x="173" y="27"/>
                      </a:lnTo>
                      <a:lnTo>
                        <a:pt x="177" y="37"/>
                      </a:lnTo>
                      <a:lnTo>
                        <a:pt x="181" y="46"/>
                      </a:lnTo>
                      <a:lnTo>
                        <a:pt x="183" y="57"/>
                      </a:lnTo>
                      <a:lnTo>
                        <a:pt x="185" y="68"/>
                      </a:lnTo>
                      <a:lnTo>
                        <a:pt x="186" y="79"/>
                      </a:lnTo>
                      <a:close/>
                    </a:path>
                  </a:pathLst>
                </a:custGeom>
                <a:solidFill>
                  <a:srgbClr val="D055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91" name="Freeform 62"/>
                <p:cNvSpPr>
                  <a:spLocks/>
                </p:cNvSpPr>
                <p:nvPr/>
              </p:nvSpPr>
              <p:spPr bwMode="auto">
                <a:xfrm>
                  <a:off x="4184" y="2286"/>
                  <a:ext cx="20" cy="22"/>
                </a:xfrm>
                <a:custGeom>
                  <a:avLst/>
                  <a:gdLst/>
                  <a:ahLst/>
                  <a:cxnLst>
                    <a:cxn ang="0">
                      <a:pos x="183" y="78"/>
                    </a:cxn>
                    <a:cxn ang="0">
                      <a:pos x="182" y="90"/>
                    </a:cxn>
                    <a:cxn ang="0">
                      <a:pos x="181" y="101"/>
                    </a:cxn>
                    <a:cxn ang="0">
                      <a:pos x="178" y="112"/>
                    </a:cxn>
                    <a:cxn ang="0">
                      <a:pos x="174" y="123"/>
                    </a:cxn>
                    <a:cxn ang="0">
                      <a:pos x="169" y="133"/>
                    </a:cxn>
                    <a:cxn ang="0">
                      <a:pos x="163" y="143"/>
                    </a:cxn>
                    <a:cxn ang="0">
                      <a:pos x="157" y="152"/>
                    </a:cxn>
                    <a:cxn ang="0">
                      <a:pos x="149" y="160"/>
                    </a:cxn>
                    <a:cxn ang="0">
                      <a:pos x="141" y="167"/>
                    </a:cxn>
                    <a:cxn ang="0">
                      <a:pos x="133" y="174"/>
                    </a:cxn>
                    <a:cxn ang="0">
                      <a:pos x="123" y="179"/>
                    </a:cxn>
                    <a:cxn ang="0">
                      <a:pos x="113" y="185"/>
                    </a:cxn>
                    <a:cxn ang="0">
                      <a:pos x="102" y="188"/>
                    </a:cxn>
                    <a:cxn ang="0">
                      <a:pos x="91" y="191"/>
                    </a:cxn>
                    <a:cxn ang="0">
                      <a:pos x="80" y="193"/>
                    </a:cxn>
                    <a:cxn ang="0">
                      <a:pos x="68" y="194"/>
                    </a:cxn>
                    <a:cxn ang="0">
                      <a:pos x="59" y="193"/>
                    </a:cxn>
                    <a:cxn ang="0">
                      <a:pos x="49" y="191"/>
                    </a:cxn>
                    <a:cxn ang="0">
                      <a:pos x="40" y="190"/>
                    </a:cxn>
                    <a:cxn ang="0">
                      <a:pos x="32" y="187"/>
                    </a:cxn>
                    <a:cxn ang="0">
                      <a:pos x="23" y="184"/>
                    </a:cxn>
                    <a:cxn ang="0">
                      <a:pos x="15" y="180"/>
                    </a:cxn>
                    <a:cxn ang="0">
                      <a:pos x="6" y="176"/>
                    </a:cxn>
                    <a:cxn ang="0">
                      <a:pos x="0" y="171"/>
                    </a:cxn>
                    <a:cxn ang="0">
                      <a:pos x="152" y="0"/>
                    </a:cxn>
                    <a:cxn ang="0">
                      <a:pos x="159" y="8"/>
                    </a:cxn>
                    <a:cxn ang="0">
                      <a:pos x="165" y="17"/>
                    </a:cxn>
                    <a:cxn ang="0">
                      <a:pos x="170" y="26"/>
                    </a:cxn>
                    <a:cxn ang="0">
                      <a:pos x="174" y="36"/>
                    </a:cxn>
                    <a:cxn ang="0">
                      <a:pos x="179" y="45"/>
                    </a:cxn>
                    <a:cxn ang="0">
                      <a:pos x="181" y="56"/>
                    </a:cxn>
                    <a:cxn ang="0">
                      <a:pos x="183" y="67"/>
                    </a:cxn>
                    <a:cxn ang="0">
                      <a:pos x="183" y="78"/>
                    </a:cxn>
                  </a:cxnLst>
                  <a:rect l="0" t="0" r="r" b="b"/>
                  <a:pathLst>
                    <a:path w="183" h="194">
                      <a:moveTo>
                        <a:pt x="183" y="78"/>
                      </a:moveTo>
                      <a:lnTo>
                        <a:pt x="182" y="90"/>
                      </a:lnTo>
                      <a:lnTo>
                        <a:pt x="181" y="101"/>
                      </a:lnTo>
                      <a:lnTo>
                        <a:pt x="178" y="112"/>
                      </a:lnTo>
                      <a:lnTo>
                        <a:pt x="174" y="123"/>
                      </a:lnTo>
                      <a:lnTo>
                        <a:pt x="169" y="133"/>
                      </a:lnTo>
                      <a:lnTo>
                        <a:pt x="163" y="143"/>
                      </a:lnTo>
                      <a:lnTo>
                        <a:pt x="157" y="152"/>
                      </a:lnTo>
                      <a:lnTo>
                        <a:pt x="149" y="160"/>
                      </a:lnTo>
                      <a:lnTo>
                        <a:pt x="141" y="167"/>
                      </a:lnTo>
                      <a:lnTo>
                        <a:pt x="133" y="174"/>
                      </a:lnTo>
                      <a:lnTo>
                        <a:pt x="123" y="179"/>
                      </a:lnTo>
                      <a:lnTo>
                        <a:pt x="113" y="185"/>
                      </a:lnTo>
                      <a:lnTo>
                        <a:pt x="102" y="188"/>
                      </a:lnTo>
                      <a:lnTo>
                        <a:pt x="91" y="191"/>
                      </a:lnTo>
                      <a:lnTo>
                        <a:pt x="80" y="193"/>
                      </a:lnTo>
                      <a:lnTo>
                        <a:pt x="68" y="194"/>
                      </a:lnTo>
                      <a:lnTo>
                        <a:pt x="59" y="193"/>
                      </a:lnTo>
                      <a:lnTo>
                        <a:pt x="49" y="191"/>
                      </a:lnTo>
                      <a:lnTo>
                        <a:pt x="40" y="190"/>
                      </a:lnTo>
                      <a:lnTo>
                        <a:pt x="32" y="187"/>
                      </a:lnTo>
                      <a:lnTo>
                        <a:pt x="23" y="184"/>
                      </a:lnTo>
                      <a:lnTo>
                        <a:pt x="15" y="180"/>
                      </a:lnTo>
                      <a:lnTo>
                        <a:pt x="6" y="176"/>
                      </a:lnTo>
                      <a:lnTo>
                        <a:pt x="0" y="171"/>
                      </a:lnTo>
                      <a:lnTo>
                        <a:pt x="152" y="0"/>
                      </a:lnTo>
                      <a:lnTo>
                        <a:pt x="159" y="8"/>
                      </a:lnTo>
                      <a:lnTo>
                        <a:pt x="165" y="17"/>
                      </a:lnTo>
                      <a:lnTo>
                        <a:pt x="170" y="26"/>
                      </a:lnTo>
                      <a:lnTo>
                        <a:pt x="174" y="36"/>
                      </a:lnTo>
                      <a:lnTo>
                        <a:pt x="179" y="45"/>
                      </a:lnTo>
                      <a:lnTo>
                        <a:pt x="181" y="56"/>
                      </a:lnTo>
                      <a:lnTo>
                        <a:pt x="183" y="67"/>
                      </a:lnTo>
                      <a:lnTo>
                        <a:pt x="183" y="78"/>
                      </a:lnTo>
                      <a:close/>
                    </a:path>
                  </a:pathLst>
                </a:custGeom>
                <a:solidFill>
                  <a:srgbClr val="D057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92" name="Freeform 63"/>
                <p:cNvSpPr>
                  <a:spLocks/>
                </p:cNvSpPr>
                <p:nvPr/>
              </p:nvSpPr>
              <p:spPr bwMode="auto">
                <a:xfrm>
                  <a:off x="4184" y="2286"/>
                  <a:ext cx="20" cy="21"/>
                </a:xfrm>
                <a:custGeom>
                  <a:avLst/>
                  <a:gdLst/>
                  <a:ahLst/>
                  <a:cxnLst>
                    <a:cxn ang="0">
                      <a:pos x="181" y="76"/>
                    </a:cxn>
                    <a:cxn ang="0">
                      <a:pos x="180" y="88"/>
                    </a:cxn>
                    <a:cxn ang="0">
                      <a:pos x="178" y="99"/>
                    </a:cxn>
                    <a:cxn ang="0">
                      <a:pos x="175" y="110"/>
                    </a:cxn>
                    <a:cxn ang="0">
                      <a:pos x="171" y="120"/>
                    </a:cxn>
                    <a:cxn ang="0">
                      <a:pos x="167" y="130"/>
                    </a:cxn>
                    <a:cxn ang="0">
                      <a:pos x="161" y="140"/>
                    </a:cxn>
                    <a:cxn ang="0">
                      <a:pos x="155" y="149"/>
                    </a:cxn>
                    <a:cxn ang="0">
                      <a:pos x="147" y="157"/>
                    </a:cxn>
                    <a:cxn ang="0">
                      <a:pos x="139" y="164"/>
                    </a:cxn>
                    <a:cxn ang="0">
                      <a:pos x="130" y="171"/>
                    </a:cxn>
                    <a:cxn ang="0">
                      <a:pos x="122" y="176"/>
                    </a:cxn>
                    <a:cxn ang="0">
                      <a:pos x="112" y="181"/>
                    </a:cxn>
                    <a:cxn ang="0">
                      <a:pos x="101" y="185"/>
                    </a:cxn>
                    <a:cxn ang="0">
                      <a:pos x="90" y="187"/>
                    </a:cxn>
                    <a:cxn ang="0">
                      <a:pos x="79" y="189"/>
                    </a:cxn>
                    <a:cxn ang="0">
                      <a:pos x="67" y="189"/>
                    </a:cxn>
                    <a:cxn ang="0">
                      <a:pos x="58" y="189"/>
                    </a:cxn>
                    <a:cxn ang="0">
                      <a:pos x="48" y="188"/>
                    </a:cxn>
                    <a:cxn ang="0">
                      <a:pos x="39" y="186"/>
                    </a:cxn>
                    <a:cxn ang="0">
                      <a:pos x="31" y="184"/>
                    </a:cxn>
                    <a:cxn ang="0">
                      <a:pos x="23" y="181"/>
                    </a:cxn>
                    <a:cxn ang="0">
                      <a:pos x="14" y="177"/>
                    </a:cxn>
                    <a:cxn ang="0">
                      <a:pos x="7" y="173"/>
                    </a:cxn>
                    <a:cxn ang="0">
                      <a:pos x="0" y="167"/>
                    </a:cxn>
                    <a:cxn ang="0">
                      <a:pos x="150" y="0"/>
                    </a:cxn>
                    <a:cxn ang="0">
                      <a:pos x="157" y="7"/>
                    </a:cxn>
                    <a:cxn ang="0">
                      <a:pos x="162" y="16"/>
                    </a:cxn>
                    <a:cxn ang="0">
                      <a:pos x="168" y="25"/>
                    </a:cxn>
                    <a:cxn ang="0">
                      <a:pos x="172" y="35"/>
                    </a:cxn>
                    <a:cxn ang="0">
                      <a:pos x="175" y="45"/>
                    </a:cxn>
                    <a:cxn ang="0">
                      <a:pos x="179" y="54"/>
                    </a:cxn>
                    <a:cxn ang="0">
                      <a:pos x="180" y="65"/>
                    </a:cxn>
                    <a:cxn ang="0">
                      <a:pos x="181" y="76"/>
                    </a:cxn>
                  </a:cxnLst>
                  <a:rect l="0" t="0" r="r" b="b"/>
                  <a:pathLst>
                    <a:path w="181" h="189">
                      <a:moveTo>
                        <a:pt x="181" y="76"/>
                      </a:moveTo>
                      <a:lnTo>
                        <a:pt x="180" y="88"/>
                      </a:lnTo>
                      <a:lnTo>
                        <a:pt x="178" y="99"/>
                      </a:lnTo>
                      <a:lnTo>
                        <a:pt x="175" y="110"/>
                      </a:lnTo>
                      <a:lnTo>
                        <a:pt x="171" y="120"/>
                      </a:lnTo>
                      <a:lnTo>
                        <a:pt x="167" y="130"/>
                      </a:lnTo>
                      <a:lnTo>
                        <a:pt x="161" y="140"/>
                      </a:lnTo>
                      <a:lnTo>
                        <a:pt x="155" y="149"/>
                      </a:lnTo>
                      <a:lnTo>
                        <a:pt x="147" y="157"/>
                      </a:lnTo>
                      <a:lnTo>
                        <a:pt x="139" y="164"/>
                      </a:lnTo>
                      <a:lnTo>
                        <a:pt x="130" y="171"/>
                      </a:lnTo>
                      <a:lnTo>
                        <a:pt x="122" y="176"/>
                      </a:lnTo>
                      <a:lnTo>
                        <a:pt x="112" y="181"/>
                      </a:lnTo>
                      <a:lnTo>
                        <a:pt x="101" y="185"/>
                      </a:lnTo>
                      <a:lnTo>
                        <a:pt x="90" y="187"/>
                      </a:lnTo>
                      <a:lnTo>
                        <a:pt x="79" y="189"/>
                      </a:lnTo>
                      <a:lnTo>
                        <a:pt x="67" y="189"/>
                      </a:lnTo>
                      <a:lnTo>
                        <a:pt x="58" y="189"/>
                      </a:lnTo>
                      <a:lnTo>
                        <a:pt x="48" y="188"/>
                      </a:lnTo>
                      <a:lnTo>
                        <a:pt x="39" y="186"/>
                      </a:lnTo>
                      <a:lnTo>
                        <a:pt x="31" y="184"/>
                      </a:lnTo>
                      <a:lnTo>
                        <a:pt x="23" y="181"/>
                      </a:lnTo>
                      <a:lnTo>
                        <a:pt x="14" y="177"/>
                      </a:lnTo>
                      <a:lnTo>
                        <a:pt x="7" y="173"/>
                      </a:lnTo>
                      <a:lnTo>
                        <a:pt x="0" y="167"/>
                      </a:lnTo>
                      <a:lnTo>
                        <a:pt x="150" y="0"/>
                      </a:lnTo>
                      <a:lnTo>
                        <a:pt x="157" y="7"/>
                      </a:lnTo>
                      <a:lnTo>
                        <a:pt x="162" y="16"/>
                      </a:lnTo>
                      <a:lnTo>
                        <a:pt x="168" y="25"/>
                      </a:lnTo>
                      <a:lnTo>
                        <a:pt x="172" y="35"/>
                      </a:lnTo>
                      <a:lnTo>
                        <a:pt x="175" y="45"/>
                      </a:lnTo>
                      <a:lnTo>
                        <a:pt x="179" y="54"/>
                      </a:lnTo>
                      <a:lnTo>
                        <a:pt x="180" y="65"/>
                      </a:lnTo>
                      <a:lnTo>
                        <a:pt x="181" y="76"/>
                      </a:lnTo>
                      <a:close/>
                    </a:path>
                  </a:pathLst>
                </a:custGeom>
                <a:solidFill>
                  <a:srgbClr val="D058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03" name="Freeform 74"/>
                <p:cNvSpPr>
                  <a:spLocks/>
                </p:cNvSpPr>
                <p:nvPr/>
              </p:nvSpPr>
              <p:spPr bwMode="auto">
                <a:xfrm>
                  <a:off x="4185" y="2288"/>
                  <a:ext cx="17" cy="17"/>
                </a:xfrm>
                <a:custGeom>
                  <a:avLst/>
                  <a:gdLst/>
                  <a:ahLst/>
                  <a:cxnLst>
                    <a:cxn ang="0">
                      <a:pos x="150" y="63"/>
                    </a:cxn>
                    <a:cxn ang="0">
                      <a:pos x="150" y="73"/>
                    </a:cxn>
                    <a:cxn ang="0">
                      <a:pos x="149" y="83"/>
                    </a:cxn>
                    <a:cxn ang="0">
                      <a:pos x="146" y="92"/>
                    </a:cxn>
                    <a:cxn ang="0">
                      <a:pos x="144" y="101"/>
                    </a:cxn>
                    <a:cxn ang="0">
                      <a:pos x="139" y="109"/>
                    </a:cxn>
                    <a:cxn ang="0">
                      <a:pos x="134" y="117"/>
                    </a:cxn>
                    <a:cxn ang="0">
                      <a:pos x="128" y="124"/>
                    </a:cxn>
                    <a:cxn ang="0">
                      <a:pos x="123" y="131"/>
                    </a:cxn>
                    <a:cxn ang="0">
                      <a:pos x="116" y="137"/>
                    </a:cxn>
                    <a:cxn ang="0">
                      <a:pos x="109" y="142"/>
                    </a:cxn>
                    <a:cxn ang="0">
                      <a:pos x="101" y="148"/>
                    </a:cxn>
                    <a:cxn ang="0">
                      <a:pos x="92" y="151"/>
                    </a:cxn>
                    <a:cxn ang="0">
                      <a:pos x="83" y="154"/>
                    </a:cxn>
                    <a:cxn ang="0">
                      <a:pos x="75" y="157"/>
                    </a:cxn>
                    <a:cxn ang="0">
                      <a:pos x="65" y="159"/>
                    </a:cxn>
                    <a:cxn ang="0">
                      <a:pos x="55" y="159"/>
                    </a:cxn>
                    <a:cxn ang="0">
                      <a:pos x="47" y="159"/>
                    </a:cxn>
                    <a:cxn ang="0">
                      <a:pos x="40" y="158"/>
                    </a:cxn>
                    <a:cxn ang="0">
                      <a:pos x="33" y="157"/>
                    </a:cxn>
                    <a:cxn ang="0">
                      <a:pos x="25" y="154"/>
                    </a:cxn>
                    <a:cxn ang="0">
                      <a:pos x="19" y="151"/>
                    </a:cxn>
                    <a:cxn ang="0">
                      <a:pos x="12" y="149"/>
                    </a:cxn>
                    <a:cxn ang="0">
                      <a:pos x="6" y="145"/>
                    </a:cxn>
                    <a:cxn ang="0">
                      <a:pos x="0" y="141"/>
                    </a:cxn>
                    <a:cxn ang="0">
                      <a:pos x="126" y="0"/>
                    </a:cxn>
                    <a:cxn ang="0">
                      <a:pos x="132" y="6"/>
                    </a:cxn>
                    <a:cxn ang="0">
                      <a:pos x="136" y="14"/>
                    </a:cxn>
                    <a:cxn ang="0">
                      <a:pos x="140" y="21"/>
                    </a:cxn>
                    <a:cxn ang="0">
                      <a:pos x="144" y="29"/>
                    </a:cxn>
                    <a:cxn ang="0">
                      <a:pos x="147" y="37"/>
                    </a:cxn>
                    <a:cxn ang="0">
                      <a:pos x="149" y="46"/>
                    </a:cxn>
                    <a:cxn ang="0">
                      <a:pos x="150" y="55"/>
                    </a:cxn>
                    <a:cxn ang="0">
                      <a:pos x="150" y="63"/>
                    </a:cxn>
                  </a:cxnLst>
                  <a:rect l="0" t="0" r="r" b="b"/>
                  <a:pathLst>
                    <a:path w="150" h="159">
                      <a:moveTo>
                        <a:pt x="150" y="63"/>
                      </a:moveTo>
                      <a:lnTo>
                        <a:pt x="150" y="73"/>
                      </a:lnTo>
                      <a:lnTo>
                        <a:pt x="149" y="83"/>
                      </a:lnTo>
                      <a:lnTo>
                        <a:pt x="146" y="92"/>
                      </a:lnTo>
                      <a:lnTo>
                        <a:pt x="144" y="101"/>
                      </a:lnTo>
                      <a:lnTo>
                        <a:pt x="139" y="109"/>
                      </a:lnTo>
                      <a:lnTo>
                        <a:pt x="134" y="117"/>
                      </a:lnTo>
                      <a:lnTo>
                        <a:pt x="128" y="124"/>
                      </a:lnTo>
                      <a:lnTo>
                        <a:pt x="123" y="131"/>
                      </a:lnTo>
                      <a:lnTo>
                        <a:pt x="116" y="137"/>
                      </a:lnTo>
                      <a:lnTo>
                        <a:pt x="109" y="142"/>
                      </a:lnTo>
                      <a:lnTo>
                        <a:pt x="101" y="148"/>
                      </a:lnTo>
                      <a:lnTo>
                        <a:pt x="92" y="151"/>
                      </a:lnTo>
                      <a:lnTo>
                        <a:pt x="83" y="154"/>
                      </a:lnTo>
                      <a:lnTo>
                        <a:pt x="75" y="157"/>
                      </a:lnTo>
                      <a:lnTo>
                        <a:pt x="65" y="159"/>
                      </a:lnTo>
                      <a:lnTo>
                        <a:pt x="55" y="159"/>
                      </a:lnTo>
                      <a:lnTo>
                        <a:pt x="47" y="159"/>
                      </a:lnTo>
                      <a:lnTo>
                        <a:pt x="40" y="158"/>
                      </a:lnTo>
                      <a:lnTo>
                        <a:pt x="33" y="157"/>
                      </a:lnTo>
                      <a:lnTo>
                        <a:pt x="25" y="154"/>
                      </a:lnTo>
                      <a:lnTo>
                        <a:pt x="19" y="151"/>
                      </a:lnTo>
                      <a:lnTo>
                        <a:pt x="12" y="149"/>
                      </a:lnTo>
                      <a:lnTo>
                        <a:pt x="6" y="145"/>
                      </a:lnTo>
                      <a:lnTo>
                        <a:pt x="0" y="141"/>
                      </a:lnTo>
                      <a:lnTo>
                        <a:pt x="126" y="0"/>
                      </a:lnTo>
                      <a:lnTo>
                        <a:pt x="132" y="6"/>
                      </a:lnTo>
                      <a:lnTo>
                        <a:pt x="136" y="14"/>
                      </a:lnTo>
                      <a:lnTo>
                        <a:pt x="140" y="21"/>
                      </a:lnTo>
                      <a:lnTo>
                        <a:pt x="144" y="29"/>
                      </a:lnTo>
                      <a:lnTo>
                        <a:pt x="147" y="37"/>
                      </a:lnTo>
                      <a:lnTo>
                        <a:pt x="149" y="46"/>
                      </a:lnTo>
                      <a:lnTo>
                        <a:pt x="150" y="55"/>
                      </a:lnTo>
                      <a:lnTo>
                        <a:pt x="150" y="63"/>
                      </a:lnTo>
                      <a:close/>
                    </a:path>
                  </a:pathLst>
                </a:custGeom>
                <a:solidFill>
                  <a:srgbClr val="D461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04" name="Freeform 75"/>
                <p:cNvSpPr>
                  <a:spLocks/>
                </p:cNvSpPr>
                <p:nvPr/>
              </p:nvSpPr>
              <p:spPr bwMode="auto">
                <a:xfrm>
                  <a:off x="4185" y="2288"/>
                  <a:ext cx="17" cy="17"/>
                </a:xfrm>
                <a:custGeom>
                  <a:avLst/>
                  <a:gdLst/>
                  <a:ahLst/>
                  <a:cxnLst>
                    <a:cxn ang="0">
                      <a:pos x="148" y="62"/>
                    </a:cxn>
                    <a:cxn ang="0">
                      <a:pos x="147" y="72"/>
                    </a:cxn>
                    <a:cxn ang="0">
                      <a:pos x="146" y="81"/>
                    </a:cxn>
                    <a:cxn ang="0">
                      <a:pos x="144" y="91"/>
                    </a:cxn>
                    <a:cxn ang="0">
                      <a:pos x="141" y="99"/>
                    </a:cxn>
                    <a:cxn ang="0">
                      <a:pos x="137" y="107"/>
                    </a:cxn>
                    <a:cxn ang="0">
                      <a:pos x="132" y="115"/>
                    </a:cxn>
                    <a:cxn ang="0">
                      <a:pos x="126" y="123"/>
                    </a:cxn>
                    <a:cxn ang="0">
                      <a:pos x="121" y="129"/>
                    </a:cxn>
                    <a:cxn ang="0">
                      <a:pos x="114" y="135"/>
                    </a:cxn>
                    <a:cxn ang="0">
                      <a:pos x="107" y="140"/>
                    </a:cxn>
                    <a:cxn ang="0">
                      <a:pos x="99" y="145"/>
                    </a:cxn>
                    <a:cxn ang="0">
                      <a:pos x="91" y="149"/>
                    </a:cxn>
                    <a:cxn ang="0">
                      <a:pos x="82" y="152"/>
                    </a:cxn>
                    <a:cxn ang="0">
                      <a:pos x="74" y="155"/>
                    </a:cxn>
                    <a:cxn ang="0">
                      <a:pos x="64" y="156"/>
                    </a:cxn>
                    <a:cxn ang="0">
                      <a:pos x="54" y="157"/>
                    </a:cxn>
                    <a:cxn ang="0">
                      <a:pos x="47" y="156"/>
                    </a:cxn>
                    <a:cxn ang="0">
                      <a:pos x="40" y="156"/>
                    </a:cxn>
                    <a:cxn ang="0">
                      <a:pos x="32" y="153"/>
                    </a:cxn>
                    <a:cxn ang="0">
                      <a:pos x="25" y="151"/>
                    </a:cxn>
                    <a:cxn ang="0">
                      <a:pos x="19" y="149"/>
                    </a:cxn>
                    <a:cxn ang="0">
                      <a:pos x="12" y="146"/>
                    </a:cxn>
                    <a:cxn ang="0">
                      <a:pos x="6" y="143"/>
                    </a:cxn>
                    <a:cxn ang="0">
                      <a:pos x="0" y="139"/>
                    </a:cxn>
                    <a:cxn ang="0">
                      <a:pos x="124" y="0"/>
                    </a:cxn>
                    <a:cxn ang="0">
                      <a:pos x="130" y="6"/>
                    </a:cxn>
                    <a:cxn ang="0">
                      <a:pos x="134" y="13"/>
                    </a:cxn>
                    <a:cxn ang="0">
                      <a:pos x="138" y="21"/>
                    </a:cxn>
                    <a:cxn ang="0">
                      <a:pos x="142" y="28"/>
                    </a:cxn>
                    <a:cxn ang="0">
                      <a:pos x="144" y="37"/>
                    </a:cxn>
                    <a:cxn ang="0">
                      <a:pos x="146" y="45"/>
                    </a:cxn>
                    <a:cxn ang="0">
                      <a:pos x="148" y="54"/>
                    </a:cxn>
                    <a:cxn ang="0">
                      <a:pos x="148" y="62"/>
                    </a:cxn>
                  </a:cxnLst>
                  <a:rect l="0" t="0" r="r" b="b"/>
                  <a:pathLst>
                    <a:path w="148" h="157">
                      <a:moveTo>
                        <a:pt x="148" y="62"/>
                      </a:moveTo>
                      <a:lnTo>
                        <a:pt x="147" y="72"/>
                      </a:lnTo>
                      <a:lnTo>
                        <a:pt x="146" y="81"/>
                      </a:lnTo>
                      <a:lnTo>
                        <a:pt x="144" y="91"/>
                      </a:lnTo>
                      <a:lnTo>
                        <a:pt x="141" y="99"/>
                      </a:lnTo>
                      <a:lnTo>
                        <a:pt x="137" y="107"/>
                      </a:lnTo>
                      <a:lnTo>
                        <a:pt x="132" y="115"/>
                      </a:lnTo>
                      <a:lnTo>
                        <a:pt x="126" y="123"/>
                      </a:lnTo>
                      <a:lnTo>
                        <a:pt x="121" y="129"/>
                      </a:lnTo>
                      <a:lnTo>
                        <a:pt x="114" y="135"/>
                      </a:lnTo>
                      <a:lnTo>
                        <a:pt x="107" y="140"/>
                      </a:lnTo>
                      <a:lnTo>
                        <a:pt x="99" y="145"/>
                      </a:lnTo>
                      <a:lnTo>
                        <a:pt x="91" y="149"/>
                      </a:lnTo>
                      <a:lnTo>
                        <a:pt x="82" y="152"/>
                      </a:lnTo>
                      <a:lnTo>
                        <a:pt x="74" y="155"/>
                      </a:lnTo>
                      <a:lnTo>
                        <a:pt x="64" y="156"/>
                      </a:lnTo>
                      <a:lnTo>
                        <a:pt x="54" y="157"/>
                      </a:lnTo>
                      <a:lnTo>
                        <a:pt x="47" y="156"/>
                      </a:lnTo>
                      <a:lnTo>
                        <a:pt x="40" y="156"/>
                      </a:lnTo>
                      <a:lnTo>
                        <a:pt x="32" y="153"/>
                      </a:lnTo>
                      <a:lnTo>
                        <a:pt x="25" y="151"/>
                      </a:lnTo>
                      <a:lnTo>
                        <a:pt x="19" y="149"/>
                      </a:lnTo>
                      <a:lnTo>
                        <a:pt x="12" y="146"/>
                      </a:lnTo>
                      <a:lnTo>
                        <a:pt x="6" y="143"/>
                      </a:lnTo>
                      <a:lnTo>
                        <a:pt x="0" y="139"/>
                      </a:lnTo>
                      <a:lnTo>
                        <a:pt x="124" y="0"/>
                      </a:lnTo>
                      <a:lnTo>
                        <a:pt x="130" y="6"/>
                      </a:lnTo>
                      <a:lnTo>
                        <a:pt x="134" y="13"/>
                      </a:lnTo>
                      <a:lnTo>
                        <a:pt x="138" y="21"/>
                      </a:lnTo>
                      <a:lnTo>
                        <a:pt x="142" y="28"/>
                      </a:lnTo>
                      <a:lnTo>
                        <a:pt x="144" y="37"/>
                      </a:lnTo>
                      <a:lnTo>
                        <a:pt x="146" y="45"/>
                      </a:lnTo>
                      <a:lnTo>
                        <a:pt x="148" y="54"/>
                      </a:lnTo>
                      <a:lnTo>
                        <a:pt x="148" y="62"/>
                      </a:lnTo>
                      <a:close/>
                    </a:path>
                  </a:pathLst>
                </a:custGeom>
                <a:solidFill>
                  <a:srgbClr val="D461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4" name="Freeform 85"/>
                <p:cNvSpPr>
                  <a:spLocks/>
                </p:cNvSpPr>
                <p:nvPr/>
              </p:nvSpPr>
              <p:spPr bwMode="auto">
                <a:xfrm>
                  <a:off x="4187" y="2289"/>
                  <a:ext cx="13" cy="14"/>
                </a:xfrm>
                <a:custGeom>
                  <a:avLst/>
                  <a:gdLst/>
                  <a:ahLst/>
                  <a:cxnLst>
                    <a:cxn ang="0">
                      <a:pos x="121" y="50"/>
                    </a:cxn>
                    <a:cxn ang="0">
                      <a:pos x="121" y="58"/>
                    </a:cxn>
                    <a:cxn ang="0">
                      <a:pos x="120" y="66"/>
                    </a:cxn>
                    <a:cxn ang="0">
                      <a:pos x="117" y="73"/>
                    </a:cxn>
                    <a:cxn ang="0">
                      <a:pos x="115" y="81"/>
                    </a:cxn>
                    <a:cxn ang="0">
                      <a:pos x="112" y="88"/>
                    </a:cxn>
                    <a:cxn ang="0">
                      <a:pos x="108" y="94"/>
                    </a:cxn>
                    <a:cxn ang="0">
                      <a:pos x="103" y="100"/>
                    </a:cxn>
                    <a:cxn ang="0">
                      <a:pos x="98" y="105"/>
                    </a:cxn>
                    <a:cxn ang="0">
                      <a:pos x="92" y="111"/>
                    </a:cxn>
                    <a:cxn ang="0">
                      <a:pos x="87" y="115"/>
                    </a:cxn>
                    <a:cxn ang="0">
                      <a:pos x="80" y="118"/>
                    </a:cxn>
                    <a:cxn ang="0">
                      <a:pos x="74" y="122"/>
                    </a:cxn>
                    <a:cxn ang="0">
                      <a:pos x="66" y="125"/>
                    </a:cxn>
                    <a:cxn ang="0">
                      <a:pos x="59" y="126"/>
                    </a:cxn>
                    <a:cxn ang="0">
                      <a:pos x="52" y="128"/>
                    </a:cxn>
                    <a:cxn ang="0">
                      <a:pos x="43" y="128"/>
                    </a:cxn>
                    <a:cxn ang="0">
                      <a:pos x="32" y="127"/>
                    </a:cxn>
                    <a:cxn ang="0">
                      <a:pos x="20" y="125"/>
                    </a:cxn>
                    <a:cxn ang="0">
                      <a:pos x="9" y="121"/>
                    </a:cxn>
                    <a:cxn ang="0">
                      <a:pos x="0" y="115"/>
                    </a:cxn>
                    <a:cxn ang="0">
                      <a:pos x="102" y="0"/>
                    </a:cxn>
                    <a:cxn ang="0">
                      <a:pos x="110" y="11"/>
                    </a:cxn>
                    <a:cxn ang="0">
                      <a:pos x="116" y="23"/>
                    </a:cxn>
                    <a:cxn ang="0">
                      <a:pos x="117" y="30"/>
                    </a:cxn>
                    <a:cxn ang="0">
                      <a:pos x="120" y="36"/>
                    </a:cxn>
                    <a:cxn ang="0">
                      <a:pos x="121" y="44"/>
                    </a:cxn>
                    <a:cxn ang="0">
                      <a:pos x="121" y="50"/>
                    </a:cxn>
                  </a:cxnLst>
                  <a:rect l="0" t="0" r="r" b="b"/>
                  <a:pathLst>
                    <a:path w="121" h="128">
                      <a:moveTo>
                        <a:pt x="121" y="50"/>
                      </a:moveTo>
                      <a:lnTo>
                        <a:pt x="121" y="58"/>
                      </a:lnTo>
                      <a:lnTo>
                        <a:pt x="120" y="66"/>
                      </a:lnTo>
                      <a:lnTo>
                        <a:pt x="117" y="73"/>
                      </a:lnTo>
                      <a:lnTo>
                        <a:pt x="115" y="81"/>
                      </a:lnTo>
                      <a:lnTo>
                        <a:pt x="112" y="88"/>
                      </a:lnTo>
                      <a:lnTo>
                        <a:pt x="108" y="94"/>
                      </a:lnTo>
                      <a:lnTo>
                        <a:pt x="103" y="100"/>
                      </a:lnTo>
                      <a:lnTo>
                        <a:pt x="98" y="105"/>
                      </a:lnTo>
                      <a:lnTo>
                        <a:pt x="92" y="111"/>
                      </a:lnTo>
                      <a:lnTo>
                        <a:pt x="87" y="115"/>
                      </a:lnTo>
                      <a:lnTo>
                        <a:pt x="80" y="118"/>
                      </a:lnTo>
                      <a:lnTo>
                        <a:pt x="74" y="122"/>
                      </a:lnTo>
                      <a:lnTo>
                        <a:pt x="66" y="125"/>
                      </a:lnTo>
                      <a:lnTo>
                        <a:pt x="59" y="126"/>
                      </a:lnTo>
                      <a:lnTo>
                        <a:pt x="52" y="128"/>
                      </a:lnTo>
                      <a:lnTo>
                        <a:pt x="43" y="128"/>
                      </a:lnTo>
                      <a:lnTo>
                        <a:pt x="32" y="127"/>
                      </a:lnTo>
                      <a:lnTo>
                        <a:pt x="20" y="125"/>
                      </a:lnTo>
                      <a:lnTo>
                        <a:pt x="9" y="121"/>
                      </a:lnTo>
                      <a:lnTo>
                        <a:pt x="0" y="115"/>
                      </a:lnTo>
                      <a:lnTo>
                        <a:pt x="102" y="0"/>
                      </a:lnTo>
                      <a:lnTo>
                        <a:pt x="110" y="11"/>
                      </a:lnTo>
                      <a:lnTo>
                        <a:pt x="116" y="23"/>
                      </a:lnTo>
                      <a:lnTo>
                        <a:pt x="117" y="30"/>
                      </a:lnTo>
                      <a:lnTo>
                        <a:pt x="120" y="36"/>
                      </a:lnTo>
                      <a:lnTo>
                        <a:pt x="121" y="44"/>
                      </a:lnTo>
                      <a:lnTo>
                        <a:pt x="121" y="50"/>
                      </a:lnTo>
                      <a:close/>
                    </a:path>
                  </a:pathLst>
                </a:custGeom>
                <a:solidFill>
                  <a:srgbClr val="D868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5" name="Freeform 86"/>
                <p:cNvSpPr>
                  <a:spLocks/>
                </p:cNvSpPr>
                <p:nvPr/>
              </p:nvSpPr>
              <p:spPr bwMode="auto">
                <a:xfrm>
                  <a:off x="4187" y="2289"/>
                  <a:ext cx="13" cy="14"/>
                </a:xfrm>
                <a:custGeom>
                  <a:avLst/>
                  <a:gdLst/>
                  <a:ahLst/>
                  <a:cxnLst>
                    <a:cxn ang="0">
                      <a:pos x="120" y="49"/>
                    </a:cxn>
                    <a:cxn ang="0">
                      <a:pos x="119" y="57"/>
                    </a:cxn>
                    <a:cxn ang="0">
                      <a:pos x="117" y="65"/>
                    </a:cxn>
                    <a:cxn ang="0">
                      <a:pos x="115" y="72"/>
                    </a:cxn>
                    <a:cxn ang="0">
                      <a:pos x="113" y="79"/>
                    </a:cxn>
                    <a:cxn ang="0">
                      <a:pos x="110" y="86"/>
                    </a:cxn>
                    <a:cxn ang="0">
                      <a:pos x="106" y="92"/>
                    </a:cxn>
                    <a:cxn ang="0">
                      <a:pos x="102" y="98"/>
                    </a:cxn>
                    <a:cxn ang="0">
                      <a:pos x="97" y="103"/>
                    </a:cxn>
                    <a:cxn ang="0">
                      <a:pos x="91" y="109"/>
                    </a:cxn>
                    <a:cxn ang="0">
                      <a:pos x="86" y="113"/>
                    </a:cxn>
                    <a:cxn ang="0">
                      <a:pos x="79" y="116"/>
                    </a:cxn>
                    <a:cxn ang="0">
                      <a:pos x="72" y="120"/>
                    </a:cxn>
                    <a:cxn ang="0">
                      <a:pos x="66" y="122"/>
                    </a:cxn>
                    <a:cxn ang="0">
                      <a:pos x="58" y="124"/>
                    </a:cxn>
                    <a:cxn ang="0">
                      <a:pos x="51" y="125"/>
                    </a:cxn>
                    <a:cxn ang="0">
                      <a:pos x="43" y="125"/>
                    </a:cxn>
                    <a:cxn ang="0">
                      <a:pos x="32" y="125"/>
                    </a:cxn>
                    <a:cxn ang="0">
                      <a:pos x="21" y="122"/>
                    </a:cxn>
                    <a:cxn ang="0">
                      <a:pos x="10" y="119"/>
                    </a:cxn>
                    <a:cxn ang="0">
                      <a:pos x="0" y="113"/>
                    </a:cxn>
                    <a:cxn ang="0">
                      <a:pos x="101" y="0"/>
                    </a:cxn>
                    <a:cxn ang="0">
                      <a:pos x="105" y="5"/>
                    </a:cxn>
                    <a:cxn ang="0">
                      <a:pos x="109" y="11"/>
                    </a:cxn>
                    <a:cxn ang="0">
                      <a:pos x="112" y="16"/>
                    </a:cxn>
                    <a:cxn ang="0">
                      <a:pos x="114" y="23"/>
                    </a:cxn>
                    <a:cxn ang="0">
                      <a:pos x="116" y="30"/>
                    </a:cxn>
                    <a:cxn ang="0">
                      <a:pos x="117" y="36"/>
                    </a:cxn>
                    <a:cxn ang="0">
                      <a:pos x="119" y="43"/>
                    </a:cxn>
                    <a:cxn ang="0">
                      <a:pos x="120" y="49"/>
                    </a:cxn>
                  </a:cxnLst>
                  <a:rect l="0" t="0" r="r" b="b"/>
                  <a:pathLst>
                    <a:path w="120" h="125">
                      <a:moveTo>
                        <a:pt x="120" y="49"/>
                      </a:moveTo>
                      <a:lnTo>
                        <a:pt x="119" y="57"/>
                      </a:lnTo>
                      <a:lnTo>
                        <a:pt x="117" y="65"/>
                      </a:lnTo>
                      <a:lnTo>
                        <a:pt x="115" y="72"/>
                      </a:lnTo>
                      <a:lnTo>
                        <a:pt x="113" y="79"/>
                      </a:lnTo>
                      <a:lnTo>
                        <a:pt x="110" y="86"/>
                      </a:lnTo>
                      <a:lnTo>
                        <a:pt x="106" y="92"/>
                      </a:lnTo>
                      <a:lnTo>
                        <a:pt x="102" y="98"/>
                      </a:lnTo>
                      <a:lnTo>
                        <a:pt x="97" y="103"/>
                      </a:lnTo>
                      <a:lnTo>
                        <a:pt x="91" y="109"/>
                      </a:lnTo>
                      <a:lnTo>
                        <a:pt x="86" y="113"/>
                      </a:lnTo>
                      <a:lnTo>
                        <a:pt x="79" y="116"/>
                      </a:lnTo>
                      <a:lnTo>
                        <a:pt x="72" y="120"/>
                      </a:lnTo>
                      <a:lnTo>
                        <a:pt x="66" y="122"/>
                      </a:lnTo>
                      <a:lnTo>
                        <a:pt x="58" y="124"/>
                      </a:lnTo>
                      <a:lnTo>
                        <a:pt x="51" y="125"/>
                      </a:lnTo>
                      <a:lnTo>
                        <a:pt x="43" y="125"/>
                      </a:lnTo>
                      <a:lnTo>
                        <a:pt x="32" y="125"/>
                      </a:lnTo>
                      <a:lnTo>
                        <a:pt x="21" y="122"/>
                      </a:lnTo>
                      <a:lnTo>
                        <a:pt x="10" y="119"/>
                      </a:lnTo>
                      <a:lnTo>
                        <a:pt x="0" y="113"/>
                      </a:lnTo>
                      <a:lnTo>
                        <a:pt x="101" y="0"/>
                      </a:lnTo>
                      <a:lnTo>
                        <a:pt x="105" y="5"/>
                      </a:lnTo>
                      <a:lnTo>
                        <a:pt x="109" y="11"/>
                      </a:lnTo>
                      <a:lnTo>
                        <a:pt x="112" y="16"/>
                      </a:lnTo>
                      <a:lnTo>
                        <a:pt x="114" y="23"/>
                      </a:lnTo>
                      <a:lnTo>
                        <a:pt x="116" y="30"/>
                      </a:lnTo>
                      <a:lnTo>
                        <a:pt x="117" y="36"/>
                      </a:lnTo>
                      <a:lnTo>
                        <a:pt x="119" y="43"/>
                      </a:lnTo>
                      <a:lnTo>
                        <a:pt x="120" y="49"/>
                      </a:lnTo>
                      <a:close/>
                    </a:path>
                  </a:pathLst>
                </a:custGeom>
                <a:solidFill>
                  <a:srgbClr val="D969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6" name="Freeform 87"/>
                <p:cNvSpPr>
                  <a:spLocks/>
                </p:cNvSpPr>
                <p:nvPr/>
              </p:nvSpPr>
              <p:spPr bwMode="auto">
                <a:xfrm>
                  <a:off x="4187" y="2289"/>
                  <a:ext cx="13" cy="14"/>
                </a:xfrm>
                <a:custGeom>
                  <a:avLst/>
                  <a:gdLst/>
                  <a:ahLst/>
                  <a:cxnLst>
                    <a:cxn ang="0">
                      <a:pos x="116" y="48"/>
                    </a:cxn>
                    <a:cxn ang="0">
                      <a:pos x="116" y="56"/>
                    </a:cxn>
                    <a:cxn ang="0">
                      <a:pos x="115" y="64"/>
                    </a:cxn>
                    <a:cxn ang="0">
                      <a:pos x="113" y="70"/>
                    </a:cxn>
                    <a:cxn ang="0">
                      <a:pos x="111" y="78"/>
                    </a:cxn>
                    <a:cxn ang="0">
                      <a:pos x="108" y="85"/>
                    </a:cxn>
                    <a:cxn ang="0">
                      <a:pos x="104" y="90"/>
                    </a:cxn>
                    <a:cxn ang="0">
                      <a:pos x="100" y="96"/>
                    </a:cxn>
                    <a:cxn ang="0">
                      <a:pos x="95" y="101"/>
                    </a:cxn>
                    <a:cxn ang="0">
                      <a:pos x="89" y="105"/>
                    </a:cxn>
                    <a:cxn ang="0">
                      <a:pos x="84" y="110"/>
                    </a:cxn>
                    <a:cxn ang="0">
                      <a:pos x="78" y="114"/>
                    </a:cxn>
                    <a:cxn ang="0">
                      <a:pos x="71" y="118"/>
                    </a:cxn>
                    <a:cxn ang="0">
                      <a:pos x="65" y="120"/>
                    </a:cxn>
                    <a:cxn ang="0">
                      <a:pos x="57" y="122"/>
                    </a:cxn>
                    <a:cxn ang="0">
                      <a:pos x="50" y="123"/>
                    </a:cxn>
                    <a:cxn ang="0">
                      <a:pos x="42" y="123"/>
                    </a:cxn>
                    <a:cxn ang="0">
                      <a:pos x="31" y="122"/>
                    </a:cxn>
                    <a:cxn ang="0">
                      <a:pos x="20" y="120"/>
                    </a:cxn>
                    <a:cxn ang="0">
                      <a:pos x="10" y="115"/>
                    </a:cxn>
                    <a:cxn ang="0">
                      <a:pos x="0" y="110"/>
                    </a:cxn>
                    <a:cxn ang="0">
                      <a:pos x="99" y="0"/>
                    </a:cxn>
                    <a:cxn ang="0">
                      <a:pos x="107" y="11"/>
                    </a:cxn>
                    <a:cxn ang="0">
                      <a:pos x="112" y="22"/>
                    </a:cxn>
                    <a:cxn ang="0">
                      <a:pos x="114" y="29"/>
                    </a:cxn>
                    <a:cxn ang="0">
                      <a:pos x="115" y="35"/>
                    </a:cxn>
                    <a:cxn ang="0">
                      <a:pos x="116" y="42"/>
                    </a:cxn>
                    <a:cxn ang="0">
                      <a:pos x="116" y="48"/>
                    </a:cxn>
                  </a:cxnLst>
                  <a:rect l="0" t="0" r="r" b="b"/>
                  <a:pathLst>
                    <a:path w="116" h="123">
                      <a:moveTo>
                        <a:pt x="116" y="48"/>
                      </a:moveTo>
                      <a:lnTo>
                        <a:pt x="116" y="56"/>
                      </a:lnTo>
                      <a:lnTo>
                        <a:pt x="115" y="64"/>
                      </a:lnTo>
                      <a:lnTo>
                        <a:pt x="113" y="70"/>
                      </a:lnTo>
                      <a:lnTo>
                        <a:pt x="111" y="78"/>
                      </a:lnTo>
                      <a:lnTo>
                        <a:pt x="108" y="85"/>
                      </a:lnTo>
                      <a:lnTo>
                        <a:pt x="104" y="90"/>
                      </a:lnTo>
                      <a:lnTo>
                        <a:pt x="100" y="96"/>
                      </a:lnTo>
                      <a:lnTo>
                        <a:pt x="95" y="101"/>
                      </a:lnTo>
                      <a:lnTo>
                        <a:pt x="89" y="105"/>
                      </a:lnTo>
                      <a:lnTo>
                        <a:pt x="84" y="110"/>
                      </a:lnTo>
                      <a:lnTo>
                        <a:pt x="78" y="114"/>
                      </a:lnTo>
                      <a:lnTo>
                        <a:pt x="71" y="118"/>
                      </a:lnTo>
                      <a:lnTo>
                        <a:pt x="65" y="120"/>
                      </a:lnTo>
                      <a:lnTo>
                        <a:pt x="57" y="122"/>
                      </a:lnTo>
                      <a:lnTo>
                        <a:pt x="50" y="123"/>
                      </a:lnTo>
                      <a:lnTo>
                        <a:pt x="42" y="123"/>
                      </a:lnTo>
                      <a:lnTo>
                        <a:pt x="31" y="122"/>
                      </a:lnTo>
                      <a:lnTo>
                        <a:pt x="20" y="120"/>
                      </a:lnTo>
                      <a:lnTo>
                        <a:pt x="10" y="115"/>
                      </a:lnTo>
                      <a:lnTo>
                        <a:pt x="0" y="110"/>
                      </a:lnTo>
                      <a:lnTo>
                        <a:pt x="99" y="0"/>
                      </a:lnTo>
                      <a:lnTo>
                        <a:pt x="107" y="11"/>
                      </a:lnTo>
                      <a:lnTo>
                        <a:pt x="112" y="22"/>
                      </a:lnTo>
                      <a:lnTo>
                        <a:pt x="114" y="29"/>
                      </a:lnTo>
                      <a:lnTo>
                        <a:pt x="115" y="35"/>
                      </a:lnTo>
                      <a:lnTo>
                        <a:pt x="116" y="42"/>
                      </a:lnTo>
                      <a:lnTo>
                        <a:pt x="116" y="48"/>
                      </a:lnTo>
                      <a:close/>
                    </a:path>
                  </a:pathLst>
                </a:custGeom>
                <a:solidFill>
                  <a:srgbClr val="D969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7" name="Freeform 88"/>
                <p:cNvSpPr>
                  <a:spLocks/>
                </p:cNvSpPr>
                <p:nvPr/>
              </p:nvSpPr>
              <p:spPr bwMode="auto">
                <a:xfrm>
                  <a:off x="4187" y="2290"/>
                  <a:ext cx="12" cy="13"/>
                </a:xfrm>
                <a:custGeom>
                  <a:avLst/>
                  <a:gdLst/>
                  <a:ahLst/>
                  <a:cxnLst>
                    <a:cxn ang="0">
                      <a:pos x="114" y="46"/>
                    </a:cxn>
                    <a:cxn ang="0">
                      <a:pos x="113" y="54"/>
                    </a:cxn>
                    <a:cxn ang="0">
                      <a:pos x="112" y="61"/>
                    </a:cxn>
                    <a:cxn ang="0">
                      <a:pos x="111" y="68"/>
                    </a:cxn>
                    <a:cxn ang="0">
                      <a:pos x="108" y="75"/>
                    </a:cxn>
                    <a:cxn ang="0">
                      <a:pos x="106" y="82"/>
                    </a:cxn>
                    <a:cxn ang="0">
                      <a:pos x="101" y="87"/>
                    </a:cxn>
                    <a:cxn ang="0">
                      <a:pos x="98" y="92"/>
                    </a:cxn>
                    <a:cxn ang="0">
                      <a:pos x="92" y="98"/>
                    </a:cxn>
                    <a:cxn ang="0">
                      <a:pos x="88" y="102"/>
                    </a:cxn>
                    <a:cxn ang="0">
                      <a:pos x="81" y="107"/>
                    </a:cxn>
                    <a:cxn ang="0">
                      <a:pos x="76" y="111"/>
                    </a:cxn>
                    <a:cxn ang="0">
                      <a:pos x="69" y="113"/>
                    </a:cxn>
                    <a:cxn ang="0">
                      <a:pos x="63" y="117"/>
                    </a:cxn>
                    <a:cxn ang="0">
                      <a:pos x="56" y="118"/>
                    </a:cxn>
                    <a:cxn ang="0">
                      <a:pos x="49" y="119"/>
                    </a:cxn>
                    <a:cxn ang="0">
                      <a:pos x="41" y="119"/>
                    </a:cxn>
                    <a:cxn ang="0">
                      <a:pos x="30" y="119"/>
                    </a:cxn>
                    <a:cxn ang="0">
                      <a:pos x="20" y="117"/>
                    </a:cxn>
                    <a:cxn ang="0">
                      <a:pos x="10" y="112"/>
                    </a:cxn>
                    <a:cxn ang="0">
                      <a:pos x="0" y="107"/>
                    </a:cxn>
                    <a:cxn ang="0">
                      <a:pos x="97" y="0"/>
                    </a:cxn>
                    <a:cxn ang="0">
                      <a:pos x="104" y="10"/>
                    </a:cxn>
                    <a:cxn ang="0">
                      <a:pos x="110" y="21"/>
                    </a:cxn>
                    <a:cxn ang="0">
                      <a:pos x="111" y="28"/>
                    </a:cxn>
                    <a:cxn ang="0">
                      <a:pos x="113" y="33"/>
                    </a:cxn>
                    <a:cxn ang="0">
                      <a:pos x="113" y="40"/>
                    </a:cxn>
                    <a:cxn ang="0">
                      <a:pos x="114" y="46"/>
                    </a:cxn>
                  </a:cxnLst>
                  <a:rect l="0" t="0" r="r" b="b"/>
                  <a:pathLst>
                    <a:path w="114" h="119">
                      <a:moveTo>
                        <a:pt x="114" y="46"/>
                      </a:moveTo>
                      <a:lnTo>
                        <a:pt x="113" y="54"/>
                      </a:lnTo>
                      <a:lnTo>
                        <a:pt x="112" y="61"/>
                      </a:lnTo>
                      <a:lnTo>
                        <a:pt x="111" y="68"/>
                      </a:lnTo>
                      <a:lnTo>
                        <a:pt x="108" y="75"/>
                      </a:lnTo>
                      <a:lnTo>
                        <a:pt x="106" y="82"/>
                      </a:lnTo>
                      <a:lnTo>
                        <a:pt x="101" y="87"/>
                      </a:lnTo>
                      <a:lnTo>
                        <a:pt x="98" y="92"/>
                      </a:lnTo>
                      <a:lnTo>
                        <a:pt x="92" y="98"/>
                      </a:lnTo>
                      <a:lnTo>
                        <a:pt x="88" y="102"/>
                      </a:lnTo>
                      <a:lnTo>
                        <a:pt x="81" y="107"/>
                      </a:lnTo>
                      <a:lnTo>
                        <a:pt x="76" y="111"/>
                      </a:lnTo>
                      <a:lnTo>
                        <a:pt x="69" y="113"/>
                      </a:lnTo>
                      <a:lnTo>
                        <a:pt x="63" y="117"/>
                      </a:lnTo>
                      <a:lnTo>
                        <a:pt x="56" y="118"/>
                      </a:lnTo>
                      <a:lnTo>
                        <a:pt x="49" y="119"/>
                      </a:lnTo>
                      <a:lnTo>
                        <a:pt x="41" y="119"/>
                      </a:lnTo>
                      <a:lnTo>
                        <a:pt x="30" y="119"/>
                      </a:lnTo>
                      <a:lnTo>
                        <a:pt x="20" y="117"/>
                      </a:lnTo>
                      <a:lnTo>
                        <a:pt x="10" y="112"/>
                      </a:lnTo>
                      <a:lnTo>
                        <a:pt x="0" y="107"/>
                      </a:lnTo>
                      <a:lnTo>
                        <a:pt x="97" y="0"/>
                      </a:lnTo>
                      <a:lnTo>
                        <a:pt x="104" y="10"/>
                      </a:lnTo>
                      <a:lnTo>
                        <a:pt x="110" y="21"/>
                      </a:lnTo>
                      <a:lnTo>
                        <a:pt x="111" y="28"/>
                      </a:lnTo>
                      <a:lnTo>
                        <a:pt x="113" y="33"/>
                      </a:lnTo>
                      <a:lnTo>
                        <a:pt x="113" y="40"/>
                      </a:lnTo>
                      <a:lnTo>
                        <a:pt x="114" y="46"/>
                      </a:lnTo>
                      <a:close/>
                    </a:path>
                  </a:pathLst>
                </a:custGeom>
                <a:solidFill>
                  <a:srgbClr val="D96A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8" name="Freeform 89"/>
                <p:cNvSpPr>
                  <a:spLocks/>
                </p:cNvSpPr>
                <p:nvPr/>
              </p:nvSpPr>
              <p:spPr bwMode="auto">
                <a:xfrm>
                  <a:off x="4187" y="2290"/>
                  <a:ext cx="12" cy="13"/>
                </a:xfrm>
                <a:custGeom>
                  <a:avLst/>
                  <a:gdLst/>
                  <a:ahLst/>
                  <a:cxnLst>
                    <a:cxn ang="0">
                      <a:pos x="111" y="45"/>
                    </a:cxn>
                    <a:cxn ang="0">
                      <a:pos x="111" y="53"/>
                    </a:cxn>
                    <a:cxn ang="0">
                      <a:pos x="110" y="60"/>
                    </a:cxn>
                    <a:cxn ang="0">
                      <a:pos x="108" y="66"/>
                    </a:cxn>
                    <a:cxn ang="0">
                      <a:pos x="106" y="73"/>
                    </a:cxn>
                    <a:cxn ang="0">
                      <a:pos x="102" y="79"/>
                    </a:cxn>
                    <a:cxn ang="0">
                      <a:pos x="99" y="85"/>
                    </a:cxn>
                    <a:cxn ang="0">
                      <a:pos x="95" y="90"/>
                    </a:cxn>
                    <a:cxn ang="0">
                      <a:pos x="90" y="96"/>
                    </a:cxn>
                    <a:cxn ang="0">
                      <a:pos x="86" y="100"/>
                    </a:cxn>
                    <a:cxn ang="0">
                      <a:pos x="80" y="105"/>
                    </a:cxn>
                    <a:cxn ang="0">
                      <a:pos x="74" y="108"/>
                    </a:cxn>
                    <a:cxn ang="0">
                      <a:pos x="68" y="111"/>
                    </a:cxn>
                    <a:cxn ang="0">
                      <a:pos x="62" y="113"/>
                    </a:cxn>
                    <a:cxn ang="0">
                      <a:pos x="54" y="116"/>
                    </a:cxn>
                    <a:cxn ang="0">
                      <a:pos x="48" y="117"/>
                    </a:cxn>
                    <a:cxn ang="0">
                      <a:pos x="40" y="117"/>
                    </a:cxn>
                    <a:cxn ang="0">
                      <a:pos x="30" y="116"/>
                    </a:cxn>
                    <a:cxn ang="0">
                      <a:pos x="19" y="113"/>
                    </a:cxn>
                    <a:cxn ang="0">
                      <a:pos x="9" y="110"/>
                    </a:cxn>
                    <a:cxn ang="0">
                      <a:pos x="0" y="105"/>
                    </a:cxn>
                    <a:cxn ang="0">
                      <a:pos x="95" y="0"/>
                    </a:cxn>
                    <a:cxn ang="0">
                      <a:pos x="101" y="10"/>
                    </a:cxn>
                    <a:cxn ang="0">
                      <a:pos x="107" y="21"/>
                    </a:cxn>
                    <a:cxn ang="0">
                      <a:pos x="110" y="33"/>
                    </a:cxn>
                    <a:cxn ang="0">
                      <a:pos x="111" y="45"/>
                    </a:cxn>
                  </a:cxnLst>
                  <a:rect l="0" t="0" r="r" b="b"/>
                  <a:pathLst>
                    <a:path w="111" h="117">
                      <a:moveTo>
                        <a:pt x="111" y="45"/>
                      </a:moveTo>
                      <a:lnTo>
                        <a:pt x="111" y="53"/>
                      </a:lnTo>
                      <a:lnTo>
                        <a:pt x="110" y="60"/>
                      </a:lnTo>
                      <a:lnTo>
                        <a:pt x="108" y="66"/>
                      </a:lnTo>
                      <a:lnTo>
                        <a:pt x="106" y="73"/>
                      </a:lnTo>
                      <a:lnTo>
                        <a:pt x="102" y="79"/>
                      </a:lnTo>
                      <a:lnTo>
                        <a:pt x="99" y="85"/>
                      </a:lnTo>
                      <a:lnTo>
                        <a:pt x="95" y="90"/>
                      </a:lnTo>
                      <a:lnTo>
                        <a:pt x="90" y="96"/>
                      </a:lnTo>
                      <a:lnTo>
                        <a:pt x="86" y="100"/>
                      </a:lnTo>
                      <a:lnTo>
                        <a:pt x="80" y="105"/>
                      </a:lnTo>
                      <a:lnTo>
                        <a:pt x="74" y="108"/>
                      </a:lnTo>
                      <a:lnTo>
                        <a:pt x="68" y="111"/>
                      </a:lnTo>
                      <a:lnTo>
                        <a:pt x="62" y="113"/>
                      </a:lnTo>
                      <a:lnTo>
                        <a:pt x="54" y="116"/>
                      </a:lnTo>
                      <a:lnTo>
                        <a:pt x="48" y="117"/>
                      </a:lnTo>
                      <a:lnTo>
                        <a:pt x="40" y="117"/>
                      </a:lnTo>
                      <a:lnTo>
                        <a:pt x="30" y="116"/>
                      </a:lnTo>
                      <a:lnTo>
                        <a:pt x="19" y="113"/>
                      </a:lnTo>
                      <a:lnTo>
                        <a:pt x="9" y="110"/>
                      </a:lnTo>
                      <a:lnTo>
                        <a:pt x="0" y="105"/>
                      </a:lnTo>
                      <a:lnTo>
                        <a:pt x="95" y="0"/>
                      </a:lnTo>
                      <a:lnTo>
                        <a:pt x="101" y="10"/>
                      </a:lnTo>
                      <a:lnTo>
                        <a:pt x="107" y="21"/>
                      </a:lnTo>
                      <a:lnTo>
                        <a:pt x="110" y="33"/>
                      </a:lnTo>
                      <a:lnTo>
                        <a:pt x="111" y="45"/>
                      </a:lnTo>
                      <a:close/>
                    </a:path>
                  </a:pathLst>
                </a:custGeom>
                <a:solidFill>
                  <a:srgbClr val="DA6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9" name="Freeform 90"/>
                <p:cNvSpPr>
                  <a:spLocks/>
                </p:cNvSpPr>
                <p:nvPr/>
              </p:nvSpPr>
              <p:spPr bwMode="auto">
                <a:xfrm>
                  <a:off x="4187" y="2290"/>
                  <a:ext cx="12" cy="12"/>
                </a:xfrm>
                <a:custGeom>
                  <a:avLst/>
                  <a:gdLst/>
                  <a:ahLst/>
                  <a:cxnLst>
                    <a:cxn ang="0">
                      <a:pos x="109" y="44"/>
                    </a:cxn>
                    <a:cxn ang="0">
                      <a:pos x="108" y="52"/>
                    </a:cxn>
                    <a:cxn ang="0">
                      <a:pos x="108" y="59"/>
                    </a:cxn>
                    <a:cxn ang="0">
                      <a:pos x="106" y="65"/>
                    </a:cxn>
                    <a:cxn ang="0">
                      <a:pos x="104" y="72"/>
                    </a:cxn>
                    <a:cxn ang="0">
                      <a:pos x="100" y="77"/>
                    </a:cxn>
                    <a:cxn ang="0">
                      <a:pos x="97" y="84"/>
                    </a:cxn>
                    <a:cxn ang="0">
                      <a:pos x="93" y="88"/>
                    </a:cxn>
                    <a:cxn ang="0">
                      <a:pos x="88" y="94"/>
                    </a:cxn>
                    <a:cxn ang="0">
                      <a:pos x="84" y="98"/>
                    </a:cxn>
                    <a:cxn ang="0">
                      <a:pos x="78" y="103"/>
                    </a:cxn>
                    <a:cxn ang="0">
                      <a:pos x="73" y="106"/>
                    </a:cxn>
                    <a:cxn ang="0">
                      <a:pos x="66" y="109"/>
                    </a:cxn>
                    <a:cxn ang="0">
                      <a:pos x="60" y="111"/>
                    </a:cxn>
                    <a:cxn ang="0">
                      <a:pos x="53" y="112"/>
                    </a:cxn>
                    <a:cxn ang="0">
                      <a:pos x="47" y="114"/>
                    </a:cxn>
                    <a:cxn ang="0">
                      <a:pos x="39" y="114"/>
                    </a:cxn>
                    <a:cxn ang="0">
                      <a:pos x="29" y="114"/>
                    </a:cxn>
                    <a:cxn ang="0">
                      <a:pos x="19" y="111"/>
                    </a:cxn>
                    <a:cxn ang="0">
                      <a:pos x="9" y="108"/>
                    </a:cxn>
                    <a:cxn ang="0">
                      <a:pos x="0" y="103"/>
                    </a:cxn>
                    <a:cxn ang="0">
                      <a:pos x="93" y="0"/>
                    </a:cxn>
                    <a:cxn ang="0">
                      <a:pos x="99" y="10"/>
                    </a:cxn>
                    <a:cxn ang="0">
                      <a:pos x="105" y="20"/>
                    </a:cxn>
                    <a:cxn ang="0">
                      <a:pos x="108" y="32"/>
                    </a:cxn>
                    <a:cxn ang="0">
                      <a:pos x="109" y="44"/>
                    </a:cxn>
                  </a:cxnLst>
                  <a:rect l="0" t="0" r="r" b="b"/>
                  <a:pathLst>
                    <a:path w="109" h="114">
                      <a:moveTo>
                        <a:pt x="109" y="44"/>
                      </a:moveTo>
                      <a:lnTo>
                        <a:pt x="108" y="52"/>
                      </a:lnTo>
                      <a:lnTo>
                        <a:pt x="108" y="59"/>
                      </a:lnTo>
                      <a:lnTo>
                        <a:pt x="106" y="65"/>
                      </a:lnTo>
                      <a:lnTo>
                        <a:pt x="104" y="72"/>
                      </a:lnTo>
                      <a:lnTo>
                        <a:pt x="100" y="77"/>
                      </a:lnTo>
                      <a:lnTo>
                        <a:pt x="97" y="84"/>
                      </a:lnTo>
                      <a:lnTo>
                        <a:pt x="93" y="88"/>
                      </a:lnTo>
                      <a:lnTo>
                        <a:pt x="88" y="94"/>
                      </a:lnTo>
                      <a:lnTo>
                        <a:pt x="84" y="98"/>
                      </a:lnTo>
                      <a:lnTo>
                        <a:pt x="78" y="103"/>
                      </a:lnTo>
                      <a:lnTo>
                        <a:pt x="73" y="106"/>
                      </a:lnTo>
                      <a:lnTo>
                        <a:pt x="66" y="109"/>
                      </a:lnTo>
                      <a:lnTo>
                        <a:pt x="60" y="111"/>
                      </a:lnTo>
                      <a:lnTo>
                        <a:pt x="53" y="112"/>
                      </a:lnTo>
                      <a:lnTo>
                        <a:pt x="47" y="114"/>
                      </a:lnTo>
                      <a:lnTo>
                        <a:pt x="39" y="114"/>
                      </a:lnTo>
                      <a:lnTo>
                        <a:pt x="29" y="114"/>
                      </a:lnTo>
                      <a:lnTo>
                        <a:pt x="19" y="111"/>
                      </a:lnTo>
                      <a:lnTo>
                        <a:pt x="9" y="108"/>
                      </a:lnTo>
                      <a:lnTo>
                        <a:pt x="0" y="103"/>
                      </a:lnTo>
                      <a:lnTo>
                        <a:pt x="93" y="0"/>
                      </a:lnTo>
                      <a:lnTo>
                        <a:pt x="99" y="10"/>
                      </a:lnTo>
                      <a:lnTo>
                        <a:pt x="105" y="20"/>
                      </a:lnTo>
                      <a:lnTo>
                        <a:pt x="108" y="32"/>
                      </a:lnTo>
                      <a:lnTo>
                        <a:pt x="109" y="44"/>
                      </a:lnTo>
                      <a:close/>
                    </a:path>
                  </a:pathLst>
                </a:custGeom>
                <a:solidFill>
                  <a:srgbClr val="DA6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39" name="Freeform 110"/>
                <p:cNvSpPr>
                  <a:spLocks/>
                </p:cNvSpPr>
                <p:nvPr/>
              </p:nvSpPr>
              <p:spPr bwMode="auto">
                <a:xfrm>
                  <a:off x="4190" y="2293"/>
                  <a:ext cx="5" cy="6"/>
                </a:xfrm>
                <a:custGeom>
                  <a:avLst/>
                  <a:gdLst/>
                  <a:ahLst/>
                  <a:cxnLst>
                    <a:cxn ang="0">
                      <a:pos x="52" y="19"/>
                    </a:cxn>
                    <a:cxn ang="0">
                      <a:pos x="52" y="27"/>
                    </a:cxn>
                    <a:cxn ang="0">
                      <a:pos x="50" y="34"/>
                    </a:cxn>
                    <a:cxn ang="0">
                      <a:pos x="46" y="40"/>
                    </a:cxn>
                    <a:cxn ang="0">
                      <a:pos x="41" y="46"/>
                    </a:cxn>
                    <a:cxn ang="0">
                      <a:pos x="36" y="50"/>
                    </a:cxn>
                    <a:cxn ang="0">
                      <a:pos x="30" y="53"/>
                    </a:cxn>
                    <a:cxn ang="0">
                      <a:pos x="23" y="56"/>
                    </a:cxn>
                    <a:cxn ang="0">
                      <a:pos x="15" y="57"/>
                    </a:cxn>
                    <a:cxn ang="0">
                      <a:pos x="7" y="56"/>
                    </a:cxn>
                    <a:cxn ang="0">
                      <a:pos x="0" y="53"/>
                    </a:cxn>
                    <a:cxn ang="0">
                      <a:pos x="47" y="0"/>
                    </a:cxn>
                    <a:cxn ang="0">
                      <a:pos x="49" y="4"/>
                    </a:cxn>
                    <a:cxn ang="0">
                      <a:pos x="51" y="10"/>
                    </a:cxn>
                    <a:cxn ang="0">
                      <a:pos x="52" y="14"/>
                    </a:cxn>
                    <a:cxn ang="0">
                      <a:pos x="52" y="19"/>
                    </a:cxn>
                  </a:cxnLst>
                  <a:rect l="0" t="0" r="r" b="b"/>
                  <a:pathLst>
                    <a:path w="52" h="57">
                      <a:moveTo>
                        <a:pt x="52" y="19"/>
                      </a:moveTo>
                      <a:lnTo>
                        <a:pt x="52" y="27"/>
                      </a:lnTo>
                      <a:lnTo>
                        <a:pt x="50" y="34"/>
                      </a:lnTo>
                      <a:lnTo>
                        <a:pt x="46" y="40"/>
                      </a:lnTo>
                      <a:lnTo>
                        <a:pt x="41" y="46"/>
                      </a:lnTo>
                      <a:lnTo>
                        <a:pt x="36" y="50"/>
                      </a:lnTo>
                      <a:lnTo>
                        <a:pt x="30" y="53"/>
                      </a:lnTo>
                      <a:lnTo>
                        <a:pt x="23" y="56"/>
                      </a:lnTo>
                      <a:lnTo>
                        <a:pt x="15" y="57"/>
                      </a:lnTo>
                      <a:lnTo>
                        <a:pt x="7" y="56"/>
                      </a:lnTo>
                      <a:lnTo>
                        <a:pt x="0" y="53"/>
                      </a:lnTo>
                      <a:lnTo>
                        <a:pt x="47" y="0"/>
                      </a:lnTo>
                      <a:lnTo>
                        <a:pt x="49" y="4"/>
                      </a:lnTo>
                      <a:lnTo>
                        <a:pt x="51" y="10"/>
                      </a:lnTo>
                      <a:lnTo>
                        <a:pt x="52" y="14"/>
                      </a:lnTo>
                      <a:lnTo>
                        <a:pt x="52" y="19"/>
                      </a:lnTo>
                      <a:close/>
                    </a:path>
                  </a:pathLst>
                </a:custGeom>
                <a:solidFill>
                  <a:srgbClr val="DF77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40" name="Freeform 111"/>
                <p:cNvSpPr>
                  <a:spLocks/>
                </p:cNvSpPr>
                <p:nvPr/>
              </p:nvSpPr>
              <p:spPr bwMode="auto">
                <a:xfrm>
                  <a:off x="4190" y="2293"/>
                  <a:ext cx="5" cy="6"/>
                </a:xfrm>
                <a:custGeom>
                  <a:avLst/>
                  <a:gdLst/>
                  <a:ahLst/>
                  <a:cxnLst>
                    <a:cxn ang="0">
                      <a:pos x="50" y="18"/>
                    </a:cxn>
                    <a:cxn ang="0">
                      <a:pos x="49" y="26"/>
                    </a:cxn>
                    <a:cxn ang="0">
                      <a:pos x="47" y="33"/>
                    </a:cxn>
                    <a:cxn ang="0">
                      <a:pos x="43" y="38"/>
                    </a:cxn>
                    <a:cxn ang="0">
                      <a:pos x="39" y="44"/>
                    </a:cxn>
                    <a:cxn ang="0">
                      <a:pos x="34" y="48"/>
                    </a:cxn>
                    <a:cxn ang="0">
                      <a:pos x="28" y="51"/>
                    </a:cxn>
                    <a:cxn ang="0">
                      <a:pos x="22" y="54"/>
                    </a:cxn>
                    <a:cxn ang="0">
                      <a:pos x="14" y="54"/>
                    </a:cxn>
                    <a:cxn ang="0">
                      <a:pos x="6" y="54"/>
                    </a:cxn>
                    <a:cxn ang="0">
                      <a:pos x="0" y="50"/>
                    </a:cxn>
                    <a:cxn ang="0">
                      <a:pos x="45" y="0"/>
                    </a:cxn>
                    <a:cxn ang="0">
                      <a:pos x="47" y="4"/>
                    </a:cxn>
                    <a:cxn ang="0">
                      <a:pos x="49" y="9"/>
                    </a:cxn>
                    <a:cxn ang="0">
                      <a:pos x="49" y="14"/>
                    </a:cxn>
                    <a:cxn ang="0">
                      <a:pos x="50" y="18"/>
                    </a:cxn>
                  </a:cxnLst>
                  <a:rect l="0" t="0" r="r" b="b"/>
                  <a:pathLst>
                    <a:path w="50" h="54">
                      <a:moveTo>
                        <a:pt x="50" y="18"/>
                      </a:moveTo>
                      <a:lnTo>
                        <a:pt x="49" y="26"/>
                      </a:lnTo>
                      <a:lnTo>
                        <a:pt x="47" y="33"/>
                      </a:lnTo>
                      <a:lnTo>
                        <a:pt x="43" y="38"/>
                      </a:lnTo>
                      <a:lnTo>
                        <a:pt x="39" y="44"/>
                      </a:lnTo>
                      <a:lnTo>
                        <a:pt x="34" y="48"/>
                      </a:lnTo>
                      <a:lnTo>
                        <a:pt x="28" y="51"/>
                      </a:lnTo>
                      <a:lnTo>
                        <a:pt x="22" y="54"/>
                      </a:lnTo>
                      <a:lnTo>
                        <a:pt x="14" y="54"/>
                      </a:lnTo>
                      <a:lnTo>
                        <a:pt x="6" y="54"/>
                      </a:lnTo>
                      <a:lnTo>
                        <a:pt x="0" y="50"/>
                      </a:lnTo>
                      <a:lnTo>
                        <a:pt x="45" y="0"/>
                      </a:lnTo>
                      <a:lnTo>
                        <a:pt x="47" y="4"/>
                      </a:lnTo>
                      <a:lnTo>
                        <a:pt x="49" y="9"/>
                      </a:lnTo>
                      <a:lnTo>
                        <a:pt x="49" y="14"/>
                      </a:lnTo>
                      <a:lnTo>
                        <a:pt x="50" y="18"/>
                      </a:lnTo>
                      <a:close/>
                    </a:path>
                  </a:pathLst>
                </a:custGeom>
                <a:solidFill>
                  <a:srgbClr val="DF78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41" name="Freeform 112"/>
                <p:cNvSpPr>
                  <a:spLocks/>
                </p:cNvSpPr>
                <p:nvPr/>
              </p:nvSpPr>
              <p:spPr bwMode="auto">
                <a:xfrm>
                  <a:off x="4190" y="2293"/>
                  <a:ext cx="5" cy="5"/>
                </a:xfrm>
                <a:custGeom>
                  <a:avLst/>
                  <a:gdLst/>
                  <a:ahLst/>
                  <a:cxnLst>
                    <a:cxn ang="0">
                      <a:pos x="47" y="16"/>
                    </a:cxn>
                    <a:cxn ang="0">
                      <a:pos x="47" y="23"/>
                    </a:cxn>
                    <a:cxn ang="0">
                      <a:pos x="45" y="30"/>
                    </a:cxn>
                    <a:cxn ang="0">
                      <a:pos x="41" y="35"/>
                    </a:cxn>
                    <a:cxn ang="0">
                      <a:pos x="37" y="41"/>
                    </a:cxn>
                    <a:cxn ang="0">
                      <a:pos x="33" y="45"/>
                    </a:cxn>
                    <a:cxn ang="0">
                      <a:pos x="26" y="48"/>
                    </a:cxn>
                    <a:cxn ang="0">
                      <a:pos x="21" y="49"/>
                    </a:cxn>
                    <a:cxn ang="0">
                      <a:pos x="13" y="50"/>
                    </a:cxn>
                    <a:cxn ang="0">
                      <a:pos x="6" y="49"/>
                    </a:cxn>
                    <a:cxn ang="0">
                      <a:pos x="0" y="47"/>
                    </a:cxn>
                    <a:cxn ang="0">
                      <a:pos x="42" y="0"/>
                    </a:cxn>
                    <a:cxn ang="0">
                      <a:pos x="45" y="3"/>
                    </a:cxn>
                    <a:cxn ang="0">
                      <a:pos x="46" y="8"/>
                    </a:cxn>
                    <a:cxn ang="0">
                      <a:pos x="47" y="12"/>
                    </a:cxn>
                    <a:cxn ang="0">
                      <a:pos x="47" y="16"/>
                    </a:cxn>
                  </a:cxnLst>
                  <a:rect l="0" t="0" r="r" b="b"/>
                  <a:pathLst>
                    <a:path w="47" h="50">
                      <a:moveTo>
                        <a:pt x="47" y="16"/>
                      </a:moveTo>
                      <a:lnTo>
                        <a:pt x="47" y="23"/>
                      </a:lnTo>
                      <a:lnTo>
                        <a:pt x="45" y="30"/>
                      </a:lnTo>
                      <a:lnTo>
                        <a:pt x="41" y="35"/>
                      </a:lnTo>
                      <a:lnTo>
                        <a:pt x="37" y="41"/>
                      </a:lnTo>
                      <a:lnTo>
                        <a:pt x="33" y="45"/>
                      </a:lnTo>
                      <a:lnTo>
                        <a:pt x="26" y="48"/>
                      </a:lnTo>
                      <a:lnTo>
                        <a:pt x="21" y="49"/>
                      </a:lnTo>
                      <a:lnTo>
                        <a:pt x="13" y="50"/>
                      </a:lnTo>
                      <a:lnTo>
                        <a:pt x="6" y="49"/>
                      </a:lnTo>
                      <a:lnTo>
                        <a:pt x="0" y="47"/>
                      </a:lnTo>
                      <a:lnTo>
                        <a:pt x="42" y="0"/>
                      </a:lnTo>
                      <a:lnTo>
                        <a:pt x="45" y="3"/>
                      </a:lnTo>
                      <a:lnTo>
                        <a:pt x="46" y="8"/>
                      </a:lnTo>
                      <a:lnTo>
                        <a:pt x="47" y="12"/>
                      </a:lnTo>
                      <a:lnTo>
                        <a:pt x="47" y="16"/>
                      </a:lnTo>
                      <a:close/>
                    </a:path>
                  </a:pathLst>
                </a:custGeom>
                <a:solidFill>
                  <a:srgbClr val="DF78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42" name="Freeform 113"/>
                <p:cNvSpPr>
                  <a:spLocks/>
                </p:cNvSpPr>
                <p:nvPr/>
              </p:nvSpPr>
              <p:spPr bwMode="auto">
                <a:xfrm>
                  <a:off x="4190" y="2293"/>
                  <a:ext cx="5" cy="5"/>
                </a:xfrm>
                <a:custGeom>
                  <a:avLst/>
                  <a:gdLst/>
                  <a:ahLst/>
                  <a:cxnLst>
                    <a:cxn ang="0">
                      <a:pos x="45" y="15"/>
                    </a:cxn>
                    <a:cxn ang="0">
                      <a:pos x="44" y="22"/>
                    </a:cxn>
                    <a:cxn ang="0">
                      <a:pos x="43" y="29"/>
                    </a:cxn>
                    <a:cxn ang="0">
                      <a:pos x="39" y="34"/>
                    </a:cxn>
                    <a:cxn ang="0">
                      <a:pos x="35" y="38"/>
                    </a:cxn>
                    <a:cxn ang="0">
                      <a:pos x="31" y="43"/>
                    </a:cxn>
                    <a:cxn ang="0">
                      <a:pos x="25" y="45"/>
                    </a:cxn>
                    <a:cxn ang="0">
                      <a:pos x="18" y="47"/>
                    </a:cxn>
                    <a:cxn ang="0">
                      <a:pos x="12" y="48"/>
                    </a:cxn>
                    <a:cxn ang="0">
                      <a:pos x="5" y="47"/>
                    </a:cxn>
                    <a:cxn ang="0">
                      <a:pos x="0" y="45"/>
                    </a:cxn>
                    <a:cxn ang="0">
                      <a:pos x="40" y="0"/>
                    </a:cxn>
                    <a:cxn ang="0">
                      <a:pos x="44" y="8"/>
                    </a:cxn>
                    <a:cxn ang="0">
                      <a:pos x="45" y="15"/>
                    </a:cxn>
                  </a:cxnLst>
                  <a:rect l="0" t="0" r="r" b="b"/>
                  <a:pathLst>
                    <a:path w="45" h="48">
                      <a:moveTo>
                        <a:pt x="45" y="15"/>
                      </a:moveTo>
                      <a:lnTo>
                        <a:pt x="44" y="22"/>
                      </a:lnTo>
                      <a:lnTo>
                        <a:pt x="43" y="29"/>
                      </a:lnTo>
                      <a:lnTo>
                        <a:pt x="39" y="34"/>
                      </a:lnTo>
                      <a:lnTo>
                        <a:pt x="35" y="38"/>
                      </a:lnTo>
                      <a:lnTo>
                        <a:pt x="31" y="43"/>
                      </a:lnTo>
                      <a:lnTo>
                        <a:pt x="25" y="45"/>
                      </a:lnTo>
                      <a:lnTo>
                        <a:pt x="18" y="47"/>
                      </a:lnTo>
                      <a:lnTo>
                        <a:pt x="12" y="48"/>
                      </a:lnTo>
                      <a:lnTo>
                        <a:pt x="5" y="47"/>
                      </a:lnTo>
                      <a:lnTo>
                        <a:pt x="0" y="45"/>
                      </a:lnTo>
                      <a:lnTo>
                        <a:pt x="40" y="0"/>
                      </a:lnTo>
                      <a:lnTo>
                        <a:pt x="44" y="8"/>
                      </a:lnTo>
                      <a:lnTo>
                        <a:pt x="45" y="15"/>
                      </a:lnTo>
                      <a:close/>
                    </a:path>
                  </a:pathLst>
                </a:custGeom>
                <a:solidFill>
                  <a:srgbClr val="DF78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47" name="Freeform 118"/>
                <p:cNvSpPr>
                  <a:spLocks/>
                </p:cNvSpPr>
                <p:nvPr/>
              </p:nvSpPr>
              <p:spPr bwMode="auto">
                <a:xfrm>
                  <a:off x="4191" y="2294"/>
                  <a:ext cx="3" cy="3"/>
                </a:xfrm>
                <a:custGeom>
                  <a:avLst/>
                  <a:gdLst/>
                  <a:ahLst/>
                  <a:cxnLst>
                    <a:cxn ang="0">
                      <a:pos x="32" y="9"/>
                    </a:cxn>
                    <a:cxn ang="0">
                      <a:pos x="31" y="15"/>
                    </a:cxn>
                    <a:cxn ang="0">
                      <a:pos x="30" y="19"/>
                    </a:cxn>
                    <a:cxn ang="0">
                      <a:pos x="28" y="24"/>
                    </a:cxn>
                    <a:cxn ang="0">
                      <a:pos x="24" y="27"/>
                    </a:cxn>
                    <a:cxn ang="0">
                      <a:pos x="21" y="29"/>
                    </a:cxn>
                    <a:cxn ang="0">
                      <a:pos x="17" y="31"/>
                    </a:cxn>
                    <a:cxn ang="0">
                      <a:pos x="12" y="34"/>
                    </a:cxn>
                    <a:cxn ang="0">
                      <a:pos x="7" y="34"/>
                    </a:cxn>
                    <a:cxn ang="0">
                      <a:pos x="4" y="34"/>
                    </a:cxn>
                    <a:cxn ang="0">
                      <a:pos x="0" y="32"/>
                    </a:cxn>
                    <a:cxn ang="0">
                      <a:pos x="30" y="0"/>
                    </a:cxn>
                    <a:cxn ang="0">
                      <a:pos x="31" y="5"/>
                    </a:cxn>
                    <a:cxn ang="0">
                      <a:pos x="32" y="9"/>
                    </a:cxn>
                  </a:cxnLst>
                  <a:rect l="0" t="0" r="r" b="b"/>
                  <a:pathLst>
                    <a:path w="32" h="34">
                      <a:moveTo>
                        <a:pt x="32" y="9"/>
                      </a:moveTo>
                      <a:lnTo>
                        <a:pt x="31" y="15"/>
                      </a:lnTo>
                      <a:lnTo>
                        <a:pt x="30" y="19"/>
                      </a:lnTo>
                      <a:lnTo>
                        <a:pt x="28" y="24"/>
                      </a:lnTo>
                      <a:lnTo>
                        <a:pt x="24" y="27"/>
                      </a:lnTo>
                      <a:lnTo>
                        <a:pt x="21" y="29"/>
                      </a:lnTo>
                      <a:lnTo>
                        <a:pt x="17" y="31"/>
                      </a:lnTo>
                      <a:lnTo>
                        <a:pt x="12" y="34"/>
                      </a:lnTo>
                      <a:lnTo>
                        <a:pt x="7" y="34"/>
                      </a:lnTo>
                      <a:lnTo>
                        <a:pt x="4" y="34"/>
                      </a:lnTo>
                      <a:lnTo>
                        <a:pt x="0" y="32"/>
                      </a:lnTo>
                      <a:lnTo>
                        <a:pt x="30" y="0"/>
                      </a:lnTo>
                      <a:lnTo>
                        <a:pt x="31" y="5"/>
                      </a:lnTo>
                      <a:lnTo>
                        <a:pt x="32" y="9"/>
                      </a:lnTo>
                      <a:close/>
                    </a:path>
                  </a:pathLst>
                </a:custGeom>
                <a:solidFill>
                  <a:srgbClr val="E07A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48" name="Freeform 119"/>
                <p:cNvSpPr>
                  <a:spLocks/>
                </p:cNvSpPr>
                <p:nvPr/>
              </p:nvSpPr>
              <p:spPr bwMode="auto">
                <a:xfrm>
                  <a:off x="4191" y="2294"/>
                  <a:ext cx="3" cy="3"/>
                </a:xfrm>
                <a:custGeom>
                  <a:avLst/>
                  <a:gdLst/>
                  <a:ahLst/>
                  <a:cxnLst>
                    <a:cxn ang="0">
                      <a:pos x="29" y="7"/>
                    </a:cxn>
                    <a:cxn ang="0">
                      <a:pos x="29" y="12"/>
                    </a:cxn>
                    <a:cxn ang="0">
                      <a:pos x="27" y="16"/>
                    </a:cxn>
                    <a:cxn ang="0">
                      <a:pos x="25" y="21"/>
                    </a:cxn>
                    <a:cxn ang="0">
                      <a:pos x="22" y="24"/>
                    </a:cxn>
                    <a:cxn ang="0">
                      <a:pos x="19" y="26"/>
                    </a:cxn>
                    <a:cxn ang="0">
                      <a:pos x="15" y="28"/>
                    </a:cxn>
                    <a:cxn ang="0">
                      <a:pos x="11" y="29"/>
                    </a:cxn>
                    <a:cxn ang="0">
                      <a:pos x="6" y="30"/>
                    </a:cxn>
                    <a:cxn ang="0">
                      <a:pos x="4" y="30"/>
                    </a:cxn>
                    <a:cxn ang="0">
                      <a:pos x="0" y="29"/>
                    </a:cxn>
                    <a:cxn ang="0">
                      <a:pos x="28" y="0"/>
                    </a:cxn>
                    <a:cxn ang="0">
                      <a:pos x="29" y="3"/>
                    </a:cxn>
                    <a:cxn ang="0">
                      <a:pos x="29" y="7"/>
                    </a:cxn>
                  </a:cxnLst>
                  <a:rect l="0" t="0" r="r" b="b"/>
                  <a:pathLst>
                    <a:path w="29" h="30">
                      <a:moveTo>
                        <a:pt x="29" y="7"/>
                      </a:moveTo>
                      <a:lnTo>
                        <a:pt x="29" y="12"/>
                      </a:lnTo>
                      <a:lnTo>
                        <a:pt x="27" y="16"/>
                      </a:lnTo>
                      <a:lnTo>
                        <a:pt x="25" y="21"/>
                      </a:lnTo>
                      <a:lnTo>
                        <a:pt x="22" y="24"/>
                      </a:lnTo>
                      <a:lnTo>
                        <a:pt x="19" y="26"/>
                      </a:lnTo>
                      <a:lnTo>
                        <a:pt x="15" y="28"/>
                      </a:lnTo>
                      <a:lnTo>
                        <a:pt x="11" y="29"/>
                      </a:lnTo>
                      <a:lnTo>
                        <a:pt x="6" y="30"/>
                      </a:lnTo>
                      <a:lnTo>
                        <a:pt x="4" y="30"/>
                      </a:lnTo>
                      <a:lnTo>
                        <a:pt x="0" y="29"/>
                      </a:lnTo>
                      <a:lnTo>
                        <a:pt x="28" y="0"/>
                      </a:lnTo>
                      <a:lnTo>
                        <a:pt x="29" y="3"/>
                      </a:lnTo>
                      <a:lnTo>
                        <a:pt x="29" y="7"/>
                      </a:lnTo>
                      <a:close/>
                    </a:path>
                  </a:pathLst>
                </a:custGeom>
                <a:solidFill>
                  <a:srgbClr val="E07A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53" name="Freeform 124"/>
                <p:cNvSpPr>
                  <a:spLocks/>
                </p:cNvSpPr>
                <p:nvPr/>
              </p:nvSpPr>
              <p:spPr bwMode="auto">
                <a:xfrm>
                  <a:off x="4191" y="2295"/>
                  <a:ext cx="2" cy="1"/>
                </a:xfrm>
                <a:custGeom>
                  <a:avLst/>
                  <a:gdLst/>
                  <a:ahLst/>
                  <a:cxnLst>
                    <a:cxn ang="0">
                      <a:pos x="14" y="1"/>
                    </a:cxn>
                    <a:cxn ang="0">
                      <a:pos x="13" y="7"/>
                    </a:cxn>
                    <a:cxn ang="0">
                      <a:pos x="10" y="11"/>
                    </a:cxn>
                    <a:cxn ang="0">
                      <a:pos x="5" y="15"/>
                    </a:cxn>
                    <a:cxn ang="0">
                      <a:pos x="0" y="16"/>
                    </a:cxn>
                    <a:cxn ang="0">
                      <a:pos x="14" y="0"/>
                    </a:cxn>
                    <a:cxn ang="0">
                      <a:pos x="14" y="1"/>
                    </a:cxn>
                  </a:cxnLst>
                  <a:rect l="0" t="0" r="r" b="b"/>
                  <a:pathLst>
                    <a:path w="14" h="16">
                      <a:moveTo>
                        <a:pt x="14" y="1"/>
                      </a:moveTo>
                      <a:lnTo>
                        <a:pt x="13" y="7"/>
                      </a:lnTo>
                      <a:lnTo>
                        <a:pt x="10" y="11"/>
                      </a:lnTo>
                      <a:lnTo>
                        <a:pt x="5" y="15"/>
                      </a:lnTo>
                      <a:lnTo>
                        <a:pt x="0" y="16"/>
                      </a:lnTo>
                      <a:lnTo>
                        <a:pt x="14" y="0"/>
                      </a:lnTo>
                      <a:lnTo>
                        <a:pt x="14" y="1"/>
                      </a:lnTo>
                      <a:close/>
                    </a:path>
                  </a:pathLst>
                </a:custGeom>
                <a:solidFill>
                  <a:srgbClr val="E17C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54" name="Freeform 125"/>
                <p:cNvSpPr>
                  <a:spLocks/>
                </p:cNvSpPr>
                <p:nvPr/>
              </p:nvSpPr>
              <p:spPr bwMode="auto">
                <a:xfrm>
                  <a:off x="4192" y="2295"/>
                  <a:ext cx="1" cy="1"/>
                </a:xfrm>
                <a:custGeom>
                  <a:avLst/>
                  <a:gdLst/>
                  <a:ahLst/>
                  <a:cxnLst>
                    <a:cxn ang="0">
                      <a:pos x="10" y="0"/>
                    </a:cxn>
                    <a:cxn ang="0">
                      <a:pos x="9" y="5"/>
                    </a:cxn>
                    <a:cxn ang="0">
                      <a:pos x="7" y="8"/>
                    </a:cxn>
                    <a:cxn ang="0">
                      <a:pos x="3" y="10"/>
                    </a:cxn>
                    <a:cxn ang="0">
                      <a:pos x="0" y="13"/>
                    </a:cxn>
                    <a:cxn ang="0">
                      <a:pos x="10" y="0"/>
                    </a:cxn>
                  </a:cxnLst>
                  <a:rect l="0" t="0" r="r" b="b"/>
                  <a:pathLst>
                    <a:path w="10" h="13">
                      <a:moveTo>
                        <a:pt x="10" y="0"/>
                      </a:moveTo>
                      <a:lnTo>
                        <a:pt x="9" y="5"/>
                      </a:lnTo>
                      <a:lnTo>
                        <a:pt x="7" y="8"/>
                      </a:lnTo>
                      <a:lnTo>
                        <a:pt x="3" y="10"/>
                      </a:lnTo>
                      <a:lnTo>
                        <a:pt x="0" y="13"/>
                      </a:lnTo>
                      <a:lnTo>
                        <a:pt x="10" y="0"/>
                      </a:lnTo>
                      <a:close/>
                    </a:path>
                  </a:pathLst>
                </a:custGeom>
                <a:solidFill>
                  <a:srgbClr val="E17D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55" name="Freeform 126"/>
                <p:cNvSpPr>
                  <a:spLocks/>
                </p:cNvSpPr>
                <p:nvPr/>
              </p:nvSpPr>
              <p:spPr bwMode="auto">
                <a:xfrm>
                  <a:off x="4192" y="2295"/>
                  <a:ext cx="1" cy="1"/>
                </a:xfrm>
                <a:custGeom>
                  <a:avLst/>
                  <a:gdLst/>
                  <a:ahLst/>
                  <a:cxnLst>
                    <a:cxn ang="0">
                      <a:pos x="7" y="0"/>
                    </a:cxn>
                    <a:cxn ang="0">
                      <a:pos x="5" y="4"/>
                    </a:cxn>
                    <a:cxn ang="0">
                      <a:pos x="0" y="7"/>
                    </a:cxn>
                    <a:cxn ang="0">
                      <a:pos x="7" y="0"/>
                    </a:cxn>
                  </a:cxnLst>
                  <a:rect l="0" t="0" r="r" b="b"/>
                  <a:pathLst>
                    <a:path w="7" h="7">
                      <a:moveTo>
                        <a:pt x="7" y="0"/>
                      </a:moveTo>
                      <a:lnTo>
                        <a:pt x="5" y="4"/>
                      </a:lnTo>
                      <a:lnTo>
                        <a:pt x="0" y="7"/>
                      </a:lnTo>
                      <a:lnTo>
                        <a:pt x="7" y="0"/>
                      </a:lnTo>
                      <a:close/>
                    </a:path>
                  </a:pathLst>
                </a:custGeom>
                <a:solidFill>
                  <a:srgbClr val="E17D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4" name="Freeform 145"/>
                <p:cNvSpPr>
                  <a:spLocks/>
                </p:cNvSpPr>
                <p:nvPr/>
              </p:nvSpPr>
              <p:spPr bwMode="auto">
                <a:xfrm>
                  <a:off x="4091" y="2256"/>
                  <a:ext cx="23" cy="28"/>
                </a:xfrm>
                <a:custGeom>
                  <a:avLst/>
                  <a:gdLst/>
                  <a:ahLst/>
                  <a:cxnLst>
                    <a:cxn ang="0">
                      <a:pos x="209" y="197"/>
                    </a:cxn>
                    <a:cxn ang="0">
                      <a:pos x="195" y="211"/>
                    </a:cxn>
                    <a:cxn ang="0">
                      <a:pos x="181" y="223"/>
                    </a:cxn>
                    <a:cxn ang="0">
                      <a:pos x="44" y="254"/>
                    </a:cxn>
                    <a:cxn ang="0">
                      <a:pos x="33" y="251"/>
                    </a:cxn>
                    <a:cxn ang="0">
                      <a:pos x="22" y="246"/>
                    </a:cxn>
                    <a:cxn ang="0">
                      <a:pos x="11" y="242"/>
                    </a:cxn>
                    <a:cxn ang="0">
                      <a:pos x="0" y="236"/>
                    </a:cxn>
                    <a:cxn ang="0">
                      <a:pos x="69" y="0"/>
                    </a:cxn>
                    <a:cxn ang="0">
                      <a:pos x="73" y="0"/>
                    </a:cxn>
                    <a:cxn ang="0">
                      <a:pos x="78" y="3"/>
                    </a:cxn>
                    <a:cxn ang="0">
                      <a:pos x="85" y="8"/>
                    </a:cxn>
                    <a:cxn ang="0">
                      <a:pos x="91" y="16"/>
                    </a:cxn>
                    <a:cxn ang="0">
                      <a:pos x="108" y="35"/>
                    </a:cxn>
                    <a:cxn ang="0">
                      <a:pos x="125" y="59"/>
                    </a:cxn>
                    <a:cxn ang="0">
                      <a:pos x="133" y="71"/>
                    </a:cxn>
                    <a:cxn ang="0">
                      <a:pos x="141" y="84"/>
                    </a:cxn>
                    <a:cxn ang="0">
                      <a:pos x="148" y="96"/>
                    </a:cxn>
                    <a:cxn ang="0">
                      <a:pos x="154" y="107"/>
                    </a:cxn>
                    <a:cxn ang="0">
                      <a:pos x="158" y="118"/>
                    </a:cxn>
                    <a:cxn ang="0">
                      <a:pos x="160" y="128"/>
                    </a:cxn>
                    <a:cxn ang="0">
                      <a:pos x="161" y="135"/>
                    </a:cxn>
                    <a:cxn ang="0">
                      <a:pos x="160" y="141"/>
                    </a:cxn>
                    <a:cxn ang="0">
                      <a:pos x="159" y="144"/>
                    </a:cxn>
                    <a:cxn ang="0">
                      <a:pos x="159" y="148"/>
                    </a:cxn>
                    <a:cxn ang="0">
                      <a:pos x="160" y="151"/>
                    </a:cxn>
                    <a:cxn ang="0">
                      <a:pos x="161" y="154"/>
                    </a:cxn>
                    <a:cxn ang="0">
                      <a:pos x="166" y="161"/>
                    </a:cxn>
                    <a:cxn ang="0">
                      <a:pos x="172" y="168"/>
                    </a:cxn>
                    <a:cxn ang="0">
                      <a:pos x="181" y="176"/>
                    </a:cxn>
                    <a:cxn ang="0">
                      <a:pos x="190" y="184"/>
                    </a:cxn>
                    <a:cxn ang="0">
                      <a:pos x="200" y="190"/>
                    </a:cxn>
                    <a:cxn ang="0">
                      <a:pos x="209" y="197"/>
                    </a:cxn>
                  </a:cxnLst>
                  <a:rect l="0" t="0" r="r" b="b"/>
                  <a:pathLst>
                    <a:path w="209" h="254">
                      <a:moveTo>
                        <a:pt x="209" y="197"/>
                      </a:moveTo>
                      <a:lnTo>
                        <a:pt x="195" y="211"/>
                      </a:lnTo>
                      <a:lnTo>
                        <a:pt x="181" y="223"/>
                      </a:lnTo>
                      <a:lnTo>
                        <a:pt x="44" y="254"/>
                      </a:lnTo>
                      <a:lnTo>
                        <a:pt x="33" y="251"/>
                      </a:lnTo>
                      <a:lnTo>
                        <a:pt x="22" y="246"/>
                      </a:lnTo>
                      <a:lnTo>
                        <a:pt x="11" y="242"/>
                      </a:lnTo>
                      <a:lnTo>
                        <a:pt x="0" y="236"/>
                      </a:lnTo>
                      <a:lnTo>
                        <a:pt x="69" y="0"/>
                      </a:lnTo>
                      <a:lnTo>
                        <a:pt x="73" y="0"/>
                      </a:lnTo>
                      <a:lnTo>
                        <a:pt x="78" y="3"/>
                      </a:lnTo>
                      <a:lnTo>
                        <a:pt x="85" y="8"/>
                      </a:lnTo>
                      <a:lnTo>
                        <a:pt x="91" y="16"/>
                      </a:lnTo>
                      <a:lnTo>
                        <a:pt x="108" y="35"/>
                      </a:lnTo>
                      <a:lnTo>
                        <a:pt x="125" y="59"/>
                      </a:lnTo>
                      <a:lnTo>
                        <a:pt x="133" y="71"/>
                      </a:lnTo>
                      <a:lnTo>
                        <a:pt x="141" y="84"/>
                      </a:lnTo>
                      <a:lnTo>
                        <a:pt x="148" y="96"/>
                      </a:lnTo>
                      <a:lnTo>
                        <a:pt x="154" y="107"/>
                      </a:lnTo>
                      <a:lnTo>
                        <a:pt x="158" y="118"/>
                      </a:lnTo>
                      <a:lnTo>
                        <a:pt x="160" y="128"/>
                      </a:lnTo>
                      <a:lnTo>
                        <a:pt x="161" y="135"/>
                      </a:lnTo>
                      <a:lnTo>
                        <a:pt x="160" y="141"/>
                      </a:lnTo>
                      <a:lnTo>
                        <a:pt x="159" y="144"/>
                      </a:lnTo>
                      <a:lnTo>
                        <a:pt x="159" y="148"/>
                      </a:lnTo>
                      <a:lnTo>
                        <a:pt x="160" y="151"/>
                      </a:lnTo>
                      <a:lnTo>
                        <a:pt x="161" y="154"/>
                      </a:lnTo>
                      <a:lnTo>
                        <a:pt x="166" y="161"/>
                      </a:lnTo>
                      <a:lnTo>
                        <a:pt x="172" y="168"/>
                      </a:lnTo>
                      <a:lnTo>
                        <a:pt x="181" y="176"/>
                      </a:lnTo>
                      <a:lnTo>
                        <a:pt x="190" y="184"/>
                      </a:lnTo>
                      <a:lnTo>
                        <a:pt x="200" y="190"/>
                      </a:lnTo>
                      <a:lnTo>
                        <a:pt x="209" y="197"/>
                      </a:lnTo>
                      <a:close/>
                    </a:path>
                  </a:pathLst>
                </a:custGeom>
                <a:solidFill>
                  <a:srgbClr val="7B2E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5" name="Freeform 146"/>
                <p:cNvSpPr>
                  <a:spLocks/>
                </p:cNvSpPr>
                <p:nvPr/>
              </p:nvSpPr>
              <p:spPr bwMode="auto">
                <a:xfrm>
                  <a:off x="4091" y="2256"/>
                  <a:ext cx="23" cy="28"/>
                </a:xfrm>
                <a:custGeom>
                  <a:avLst/>
                  <a:gdLst/>
                  <a:ahLst/>
                  <a:cxnLst>
                    <a:cxn ang="0">
                      <a:pos x="206" y="196"/>
                    </a:cxn>
                    <a:cxn ang="0">
                      <a:pos x="200" y="204"/>
                    </a:cxn>
                    <a:cxn ang="0">
                      <a:pos x="193" y="211"/>
                    </a:cxn>
                    <a:cxn ang="0">
                      <a:pos x="186" y="218"/>
                    </a:cxn>
                    <a:cxn ang="0">
                      <a:pos x="178" y="224"/>
                    </a:cxn>
                    <a:cxn ang="0">
                      <a:pos x="45" y="253"/>
                    </a:cxn>
                    <a:cxn ang="0">
                      <a:pos x="33" y="251"/>
                    </a:cxn>
                    <a:cxn ang="0">
                      <a:pos x="22" y="246"/>
                    </a:cxn>
                    <a:cxn ang="0">
                      <a:pos x="11" y="241"/>
                    </a:cxn>
                    <a:cxn ang="0">
                      <a:pos x="0" y="235"/>
                    </a:cxn>
                    <a:cxn ang="0">
                      <a:pos x="68" y="0"/>
                    </a:cxn>
                    <a:cxn ang="0">
                      <a:pos x="72" y="0"/>
                    </a:cxn>
                    <a:cxn ang="0">
                      <a:pos x="77" y="3"/>
                    </a:cxn>
                    <a:cxn ang="0">
                      <a:pos x="84" y="8"/>
                    </a:cxn>
                    <a:cxn ang="0">
                      <a:pos x="90" y="16"/>
                    </a:cxn>
                    <a:cxn ang="0">
                      <a:pos x="107" y="35"/>
                    </a:cxn>
                    <a:cxn ang="0">
                      <a:pos x="124" y="59"/>
                    </a:cxn>
                    <a:cxn ang="0">
                      <a:pos x="132" y="71"/>
                    </a:cxn>
                    <a:cxn ang="0">
                      <a:pos x="140" y="84"/>
                    </a:cxn>
                    <a:cxn ang="0">
                      <a:pos x="147" y="96"/>
                    </a:cxn>
                    <a:cxn ang="0">
                      <a:pos x="153" y="107"/>
                    </a:cxn>
                    <a:cxn ang="0">
                      <a:pos x="157" y="118"/>
                    </a:cxn>
                    <a:cxn ang="0">
                      <a:pos x="159" y="128"/>
                    </a:cxn>
                    <a:cxn ang="0">
                      <a:pos x="160" y="135"/>
                    </a:cxn>
                    <a:cxn ang="0">
                      <a:pos x="159" y="141"/>
                    </a:cxn>
                    <a:cxn ang="0">
                      <a:pos x="158" y="144"/>
                    </a:cxn>
                    <a:cxn ang="0">
                      <a:pos x="158" y="146"/>
                    </a:cxn>
                    <a:cxn ang="0">
                      <a:pos x="159" y="151"/>
                    </a:cxn>
                    <a:cxn ang="0">
                      <a:pos x="160" y="154"/>
                    </a:cxn>
                    <a:cxn ang="0">
                      <a:pos x="165" y="161"/>
                    </a:cxn>
                    <a:cxn ang="0">
                      <a:pos x="171" y="168"/>
                    </a:cxn>
                    <a:cxn ang="0">
                      <a:pos x="179" y="176"/>
                    </a:cxn>
                    <a:cxn ang="0">
                      <a:pos x="188" y="183"/>
                    </a:cxn>
                    <a:cxn ang="0">
                      <a:pos x="198" y="189"/>
                    </a:cxn>
                    <a:cxn ang="0">
                      <a:pos x="206" y="196"/>
                    </a:cxn>
                  </a:cxnLst>
                  <a:rect l="0" t="0" r="r" b="b"/>
                  <a:pathLst>
                    <a:path w="206" h="253">
                      <a:moveTo>
                        <a:pt x="206" y="196"/>
                      </a:moveTo>
                      <a:lnTo>
                        <a:pt x="200" y="204"/>
                      </a:lnTo>
                      <a:lnTo>
                        <a:pt x="193" y="211"/>
                      </a:lnTo>
                      <a:lnTo>
                        <a:pt x="186" y="218"/>
                      </a:lnTo>
                      <a:lnTo>
                        <a:pt x="178" y="224"/>
                      </a:lnTo>
                      <a:lnTo>
                        <a:pt x="45" y="253"/>
                      </a:lnTo>
                      <a:lnTo>
                        <a:pt x="33" y="251"/>
                      </a:lnTo>
                      <a:lnTo>
                        <a:pt x="22" y="246"/>
                      </a:lnTo>
                      <a:lnTo>
                        <a:pt x="11" y="241"/>
                      </a:lnTo>
                      <a:lnTo>
                        <a:pt x="0" y="235"/>
                      </a:lnTo>
                      <a:lnTo>
                        <a:pt x="68" y="0"/>
                      </a:lnTo>
                      <a:lnTo>
                        <a:pt x="72" y="0"/>
                      </a:lnTo>
                      <a:lnTo>
                        <a:pt x="77" y="3"/>
                      </a:lnTo>
                      <a:lnTo>
                        <a:pt x="84" y="8"/>
                      </a:lnTo>
                      <a:lnTo>
                        <a:pt x="90" y="16"/>
                      </a:lnTo>
                      <a:lnTo>
                        <a:pt x="107" y="35"/>
                      </a:lnTo>
                      <a:lnTo>
                        <a:pt x="124" y="59"/>
                      </a:lnTo>
                      <a:lnTo>
                        <a:pt x="132" y="71"/>
                      </a:lnTo>
                      <a:lnTo>
                        <a:pt x="140" y="84"/>
                      </a:lnTo>
                      <a:lnTo>
                        <a:pt x="147" y="96"/>
                      </a:lnTo>
                      <a:lnTo>
                        <a:pt x="153" y="107"/>
                      </a:lnTo>
                      <a:lnTo>
                        <a:pt x="157" y="118"/>
                      </a:lnTo>
                      <a:lnTo>
                        <a:pt x="159" y="128"/>
                      </a:lnTo>
                      <a:lnTo>
                        <a:pt x="160" y="135"/>
                      </a:lnTo>
                      <a:lnTo>
                        <a:pt x="159" y="141"/>
                      </a:lnTo>
                      <a:lnTo>
                        <a:pt x="158" y="144"/>
                      </a:lnTo>
                      <a:lnTo>
                        <a:pt x="158" y="146"/>
                      </a:lnTo>
                      <a:lnTo>
                        <a:pt x="159" y="151"/>
                      </a:lnTo>
                      <a:lnTo>
                        <a:pt x="160" y="154"/>
                      </a:lnTo>
                      <a:lnTo>
                        <a:pt x="165" y="161"/>
                      </a:lnTo>
                      <a:lnTo>
                        <a:pt x="171" y="168"/>
                      </a:lnTo>
                      <a:lnTo>
                        <a:pt x="179" y="176"/>
                      </a:lnTo>
                      <a:lnTo>
                        <a:pt x="188" y="183"/>
                      </a:lnTo>
                      <a:lnTo>
                        <a:pt x="198" y="189"/>
                      </a:lnTo>
                      <a:lnTo>
                        <a:pt x="206" y="196"/>
                      </a:lnTo>
                      <a:close/>
                    </a:path>
                  </a:pathLst>
                </a:custGeom>
                <a:solidFill>
                  <a:srgbClr val="7B2D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6" name="Freeform 147"/>
                <p:cNvSpPr>
                  <a:spLocks/>
                </p:cNvSpPr>
                <p:nvPr/>
              </p:nvSpPr>
              <p:spPr bwMode="auto">
                <a:xfrm>
                  <a:off x="4091" y="2256"/>
                  <a:ext cx="23" cy="28"/>
                </a:xfrm>
                <a:custGeom>
                  <a:avLst/>
                  <a:gdLst/>
                  <a:ahLst/>
                  <a:cxnLst>
                    <a:cxn ang="0">
                      <a:pos x="206" y="196"/>
                    </a:cxn>
                    <a:cxn ang="0">
                      <a:pos x="199" y="204"/>
                    </a:cxn>
                    <a:cxn ang="0">
                      <a:pos x="192" y="211"/>
                    </a:cxn>
                    <a:cxn ang="0">
                      <a:pos x="183" y="218"/>
                    </a:cxn>
                    <a:cxn ang="0">
                      <a:pos x="176" y="224"/>
                    </a:cxn>
                    <a:cxn ang="0">
                      <a:pos x="49" y="253"/>
                    </a:cxn>
                    <a:cxn ang="0">
                      <a:pos x="35" y="250"/>
                    </a:cxn>
                    <a:cxn ang="0">
                      <a:pos x="23" y="245"/>
                    </a:cxn>
                    <a:cxn ang="0">
                      <a:pos x="11" y="241"/>
                    </a:cxn>
                    <a:cxn ang="0">
                      <a:pos x="0" y="234"/>
                    </a:cxn>
                    <a:cxn ang="0">
                      <a:pos x="68" y="0"/>
                    </a:cxn>
                    <a:cxn ang="0">
                      <a:pos x="72" y="0"/>
                    </a:cxn>
                    <a:cxn ang="0">
                      <a:pos x="77" y="3"/>
                    </a:cxn>
                    <a:cxn ang="0">
                      <a:pos x="84" y="8"/>
                    </a:cxn>
                    <a:cxn ang="0">
                      <a:pos x="90" y="16"/>
                    </a:cxn>
                    <a:cxn ang="0">
                      <a:pos x="107" y="35"/>
                    </a:cxn>
                    <a:cxn ang="0">
                      <a:pos x="124" y="59"/>
                    </a:cxn>
                    <a:cxn ang="0">
                      <a:pos x="132" y="71"/>
                    </a:cxn>
                    <a:cxn ang="0">
                      <a:pos x="140" y="84"/>
                    </a:cxn>
                    <a:cxn ang="0">
                      <a:pos x="147" y="96"/>
                    </a:cxn>
                    <a:cxn ang="0">
                      <a:pos x="153" y="107"/>
                    </a:cxn>
                    <a:cxn ang="0">
                      <a:pos x="157" y="118"/>
                    </a:cxn>
                    <a:cxn ang="0">
                      <a:pos x="159" y="128"/>
                    </a:cxn>
                    <a:cxn ang="0">
                      <a:pos x="160" y="135"/>
                    </a:cxn>
                    <a:cxn ang="0">
                      <a:pos x="159" y="141"/>
                    </a:cxn>
                    <a:cxn ang="0">
                      <a:pos x="158" y="144"/>
                    </a:cxn>
                    <a:cxn ang="0">
                      <a:pos x="158" y="146"/>
                    </a:cxn>
                    <a:cxn ang="0">
                      <a:pos x="159" y="150"/>
                    </a:cxn>
                    <a:cxn ang="0">
                      <a:pos x="160" y="154"/>
                    </a:cxn>
                    <a:cxn ang="0">
                      <a:pos x="165" y="161"/>
                    </a:cxn>
                    <a:cxn ang="0">
                      <a:pos x="171" y="168"/>
                    </a:cxn>
                    <a:cxn ang="0">
                      <a:pos x="179" y="175"/>
                    </a:cxn>
                    <a:cxn ang="0">
                      <a:pos x="188" y="183"/>
                    </a:cxn>
                    <a:cxn ang="0">
                      <a:pos x="197" y="189"/>
                    </a:cxn>
                    <a:cxn ang="0">
                      <a:pos x="206" y="196"/>
                    </a:cxn>
                  </a:cxnLst>
                  <a:rect l="0" t="0" r="r" b="b"/>
                  <a:pathLst>
                    <a:path w="206" h="253">
                      <a:moveTo>
                        <a:pt x="206" y="196"/>
                      </a:moveTo>
                      <a:lnTo>
                        <a:pt x="199" y="204"/>
                      </a:lnTo>
                      <a:lnTo>
                        <a:pt x="192" y="211"/>
                      </a:lnTo>
                      <a:lnTo>
                        <a:pt x="183" y="218"/>
                      </a:lnTo>
                      <a:lnTo>
                        <a:pt x="176" y="224"/>
                      </a:lnTo>
                      <a:lnTo>
                        <a:pt x="49" y="253"/>
                      </a:lnTo>
                      <a:lnTo>
                        <a:pt x="35" y="250"/>
                      </a:lnTo>
                      <a:lnTo>
                        <a:pt x="23" y="245"/>
                      </a:lnTo>
                      <a:lnTo>
                        <a:pt x="11" y="241"/>
                      </a:lnTo>
                      <a:lnTo>
                        <a:pt x="0" y="234"/>
                      </a:lnTo>
                      <a:lnTo>
                        <a:pt x="68" y="0"/>
                      </a:lnTo>
                      <a:lnTo>
                        <a:pt x="72" y="0"/>
                      </a:lnTo>
                      <a:lnTo>
                        <a:pt x="77" y="3"/>
                      </a:lnTo>
                      <a:lnTo>
                        <a:pt x="84" y="8"/>
                      </a:lnTo>
                      <a:lnTo>
                        <a:pt x="90" y="16"/>
                      </a:lnTo>
                      <a:lnTo>
                        <a:pt x="107" y="35"/>
                      </a:lnTo>
                      <a:lnTo>
                        <a:pt x="124" y="59"/>
                      </a:lnTo>
                      <a:lnTo>
                        <a:pt x="132" y="71"/>
                      </a:lnTo>
                      <a:lnTo>
                        <a:pt x="140" y="84"/>
                      </a:lnTo>
                      <a:lnTo>
                        <a:pt x="147" y="96"/>
                      </a:lnTo>
                      <a:lnTo>
                        <a:pt x="153" y="107"/>
                      </a:lnTo>
                      <a:lnTo>
                        <a:pt x="157" y="118"/>
                      </a:lnTo>
                      <a:lnTo>
                        <a:pt x="159" y="128"/>
                      </a:lnTo>
                      <a:lnTo>
                        <a:pt x="160" y="135"/>
                      </a:lnTo>
                      <a:lnTo>
                        <a:pt x="159" y="141"/>
                      </a:lnTo>
                      <a:lnTo>
                        <a:pt x="158" y="144"/>
                      </a:lnTo>
                      <a:lnTo>
                        <a:pt x="158" y="146"/>
                      </a:lnTo>
                      <a:lnTo>
                        <a:pt x="159" y="150"/>
                      </a:lnTo>
                      <a:lnTo>
                        <a:pt x="160" y="154"/>
                      </a:lnTo>
                      <a:lnTo>
                        <a:pt x="165" y="161"/>
                      </a:lnTo>
                      <a:lnTo>
                        <a:pt x="171" y="168"/>
                      </a:lnTo>
                      <a:lnTo>
                        <a:pt x="179" y="175"/>
                      </a:lnTo>
                      <a:lnTo>
                        <a:pt x="188" y="183"/>
                      </a:lnTo>
                      <a:lnTo>
                        <a:pt x="197" y="189"/>
                      </a:lnTo>
                      <a:lnTo>
                        <a:pt x="206" y="196"/>
                      </a:lnTo>
                      <a:close/>
                    </a:path>
                  </a:pathLst>
                </a:custGeom>
                <a:solidFill>
                  <a:srgbClr val="7C2E6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7" name="Freeform 148"/>
                <p:cNvSpPr>
                  <a:spLocks/>
                </p:cNvSpPr>
                <p:nvPr/>
              </p:nvSpPr>
              <p:spPr bwMode="auto">
                <a:xfrm>
                  <a:off x="4091" y="2256"/>
                  <a:ext cx="23" cy="28"/>
                </a:xfrm>
                <a:custGeom>
                  <a:avLst/>
                  <a:gdLst/>
                  <a:ahLst/>
                  <a:cxnLst>
                    <a:cxn ang="0">
                      <a:pos x="205" y="195"/>
                    </a:cxn>
                    <a:cxn ang="0">
                      <a:pos x="198" y="204"/>
                    </a:cxn>
                    <a:cxn ang="0">
                      <a:pos x="190" y="211"/>
                    </a:cxn>
                    <a:cxn ang="0">
                      <a:pos x="181" y="219"/>
                    </a:cxn>
                    <a:cxn ang="0">
                      <a:pos x="172" y="225"/>
                    </a:cxn>
                    <a:cxn ang="0">
                      <a:pos x="51" y="252"/>
                    </a:cxn>
                    <a:cxn ang="0">
                      <a:pos x="38" y="249"/>
                    </a:cxn>
                    <a:cxn ang="0">
                      <a:pos x="24" y="245"/>
                    </a:cxn>
                    <a:cxn ang="0">
                      <a:pos x="12" y="240"/>
                    </a:cxn>
                    <a:cxn ang="0">
                      <a:pos x="0" y="233"/>
                    </a:cxn>
                    <a:cxn ang="0">
                      <a:pos x="68" y="0"/>
                    </a:cxn>
                    <a:cxn ang="0">
                      <a:pos x="72" y="0"/>
                    </a:cxn>
                    <a:cxn ang="0">
                      <a:pos x="77" y="3"/>
                    </a:cxn>
                    <a:cxn ang="0">
                      <a:pos x="84" y="8"/>
                    </a:cxn>
                    <a:cxn ang="0">
                      <a:pos x="90" y="16"/>
                    </a:cxn>
                    <a:cxn ang="0">
                      <a:pos x="107" y="35"/>
                    </a:cxn>
                    <a:cxn ang="0">
                      <a:pos x="124" y="59"/>
                    </a:cxn>
                    <a:cxn ang="0">
                      <a:pos x="132" y="71"/>
                    </a:cxn>
                    <a:cxn ang="0">
                      <a:pos x="140" y="84"/>
                    </a:cxn>
                    <a:cxn ang="0">
                      <a:pos x="147" y="96"/>
                    </a:cxn>
                    <a:cxn ang="0">
                      <a:pos x="153" y="107"/>
                    </a:cxn>
                    <a:cxn ang="0">
                      <a:pos x="157" y="118"/>
                    </a:cxn>
                    <a:cxn ang="0">
                      <a:pos x="159" y="128"/>
                    </a:cxn>
                    <a:cxn ang="0">
                      <a:pos x="160" y="135"/>
                    </a:cxn>
                    <a:cxn ang="0">
                      <a:pos x="159" y="141"/>
                    </a:cxn>
                    <a:cxn ang="0">
                      <a:pos x="158" y="144"/>
                    </a:cxn>
                    <a:cxn ang="0">
                      <a:pos x="158" y="146"/>
                    </a:cxn>
                    <a:cxn ang="0">
                      <a:pos x="159" y="150"/>
                    </a:cxn>
                    <a:cxn ang="0">
                      <a:pos x="160" y="153"/>
                    </a:cxn>
                    <a:cxn ang="0">
                      <a:pos x="164" y="161"/>
                    </a:cxn>
                    <a:cxn ang="0">
                      <a:pos x="170" y="167"/>
                    </a:cxn>
                    <a:cxn ang="0">
                      <a:pos x="178" y="175"/>
                    </a:cxn>
                    <a:cxn ang="0">
                      <a:pos x="187" y="182"/>
                    </a:cxn>
                    <a:cxn ang="0">
                      <a:pos x="195" y="188"/>
                    </a:cxn>
                    <a:cxn ang="0">
                      <a:pos x="205" y="195"/>
                    </a:cxn>
                  </a:cxnLst>
                  <a:rect l="0" t="0" r="r" b="b"/>
                  <a:pathLst>
                    <a:path w="205" h="252">
                      <a:moveTo>
                        <a:pt x="205" y="195"/>
                      </a:moveTo>
                      <a:lnTo>
                        <a:pt x="198" y="204"/>
                      </a:lnTo>
                      <a:lnTo>
                        <a:pt x="190" y="211"/>
                      </a:lnTo>
                      <a:lnTo>
                        <a:pt x="181" y="219"/>
                      </a:lnTo>
                      <a:lnTo>
                        <a:pt x="172" y="225"/>
                      </a:lnTo>
                      <a:lnTo>
                        <a:pt x="51" y="252"/>
                      </a:lnTo>
                      <a:lnTo>
                        <a:pt x="38" y="249"/>
                      </a:lnTo>
                      <a:lnTo>
                        <a:pt x="24" y="245"/>
                      </a:lnTo>
                      <a:lnTo>
                        <a:pt x="12" y="240"/>
                      </a:lnTo>
                      <a:lnTo>
                        <a:pt x="0" y="233"/>
                      </a:lnTo>
                      <a:lnTo>
                        <a:pt x="68" y="0"/>
                      </a:lnTo>
                      <a:lnTo>
                        <a:pt x="72" y="0"/>
                      </a:lnTo>
                      <a:lnTo>
                        <a:pt x="77" y="3"/>
                      </a:lnTo>
                      <a:lnTo>
                        <a:pt x="84" y="8"/>
                      </a:lnTo>
                      <a:lnTo>
                        <a:pt x="90" y="16"/>
                      </a:lnTo>
                      <a:lnTo>
                        <a:pt x="107" y="35"/>
                      </a:lnTo>
                      <a:lnTo>
                        <a:pt x="124" y="59"/>
                      </a:lnTo>
                      <a:lnTo>
                        <a:pt x="132" y="71"/>
                      </a:lnTo>
                      <a:lnTo>
                        <a:pt x="140" y="84"/>
                      </a:lnTo>
                      <a:lnTo>
                        <a:pt x="147" y="96"/>
                      </a:lnTo>
                      <a:lnTo>
                        <a:pt x="153" y="107"/>
                      </a:lnTo>
                      <a:lnTo>
                        <a:pt x="157" y="118"/>
                      </a:lnTo>
                      <a:lnTo>
                        <a:pt x="159" y="128"/>
                      </a:lnTo>
                      <a:lnTo>
                        <a:pt x="160" y="135"/>
                      </a:lnTo>
                      <a:lnTo>
                        <a:pt x="159" y="141"/>
                      </a:lnTo>
                      <a:lnTo>
                        <a:pt x="158" y="144"/>
                      </a:lnTo>
                      <a:lnTo>
                        <a:pt x="158" y="146"/>
                      </a:lnTo>
                      <a:lnTo>
                        <a:pt x="159" y="150"/>
                      </a:lnTo>
                      <a:lnTo>
                        <a:pt x="160" y="153"/>
                      </a:lnTo>
                      <a:lnTo>
                        <a:pt x="164" y="161"/>
                      </a:lnTo>
                      <a:lnTo>
                        <a:pt x="170" y="167"/>
                      </a:lnTo>
                      <a:lnTo>
                        <a:pt x="178" y="175"/>
                      </a:lnTo>
                      <a:lnTo>
                        <a:pt x="187" y="182"/>
                      </a:lnTo>
                      <a:lnTo>
                        <a:pt x="195" y="188"/>
                      </a:lnTo>
                      <a:lnTo>
                        <a:pt x="205" y="195"/>
                      </a:lnTo>
                      <a:close/>
                    </a:path>
                  </a:pathLst>
                </a:custGeom>
                <a:solidFill>
                  <a:srgbClr val="7C2E6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8" name="Freeform 149"/>
                <p:cNvSpPr>
                  <a:spLocks/>
                </p:cNvSpPr>
                <p:nvPr/>
              </p:nvSpPr>
              <p:spPr bwMode="auto">
                <a:xfrm>
                  <a:off x="4091" y="2256"/>
                  <a:ext cx="23" cy="28"/>
                </a:xfrm>
                <a:custGeom>
                  <a:avLst/>
                  <a:gdLst/>
                  <a:ahLst/>
                  <a:cxnLst>
                    <a:cxn ang="0">
                      <a:pos x="203" y="194"/>
                    </a:cxn>
                    <a:cxn ang="0">
                      <a:pos x="196" y="204"/>
                    </a:cxn>
                    <a:cxn ang="0">
                      <a:pos x="187" y="211"/>
                    </a:cxn>
                    <a:cxn ang="0">
                      <a:pos x="178" y="219"/>
                    </a:cxn>
                    <a:cxn ang="0">
                      <a:pos x="169" y="225"/>
                    </a:cxn>
                    <a:cxn ang="0">
                      <a:pos x="53" y="252"/>
                    </a:cxn>
                    <a:cxn ang="0">
                      <a:pos x="39" y="249"/>
                    </a:cxn>
                    <a:cxn ang="0">
                      <a:pos x="26" y="244"/>
                    </a:cxn>
                    <a:cxn ang="0">
                      <a:pos x="12" y="239"/>
                    </a:cxn>
                    <a:cxn ang="0">
                      <a:pos x="0" y="232"/>
                    </a:cxn>
                    <a:cxn ang="0">
                      <a:pos x="67" y="0"/>
                    </a:cxn>
                    <a:cxn ang="0">
                      <a:pos x="71" y="0"/>
                    </a:cxn>
                    <a:cxn ang="0">
                      <a:pos x="76" y="3"/>
                    </a:cxn>
                    <a:cxn ang="0">
                      <a:pos x="83" y="8"/>
                    </a:cxn>
                    <a:cxn ang="0">
                      <a:pos x="89" y="16"/>
                    </a:cxn>
                    <a:cxn ang="0">
                      <a:pos x="106" y="35"/>
                    </a:cxn>
                    <a:cxn ang="0">
                      <a:pos x="123" y="59"/>
                    </a:cxn>
                    <a:cxn ang="0">
                      <a:pos x="131" y="71"/>
                    </a:cxn>
                    <a:cxn ang="0">
                      <a:pos x="139" y="84"/>
                    </a:cxn>
                    <a:cxn ang="0">
                      <a:pos x="146" y="96"/>
                    </a:cxn>
                    <a:cxn ang="0">
                      <a:pos x="152" y="107"/>
                    </a:cxn>
                    <a:cxn ang="0">
                      <a:pos x="156" y="118"/>
                    </a:cxn>
                    <a:cxn ang="0">
                      <a:pos x="158" y="128"/>
                    </a:cxn>
                    <a:cxn ang="0">
                      <a:pos x="159" y="135"/>
                    </a:cxn>
                    <a:cxn ang="0">
                      <a:pos x="158" y="141"/>
                    </a:cxn>
                    <a:cxn ang="0">
                      <a:pos x="157" y="144"/>
                    </a:cxn>
                    <a:cxn ang="0">
                      <a:pos x="157" y="146"/>
                    </a:cxn>
                    <a:cxn ang="0">
                      <a:pos x="158" y="150"/>
                    </a:cxn>
                    <a:cxn ang="0">
                      <a:pos x="159" y="153"/>
                    </a:cxn>
                    <a:cxn ang="0">
                      <a:pos x="163" y="160"/>
                    </a:cxn>
                    <a:cxn ang="0">
                      <a:pos x="169" y="167"/>
                    </a:cxn>
                    <a:cxn ang="0">
                      <a:pos x="177" y="174"/>
                    </a:cxn>
                    <a:cxn ang="0">
                      <a:pos x="185" y="182"/>
                    </a:cxn>
                    <a:cxn ang="0">
                      <a:pos x="194" y="188"/>
                    </a:cxn>
                    <a:cxn ang="0">
                      <a:pos x="203" y="194"/>
                    </a:cxn>
                  </a:cxnLst>
                  <a:rect l="0" t="0" r="r" b="b"/>
                  <a:pathLst>
                    <a:path w="203" h="252">
                      <a:moveTo>
                        <a:pt x="203" y="194"/>
                      </a:moveTo>
                      <a:lnTo>
                        <a:pt x="196" y="204"/>
                      </a:lnTo>
                      <a:lnTo>
                        <a:pt x="187" y="211"/>
                      </a:lnTo>
                      <a:lnTo>
                        <a:pt x="178" y="219"/>
                      </a:lnTo>
                      <a:lnTo>
                        <a:pt x="169" y="225"/>
                      </a:lnTo>
                      <a:lnTo>
                        <a:pt x="53" y="252"/>
                      </a:lnTo>
                      <a:lnTo>
                        <a:pt x="39" y="249"/>
                      </a:lnTo>
                      <a:lnTo>
                        <a:pt x="26" y="244"/>
                      </a:lnTo>
                      <a:lnTo>
                        <a:pt x="12" y="239"/>
                      </a:lnTo>
                      <a:lnTo>
                        <a:pt x="0" y="232"/>
                      </a:lnTo>
                      <a:lnTo>
                        <a:pt x="67" y="0"/>
                      </a:lnTo>
                      <a:lnTo>
                        <a:pt x="71" y="0"/>
                      </a:lnTo>
                      <a:lnTo>
                        <a:pt x="76" y="3"/>
                      </a:lnTo>
                      <a:lnTo>
                        <a:pt x="83" y="8"/>
                      </a:lnTo>
                      <a:lnTo>
                        <a:pt x="89" y="16"/>
                      </a:lnTo>
                      <a:lnTo>
                        <a:pt x="106" y="35"/>
                      </a:lnTo>
                      <a:lnTo>
                        <a:pt x="123" y="59"/>
                      </a:lnTo>
                      <a:lnTo>
                        <a:pt x="131" y="71"/>
                      </a:lnTo>
                      <a:lnTo>
                        <a:pt x="139" y="84"/>
                      </a:lnTo>
                      <a:lnTo>
                        <a:pt x="146" y="96"/>
                      </a:lnTo>
                      <a:lnTo>
                        <a:pt x="152" y="107"/>
                      </a:lnTo>
                      <a:lnTo>
                        <a:pt x="156" y="118"/>
                      </a:lnTo>
                      <a:lnTo>
                        <a:pt x="158" y="128"/>
                      </a:lnTo>
                      <a:lnTo>
                        <a:pt x="159" y="135"/>
                      </a:lnTo>
                      <a:lnTo>
                        <a:pt x="158" y="141"/>
                      </a:lnTo>
                      <a:lnTo>
                        <a:pt x="157" y="144"/>
                      </a:lnTo>
                      <a:lnTo>
                        <a:pt x="157" y="146"/>
                      </a:lnTo>
                      <a:lnTo>
                        <a:pt x="158" y="150"/>
                      </a:lnTo>
                      <a:lnTo>
                        <a:pt x="159" y="153"/>
                      </a:lnTo>
                      <a:lnTo>
                        <a:pt x="163" y="160"/>
                      </a:lnTo>
                      <a:lnTo>
                        <a:pt x="169" y="167"/>
                      </a:lnTo>
                      <a:lnTo>
                        <a:pt x="177" y="174"/>
                      </a:lnTo>
                      <a:lnTo>
                        <a:pt x="185" y="182"/>
                      </a:lnTo>
                      <a:lnTo>
                        <a:pt x="194" y="188"/>
                      </a:lnTo>
                      <a:lnTo>
                        <a:pt x="203" y="194"/>
                      </a:lnTo>
                      <a:close/>
                    </a:path>
                  </a:pathLst>
                </a:custGeom>
                <a:solidFill>
                  <a:srgbClr val="7D2E7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9" name="Freeform 150"/>
                <p:cNvSpPr>
                  <a:spLocks/>
                </p:cNvSpPr>
                <p:nvPr/>
              </p:nvSpPr>
              <p:spPr bwMode="auto">
                <a:xfrm>
                  <a:off x="4091" y="2256"/>
                  <a:ext cx="23" cy="28"/>
                </a:xfrm>
                <a:custGeom>
                  <a:avLst/>
                  <a:gdLst/>
                  <a:ahLst/>
                  <a:cxnLst>
                    <a:cxn ang="0">
                      <a:pos x="202" y="194"/>
                    </a:cxn>
                    <a:cxn ang="0">
                      <a:pos x="194" y="202"/>
                    </a:cxn>
                    <a:cxn ang="0">
                      <a:pos x="186" y="211"/>
                    </a:cxn>
                    <a:cxn ang="0">
                      <a:pos x="176" y="219"/>
                    </a:cxn>
                    <a:cxn ang="0">
                      <a:pos x="166" y="227"/>
                    </a:cxn>
                    <a:cxn ang="0">
                      <a:pos x="55" y="251"/>
                    </a:cxn>
                    <a:cxn ang="0">
                      <a:pos x="41" y="247"/>
                    </a:cxn>
                    <a:cxn ang="0">
                      <a:pos x="27" y="244"/>
                    </a:cxn>
                    <a:cxn ang="0">
                      <a:pos x="14" y="239"/>
                    </a:cxn>
                    <a:cxn ang="0">
                      <a:pos x="0" y="231"/>
                    </a:cxn>
                    <a:cxn ang="0">
                      <a:pos x="67" y="0"/>
                    </a:cxn>
                    <a:cxn ang="0">
                      <a:pos x="71" y="0"/>
                    </a:cxn>
                    <a:cxn ang="0">
                      <a:pos x="76" y="3"/>
                    </a:cxn>
                    <a:cxn ang="0">
                      <a:pos x="83" y="8"/>
                    </a:cxn>
                    <a:cxn ang="0">
                      <a:pos x="89" y="16"/>
                    </a:cxn>
                    <a:cxn ang="0">
                      <a:pos x="106" y="35"/>
                    </a:cxn>
                    <a:cxn ang="0">
                      <a:pos x="123" y="59"/>
                    </a:cxn>
                    <a:cxn ang="0">
                      <a:pos x="131" y="71"/>
                    </a:cxn>
                    <a:cxn ang="0">
                      <a:pos x="139" y="84"/>
                    </a:cxn>
                    <a:cxn ang="0">
                      <a:pos x="146" y="96"/>
                    </a:cxn>
                    <a:cxn ang="0">
                      <a:pos x="152" y="107"/>
                    </a:cxn>
                    <a:cxn ang="0">
                      <a:pos x="156" y="118"/>
                    </a:cxn>
                    <a:cxn ang="0">
                      <a:pos x="158" y="128"/>
                    </a:cxn>
                    <a:cxn ang="0">
                      <a:pos x="159" y="135"/>
                    </a:cxn>
                    <a:cxn ang="0">
                      <a:pos x="158" y="141"/>
                    </a:cxn>
                    <a:cxn ang="0">
                      <a:pos x="157" y="143"/>
                    </a:cxn>
                    <a:cxn ang="0">
                      <a:pos x="157" y="146"/>
                    </a:cxn>
                    <a:cxn ang="0">
                      <a:pos x="157" y="150"/>
                    </a:cxn>
                    <a:cxn ang="0">
                      <a:pos x="159" y="153"/>
                    </a:cxn>
                    <a:cxn ang="0">
                      <a:pos x="163" y="160"/>
                    </a:cxn>
                    <a:cxn ang="0">
                      <a:pos x="169" y="167"/>
                    </a:cxn>
                    <a:cxn ang="0">
                      <a:pos x="176" y="174"/>
                    </a:cxn>
                    <a:cxn ang="0">
                      <a:pos x="185" y="180"/>
                    </a:cxn>
                    <a:cxn ang="0">
                      <a:pos x="193" y="187"/>
                    </a:cxn>
                    <a:cxn ang="0">
                      <a:pos x="202" y="194"/>
                    </a:cxn>
                  </a:cxnLst>
                  <a:rect l="0" t="0" r="r" b="b"/>
                  <a:pathLst>
                    <a:path w="202" h="251">
                      <a:moveTo>
                        <a:pt x="202" y="194"/>
                      </a:moveTo>
                      <a:lnTo>
                        <a:pt x="194" y="202"/>
                      </a:lnTo>
                      <a:lnTo>
                        <a:pt x="186" y="211"/>
                      </a:lnTo>
                      <a:lnTo>
                        <a:pt x="176" y="219"/>
                      </a:lnTo>
                      <a:lnTo>
                        <a:pt x="166" y="227"/>
                      </a:lnTo>
                      <a:lnTo>
                        <a:pt x="55" y="251"/>
                      </a:lnTo>
                      <a:lnTo>
                        <a:pt x="41" y="247"/>
                      </a:lnTo>
                      <a:lnTo>
                        <a:pt x="27" y="244"/>
                      </a:lnTo>
                      <a:lnTo>
                        <a:pt x="14" y="239"/>
                      </a:lnTo>
                      <a:lnTo>
                        <a:pt x="0" y="231"/>
                      </a:lnTo>
                      <a:lnTo>
                        <a:pt x="67" y="0"/>
                      </a:lnTo>
                      <a:lnTo>
                        <a:pt x="71" y="0"/>
                      </a:lnTo>
                      <a:lnTo>
                        <a:pt x="76" y="3"/>
                      </a:lnTo>
                      <a:lnTo>
                        <a:pt x="83" y="8"/>
                      </a:lnTo>
                      <a:lnTo>
                        <a:pt x="89" y="16"/>
                      </a:lnTo>
                      <a:lnTo>
                        <a:pt x="106" y="35"/>
                      </a:lnTo>
                      <a:lnTo>
                        <a:pt x="123" y="59"/>
                      </a:lnTo>
                      <a:lnTo>
                        <a:pt x="131" y="71"/>
                      </a:lnTo>
                      <a:lnTo>
                        <a:pt x="139" y="84"/>
                      </a:lnTo>
                      <a:lnTo>
                        <a:pt x="146" y="96"/>
                      </a:lnTo>
                      <a:lnTo>
                        <a:pt x="152" y="107"/>
                      </a:lnTo>
                      <a:lnTo>
                        <a:pt x="156" y="118"/>
                      </a:lnTo>
                      <a:lnTo>
                        <a:pt x="158" y="128"/>
                      </a:lnTo>
                      <a:lnTo>
                        <a:pt x="159" y="135"/>
                      </a:lnTo>
                      <a:lnTo>
                        <a:pt x="158" y="141"/>
                      </a:lnTo>
                      <a:lnTo>
                        <a:pt x="157" y="143"/>
                      </a:lnTo>
                      <a:lnTo>
                        <a:pt x="157" y="146"/>
                      </a:lnTo>
                      <a:lnTo>
                        <a:pt x="157" y="150"/>
                      </a:lnTo>
                      <a:lnTo>
                        <a:pt x="159" y="153"/>
                      </a:lnTo>
                      <a:lnTo>
                        <a:pt x="163" y="160"/>
                      </a:lnTo>
                      <a:lnTo>
                        <a:pt x="169" y="167"/>
                      </a:lnTo>
                      <a:lnTo>
                        <a:pt x="176" y="174"/>
                      </a:lnTo>
                      <a:lnTo>
                        <a:pt x="185" y="180"/>
                      </a:lnTo>
                      <a:lnTo>
                        <a:pt x="193" y="187"/>
                      </a:lnTo>
                      <a:lnTo>
                        <a:pt x="202" y="194"/>
                      </a:lnTo>
                      <a:close/>
                    </a:path>
                  </a:pathLst>
                </a:custGeom>
                <a:solidFill>
                  <a:srgbClr val="7E2E7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0" name="Freeform 151"/>
                <p:cNvSpPr>
                  <a:spLocks/>
                </p:cNvSpPr>
                <p:nvPr/>
              </p:nvSpPr>
              <p:spPr bwMode="auto">
                <a:xfrm>
                  <a:off x="4091" y="2256"/>
                  <a:ext cx="22" cy="28"/>
                </a:xfrm>
                <a:custGeom>
                  <a:avLst/>
                  <a:gdLst/>
                  <a:ahLst/>
                  <a:cxnLst>
                    <a:cxn ang="0">
                      <a:pos x="201" y="193"/>
                    </a:cxn>
                    <a:cxn ang="0">
                      <a:pos x="192" y="202"/>
                    </a:cxn>
                    <a:cxn ang="0">
                      <a:pos x="184" y="211"/>
                    </a:cxn>
                    <a:cxn ang="0">
                      <a:pos x="174" y="220"/>
                    </a:cxn>
                    <a:cxn ang="0">
                      <a:pos x="163" y="228"/>
                    </a:cxn>
                    <a:cxn ang="0">
                      <a:pos x="59" y="250"/>
                    </a:cxn>
                    <a:cxn ang="0">
                      <a:pos x="43" y="247"/>
                    </a:cxn>
                    <a:cxn ang="0">
                      <a:pos x="29" y="243"/>
                    </a:cxn>
                    <a:cxn ang="0">
                      <a:pos x="14" y="238"/>
                    </a:cxn>
                    <a:cxn ang="0">
                      <a:pos x="0" y="230"/>
                    </a:cxn>
                    <a:cxn ang="0">
                      <a:pos x="67" y="0"/>
                    </a:cxn>
                    <a:cxn ang="0">
                      <a:pos x="71" y="0"/>
                    </a:cxn>
                    <a:cxn ang="0">
                      <a:pos x="76" y="3"/>
                    </a:cxn>
                    <a:cxn ang="0">
                      <a:pos x="83" y="8"/>
                    </a:cxn>
                    <a:cxn ang="0">
                      <a:pos x="89" y="16"/>
                    </a:cxn>
                    <a:cxn ang="0">
                      <a:pos x="106" y="35"/>
                    </a:cxn>
                    <a:cxn ang="0">
                      <a:pos x="123" y="59"/>
                    </a:cxn>
                    <a:cxn ang="0">
                      <a:pos x="131" y="71"/>
                    </a:cxn>
                    <a:cxn ang="0">
                      <a:pos x="139" y="84"/>
                    </a:cxn>
                    <a:cxn ang="0">
                      <a:pos x="146" y="96"/>
                    </a:cxn>
                    <a:cxn ang="0">
                      <a:pos x="152" y="107"/>
                    </a:cxn>
                    <a:cxn ang="0">
                      <a:pos x="156" y="118"/>
                    </a:cxn>
                    <a:cxn ang="0">
                      <a:pos x="158" y="128"/>
                    </a:cxn>
                    <a:cxn ang="0">
                      <a:pos x="159" y="135"/>
                    </a:cxn>
                    <a:cxn ang="0">
                      <a:pos x="158" y="141"/>
                    </a:cxn>
                    <a:cxn ang="0">
                      <a:pos x="157" y="143"/>
                    </a:cxn>
                    <a:cxn ang="0">
                      <a:pos x="157" y="146"/>
                    </a:cxn>
                    <a:cxn ang="0">
                      <a:pos x="157" y="150"/>
                    </a:cxn>
                    <a:cxn ang="0">
                      <a:pos x="158" y="153"/>
                    </a:cxn>
                    <a:cxn ang="0">
                      <a:pos x="163" y="160"/>
                    </a:cxn>
                    <a:cxn ang="0">
                      <a:pos x="168" y="166"/>
                    </a:cxn>
                    <a:cxn ang="0">
                      <a:pos x="176" y="174"/>
                    </a:cxn>
                    <a:cxn ang="0">
                      <a:pos x="184" y="180"/>
                    </a:cxn>
                    <a:cxn ang="0">
                      <a:pos x="192" y="187"/>
                    </a:cxn>
                    <a:cxn ang="0">
                      <a:pos x="201" y="193"/>
                    </a:cxn>
                  </a:cxnLst>
                  <a:rect l="0" t="0" r="r" b="b"/>
                  <a:pathLst>
                    <a:path w="201" h="250">
                      <a:moveTo>
                        <a:pt x="201" y="193"/>
                      </a:moveTo>
                      <a:lnTo>
                        <a:pt x="192" y="202"/>
                      </a:lnTo>
                      <a:lnTo>
                        <a:pt x="184" y="211"/>
                      </a:lnTo>
                      <a:lnTo>
                        <a:pt x="174" y="220"/>
                      </a:lnTo>
                      <a:lnTo>
                        <a:pt x="163" y="228"/>
                      </a:lnTo>
                      <a:lnTo>
                        <a:pt x="59" y="250"/>
                      </a:lnTo>
                      <a:lnTo>
                        <a:pt x="43" y="247"/>
                      </a:lnTo>
                      <a:lnTo>
                        <a:pt x="29" y="243"/>
                      </a:lnTo>
                      <a:lnTo>
                        <a:pt x="14" y="238"/>
                      </a:lnTo>
                      <a:lnTo>
                        <a:pt x="0" y="230"/>
                      </a:lnTo>
                      <a:lnTo>
                        <a:pt x="67" y="0"/>
                      </a:lnTo>
                      <a:lnTo>
                        <a:pt x="71" y="0"/>
                      </a:lnTo>
                      <a:lnTo>
                        <a:pt x="76" y="3"/>
                      </a:lnTo>
                      <a:lnTo>
                        <a:pt x="83" y="8"/>
                      </a:lnTo>
                      <a:lnTo>
                        <a:pt x="89" y="16"/>
                      </a:lnTo>
                      <a:lnTo>
                        <a:pt x="106" y="35"/>
                      </a:lnTo>
                      <a:lnTo>
                        <a:pt x="123" y="59"/>
                      </a:lnTo>
                      <a:lnTo>
                        <a:pt x="131" y="71"/>
                      </a:lnTo>
                      <a:lnTo>
                        <a:pt x="139" y="84"/>
                      </a:lnTo>
                      <a:lnTo>
                        <a:pt x="146" y="96"/>
                      </a:lnTo>
                      <a:lnTo>
                        <a:pt x="152" y="107"/>
                      </a:lnTo>
                      <a:lnTo>
                        <a:pt x="156" y="118"/>
                      </a:lnTo>
                      <a:lnTo>
                        <a:pt x="158" y="128"/>
                      </a:lnTo>
                      <a:lnTo>
                        <a:pt x="159" y="135"/>
                      </a:lnTo>
                      <a:lnTo>
                        <a:pt x="158" y="141"/>
                      </a:lnTo>
                      <a:lnTo>
                        <a:pt x="157" y="143"/>
                      </a:lnTo>
                      <a:lnTo>
                        <a:pt x="157" y="146"/>
                      </a:lnTo>
                      <a:lnTo>
                        <a:pt x="157" y="150"/>
                      </a:lnTo>
                      <a:lnTo>
                        <a:pt x="158" y="153"/>
                      </a:lnTo>
                      <a:lnTo>
                        <a:pt x="163" y="160"/>
                      </a:lnTo>
                      <a:lnTo>
                        <a:pt x="168" y="166"/>
                      </a:lnTo>
                      <a:lnTo>
                        <a:pt x="176" y="174"/>
                      </a:lnTo>
                      <a:lnTo>
                        <a:pt x="184" y="180"/>
                      </a:lnTo>
                      <a:lnTo>
                        <a:pt x="192" y="187"/>
                      </a:lnTo>
                      <a:lnTo>
                        <a:pt x="201" y="193"/>
                      </a:lnTo>
                      <a:close/>
                    </a:path>
                  </a:pathLst>
                </a:custGeom>
                <a:solidFill>
                  <a:srgbClr val="7F307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1" name="Freeform 152"/>
                <p:cNvSpPr>
                  <a:spLocks/>
                </p:cNvSpPr>
                <p:nvPr/>
              </p:nvSpPr>
              <p:spPr bwMode="auto">
                <a:xfrm>
                  <a:off x="4091" y="2256"/>
                  <a:ext cx="22" cy="28"/>
                </a:xfrm>
                <a:custGeom>
                  <a:avLst/>
                  <a:gdLst/>
                  <a:ahLst/>
                  <a:cxnLst>
                    <a:cxn ang="0">
                      <a:pos x="200" y="193"/>
                    </a:cxn>
                    <a:cxn ang="0">
                      <a:pos x="191" y="202"/>
                    </a:cxn>
                    <a:cxn ang="0">
                      <a:pos x="181" y="212"/>
                    </a:cxn>
                    <a:cxn ang="0">
                      <a:pos x="171" y="220"/>
                    </a:cxn>
                    <a:cxn ang="0">
                      <a:pos x="161" y="228"/>
                    </a:cxn>
                    <a:cxn ang="0">
                      <a:pos x="62" y="250"/>
                    </a:cxn>
                    <a:cxn ang="0">
                      <a:pos x="45" y="246"/>
                    </a:cxn>
                    <a:cxn ang="0">
                      <a:pos x="30" y="242"/>
                    </a:cxn>
                    <a:cxn ang="0">
                      <a:pos x="15" y="236"/>
                    </a:cxn>
                    <a:cxn ang="0">
                      <a:pos x="0" y="229"/>
                    </a:cxn>
                    <a:cxn ang="0">
                      <a:pos x="67" y="0"/>
                    </a:cxn>
                    <a:cxn ang="0">
                      <a:pos x="71" y="0"/>
                    </a:cxn>
                    <a:cxn ang="0">
                      <a:pos x="76" y="3"/>
                    </a:cxn>
                    <a:cxn ang="0">
                      <a:pos x="83" y="8"/>
                    </a:cxn>
                    <a:cxn ang="0">
                      <a:pos x="89" y="16"/>
                    </a:cxn>
                    <a:cxn ang="0">
                      <a:pos x="106" y="35"/>
                    </a:cxn>
                    <a:cxn ang="0">
                      <a:pos x="123" y="59"/>
                    </a:cxn>
                    <a:cxn ang="0">
                      <a:pos x="131" y="71"/>
                    </a:cxn>
                    <a:cxn ang="0">
                      <a:pos x="139" y="84"/>
                    </a:cxn>
                    <a:cxn ang="0">
                      <a:pos x="146" y="96"/>
                    </a:cxn>
                    <a:cxn ang="0">
                      <a:pos x="152" y="107"/>
                    </a:cxn>
                    <a:cxn ang="0">
                      <a:pos x="156" y="118"/>
                    </a:cxn>
                    <a:cxn ang="0">
                      <a:pos x="158" y="128"/>
                    </a:cxn>
                    <a:cxn ang="0">
                      <a:pos x="159" y="135"/>
                    </a:cxn>
                    <a:cxn ang="0">
                      <a:pos x="158" y="141"/>
                    </a:cxn>
                    <a:cxn ang="0">
                      <a:pos x="157" y="143"/>
                    </a:cxn>
                    <a:cxn ang="0">
                      <a:pos x="157" y="146"/>
                    </a:cxn>
                    <a:cxn ang="0">
                      <a:pos x="157" y="150"/>
                    </a:cxn>
                    <a:cxn ang="0">
                      <a:pos x="158" y="153"/>
                    </a:cxn>
                    <a:cxn ang="0">
                      <a:pos x="163" y="160"/>
                    </a:cxn>
                    <a:cxn ang="0">
                      <a:pos x="168" y="166"/>
                    </a:cxn>
                    <a:cxn ang="0">
                      <a:pos x="175" y="173"/>
                    </a:cxn>
                    <a:cxn ang="0">
                      <a:pos x="184" y="179"/>
                    </a:cxn>
                    <a:cxn ang="0">
                      <a:pos x="191" y="186"/>
                    </a:cxn>
                    <a:cxn ang="0">
                      <a:pos x="200" y="193"/>
                    </a:cxn>
                  </a:cxnLst>
                  <a:rect l="0" t="0" r="r" b="b"/>
                  <a:pathLst>
                    <a:path w="200" h="250">
                      <a:moveTo>
                        <a:pt x="200" y="193"/>
                      </a:moveTo>
                      <a:lnTo>
                        <a:pt x="191" y="202"/>
                      </a:lnTo>
                      <a:lnTo>
                        <a:pt x="181" y="212"/>
                      </a:lnTo>
                      <a:lnTo>
                        <a:pt x="171" y="220"/>
                      </a:lnTo>
                      <a:lnTo>
                        <a:pt x="161" y="228"/>
                      </a:lnTo>
                      <a:lnTo>
                        <a:pt x="62" y="250"/>
                      </a:lnTo>
                      <a:lnTo>
                        <a:pt x="45" y="246"/>
                      </a:lnTo>
                      <a:lnTo>
                        <a:pt x="30" y="242"/>
                      </a:lnTo>
                      <a:lnTo>
                        <a:pt x="15" y="236"/>
                      </a:lnTo>
                      <a:lnTo>
                        <a:pt x="0" y="229"/>
                      </a:lnTo>
                      <a:lnTo>
                        <a:pt x="67" y="0"/>
                      </a:lnTo>
                      <a:lnTo>
                        <a:pt x="71" y="0"/>
                      </a:lnTo>
                      <a:lnTo>
                        <a:pt x="76" y="3"/>
                      </a:lnTo>
                      <a:lnTo>
                        <a:pt x="83" y="8"/>
                      </a:lnTo>
                      <a:lnTo>
                        <a:pt x="89" y="16"/>
                      </a:lnTo>
                      <a:lnTo>
                        <a:pt x="106" y="35"/>
                      </a:lnTo>
                      <a:lnTo>
                        <a:pt x="123" y="59"/>
                      </a:lnTo>
                      <a:lnTo>
                        <a:pt x="131" y="71"/>
                      </a:lnTo>
                      <a:lnTo>
                        <a:pt x="139" y="84"/>
                      </a:lnTo>
                      <a:lnTo>
                        <a:pt x="146" y="96"/>
                      </a:lnTo>
                      <a:lnTo>
                        <a:pt x="152" y="107"/>
                      </a:lnTo>
                      <a:lnTo>
                        <a:pt x="156" y="118"/>
                      </a:lnTo>
                      <a:lnTo>
                        <a:pt x="158" y="128"/>
                      </a:lnTo>
                      <a:lnTo>
                        <a:pt x="159" y="135"/>
                      </a:lnTo>
                      <a:lnTo>
                        <a:pt x="158" y="141"/>
                      </a:lnTo>
                      <a:lnTo>
                        <a:pt x="157" y="143"/>
                      </a:lnTo>
                      <a:lnTo>
                        <a:pt x="157" y="146"/>
                      </a:lnTo>
                      <a:lnTo>
                        <a:pt x="157" y="150"/>
                      </a:lnTo>
                      <a:lnTo>
                        <a:pt x="158" y="153"/>
                      </a:lnTo>
                      <a:lnTo>
                        <a:pt x="163" y="160"/>
                      </a:lnTo>
                      <a:lnTo>
                        <a:pt x="168" y="166"/>
                      </a:lnTo>
                      <a:lnTo>
                        <a:pt x="175" y="173"/>
                      </a:lnTo>
                      <a:lnTo>
                        <a:pt x="184" y="179"/>
                      </a:lnTo>
                      <a:lnTo>
                        <a:pt x="191" y="186"/>
                      </a:lnTo>
                      <a:lnTo>
                        <a:pt x="200" y="193"/>
                      </a:lnTo>
                      <a:close/>
                    </a:path>
                  </a:pathLst>
                </a:custGeom>
                <a:solidFill>
                  <a:srgbClr val="7F307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2" name="Freeform 153"/>
                <p:cNvSpPr>
                  <a:spLocks/>
                </p:cNvSpPr>
                <p:nvPr/>
              </p:nvSpPr>
              <p:spPr bwMode="auto">
                <a:xfrm>
                  <a:off x="4091" y="2256"/>
                  <a:ext cx="22" cy="28"/>
                </a:xfrm>
                <a:custGeom>
                  <a:avLst/>
                  <a:gdLst/>
                  <a:ahLst/>
                  <a:cxnLst>
                    <a:cxn ang="0">
                      <a:pos x="199" y="191"/>
                    </a:cxn>
                    <a:cxn ang="0">
                      <a:pos x="189" y="202"/>
                    </a:cxn>
                    <a:cxn ang="0">
                      <a:pos x="179" y="212"/>
                    </a:cxn>
                    <a:cxn ang="0">
                      <a:pos x="167" y="221"/>
                    </a:cxn>
                    <a:cxn ang="0">
                      <a:pos x="156" y="229"/>
                    </a:cxn>
                    <a:cxn ang="0">
                      <a:pos x="64" y="249"/>
                    </a:cxn>
                    <a:cxn ang="0">
                      <a:pos x="48" y="246"/>
                    </a:cxn>
                    <a:cxn ang="0">
                      <a:pos x="31" y="242"/>
                    </a:cxn>
                    <a:cxn ang="0">
                      <a:pos x="15" y="235"/>
                    </a:cxn>
                    <a:cxn ang="0">
                      <a:pos x="0" y="228"/>
                    </a:cxn>
                    <a:cxn ang="0">
                      <a:pos x="66" y="0"/>
                    </a:cxn>
                    <a:cxn ang="0">
                      <a:pos x="70" y="0"/>
                    </a:cxn>
                    <a:cxn ang="0">
                      <a:pos x="75" y="3"/>
                    </a:cxn>
                    <a:cxn ang="0">
                      <a:pos x="82" y="8"/>
                    </a:cxn>
                    <a:cxn ang="0">
                      <a:pos x="88" y="16"/>
                    </a:cxn>
                    <a:cxn ang="0">
                      <a:pos x="105" y="35"/>
                    </a:cxn>
                    <a:cxn ang="0">
                      <a:pos x="122" y="59"/>
                    </a:cxn>
                    <a:cxn ang="0">
                      <a:pos x="130" y="71"/>
                    </a:cxn>
                    <a:cxn ang="0">
                      <a:pos x="138" y="84"/>
                    </a:cxn>
                    <a:cxn ang="0">
                      <a:pos x="145" y="96"/>
                    </a:cxn>
                    <a:cxn ang="0">
                      <a:pos x="151" y="107"/>
                    </a:cxn>
                    <a:cxn ang="0">
                      <a:pos x="155" y="118"/>
                    </a:cxn>
                    <a:cxn ang="0">
                      <a:pos x="157" y="128"/>
                    </a:cxn>
                    <a:cxn ang="0">
                      <a:pos x="158" y="135"/>
                    </a:cxn>
                    <a:cxn ang="0">
                      <a:pos x="157" y="141"/>
                    </a:cxn>
                    <a:cxn ang="0">
                      <a:pos x="156" y="143"/>
                    </a:cxn>
                    <a:cxn ang="0">
                      <a:pos x="156" y="146"/>
                    </a:cxn>
                    <a:cxn ang="0">
                      <a:pos x="156" y="150"/>
                    </a:cxn>
                    <a:cxn ang="0">
                      <a:pos x="157" y="153"/>
                    </a:cxn>
                    <a:cxn ang="0">
                      <a:pos x="162" y="159"/>
                    </a:cxn>
                    <a:cxn ang="0">
                      <a:pos x="167" y="166"/>
                    </a:cxn>
                    <a:cxn ang="0">
                      <a:pos x="174" y="173"/>
                    </a:cxn>
                    <a:cxn ang="0">
                      <a:pos x="181" y="179"/>
                    </a:cxn>
                    <a:cxn ang="0">
                      <a:pos x="190" y="186"/>
                    </a:cxn>
                    <a:cxn ang="0">
                      <a:pos x="199" y="191"/>
                    </a:cxn>
                  </a:cxnLst>
                  <a:rect l="0" t="0" r="r" b="b"/>
                  <a:pathLst>
                    <a:path w="199" h="249">
                      <a:moveTo>
                        <a:pt x="199" y="191"/>
                      </a:moveTo>
                      <a:lnTo>
                        <a:pt x="189" y="202"/>
                      </a:lnTo>
                      <a:lnTo>
                        <a:pt x="179" y="212"/>
                      </a:lnTo>
                      <a:lnTo>
                        <a:pt x="167" y="221"/>
                      </a:lnTo>
                      <a:lnTo>
                        <a:pt x="156" y="229"/>
                      </a:lnTo>
                      <a:lnTo>
                        <a:pt x="64" y="249"/>
                      </a:lnTo>
                      <a:lnTo>
                        <a:pt x="48" y="246"/>
                      </a:lnTo>
                      <a:lnTo>
                        <a:pt x="31" y="242"/>
                      </a:lnTo>
                      <a:lnTo>
                        <a:pt x="15" y="235"/>
                      </a:lnTo>
                      <a:lnTo>
                        <a:pt x="0" y="228"/>
                      </a:lnTo>
                      <a:lnTo>
                        <a:pt x="66" y="0"/>
                      </a:lnTo>
                      <a:lnTo>
                        <a:pt x="70" y="0"/>
                      </a:lnTo>
                      <a:lnTo>
                        <a:pt x="75" y="3"/>
                      </a:lnTo>
                      <a:lnTo>
                        <a:pt x="82" y="8"/>
                      </a:lnTo>
                      <a:lnTo>
                        <a:pt x="88" y="16"/>
                      </a:lnTo>
                      <a:lnTo>
                        <a:pt x="105" y="35"/>
                      </a:lnTo>
                      <a:lnTo>
                        <a:pt x="122" y="59"/>
                      </a:lnTo>
                      <a:lnTo>
                        <a:pt x="130" y="71"/>
                      </a:lnTo>
                      <a:lnTo>
                        <a:pt x="138" y="84"/>
                      </a:lnTo>
                      <a:lnTo>
                        <a:pt x="145" y="96"/>
                      </a:lnTo>
                      <a:lnTo>
                        <a:pt x="151" y="107"/>
                      </a:lnTo>
                      <a:lnTo>
                        <a:pt x="155" y="118"/>
                      </a:lnTo>
                      <a:lnTo>
                        <a:pt x="157" y="128"/>
                      </a:lnTo>
                      <a:lnTo>
                        <a:pt x="158" y="135"/>
                      </a:lnTo>
                      <a:lnTo>
                        <a:pt x="157" y="141"/>
                      </a:lnTo>
                      <a:lnTo>
                        <a:pt x="156" y="143"/>
                      </a:lnTo>
                      <a:lnTo>
                        <a:pt x="156" y="146"/>
                      </a:lnTo>
                      <a:lnTo>
                        <a:pt x="156" y="150"/>
                      </a:lnTo>
                      <a:lnTo>
                        <a:pt x="157" y="153"/>
                      </a:lnTo>
                      <a:lnTo>
                        <a:pt x="162" y="159"/>
                      </a:lnTo>
                      <a:lnTo>
                        <a:pt x="167" y="166"/>
                      </a:lnTo>
                      <a:lnTo>
                        <a:pt x="174" y="173"/>
                      </a:lnTo>
                      <a:lnTo>
                        <a:pt x="181" y="179"/>
                      </a:lnTo>
                      <a:lnTo>
                        <a:pt x="190" y="186"/>
                      </a:lnTo>
                      <a:lnTo>
                        <a:pt x="199" y="191"/>
                      </a:lnTo>
                      <a:close/>
                    </a:path>
                  </a:pathLst>
                </a:custGeom>
                <a:solidFill>
                  <a:srgbClr val="7F307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3" name="Freeform 154"/>
                <p:cNvSpPr>
                  <a:spLocks/>
                </p:cNvSpPr>
                <p:nvPr/>
              </p:nvSpPr>
              <p:spPr bwMode="auto">
                <a:xfrm>
                  <a:off x="4091" y="2256"/>
                  <a:ext cx="22" cy="27"/>
                </a:xfrm>
                <a:custGeom>
                  <a:avLst/>
                  <a:gdLst/>
                  <a:ahLst/>
                  <a:cxnLst>
                    <a:cxn ang="0">
                      <a:pos x="198" y="191"/>
                    </a:cxn>
                    <a:cxn ang="0">
                      <a:pos x="188" y="202"/>
                    </a:cxn>
                    <a:cxn ang="0">
                      <a:pos x="177" y="212"/>
                    </a:cxn>
                    <a:cxn ang="0">
                      <a:pos x="165" y="221"/>
                    </a:cxn>
                    <a:cxn ang="0">
                      <a:pos x="152" y="230"/>
                    </a:cxn>
                    <a:cxn ang="0">
                      <a:pos x="68" y="247"/>
                    </a:cxn>
                    <a:cxn ang="0">
                      <a:pos x="50" y="245"/>
                    </a:cxn>
                    <a:cxn ang="0">
                      <a:pos x="32" y="241"/>
                    </a:cxn>
                    <a:cxn ang="0">
                      <a:pos x="16" y="235"/>
                    </a:cxn>
                    <a:cxn ang="0">
                      <a:pos x="0" y="227"/>
                    </a:cxn>
                    <a:cxn ang="0">
                      <a:pos x="66" y="0"/>
                    </a:cxn>
                    <a:cxn ang="0">
                      <a:pos x="70" y="0"/>
                    </a:cxn>
                    <a:cxn ang="0">
                      <a:pos x="75" y="3"/>
                    </a:cxn>
                    <a:cxn ang="0">
                      <a:pos x="82" y="8"/>
                    </a:cxn>
                    <a:cxn ang="0">
                      <a:pos x="88" y="16"/>
                    </a:cxn>
                    <a:cxn ang="0">
                      <a:pos x="105" y="35"/>
                    </a:cxn>
                    <a:cxn ang="0">
                      <a:pos x="122" y="59"/>
                    </a:cxn>
                    <a:cxn ang="0">
                      <a:pos x="130" y="71"/>
                    </a:cxn>
                    <a:cxn ang="0">
                      <a:pos x="138" y="84"/>
                    </a:cxn>
                    <a:cxn ang="0">
                      <a:pos x="145" y="96"/>
                    </a:cxn>
                    <a:cxn ang="0">
                      <a:pos x="151" y="107"/>
                    </a:cxn>
                    <a:cxn ang="0">
                      <a:pos x="155" y="118"/>
                    </a:cxn>
                    <a:cxn ang="0">
                      <a:pos x="157" y="128"/>
                    </a:cxn>
                    <a:cxn ang="0">
                      <a:pos x="158" y="135"/>
                    </a:cxn>
                    <a:cxn ang="0">
                      <a:pos x="157" y="141"/>
                    </a:cxn>
                    <a:cxn ang="0">
                      <a:pos x="156" y="143"/>
                    </a:cxn>
                    <a:cxn ang="0">
                      <a:pos x="156" y="146"/>
                    </a:cxn>
                    <a:cxn ang="0">
                      <a:pos x="156" y="150"/>
                    </a:cxn>
                    <a:cxn ang="0">
                      <a:pos x="157" y="152"/>
                    </a:cxn>
                    <a:cxn ang="0">
                      <a:pos x="161" y="159"/>
                    </a:cxn>
                    <a:cxn ang="0">
                      <a:pos x="166" y="165"/>
                    </a:cxn>
                    <a:cxn ang="0">
                      <a:pos x="173" y="172"/>
                    </a:cxn>
                    <a:cxn ang="0">
                      <a:pos x="180" y="178"/>
                    </a:cxn>
                    <a:cxn ang="0">
                      <a:pos x="189" y="185"/>
                    </a:cxn>
                    <a:cxn ang="0">
                      <a:pos x="198" y="191"/>
                    </a:cxn>
                  </a:cxnLst>
                  <a:rect l="0" t="0" r="r" b="b"/>
                  <a:pathLst>
                    <a:path w="198" h="247">
                      <a:moveTo>
                        <a:pt x="198" y="191"/>
                      </a:moveTo>
                      <a:lnTo>
                        <a:pt x="188" y="202"/>
                      </a:lnTo>
                      <a:lnTo>
                        <a:pt x="177" y="212"/>
                      </a:lnTo>
                      <a:lnTo>
                        <a:pt x="165" y="221"/>
                      </a:lnTo>
                      <a:lnTo>
                        <a:pt x="152" y="230"/>
                      </a:lnTo>
                      <a:lnTo>
                        <a:pt x="68" y="247"/>
                      </a:lnTo>
                      <a:lnTo>
                        <a:pt x="50" y="245"/>
                      </a:lnTo>
                      <a:lnTo>
                        <a:pt x="32" y="241"/>
                      </a:lnTo>
                      <a:lnTo>
                        <a:pt x="16" y="235"/>
                      </a:lnTo>
                      <a:lnTo>
                        <a:pt x="0" y="227"/>
                      </a:lnTo>
                      <a:lnTo>
                        <a:pt x="66" y="0"/>
                      </a:lnTo>
                      <a:lnTo>
                        <a:pt x="70" y="0"/>
                      </a:lnTo>
                      <a:lnTo>
                        <a:pt x="75" y="3"/>
                      </a:lnTo>
                      <a:lnTo>
                        <a:pt x="82" y="8"/>
                      </a:lnTo>
                      <a:lnTo>
                        <a:pt x="88" y="16"/>
                      </a:lnTo>
                      <a:lnTo>
                        <a:pt x="105" y="35"/>
                      </a:lnTo>
                      <a:lnTo>
                        <a:pt x="122" y="59"/>
                      </a:lnTo>
                      <a:lnTo>
                        <a:pt x="130" y="71"/>
                      </a:lnTo>
                      <a:lnTo>
                        <a:pt x="138" y="84"/>
                      </a:lnTo>
                      <a:lnTo>
                        <a:pt x="145" y="96"/>
                      </a:lnTo>
                      <a:lnTo>
                        <a:pt x="151" y="107"/>
                      </a:lnTo>
                      <a:lnTo>
                        <a:pt x="155" y="118"/>
                      </a:lnTo>
                      <a:lnTo>
                        <a:pt x="157" y="128"/>
                      </a:lnTo>
                      <a:lnTo>
                        <a:pt x="158" y="135"/>
                      </a:lnTo>
                      <a:lnTo>
                        <a:pt x="157" y="141"/>
                      </a:lnTo>
                      <a:lnTo>
                        <a:pt x="156" y="143"/>
                      </a:lnTo>
                      <a:lnTo>
                        <a:pt x="156" y="146"/>
                      </a:lnTo>
                      <a:lnTo>
                        <a:pt x="156" y="150"/>
                      </a:lnTo>
                      <a:lnTo>
                        <a:pt x="157" y="152"/>
                      </a:lnTo>
                      <a:lnTo>
                        <a:pt x="161" y="159"/>
                      </a:lnTo>
                      <a:lnTo>
                        <a:pt x="166" y="165"/>
                      </a:lnTo>
                      <a:lnTo>
                        <a:pt x="173" y="172"/>
                      </a:lnTo>
                      <a:lnTo>
                        <a:pt x="180" y="178"/>
                      </a:lnTo>
                      <a:lnTo>
                        <a:pt x="189" y="185"/>
                      </a:lnTo>
                      <a:lnTo>
                        <a:pt x="198" y="191"/>
                      </a:lnTo>
                      <a:close/>
                    </a:path>
                  </a:pathLst>
                </a:custGeom>
                <a:solidFill>
                  <a:srgbClr val="80317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4" name="Freeform 155"/>
                <p:cNvSpPr>
                  <a:spLocks/>
                </p:cNvSpPr>
                <p:nvPr/>
              </p:nvSpPr>
              <p:spPr bwMode="auto">
                <a:xfrm>
                  <a:off x="4091" y="2256"/>
                  <a:ext cx="22" cy="27"/>
                </a:xfrm>
                <a:custGeom>
                  <a:avLst/>
                  <a:gdLst/>
                  <a:ahLst/>
                  <a:cxnLst>
                    <a:cxn ang="0">
                      <a:pos x="197" y="190"/>
                    </a:cxn>
                    <a:cxn ang="0">
                      <a:pos x="186" y="202"/>
                    </a:cxn>
                    <a:cxn ang="0">
                      <a:pos x="175" y="212"/>
                    </a:cxn>
                    <a:cxn ang="0">
                      <a:pos x="162" y="222"/>
                    </a:cxn>
                    <a:cxn ang="0">
                      <a:pos x="147" y="230"/>
                    </a:cxn>
                    <a:cxn ang="0">
                      <a:pos x="73" y="246"/>
                    </a:cxn>
                    <a:cxn ang="0">
                      <a:pos x="63" y="246"/>
                    </a:cxn>
                    <a:cxn ang="0">
                      <a:pos x="53" y="245"/>
                    </a:cxn>
                    <a:cxn ang="0">
                      <a:pos x="43" y="243"/>
                    </a:cxn>
                    <a:cxn ang="0">
                      <a:pos x="34" y="241"/>
                    </a:cxn>
                    <a:cxn ang="0">
                      <a:pos x="26" y="238"/>
                    </a:cxn>
                    <a:cxn ang="0">
                      <a:pos x="17" y="234"/>
                    </a:cxn>
                    <a:cxn ang="0">
                      <a:pos x="9" y="230"/>
                    </a:cxn>
                    <a:cxn ang="0">
                      <a:pos x="0" y="225"/>
                    </a:cxn>
                    <a:cxn ang="0">
                      <a:pos x="66" y="0"/>
                    </a:cxn>
                    <a:cxn ang="0">
                      <a:pos x="70" y="0"/>
                    </a:cxn>
                    <a:cxn ang="0">
                      <a:pos x="75" y="3"/>
                    </a:cxn>
                    <a:cxn ang="0">
                      <a:pos x="82" y="8"/>
                    </a:cxn>
                    <a:cxn ang="0">
                      <a:pos x="88" y="16"/>
                    </a:cxn>
                    <a:cxn ang="0">
                      <a:pos x="105" y="35"/>
                    </a:cxn>
                    <a:cxn ang="0">
                      <a:pos x="122" y="59"/>
                    </a:cxn>
                    <a:cxn ang="0">
                      <a:pos x="130" y="71"/>
                    </a:cxn>
                    <a:cxn ang="0">
                      <a:pos x="138" y="84"/>
                    </a:cxn>
                    <a:cxn ang="0">
                      <a:pos x="145" y="96"/>
                    </a:cxn>
                    <a:cxn ang="0">
                      <a:pos x="151" y="107"/>
                    </a:cxn>
                    <a:cxn ang="0">
                      <a:pos x="155" y="118"/>
                    </a:cxn>
                    <a:cxn ang="0">
                      <a:pos x="157" y="128"/>
                    </a:cxn>
                    <a:cxn ang="0">
                      <a:pos x="158" y="135"/>
                    </a:cxn>
                    <a:cxn ang="0">
                      <a:pos x="157" y="141"/>
                    </a:cxn>
                    <a:cxn ang="0">
                      <a:pos x="156" y="143"/>
                    </a:cxn>
                    <a:cxn ang="0">
                      <a:pos x="156" y="146"/>
                    </a:cxn>
                    <a:cxn ang="0">
                      <a:pos x="156" y="150"/>
                    </a:cxn>
                    <a:cxn ang="0">
                      <a:pos x="157" y="152"/>
                    </a:cxn>
                    <a:cxn ang="0">
                      <a:pos x="161" y="159"/>
                    </a:cxn>
                    <a:cxn ang="0">
                      <a:pos x="166" y="165"/>
                    </a:cxn>
                    <a:cxn ang="0">
                      <a:pos x="173" y="172"/>
                    </a:cxn>
                    <a:cxn ang="0">
                      <a:pos x="180" y="178"/>
                    </a:cxn>
                    <a:cxn ang="0">
                      <a:pos x="188" y="185"/>
                    </a:cxn>
                    <a:cxn ang="0">
                      <a:pos x="197" y="190"/>
                    </a:cxn>
                  </a:cxnLst>
                  <a:rect l="0" t="0" r="r" b="b"/>
                  <a:pathLst>
                    <a:path w="197" h="246">
                      <a:moveTo>
                        <a:pt x="197" y="190"/>
                      </a:moveTo>
                      <a:lnTo>
                        <a:pt x="186" y="202"/>
                      </a:lnTo>
                      <a:lnTo>
                        <a:pt x="175" y="212"/>
                      </a:lnTo>
                      <a:lnTo>
                        <a:pt x="162" y="222"/>
                      </a:lnTo>
                      <a:lnTo>
                        <a:pt x="147" y="230"/>
                      </a:lnTo>
                      <a:lnTo>
                        <a:pt x="73" y="246"/>
                      </a:lnTo>
                      <a:lnTo>
                        <a:pt x="63" y="246"/>
                      </a:lnTo>
                      <a:lnTo>
                        <a:pt x="53" y="245"/>
                      </a:lnTo>
                      <a:lnTo>
                        <a:pt x="43" y="243"/>
                      </a:lnTo>
                      <a:lnTo>
                        <a:pt x="34" y="241"/>
                      </a:lnTo>
                      <a:lnTo>
                        <a:pt x="26" y="238"/>
                      </a:lnTo>
                      <a:lnTo>
                        <a:pt x="17" y="234"/>
                      </a:lnTo>
                      <a:lnTo>
                        <a:pt x="9" y="230"/>
                      </a:lnTo>
                      <a:lnTo>
                        <a:pt x="0" y="225"/>
                      </a:lnTo>
                      <a:lnTo>
                        <a:pt x="66" y="0"/>
                      </a:lnTo>
                      <a:lnTo>
                        <a:pt x="70" y="0"/>
                      </a:lnTo>
                      <a:lnTo>
                        <a:pt x="75" y="3"/>
                      </a:lnTo>
                      <a:lnTo>
                        <a:pt x="82" y="8"/>
                      </a:lnTo>
                      <a:lnTo>
                        <a:pt x="88" y="16"/>
                      </a:lnTo>
                      <a:lnTo>
                        <a:pt x="105" y="35"/>
                      </a:lnTo>
                      <a:lnTo>
                        <a:pt x="122" y="59"/>
                      </a:lnTo>
                      <a:lnTo>
                        <a:pt x="130" y="71"/>
                      </a:lnTo>
                      <a:lnTo>
                        <a:pt x="138" y="84"/>
                      </a:lnTo>
                      <a:lnTo>
                        <a:pt x="145" y="96"/>
                      </a:lnTo>
                      <a:lnTo>
                        <a:pt x="151" y="107"/>
                      </a:lnTo>
                      <a:lnTo>
                        <a:pt x="155" y="118"/>
                      </a:lnTo>
                      <a:lnTo>
                        <a:pt x="157" y="128"/>
                      </a:lnTo>
                      <a:lnTo>
                        <a:pt x="158" y="135"/>
                      </a:lnTo>
                      <a:lnTo>
                        <a:pt x="157" y="141"/>
                      </a:lnTo>
                      <a:lnTo>
                        <a:pt x="156" y="143"/>
                      </a:lnTo>
                      <a:lnTo>
                        <a:pt x="156" y="146"/>
                      </a:lnTo>
                      <a:lnTo>
                        <a:pt x="156" y="150"/>
                      </a:lnTo>
                      <a:lnTo>
                        <a:pt x="157" y="152"/>
                      </a:lnTo>
                      <a:lnTo>
                        <a:pt x="161" y="159"/>
                      </a:lnTo>
                      <a:lnTo>
                        <a:pt x="166" y="165"/>
                      </a:lnTo>
                      <a:lnTo>
                        <a:pt x="173" y="172"/>
                      </a:lnTo>
                      <a:lnTo>
                        <a:pt x="180" y="178"/>
                      </a:lnTo>
                      <a:lnTo>
                        <a:pt x="188" y="185"/>
                      </a:lnTo>
                      <a:lnTo>
                        <a:pt x="197" y="190"/>
                      </a:lnTo>
                      <a:close/>
                    </a:path>
                  </a:pathLst>
                </a:custGeom>
                <a:solidFill>
                  <a:srgbClr val="81317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5" name="Freeform 156"/>
                <p:cNvSpPr>
                  <a:spLocks/>
                </p:cNvSpPr>
                <p:nvPr/>
              </p:nvSpPr>
              <p:spPr bwMode="auto">
                <a:xfrm>
                  <a:off x="4091" y="2256"/>
                  <a:ext cx="22" cy="27"/>
                </a:xfrm>
                <a:custGeom>
                  <a:avLst/>
                  <a:gdLst/>
                  <a:ahLst/>
                  <a:cxnLst>
                    <a:cxn ang="0">
                      <a:pos x="194" y="190"/>
                    </a:cxn>
                    <a:cxn ang="0">
                      <a:pos x="183" y="202"/>
                    </a:cxn>
                    <a:cxn ang="0">
                      <a:pos x="170" y="213"/>
                    </a:cxn>
                    <a:cxn ang="0">
                      <a:pos x="156" y="223"/>
                    </a:cxn>
                    <a:cxn ang="0">
                      <a:pos x="141" y="231"/>
                    </a:cxn>
                    <a:cxn ang="0">
                      <a:pos x="75" y="246"/>
                    </a:cxn>
                    <a:cxn ang="0">
                      <a:pos x="64" y="245"/>
                    </a:cxn>
                    <a:cxn ang="0">
                      <a:pos x="54" y="244"/>
                    </a:cxn>
                    <a:cxn ang="0">
                      <a:pos x="45" y="243"/>
                    </a:cxn>
                    <a:cxn ang="0">
                      <a:pos x="35" y="240"/>
                    </a:cxn>
                    <a:cxn ang="0">
                      <a:pos x="26" y="238"/>
                    </a:cxn>
                    <a:cxn ang="0">
                      <a:pos x="16" y="233"/>
                    </a:cxn>
                    <a:cxn ang="0">
                      <a:pos x="7" y="230"/>
                    </a:cxn>
                    <a:cxn ang="0">
                      <a:pos x="0" y="224"/>
                    </a:cxn>
                    <a:cxn ang="0">
                      <a:pos x="64" y="0"/>
                    </a:cxn>
                    <a:cxn ang="0">
                      <a:pos x="68" y="0"/>
                    </a:cxn>
                    <a:cxn ang="0">
                      <a:pos x="73" y="3"/>
                    </a:cxn>
                    <a:cxn ang="0">
                      <a:pos x="80" y="8"/>
                    </a:cxn>
                    <a:cxn ang="0">
                      <a:pos x="86" y="16"/>
                    </a:cxn>
                    <a:cxn ang="0">
                      <a:pos x="103" y="35"/>
                    </a:cxn>
                    <a:cxn ang="0">
                      <a:pos x="120" y="59"/>
                    </a:cxn>
                    <a:cxn ang="0">
                      <a:pos x="128" y="71"/>
                    </a:cxn>
                    <a:cxn ang="0">
                      <a:pos x="136" y="84"/>
                    </a:cxn>
                    <a:cxn ang="0">
                      <a:pos x="143" y="96"/>
                    </a:cxn>
                    <a:cxn ang="0">
                      <a:pos x="149" y="107"/>
                    </a:cxn>
                    <a:cxn ang="0">
                      <a:pos x="153" y="118"/>
                    </a:cxn>
                    <a:cxn ang="0">
                      <a:pos x="155" y="128"/>
                    </a:cxn>
                    <a:cxn ang="0">
                      <a:pos x="156" y="135"/>
                    </a:cxn>
                    <a:cxn ang="0">
                      <a:pos x="155" y="141"/>
                    </a:cxn>
                    <a:cxn ang="0">
                      <a:pos x="154" y="143"/>
                    </a:cxn>
                    <a:cxn ang="0">
                      <a:pos x="154" y="146"/>
                    </a:cxn>
                    <a:cxn ang="0">
                      <a:pos x="154" y="149"/>
                    </a:cxn>
                    <a:cxn ang="0">
                      <a:pos x="155" y="152"/>
                    </a:cxn>
                    <a:cxn ang="0">
                      <a:pos x="159" y="159"/>
                    </a:cxn>
                    <a:cxn ang="0">
                      <a:pos x="164" y="165"/>
                    </a:cxn>
                    <a:cxn ang="0">
                      <a:pos x="171" y="172"/>
                    </a:cxn>
                    <a:cxn ang="0">
                      <a:pos x="177" y="177"/>
                    </a:cxn>
                    <a:cxn ang="0">
                      <a:pos x="185" y="184"/>
                    </a:cxn>
                    <a:cxn ang="0">
                      <a:pos x="194" y="190"/>
                    </a:cxn>
                  </a:cxnLst>
                  <a:rect l="0" t="0" r="r" b="b"/>
                  <a:pathLst>
                    <a:path w="194" h="246">
                      <a:moveTo>
                        <a:pt x="194" y="190"/>
                      </a:moveTo>
                      <a:lnTo>
                        <a:pt x="183" y="202"/>
                      </a:lnTo>
                      <a:lnTo>
                        <a:pt x="170" y="213"/>
                      </a:lnTo>
                      <a:lnTo>
                        <a:pt x="156" y="223"/>
                      </a:lnTo>
                      <a:lnTo>
                        <a:pt x="141" y="231"/>
                      </a:lnTo>
                      <a:lnTo>
                        <a:pt x="75" y="246"/>
                      </a:lnTo>
                      <a:lnTo>
                        <a:pt x="64" y="245"/>
                      </a:lnTo>
                      <a:lnTo>
                        <a:pt x="54" y="244"/>
                      </a:lnTo>
                      <a:lnTo>
                        <a:pt x="45" y="243"/>
                      </a:lnTo>
                      <a:lnTo>
                        <a:pt x="35" y="240"/>
                      </a:lnTo>
                      <a:lnTo>
                        <a:pt x="26" y="238"/>
                      </a:lnTo>
                      <a:lnTo>
                        <a:pt x="16" y="233"/>
                      </a:lnTo>
                      <a:lnTo>
                        <a:pt x="7" y="230"/>
                      </a:lnTo>
                      <a:lnTo>
                        <a:pt x="0" y="224"/>
                      </a:lnTo>
                      <a:lnTo>
                        <a:pt x="64" y="0"/>
                      </a:lnTo>
                      <a:lnTo>
                        <a:pt x="68" y="0"/>
                      </a:lnTo>
                      <a:lnTo>
                        <a:pt x="73" y="3"/>
                      </a:lnTo>
                      <a:lnTo>
                        <a:pt x="80" y="8"/>
                      </a:lnTo>
                      <a:lnTo>
                        <a:pt x="86" y="16"/>
                      </a:lnTo>
                      <a:lnTo>
                        <a:pt x="103" y="35"/>
                      </a:lnTo>
                      <a:lnTo>
                        <a:pt x="120" y="59"/>
                      </a:lnTo>
                      <a:lnTo>
                        <a:pt x="128" y="71"/>
                      </a:lnTo>
                      <a:lnTo>
                        <a:pt x="136" y="84"/>
                      </a:lnTo>
                      <a:lnTo>
                        <a:pt x="143" y="96"/>
                      </a:lnTo>
                      <a:lnTo>
                        <a:pt x="149" y="107"/>
                      </a:lnTo>
                      <a:lnTo>
                        <a:pt x="153" y="118"/>
                      </a:lnTo>
                      <a:lnTo>
                        <a:pt x="155" y="128"/>
                      </a:lnTo>
                      <a:lnTo>
                        <a:pt x="156" y="135"/>
                      </a:lnTo>
                      <a:lnTo>
                        <a:pt x="155" y="141"/>
                      </a:lnTo>
                      <a:lnTo>
                        <a:pt x="154" y="143"/>
                      </a:lnTo>
                      <a:lnTo>
                        <a:pt x="154" y="146"/>
                      </a:lnTo>
                      <a:lnTo>
                        <a:pt x="154" y="149"/>
                      </a:lnTo>
                      <a:lnTo>
                        <a:pt x="155" y="152"/>
                      </a:lnTo>
                      <a:lnTo>
                        <a:pt x="159" y="159"/>
                      </a:lnTo>
                      <a:lnTo>
                        <a:pt x="164" y="165"/>
                      </a:lnTo>
                      <a:lnTo>
                        <a:pt x="171" y="172"/>
                      </a:lnTo>
                      <a:lnTo>
                        <a:pt x="177" y="177"/>
                      </a:lnTo>
                      <a:lnTo>
                        <a:pt x="185" y="184"/>
                      </a:lnTo>
                      <a:lnTo>
                        <a:pt x="194" y="190"/>
                      </a:lnTo>
                      <a:close/>
                    </a:path>
                  </a:pathLst>
                </a:custGeom>
                <a:solidFill>
                  <a:srgbClr val="81317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6" name="Freeform 157"/>
                <p:cNvSpPr>
                  <a:spLocks/>
                </p:cNvSpPr>
                <p:nvPr/>
              </p:nvSpPr>
              <p:spPr bwMode="auto">
                <a:xfrm>
                  <a:off x="4091" y="2256"/>
                  <a:ext cx="22" cy="27"/>
                </a:xfrm>
                <a:custGeom>
                  <a:avLst/>
                  <a:gdLst/>
                  <a:ahLst/>
                  <a:cxnLst>
                    <a:cxn ang="0">
                      <a:pos x="193" y="189"/>
                    </a:cxn>
                    <a:cxn ang="0">
                      <a:pos x="181" y="202"/>
                    </a:cxn>
                    <a:cxn ang="0">
                      <a:pos x="167" y="214"/>
                    </a:cxn>
                    <a:cxn ang="0">
                      <a:pos x="160" y="219"/>
                    </a:cxn>
                    <a:cxn ang="0">
                      <a:pos x="152" y="224"/>
                    </a:cxn>
                    <a:cxn ang="0">
                      <a:pos x="144" y="229"/>
                    </a:cxn>
                    <a:cxn ang="0">
                      <a:pos x="137" y="232"/>
                    </a:cxn>
                    <a:cxn ang="0">
                      <a:pos x="80" y="245"/>
                    </a:cxn>
                    <a:cxn ang="0">
                      <a:pos x="76" y="245"/>
                    </a:cxn>
                    <a:cxn ang="0">
                      <a:pos x="65" y="244"/>
                    </a:cxn>
                    <a:cxn ang="0">
                      <a:pos x="56" y="243"/>
                    </a:cxn>
                    <a:cxn ang="0">
                      <a:pos x="46" y="242"/>
                    </a:cxn>
                    <a:cxn ang="0">
                      <a:pos x="36" y="240"/>
                    </a:cxn>
                    <a:cxn ang="0">
                      <a:pos x="26" y="236"/>
                    </a:cxn>
                    <a:cxn ang="0">
                      <a:pos x="17" y="233"/>
                    </a:cxn>
                    <a:cxn ang="0">
                      <a:pos x="8" y="229"/>
                    </a:cxn>
                    <a:cxn ang="0">
                      <a:pos x="0" y="223"/>
                    </a:cxn>
                    <a:cxn ang="0">
                      <a:pos x="64" y="0"/>
                    </a:cxn>
                    <a:cxn ang="0">
                      <a:pos x="68" y="0"/>
                    </a:cxn>
                    <a:cxn ang="0">
                      <a:pos x="73" y="3"/>
                    </a:cxn>
                    <a:cxn ang="0">
                      <a:pos x="80" y="8"/>
                    </a:cxn>
                    <a:cxn ang="0">
                      <a:pos x="86" y="16"/>
                    </a:cxn>
                    <a:cxn ang="0">
                      <a:pos x="103" y="35"/>
                    </a:cxn>
                    <a:cxn ang="0">
                      <a:pos x="120" y="59"/>
                    </a:cxn>
                    <a:cxn ang="0">
                      <a:pos x="128" y="71"/>
                    </a:cxn>
                    <a:cxn ang="0">
                      <a:pos x="136" y="84"/>
                    </a:cxn>
                    <a:cxn ang="0">
                      <a:pos x="143" y="96"/>
                    </a:cxn>
                    <a:cxn ang="0">
                      <a:pos x="149" y="107"/>
                    </a:cxn>
                    <a:cxn ang="0">
                      <a:pos x="153" y="118"/>
                    </a:cxn>
                    <a:cxn ang="0">
                      <a:pos x="155" y="128"/>
                    </a:cxn>
                    <a:cxn ang="0">
                      <a:pos x="156" y="135"/>
                    </a:cxn>
                    <a:cxn ang="0">
                      <a:pos x="155" y="141"/>
                    </a:cxn>
                    <a:cxn ang="0">
                      <a:pos x="154" y="143"/>
                    </a:cxn>
                    <a:cxn ang="0">
                      <a:pos x="154" y="146"/>
                    </a:cxn>
                    <a:cxn ang="0">
                      <a:pos x="154" y="149"/>
                    </a:cxn>
                    <a:cxn ang="0">
                      <a:pos x="155" y="152"/>
                    </a:cxn>
                    <a:cxn ang="0">
                      <a:pos x="159" y="159"/>
                    </a:cxn>
                    <a:cxn ang="0">
                      <a:pos x="163" y="164"/>
                    </a:cxn>
                    <a:cxn ang="0">
                      <a:pos x="170" y="171"/>
                    </a:cxn>
                    <a:cxn ang="0">
                      <a:pos x="177" y="177"/>
                    </a:cxn>
                    <a:cxn ang="0">
                      <a:pos x="185" y="184"/>
                    </a:cxn>
                    <a:cxn ang="0">
                      <a:pos x="193" y="189"/>
                    </a:cxn>
                  </a:cxnLst>
                  <a:rect l="0" t="0" r="r" b="b"/>
                  <a:pathLst>
                    <a:path w="193" h="245">
                      <a:moveTo>
                        <a:pt x="193" y="189"/>
                      </a:moveTo>
                      <a:lnTo>
                        <a:pt x="181" y="202"/>
                      </a:lnTo>
                      <a:lnTo>
                        <a:pt x="167" y="214"/>
                      </a:lnTo>
                      <a:lnTo>
                        <a:pt x="160" y="219"/>
                      </a:lnTo>
                      <a:lnTo>
                        <a:pt x="152" y="224"/>
                      </a:lnTo>
                      <a:lnTo>
                        <a:pt x="144" y="229"/>
                      </a:lnTo>
                      <a:lnTo>
                        <a:pt x="137" y="232"/>
                      </a:lnTo>
                      <a:lnTo>
                        <a:pt x="80" y="245"/>
                      </a:lnTo>
                      <a:lnTo>
                        <a:pt x="76" y="245"/>
                      </a:lnTo>
                      <a:lnTo>
                        <a:pt x="65" y="244"/>
                      </a:lnTo>
                      <a:lnTo>
                        <a:pt x="56" y="243"/>
                      </a:lnTo>
                      <a:lnTo>
                        <a:pt x="46" y="242"/>
                      </a:lnTo>
                      <a:lnTo>
                        <a:pt x="36" y="240"/>
                      </a:lnTo>
                      <a:lnTo>
                        <a:pt x="26" y="236"/>
                      </a:lnTo>
                      <a:lnTo>
                        <a:pt x="17" y="233"/>
                      </a:lnTo>
                      <a:lnTo>
                        <a:pt x="8" y="229"/>
                      </a:lnTo>
                      <a:lnTo>
                        <a:pt x="0" y="223"/>
                      </a:lnTo>
                      <a:lnTo>
                        <a:pt x="64" y="0"/>
                      </a:lnTo>
                      <a:lnTo>
                        <a:pt x="68" y="0"/>
                      </a:lnTo>
                      <a:lnTo>
                        <a:pt x="73" y="3"/>
                      </a:lnTo>
                      <a:lnTo>
                        <a:pt x="80" y="8"/>
                      </a:lnTo>
                      <a:lnTo>
                        <a:pt x="86" y="16"/>
                      </a:lnTo>
                      <a:lnTo>
                        <a:pt x="103" y="35"/>
                      </a:lnTo>
                      <a:lnTo>
                        <a:pt x="120" y="59"/>
                      </a:lnTo>
                      <a:lnTo>
                        <a:pt x="128" y="71"/>
                      </a:lnTo>
                      <a:lnTo>
                        <a:pt x="136" y="84"/>
                      </a:lnTo>
                      <a:lnTo>
                        <a:pt x="143" y="96"/>
                      </a:lnTo>
                      <a:lnTo>
                        <a:pt x="149" y="107"/>
                      </a:lnTo>
                      <a:lnTo>
                        <a:pt x="153" y="118"/>
                      </a:lnTo>
                      <a:lnTo>
                        <a:pt x="155" y="128"/>
                      </a:lnTo>
                      <a:lnTo>
                        <a:pt x="156" y="135"/>
                      </a:lnTo>
                      <a:lnTo>
                        <a:pt x="155" y="141"/>
                      </a:lnTo>
                      <a:lnTo>
                        <a:pt x="154" y="143"/>
                      </a:lnTo>
                      <a:lnTo>
                        <a:pt x="154" y="146"/>
                      </a:lnTo>
                      <a:lnTo>
                        <a:pt x="154" y="149"/>
                      </a:lnTo>
                      <a:lnTo>
                        <a:pt x="155" y="152"/>
                      </a:lnTo>
                      <a:lnTo>
                        <a:pt x="159" y="159"/>
                      </a:lnTo>
                      <a:lnTo>
                        <a:pt x="163" y="164"/>
                      </a:lnTo>
                      <a:lnTo>
                        <a:pt x="170" y="171"/>
                      </a:lnTo>
                      <a:lnTo>
                        <a:pt x="177" y="177"/>
                      </a:lnTo>
                      <a:lnTo>
                        <a:pt x="185" y="184"/>
                      </a:lnTo>
                      <a:lnTo>
                        <a:pt x="193" y="189"/>
                      </a:lnTo>
                      <a:close/>
                    </a:path>
                  </a:pathLst>
                </a:custGeom>
                <a:solidFill>
                  <a:srgbClr val="83347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7" name="Freeform 158"/>
                <p:cNvSpPr>
                  <a:spLocks/>
                </p:cNvSpPr>
                <p:nvPr/>
              </p:nvSpPr>
              <p:spPr bwMode="auto">
                <a:xfrm>
                  <a:off x="4091" y="2256"/>
                  <a:ext cx="22" cy="27"/>
                </a:xfrm>
                <a:custGeom>
                  <a:avLst/>
                  <a:gdLst/>
                  <a:ahLst/>
                  <a:cxnLst>
                    <a:cxn ang="0">
                      <a:pos x="191" y="188"/>
                    </a:cxn>
                    <a:cxn ang="0">
                      <a:pos x="186" y="196"/>
                    </a:cxn>
                    <a:cxn ang="0">
                      <a:pos x="178" y="202"/>
                    </a:cxn>
                    <a:cxn ang="0">
                      <a:pos x="172" y="209"/>
                    </a:cxn>
                    <a:cxn ang="0">
                      <a:pos x="164" y="216"/>
                    </a:cxn>
                    <a:cxn ang="0">
                      <a:pos x="156" y="221"/>
                    </a:cxn>
                    <a:cxn ang="0">
                      <a:pos x="148" y="225"/>
                    </a:cxn>
                    <a:cxn ang="0">
                      <a:pos x="139" y="230"/>
                    </a:cxn>
                    <a:cxn ang="0">
                      <a:pos x="130" y="234"/>
                    </a:cxn>
                    <a:cxn ang="0">
                      <a:pos x="86" y="243"/>
                    </a:cxn>
                    <a:cxn ang="0">
                      <a:pos x="81" y="244"/>
                    </a:cxn>
                    <a:cxn ang="0">
                      <a:pos x="76" y="244"/>
                    </a:cxn>
                    <a:cxn ang="0">
                      <a:pos x="65" y="243"/>
                    </a:cxn>
                    <a:cxn ang="0">
                      <a:pos x="56" y="242"/>
                    </a:cxn>
                    <a:cxn ang="0">
                      <a:pos x="46" y="241"/>
                    </a:cxn>
                    <a:cxn ang="0">
                      <a:pos x="36" y="239"/>
                    </a:cxn>
                    <a:cxn ang="0">
                      <a:pos x="26" y="235"/>
                    </a:cxn>
                    <a:cxn ang="0">
                      <a:pos x="17" y="232"/>
                    </a:cxn>
                    <a:cxn ang="0">
                      <a:pos x="8" y="228"/>
                    </a:cxn>
                    <a:cxn ang="0">
                      <a:pos x="0" y="222"/>
                    </a:cxn>
                    <a:cxn ang="0">
                      <a:pos x="64" y="0"/>
                    </a:cxn>
                    <a:cxn ang="0">
                      <a:pos x="68" y="0"/>
                    </a:cxn>
                    <a:cxn ang="0">
                      <a:pos x="73" y="3"/>
                    </a:cxn>
                    <a:cxn ang="0">
                      <a:pos x="80" y="8"/>
                    </a:cxn>
                    <a:cxn ang="0">
                      <a:pos x="86" y="16"/>
                    </a:cxn>
                    <a:cxn ang="0">
                      <a:pos x="103" y="35"/>
                    </a:cxn>
                    <a:cxn ang="0">
                      <a:pos x="120" y="59"/>
                    </a:cxn>
                    <a:cxn ang="0">
                      <a:pos x="128" y="71"/>
                    </a:cxn>
                    <a:cxn ang="0">
                      <a:pos x="136" y="84"/>
                    </a:cxn>
                    <a:cxn ang="0">
                      <a:pos x="143" y="96"/>
                    </a:cxn>
                    <a:cxn ang="0">
                      <a:pos x="149" y="107"/>
                    </a:cxn>
                    <a:cxn ang="0">
                      <a:pos x="153" y="118"/>
                    </a:cxn>
                    <a:cxn ang="0">
                      <a:pos x="155" y="128"/>
                    </a:cxn>
                    <a:cxn ang="0">
                      <a:pos x="156" y="135"/>
                    </a:cxn>
                    <a:cxn ang="0">
                      <a:pos x="155" y="141"/>
                    </a:cxn>
                    <a:cxn ang="0">
                      <a:pos x="154" y="143"/>
                    </a:cxn>
                    <a:cxn ang="0">
                      <a:pos x="154" y="146"/>
                    </a:cxn>
                    <a:cxn ang="0">
                      <a:pos x="154" y="149"/>
                    </a:cxn>
                    <a:cxn ang="0">
                      <a:pos x="155" y="152"/>
                    </a:cxn>
                    <a:cxn ang="0">
                      <a:pos x="159" y="157"/>
                    </a:cxn>
                    <a:cxn ang="0">
                      <a:pos x="163" y="164"/>
                    </a:cxn>
                    <a:cxn ang="0">
                      <a:pos x="170" y="171"/>
                    </a:cxn>
                    <a:cxn ang="0">
                      <a:pos x="176" y="176"/>
                    </a:cxn>
                    <a:cxn ang="0">
                      <a:pos x="184" y="183"/>
                    </a:cxn>
                    <a:cxn ang="0">
                      <a:pos x="191" y="188"/>
                    </a:cxn>
                  </a:cxnLst>
                  <a:rect l="0" t="0" r="r" b="b"/>
                  <a:pathLst>
                    <a:path w="191" h="244">
                      <a:moveTo>
                        <a:pt x="191" y="188"/>
                      </a:moveTo>
                      <a:lnTo>
                        <a:pt x="186" y="196"/>
                      </a:lnTo>
                      <a:lnTo>
                        <a:pt x="178" y="202"/>
                      </a:lnTo>
                      <a:lnTo>
                        <a:pt x="172" y="209"/>
                      </a:lnTo>
                      <a:lnTo>
                        <a:pt x="164" y="216"/>
                      </a:lnTo>
                      <a:lnTo>
                        <a:pt x="156" y="221"/>
                      </a:lnTo>
                      <a:lnTo>
                        <a:pt x="148" y="225"/>
                      </a:lnTo>
                      <a:lnTo>
                        <a:pt x="139" y="230"/>
                      </a:lnTo>
                      <a:lnTo>
                        <a:pt x="130" y="234"/>
                      </a:lnTo>
                      <a:lnTo>
                        <a:pt x="86" y="243"/>
                      </a:lnTo>
                      <a:lnTo>
                        <a:pt x="81" y="244"/>
                      </a:lnTo>
                      <a:lnTo>
                        <a:pt x="76" y="244"/>
                      </a:lnTo>
                      <a:lnTo>
                        <a:pt x="65" y="243"/>
                      </a:lnTo>
                      <a:lnTo>
                        <a:pt x="56" y="242"/>
                      </a:lnTo>
                      <a:lnTo>
                        <a:pt x="46" y="241"/>
                      </a:lnTo>
                      <a:lnTo>
                        <a:pt x="36" y="239"/>
                      </a:lnTo>
                      <a:lnTo>
                        <a:pt x="26" y="235"/>
                      </a:lnTo>
                      <a:lnTo>
                        <a:pt x="17" y="232"/>
                      </a:lnTo>
                      <a:lnTo>
                        <a:pt x="8" y="228"/>
                      </a:lnTo>
                      <a:lnTo>
                        <a:pt x="0" y="222"/>
                      </a:lnTo>
                      <a:lnTo>
                        <a:pt x="64" y="0"/>
                      </a:lnTo>
                      <a:lnTo>
                        <a:pt x="68" y="0"/>
                      </a:lnTo>
                      <a:lnTo>
                        <a:pt x="73" y="3"/>
                      </a:lnTo>
                      <a:lnTo>
                        <a:pt x="80" y="8"/>
                      </a:lnTo>
                      <a:lnTo>
                        <a:pt x="86" y="16"/>
                      </a:lnTo>
                      <a:lnTo>
                        <a:pt x="103" y="35"/>
                      </a:lnTo>
                      <a:lnTo>
                        <a:pt x="120" y="59"/>
                      </a:lnTo>
                      <a:lnTo>
                        <a:pt x="128" y="71"/>
                      </a:lnTo>
                      <a:lnTo>
                        <a:pt x="136" y="84"/>
                      </a:lnTo>
                      <a:lnTo>
                        <a:pt x="143" y="96"/>
                      </a:lnTo>
                      <a:lnTo>
                        <a:pt x="149" y="107"/>
                      </a:lnTo>
                      <a:lnTo>
                        <a:pt x="153" y="118"/>
                      </a:lnTo>
                      <a:lnTo>
                        <a:pt x="155" y="128"/>
                      </a:lnTo>
                      <a:lnTo>
                        <a:pt x="156" y="135"/>
                      </a:lnTo>
                      <a:lnTo>
                        <a:pt x="155" y="141"/>
                      </a:lnTo>
                      <a:lnTo>
                        <a:pt x="154" y="143"/>
                      </a:lnTo>
                      <a:lnTo>
                        <a:pt x="154" y="146"/>
                      </a:lnTo>
                      <a:lnTo>
                        <a:pt x="154" y="149"/>
                      </a:lnTo>
                      <a:lnTo>
                        <a:pt x="155" y="152"/>
                      </a:lnTo>
                      <a:lnTo>
                        <a:pt x="159" y="157"/>
                      </a:lnTo>
                      <a:lnTo>
                        <a:pt x="163" y="164"/>
                      </a:lnTo>
                      <a:lnTo>
                        <a:pt x="170" y="171"/>
                      </a:lnTo>
                      <a:lnTo>
                        <a:pt x="176" y="176"/>
                      </a:lnTo>
                      <a:lnTo>
                        <a:pt x="184" y="183"/>
                      </a:lnTo>
                      <a:lnTo>
                        <a:pt x="191" y="188"/>
                      </a:lnTo>
                      <a:close/>
                    </a:path>
                  </a:pathLst>
                </a:custGeom>
                <a:solidFill>
                  <a:srgbClr val="83347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8" name="Freeform 159"/>
                <p:cNvSpPr>
                  <a:spLocks/>
                </p:cNvSpPr>
                <p:nvPr/>
              </p:nvSpPr>
              <p:spPr bwMode="auto">
                <a:xfrm>
                  <a:off x="4091" y="2256"/>
                  <a:ext cx="22" cy="27"/>
                </a:xfrm>
                <a:custGeom>
                  <a:avLst/>
                  <a:gdLst/>
                  <a:ahLst/>
                  <a:cxnLst>
                    <a:cxn ang="0">
                      <a:pos x="191" y="188"/>
                    </a:cxn>
                    <a:cxn ang="0">
                      <a:pos x="184" y="196"/>
                    </a:cxn>
                    <a:cxn ang="0">
                      <a:pos x="176" y="204"/>
                    </a:cxn>
                    <a:cxn ang="0">
                      <a:pos x="168" y="210"/>
                    </a:cxn>
                    <a:cxn ang="0">
                      <a:pos x="160" y="217"/>
                    </a:cxn>
                    <a:cxn ang="0">
                      <a:pos x="151" y="222"/>
                    </a:cxn>
                    <a:cxn ang="0">
                      <a:pos x="141" y="228"/>
                    </a:cxn>
                    <a:cxn ang="0">
                      <a:pos x="131" y="232"/>
                    </a:cxn>
                    <a:cxn ang="0">
                      <a:pos x="121" y="235"/>
                    </a:cxn>
                    <a:cxn ang="0">
                      <a:pos x="95" y="241"/>
                    </a:cxn>
                    <a:cxn ang="0">
                      <a:pos x="86" y="242"/>
                    </a:cxn>
                    <a:cxn ang="0">
                      <a:pos x="76" y="243"/>
                    </a:cxn>
                    <a:cxn ang="0">
                      <a:pos x="65" y="242"/>
                    </a:cxn>
                    <a:cxn ang="0">
                      <a:pos x="56" y="241"/>
                    </a:cxn>
                    <a:cxn ang="0">
                      <a:pos x="46" y="240"/>
                    </a:cxn>
                    <a:cxn ang="0">
                      <a:pos x="36" y="238"/>
                    </a:cxn>
                    <a:cxn ang="0">
                      <a:pos x="27" y="234"/>
                    </a:cxn>
                    <a:cxn ang="0">
                      <a:pos x="17" y="231"/>
                    </a:cxn>
                    <a:cxn ang="0">
                      <a:pos x="8" y="227"/>
                    </a:cxn>
                    <a:cxn ang="0">
                      <a:pos x="0" y="221"/>
                    </a:cxn>
                    <a:cxn ang="0">
                      <a:pos x="64" y="0"/>
                    </a:cxn>
                    <a:cxn ang="0">
                      <a:pos x="68" y="0"/>
                    </a:cxn>
                    <a:cxn ang="0">
                      <a:pos x="73" y="3"/>
                    </a:cxn>
                    <a:cxn ang="0">
                      <a:pos x="80" y="8"/>
                    </a:cxn>
                    <a:cxn ang="0">
                      <a:pos x="86" y="16"/>
                    </a:cxn>
                    <a:cxn ang="0">
                      <a:pos x="103" y="35"/>
                    </a:cxn>
                    <a:cxn ang="0">
                      <a:pos x="120" y="59"/>
                    </a:cxn>
                    <a:cxn ang="0">
                      <a:pos x="128" y="71"/>
                    </a:cxn>
                    <a:cxn ang="0">
                      <a:pos x="136" y="84"/>
                    </a:cxn>
                    <a:cxn ang="0">
                      <a:pos x="143" y="96"/>
                    </a:cxn>
                    <a:cxn ang="0">
                      <a:pos x="149" y="107"/>
                    </a:cxn>
                    <a:cxn ang="0">
                      <a:pos x="153" y="118"/>
                    </a:cxn>
                    <a:cxn ang="0">
                      <a:pos x="155" y="128"/>
                    </a:cxn>
                    <a:cxn ang="0">
                      <a:pos x="156" y="135"/>
                    </a:cxn>
                    <a:cxn ang="0">
                      <a:pos x="155" y="141"/>
                    </a:cxn>
                    <a:cxn ang="0">
                      <a:pos x="154" y="143"/>
                    </a:cxn>
                    <a:cxn ang="0">
                      <a:pos x="154" y="146"/>
                    </a:cxn>
                    <a:cxn ang="0">
                      <a:pos x="154" y="149"/>
                    </a:cxn>
                    <a:cxn ang="0">
                      <a:pos x="155" y="152"/>
                    </a:cxn>
                    <a:cxn ang="0">
                      <a:pos x="159" y="157"/>
                    </a:cxn>
                    <a:cxn ang="0">
                      <a:pos x="163" y="164"/>
                    </a:cxn>
                    <a:cxn ang="0">
                      <a:pos x="168" y="170"/>
                    </a:cxn>
                    <a:cxn ang="0">
                      <a:pos x="175" y="176"/>
                    </a:cxn>
                    <a:cxn ang="0">
                      <a:pos x="183" y="183"/>
                    </a:cxn>
                    <a:cxn ang="0">
                      <a:pos x="191" y="188"/>
                    </a:cxn>
                  </a:cxnLst>
                  <a:rect l="0" t="0" r="r" b="b"/>
                  <a:pathLst>
                    <a:path w="191" h="243">
                      <a:moveTo>
                        <a:pt x="191" y="188"/>
                      </a:moveTo>
                      <a:lnTo>
                        <a:pt x="184" y="196"/>
                      </a:lnTo>
                      <a:lnTo>
                        <a:pt x="176" y="204"/>
                      </a:lnTo>
                      <a:lnTo>
                        <a:pt x="168" y="210"/>
                      </a:lnTo>
                      <a:lnTo>
                        <a:pt x="160" y="217"/>
                      </a:lnTo>
                      <a:lnTo>
                        <a:pt x="151" y="222"/>
                      </a:lnTo>
                      <a:lnTo>
                        <a:pt x="141" y="228"/>
                      </a:lnTo>
                      <a:lnTo>
                        <a:pt x="131" y="232"/>
                      </a:lnTo>
                      <a:lnTo>
                        <a:pt x="121" y="235"/>
                      </a:lnTo>
                      <a:lnTo>
                        <a:pt x="95" y="241"/>
                      </a:lnTo>
                      <a:lnTo>
                        <a:pt x="86" y="242"/>
                      </a:lnTo>
                      <a:lnTo>
                        <a:pt x="76" y="243"/>
                      </a:lnTo>
                      <a:lnTo>
                        <a:pt x="65" y="242"/>
                      </a:lnTo>
                      <a:lnTo>
                        <a:pt x="56" y="241"/>
                      </a:lnTo>
                      <a:lnTo>
                        <a:pt x="46" y="240"/>
                      </a:lnTo>
                      <a:lnTo>
                        <a:pt x="36" y="238"/>
                      </a:lnTo>
                      <a:lnTo>
                        <a:pt x="27" y="234"/>
                      </a:lnTo>
                      <a:lnTo>
                        <a:pt x="17" y="231"/>
                      </a:lnTo>
                      <a:lnTo>
                        <a:pt x="8" y="227"/>
                      </a:lnTo>
                      <a:lnTo>
                        <a:pt x="0" y="221"/>
                      </a:lnTo>
                      <a:lnTo>
                        <a:pt x="64" y="0"/>
                      </a:lnTo>
                      <a:lnTo>
                        <a:pt x="68" y="0"/>
                      </a:lnTo>
                      <a:lnTo>
                        <a:pt x="73" y="3"/>
                      </a:lnTo>
                      <a:lnTo>
                        <a:pt x="80" y="8"/>
                      </a:lnTo>
                      <a:lnTo>
                        <a:pt x="86" y="16"/>
                      </a:lnTo>
                      <a:lnTo>
                        <a:pt x="103" y="35"/>
                      </a:lnTo>
                      <a:lnTo>
                        <a:pt x="120" y="59"/>
                      </a:lnTo>
                      <a:lnTo>
                        <a:pt x="128" y="71"/>
                      </a:lnTo>
                      <a:lnTo>
                        <a:pt x="136" y="84"/>
                      </a:lnTo>
                      <a:lnTo>
                        <a:pt x="143" y="96"/>
                      </a:lnTo>
                      <a:lnTo>
                        <a:pt x="149" y="107"/>
                      </a:lnTo>
                      <a:lnTo>
                        <a:pt x="153" y="118"/>
                      </a:lnTo>
                      <a:lnTo>
                        <a:pt x="155" y="128"/>
                      </a:lnTo>
                      <a:lnTo>
                        <a:pt x="156" y="135"/>
                      </a:lnTo>
                      <a:lnTo>
                        <a:pt x="155" y="141"/>
                      </a:lnTo>
                      <a:lnTo>
                        <a:pt x="154" y="143"/>
                      </a:lnTo>
                      <a:lnTo>
                        <a:pt x="154" y="146"/>
                      </a:lnTo>
                      <a:lnTo>
                        <a:pt x="154" y="149"/>
                      </a:lnTo>
                      <a:lnTo>
                        <a:pt x="155" y="152"/>
                      </a:lnTo>
                      <a:lnTo>
                        <a:pt x="159" y="157"/>
                      </a:lnTo>
                      <a:lnTo>
                        <a:pt x="163" y="164"/>
                      </a:lnTo>
                      <a:lnTo>
                        <a:pt x="168" y="170"/>
                      </a:lnTo>
                      <a:lnTo>
                        <a:pt x="175" y="176"/>
                      </a:lnTo>
                      <a:lnTo>
                        <a:pt x="183" y="183"/>
                      </a:lnTo>
                      <a:lnTo>
                        <a:pt x="191" y="188"/>
                      </a:lnTo>
                      <a:close/>
                    </a:path>
                  </a:pathLst>
                </a:custGeom>
                <a:solidFill>
                  <a:srgbClr val="83357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9" name="Freeform 160"/>
                <p:cNvSpPr>
                  <a:spLocks/>
                </p:cNvSpPr>
                <p:nvPr/>
              </p:nvSpPr>
              <p:spPr bwMode="auto">
                <a:xfrm>
                  <a:off x="4092" y="2256"/>
                  <a:ext cx="21" cy="27"/>
                </a:xfrm>
                <a:custGeom>
                  <a:avLst/>
                  <a:gdLst/>
                  <a:ahLst/>
                  <a:cxnLst>
                    <a:cxn ang="0">
                      <a:pos x="189" y="187"/>
                    </a:cxn>
                    <a:cxn ang="0">
                      <a:pos x="178" y="199"/>
                    </a:cxn>
                    <a:cxn ang="0">
                      <a:pos x="166" y="210"/>
                    </a:cxn>
                    <a:cxn ang="0">
                      <a:pos x="153" y="219"/>
                    </a:cxn>
                    <a:cxn ang="0">
                      <a:pos x="139" y="227"/>
                    </a:cxn>
                    <a:cxn ang="0">
                      <a:pos x="125" y="233"/>
                    </a:cxn>
                    <a:cxn ang="0">
                      <a:pos x="108" y="238"/>
                    </a:cxn>
                    <a:cxn ang="0">
                      <a:pos x="92" y="241"/>
                    </a:cxn>
                    <a:cxn ang="0">
                      <a:pos x="75" y="242"/>
                    </a:cxn>
                    <a:cxn ang="0">
                      <a:pos x="64" y="241"/>
                    </a:cxn>
                    <a:cxn ang="0">
                      <a:pos x="55" y="240"/>
                    </a:cxn>
                    <a:cxn ang="0">
                      <a:pos x="45" y="239"/>
                    </a:cxn>
                    <a:cxn ang="0">
                      <a:pos x="35" y="236"/>
                    </a:cxn>
                    <a:cxn ang="0">
                      <a:pos x="26" y="233"/>
                    </a:cxn>
                    <a:cxn ang="0">
                      <a:pos x="16" y="230"/>
                    </a:cxn>
                    <a:cxn ang="0">
                      <a:pos x="7" y="225"/>
                    </a:cxn>
                    <a:cxn ang="0">
                      <a:pos x="0" y="220"/>
                    </a:cxn>
                    <a:cxn ang="0">
                      <a:pos x="63" y="0"/>
                    </a:cxn>
                    <a:cxn ang="0">
                      <a:pos x="67" y="0"/>
                    </a:cxn>
                    <a:cxn ang="0">
                      <a:pos x="72" y="3"/>
                    </a:cxn>
                    <a:cxn ang="0">
                      <a:pos x="79" y="8"/>
                    </a:cxn>
                    <a:cxn ang="0">
                      <a:pos x="85" y="16"/>
                    </a:cxn>
                    <a:cxn ang="0">
                      <a:pos x="102" y="35"/>
                    </a:cxn>
                    <a:cxn ang="0">
                      <a:pos x="119" y="59"/>
                    </a:cxn>
                    <a:cxn ang="0">
                      <a:pos x="127" y="71"/>
                    </a:cxn>
                    <a:cxn ang="0">
                      <a:pos x="135" y="84"/>
                    </a:cxn>
                    <a:cxn ang="0">
                      <a:pos x="142" y="96"/>
                    </a:cxn>
                    <a:cxn ang="0">
                      <a:pos x="148" y="107"/>
                    </a:cxn>
                    <a:cxn ang="0">
                      <a:pos x="152" y="118"/>
                    </a:cxn>
                    <a:cxn ang="0">
                      <a:pos x="154" y="128"/>
                    </a:cxn>
                    <a:cxn ang="0">
                      <a:pos x="155" y="135"/>
                    </a:cxn>
                    <a:cxn ang="0">
                      <a:pos x="154" y="141"/>
                    </a:cxn>
                    <a:cxn ang="0">
                      <a:pos x="153" y="143"/>
                    </a:cxn>
                    <a:cxn ang="0">
                      <a:pos x="153" y="146"/>
                    </a:cxn>
                    <a:cxn ang="0">
                      <a:pos x="153" y="149"/>
                    </a:cxn>
                    <a:cxn ang="0">
                      <a:pos x="154" y="152"/>
                    </a:cxn>
                    <a:cxn ang="0">
                      <a:pos x="158" y="157"/>
                    </a:cxn>
                    <a:cxn ang="0">
                      <a:pos x="162" y="163"/>
                    </a:cxn>
                    <a:cxn ang="0">
                      <a:pos x="167" y="170"/>
                    </a:cxn>
                    <a:cxn ang="0">
                      <a:pos x="174" y="176"/>
                    </a:cxn>
                    <a:cxn ang="0">
                      <a:pos x="182" y="182"/>
                    </a:cxn>
                    <a:cxn ang="0">
                      <a:pos x="189" y="187"/>
                    </a:cxn>
                  </a:cxnLst>
                  <a:rect l="0" t="0" r="r" b="b"/>
                  <a:pathLst>
                    <a:path w="189" h="242">
                      <a:moveTo>
                        <a:pt x="189" y="187"/>
                      </a:moveTo>
                      <a:lnTo>
                        <a:pt x="178" y="199"/>
                      </a:lnTo>
                      <a:lnTo>
                        <a:pt x="166" y="210"/>
                      </a:lnTo>
                      <a:lnTo>
                        <a:pt x="153" y="219"/>
                      </a:lnTo>
                      <a:lnTo>
                        <a:pt x="139" y="227"/>
                      </a:lnTo>
                      <a:lnTo>
                        <a:pt x="125" y="233"/>
                      </a:lnTo>
                      <a:lnTo>
                        <a:pt x="108" y="238"/>
                      </a:lnTo>
                      <a:lnTo>
                        <a:pt x="92" y="241"/>
                      </a:lnTo>
                      <a:lnTo>
                        <a:pt x="75" y="242"/>
                      </a:lnTo>
                      <a:lnTo>
                        <a:pt x="64" y="241"/>
                      </a:lnTo>
                      <a:lnTo>
                        <a:pt x="55" y="240"/>
                      </a:lnTo>
                      <a:lnTo>
                        <a:pt x="45" y="239"/>
                      </a:lnTo>
                      <a:lnTo>
                        <a:pt x="35" y="236"/>
                      </a:lnTo>
                      <a:lnTo>
                        <a:pt x="26" y="233"/>
                      </a:lnTo>
                      <a:lnTo>
                        <a:pt x="16" y="230"/>
                      </a:lnTo>
                      <a:lnTo>
                        <a:pt x="7" y="225"/>
                      </a:lnTo>
                      <a:lnTo>
                        <a:pt x="0" y="220"/>
                      </a:lnTo>
                      <a:lnTo>
                        <a:pt x="63" y="0"/>
                      </a:lnTo>
                      <a:lnTo>
                        <a:pt x="67" y="0"/>
                      </a:lnTo>
                      <a:lnTo>
                        <a:pt x="72" y="3"/>
                      </a:lnTo>
                      <a:lnTo>
                        <a:pt x="79" y="8"/>
                      </a:lnTo>
                      <a:lnTo>
                        <a:pt x="85" y="16"/>
                      </a:lnTo>
                      <a:lnTo>
                        <a:pt x="102" y="35"/>
                      </a:lnTo>
                      <a:lnTo>
                        <a:pt x="119" y="59"/>
                      </a:lnTo>
                      <a:lnTo>
                        <a:pt x="127" y="71"/>
                      </a:lnTo>
                      <a:lnTo>
                        <a:pt x="135" y="84"/>
                      </a:lnTo>
                      <a:lnTo>
                        <a:pt x="142" y="96"/>
                      </a:lnTo>
                      <a:lnTo>
                        <a:pt x="148" y="107"/>
                      </a:lnTo>
                      <a:lnTo>
                        <a:pt x="152" y="118"/>
                      </a:lnTo>
                      <a:lnTo>
                        <a:pt x="154" y="128"/>
                      </a:lnTo>
                      <a:lnTo>
                        <a:pt x="155" y="135"/>
                      </a:lnTo>
                      <a:lnTo>
                        <a:pt x="154" y="141"/>
                      </a:lnTo>
                      <a:lnTo>
                        <a:pt x="153" y="143"/>
                      </a:lnTo>
                      <a:lnTo>
                        <a:pt x="153" y="146"/>
                      </a:lnTo>
                      <a:lnTo>
                        <a:pt x="153" y="149"/>
                      </a:lnTo>
                      <a:lnTo>
                        <a:pt x="154" y="152"/>
                      </a:lnTo>
                      <a:lnTo>
                        <a:pt x="158" y="157"/>
                      </a:lnTo>
                      <a:lnTo>
                        <a:pt x="162" y="163"/>
                      </a:lnTo>
                      <a:lnTo>
                        <a:pt x="167" y="170"/>
                      </a:lnTo>
                      <a:lnTo>
                        <a:pt x="174" y="176"/>
                      </a:lnTo>
                      <a:lnTo>
                        <a:pt x="182" y="182"/>
                      </a:lnTo>
                      <a:lnTo>
                        <a:pt x="189" y="187"/>
                      </a:lnTo>
                      <a:close/>
                    </a:path>
                  </a:pathLst>
                </a:custGeom>
                <a:solidFill>
                  <a:srgbClr val="85367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0" name="Freeform 161"/>
                <p:cNvSpPr>
                  <a:spLocks/>
                </p:cNvSpPr>
                <p:nvPr/>
              </p:nvSpPr>
              <p:spPr bwMode="auto">
                <a:xfrm>
                  <a:off x="4092" y="2256"/>
                  <a:ext cx="20" cy="27"/>
                </a:xfrm>
                <a:custGeom>
                  <a:avLst/>
                  <a:gdLst/>
                  <a:ahLst/>
                  <a:cxnLst>
                    <a:cxn ang="0">
                      <a:pos x="188" y="187"/>
                    </a:cxn>
                    <a:cxn ang="0">
                      <a:pos x="177" y="198"/>
                    </a:cxn>
                    <a:cxn ang="0">
                      <a:pos x="165" y="209"/>
                    </a:cxn>
                    <a:cxn ang="0">
                      <a:pos x="153" y="218"/>
                    </a:cxn>
                    <a:cxn ang="0">
                      <a:pos x="139" y="225"/>
                    </a:cxn>
                    <a:cxn ang="0">
                      <a:pos x="124" y="232"/>
                    </a:cxn>
                    <a:cxn ang="0">
                      <a:pos x="108" y="236"/>
                    </a:cxn>
                    <a:cxn ang="0">
                      <a:pos x="92" y="240"/>
                    </a:cxn>
                    <a:cxn ang="0">
                      <a:pos x="75" y="241"/>
                    </a:cxn>
                    <a:cxn ang="0">
                      <a:pos x="64" y="240"/>
                    </a:cxn>
                    <a:cxn ang="0">
                      <a:pos x="55" y="239"/>
                    </a:cxn>
                    <a:cxn ang="0">
                      <a:pos x="45" y="238"/>
                    </a:cxn>
                    <a:cxn ang="0">
                      <a:pos x="36" y="235"/>
                    </a:cxn>
                    <a:cxn ang="0">
                      <a:pos x="26" y="232"/>
                    </a:cxn>
                    <a:cxn ang="0">
                      <a:pos x="17" y="229"/>
                    </a:cxn>
                    <a:cxn ang="0">
                      <a:pos x="8" y="224"/>
                    </a:cxn>
                    <a:cxn ang="0">
                      <a:pos x="0" y="219"/>
                    </a:cxn>
                    <a:cxn ang="0">
                      <a:pos x="63" y="0"/>
                    </a:cxn>
                    <a:cxn ang="0">
                      <a:pos x="67" y="0"/>
                    </a:cxn>
                    <a:cxn ang="0">
                      <a:pos x="72" y="3"/>
                    </a:cxn>
                    <a:cxn ang="0">
                      <a:pos x="79" y="8"/>
                    </a:cxn>
                    <a:cxn ang="0">
                      <a:pos x="85" y="16"/>
                    </a:cxn>
                    <a:cxn ang="0">
                      <a:pos x="102" y="35"/>
                    </a:cxn>
                    <a:cxn ang="0">
                      <a:pos x="119" y="59"/>
                    </a:cxn>
                    <a:cxn ang="0">
                      <a:pos x="127" y="71"/>
                    </a:cxn>
                    <a:cxn ang="0">
                      <a:pos x="135" y="84"/>
                    </a:cxn>
                    <a:cxn ang="0">
                      <a:pos x="142" y="96"/>
                    </a:cxn>
                    <a:cxn ang="0">
                      <a:pos x="148" y="107"/>
                    </a:cxn>
                    <a:cxn ang="0">
                      <a:pos x="152" y="118"/>
                    </a:cxn>
                    <a:cxn ang="0">
                      <a:pos x="154" y="128"/>
                    </a:cxn>
                    <a:cxn ang="0">
                      <a:pos x="155" y="135"/>
                    </a:cxn>
                    <a:cxn ang="0">
                      <a:pos x="154" y="141"/>
                    </a:cxn>
                    <a:cxn ang="0">
                      <a:pos x="153" y="145"/>
                    </a:cxn>
                    <a:cxn ang="0">
                      <a:pos x="154" y="151"/>
                    </a:cxn>
                    <a:cxn ang="0">
                      <a:pos x="157" y="157"/>
                    </a:cxn>
                    <a:cxn ang="0">
                      <a:pos x="161" y="163"/>
                    </a:cxn>
                    <a:cxn ang="0">
                      <a:pos x="166" y="170"/>
                    </a:cxn>
                    <a:cxn ang="0">
                      <a:pos x="173" y="175"/>
                    </a:cxn>
                    <a:cxn ang="0">
                      <a:pos x="181" y="180"/>
                    </a:cxn>
                    <a:cxn ang="0">
                      <a:pos x="188" y="187"/>
                    </a:cxn>
                  </a:cxnLst>
                  <a:rect l="0" t="0" r="r" b="b"/>
                  <a:pathLst>
                    <a:path w="188" h="241">
                      <a:moveTo>
                        <a:pt x="188" y="187"/>
                      </a:moveTo>
                      <a:lnTo>
                        <a:pt x="177" y="198"/>
                      </a:lnTo>
                      <a:lnTo>
                        <a:pt x="165" y="209"/>
                      </a:lnTo>
                      <a:lnTo>
                        <a:pt x="153" y="218"/>
                      </a:lnTo>
                      <a:lnTo>
                        <a:pt x="139" y="225"/>
                      </a:lnTo>
                      <a:lnTo>
                        <a:pt x="124" y="232"/>
                      </a:lnTo>
                      <a:lnTo>
                        <a:pt x="108" y="236"/>
                      </a:lnTo>
                      <a:lnTo>
                        <a:pt x="92" y="240"/>
                      </a:lnTo>
                      <a:lnTo>
                        <a:pt x="75" y="241"/>
                      </a:lnTo>
                      <a:lnTo>
                        <a:pt x="64" y="240"/>
                      </a:lnTo>
                      <a:lnTo>
                        <a:pt x="55" y="239"/>
                      </a:lnTo>
                      <a:lnTo>
                        <a:pt x="45" y="238"/>
                      </a:lnTo>
                      <a:lnTo>
                        <a:pt x="36" y="235"/>
                      </a:lnTo>
                      <a:lnTo>
                        <a:pt x="26" y="232"/>
                      </a:lnTo>
                      <a:lnTo>
                        <a:pt x="17" y="229"/>
                      </a:lnTo>
                      <a:lnTo>
                        <a:pt x="8" y="224"/>
                      </a:lnTo>
                      <a:lnTo>
                        <a:pt x="0" y="219"/>
                      </a:lnTo>
                      <a:lnTo>
                        <a:pt x="63" y="0"/>
                      </a:lnTo>
                      <a:lnTo>
                        <a:pt x="67" y="0"/>
                      </a:lnTo>
                      <a:lnTo>
                        <a:pt x="72" y="3"/>
                      </a:lnTo>
                      <a:lnTo>
                        <a:pt x="79" y="8"/>
                      </a:lnTo>
                      <a:lnTo>
                        <a:pt x="85" y="16"/>
                      </a:lnTo>
                      <a:lnTo>
                        <a:pt x="102" y="35"/>
                      </a:lnTo>
                      <a:lnTo>
                        <a:pt x="119" y="59"/>
                      </a:lnTo>
                      <a:lnTo>
                        <a:pt x="127" y="71"/>
                      </a:lnTo>
                      <a:lnTo>
                        <a:pt x="135" y="84"/>
                      </a:lnTo>
                      <a:lnTo>
                        <a:pt x="142" y="96"/>
                      </a:lnTo>
                      <a:lnTo>
                        <a:pt x="148" y="107"/>
                      </a:lnTo>
                      <a:lnTo>
                        <a:pt x="152" y="118"/>
                      </a:lnTo>
                      <a:lnTo>
                        <a:pt x="154" y="128"/>
                      </a:lnTo>
                      <a:lnTo>
                        <a:pt x="155" y="135"/>
                      </a:lnTo>
                      <a:lnTo>
                        <a:pt x="154" y="141"/>
                      </a:lnTo>
                      <a:lnTo>
                        <a:pt x="153" y="145"/>
                      </a:lnTo>
                      <a:lnTo>
                        <a:pt x="154" y="151"/>
                      </a:lnTo>
                      <a:lnTo>
                        <a:pt x="157" y="157"/>
                      </a:lnTo>
                      <a:lnTo>
                        <a:pt x="161" y="163"/>
                      </a:lnTo>
                      <a:lnTo>
                        <a:pt x="166" y="170"/>
                      </a:lnTo>
                      <a:lnTo>
                        <a:pt x="173" y="175"/>
                      </a:lnTo>
                      <a:lnTo>
                        <a:pt x="181" y="180"/>
                      </a:lnTo>
                      <a:lnTo>
                        <a:pt x="188" y="187"/>
                      </a:lnTo>
                      <a:close/>
                    </a:path>
                  </a:pathLst>
                </a:custGeom>
                <a:solidFill>
                  <a:srgbClr val="85387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1" name="Freeform 162"/>
                <p:cNvSpPr>
                  <a:spLocks/>
                </p:cNvSpPr>
                <p:nvPr/>
              </p:nvSpPr>
              <p:spPr bwMode="auto">
                <a:xfrm>
                  <a:off x="4092" y="2256"/>
                  <a:ext cx="20" cy="27"/>
                </a:xfrm>
                <a:custGeom>
                  <a:avLst/>
                  <a:gdLst/>
                  <a:ahLst/>
                  <a:cxnLst>
                    <a:cxn ang="0">
                      <a:pos x="187" y="186"/>
                    </a:cxn>
                    <a:cxn ang="0">
                      <a:pos x="176" y="198"/>
                    </a:cxn>
                    <a:cxn ang="0">
                      <a:pos x="165" y="208"/>
                    </a:cxn>
                    <a:cxn ang="0">
                      <a:pos x="152" y="217"/>
                    </a:cxn>
                    <a:cxn ang="0">
                      <a:pos x="138" y="224"/>
                    </a:cxn>
                    <a:cxn ang="0">
                      <a:pos x="124" y="231"/>
                    </a:cxn>
                    <a:cxn ang="0">
                      <a:pos x="108" y="235"/>
                    </a:cxn>
                    <a:cxn ang="0">
                      <a:pos x="92" y="239"/>
                    </a:cxn>
                    <a:cxn ang="0">
                      <a:pos x="75" y="240"/>
                    </a:cxn>
                    <a:cxn ang="0">
                      <a:pos x="65" y="239"/>
                    </a:cxn>
                    <a:cxn ang="0">
                      <a:pos x="55" y="238"/>
                    </a:cxn>
                    <a:cxn ang="0">
                      <a:pos x="45" y="236"/>
                    </a:cxn>
                    <a:cxn ang="0">
                      <a:pos x="36" y="234"/>
                    </a:cxn>
                    <a:cxn ang="0">
                      <a:pos x="26" y="231"/>
                    </a:cxn>
                    <a:cxn ang="0">
                      <a:pos x="17" y="228"/>
                    </a:cxn>
                    <a:cxn ang="0">
                      <a:pos x="8" y="223"/>
                    </a:cxn>
                    <a:cxn ang="0">
                      <a:pos x="0" y="218"/>
                    </a:cxn>
                    <a:cxn ang="0">
                      <a:pos x="63" y="0"/>
                    </a:cxn>
                    <a:cxn ang="0">
                      <a:pos x="67" y="0"/>
                    </a:cxn>
                    <a:cxn ang="0">
                      <a:pos x="72" y="3"/>
                    </a:cxn>
                    <a:cxn ang="0">
                      <a:pos x="79" y="8"/>
                    </a:cxn>
                    <a:cxn ang="0">
                      <a:pos x="85" y="16"/>
                    </a:cxn>
                    <a:cxn ang="0">
                      <a:pos x="102" y="35"/>
                    </a:cxn>
                    <a:cxn ang="0">
                      <a:pos x="119" y="59"/>
                    </a:cxn>
                    <a:cxn ang="0">
                      <a:pos x="127" y="71"/>
                    </a:cxn>
                    <a:cxn ang="0">
                      <a:pos x="135" y="84"/>
                    </a:cxn>
                    <a:cxn ang="0">
                      <a:pos x="142" y="96"/>
                    </a:cxn>
                    <a:cxn ang="0">
                      <a:pos x="148" y="107"/>
                    </a:cxn>
                    <a:cxn ang="0">
                      <a:pos x="152" y="118"/>
                    </a:cxn>
                    <a:cxn ang="0">
                      <a:pos x="154" y="128"/>
                    </a:cxn>
                    <a:cxn ang="0">
                      <a:pos x="155" y="135"/>
                    </a:cxn>
                    <a:cxn ang="0">
                      <a:pos x="154" y="141"/>
                    </a:cxn>
                    <a:cxn ang="0">
                      <a:pos x="153" y="145"/>
                    </a:cxn>
                    <a:cxn ang="0">
                      <a:pos x="154" y="151"/>
                    </a:cxn>
                    <a:cxn ang="0">
                      <a:pos x="157" y="156"/>
                    </a:cxn>
                    <a:cxn ang="0">
                      <a:pos x="161" y="163"/>
                    </a:cxn>
                    <a:cxn ang="0">
                      <a:pos x="173" y="175"/>
                    </a:cxn>
                    <a:cxn ang="0">
                      <a:pos x="187" y="186"/>
                    </a:cxn>
                  </a:cxnLst>
                  <a:rect l="0" t="0" r="r" b="b"/>
                  <a:pathLst>
                    <a:path w="187" h="240">
                      <a:moveTo>
                        <a:pt x="187" y="186"/>
                      </a:moveTo>
                      <a:lnTo>
                        <a:pt x="176" y="198"/>
                      </a:lnTo>
                      <a:lnTo>
                        <a:pt x="165" y="208"/>
                      </a:lnTo>
                      <a:lnTo>
                        <a:pt x="152" y="217"/>
                      </a:lnTo>
                      <a:lnTo>
                        <a:pt x="138" y="224"/>
                      </a:lnTo>
                      <a:lnTo>
                        <a:pt x="124" y="231"/>
                      </a:lnTo>
                      <a:lnTo>
                        <a:pt x="108" y="235"/>
                      </a:lnTo>
                      <a:lnTo>
                        <a:pt x="92" y="239"/>
                      </a:lnTo>
                      <a:lnTo>
                        <a:pt x="75" y="240"/>
                      </a:lnTo>
                      <a:lnTo>
                        <a:pt x="65" y="239"/>
                      </a:lnTo>
                      <a:lnTo>
                        <a:pt x="55" y="238"/>
                      </a:lnTo>
                      <a:lnTo>
                        <a:pt x="45" y="236"/>
                      </a:lnTo>
                      <a:lnTo>
                        <a:pt x="36" y="234"/>
                      </a:lnTo>
                      <a:lnTo>
                        <a:pt x="26" y="231"/>
                      </a:lnTo>
                      <a:lnTo>
                        <a:pt x="17" y="228"/>
                      </a:lnTo>
                      <a:lnTo>
                        <a:pt x="8" y="223"/>
                      </a:lnTo>
                      <a:lnTo>
                        <a:pt x="0" y="218"/>
                      </a:lnTo>
                      <a:lnTo>
                        <a:pt x="63" y="0"/>
                      </a:lnTo>
                      <a:lnTo>
                        <a:pt x="67" y="0"/>
                      </a:lnTo>
                      <a:lnTo>
                        <a:pt x="72" y="3"/>
                      </a:lnTo>
                      <a:lnTo>
                        <a:pt x="79" y="8"/>
                      </a:lnTo>
                      <a:lnTo>
                        <a:pt x="85" y="16"/>
                      </a:lnTo>
                      <a:lnTo>
                        <a:pt x="102" y="35"/>
                      </a:lnTo>
                      <a:lnTo>
                        <a:pt x="119" y="59"/>
                      </a:lnTo>
                      <a:lnTo>
                        <a:pt x="127" y="71"/>
                      </a:lnTo>
                      <a:lnTo>
                        <a:pt x="135" y="84"/>
                      </a:lnTo>
                      <a:lnTo>
                        <a:pt x="142" y="96"/>
                      </a:lnTo>
                      <a:lnTo>
                        <a:pt x="148" y="107"/>
                      </a:lnTo>
                      <a:lnTo>
                        <a:pt x="152" y="118"/>
                      </a:lnTo>
                      <a:lnTo>
                        <a:pt x="154" y="128"/>
                      </a:lnTo>
                      <a:lnTo>
                        <a:pt x="155" y="135"/>
                      </a:lnTo>
                      <a:lnTo>
                        <a:pt x="154" y="141"/>
                      </a:lnTo>
                      <a:lnTo>
                        <a:pt x="153" y="145"/>
                      </a:lnTo>
                      <a:lnTo>
                        <a:pt x="154" y="151"/>
                      </a:lnTo>
                      <a:lnTo>
                        <a:pt x="157" y="156"/>
                      </a:lnTo>
                      <a:lnTo>
                        <a:pt x="161" y="163"/>
                      </a:lnTo>
                      <a:lnTo>
                        <a:pt x="173" y="175"/>
                      </a:lnTo>
                      <a:lnTo>
                        <a:pt x="187" y="186"/>
                      </a:lnTo>
                      <a:close/>
                    </a:path>
                  </a:pathLst>
                </a:custGeom>
                <a:solidFill>
                  <a:srgbClr val="86397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2" name="Freeform 163"/>
                <p:cNvSpPr>
                  <a:spLocks/>
                </p:cNvSpPr>
                <p:nvPr/>
              </p:nvSpPr>
              <p:spPr bwMode="auto">
                <a:xfrm>
                  <a:off x="4092" y="2256"/>
                  <a:ext cx="20" cy="27"/>
                </a:xfrm>
                <a:custGeom>
                  <a:avLst/>
                  <a:gdLst/>
                  <a:ahLst/>
                  <a:cxnLst>
                    <a:cxn ang="0">
                      <a:pos x="185" y="185"/>
                    </a:cxn>
                    <a:cxn ang="0">
                      <a:pos x="175" y="197"/>
                    </a:cxn>
                    <a:cxn ang="0">
                      <a:pos x="163" y="207"/>
                    </a:cxn>
                    <a:cxn ang="0">
                      <a:pos x="150" y="217"/>
                    </a:cxn>
                    <a:cxn ang="0">
                      <a:pos x="137" y="224"/>
                    </a:cxn>
                    <a:cxn ang="0">
                      <a:pos x="123" y="230"/>
                    </a:cxn>
                    <a:cxn ang="0">
                      <a:pos x="107" y="234"/>
                    </a:cxn>
                    <a:cxn ang="0">
                      <a:pos x="91" y="238"/>
                    </a:cxn>
                    <a:cxn ang="0">
                      <a:pos x="74" y="239"/>
                    </a:cxn>
                    <a:cxn ang="0">
                      <a:pos x="64" y="238"/>
                    </a:cxn>
                    <a:cxn ang="0">
                      <a:pos x="54" y="236"/>
                    </a:cxn>
                    <a:cxn ang="0">
                      <a:pos x="45" y="235"/>
                    </a:cxn>
                    <a:cxn ang="0">
                      <a:pos x="35" y="233"/>
                    </a:cxn>
                    <a:cxn ang="0">
                      <a:pos x="25" y="230"/>
                    </a:cxn>
                    <a:cxn ang="0">
                      <a:pos x="16" y="227"/>
                    </a:cxn>
                    <a:cxn ang="0">
                      <a:pos x="7" y="222"/>
                    </a:cxn>
                    <a:cxn ang="0">
                      <a:pos x="0" y="217"/>
                    </a:cxn>
                    <a:cxn ang="0">
                      <a:pos x="62" y="0"/>
                    </a:cxn>
                    <a:cxn ang="0">
                      <a:pos x="66" y="0"/>
                    </a:cxn>
                    <a:cxn ang="0">
                      <a:pos x="71" y="3"/>
                    </a:cxn>
                    <a:cxn ang="0">
                      <a:pos x="78" y="8"/>
                    </a:cxn>
                    <a:cxn ang="0">
                      <a:pos x="84" y="16"/>
                    </a:cxn>
                    <a:cxn ang="0">
                      <a:pos x="101" y="35"/>
                    </a:cxn>
                    <a:cxn ang="0">
                      <a:pos x="118" y="59"/>
                    </a:cxn>
                    <a:cxn ang="0">
                      <a:pos x="126" y="71"/>
                    </a:cxn>
                    <a:cxn ang="0">
                      <a:pos x="134" y="84"/>
                    </a:cxn>
                    <a:cxn ang="0">
                      <a:pos x="141" y="96"/>
                    </a:cxn>
                    <a:cxn ang="0">
                      <a:pos x="147" y="107"/>
                    </a:cxn>
                    <a:cxn ang="0">
                      <a:pos x="151" y="118"/>
                    </a:cxn>
                    <a:cxn ang="0">
                      <a:pos x="153" y="128"/>
                    </a:cxn>
                    <a:cxn ang="0">
                      <a:pos x="154" y="135"/>
                    </a:cxn>
                    <a:cxn ang="0">
                      <a:pos x="153" y="141"/>
                    </a:cxn>
                    <a:cxn ang="0">
                      <a:pos x="152" y="145"/>
                    </a:cxn>
                    <a:cxn ang="0">
                      <a:pos x="153" y="151"/>
                    </a:cxn>
                    <a:cxn ang="0">
                      <a:pos x="156" y="156"/>
                    </a:cxn>
                    <a:cxn ang="0">
                      <a:pos x="160" y="162"/>
                    </a:cxn>
                    <a:cxn ang="0">
                      <a:pos x="165" y="168"/>
                    </a:cxn>
                    <a:cxn ang="0">
                      <a:pos x="171" y="174"/>
                    </a:cxn>
                    <a:cxn ang="0">
                      <a:pos x="179" y="179"/>
                    </a:cxn>
                    <a:cxn ang="0">
                      <a:pos x="185" y="185"/>
                    </a:cxn>
                  </a:cxnLst>
                  <a:rect l="0" t="0" r="r" b="b"/>
                  <a:pathLst>
                    <a:path w="185" h="239">
                      <a:moveTo>
                        <a:pt x="185" y="185"/>
                      </a:moveTo>
                      <a:lnTo>
                        <a:pt x="175" y="197"/>
                      </a:lnTo>
                      <a:lnTo>
                        <a:pt x="163" y="207"/>
                      </a:lnTo>
                      <a:lnTo>
                        <a:pt x="150" y="217"/>
                      </a:lnTo>
                      <a:lnTo>
                        <a:pt x="137" y="224"/>
                      </a:lnTo>
                      <a:lnTo>
                        <a:pt x="123" y="230"/>
                      </a:lnTo>
                      <a:lnTo>
                        <a:pt x="107" y="234"/>
                      </a:lnTo>
                      <a:lnTo>
                        <a:pt x="91" y="238"/>
                      </a:lnTo>
                      <a:lnTo>
                        <a:pt x="74" y="239"/>
                      </a:lnTo>
                      <a:lnTo>
                        <a:pt x="64" y="238"/>
                      </a:lnTo>
                      <a:lnTo>
                        <a:pt x="54" y="236"/>
                      </a:lnTo>
                      <a:lnTo>
                        <a:pt x="45" y="235"/>
                      </a:lnTo>
                      <a:lnTo>
                        <a:pt x="35" y="233"/>
                      </a:lnTo>
                      <a:lnTo>
                        <a:pt x="25" y="230"/>
                      </a:lnTo>
                      <a:lnTo>
                        <a:pt x="16" y="227"/>
                      </a:lnTo>
                      <a:lnTo>
                        <a:pt x="7" y="222"/>
                      </a:lnTo>
                      <a:lnTo>
                        <a:pt x="0" y="217"/>
                      </a:lnTo>
                      <a:lnTo>
                        <a:pt x="62" y="0"/>
                      </a:lnTo>
                      <a:lnTo>
                        <a:pt x="66" y="0"/>
                      </a:lnTo>
                      <a:lnTo>
                        <a:pt x="71" y="3"/>
                      </a:lnTo>
                      <a:lnTo>
                        <a:pt x="78" y="8"/>
                      </a:lnTo>
                      <a:lnTo>
                        <a:pt x="84" y="16"/>
                      </a:lnTo>
                      <a:lnTo>
                        <a:pt x="101" y="35"/>
                      </a:lnTo>
                      <a:lnTo>
                        <a:pt x="118" y="59"/>
                      </a:lnTo>
                      <a:lnTo>
                        <a:pt x="126" y="71"/>
                      </a:lnTo>
                      <a:lnTo>
                        <a:pt x="134" y="84"/>
                      </a:lnTo>
                      <a:lnTo>
                        <a:pt x="141" y="96"/>
                      </a:lnTo>
                      <a:lnTo>
                        <a:pt x="147" y="107"/>
                      </a:lnTo>
                      <a:lnTo>
                        <a:pt x="151" y="118"/>
                      </a:lnTo>
                      <a:lnTo>
                        <a:pt x="153" y="128"/>
                      </a:lnTo>
                      <a:lnTo>
                        <a:pt x="154" y="135"/>
                      </a:lnTo>
                      <a:lnTo>
                        <a:pt x="153" y="141"/>
                      </a:lnTo>
                      <a:lnTo>
                        <a:pt x="152" y="145"/>
                      </a:lnTo>
                      <a:lnTo>
                        <a:pt x="153" y="151"/>
                      </a:lnTo>
                      <a:lnTo>
                        <a:pt x="156" y="156"/>
                      </a:lnTo>
                      <a:lnTo>
                        <a:pt x="160" y="162"/>
                      </a:lnTo>
                      <a:lnTo>
                        <a:pt x="165" y="168"/>
                      </a:lnTo>
                      <a:lnTo>
                        <a:pt x="171" y="174"/>
                      </a:lnTo>
                      <a:lnTo>
                        <a:pt x="179" y="179"/>
                      </a:lnTo>
                      <a:lnTo>
                        <a:pt x="185" y="185"/>
                      </a:lnTo>
                      <a:close/>
                    </a:path>
                  </a:pathLst>
                </a:custGeom>
                <a:solidFill>
                  <a:srgbClr val="873A7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3" name="Freeform 164"/>
                <p:cNvSpPr>
                  <a:spLocks/>
                </p:cNvSpPr>
                <p:nvPr/>
              </p:nvSpPr>
              <p:spPr bwMode="auto">
                <a:xfrm>
                  <a:off x="4092" y="2256"/>
                  <a:ext cx="20" cy="26"/>
                </a:xfrm>
                <a:custGeom>
                  <a:avLst/>
                  <a:gdLst/>
                  <a:ahLst/>
                  <a:cxnLst>
                    <a:cxn ang="0">
                      <a:pos x="185" y="185"/>
                    </a:cxn>
                    <a:cxn ang="0">
                      <a:pos x="174" y="196"/>
                    </a:cxn>
                    <a:cxn ang="0">
                      <a:pos x="162" y="207"/>
                    </a:cxn>
                    <a:cxn ang="0">
                      <a:pos x="150" y="216"/>
                    </a:cxn>
                    <a:cxn ang="0">
                      <a:pos x="137" y="223"/>
                    </a:cxn>
                    <a:cxn ang="0">
                      <a:pos x="122" y="229"/>
                    </a:cxn>
                    <a:cxn ang="0">
                      <a:pos x="106" y="233"/>
                    </a:cxn>
                    <a:cxn ang="0">
                      <a:pos x="91" y="236"/>
                    </a:cxn>
                    <a:cxn ang="0">
                      <a:pos x="74" y="238"/>
                    </a:cxn>
                    <a:cxn ang="0">
                      <a:pos x="64" y="236"/>
                    </a:cxn>
                    <a:cxn ang="0">
                      <a:pos x="55" y="235"/>
                    </a:cxn>
                    <a:cxn ang="0">
                      <a:pos x="45" y="234"/>
                    </a:cxn>
                    <a:cxn ang="0">
                      <a:pos x="35" y="232"/>
                    </a:cxn>
                    <a:cxn ang="0">
                      <a:pos x="26" y="229"/>
                    </a:cxn>
                    <a:cxn ang="0">
                      <a:pos x="16" y="225"/>
                    </a:cxn>
                    <a:cxn ang="0">
                      <a:pos x="7" y="221"/>
                    </a:cxn>
                    <a:cxn ang="0">
                      <a:pos x="0" y="216"/>
                    </a:cxn>
                    <a:cxn ang="0">
                      <a:pos x="62" y="0"/>
                    </a:cxn>
                    <a:cxn ang="0">
                      <a:pos x="66" y="0"/>
                    </a:cxn>
                    <a:cxn ang="0">
                      <a:pos x="71" y="3"/>
                    </a:cxn>
                    <a:cxn ang="0">
                      <a:pos x="78" y="8"/>
                    </a:cxn>
                    <a:cxn ang="0">
                      <a:pos x="84" y="16"/>
                    </a:cxn>
                    <a:cxn ang="0">
                      <a:pos x="101" y="35"/>
                    </a:cxn>
                    <a:cxn ang="0">
                      <a:pos x="118" y="59"/>
                    </a:cxn>
                    <a:cxn ang="0">
                      <a:pos x="126" y="71"/>
                    </a:cxn>
                    <a:cxn ang="0">
                      <a:pos x="134" y="84"/>
                    </a:cxn>
                    <a:cxn ang="0">
                      <a:pos x="141" y="96"/>
                    </a:cxn>
                    <a:cxn ang="0">
                      <a:pos x="147" y="107"/>
                    </a:cxn>
                    <a:cxn ang="0">
                      <a:pos x="151" y="118"/>
                    </a:cxn>
                    <a:cxn ang="0">
                      <a:pos x="153" y="128"/>
                    </a:cxn>
                    <a:cxn ang="0">
                      <a:pos x="154" y="135"/>
                    </a:cxn>
                    <a:cxn ang="0">
                      <a:pos x="153" y="141"/>
                    </a:cxn>
                    <a:cxn ang="0">
                      <a:pos x="152" y="145"/>
                    </a:cxn>
                    <a:cxn ang="0">
                      <a:pos x="153" y="151"/>
                    </a:cxn>
                    <a:cxn ang="0">
                      <a:pos x="156" y="156"/>
                    </a:cxn>
                    <a:cxn ang="0">
                      <a:pos x="160" y="162"/>
                    </a:cxn>
                    <a:cxn ang="0">
                      <a:pos x="171" y="174"/>
                    </a:cxn>
                    <a:cxn ang="0">
                      <a:pos x="185" y="185"/>
                    </a:cxn>
                  </a:cxnLst>
                  <a:rect l="0" t="0" r="r" b="b"/>
                  <a:pathLst>
                    <a:path w="185" h="238">
                      <a:moveTo>
                        <a:pt x="185" y="185"/>
                      </a:moveTo>
                      <a:lnTo>
                        <a:pt x="174" y="196"/>
                      </a:lnTo>
                      <a:lnTo>
                        <a:pt x="162" y="207"/>
                      </a:lnTo>
                      <a:lnTo>
                        <a:pt x="150" y="216"/>
                      </a:lnTo>
                      <a:lnTo>
                        <a:pt x="137" y="223"/>
                      </a:lnTo>
                      <a:lnTo>
                        <a:pt x="122" y="229"/>
                      </a:lnTo>
                      <a:lnTo>
                        <a:pt x="106" y="233"/>
                      </a:lnTo>
                      <a:lnTo>
                        <a:pt x="91" y="236"/>
                      </a:lnTo>
                      <a:lnTo>
                        <a:pt x="74" y="238"/>
                      </a:lnTo>
                      <a:lnTo>
                        <a:pt x="64" y="236"/>
                      </a:lnTo>
                      <a:lnTo>
                        <a:pt x="55" y="235"/>
                      </a:lnTo>
                      <a:lnTo>
                        <a:pt x="45" y="234"/>
                      </a:lnTo>
                      <a:lnTo>
                        <a:pt x="35" y="232"/>
                      </a:lnTo>
                      <a:lnTo>
                        <a:pt x="26" y="229"/>
                      </a:lnTo>
                      <a:lnTo>
                        <a:pt x="16" y="225"/>
                      </a:lnTo>
                      <a:lnTo>
                        <a:pt x="7" y="221"/>
                      </a:lnTo>
                      <a:lnTo>
                        <a:pt x="0" y="216"/>
                      </a:lnTo>
                      <a:lnTo>
                        <a:pt x="62" y="0"/>
                      </a:lnTo>
                      <a:lnTo>
                        <a:pt x="66" y="0"/>
                      </a:lnTo>
                      <a:lnTo>
                        <a:pt x="71" y="3"/>
                      </a:lnTo>
                      <a:lnTo>
                        <a:pt x="78" y="8"/>
                      </a:lnTo>
                      <a:lnTo>
                        <a:pt x="84" y="16"/>
                      </a:lnTo>
                      <a:lnTo>
                        <a:pt x="101" y="35"/>
                      </a:lnTo>
                      <a:lnTo>
                        <a:pt x="118" y="59"/>
                      </a:lnTo>
                      <a:lnTo>
                        <a:pt x="126" y="71"/>
                      </a:lnTo>
                      <a:lnTo>
                        <a:pt x="134" y="84"/>
                      </a:lnTo>
                      <a:lnTo>
                        <a:pt x="141" y="96"/>
                      </a:lnTo>
                      <a:lnTo>
                        <a:pt x="147" y="107"/>
                      </a:lnTo>
                      <a:lnTo>
                        <a:pt x="151" y="118"/>
                      </a:lnTo>
                      <a:lnTo>
                        <a:pt x="153" y="128"/>
                      </a:lnTo>
                      <a:lnTo>
                        <a:pt x="154" y="135"/>
                      </a:lnTo>
                      <a:lnTo>
                        <a:pt x="153" y="141"/>
                      </a:lnTo>
                      <a:lnTo>
                        <a:pt x="152" y="145"/>
                      </a:lnTo>
                      <a:lnTo>
                        <a:pt x="153" y="151"/>
                      </a:lnTo>
                      <a:lnTo>
                        <a:pt x="156" y="156"/>
                      </a:lnTo>
                      <a:lnTo>
                        <a:pt x="160" y="162"/>
                      </a:lnTo>
                      <a:lnTo>
                        <a:pt x="171" y="174"/>
                      </a:lnTo>
                      <a:lnTo>
                        <a:pt x="185" y="185"/>
                      </a:lnTo>
                      <a:close/>
                    </a:path>
                  </a:pathLst>
                </a:custGeom>
                <a:solidFill>
                  <a:srgbClr val="873C7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4" name="Freeform 165"/>
                <p:cNvSpPr>
                  <a:spLocks/>
                </p:cNvSpPr>
                <p:nvPr/>
              </p:nvSpPr>
              <p:spPr bwMode="auto">
                <a:xfrm>
                  <a:off x="4092" y="2256"/>
                  <a:ext cx="20" cy="26"/>
                </a:xfrm>
                <a:custGeom>
                  <a:avLst/>
                  <a:gdLst/>
                  <a:ahLst/>
                  <a:cxnLst>
                    <a:cxn ang="0">
                      <a:pos x="184" y="184"/>
                    </a:cxn>
                    <a:cxn ang="0">
                      <a:pos x="173" y="196"/>
                    </a:cxn>
                    <a:cxn ang="0">
                      <a:pos x="162" y="206"/>
                    </a:cxn>
                    <a:cxn ang="0">
                      <a:pos x="149" y="214"/>
                    </a:cxn>
                    <a:cxn ang="0">
                      <a:pos x="136" y="222"/>
                    </a:cxn>
                    <a:cxn ang="0">
                      <a:pos x="122" y="228"/>
                    </a:cxn>
                    <a:cxn ang="0">
                      <a:pos x="106" y="232"/>
                    </a:cxn>
                    <a:cxn ang="0">
                      <a:pos x="91" y="235"/>
                    </a:cxn>
                    <a:cxn ang="0">
                      <a:pos x="74" y="236"/>
                    </a:cxn>
                    <a:cxn ang="0">
                      <a:pos x="64" y="235"/>
                    </a:cxn>
                    <a:cxn ang="0">
                      <a:pos x="55" y="234"/>
                    </a:cxn>
                    <a:cxn ang="0">
                      <a:pos x="45" y="233"/>
                    </a:cxn>
                    <a:cxn ang="0">
                      <a:pos x="35" y="231"/>
                    </a:cxn>
                    <a:cxn ang="0">
                      <a:pos x="26" y="228"/>
                    </a:cxn>
                    <a:cxn ang="0">
                      <a:pos x="16" y="224"/>
                    </a:cxn>
                    <a:cxn ang="0">
                      <a:pos x="9" y="220"/>
                    </a:cxn>
                    <a:cxn ang="0">
                      <a:pos x="0" y="214"/>
                    </a:cxn>
                    <a:cxn ang="0">
                      <a:pos x="62" y="0"/>
                    </a:cxn>
                    <a:cxn ang="0">
                      <a:pos x="66" y="0"/>
                    </a:cxn>
                    <a:cxn ang="0">
                      <a:pos x="71" y="3"/>
                    </a:cxn>
                    <a:cxn ang="0">
                      <a:pos x="78" y="8"/>
                    </a:cxn>
                    <a:cxn ang="0">
                      <a:pos x="84" y="16"/>
                    </a:cxn>
                    <a:cxn ang="0">
                      <a:pos x="101" y="35"/>
                    </a:cxn>
                    <a:cxn ang="0">
                      <a:pos x="118" y="59"/>
                    </a:cxn>
                    <a:cxn ang="0">
                      <a:pos x="126" y="71"/>
                    </a:cxn>
                    <a:cxn ang="0">
                      <a:pos x="134" y="84"/>
                    </a:cxn>
                    <a:cxn ang="0">
                      <a:pos x="141" y="96"/>
                    </a:cxn>
                    <a:cxn ang="0">
                      <a:pos x="147" y="107"/>
                    </a:cxn>
                    <a:cxn ang="0">
                      <a:pos x="151" y="118"/>
                    </a:cxn>
                    <a:cxn ang="0">
                      <a:pos x="153" y="128"/>
                    </a:cxn>
                    <a:cxn ang="0">
                      <a:pos x="154" y="135"/>
                    </a:cxn>
                    <a:cxn ang="0">
                      <a:pos x="153" y="141"/>
                    </a:cxn>
                    <a:cxn ang="0">
                      <a:pos x="152" y="145"/>
                    </a:cxn>
                    <a:cxn ang="0">
                      <a:pos x="153" y="151"/>
                    </a:cxn>
                    <a:cxn ang="0">
                      <a:pos x="156" y="156"/>
                    </a:cxn>
                    <a:cxn ang="0">
                      <a:pos x="159" y="162"/>
                    </a:cxn>
                    <a:cxn ang="0">
                      <a:pos x="170" y="173"/>
                    </a:cxn>
                    <a:cxn ang="0">
                      <a:pos x="184" y="184"/>
                    </a:cxn>
                  </a:cxnLst>
                  <a:rect l="0" t="0" r="r" b="b"/>
                  <a:pathLst>
                    <a:path w="184" h="236">
                      <a:moveTo>
                        <a:pt x="184" y="184"/>
                      </a:moveTo>
                      <a:lnTo>
                        <a:pt x="173" y="196"/>
                      </a:lnTo>
                      <a:lnTo>
                        <a:pt x="162" y="206"/>
                      </a:lnTo>
                      <a:lnTo>
                        <a:pt x="149" y="214"/>
                      </a:lnTo>
                      <a:lnTo>
                        <a:pt x="136" y="222"/>
                      </a:lnTo>
                      <a:lnTo>
                        <a:pt x="122" y="228"/>
                      </a:lnTo>
                      <a:lnTo>
                        <a:pt x="106" y="232"/>
                      </a:lnTo>
                      <a:lnTo>
                        <a:pt x="91" y="235"/>
                      </a:lnTo>
                      <a:lnTo>
                        <a:pt x="74" y="236"/>
                      </a:lnTo>
                      <a:lnTo>
                        <a:pt x="64" y="235"/>
                      </a:lnTo>
                      <a:lnTo>
                        <a:pt x="55" y="234"/>
                      </a:lnTo>
                      <a:lnTo>
                        <a:pt x="45" y="233"/>
                      </a:lnTo>
                      <a:lnTo>
                        <a:pt x="35" y="231"/>
                      </a:lnTo>
                      <a:lnTo>
                        <a:pt x="26" y="228"/>
                      </a:lnTo>
                      <a:lnTo>
                        <a:pt x="16" y="224"/>
                      </a:lnTo>
                      <a:lnTo>
                        <a:pt x="9" y="220"/>
                      </a:lnTo>
                      <a:lnTo>
                        <a:pt x="0" y="214"/>
                      </a:lnTo>
                      <a:lnTo>
                        <a:pt x="62" y="0"/>
                      </a:lnTo>
                      <a:lnTo>
                        <a:pt x="66" y="0"/>
                      </a:lnTo>
                      <a:lnTo>
                        <a:pt x="71" y="3"/>
                      </a:lnTo>
                      <a:lnTo>
                        <a:pt x="78" y="8"/>
                      </a:lnTo>
                      <a:lnTo>
                        <a:pt x="84" y="16"/>
                      </a:lnTo>
                      <a:lnTo>
                        <a:pt x="101" y="35"/>
                      </a:lnTo>
                      <a:lnTo>
                        <a:pt x="118" y="59"/>
                      </a:lnTo>
                      <a:lnTo>
                        <a:pt x="126" y="71"/>
                      </a:lnTo>
                      <a:lnTo>
                        <a:pt x="134" y="84"/>
                      </a:lnTo>
                      <a:lnTo>
                        <a:pt x="141" y="96"/>
                      </a:lnTo>
                      <a:lnTo>
                        <a:pt x="147" y="107"/>
                      </a:lnTo>
                      <a:lnTo>
                        <a:pt x="151" y="118"/>
                      </a:lnTo>
                      <a:lnTo>
                        <a:pt x="153" y="128"/>
                      </a:lnTo>
                      <a:lnTo>
                        <a:pt x="154" y="135"/>
                      </a:lnTo>
                      <a:lnTo>
                        <a:pt x="153" y="141"/>
                      </a:lnTo>
                      <a:lnTo>
                        <a:pt x="152" y="145"/>
                      </a:lnTo>
                      <a:lnTo>
                        <a:pt x="153" y="151"/>
                      </a:lnTo>
                      <a:lnTo>
                        <a:pt x="156" y="156"/>
                      </a:lnTo>
                      <a:lnTo>
                        <a:pt x="159" y="162"/>
                      </a:lnTo>
                      <a:lnTo>
                        <a:pt x="170" y="173"/>
                      </a:lnTo>
                      <a:lnTo>
                        <a:pt x="184" y="184"/>
                      </a:lnTo>
                      <a:close/>
                    </a:path>
                  </a:pathLst>
                </a:custGeom>
                <a:solidFill>
                  <a:srgbClr val="893C7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5" name="Freeform 166"/>
                <p:cNvSpPr>
                  <a:spLocks/>
                </p:cNvSpPr>
                <p:nvPr/>
              </p:nvSpPr>
              <p:spPr bwMode="auto">
                <a:xfrm>
                  <a:off x="4092" y="2256"/>
                  <a:ext cx="20" cy="26"/>
                </a:xfrm>
                <a:custGeom>
                  <a:avLst/>
                  <a:gdLst/>
                  <a:ahLst/>
                  <a:cxnLst>
                    <a:cxn ang="0">
                      <a:pos x="183" y="184"/>
                    </a:cxn>
                    <a:cxn ang="0">
                      <a:pos x="173" y="195"/>
                    </a:cxn>
                    <a:cxn ang="0">
                      <a:pos x="161" y="205"/>
                    </a:cxn>
                    <a:cxn ang="0">
                      <a:pos x="149" y="213"/>
                    </a:cxn>
                    <a:cxn ang="0">
                      <a:pos x="136" y="221"/>
                    </a:cxn>
                    <a:cxn ang="0">
                      <a:pos x="122" y="227"/>
                    </a:cxn>
                    <a:cxn ang="0">
                      <a:pos x="106" y="231"/>
                    </a:cxn>
                    <a:cxn ang="0">
                      <a:pos x="91" y="234"/>
                    </a:cxn>
                    <a:cxn ang="0">
                      <a:pos x="74" y="235"/>
                    </a:cxn>
                    <a:cxn ang="0">
                      <a:pos x="64" y="234"/>
                    </a:cxn>
                    <a:cxn ang="0">
                      <a:pos x="55" y="233"/>
                    </a:cxn>
                    <a:cxn ang="0">
                      <a:pos x="45" y="232"/>
                    </a:cxn>
                    <a:cxn ang="0">
                      <a:pos x="35" y="230"/>
                    </a:cxn>
                    <a:cxn ang="0">
                      <a:pos x="26" y="227"/>
                    </a:cxn>
                    <a:cxn ang="0">
                      <a:pos x="17" y="223"/>
                    </a:cxn>
                    <a:cxn ang="0">
                      <a:pos x="9" y="219"/>
                    </a:cxn>
                    <a:cxn ang="0">
                      <a:pos x="0" y="214"/>
                    </a:cxn>
                    <a:cxn ang="0">
                      <a:pos x="62" y="0"/>
                    </a:cxn>
                    <a:cxn ang="0">
                      <a:pos x="66" y="0"/>
                    </a:cxn>
                    <a:cxn ang="0">
                      <a:pos x="71" y="3"/>
                    </a:cxn>
                    <a:cxn ang="0">
                      <a:pos x="78" y="8"/>
                    </a:cxn>
                    <a:cxn ang="0">
                      <a:pos x="84" y="16"/>
                    </a:cxn>
                    <a:cxn ang="0">
                      <a:pos x="101" y="35"/>
                    </a:cxn>
                    <a:cxn ang="0">
                      <a:pos x="118" y="59"/>
                    </a:cxn>
                    <a:cxn ang="0">
                      <a:pos x="126" y="71"/>
                    </a:cxn>
                    <a:cxn ang="0">
                      <a:pos x="134" y="84"/>
                    </a:cxn>
                    <a:cxn ang="0">
                      <a:pos x="141" y="96"/>
                    </a:cxn>
                    <a:cxn ang="0">
                      <a:pos x="147" y="107"/>
                    </a:cxn>
                    <a:cxn ang="0">
                      <a:pos x="151" y="118"/>
                    </a:cxn>
                    <a:cxn ang="0">
                      <a:pos x="153" y="128"/>
                    </a:cxn>
                    <a:cxn ang="0">
                      <a:pos x="154" y="135"/>
                    </a:cxn>
                    <a:cxn ang="0">
                      <a:pos x="153" y="141"/>
                    </a:cxn>
                    <a:cxn ang="0">
                      <a:pos x="152" y="145"/>
                    </a:cxn>
                    <a:cxn ang="0">
                      <a:pos x="153" y="151"/>
                    </a:cxn>
                    <a:cxn ang="0">
                      <a:pos x="156" y="155"/>
                    </a:cxn>
                    <a:cxn ang="0">
                      <a:pos x="159" y="161"/>
                    </a:cxn>
                    <a:cxn ang="0">
                      <a:pos x="170" y="173"/>
                    </a:cxn>
                    <a:cxn ang="0">
                      <a:pos x="183" y="184"/>
                    </a:cxn>
                  </a:cxnLst>
                  <a:rect l="0" t="0" r="r" b="b"/>
                  <a:pathLst>
                    <a:path w="183" h="235">
                      <a:moveTo>
                        <a:pt x="183" y="184"/>
                      </a:moveTo>
                      <a:lnTo>
                        <a:pt x="173" y="195"/>
                      </a:lnTo>
                      <a:lnTo>
                        <a:pt x="161" y="205"/>
                      </a:lnTo>
                      <a:lnTo>
                        <a:pt x="149" y="213"/>
                      </a:lnTo>
                      <a:lnTo>
                        <a:pt x="136" y="221"/>
                      </a:lnTo>
                      <a:lnTo>
                        <a:pt x="122" y="227"/>
                      </a:lnTo>
                      <a:lnTo>
                        <a:pt x="106" y="231"/>
                      </a:lnTo>
                      <a:lnTo>
                        <a:pt x="91" y="234"/>
                      </a:lnTo>
                      <a:lnTo>
                        <a:pt x="74" y="235"/>
                      </a:lnTo>
                      <a:lnTo>
                        <a:pt x="64" y="234"/>
                      </a:lnTo>
                      <a:lnTo>
                        <a:pt x="55" y="233"/>
                      </a:lnTo>
                      <a:lnTo>
                        <a:pt x="45" y="232"/>
                      </a:lnTo>
                      <a:lnTo>
                        <a:pt x="35" y="230"/>
                      </a:lnTo>
                      <a:lnTo>
                        <a:pt x="26" y="227"/>
                      </a:lnTo>
                      <a:lnTo>
                        <a:pt x="17" y="223"/>
                      </a:lnTo>
                      <a:lnTo>
                        <a:pt x="9" y="219"/>
                      </a:lnTo>
                      <a:lnTo>
                        <a:pt x="0" y="214"/>
                      </a:lnTo>
                      <a:lnTo>
                        <a:pt x="62" y="0"/>
                      </a:lnTo>
                      <a:lnTo>
                        <a:pt x="66" y="0"/>
                      </a:lnTo>
                      <a:lnTo>
                        <a:pt x="71" y="3"/>
                      </a:lnTo>
                      <a:lnTo>
                        <a:pt x="78" y="8"/>
                      </a:lnTo>
                      <a:lnTo>
                        <a:pt x="84" y="16"/>
                      </a:lnTo>
                      <a:lnTo>
                        <a:pt x="101" y="35"/>
                      </a:lnTo>
                      <a:lnTo>
                        <a:pt x="118" y="59"/>
                      </a:lnTo>
                      <a:lnTo>
                        <a:pt x="126" y="71"/>
                      </a:lnTo>
                      <a:lnTo>
                        <a:pt x="134" y="84"/>
                      </a:lnTo>
                      <a:lnTo>
                        <a:pt x="141" y="96"/>
                      </a:lnTo>
                      <a:lnTo>
                        <a:pt x="147" y="107"/>
                      </a:lnTo>
                      <a:lnTo>
                        <a:pt x="151" y="118"/>
                      </a:lnTo>
                      <a:lnTo>
                        <a:pt x="153" y="128"/>
                      </a:lnTo>
                      <a:lnTo>
                        <a:pt x="154" y="135"/>
                      </a:lnTo>
                      <a:lnTo>
                        <a:pt x="153" y="141"/>
                      </a:lnTo>
                      <a:lnTo>
                        <a:pt x="152" y="145"/>
                      </a:lnTo>
                      <a:lnTo>
                        <a:pt x="153" y="151"/>
                      </a:lnTo>
                      <a:lnTo>
                        <a:pt x="156" y="155"/>
                      </a:lnTo>
                      <a:lnTo>
                        <a:pt x="159" y="161"/>
                      </a:lnTo>
                      <a:lnTo>
                        <a:pt x="170" y="173"/>
                      </a:lnTo>
                      <a:lnTo>
                        <a:pt x="183" y="184"/>
                      </a:lnTo>
                      <a:close/>
                    </a:path>
                  </a:pathLst>
                </a:custGeom>
                <a:solidFill>
                  <a:srgbClr val="893D7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6" name="Freeform 167"/>
                <p:cNvSpPr>
                  <a:spLocks/>
                </p:cNvSpPr>
                <p:nvPr/>
              </p:nvSpPr>
              <p:spPr bwMode="auto">
                <a:xfrm>
                  <a:off x="4092" y="2256"/>
                  <a:ext cx="20" cy="26"/>
                </a:xfrm>
                <a:custGeom>
                  <a:avLst/>
                  <a:gdLst/>
                  <a:ahLst/>
                  <a:cxnLst>
                    <a:cxn ang="0">
                      <a:pos x="181" y="183"/>
                    </a:cxn>
                    <a:cxn ang="0">
                      <a:pos x="171" y="194"/>
                    </a:cxn>
                    <a:cxn ang="0">
                      <a:pos x="160" y="204"/>
                    </a:cxn>
                    <a:cxn ang="0">
                      <a:pos x="147" y="212"/>
                    </a:cxn>
                    <a:cxn ang="0">
                      <a:pos x="134" y="220"/>
                    </a:cxn>
                    <a:cxn ang="0">
                      <a:pos x="119" y="225"/>
                    </a:cxn>
                    <a:cxn ang="0">
                      <a:pos x="105" y="230"/>
                    </a:cxn>
                    <a:cxn ang="0">
                      <a:pos x="90" y="233"/>
                    </a:cxn>
                    <a:cxn ang="0">
                      <a:pos x="73" y="234"/>
                    </a:cxn>
                    <a:cxn ang="0">
                      <a:pos x="63" y="233"/>
                    </a:cxn>
                    <a:cxn ang="0">
                      <a:pos x="54" y="232"/>
                    </a:cxn>
                    <a:cxn ang="0">
                      <a:pos x="44" y="231"/>
                    </a:cxn>
                    <a:cxn ang="0">
                      <a:pos x="34" y="229"/>
                    </a:cxn>
                    <a:cxn ang="0">
                      <a:pos x="25" y="225"/>
                    </a:cxn>
                    <a:cxn ang="0">
                      <a:pos x="16" y="222"/>
                    </a:cxn>
                    <a:cxn ang="0">
                      <a:pos x="8" y="218"/>
                    </a:cxn>
                    <a:cxn ang="0">
                      <a:pos x="0" y="212"/>
                    </a:cxn>
                    <a:cxn ang="0">
                      <a:pos x="61" y="0"/>
                    </a:cxn>
                    <a:cxn ang="0">
                      <a:pos x="65" y="0"/>
                    </a:cxn>
                    <a:cxn ang="0">
                      <a:pos x="70" y="3"/>
                    </a:cxn>
                    <a:cxn ang="0">
                      <a:pos x="77" y="8"/>
                    </a:cxn>
                    <a:cxn ang="0">
                      <a:pos x="83" y="16"/>
                    </a:cxn>
                    <a:cxn ang="0">
                      <a:pos x="100" y="35"/>
                    </a:cxn>
                    <a:cxn ang="0">
                      <a:pos x="117" y="59"/>
                    </a:cxn>
                    <a:cxn ang="0">
                      <a:pos x="125" y="71"/>
                    </a:cxn>
                    <a:cxn ang="0">
                      <a:pos x="133" y="84"/>
                    </a:cxn>
                    <a:cxn ang="0">
                      <a:pos x="140" y="96"/>
                    </a:cxn>
                    <a:cxn ang="0">
                      <a:pos x="146" y="107"/>
                    </a:cxn>
                    <a:cxn ang="0">
                      <a:pos x="150" y="118"/>
                    </a:cxn>
                    <a:cxn ang="0">
                      <a:pos x="152" y="128"/>
                    </a:cxn>
                    <a:cxn ang="0">
                      <a:pos x="153" y="135"/>
                    </a:cxn>
                    <a:cxn ang="0">
                      <a:pos x="152" y="141"/>
                    </a:cxn>
                    <a:cxn ang="0">
                      <a:pos x="151" y="145"/>
                    </a:cxn>
                    <a:cxn ang="0">
                      <a:pos x="152" y="151"/>
                    </a:cxn>
                    <a:cxn ang="0">
                      <a:pos x="155" y="155"/>
                    </a:cxn>
                    <a:cxn ang="0">
                      <a:pos x="158" y="161"/>
                    </a:cxn>
                    <a:cxn ang="0">
                      <a:pos x="168" y="172"/>
                    </a:cxn>
                    <a:cxn ang="0">
                      <a:pos x="181" y="183"/>
                    </a:cxn>
                  </a:cxnLst>
                  <a:rect l="0" t="0" r="r" b="b"/>
                  <a:pathLst>
                    <a:path w="181" h="234">
                      <a:moveTo>
                        <a:pt x="181" y="183"/>
                      </a:moveTo>
                      <a:lnTo>
                        <a:pt x="171" y="194"/>
                      </a:lnTo>
                      <a:lnTo>
                        <a:pt x="160" y="204"/>
                      </a:lnTo>
                      <a:lnTo>
                        <a:pt x="147" y="212"/>
                      </a:lnTo>
                      <a:lnTo>
                        <a:pt x="134" y="220"/>
                      </a:lnTo>
                      <a:lnTo>
                        <a:pt x="119" y="225"/>
                      </a:lnTo>
                      <a:lnTo>
                        <a:pt x="105" y="230"/>
                      </a:lnTo>
                      <a:lnTo>
                        <a:pt x="90" y="233"/>
                      </a:lnTo>
                      <a:lnTo>
                        <a:pt x="73" y="234"/>
                      </a:lnTo>
                      <a:lnTo>
                        <a:pt x="63" y="233"/>
                      </a:lnTo>
                      <a:lnTo>
                        <a:pt x="54" y="232"/>
                      </a:lnTo>
                      <a:lnTo>
                        <a:pt x="44" y="231"/>
                      </a:lnTo>
                      <a:lnTo>
                        <a:pt x="34" y="229"/>
                      </a:lnTo>
                      <a:lnTo>
                        <a:pt x="25" y="225"/>
                      </a:lnTo>
                      <a:lnTo>
                        <a:pt x="16" y="222"/>
                      </a:lnTo>
                      <a:lnTo>
                        <a:pt x="8" y="218"/>
                      </a:lnTo>
                      <a:lnTo>
                        <a:pt x="0" y="212"/>
                      </a:lnTo>
                      <a:lnTo>
                        <a:pt x="61" y="0"/>
                      </a:lnTo>
                      <a:lnTo>
                        <a:pt x="65" y="0"/>
                      </a:lnTo>
                      <a:lnTo>
                        <a:pt x="70" y="3"/>
                      </a:lnTo>
                      <a:lnTo>
                        <a:pt x="77" y="8"/>
                      </a:lnTo>
                      <a:lnTo>
                        <a:pt x="83" y="16"/>
                      </a:lnTo>
                      <a:lnTo>
                        <a:pt x="100" y="35"/>
                      </a:lnTo>
                      <a:lnTo>
                        <a:pt x="117" y="59"/>
                      </a:lnTo>
                      <a:lnTo>
                        <a:pt x="125" y="71"/>
                      </a:lnTo>
                      <a:lnTo>
                        <a:pt x="133" y="84"/>
                      </a:lnTo>
                      <a:lnTo>
                        <a:pt x="140" y="96"/>
                      </a:lnTo>
                      <a:lnTo>
                        <a:pt x="146" y="107"/>
                      </a:lnTo>
                      <a:lnTo>
                        <a:pt x="150" y="118"/>
                      </a:lnTo>
                      <a:lnTo>
                        <a:pt x="152" y="128"/>
                      </a:lnTo>
                      <a:lnTo>
                        <a:pt x="153" y="135"/>
                      </a:lnTo>
                      <a:lnTo>
                        <a:pt x="152" y="141"/>
                      </a:lnTo>
                      <a:lnTo>
                        <a:pt x="151" y="145"/>
                      </a:lnTo>
                      <a:lnTo>
                        <a:pt x="152" y="151"/>
                      </a:lnTo>
                      <a:lnTo>
                        <a:pt x="155" y="155"/>
                      </a:lnTo>
                      <a:lnTo>
                        <a:pt x="158" y="161"/>
                      </a:lnTo>
                      <a:lnTo>
                        <a:pt x="168" y="172"/>
                      </a:lnTo>
                      <a:lnTo>
                        <a:pt x="181" y="183"/>
                      </a:lnTo>
                      <a:close/>
                    </a:path>
                  </a:pathLst>
                </a:custGeom>
                <a:solidFill>
                  <a:srgbClr val="893F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7" name="Freeform 168"/>
                <p:cNvSpPr>
                  <a:spLocks/>
                </p:cNvSpPr>
                <p:nvPr/>
              </p:nvSpPr>
              <p:spPr bwMode="auto">
                <a:xfrm>
                  <a:off x="4092" y="2256"/>
                  <a:ext cx="20" cy="26"/>
                </a:xfrm>
                <a:custGeom>
                  <a:avLst/>
                  <a:gdLst/>
                  <a:ahLst/>
                  <a:cxnLst>
                    <a:cxn ang="0">
                      <a:pos x="180" y="182"/>
                    </a:cxn>
                    <a:cxn ang="0">
                      <a:pos x="170" y="194"/>
                    </a:cxn>
                    <a:cxn ang="0">
                      <a:pos x="159" y="204"/>
                    </a:cxn>
                    <a:cxn ang="0">
                      <a:pos x="147" y="211"/>
                    </a:cxn>
                    <a:cxn ang="0">
                      <a:pos x="134" y="219"/>
                    </a:cxn>
                    <a:cxn ang="0">
                      <a:pos x="119" y="224"/>
                    </a:cxn>
                    <a:cxn ang="0">
                      <a:pos x="104" y="229"/>
                    </a:cxn>
                    <a:cxn ang="0">
                      <a:pos x="89" y="232"/>
                    </a:cxn>
                    <a:cxn ang="0">
                      <a:pos x="73" y="233"/>
                    </a:cxn>
                    <a:cxn ang="0">
                      <a:pos x="63" y="232"/>
                    </a:cxn>
                    <a:cxn ang="0">
                      <a:pos x="54" y="231"/>
                    </a:cxn>
                    <a:cxn ang="0">
                      <a:pos x="44" y="230"/>
                    </a:cxn>
                    <a:cxn ang="0">
                      <a:pos x="35" y="228"/>
                    </a:cxn>
                    <a:cxn ang="0">
                      <a:pos x="25" y="224"/>
                    </a:cxn>
                    <a:cxn ang="0">
                      <a:pos x="16" y="221"/>
                    </a:cxn>
                    <a:cxn ang="0">
                      <a:pos x="8" y="217"/>
                    </a:cxn>
                    <a:cxn ang="0">
                      <a:pos x="0" y="211"/>
                    </a:cxn>
                    <a:cxn ang="0">
                      <a:pos x="61" y="0"/>
                    </a:cxn>
                    <a:cxn ang="0">
                      <a:pos x="65" y="0"/>
                    </a:cxn>
                    <a:cxn ang="0">
                      <a:pos x="70" y="3"/>
                    </a:cxn>
                    <a:cxn ang="0">
                      <a:pos x="77" y="8"/>
                    </a:cxn>
                    <a:cxn ang="0">
                      <a:pos x="83" y="16"/>
                    </a:cxn>
                    <a:cxn ang="0">
                      <a:pos x="100" y="35"/>
                    </a:cxn>
                    <a:cxn ang="0">
                      <a:pos x="117" y="59"/>
                    </a:cxn>
                    <a:cxn ang="0">
                      <a:pos x="125" y="71"/>
                    </a:cxn>
                    <a:cxn ang="0">
                      <a:pos x="133" y="84"/>
                    </a:cxn>
                    <a:cxn ang="0">
                      <a:pos x="140" y="96"/>
                    </a:cxn>
                    <a:cxn ang="0">
                      <a:pos x="146" y="107"/>
                    </a:cxn>
                    <a:cxn ang="0">
                      <a:pos x="150" y="118"/>
                    </a:cxn>
                    <a:cxn ang="0">
                      <a:pos x="152" y="128"/>
                    </a:cxn>
                    <a:cxn ang="0">
                      <a:pos x="153" y="135"/>
                    </a:cxn>
                    <a:cxn ang="0">
                      <a:pos x="152" y="141"/>
                    </a:cxn>
                    <a:cxn ang="0">
                      <a:pos x="151" y="145"/>
                    </a:cxn>
                    <a:cxn ang="0">
                      <a:pos x="152" y="150"/>
                    </a:cxn>
                    <a:cxn ang="0">
                      <a:pos x="153" y="155"/>
                    </a:cxn>
                    <a:cxn ang="0">
                      <a:pos x="158" y="161"/>
                    </a:cxn>
                    <a:cxn ang="0">
                      <a:pos x="168" y="172"/>
                    </a:cxn>
                    <a:cxn ang="0">
                      <a:pos x="180" y="182"/>
                    </a:cxn>
                  </a:cxnLst>
                  <a:rect l="0" t="0" r="r" b="b"/>
                  <a:pathLst>
                    <a:path w="180" h="233">
                      <a:moveTo>
                        <a:pt x="180" y="182"/>
                      </a:moveTo>
                      <a:lnTo>
                        <a:pt x="170" y="194"/>
                      </a:lnTo>
                      <a:lnTo>
                        <a:pt x="159" y="204"/>
                      </a:lnTo>
                      <a:lnTo>
                        <a:pt x="147" y="211"/>
                      </a:lnTo>
                      <a:lnTo>
                        <a:pt x="134" y="219"/>
                      </a:lnTo>
                      <a:lnTo>
                        <a:pt x="119" y="224"/>
                      </a:lnTo>
                      <a:lnTo>
                        <a:pt x="104" y="229"/>
                      </a:lnTo>
                      <a:lnTo>
                        <a:pt x="89" y="232"/>
                      </a:lnTo>
                      <a:lnTo>
                        <a:pt x="73" y="233"/>
                      </a:lnTo>
                      <a:lnTo>
                        <a:pt x="63" y="232"/>
                      </a:lnTo>
                      <a:lnTo>
                        <a:pt x="54" y="231"/>
                      </a:lnTo>
                      <a:lnTo>
                        <a:pt x="44" y="230"/>
                      </a:lnTo>
                      <a:lnTo>
                        <a:pt x="35" y="228"/>
                      </a:lnTo>
                      <a:lnTo>
                        <a:pt x="25" y="224"/>
                      </a:lnTo>
                      <a:lnTo>
                        <a:pt x="16" y="221"/>
                      </a:lnTo>
                      <a:lnTo>
                        <a:pt x="8" y="217"/>
                      </a:lnTo>
                      <a:lnTo>
                        <a:pt x="0" y="211"/>
                      </a:lnTo>
                      <a:lnTo>
                        <a:pt x="61" y="0"/>
                      </a:lnTo>
                      <a:lnTo>
                        <a:pt x="65" y="0"/>
                      </a:lnTo>
                      <a:lnTo>
                        <a:pt x="70" y="3"/>
                      </a:lnTo>
                      <a:lnTo>
                        <a:pt x="77" y="8"/>
                      </a:lnTo>
                      <a:lnTo>
                        <a:pt x="83" y="16"/>
                      </a:lnTo>
                      <a:lnTo>
                        <a:pt x="100" y="35"/>
                      </a:lnTo>
                      <a:lnTo>
                        <a:pt x="117" y="59"/>
                      </a:lnTo>
                      <a:lnTo>
                        <a:pt x="125" y="71"/>
                      </a:lnTo>
                      <a:lnTo>
                        <a:pt x="133" y="84"/>
                      </a:lnTo>
                      <a:lnTo>
                        <a:pt x="140" y="96"/>
                      </a:lnTo>
                      <a:lnTo>
                        <a:pt x="146" y="107"/>
                      </a:lnTo>
                      <a:lnTo>
                        <a:pt x="150" y="118"/>
                      </a:lnTo>
                      <a:lnTo>
                        <a:pt x="152" y="128"/>
                      </a:lnTo>
                      <a:lnTo>
                        <a:pt x="153" y="135"/>
                      </a:lnTo>
                      <a:lnTo>
                        <a:pt x="152" y="141"/>
                      </a:lnTo>
                      <a:lnTo>
                        <a:pt x="151" y="145"/>
                      </a:lnTo>
                      <a:lnTo>
                        <a:pt x="152" y="150"/>
                      </a:lnTo>
                      <a:lnTo>
                        <a:pt x="153" y="155"/>
                      </a:lnTo>
                      <a:lnTo>
                        <a:pt x="158" y="161"/>
                      </a:lnTo>
                      <a:lnTo>
                        <a:pt x="168" y="172"/>
                      </a:lnTo>
                      <a:lnTo>
                        <a:pt x="180" y="182"/>
                      </a:lnTo>
                      <a:close/>
                    </a:path>
                  </a:pathLst>
                </a:custGeom>
                <a:solidFill>
                  <a:srgbClr val="8B407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8" name="Freeform 169"/>
                <p:cNvSpPr>
                  <a:spLocks/>
                </p:cNvSpPr>
                <p:nvPr/>
              </p:nvSpPr>
              <p:spPr bwMode="auto">
                <a:xfrm>
                  <a:off x="4092" y="2256"/>
                  <a:ext cx="20" cy="26"/>
                </a:xfrm>
                <a:custGeom>
                  <a:avLst/>
                  <a:gdLst/>
                  <a:ahLst/>
                  <a:cxnLst>
                    <a:cxn ang="0">
                      <a:pos x="180" y="182"/>
                    </a:cxn>
                    <a:cxn ang="0">
                      <a:pos x="169" y="193"/>
                    </a:cxn>
                    <a:cxn ang="0">
                      <a:pos x="158" y="202"/>
                    </a:cxn>
                    <a:cxn ang="0">
                      <a:pos x="146" y="211"/>
                    </a:cxn>
                    <a:cxn ang="0">
                      <a:pos x="133" y="218"/>
                    </a:cxn>
                    <a:cxn ang="0">
                      <a:pos x="119" y="224"/>
                    </a:cxn>
                    <a:cxn ang="0">
                      <a:pos x="104" y="228"/>
                    </a:cxn>
                    <a:cxn ang="0">
                      <a:pos x="89" y="231"/>
                    </a:cxn>
                    <a:cxn ang="0">
                      <a:pos x="73" y="232"/>
                    </a:cxn>
                    <a:cxn ang="0">
                      <a:pos x="63" y="231"/>
                    </a:cxn>
                    <a:cxn ang="0">
                      <a:pos x="54" y="230"/>
                    </a:cxn>
                    <a:cxn ang="0">
                      <a:pos x="44" y="229"/>
                    </a:cxn>
                    <a:cxn ang="0">
                      <a:pos x="35" y="227"/>
                    </a:cxn>
                    <a:cxn ang="0">
                      <a:pos x="25" y="223"/>
                    </a:cxn>
                    <a:cxn ang="0">
                      <a:pos x="16" y="220"/>
                    </a:cxn>
                    <a:cxn ang="0">
                      <a:pos x="9" y="216"/>
                    </a:cxn>
                    <a:cxn ang="0">
                      <a:pos x="0" y="210"/>
                    </a:cxn>
                    <a:cxn ang="0">
                      <a:pos x="61" y="0"/>
                    </a:cxn>
                    <a:cxn ang="0">
                      <a:pos x="65" y="0"/>
                    </a:cxn>
                    <a:cxn ang="0">
                      <a:pos x="70" y="3"/>
                    </a:cxn>
                    <a:cxn ang="0">
                      <a:pos x="77" y="8"/>
                    </a:cxn>
                    <a:cxn ang="0">
                      <a:pos x="83" y="16"/>
                    </a:cxn>
                    <a:cxn ang="0">
                      <a:pos x="100" y="35"/>
                    </a:cxn>
                    <a:cxn ang="0">
                      <a:pos x="117" y="59"/>
                    </a:cxn>
                    <a:cxn ang="0">
                      <a:pos x="125" y="71"/>
                    </a:cxn>
                    <a:cxn ang="0">
                      <a:pos x="133" y="84"/>
                    </a:cxn>
                    <a:cxn ang="0">
                      <a:pos x="140" y="96"/>
                    </a:cxn>
                    <a:cxn ang="0">
                      <a:pos x="146" y="107"/>
                    </a:cxn>
                    <a:cxn ang="0">
                      <a:pos x="150" y="118"/>
                    </a:cxn>
                    <a:cxn ang="0">
                      <a:pos x="152" y="128"/>
                    </a:cxn>
                    <a:cxn ang="0">
                      <a:pos x="153" y="135"/>
                    </a:cxn>
                    <a:cxn ang="0">
                      <a:pos x="152" y="141"/>
                    </a:cxn>
                    <a:cxn ang="0">
                      <a:pos x="151" y="145"/>
                    </a:cxn>
                    <a:cxn ang="0">
                      <a:pos x="152" y="150"/>
                    </a:cxn>
                    <a:cxn ang="0">
                      <a:pos x="153" y="155"/>
                    </a:cxn>
                    <a:cxn ang="0">
                      <a:pos x="157" y="160"/>
                    </a:cxn>
                    <a:cxn ang="0">
                      <a:pos x="167" y="171"/>
                    </a:cxn>
                    <a:cxn ang="0">
                      <a:pos x="180" y="182"/>
                    </a:cxn>
                  </a:cxnLst>
                  <a:rect l="0" t="0" r="r" b="b"/>
                  <a:pathLst>
                    <a:path w="180" h="232">
                      <a:moveTo>
                        <a:pt x="180" y="182"/>
                      </a:moveTo>
                      <a:lnTo>
                        <a:pt x="169" y="193"/>
                      </a:lnTo>
                      <a:lnTo>
                        <a:pt x="158" y="202"/>
                      </a:lnTo>
                      <a:lnTo>
                        <a:pt x="146" y="211"/>
                      </a:lnTo>
                      <a:lnTo>
                        <a:pt x="133" y="218"/>
                      </a:lnTo>
                      <a:lnTo>
                        <a:pt x="119" y="224"/>
                      </a:lnTo>
                      <a:lnTo>
                        <a:pt x="104" y="228"/>
                      </a:lnTo>
                      <a:lnTo>
                        <a:pt x="89" y="231"/>
                      </a:lnTo>
                      <a:lnTo>
                        <a:pt x="73" y="232"/>
                      </a:lnTo>
                      <a:lnTo>
                        <a:pt x="63" y="231"/>
                      </a:lnTo>
                      <a:lnTo>
                        <a:pt x="54" y="230"/>
                      </a:lnTo>
                      <a:lnTo>
                        <a:pt x="44" y="229"/>
                      </a:lnTo>
                      <a:lnTo>
                        <a:pt x="35" y="227"/>
                      </a:lnTo>
                      <a:lnTo>
                        <a:pt x="25" y="223"/>
                      </a:lnTo>
                      <a:lnTo>
                        <a:pt x="16" y="220"/>
                      </a:lnTo>
                      <a:lnTo>
                        <a:pt x="9" y="216"/>
                      </a:lnTo>
                      <a:lnTo>
                        <a:pt x="0" y="210"/>
                      </a:lnTo>
                      <a:lnTo>
                        <a:pt x="61" y="0"/>
                      </a:lnTo>
                      <a:lnTo>
                        <a:pt x="65" y="0"/>
                      </a:lnTo>
                      <a:lnTo>
                        <a:pt x="70" y="3"/>
                      </a:lnTo>
                      <a:lnTo>
                        <a:pt x="77" y="8"/>
                      </a:lnTo>
                      <a:lnTo>
                        <a:pt x="83" y="16"/>
                      </a:lnTo>
                      <a:lnTo>
                        <a:pt x="100" y="35"/>
                      </a:lnTo>
                      <a:lnTo>
                        <a:pt x="117" y="59"/>
                      </a:lnTo>
                      <a:lnTo>
                        <a:pt x="125" y="71"/>
                      </a:lnTo>
                      <a:lnTo>
                        <a:pt x="133" y="84"/>
                      </a:lnTo>
                      <a:lnTo>
                        <a:pt x="140" y="96"/>
                      </a:lnTo>
                      <a:lnTo>
                        <a:pt x="146" y="107"/>
                      </a:lnTo>
                      <a:lnTo>
                        <a:pt x="150" y="118"/>
                      </a:lnTo>
                      <a:lnTo>
                        <a:pt x="152" y="128"/>
                      </a:lnTo>
                      <a:lnTo>
                        <a:pt x="153" y="135"/>
                      </a:lnTo>
                      <a:lnTo>
                        <a:pt x="152" y="141"/>
                      </a:lnTo>
                      <a:lnTo>
                        <a:pt x="151" y="145"/>
                      </a:lnTo>
                      <a:lnTo>
                        <a:pt x="152" y="150"/>
                      </a:lnTo>
                      <a:lnTo>
                        <a:pt x="153" y="155"/>
                      </a:lnTo>
                      <a:lnTo>
                        <a:pt x="157" y="160"/>
                      </a:lnTo>
                      <a:lnTo>
                        <a:pt x="167" y="171"/>
                      </a:lnTo>
                      <a:lnTo>
                        <a:pt x="180" y="182"/>
                      </a:lnTo>
                      <a:close/>
                    </a:path>
                  </a:pathLst>
                </a:custGeom>
                <a:solidFill>
                  <a:srgbClr val="8B417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9" name="Freeform 170"/>
                <p:cNvSpPr>
                  <a:spLocks/>
                </p:cNvSpPr>
                <p:nvPr/>
              </p:nvSpPr>
              <p:spPr bwMode="auto">
                <a:xfrm>
                  <a:off x="4092" y="2256"/>
                  <a:ext cx="20" cy="26"/>
                </a:xfrm>
                <a:custGeom>
                  <a:avLst/>
                  <a:gdLst/>
                  <a:ahLst/>
                  <a:cxnLst>
                    <a:cxn ang="0">
                      <a:pos x="178" y="180"/>
                    </a:cxn>
                    <a:cxn ang="0">
                      <a:pos x="168" y="191"/>
                    </a:cxn>
                    <a:cxn ang="0">
                      <a:pos x="157" y="201"/>
                    </a:cxn>
                    <a:cxn ang="0">
                      <a:pos x="145" y="210"/>
                    </a:cxn>
                    <a:cxn ang="0">
                      <a:pos x="132" y="217"/>
                    </a:cxn>
                    <a:cxn ang="0">
                      <a:pos x="117" y="223"/>
                    </a:cxn>
                    <a:cxn ang="0">
                      <a:pos x="103" y="227"/>
                    </a:cxn>
                    <a:cxn ang="0">
                      <a:pos x="88" y="230"/>
                    </a:cxn>
                    <a:cxn ang="0">
                      <a:pos x="72" y="231"/>
                    </a:cxn>
                    <a:cxn ang="0">
                      <a:pos x="62" y="230"/>
                    </a:cxn>
                    <a:cxn ang="0">
                      <a:pos x="53" y="229"/>
                    </a:cxn>
                    <a:cxn ang="0">
                      <a:pos x="43" y="228"/>
                    </a:cxn>
                    <a:cxn ang="0">
                      <a:pos x="34" y="225"/>
                    </a:cxn>
                    <a:cxn ang="0">
                      <a:pos x="25" y="222"/>
                    </a:cxn>
                    <a:cxn ang="0">
                      <a:pos x="16" y="219"/>
                    </a:cxn>
                    <a:cxn ang="0">
                      <a:pos x="8" y="214"/>
                    </a:cxn>
                    <a:cxn ang="0">
                      <a:pos x="0" y="209"/>
                    </a:cxn>
                    <a:cxn ang="0">
                      <a:pos x="60" y="0"/>
                    </a:cxn>
                    <a:cxn ang="0">
                      <a:pos x="64" y="0"/>
                    </a:cxn>
                    <a:cxn ang="0">
                      <a:pos x="69" y="3"/>
                    </a:cxn>
                    <a:cxn ang="0">
                      <a:pos x="76" y="8"/>
                    </a:cxn>
                    <a:cxn ang="0">
                      <a:pos x="82" y="16"/>
                    </a:cxn>
                    <a:cxn ang="0">
                      <a:pos x="99" y="35"/>
                    </a:cxn>
                    <a:cxn ang="0">
                      <a:pos x="116" y="59"/>
                    </a:cxn>
                    <a:cxn ang="0">
                      <a:pos x="124" y="71"/>
                    </a:cxn>
                    <a:cxn ang="0">
                      <a:pos x="132" y="84"/>
                    </a:cxn>
                    <a:cxn ang="0">
                      <a:pos x="139" y="96"/>
                    </a:cxn>
                    <a:cxn ang="0">
                      <a:pos x="145" y="107"/>
                    </a:cxn>
                    <a:cxn ang="0">
                      <a:pos x="149" y="118"/>
                    </a:cxn>
                    <a:cxn ang="0">
                      <a:pos x="151" y="128"/>
                    </a:cxn>
                    <a:cxn ang="0">
                      <a:pos x="152" y="135"/>
                    </a:cxn>
                    <a:cxn ang="0">
                      <a:pos x="151" y="141"/>
                    </a:cxn>
                    <a:cxn ang="0">
                      <a:pos x="150" y="145"/>
                    </a:cxn>
                    <a:cxn ang="0">
                      <a:pos x="151" y="150"/>
                    </a:cxn>
                    <a:cxn ang="0">
                      <a:pos x="152" y="155"/>
                    </a:cxn>
                    <a:cxn ang="0">
                      <a:pos x="156" y="160"/>
                    </a:cxn>
                    <a:cxn ang="0">
                      <a:pos x="166" y="171"/>
                    </a:cxn>
                    <a:cxn ang="0">
                      <a:pos x="178" y="180"/>
                    </a:cxn>
                  </a:cxnLst>
                  <a:rect l="0" t="0" r="r" b="b"/>
                  <a:pathLst>
                    <a:path w="178" h="231">
                      <a:moveTo>
                        <a:pt x="178" y="180"/>
                      </a:moveTo>
                      <a:lnTo>
                        <a:pt x="168" y="191"/>
                      </a:lnTo>
                      <a:lnTo>
                        <a:pt x="157" y="201"/>
                      </a:lnTo>
                      <a:lnTo>
                        <a:pt x="145" y="210"/>
                      </a:lnTo>
                      <a:lnTo>
                        <a:pt x="132" y="217"/>
                      </a:lnTo>
                      <a:lnTo>
                        <a:pt x="117" y="223"/>
                      </a:lnTo>
                      <a:lnTo>
                        <a:pt x="103" y="227"/>
                      </a:lnTo>
                      <a:lnTo>
                        <a:pt x="88" y="230"/>
                      </a:lnTo>
                      <a:lnTo>
                        <a:pt x="72" y="231"/>
                      </a:lnTo>
                      <a:lnTo>
                        <a:pt x="62" y="230"/>
                      </a:lnTo>
                      <a:lnTo>
                        <a:pt x="53" y="229"/>
                      </a:lnTo>
                      <a:lnTo>
                        <a:pt x="43" y="228"/>
                      </a:lnTo>
                      <a:lnTo>
                        <a:pt x="34" y="225"/>
                      </a:lnTo>
                      <a:lnTo>
                        <a:pt x="25" y="222"/>
                      </a:lnTo>
                      <a:lnTo>
                        <a:pt x="16" y="219"/>
                      </a:lnTo>
                      <a:lnTo>
                        <a:pt x="8" y="214"/>
                      </a:lnTo>
                      <a:lnTo>
                        <a:pt x="0" y="209"/>
                      </a:lnTo>
                      <a:lnTo>
                        <a:pt x="60" y="0"/>
                      </a:lnTo>
                      <a:lnTo>
                        <a:pt x="64" y="0"/>
                      </a:lnTo>
                      <a:lnTo>
                        <a:pt x="69" y="3"/>
                      </a:lnTo>
                      <a:lnTo>
                        <a:pt x="76" y="8"/>
                      </a:lnTo>
                      <a:lnTo>
                        <a:pt x="82" y="16"/>
                      </a:lnTo>
                      <a:lnTo>
                        <a:pt x="99" y="35"/>
                      </a:lnTo>
                      <a:lnTo>
                        <a:pt x="116" y="59"/>
                      </a:lnTo>
                      <a:lnTo>
                        <a:pt x="124" y="71"/>
                      </a:lnTo>
                      <a:lnTo>
                        <a:pt x="132" y="84"/>
                      </a:lnTo>
                      <a:lnTo>
                        <a:pt x="139" y="96"/>
                      </a:lnTo>
                      <a:lnTo>
                        <a:pt x="145" y="107"/>
                      </a:lnTo>
                      <a:lnTo>
                        <a:pt x="149" y="118"/>
                      </a:lnTo>
                      <a:lnTo>
                        <a:pt x="151" y="128"/>
                      </a:lnTo>
                      <a:lnTo>
                        <a:pt x="152" y="135"/>
                      </a:lnTo>
                      <a:lnTo>
                        <a:pt x="151" y="141"/>
                      </a:lnTo>
                      <a:lnTo>
                        <a:pt x="150" y="145"/>
                      </a:lnTo>
                      <a:lnTo>
                        <a:pt x="151" y="150"/>
                      </a:lnTo>
                      <a:lnTo>
                        <a:pt x="152" y="155"/>
                      </a:lnTo>
                      <a:lnTo>
                        <a:pt x="156" y="160"/>
                      </a:lnTo>
                      <a:lnTo>
                        <a:pt x="166" y="171"/>
                      </a:lnTo>
                      <a:lnTo>
                        <a:pt x="178" y="180"/>
                      </a:lnTo>
                      <a:close/>
                    </a:path>
                  </a:pathLst>
                </a:custGeom>
                <a:solidFill>
                  <a:srgbClr val="8D438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0" name="Freeform 171"/>
                <p:cNvSpPr>
                  <a:spLocks/>
                </p:cNvSpPr>
                <p:nvPr/>
              </p:nvSpPr>
              <p:spPr bwMode="auto">
                <a:xfrm>
                  <a:off x="4092" y="2256"/>
                  <a:ext cx="20" cy="26"/>
                </a:xfrm>
                <a:custGeom>
                  <a:avLst/>
                  <a:gdLst/>
                  <a:ahLst/>
                  <a:cxnLst>
                    <a:cxn ang="0">
                      <a:pos x="177" y="180"/>
                    </a:cxn>
                    <a:cxn ang="0">
                      <a:pos x="167" y="190"/>
                    </a:cxn>
                    <a:cxn ang="0">
                      <a:pos x="156" y="200"/>
                    </a:cxn>
                    <a:cxn ang="0">
                      <a:pos x="144" y="209"/>
                    </a:cxn>
                    <a:cxn ang="0">
                      <a:pos x="130" y="216"/>
                    </a:cxn>
                    <a:cxn ang="0">
                      <a:pos x="117" y="222"/>
                    </a:cxn>
                    <a:cxn ang="0">
                      <a:pos x="103" y="225"/>
                    </a:cxn>
                    <a:cxn ang="0">
                      <a:pos x="88" y="229"/>
                    </a:cxn>
                    <a:cxn ang="0">
                      <a:pos x="72" y="230"/>
                    </a:cxn>
                    <a:cxn ang="0">
                      <a:pos x="62" y="229"/>
                    </a:cxn>
                    <a:cxn ang="0">
                      <a:pos x="53" y="228"/>
                    </a:cxn>
                    <a:cxn ang="0">
                      <a:pos x="43" y="227"/>
                    </a:cxn>
                    <a:cxn ang="0">
                      <a:pos x="34" y="224"/>
                    </a:cxn>
                    <a:cxn ang="0">
                      <a:pos x="25" y="221"/>
                    </a:cxn>
                    <a:cxn ang="0">
                      <a:pos x="16" y="218"/>
                    </a:cxn>
                    <a:cxn ang="0">
                      <a:pos x="8" y="213"/>
                    </a:cxn>
                    <a:cxn ang="0">
                      <a:pos x="0" y="208"/>
                    </a:cxn>
                    <a:cxn ang="0">
                      <a:pos x="60" y="0"/>
                    </a:cxn>
                    <a:cxn ang="0">
                      <a:pos x="64" y="0"/>
                    </a:cxn>
                    <a:cxn ang="0">
                      <a:pos x="69" y="3"/>
                    </a:cxn>
                    <a:cxn ang="0">
                      <a:pos x="76" y="8"/>
                    </a:cxn>
                    <a:cxn ang="0">
                      <a:pos x="82" y="16"/>
                    </a:cxn>
                    <a:cxn ang="0">
                      <a:pos x="99" y="35"/>
                    </a:cxn>
                    <a:cxn ang="0">
                      <a:pos x="116" y="59"/>
                    </a:cxn>
                    <a:cxn ang="0">
                      <a:pos x="124" y="71"/>
                    </a:cxn>
                    <a:cxn ang="0">
                      <a:pos x="132" y="84"/>
                    </a:cxn>
                    <a:cxn ang="0">
                      <a:pos x="139" y="96"/>
                    </a:cxn>
                    <a:cxn ang="0">
                      <a:pos x="145" y="107"/>
                    </a:cxn>
                    <a:cxn ang="0">
                      <a:pos x="149" y="118"/>
                    </a:cxn>
                    <a:cxn ang="0">
                      <a:pos x="151" y="128"/>
                    </a:cxn>
                    <a:cxn ang="0">
                      <a:pos x="152" y="135"/>
                    </a:cxn>
                    <a:cxn ang="0">
                      <a:pos x="151" y="141"/>
                    </a:cxn>
                    <a:cxn ang="0">
                      <a:pos x="150" y="145"/>
                    </a:cxn>
                    <a:cxn ang="0">
                      <a:pos x="150" y="150"/>
                    </a:cxn>
                    <a:cxn ang="0">
                      <a:pos x="152" y="154"/>
                    </a:cxn>
                    <a:cxn ang="0">
                      <a:pos x="156" y="160"/>
                    </a:cxn>
                    <a:cxn ang="0">
                      <a:pos x="164" y="170"/>
                    </a:cxn>
                    <a:cxn ang="0">
                      <a:pos x="177" y="180"/>
                    </a:cxn>
                  </a:cxnLst>
                  <a:rect l="0" t="0" r="r" b="b"/>
                  <a:pathLst>
                    <a:path w="177" h="230">
                      <a:moveTo>
                        <a:pt x="177" y="180"/>
                      </a:moveTo>
                      <a:lnTo>
                        <a:pt x="167" y="190"/>
                      </a:lnTo>
                      <a:lnTo>
                        <a:pt x="156" y="200"/>
                      </a:lnTo>
                      <a:lnTo>
                        <a:pt x="144" y="209"/>
                      </a:lnTo>
                      <a:lnTo>
                        <a:pt x="130" y="216"/>
                      </a:lnTo>
                      <a:lnTo>
                        <a:pt x="117" y="222"/>
                      </a:lnTo>
                      <a:lnTo>
                        <a:pt x="103" y="225"/>
                      </a:lnTo>
                      <a:lnTo>
                        <a:pt x="88" y="229"/>
                      </a:lnTo>
                      <a:lnTo>
                        <a:pt x="72" y="230"/>
                      </a:lnTo>
                      <a:lnTo>
                        <a:pt x="62" y="229"/>
                      </a:lnTo>
                      <a:lnTo>
                        <a:pt x="53" y="228"/>
                      </a:lnTo>
                      <a:lnTo>
                        <a:pt x="43" y="227"/>
                      </a:lnTo>
                      <a:lnTo>
                        <a:pt x="34" y="224"/>
                      </a:lnTo>
                      <a:lnTo>
                        <a:pt x="25" y="221"/>
                      </a:lnTo>
                      <a:lnTo>
                        <a:pt x="16" y="218"/>
                      </a:lnTo>
                      <a:lnTo>
                        <a:pt x="8" y="213"/>
                      </a:lnTo>
                      <a:lnTo>
                        <a:pt x="0" y="208"/>
                      </a:lnTo>
                      <a:lnTo>
                        <a:pt x="60" y="0"/>
                      </a:lnTo>
                      <a:lnTo>
                        <a:pt x="64" y="0"/>
                      </a:lnTo>
                      <a:lnTo>
                        <a:pt x="69" y="3"/>
                      </a:lnTo>
                      <a:lnTo>
                        <a:pt x="76" y="8"/>
                      </a:lnTo>
                      <a:lnTo>
                        <a:pt x="82" y="16"/>
                      </a:lnTo>
                      <a:lnTo>
                        <a:pt x="99" y="35"/>
                      </a:lnTo>
                      <a:lnTo>
                        <a:pt x="116" y="59"/>
                      </a:lnTo>
                      <a:lnTo>
                        <a:pt x="124" y="71"/>
                      </a:lnTo>
                      <a:lnTo>
                        <a:pt x="132" y="84"/>
                      </a:lnTo>
                      <a:lnTo>
                        <a:pt x="139" y="96"/>
                      </a:lnTo>
                      <a:lnTo>
                        <a:pt x="145" y="107"/>
                      </a:lnTo>
                      <a:lnTo>
                        <a:pt x="149" y="118"/>
                      </a:lnTo>
                      <a:lnTo>
                        <a:pt x="151" y="128"/>
                      </a:lnTo>
                      <a:lnTo>
                        <a:pt x="152" y="135"/>
                      </a:lnTo>
                      <a:lnTo>
                        <a:pt x="151" y="141"/>
                      </a:lnTo>
                      <a:lnTo>
                        <a:pt x="150" y="145"/>
                      </a:lnTo>
                      <a:lnTo>
                        <a:pt x="150" y="150"/>
                      </a:lnTo>
                      <a:lnTo>
                        <a:pt x="152" y="154"/>
                      </a:lnTo>
                      <a:lnTo>
                        <a:pt x="156" y="160"/>
                      </a:lnTo>
                      <a:lnTo>
                        <a:pt x="164" y="170"/>
                      </a:lnTo>
                      <a:lnTo>
                        <a:pt x="177" y="180"/>
                      </a:lnTo>
                      <a:close/>
                    </a:path>
                  </a:pathLst>
                </a:custGeom>
                <a:solidFill>
                  <a:srgbClr val="8D448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1" name="Freeform 172"/>
                <p:cNvSpPr>
                  <a:spLocks/>
                </p:cNvSpPr>
                <p:nvPr/>
              </p:nvSpPr>
              <p:spPr bwMode="auto">
                <a:xfrm>
                  <a:off x="4092" y="2256"/>
                  <a:ext cx="19" cy="25"/>
                </a:xfrm>
                <a:custGeom>
                  <a:avLst/>
                  <a:gdLst/>
                  <a:ahLst/>
                  <a:cxnLst>
                    <a:cxn ang="0">
                      <a:pos x="175" y="179"/>
                    </a:cxn>
                    <a:cxn ang="0">
                      <a:pos x="166" y="190"/>
                    </a:cxn>
                    <a:cxn ang="0">
                      <a:pos x="155" y="199"/>
                    </a:cxn>
                    <a:cxn ang="0">
                      <a:pos x="143" y="208"/>
                    </a:cxn>
                    <a:cxn ang="0">
                      <a:pos x="130" y="216"/>
                    </a:cxn>
                    <a:cxn ang="0">
                      <a:pos x="116" y="221"/>
                    </a:cxn>
                    <a:cxn ang="0">
                      <a:pos x="103" y="224"/>
                    </a:cxn>
                    <a:cxn ang="0">
                      <a:pos x="88" y="228"/>
                    </a:cxn>
                    <a:cxn ang="0">
                      <a:pos x="72" y="229"/>
                    </a:cxn>
                    <a:cxn ang="0">
                      <a:pos x="62" y="228"/>
                    </a:cxn>
                    <a:cxn ang="0">
                      <a:pos x="53" y="227"/>
                    </a:cxn>
                    <a:cxn ang="0">
                      <a:pos x="43" y="225"/>
                    </a:cxn>
                    <a:cxn ang="0">
                      <a:pos x="34" y="223"/>
                    </a:cxn>
                    <a:cxn ang="0">
                      <a:pos x="25" y="220"/>
                    </a:cxn>
                    <a:cxn ang="0">
                      <a:pos x="16" y="217"/>
                    </a:cxn>
                    <a:cxn ang="0">
                      <a:pos x="8" y="212"/>
                    </a:cxn>
                    <a:cxn ang="0">
                      <a:pos x="0" y="207"/>
                    </a:cxn>
                    <a:cxn ang="0">
                      <a:pos x="60" y="0"/>
                    </a:cxn>
                    <a:cxn ang="0">
                      <a:pos x="64" y="0"/>
                    </a:cxn>
                    <a:cxn ang="0">
                      <a:pos x="69" y="3"/>
                    </a:cxn>
                    <a:cxn ang="0">
                      <a:pos x="76" y="8"/>
                    </a:cxn>
                    <a:cxn ang="0">
                      <a:pos x="82" y="16"/>
                    </a:cxn>
                    <a:cxn ang="0">
                      <a:pos x="99" y="35"/>
                    </a:cxn>
                    <a:cxn ang="0">
                      <a:pos x="116" y="59"/>
                    </a:cxn>
                    <a:cxn ang="0">
                      <a:pos x="124" y="71"/>
                    </a:cxn>
                    <a:cxn ang="0">
                      <a:pos x="132" y="84"/>
                    </a:cxn>
                    <a:cxn ang="0">
                      <a:pos x="139" y="96"/>
                    </a:cxn>
                    <a:cxn ang="0">
                      <a:pos x="145" y="107"/>
                    </a:cxn>
                    <a:cxn ang="0">
                      <a:pos x="149" y="118"/>
                    </a:cxn>
                    <a:cxn ang="0">
                      <a:pos x="151" y="128"/>
                    </a:cxn>
                    <a:cxn ang="0">
                      <a:pos x="152" y="135"/>
                    </a:cxn>
                    <a:cxn ang="0">
                      <a:pos x="151" y="141"/>
                    </a:cxn>
                    <a:cxn ang="0">
                      <a:pos x="150" y="145"/>
                    </a:cxn>
                    <a:cxn ang="0">
                      <a:pos x="150" y="150"/>
                    </a:cxn>
                    <a:cxn ang="0">
                      <a:pos x="152" y="154"/>
                    </a:cxn>
                    <a:cxn ang="0">
                      <a:pos x="156" y="159"/>
                    </a:cxn>
                    <a:cxn ang="0">
                      <a:pos x="164" y="170"/>
                    </a:cxn>
                    <a:cxn ang="0">
                      <a:pos x="175" y="179"/>
                    </a:cxn>
                  </a:cxnLst>
                  <a:rect l="0" t="0" r="r" b="b"/>
                  <a:pathLst>
                    <a:path w="175" h="229">
                      <a:moveTo>
                        <a:pt x="175" y="179"/>
                      </a:moveTo>
                      <a:lnTo>
                        <a:pt x="166" y="190"/>
                      </a:lnTo>
                      <a:lnTo>
                        <a:pt x="155" y="199"/>
                      </a:lnTo>
                      <a:lnTo>
                        <a:pt x="143" y="208"/>
                      </a:lnTo>
                      <a:lnTo>
                        <a:pt x="130" y="216"/>
                      </a:lnTo>
                      <a:lnTo>
                        <a:pt x="116" y="221"/>
                      </a:lnTo>
                      <a:lnTo>
                        <a:pt x="103" y="224"/>
                      </a:lnTo>
                      <a:lnTo>
                        <a:pt x="88" y="228"/>
                      </a:lnTo>
                      <a:lnTo>
                        <a:pt x="72" y="229"/>
                      </a:lnTo>
                      <a:lnTo>
                        <a:pt x="62" y="228"/>
                      </a:lnTo>
                      <a:lnTo>
                        <a:pt x="53" y="227"/>
                      </a:lnTo>
                      <a:lnTo>
                        <a:pt x="43" y="225"/>
                      </a:lnTo>
                      <a:lnTo>
                        <a:pt x="34" y="223"/>
                      </a:lnTo>
                      <a:lnTo>
                        <a:pt x="25" y="220"/>
                      </a:lnTo>
                      <a:lnTo>
                        <a:pt x="16" y="217"/>
                      </a:lnTo>
                      <a:lnTo>
                        <a:pt x="8" y="212"/>
                      </a:lnTo>
                      <a:lnTo>
                        <a:pt x="0" y="207"/>
                      </a:lnTo>
                      <a:lnTo>
                        <a:pt x="60" y="0"/>
                      </a:lnTo>
                      <a:lnTo>
                        <a:pt x="64" y="0"/>
                      </a:lnTo>
                      <a:lnTo>
                        <a:pt x="69" y="3"/>
                      </a:lnTo>
                      <a:lnTo>
                        <a:pt x="76" y="8"/>
                      </a:lnTo>
                      <a:lnTo>
                        <a:pt x="82" y="16"/>
                      </a:lnTo>
                      <a:lnTo>
                        <a:pt x="99" y="35"/>
                      </a:lnTo>
                      <a:lnTo>
                        <a:pt x="116" y="59"/>
                      </a:lnTo>
                      <a:lnTo>
                        <a:pt x="124" y="71"/>
                      </a:lnTo>
                      <a:lnTo>
                        <a:pt x="132" y="84"/>
                      </a:lnTo>
                      <a:lnTo>
                        <a:pt x="139" y="96"/>
                      </a:lnTo>
                      <a:lnTo>
                        <a:pt x="145" y="107"/>
                      </a:lnTo>
                      <a:lnTo>
                        <a:pt x="149" y="118"/>
                      </a:lnTo>
                      <a:lnTo>
                        <a:pt x="151" y="128"/>
                      </a:lnTo>
                      <a:lnTo>
                        <a:pt x="152" y="135"/>
                      </a:lnTo>
                      <a:lnTo>
                        <a:pt x="151" y="141"/>
                      </a:lnTo>
                      <a:lnTo>
                        <a:pt x="150" y="145"/>
                      </a:lnTo>
                      <a:lnTo>
                        <a:pt x="150" y="150"/>
                      </a:lnTo>
                      <a:lnTo>
                        <a:pt x="152" y="154"/>
                      </a:lnTo>
                      <a:lnTo>
                        <a:pt x="156" y="159"/>
                      </a:lnTo>
                      <a:lnTo>
                        <a:pt x="164" y="170"/>
                      </a:lnTo>
                      <a:lnTo>
                        <a:pt x="175" y="179"/>
                      </a:lnTo>
                      <a:close/>
                    </a:path>
                  </a:pathLst>
                </a:custGeom>
                <a:solidFill>
                  <a:srgbClr val="8D45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2" name="Freeform 173"/>
                <p:cNvSpPr>
                  <a:spLocks/>
                </p:cNvSpPr>
                <p:nvPr/>
              </p:nvSpPr>
              <p:spPr bwMode="auto">
                <a:xfrm>
                  <a:off x="4092" y="2256"/>
                  <a:ext cx="19" cy="25"/>
                </a:xfrm>
                <a:custGeom>
                  <a:avLst/>
                  <a:gdLst/>
                  <a:ahLst/>
                  <a:cxnLst>
                    <a:cxn ang="0">
                      <a:pos x="174" y="178"/>
                    </a:cxn>
                    <a:cxn ang="0">
                      <a:pos x="166" y="189"/>
                    </a:cxn>
                    <a:cxn ang="0">
                      <a:pos x="155" y="199"/>
                    </a:cxn>
                    <a:cxn ang="0">
                      <a:pos x="143" y="207"/>
                    </a:cxn>
                    <a:cxn ang="0">
                      <a:pos x="129" y="214"/>
                    </a:cxn>
                    <a:cxn ang="0">
                      <a:pos x="116" y="220"/>
                    </a:cxn>
                    <a:cxn ang="0">
                      <a:pos x="102" y="223"/>
                    </a:cxn>
                    <a:cxn ang="0">
                      <a:pos x="88" y="227"/>
                    </a:cxn>
                    <a:cxn ang="0">
                      <a:pos x="72" y="228"/>
                    </a:cxn>
                    <a:cxn ang="0">
                      <a:pos x="62" y="227"/>
                    </a:cxn>
                    <a:cxn ang="0">
                      <a:pos x="53" y="225"/>
                    </a:cxn>
                    <a:cxn ang="0">
                      <a:pos x="44" y="224"/>
                    </a:cxn>
                    <a:cxn ang="0">
                      <a:pos x="34" y="222"/>
                    </a:cxn>
                    <a:cxn ang="0">
                      <a:pos x="25" y="219"/>
                    </a:cxn>
                    <a:cxn ang="0">
                      <a:pos x="16" y="216"/>
                    </a:cxn>
                    <a:cxn ang="0">
                      <a:pos x="9" y="211"/>
                    </a:cxn>
                    <a:cxn ang="0">
                      <a:pos x="0" y="206"/>
                    </a:cxn>
                    <a:cxn ang="0">
                      <a:pos x="60" y="0"/>
                    </a:cxn>
                    <a:cxn ang="0">
                      <a:pos x="64" y="0"/>
                    </a:cxn>
                    <a:cxn ang="0">
                      <a:pos x="69" y="3"/>
                    </a:cxn>
                    <a:cxn ang="0">
                      <a:pos x="76" y="8"/>
                    </a:cxn>
                    <a:cxn ang="0">
                      <a:pos x="82" y="16"/>
                    </a:cxn>
                    <a:cxn ang="0">
                      <a:pos x="99" y="35"/>
                    </a:cxn>
                    <a:cxn ang="0">
                      <a:pos x="116" y="59"/>
                    </a:cxn>
                    <a:cxn ang="0">
                      <a:pos x="124" y="71"/>
                    </a:cxn>
                    <a:cxn ang="0">
                      <a:pos x="132" y="84"/>
                    </a:cxn>
                    <a:cxn ang="0">
                      <a:pos x="139" y="96"/>
                    </a:cxn>
                    <a:cxn ang="0">
                      <a:pos x="145" y="107"/>
                    </a:cxn>
                    <a:cxn ang="0">
                      <a:pos x="149" y="118"/>
                    </a:cxn>
                    <a:cxn ang="0">
                      <a:pos x="151" y="128"/>
                    </a:cxn>
                    <a:cxn ang="0">
                      <a:pos x="152" y="135"/>
                    </a:cxn>
                    <a:cxn ang="0">
                      <a:pos x="151" y="141"/>
                    </a:cxn>
                    <a:cxn ang="0">
                      <a:pos x="150" y="145"/>
                    </a:cxn>
                    <a:cxn ang="0">
                      <a:pos x="150" y="150"/>
                    </a:cxn>
                    <a:cxn ang="0">
                      <a:pos x="152" y="154"/>
                    </a:cxn>
                    <a:cxn ang="0">
                      <a:pos x="156" y="159"/>
                    </a:cxn>
                    <a:cxn ang="0">
                      <a:pos x="163" y="168"/>
                    </a:cxn>
                    <a:cxn ang="0">
                      <a:pos x="174" y="178"/>
                    </a:cxn>
                  </a:cxnLst>
                  <a:rect l="0" t="0" r="r" b="b"/>
                  <a:pathLst>
                    <a:path w="174" h="228">
                      <a:moveTo>
                        <a:pt x="174" y="178"/>
                      </a:moveTo>
                      <a:lnTo>
                        <a:pt x="166" y="189"/>
                      </a:lnTo>
                      <a:lnTo>
                        <a:pt x="155" y="199"/>
                      </a:lnTo>
                      <a:lnTo>
                        <a:pt x="143" y="207"/>
                      </a:lnTo>
                      <a:lnTo>
                        <a:pt x="129" y="214"/>
                      </a:lnTo>
                      <a:lnTo>
                        <a:pt x="116" y="220"/>
                      </a:lnTo>
                      <a:lnTo>
                        <a:pt x="102" y="223"/>
                      </a:lnTo>
                      <a:lnTo>
                        <a:pt x="88" y="227"/>
                      </a:lnTo>
                      <a:lnTo>
                        <a:pt x="72" y="228"/>
                      </a:lnTo>
                      <a:lnTo>
                        <a:pt x="62" y="227"/>
                      </a:lnTo>
                      <a:lnTo>
                        <a:pt x="53" y="225"/>
                      </a:lnTo>
                      <a:lnTo>
                        <a:pt x="44" y="224"/>
                      </a:lnTo>
                      <a:lnTo>
                        <a:pt x="34" y="222"/>
                      </a:lnTo>
                      <a:lnTo>
                        <a:pt x="25" y="219"/>
                      </a:lnTo>
                      <a:lnTo>
                        <a:pt x="16" y="216"/>
                      </a:lnTo>
                      <a:lnTo>
                        <a:pt x="9" y="211"/>
                      </a:lnTo>
                      <a:lnTo>
                        <a:pt x="0" y="206"/>
                      </a:lnTo>
                      <a:lnTo>
                        <a:pt x="60" y="0"/>
                      </a:lnTo>
                      <a:lnTo>
                        <a:pt x="64" y="0"/>
                      </a:lnTo>
                      <a:lnTo>
                        <a:pt x="69" y="3"/>
                      </a:lnTo>
                      <a:lnTo>
                        <a:pt x="76" y="8"/>
                      </a:lnTo>
                      <a:lnTo>
                        <a:pt x="82" y="16"/>
                      </a:lnTo>
                      <a:lnTo>
                        <a:pt x="99" y="35"/>
                      </a:lnTo>
                      <a:lnTo>
                        <a:pt x="116" y="59"/>
                      </a:lnTo>
                      <a:lnTo>
                        <a:pt x="124" y="71"/>
                      </a:lnTo>
                      <a:lnTo>
                        <a:pt x="132" y="84"/>
                      </a:lnTo>
                      <a:lnTo>
                        <a:pt x="139" y="96"/>
                      </a:lnTo>
                      <a:lnTo>
                        <a:pt x="145" y="107"/>
                      </a:lnTo>
                      <a:lnTo>
                        <a:pt x="149" y="118"/>
                      </a:lnTo>
                      <a:lnTo>
                        <a:pt x="151" y="128"/>
                      </a:lnTo>
                      <a:lnTo>
                        <a:pt x="152" y="135"/>
                      </a:lnTo>
                      <a:lnTo>
                        <a:pt x="151" y="141"/>
                      </a:lnTo>
                      <a:lnTo>
                        <a:pt x="150" y="145"/>
                      </a:lnTo>
                      <a:lnTo>
                        <a:pt x="150" y="150"/>
                      </a:lnTo>
                      <a:lnTo>
                        <a:pt x="152" y="154"/>
                      </a:lnTo>
                      <a:lnTo>
                        <a:pt x="156" y="159"/>
                      </a:lnTo>
                      <a:lnTo>
                        <a:pt x="163" y="168"/>
                      </a:lnTo>
                      <a:lnTo>
                        <a:pt x="174" y="178"/>
                      </a:lnTo>
                      <a:close/>
                    </a:path>
                  </a:pathLst>
                </a:custGeom>
                <a:solidFill>
                  <a:srgbClr val="8E46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3" name="Freeform 174"/>
                <p:cNvSpPr>
                  <a:spLocks/>
                </p:cNvSpPr>
                <p:nvPr/>
              </p:nvSpPr>
              <p:spPr bwMode="auto">
                <a:xfrm>
                  <a:off x="4092" y="2256"/>
                  <a:ext cx="19" cy="25"/>
                </a:xfrm>
                <a:custGeom>
                  <a:avLst/>
                  <a:gdLst/>
                  <a:ahLst/>
                  <a:cxnLst>
                    <a:cxn ang="0">
                      <a:pos x="173" y="178"/>
                    </a:cxn>
                    <a:cxn ang="0">
                      <a:pos x="163" y="188"/>
                    </a:cxn>
                    <a:cxn ang="0">
                      <a:pos x="153" y="198"/>
                    </a:cxn>
                    <a:cxn ang="0">
                      <a:pos x="140" y="206"/>
                    </a:cxn>
                    <a:cxn ang="0">
                      <a:pos x="128" y="213"/>
                    </a:cxn>
                    <a:cxn ang="0">
                      <a:pos x="115" y="219"/>
                    </a:cxn>
                    <a:cxn ang="0">
                      <a:pos x="101" y="223"/>
                    </a:cxn>
                    <a:cxn ang="0">
                      <a:pos x="87" y="225"/>
                    </a:cxn>
                    <a:cxn ang="0">
                      <a:pos x="71" y="227"/>
                    </a:cxn>
                    <a:cxn ang="0">
                      <a:pos x="61" y="225"/>
                    </a:cxn>
                    <a:cxn ang="0">
                      <a:pos x="52" y="224"/>
                    </a:cxn>
                    <a:cxn ang="0">
                      <a:pos x="43" y="223"/>
                    </a:cxn>
                    <a:cxn ang="0">
                      <a:pos x="33" y="221"/>
                    </a:cxn>
                    <a:cxn ang="0">
                      <a:pos x="24" y="218"/>
                    </a:cxn>
                    <a:cxn ang="0">
                      <a:pos x="15" y="214"/>
                    </a:cxn>
                    <a:cxn ang="0">
                      <a:pos x="8" y="210"/>
                    </a:cxn>
                    <a:cxn ang="0">
                      <a:pos x="0" y="205"/>
                    </a:cxn>
                    <a:cxn ang="0">
                      <a:pos x="59" y="0"/>
                    </a:cxn>
                    <a:cxn ang="0">
                      <a:pos x="63" y="0"/>
                    </a:cxn>
                    <a:cxn ang="0">
                      <a:pos x="68" y="3"/>
                    </a:cxn>
                    <a:cxn ang="0">
                      <a:pos x="75" y="8"/>
                    </a:cxn>
                    <a:cxn ang="0">
                      <a:pos x="81" y="16"/>
                    </a:cxn>
                    <a:cxn ang="0">
                      <a:pos x="98" y="35"/>
                    </a:cxn>
                    <a:cxn ang="0">
                      <a:pos x="115" y="59"/>
                    </a:cxn>
                    <a:cxn ang="0">
                      <a:pos x="123" y="71"/>
                    </a:cxn>
                    <a:cxn ang="0">
                      <a:pos x="131" y="84"/>
                    </a:cxn>
                    <a:cxn ang="0">
                      <a:pos x="138" y="96"/>
                    </a:cxn>
                    <a:cxn ang="0">
                      <a:pos x="144" y="107"/>
                    </a:cxn>
                    <a:cxn ang="0">
                      <a:pos x="148" y="118"/>
                    </a:cxn>
                    <a:cxn ang="0">
                      <a:pos x="150" y="128"/>
                    </a:cxn>
                    <a:cxn ang="0">
                      <a:pos x="151" y="135"/>
                    </a:cxn>
                    <a:cxn ang="0">
                      <a:pos x="150" y="141"/>
                    </a:cxn>
                    <a:cxn ang="0">
                      <a:pos x="149" y="145"/>
                    </a:cxn>
                    <a:cxn ang="0">
                      <a:pos x="149" y="149"/>
                    </a:cxn>
                    <a:cxn ang="0">
                      <a:pos x="151" y="154"/>
                    </a:cxn>
                    <a:cxn ang="0">
                      <a:pos x="154" y="159"/>
                    </a:cxn>
                    <a:cxn ang="0">
                      <a:pos x="162" y="168"/>
                    </a:cxn>
                    <a:cxn ang="0">
                      <a:pos x="173" y="178"/>
                    </a:cxn>
                  </a:cxnLst>
                  <a:rect l="0" t="0" r="r" b="b"/>
                  <a:pathLst>
                    <a:path w="173" h="227">
                      <a:moveTo>
                        <a:pt x="173" y="178"/>
                      </a:moveTo>
                      <a:lnTo>
                        <a:pt x="163" y="188"/>
                      </a:lnTo>
                      <a:lnTo>
                        <a:pt x="153" y="198"/>
                      </a:lnTo>
                      <a:lnTo>
                        <a:pt x="140" y="206"/>
                      </a:lnTo>
                      <a:lnTo>
                        <a:pt x="128" y="213"/>
                      </a:lnTo>
                      <a:lnTo>
                        <a:pt x="115" y="219"/>
                      </a:lnTo>
                      <a:lnTo>
                        <a:pt x="101" y="223"/>
                      </a:lnTo>
                      <a:lnTo>
                        <a:pt x="87" y="225"/>
                      </a:lnTo>
                      <a:lnTo>
                        <a:pt x="71" y="227"/>
                      </a:lnTo>
                      <a:lnTo>
                        <a:pt x="61" y="225"/>
                      </a:lnTo>
                      <a:lnTo>
                        <a:pt x="52" y="224"/>
                      </a:lnTo>
                      <a:lnTo>
                        <a:pt x="43" y="223"/>
                      </a:lnTo>
                      <a:lnTo>
                        <a:pt x="33" y="221"/>
                      </a:lnTo>
                      <a:lnTo>
                        <a:pt x="24" y="218"/>
                      </a:lnTo>
                      <a:lnTo>
                        <a:pt x="15" y="214"/>
                      </a:lnTo>
                      <a:lnTo>
                        <a:pt x="8" y="210"/>
                      </a:lnTo>
                      <a:lnTo>
                        <a:pt x="0" y="205"/>
                      </a:lnTo>
                      <a:lnTo>
                        <a:pt x="59" y="0"/>
                      </a:lnTo>
                      <a:lnTo>
                        <a:pt x="63" y="0"/>
                      </a:lnTo>
                      <a:lnTo>
                        <a:pt x="68" y="3"/>
                      </a:lnTo>
                      <a:lnTo>
                        <a:pt x="75" y="8"/>
                      </a:lnTo>
                      <a:lnTo>
                        <a:pt x="81" y="16"/>
                      </a:lnTo>
                      <a:lnTo>
                        <a:pt x="98" y="35"/>
                      </a:lnTo>
                      <a:lnTo>
                        <a:pt x="115" y="59"/>
                      </a:lnTo>
                      <a:lnTo>
                        <a:pt x="123" y="71"/>
                      </a:lnTo>
                      <a:lnTo>
                        <a:pt x="131" y="84"/>
                      </a:lnTo>
                      <a:lnTo>
                        <a:pt x="138" y="96"/>
                      </a:lnTo>
                      <a:lnTo>
                        <a:pt x="144" y="107"/>
                      </a:lnTo>
                      <a:lnTo>
                        <a:pt x="148" y="118"/>
                      </a:lnTo>
                      <a:lnTo>
                        <a:pt x="150" y="128"/>
                      </a:lnTo>
                      <a:lnTo>
                        <a:pt x="151" y="135"/>
                      </a:lnTo>
                      <a:lnTo>
                        <a:pt x="150" y="141"/>
                      </a:lnTo>
                      <a:lnTo>
                        <a:pt x="149" y="145"/>
                      </a:lnTo>
                      <a:lnTo>
                        <a:pt x="149" y="149"/>
                      </a:lnTo>
                      <a:lnTo>
                        <a:pt x="151" y="154"/>
                      </a:lnTo>
                      <a:lnTo>
                        <a:pt x="154" y="159"/>
                      </a:lnTo>
                      <a:lnTo>
                        <a:pt x="162" y="168"/>
                      </a:lnTo>
                      <a:lnTo>
                        <a:pt x="173" y="178"/>
                      </a:lnTo>
                      <a:close/>
                    </a:path>
                  </a:pathLst>
                </a:custGeom>
                <a:solidFill>
                  <a:srgbClr val="8F47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4" name="Freeform 175"/>
                <p:cNvSpPr>
                  <a:spLocks/>
                </p:cNvSpPr>
                <p:nvPr/>
              </p:nvSpPr>
              <p:spPr bwMode="auto">
                <a:xfrm>
                  <a:off x="4092" y="2256"/>
                  <a:ext cx="19" cy="25"/>
                </a:xfrm>
                <a:custGeom>
                  <a:avLst/>
                  <a:gdLst/>
                  <a:ahLst/>
                  <a:cxnLst>
                    <a:cxn ang="0">
                      <a:pos x="172" y="177"/>
                    </a:cxn>
                    <a:cxn ang="0">
                      <a:pos x="162" y="188"/>
                    </a:cxn>
                    <a:cxn ang="0">
                      <a:pos x="151" y="197"/>
                    </a:cxn>
                    <a:cxn ang="0">
                      <a:pos x="140" y="206"/>
                    </a:cxn>
                    <a:cxn ang="0">
                      <a:pos x="128" y="212"/>
                    </a:cxn>
                    <a:cxn ang="0">
                      <a:pos x="115" y="218"/>
                    </a:cxn>
                    <a:cxn ang="0">
                      <a:pos x="101" y="221"/>
                    </a:cxn>
                    <a:cxn ang="0">
                      <a:pos x="87" y="224"/>
                    </a:cxn>
                    <a:cxn ang="0">
                      <a:pos x="71" y="225"/>
                    </a:cxn>
                    <a:cxn ang="0">
                      <a:pos x="61" y="224"/>
                    </a:cxn>
                    <a:cxn ang="0">
                      <a:pos x="52" y="223"/>
                    </a:cxn>
                    <a:cxn ang="0">
                      <a:pos x="43" y="222"/>
                    </a:cxn>
                    <a:cxn ang="0">
                      <a:pos x="34" y="220"/>
                    </a:cxn>
                    <a:cxn ang="0">
                      <a:pos x="24" y="217"/>
                    </a:cxn>
                    <a:cxn ang="0">
                      <a:pos x="17" y="213"/>
                    </a:cxn>
                    <a:cxn ang="0">
                      <a:pos x="8" y="209"/>
                    </a:cxn>
                    <a:cxn ang="0">
                      <a:pos x="0" y="204"/>
                    </a:cxn>
                    <a:cxn ang="0">
                      <a:pos x="59" y="0"/>
                    </a:cxn>
                    <a:cxn ang="0">
                      <a:pos x="63" y="0"/>
                    </a:cxn>
                    <a:cxn ang="0">
                      <a:pos x="68" y="3"/>
                    </a:cxn>
                    <a:cxn ang="0">
                      <a:pos x="75" y="8"/>
                    </a:cxn>
                    <a:cxn ang="0">
                      <a:pos x="81" y="16"/>
                    </a:cxn>
                    <a:cxn ang="0">
                      <a:pos x="98" y="35"/>
                    </a:cxn>
                    <a:cxn ang="0">
                      <a:pos x="115" y="59"/>
                    </a:cxn>
                    <a:cxn ang="0">
                      <a:pos x="123" y="71"/>
                    </a:cxn>
                    <a:cxn ang="0">
                      <a:pos x="131" y="84"/>
                    </a:cxn>
                    <a:cxn ang="0">
                      <a:pos x="138" y="96"/>
                    </a:cxn>
                    <a:cxn ang="0">
                      <a:pos x="144" y="107"/>
                    </a:cxn>
                    <a:cxn ang="0">
                      <a:pos x="148" y="118"/>
                    </a:cxn>
                    <a:cxn ang="0">
                      <a:pos x="150" y="128"/>
                    </a:cxn>
                    <a:cxn ang="0">
                      <a:pos x="151" y="135"/>
                    </a:cxn>
                    <a:cxn ang="0">
                      <a:pos x="150" y="141"/>
                    </a:cxn>
                    <a:cxn ang="0">
                      <a:pos x="149" y="144"/>
                    </a:cxn>
                    <a:cxn ang="0">
                      <a:pos x="149" y="149"/>
                    </a:cxn>
                    <a:cxn ang="0">
                      <a:pos x="151" y="153"/>
                    </a:cxn>
                    <a:cxn ang="0">
                      <a:pos x="154" y="159"/>
                    </a:cxn>
                    <a:cxn ang="0">
                      <a:pos x="161" y="167"/>
                    </a:cxn>
                    <a:cxn ang="0">
                      <a:pos x="172" y="177"/>
                    </a:cxn>
                  </a:cxnLst>
                  <a:rect l="0" t="0" r="r" b="b"/>
                  <a:pathLst>
                    <a:path w="172" h="225">
                      <a:moveTo>
                        <a:pt x="172" y="177"/>
                      </a:moveTo>
                      <a:lnTo>
                        <a:pt x="162" y="188"/>
                      </a:lnTo>
                      <a:lnTo>
                        <a:pt x="151" y="197"/>
                      </a:lnTo>
                      <a:lnTo>
                        <a:pt x="140" y="206"/>
                      </a:lnTo>
                      <a:lnTo>
                        <a:pt x="128" y="212"/>
                      </a:lnTo>
                      <a:lnTo>
                        <a:pt x="115" y="218"/>
                      </a:lnTo>
                      <a:lnTo>
                        <a:pt x="101" y="221"/>
                      </a:lnTo>
                      <a:lnTo>
                        <a:pt x="87" y="224"/>
                      </a:lnTo>
                      <a:lnTo>
                        <a:pt x="71" y="225"/>
                      </a:lnTo>
                      <a:lnTo>
                        <a:pt x="61" y="224"/>
                      </a:lnTo>
                      <a:lnTo>
                        <a:pt x="52" y="223"/>
                      </a:lnTo>
                      <a:lnTo>
                        <a:pt x="43" y="222"/>
                      </a:lnTo>
                      <a:lnTo>
                        <a:pt x="34" y="220"/>
                      </a:lnTo>
                      <a:lnTo>
                        <a:pt x="24" y="217"/>
                      </a:lnTo>
                      <a:lnTo>
                        <a:pt x="17" y="213"/>
                      </a:lnTo>
                      <a:lnTo>
                        <a:pt x="8" y="209"/>
                      </a:lnTo>
                      <a:lnTo>
                        <a:pt x="0" y="204"/>
                      </a:lnTo>
                      <a:lnTo>
                        <a:pt x="59" y="0"/>
                      </a:lnTo>
                      <a:lnTo>
                        <a:pt x="63" y="0"/>
                      </a:lnTo>
                      <a:lnTo>
                        <a:pt x="68" y="3"/>
                      </a:lnTo>
                      <a:lnTo>
                        <a:pt x="75" y="8"/>
                      </a:lnTo>
                      <a:lnTo>
                        <a:pt x="81" y="16"/>
                      </a:lnTo>
                      <a:lnTo>
                        <a:pt x="98" y="35"/>
                      </a:lnTo>
                      <a:lnTo>
                        <a:pt x="115" y="59"/>
                      </a:lnTo>
                      <a:lnTo>
                        <a:pt x="123" y="71"/>
                      </a:lnTo>
                      <a:lnTo>
                        <a:pt x="131" y="84"/>
                      </a:lnTo>
                      <a:lnTo>
                        <a:pt x="138" y="96"/>
                      </a:lnTo>
                      <a:lnTo>
                        <a:pt x="144" y="107"/>
                      </a:lnTo>
                      <a:lnTo>
                        <a:pt x="148" y="118"/>
                      </a:lnTo>
                      <a:lnTo>
                        <a:pt x="150" y="128"/>
                      </a:lnTo>
                      <a:lnTo>
                        <a:pt x="151" y="135"/>
                      </a:lnTo>
                      <a:lnTo>
                        <a:pt x="150" y="141"/>
                      </a:lnTo>
                      <a:lnTo>
                        <a:pt x="149" y="144"/>
                      </a:lnTo>
                      <a:lnTo>
                        <a:pt x="149" y="149"/>
                      </a:lnTo>
                      <a:lnTo>
                        <a:pt x="151" y="153"/>
                      </a:lnTo>
                      <a:lnTo>
                        <a:pt x="154" y="159"/>
                      </a:lnTo>
                      <a:lnTo>
                        <a:pt x="161" y="167"/>
                      </a:lnTo>
                      <a:lnTo>
                        <a:pt x="172" y="177"/>
                      </a:lnTo>
                      <a:close/>
                    </a:path>
                  </a:pathLst>
                </a:custGeom>
                <a:solidFill>
                  <a:srgbClr val="90498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5" name="Freeform 176"/>
                <p:cNvSpPr>
                  <a:spLocks/>
                </p:cNvSpPr>
                <p:nvPr/>
              </p:nvSpPr>
              <p:spPr bwMode="auto">
                <a:xfrm>
                  <a:off x="4092" y="2256"/>
                  <a:ext cx="19" cy="25"/>
                </a:xfrm>
                <a:custGeom>
                  <a:avLst/>
                  <a:gdLst/>
                  <a:ahLst/>
                  <a:cxnLst>
                    <a:cxn ang="0">
                      <a:pos x="171" y="176"/>
                    </a:cxn>
                    <a:cxn ang="0">
                      <a:pos x="161" y="187"/>
                    </a:cxn>
                    <a:cxn ang="0">
                      <a:pos x="151" y="196"/>
                    </a:cxn>
                    <a:cxn ang="0">
                      <a:pos x="139" y="205"/>
                    </a:cxn>
                    <a:cxn ang="0">
                      <a:pos x="127" y="211"/>
                    </a:cxn>
                    <a:cxn ang="0">
                      <a:pos x="114" y="217"/>
                    </a:cxn>
                    <a:cxn ang="0">
                      <a:pos x="101" y="221"/>
                    </a:cxn>
                    <a:cxn ang="0">
                      <a:pos x="87" y="223"/>
                    </a:cxn>
                    <a:cxn ang="0">
                      <a:pos x="71" y="224"/>
                    </a:cxn>
                    <a:cxn ang="0">
                      <a:pos x="61" y="223"/>
                    </a:cxn>
                    <a:cxn ang="0">
                      <a:pos x="52" y="222"/>
                    </a:cxn>
                    <a:cxn ang="0">
                      <a:pos x="43" y="221"/>
                    </a:cxn>
                    <a:cxn ang="0">
                      <a:pos x="34" y="219"/>
                    </a:cxn>
                    <a:cxn ang="0">
                      <a:pos x="25" y="216"/>
                    </a:cxn>
                    <a:cxn ang="0">
                      <a:pos x="17" y="212"/>
                    </a:cxn>
                    <a:cxn ang="0">
                      <a:pos x="8" y="208"/>
                    </a:cxn>
                    <a:cxn ang="0">
                      <a:pos x="0" y="202"/>
                    </a:cxn>
                    <a:cxn ang="0">
                      <a:pos x="59" y="0"/>
                    </a:cxn>
                    <a:cxn ang="0">
                      <a:pos x="63" y="0"/>
                    </a:cxn>
                    <a:cxn ang="0">
                      <a:pos x="68" y="3"/>
                    </a:cxn>
                    <a:cxn ang="0">
                      <a:pos x="75" y="8"/>
                    </a:cxn>
                    <a:cxn ang="0">
                      <a:pos x="81" y="16"/>
                    </a:cxn>
                    <a:cxn ang="0">
                      <a:pos x="98" y="35"/>
                    </a:cxn>
                    <a:cxn ang="0">
                      <a:pos x="115" y="59"/>
                    </a:cxn>
                    <a:cxn ang="0">
                      <a:pos x="123" y="71"/>
                    </a:cxn>
                    <a:cxn ang="0">
                      <a:pos x="131" y="84"/>
                    </a:cxn>
                    <a:cxn ang="0">
                      <a:pos x="138" y="96"/>
                    </a:cxn>
                    <a:cxn ang="0">
                      <a:pos x="144" y="107"/>
                    </a:cxn>
                    <a:cxn ang="0">
                      <a:pos x="148" y="118"/>
                    </a:cxn>
                    <a:cxn ang="0">
                      <a:pos x="150" y="128"/>
                    </a:cxn>
                    <a:cxn ang="0">
                      <a:pos x="151" y="135"/>
                    </a:cxn>
                    <a:cxn ang="0">
                      <a:pos x="150" y="141"/>
                    </a:cxn>
                    <a:cxn ang="0">
                      <a:pos x="149" y="144"/>
                    </a:cxn>
                    <a:cxn ang="0">
                      <a:pos x="149" y="149"/>
                    </a:cxn>
                    <a:cxn ang="0">
                      <a:pos x="151" y="153"/>
                    </a:cxn>
                    <a:cxn ang="0">
                      <a:pos x="154" y="157"/>
                    </a:cxn>
                    <a:cxn ang="0">
                      <a:pos x="161" y="167"/>
                    </a:cxn>
                    <a:cxn ang="0">
                      <a:pos x="171" y="176"/>
                    </a:cxn>
                  </a:cxnLst>
                  <a:rect l="0" t="0" r="r" b="b"/>
                  <a:pathLst>
                    <a:path w="171" h="224">
                      <a:moveTo>
                        <a:pt x="171" y="176"/>
                      </a:moveTo>
                      <a:lnTo>
                        <a:pt x="161" y="187"/>
                      </a:lnTo>
                      <a:lnTo>
                        <a:pt x="151" y="196"/>
                      </a:lnTo>
                      <a:lnTo>
                        <a:pt x="139" y="205"/>
                      </a:lnTo>
                      <a:lnTo>
                        <a:pt x="127" y="211"/>
                      </a:lnTo>
                      <a:lnTo>
                        <a:pt x="114" y="217"/>
                      </a:lnTo>
                      <a:lnTo>
                        <a:pt x="101" y="221"/>
                      </a:lnTo>
                      <a:lnTo>
                        <a:pt x="87" y="223"/>
                      </a:lnTo>
                      <a:lnTo>
                        <a:pt x="71" y="224"/>
                      </a:lnTo>
                      <a:lnTo>
                        <a:pt x="61" y="223"/>
                      </a:lnTo>
                      <a:lnTo>
                        <a:pt x="52" y="222"/>
                      </a:lnTo>
                      <a:lnTo>
                        <a:pt x="43" y="221"/>
                      </a:lnTo>
                      <a:lnTo>
                        <a:pt x="34" y="219"/>
                      </a:lnTo>
                      <a:lnTo>
                        <a:pt x="25" y="216"/>
                      </a:lnTo>
                      <a:lnTo>
                        <a:pt x="17" y="212"/>
                      </a:lnTo>
                      <a:lnTo>
                        <a:pt x="8" y="208"/>
                      </a:lnTo>
                      <a:lnTo>
                        <a:pt x="0" y="202"/>
                      </a:lnTo>
                      <a:lnTo>
                        <a:pt x="59" y="0"/>
                      </a:lnTo>
                      <a:lnTo>
                        <a:pt x="63" y="0"/>
                      </a:lnTo>
                      <a:lnTo>
                        <a:pt x="68" y="3"/>
                      </a:lnTo>
                      <a:lnTo>
                        <a:pt x="75" y="8"/>
                      </a:lnTo>
                      <a:lnTo>
                        <a:pt x="81" y="16"/>
                      </a:lnTo>
                      <a:lnTo>
                        <a:pt x="98" y="35"/>
                      </a:lnTo>
                      <a:lnTo>
                        <a:pt x="115" y="59"/>
                      </a:lnTo>
                      <a:lnTo>
                        <a:pt x="123" y="71"/>
                      </a:lnTo>
                      <a:lnTo>
                        <a:pt x="131" y="84"/>
                      </a:lnTo>
                      <a:lnTo>
                        <a:pt x="138" y="96"/>
                      </a:lnTo>
                      <a:lnTo>
                        <a:pt x="144" y="107"/>
                      </a:lnTo>
                      <a:lnTo>
                        <a:pt x="148" y="118"/>
                      </a:lnTo>
                      <a:lnTo>
                        <a:pt x="150" y="128"/>
                      </a:lnTo>
                      <a:lnTo>
                        <a:pt x="151" y="135"/>
                      </a:lnTo>
                      <a:lnTo>
                        <a:pt x="150" y="141"/>
                      </a:lnTo>
                      <a:lnTo>
                        <a:pt x="149" y="144"/>
                      </a:lnTo>
                      <a:lnTo>
                        <a:pt x="149" y="149"/>
                      </a:lnTo>
                      <a:lnTo>
                        <a:pt x="151" y="153"/>
                      </a:lnTo>
                      <a:lnTo>
                        <a:pt x="154" y="157"/>
                      </a:lnTo>
                      <a:lnTo>
                        <a:pt x="161" y="167"/>
                      </a:lnTo>
                      <a:lnTo>
                        <a:pt x="171" y="176"/>
                      </a:lnTo>
                      <a:close/>
                    </a:path>
                  </a:pathLst>
                </a:custGeom>
                <a:solidFill>
                  <a:srgbClr val="904A8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6" name="Freeform 177"/>
                <p:cNvSpPr>
                  <a:spLocks/>
                </p:cNvSpPr>
                <p:nvPr/>
              </p:nvSpPr>
              <p:spPr bwMode="auto">
                <a:xfrm>
                  <a:off x="4092" y="2256"/>
                  <a:ext cx="19" cy="25"/>
                </a:xfrm>
                <a:custGeom>
                  <a:avLst/>
                  <a:gdLst/>
                  <a:ahLst/>
                  <a:cxnLst>
                    <a:cxn ang="0">
                      <a:pos x="169" y="176"/>
                    </a:cxn>
                    <a:cxn ang="0">
                      <a:pos x="160" y="186"/>
                    </a:cxn>
                    <a:cxn ang="0">
                      <a:pos x="149" y="196"/>
                    </a:cxn>
                    <a:cxn ang="0">
                      <a:pos x="138" y="204"/>
                    </a:cxn>
                    <a:cxn ang="0">
                      <a:pos x="126" y="210"/>
                    </a:cxn>
                    <a:cxn ang="0">
                      <a:pos x="113" y="216"/>
                    </a:cxn>
                    <a:cxn ang="0">
                      <a:pos x="99" y="220"/>
                    </a:cxn>
                    <a:cxn ang="0">
                      <a:pos x="85" y="222"/>
                    </a:cxn>
                    <a:cxn ang="0">
                      <a:pos x="70" y="223"/>
                    </a:cxn>
                    <a:cxn ang="0">
                      <a:pos x="60" y="222"/>
                    </a:cxn>
                    <a:cxn ang="0">
                      <a:pos x="51" y="221"/>
                    </a:cxn>
                    <a:cxn ang="0">
                      <a:pos x="42" y="220"/>
                    </a:cxn>
                    <a:cxn ang="0">
                      <a:pos x="33" y="218"/>
                    </a:cxn>
                    <a:cxn ang="0">
                      <a:pos x="24" y="214"/>
                    </a:cxn>
                    <a:cxn ang="0">
                      <a:pos x="16" y="211"/>
                    </a:cxn>
                    <a:cxn ang="0">
                      <a:pos x="8" y="207"/>
                    </a:cxn>
                    <a:cxn ang="0">
                      <a:pos x="0" y="201"/>
                    </a:cxn>
                    <a:cxn ang="0">
                      <a:pos x="58" y="0"/>
                    </a:cxn>
                    <a:cxn ang="0">
                      <a:pos x="62" y="0"/>
                    </a:cxn>
                    <a:cxn ang="0">
                      <a:pos x="67" y="3"/>
                    </a:cxn>
                    <a:cxn ang="0">
                      <a:pos x="74" y="8"/>
                    </a:cxn>
                    <a:cxn ang="0">
                      <a:pos x="80" y="16"/>
                    </a:cxn>
                    <a:cxn ang="0">
                      <a:pos x="97" y="35"/>
                    </a:cxn>
                    <a:cxn ang="0">
                      <a:pos x="114" y="59"/>
                    </a:cxn>
                    <a:cxn ang="0">
                      <a:pos x="122" y="71"/>
                    </a:cxn>
                    <a:cxn ang="0">
                      <a:pos x="130" y="84"/>
                    </a:cxn>
                    <a:cxn ang="0">
                      <a:pos x="137" y="96"/>
                    </a:cxn>
                    <a:cxn ang="0">
                      <a:pos x="143" y="107"/>
                    </a:cxn>
                    <a:cxn ang="0">
                      <a:pos x="147" y="118"/>
                    </a:cxn>
                    <a:cxn ang="0">
                      <a:pos x="149" y="128"/>
                    </a:cxn>
                    <a:cxn ang="0">
                      <a:pos x="150" y="135"/>
                    </a:cxn>
                    <a:cxn ang="0">
                      <a:pos x="149" y="141"/>
                    </a:cxn>
                    <a:cxn ang="0">
                      <a:pos x="148" y="144"/>
                    </a:cxn>
                    <a:cxn ang="0">
                      <a:pos x="148" y="149"/>
                    </a:cxn>
                    <a:cxn ang="0">
                      <a:pos x="149" y="153"/>
                    </a:cxn>
                    <a:cxn ang="0">
                      <a:pos x="153" y="157"/>
                    </a:cxn>
                    <a:cxn ang="0">
                      <a:pos x="159" y="166"/>
                    </a:cxn>
                    <a:cxn ang="0">
                      <a:pos x="169" y="176"/>
                    </a:cxn>
                  </a:cxnLst>
                  <a:rect l="0" t="0" r="r" b="b"/>
                  <a:pathLst>
                    <a:path w="169" h="223">
                      <a:moveTo>
                        <a:pt x="169" y="176"/>
                      </a:moveTo>
                      <a:lnTo>
                        <a:pt x="160" y="186"/>
                      </a:lnTo>
                      <a:lnTo>
                        <a:pt x="149" y="196"/>
                      </a:lnTo>
                      <a:lnTo>
                        <a:pt x="138" y="204"/>
                      </a:lnTo>
                      <a:lnTo>
                        <a:pt x="126" y="210"/>
                      </a:lnTo>
                      <a:lnTo>
                        <a:pt x="113" y="216"/>
                      </a:lnTo>
                      <a:lnTo>
                        <a:pt x="99" y="220"/>
                      </a:lnTo>
                      <a:lnTo>
                        <a:pt x="85" y="222"/>
                      </a:lnTo>
                      <a:lnTo>
                        <a:pt x="70" y="223"/>
                      </a:lnTo>
                      <a:lnTo>
                        <a:pt x="60" y="222"/>
                      </a:lnTo>
                      <a:lnTo>
                        <a:pt x="51" y="221"/>
                      </a:lnTo>
                      <a:lnTo>
                        <a:pt x="42" y="220"/>
                      </a:lnTo>
                      <a:lnTo>
                        <a:pt x="33" y="218"/>
                      </a:lnTo>
                      <a:lnTo>
                        <a:pt x="24" y="214"/>
                      </a:lnTo>
                      <a:lnTo>
                        <a:pt x="16" y="211"/>
                      </a:lnTo>
                      <a:lnTo>
                        <a:pt x="8" y="207"/>
                      </a:lnTo>
                      <a:lnTo>
                        <a:pt x="0" y="201"/>
                      </a:lnTo>
                      <a:lnTo>
                        <a:pt x="58" y="0"/>
                      </a:lnTo>
                      <a:lnTo>
                        <a:pt x="62" y="0"/>
                      </a:lnTo>
                      <a:lnTo>
                        <a:pt x="67" y="3"/>
                      </a:lnTo>
                      <a:lnTo>
                        <a:pt x="74" y="8"/>
                      </a:lnTo>
                      <a:lnTo>
                        <a:pt x="80" y="16"/>
                      </a:lnTo>
                      <a:lnTo>
                        <a:pt x="97" y="35"/>
                      </a:lnTo>
                      <a:lnTo>
                        <a:pt x="114" y="59"/>
                      </a:lnTo>
                      <a:lnTo>
                        <a:pt x="122" y="71"/>
                      </a:lnTo>
                      <a:lnTo>
                        <a:pt x="130" y="84"/>
                      </a:lnTo>
                      <a:lnTo>
                        <a:pt x="137" y="96"/>
                      </a:lnTo>
                      <a:lnTo>
                        <a:pt x="143" y="107"/>
                      </a:lnTo>
                      <a:lnTo>
                        <a:pt x="147" y="118"/>
                      </a:lnTo>
                      <a:lnTo>
                        <a:pt x="149" y="128"/>
                      </a:lnTo>
                      <a:lnTo>
                        <a:pt x="150" y="135"/>
                      </a:lnTo>
                      <a:lnTo>
                        <a:pt x="149" y="141"/>
                      </a:lnTo>
                      <a:lnTo>
                        <a:pt x="148" y="144"/>
                      </a:lnTo>
                      <a:lnTo>
                        <a:pt x="148" y="149"/>
                      </a:lnTo>
                      <a:lnTo>
                        <a:pt x="149" y="153"/>
                      </a:lnTo>
                      <a:lnTo>
                        <a:pt x="153" y="157"/>
                      </a:lnTo>
                      <a:lnTo>
                        <a:pt x="159" y="166"/>
                      </a:lnTo>
                      <a:lnTo>
                        <a:pt x="169" y="176"/>
                      </a:lnTo>
                      <a:close/>
                    </a:path>
                  </a:pathLst>
                </a:custGeom>
                <a:solidFill>
                  <a:srgbClr val="914B8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7" name="Freeform 178"/>
                <p:cNvSpPr>
                  <a:spLocks/>
                </p:cNvSpPr>
                <p:nvPr/>
              </p:nvSpPr>
              <p:spPr bwMode="auto">
                <a:xfrm>
                  <a:off x="4092" y="2256"/>
                  <a:ext cx="19" cy="25"/>
                </a:xfrm>
                <a:custGeom>
                  <a:avLst/>
                  <a:gdLst/>
                  <a:ahLst/>
                  <a:cxnLst>
                    <a:cxn ang="0">
                      <a:pos x="169" y="175"/>
                    </a:cxn>
                    <a:cxn ang="0">
                      <a:pos x="159" y="185"/>
                    </a:cxn>
                    <a:cxn ang="0">
                      <a:pos x="149" y="195"/>
                    </a:cxn>
                    <a:cxn ang="0">
                      <a:pos x="137" y="202"/>
                    </a:cxn>
                    <a:cxn ang="0">
                      <a:pos x="125" y="209"/>
                    </a:cxn>
                    <a:cxn ang="0">
                      <a:pos x="113" y="214"/>
                    </a:cxn>
                    <a:cxn ang="0">
                      <a:pos x="99" y="219"/>
                    </a:cxn>
                    <a:cxn ang="0">
                      <a:pos x="85" y="221"/>
                    </a:cxn>
                    <a:cxn ang="0">
                      <a:pos x="70" y="222"/>
                    </a:cxn>
                    <a:cxn ang="0">
                      <a:pos x="60" y="221"/>
                    </a:cxn>
                    <a:cxn ang="0">
                      <a:pos x="52" y="220"/>
                    </a:cxn>
                    <a:cxn ang="0">
                      <a:pos x="42" y="219"/>
                    </a:cxn>
                    <a:cxn ang="0">
                      <a:pos x="33" y="217"/>
                    </a:cxn>
                    <a:cxn ang="0">
                      <a:pos x="24" y="213"/>
                    </a:cxn>
                    <a:cxn ang="0">
                      <a:pos x="16" y="210"/>
                    </a:cxn>
                    <a:cxn ang="0">
                      <a:pos x="8" y="206"/>
                    </a:cxn>
                    <a:cxn ang="0">
                      <a:pos x="0" y="200"/>
                    </a:cxn>
                    <a:cxn ang="0">
                      <a:pos x="58" y="0"/>
                    </a:cxn>
                    <a:cxn ang="0">
                      <a:pos x="62" y="0"/>
                    </a:cxn>
                    <a:cxn ang="0">
                      <a:pos x="67" y="3"/>
                    </a:cxn>
                    <a:cxn ang="0">
                      <a:pos x="74" y="8"/>
                    </a:cxn>
                    <a:cxn ang="0">
                      <a:pos x="80" y="16"/>
                    </a:cxn>
                    <a:cxn ang="0">
                      <a:pos x="97" y="35"/>
                    </a:cxn>
                    <a:cxn ang="0">
                      <a:pos x="114" y="59"/>
                    </a:cxn>
                    <a:cxn ang="0">
                      <a:pos x="122" y="71"/>
                    </a:cxn>
                    <a:cxn ang="0">
                      <a:pos x="130" y="84"/>
                    </a:cxn>
                    <a:cxn ang="0">
                      <a:pos x="137" y="96"/>
                    </a:cxn>
                    <a:cxn ang="0">
                      <a:pos x="143" y="107"/>
                    </a:cxn>
                    <a:cxn ang="0">
                      <a:pos x="147" y="118"/>
                    </a:cxn>
                    <a:cxn ang="0">
                      <a:pos x="149" y="128"/>
                    </a:cxn>
                    <a:cxn ang="0">
                      <a:pos x="150" y="135"/>
                    </a:cxn>
                    <a:cxn ang="0">
                      <a:pos x="149" y="141"/>
                    </a:cxn>
                    <a:cxn ang="0">
                      <a:pos x="148" y="144"/>
                    </a:cxn>
                    <a:cxn ang="0">
                      <a:pos x="148" y="149"/>
                    </a:cxn>
                    <a:cxn ang="0">
                      <a:pos x="149" y="153"/>
                    </a:cxn>
                    <a:cxn ang="0">
                      <a:pos x="152" y="157"/>
                    </a:cxn>
                    <a:cxn ang="0">
                      <a:pos x="159" y="166"/>
                    </a:cxn>
                    <a:cxn ang="0">
                      <a:pos x="169" y="175"/>
                    </a:cxn>
                  </a:cxnLst>
                  <a:rect l="0" t="0" r="r" b="b"/>
                  <a:pathLst>
                    <a:path w="169" h="222">
                      <a:moveTo>
                        <a:pt x="169" y="175"/>
                      </a:moveTo>
                      <a:lnTo>
                        <a:pt x="159" y="185"/>
                      </a:lnTo>
                      <a:lnTo>
                        <a:pt x="149" y="195"/>
                      </a:lnTo>
                      <a:lnTo>
                        <a:pt x="137" y="202"/>
                      </a:lnTo>
                      <a:lnTo>
                        <a:pt x="125" y="209"/>
                      </a:lnTo>
                      <a:lnTo>
                        <a:pt x="113" y="214"/>
                      </a:lnTo>
                      <a:lnTo>
                        <a:pt x="99" y="219"/>
                      </a:lnTo>
                      <a:lnTo>
                        <a:pt x="85" y="221"/>
                      </a:lnTo>
                      <a:lnTo>
                        <a:pt x="70" y="222"/>
                      </a:lnTo>
                      <a:lnTo>
                        <a:pt x="60" y="221"/>
                      </a:lnTo>
                      <a:lnTo>
                        <a:pt x="52" y="220"/>
                      </a:lnTo>
                      <a:lnTo>
                        <a:pt x="42" y="219"/>
                      </a:lnTo>
                      <a:lnTo>
                        <a:pt x="33" y="217"/>
                      </a:lnTo>
                      <a:lnTo>
                        <a:pt x="24" y="213"/>
                      </a:lnTo>
                      <a:lnTo>
                        <a:pt x="16" y="210"/>
                      </a:lnTo>
                      <a:lnTo>
                        <a:pt x="8" y="206"/>
                      </a:lnTo>
                      <a:lnTo>
                        <a:pt x="0" y="200"/>
                      </a:lnTo>
                      <a:lnTo>
                        <a:pt x="58" y="0"/>
                      </a:lnTo>
                      <a:lnTo>
                        <a:pt x="62" y="0"/>
                      </a:lnTo>
                      <a:lnTo>
                        <a:pt x="67" y="3"/>
                      </a:lnTo>
                      <a:lnTo>
                        <a:pt x="74" y="8"/>
                      </a:lnTo>
                      <a:lnTo>
                        <a:pt x="80" y="16"/>
                      </a:lnTo>
                      <a:lnTo>
                        <a:pt x="97" y="35"/>
                      </a:lnTo>
                      <a:lnTo>
                        <a:pt x="114" y="59"/>
                      </a:lnTo>
                      <a:lnTo>
                        <a:pt x="122" y="71"/>
                      </a:lnTo>
                      <a:lnTo>
                        <a:pt x="130" y="84"/>
                      </a:lnTo>
                      <a:lnTo>
                        <a:pt x="137" y="96"/>
                      </a:lnTo>
                      <a:lnTo>
                        <a:pt x="143" y="107"/>
                      </a:lnTo>
                      <a:lnTo>
                        <a:pt x="147" y="118"/>
                      </a:lnTo>
                      <a:lnTo>
                        <a:pt x="149" y="128"/>
                      </a:lnTo>
                      <a:lnTo>
                        <a:pt x="150" y="135"/>
                      </a:lnTo>
                      <a:lnTo>
                        <a:pt x="149" y="141"/>
                      </a:lnTo>
                      <a:lnTo>
                        <a:pt x="148" y="144"/>
                      </a:lnTo>
                      <a:lnTo>
                        <a:pt x="148" y="149"/>
                      </a:lnTo>
                      <a:lnTo>
                        <a:pt x="149" y="153"/>
                      </a:lnTo>
                      <a:lnTo>
                        <a:pt x="152" y="157"/>
                      </a:lnTo>
                      <a:lnTo>
                        <a:pt x="159" y="166"/>
                      </a:lnTo>
                      <a:lnTo>
                        <a:pt x="169" y="175"/>
                      </a:lnTo>
                      <a:close/>
                    </a:path>
                  </a:pathLst>
                </a:custGeom>
                <a:solidFill>
                  <a:srgbClr val="924C8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8" name="Freeform 179"/>
                <p:cNvSpPr>
                  <a:spLocks/>
                </p:cNvSpPr>
                <p:nvPr/>
              </p:nvSpPr>
              <p:spPr bwMode="auto">
                <a:xfrm>
                  <a:off x="4092" y="2256"/>
                  <a:ext cx="19" cy="25"/>
                </a:xfrm>
                <a:custGeom>
                  <a:avLst/>
                  <a:gdLst/>
                  <a:ahLst/>
                  <a:cxnLst>
                    <a:cxn ang="0">
                      <a:pos x="168" y="175"/>
                    </a:cxn>
                    <a:cxn ang="0">
                      <a:pos x="158" y="185"/>
                    </a:cxn>
                    <a:cxn ang="0">
                      <a:pos x="148" y="194"/>
                    </a:cxn>
                    <a:cxn ang="0">
                      <a:pos x="137" y="201"/>
                    </a:cxn>
                    <a:cxn ang="0">
                      <a:pos x="125" y="208"/>
                    </a:cxn>
                    <a:cxn ang="0">
                      <a:pos x="112" y="213"/>
                    </a:cxn>
                    <a:cxn ang="0">
                      <a:pos x="99" y="218"/>
                    </a:cxn>
                    <a:cxn ang="0">
                      <a:pos x="85" y="220"/>
                    </a:cxn>
                    <a:cxn ang="0">
                      <a:pos x="70" y="221"/>
                    </a:cxn>
                    <a:cxn ang="0">
                      <a:pos x="60" y="220"/>
                    </a:cxn>
                    <a:cxn ang="0">
                      <a:pos x="52" y="219"/>
                    </a:cxn>
                    <a:cxn ang="0">
                      <a:pos x="42" y="218"/>
                    </a:cxn>
                    <a:cxn ang="0">
                      <a:pos x="33" y="216"/>
                    </a:cxn>
                    <a:cxn ang="0">
                      <a:pos x="24" y="212"/>
                    </a:cxn>
                    <a:cxn ang="0">
                      <a:pos x="17" y="209"/>
                    </a:cxn>
                    <a:cxn ang="0">
                      <a:pos x="8" y="205"/>
                    </a:cxn>
                    <a:cxn ang="0">
                      <a:pos x="0" y="199"/>
                    </a:cxn>
                    <a:cxn ang="0">
                      <a:pos x="58" y="0"/>
                    </a:cxn>
                    <a:cxn ang="0">
                      <a:pos x="62" y="0"/>
                    </a:cxn>
                    <a:cxn ang="0">
                      <a:pos x="67" y="3"/>
                    </a:cxn>
                    <a:cxn ang="0">
                      <a:pos x="74" y="8"/>
                    </a:cxn>
                    <a:cxn ang="0">
                      <a:pos x="80" y="16"/>
                    </a:cxn>
                    <a:cxn ang="0">
                      <a:pos x="97" y="35"/>
                    </a:cxn>
                    <a:cxn ang="0">
                      <a:pos x="114" y="59"/>
                    </a:cxn>
                    <a:cxn ang="0">
                      <a:pos x="122" y="71"/>
                    </a:cxn>
                    <a:cxn ang="0">
                      <a:pos x="130" y="84"/>
                    </a:cxn>
                    <a:cxn ang="0">
                      <a:pos x="137" y="96"/>
                    </a:cxn>
                    <a:cxn ang="0">
                      <a:pos x="143" y="107"/>
                    </a:cxn>
                    <a:cxn ang="0">
                      <a:pos x="147" y="118"/>
                    </a:cxn>
                    <a:cxn ang="0">
                      <a:pos x="149" y="128"/>
                    </a:cxn>
                    <a:cxn ang="0">
                      <a:pos x="150" y="135"/>
                    </a:cxn>
                    <a:cxn ang="0">
                      <a:pos x="149" y="141"/>
                    </a:cxn>
                    <a:cxn ang="0">
                      <a:pos x="148" y="144"/>
                    </a:cxn>
                    <a:cxn ang="0">
                      <a:pos x="148" y="149"/>
                    </a:cxn>
                    <a:cxn ang="0">
                      <a:pos x="149" y="152"/>
                    </a:cxn>
                    <a:cxn ang="0">
                      <a:pos x="152" y="156"/>
                    </a:cxn>
                    <a:cxn ang="0">
                      <a:pos x="158" y="165"/>
                    </a:cxn>
                    <a:cxn ang="0">
                      <a:pos x="168" y="175"/>
                    </a:cxn>
                  </a:cxnLst>
                  <a:rect l="0" t="0" r="r" b="b"/>
                  <a:pathLst>
                    <a:path w="168" h="221">
                      <a:moveTo>
                        <a:pt x="168" y="175"/>
                      </a:moveTo>
                      <a:lnTo>
                        <a:pt x="158" y="185"/>
                      </a:lnTo>
                      <a:lnTo>
                        <a:pt x="148" y="194"/>
                      </a:lnTo>
                      <a:lnTo>
                        <a:pt x="137" y="201"/>
                      </a:lnTo>
                      <a:lnTo>
                        <a:pt x="125" y="208"/>
                      </a:lnTo>
                      <a:lnTo>
                        <a:pt x="112" y="213"/>
                      </a:lnTo>
                      <a:lnTo>
                        <a:pt x="99" y="218"/>
                      </a:lnTo>
                      <a:lnTo>
                        <a:pt x="85" y="220"/>
                      </a:lnTo>
                      <a:lnTo>
                        <a:pt x="70" y="221"/>
                      </a:lnTo>
                      <a:lnTo>
                        <a:pt x="60" y="220"/>
                      </a:lnTo>
                      <a:lnTo>
                        <a:pt x="52" y="219"/>
                      </a:lnTo>
                      <a:lnTo>
                        <a:pt x="42" y="218"/>
                      </a:lnTo>
                      <a:lnTo>
                        <a:pt x="33" y="216"/>
                      </a:lnTo>
                      <a:lnTo>
                        <a:pt x="24" y="212"/>
                      </a:lnTo>
                      <a:lnTo>
                        <a:pt x="17" y="209"/>
                      </a:lnTo>
                      <a:lnTo>
                        <a:pt x="8" y="205"/>
                      </a:lnTo>
                      <a:lnTo>
                        <a:pt x="0" y="199"/>
                      </a:lnTo>
                      <a:lnTo>
                        <a:pt x="58" y="0"/>
                      </a:lnTo>
                      <a:lnTo>
                        <a:pt x="62" y="0"/>
                      </a:lnTo>
                      <a:lnTo>
                        <a:pt x="67" y="3"/>
                      </a:lnTo>
                      <a:lnTo>
                        <a:pt x="74" y="8"/>
                      </a:lnTo>
                      <a:lnTo>
                        <a:pt x="80" y="16"/>
                      </a:lnTo>
                      <a:lnTo>
                        <a:pt x="97" y="35"/>
                      </a:lnTo>
                      <a:lnTo>
                        <a:pt x="114" y="59"/>
                      </a:lnTo>
                      <a:lnTo>
                        <a:pt x="122" y="71"/>
                      </a:lnTo>
                      <a:lnTo>
                        <a:pt x="130" y="84"/>
                      </a:lnTo>
                      <a:lnTo>
                        <a:pt x="137" y="96"/>
                      </a:lnTo>
                      <a:lnTo>
                        <a:pt x="143" y="107"/>
                      </a:lnTo>
                      <a:lnTo>
                        <a:pt x="147" y="118"/>
                      </a:lnTo>
                      <a:lnTo>
                        <a:pt x="149" y="128"/>
                      </a:lnTo>
                      <a:lnTo>
                        <a:pt x="150" y="135"/>
                      </a:lnTo>
                      <a:lnTo>
                        <a:pt x="149" y="141"/>
                      </a:lnTo>
                      <a:lnTo>
                        <a:pt x="148" y="144"/>
                      </a:lnTo>
                      <a:lnTo>
                        <a:pt x="148" y="149"/>
                      </a:lnTo>
                      <a:lnTo>
                        <a:pt x="149" y="152"/>
                      </a:lnTo>
                      <a:lnTo>
                        <a:pt x="152" y="156"/>
                      </a:lnTo>
                      <a:lnTo>
                        <a:pt x="158" y="165"/>
                      </a:lnTo>
                      <a:lnTo>
                        <a:pt x="168" y="175"/>
                      </a:lnTo>
                      <a:close/>
                    </a:path>
                  </a:pathLst>
                </a:custGeom>
                <a:solidFill>
                  <a:srgbClr val="934E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9" name="Freeform 180"/>
                <p:cNvSpPr>
                  <a:spLocks/>
                </p:cNvSpPr>
                <p:nvPr/>
              </p:nvSpPr>
              <p:spPr bwMode="auto">
                <a:xfrm>
                  <a:off x="4092" y="2256"/>
                  <a:ext cx="19" cy="24"/>
                </a:xfrm>
                <a:custGeom>
                  <a:avLst/>
                  <a:gdLst/>
                  <a:ahLst/>
                  <a:cxnLst>
                    <a:cxn ang="0">
                      <a:pos x="167" y="174"/>
                    </a:cxn>
                    <a:cxn ang="0">
                      <a:pos x="158" y="184"/>
                    </a:cxn>
                    <a:cxn ang="0">
                      <a:pos x="147" y="193"/>
                    </a:cxn>
                    <a:cxn ang="0">
                      <a:pos x="136" y="200"/>
                    </a:cxn>
                    <a:cxn ang="0">
                      <a:pos x="124" y="207"/>
                    </a:cxn>
                    <a:cxn ang="0">
                      <a:pos x="112" y="212"/>
                    </a:cxn>
                    <a:cxn ang="0">
                      <a:pos x="99" y="217"/>
                    </a:cxn>
                    <a:cxn ang="0">
                      <a:pos x="85" y="219"/>
                    </a:cxn>
                    <a:cxn ang="0">
                      <a:pos x="70" y="220"/>
                    </a:cxn>
                    <a:cxn ang="0">
                      <a:pos x="60" y="219"/>
                    </a:cxn>
                    <a:cxn ang="0">
                      <a:pos x="52" y="218"/>
                    </a:cxn>
                    <a:cxn ang="0">
                      <a:pos x="42" y="217"/>
                    </a:cxn>
                    <a:cxn ang="0">
                      <a:pos x="33" y="214"/>
                    </a:cxn>
                    <a:cxn ang="0">
                      <a:pos x="24" y="211"/>
                    </a:cxn>
                    <a:cxn ang="0">
                      <a:pos x="17" y="208"/>
                    </a:cxn>
                    <a:cxn ang="0">
                      <a:pos x="8" y="204"/>
                    </a:cxn>
                    <a:cxn ang="0">
                      <a:pos x="0" y="198"/>
                    </a:cxn>
                    <a:cxn ang="0">
                      <a:pos x="58" y="0"/>
                    </a:cxn>
                    <a:cxn ang="0">
                      <a:pos x="62" y="0"/>
                    </a:cxn>
                    <a:cxn ang="0">
                      <a:pos x="67" y="3"/>
                    </a:cxn>
                    <a:cxn ang="0">
                      <a:pos x="74" y="8"/>
                    </a:cxn>
                    <a:cxn ang="0">
                      <a:pos x="80" y="16"/>
                    </a:cxn>
                    <a:cxn ang="0">
                      <a:pos x="97" y="35"/>
                    </a:cxn>
                    <a:cxn ang="0">
                      <a:pos x="114" y="59"/>
                    </a:cxn>
                    <a:cxn ang="0">
                      <a:pos x="122" y="71"/>
                    </a:cxn>
                    <a:cxn ang="0">
                      <a:pos x="130" y="84"/>
                    </a:cxn>
                    <a:cxn ang="0">
                      <a:pos x="137" y="96"/>
                    </a:cxn>
                    <a:cxn ang="0">
                      <a:pos x="143" y="107"/>
                    </a:cxn>
                    <a:cxn ang="0">
                      <a:pos x="147" y="118"/>
                    </a:cxn>
                    <a:cxn ang="0">
                      <a:pos x="149" y="128"/>
                    </a:cxn>
                    <a:cxn ang="0">
                      <a:pos x="150" y="135"/>
                    </a:cxn>
                    <a:cxn ang="0">
                      <a:pos x="149" y="141"/>
                    </a:cxn>
                    <a:cxn ang="0">
                      <a:pos x="148" y="144"/>
                    </a:cxn>
                    <a:cxn ang="0">
                      <a:pos x="148" y="149"/>
                    </a:cxn>
                    <a:cxn ang="0">
                      <a:pos x="149" y="152"/>
                    </a:cxn>
                    <a:cxn ang="0">
                      <a:pos x="152" y="156"/>
                    </a:cxn>
                    <a:cxn ang="0">
                      <a:pos x="158" y="165"/>
                    </a:cxn>
                    <a:cxn ang="0">
                      <a:pos x="167" y="174"/>
                    </a:cxn>
                  </a:cxnLst>
                  <a:rect l="0" t="0" r="r" b="b"/>
                  <a:pathLst>
                    <a:path w="167" h="220">
                      <a:moveTo>
                        <a:pt x="167" y="174"/>
                      </a:moveTo>
                      <a:lnTo>
                        <a:pt x="158" y="184"/>
                      </a:lnTo>
                      <a:lnTo>
                        <a:pt x="147" y="193"/>
                      </a:lnTo>
                      <a:lnTo>
                        <a:pt x="136" y="200"/>
                      </a:lnTo>
                      <a:lnTo>
                        <a:pt x="124" y="207"/>
                      </a:lnTo>
                      <a:lnTo>
                        <a:pt x="112" y="212"/>
                      </a:lnTo>
                      <a:lnTo>
                        <a:pt x="99" y="217"/>
                      </a:lnTo>
                      <a:lnTo>
                        <a:pt x="85" y="219"/>
                      </a:lnTo>
                      <a:lnTo>
                        <a:pt x="70" y="220"/>
                      </a:lnTo>
                      <a:lnTo>
                        <a:pt x="60" y="219"/>
                      </a:lnTo>
                      <a:lnTo>
                        <a:pt x="52" y="218"/>
                      </a:lnTo>
                      <a:lnTo>
                        <a:pt x="42" y="217"/>
                      </a:lnTo>
                      <a:lnTo>
                        <a:pt x="33" y="214"/>
                      </a:lnTo>
                      <a:lnTo>
                        <a:pt x="24" y="211"/>
                      </a:lnTo>
                      <a:lnTo>
                        <a:pt x="17" y="208"/>
                      </a:lnTo>
                      <a:lnTo>
                        <a:pt x="8" y="204"/>
                      </a:lnTo>
                      <a:lnTo>
                        <a:pt x="0" y="198"/>
                      </a:lnTo>
                      <a:lnTo>
                        <a:pt x="58" y="0"/>
                      </a:lnTo>
                      <a:lnTo>
                        <a:pt x="62" y="0"/>
                      </a:lnTo>
                      <a:lnTo>
                        <a:pt x="67" y="3"/>
                      </a:lnTo>
                      <a:lnTo>
                        <a:pt x="74" y="8"/>
                      </a:lnTo>
                      <a:lnTo>
                        <a:pt x="80" y="16"/>
                      </a:lnTo>
                      <a:lnTo>
                        <a:pt x="97" y="35"/>
                      </a:lnTo>
                      <a:lnTo>
                        <a:pt x="114" y="59"/>
                      </a:lnTo>
                      <a:lnTo>
                        <a:pt x="122" y="71"/>
                      </a:lnTo>
                      <a:lnTo>
                        <a:pt x="130" y="84"/>
                      </a:lnTo>
                      <a:lnTo>
                        <a:pt x="137" y="96"/>
                      </a:lnTo>
                      <a:lnTo>
                        <a:pt x="143" y="107"/>
                      </a:lnTo>
                      <a:lnTo>
                        <a:pt x="147" y="118"/>
                      </a:lnTo>
                      <a:lnTo>
                        <a:pt x="149" y="128"/>
                      </a:lnTo>
                      <a:lnTo>
                        <a:pt x="150" y="135"/>
                      </a:lnTo>
                      <a:lnTo>
                        <a:pt x="149" y="141"/>
                      </a:lnTo>
                      <a:lnTo>
                        <a:pt x="148" y="144"/>
                      </a:lnTo>
                      <a:lnTo>
                        <a:pt x="148" y="149"/>
                      </a:lnTo>
                      <a:lnTo>
                        <a:pt x="149" y="152"/>
                      </a:lnTo>
                      <a:lnTo>
                        <a:pt x="152" y="156"/>
                      </a:lnTo>
                      <a:lnTo>
                        <a:pt x="158" y="165"/>
                      </a:lnTo>
                      <a:lnTo>
                        <a:pt x="167" y="174"/>
                      </a:lnTo>
                      <a:close/>
                    </a:path>
                  </a:pathLst>
                </a:custGeom>
                <a:solidFill>
                  <a:srgbClr val="934E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10" name="Freeform 181"/>
                <p:cNvSpPr>
                  <a:spLocks/>
                </p:cNvSpPr>
                <p:nvPr/>
              </p:nvSpPr>
              <p:spPr bwMode="auto">
                <a:xfrm>
                  <a:off x="4092" y="2256"/>
                  <a:ext cx="19" cy="24"/>
                </a:xfrm>
                <a:custGeom>
                  <a:avLst/>
                  <a:gdLst/>
                  <a:ahLst/>
                  <a:cxnLst>
                    <a:cxn ang="0">
                      <a:pos x="165" y="173"/>
                    </a:cxn>
                    <a:cxn ang="0">
                      <a:pos x="156" y="183"/>
                    </a:cxn>
                    <a:cxn ang="0">
                      <a:pos x="146" y="191"/>
                    </a:cxn>
                    <a:cxn ang="0">
                      <a:pos x="135" y="199"/>
                    </a:cxn>
                    <a:cxn ang="0">
                      <a:pos x="123" y="206"/>
                    </a:cxn>
                    <a:cxn ang="0">
                      <a:pos x="111" y="211"/>
                    </a:cxn>
                    <a:cxn ang="0">
                      <a:pos x="98" y="216"/>
                    </a:cxn>
                    <a:cxn ang="0">
                      <a:pos x="84" y="218"/>
                    </a:cxn>
                    <a:cxn ang="0">
                      <a:pos x="69" y="219"/>
                    </a:cxn>
                    <a:cxn ang="0">
                      <a:pos x="59" y="218"/>
                    </a:cxn>
                    <a:cxn ang="0">
                      <a:pos x="51" y="217"/>
                    </a:cxn>
                    <a:cxn ang="0">
                      <a:pos x="41" y="216"/>
                    </a:cxn>
                    <a:cxn ang="0">
                      <a:pos x="32" y="213"/>
                    </a:cxn>
                    <a:cxn ang="0">
                      <a:pos x="23" y="210"/>
                    </a:cxn>
                    <a:cxn ang="0">
                      <a:pos x="16" y="207"/>
                    </a:cxn>
                    <a:cxn ang="0">
                      <a:pos x="8" y="202"/>
                    </a:cxn>
                    <a:cxn ang="0">
                      <a:pos x="0" y="197"/>
                    </a:cxn>
                    <a:cxn ang="0">
                      <a:pos x="57" y="0"/>
                    </a:cxn>
                    <a:cxn ang="0">
                      <a:pos x="61" y="0"/>
                    </a:cxn>
                    <a:cxn ang="0">
                      <a:pos x="66" y="3"/>
                    </a:cxn>
                    <a:cxn ang="0">
                      <a:pos x="73" y="8"/>
                    </a:cxn>
                    <a:cxn ang="0">
                      <a:pos x="79" y="16"/>
                    </a:cxn>
                    <a:cxn ang="0">
                      <a:pos x="96" y="35"/>
                    </a:cxn>
                    <a:cxn ang="0">
                      <a:pos x="113" y="59"/>
                    </a:cxn>
                    <a:cxn ang="0">
                      <a:pos x="121" y="71"/>
                    </a:cxn>
                    <a:cxn ang="0">
                      <a:pos x="129" y="84"/>
                    </a:cxn>
                    <a:cxn ang="0">
                      <a:pos x="136" y="96"/>
                    </a:cxn>
                    <a:cxn ang="0">
                      <a:pos x="142" y="107"/>
                    </a:cxn>
                    <a:cxn ang="0">
                      <a:pos x="146" y="118"/>
                    </a:cxn>
                    <a:cxn ang="0">
                      <a:pos x="148" y="128"/>
                    </a:cxn>
                    <a:cxn ang="0">
                      <a:pos x="149" y="135"/>
                    </a:cxn>
                    <a:cxn ang="0">
                      <a:pos x="148" y="141"/>
                    </a:cxn>
                    <a:cxn ang="0">
                      <a:pos x="147" y="144"/>
                    </a:cxn>
                    <a:cxn ang="0">
                      <a:pos x="147" y="148"/>
                    </a:cxn>
                    <a:cxn ang="0">
                      <a:pos x="148" y="152"/>
                    </a:cxn>
                    <a:cxn ang="0">
                      <a:pos x="151" y="156"/>
                    </a:cxn>
                    <a:cxn ang="0">
                      <a:pos x="156" y="164"/>
                    </a:cxn>
                    <a:cxn ang="0">
                      <a:pos x="165" y="173"/>
                    </a:cxn>
                  </a:cxnLst>
                  <a:rect l="0" t="0" r="r" b="b"/>
                  <a:pathLst>
                    <a:path w="165" h="219">
                      <a:moveTo>
                        <a:pt x="165" y="173"/>
                      </a:moveTo>
                      <a:lnTo>
                        <a:pt x="156" y="183"/>
                      </a:lnTo>
                      <a:lnTo>
                        <a:pt x="146" y="191"/>
                      </a:lnTo>
                      <a:lnTo>
                        <a:pt x="135" y="199"/>
                      </a:lnTo>
                      <a:lnTo>
                        <a:pt x="123" y="206"/>
                      </a:lnTo>
                      <a:lnTo>
                        <a:pt x="111" y="211"/>
                      </a:lnTo>
                      <a:lnTo>
                        <a:pt x="98" y="216"/>
                      </a:lnTo>
                      <a:lnTo>
                        <a:pt x="84" y="218"/>
                      </a:lnTo>
                      <a:lnTo>
                        <a:pt x="69" y="219"/>
                      </a:lnTo>
                      <a:lnTo>
                        <a:pt x="59" y="218"/>
                      </a:lnTo>
                      <a:lnTo>
                        <a:pt x="51" y="217"/>
                      </a:lnTo>
                      <a:lnTo>
                        <a:pt x="41" y="216"/>
                      </a:lnTo>
                      <a:lnTo>
                        <a:pt x="32" y="213"/>
                      </a:lnTo>
                      <a:lnTo>
                        <a:pt x="23" y="210"/>
                      </a:lnTo>
                      <a:lnTo>
                        <a:pt x="16" y="207"/>
                      </a:lnTo>
                      <a:lnTo>
                        <a:pt x="8" y="202"/>
                      </a:lnTo>
                      <a:lnTo>
                        <a:pt x="0" y="197"/>
                      </a:lnTo>
                      <a:lnTo>
                        <a:pt x="57" y="0"/>
                      </a:lnTo>
                      <a:lnTo>
                        <a:pt x="61" y="0"/>
                      </a:lnTo>
                      <a:lnTo>
                        <a:pt x="66" y="3"/>
                      </a:lnTo>
                      <a:lnTo>
                        <a:pt x="73" y="8"/>
                      </a:lnTo>
                      <a:lnTo>
                        <a:pt x="79" y="16"/>
                      </a:lnTo>
                      <a:lnTo>
                        <a:pt x="96" y="35"/>
                      </a:lnTo>
                      <a:lnTo>
                        <a:pt x="113" y="59"/>
                      </a:lnTo>
                      <a:lnTo>
                        <a:pt x="121" y="71"/>
                      </a:lnTo>
                      <a:lnTo>
                        <a:pt x="129" y="84"/>
                      </a:lnTo>
                      <a:lnTo>
                        <a:pt x="136" y="96"/>
                      </a:lnTo>
                      <a:lnTo>
                        <a:pt x="142" y="107"/>
                      </a:lnTo>
                      <a:lnTo>
                        <a:pt x="146" y="118"/>
                      </a:lnTo>
                      <a:lnTo>
                        <a:pt x="148" y="128"/>
                      </a:lnTo>
                      <a:lnTo>
                        <a:pt x="149" y="135"/>
                      </a:lnTo>
                      <a:lnTo>
                        <a:pt x="148" y="141"/>
                      </a:lnTo>
                      <a:lnTo>
                        <a:pt x="147" y="144"/>
                      </a:lnTo>
                      <a:lnTo>
                        <a:pt x="147" y="148"/>
                      </a:lnTo>
                      <a:lnTo>
                        <a:pt x="148" y="152"/>
                      </a:lnTo>
                      <a:lnTo>
                        <a:pt x="151" y="156"/>
                      </a:lnTo>
                      <a:lnTo>
                        <a:pt x="156" y="164"/>
                      </a:lnTo>
                      <a:lnTo>
                        <a:pt x="165" y="173"/>
                      </a:lnTo>
                      <a:close/>
                    </a:path>
                  </a:pathLst>
                </a:custGeom>
                <a:solidFill>
                  <a:srgbClr val="93508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11" name="Freeform 182"/>
                <p:cNvSpPr>
                  <a:spLocks/>
                </p:cNvSpPr>
                <p:nvPr/>
              </p:nvSpPr>
              <p:spPr bwMode="auto">
                <a:xfrm>
                  <a:off x="4092" y="2256"/>
                  <a:ext cx="19" cy="24"/>
                </a:xfrm>
                <a:custGeom>
                  <a:avLst/>
                  <a:gdLst/>
                  <a:ahLst/>
                  <a:cxnLst>
                    <a:cxn ang="0">
                      <a:pos x="165" y="173"/>
                    </a:cxn>
                    <a:cxn ang="0">
                      <a:pos x="155" y="183"/>
                    </a:cxn>
                    <a:cxn ang="0">
                      <a:pos x="145" y="191"/>
                    </a:cxn>
                    <a:cxn ang="0">
                      <a:pos x="134" y="199"/>
                    </a:cxn>
                    <a:cxn ang="0">
                      <a:pos x="123" y="205"/>
                    </a:cxn>
                    <a:cxn ang="0">
                      <a:pos x="110" y="210"/>
                    </a:cxn>
                    <a:cxn ang="0">
                      <a:pos x="97" y="214"/>
                    </a:cxn>
                    <a:cxn ang="0">
                      <a:pos x="84" y="217"/>
                    </a:cxn>
                    <a:cxn ang="0">
                      <a:pos x="69" y="218"/>
                    </a:cxn>
                    <a:cxn ang="0">
                      <a:pos x="59" y="217"/>
                    </a:cxn>
                    <a:cxn ang="0">
                      <a:pos x="51" y="216"/>
                    </a:cxn>
                    <a:cxn ang="0">
                      <a:pos x="41" y="214"/>
                    </a:cxn>
                    <a:cxn ang="0">
                      <a:pos x="32" y="212"/>
                    </a:cxn>
                    <a:cxn ang="0">
                      <a:pos x="24" y="209"/>
                    </a:cxn>
                    <a:cxn ang="0">
                      <a:pos x="16" y="206"/>
                    </a:cxn>
                    <a:cxn ang="0">
                      <a:pos x="8" y="201"/>
                    </a:cxn>
                    <a:cxn ang="0">
                      <a:pos x="0" y="196"/>
                    </a:cxn>
                    <a:cxn ang="0">
                      <a:pos x="57" y="0"/>
                    </a:cxn>
                    <a:cxn ang="0">
                      <a:pos x="61" y="0"/>
                    </a:cxn>
                    <a:cxn ang="0">
                      <a:pos x="66" y="3"/>
                    </a:cxn>
                    <a:cxn ang="0">
                      <a:pos x="73" y="8"/>
                    </a:cxn>
                    <a:cxn ang="0">
                      <a:pos x="79" y="16"/>
                    </a:cxn>
                    <a:cxn ang="0">
                      <a:pos x="96" y="35"/>
                    </a:cxn>
                    <a:cxn ang="0">
                      <a:pos x="113" y="59"/>
                    </a:cxn>
                    <a:cxn ang="0">
                      <a:pos x="121" y="71"/>
                    </a:cxn>
                    <a:cxn ang="0">
                      <a:pos x="129" y="84"/>
                    </a:cxn>
                    <a:cxn ang="0">
                      <a:pos x="136" y="96"/>
                    </a:cxn>
                    <a:cxn ang="0">
                      <a:pos x="142" y="107"/>
                    </a:cxn>
                    <a:cxn ang="0">
                      <a:pos x="146" y="118"/>
                    </a:cxn>
                    <a:cxn ang="0">
                      <a:pos x="148" y="128"/>
                    </a:cxn>
                    <a:cxn ang="0">
                      <a:pos x="149" y="135"/>
                    </a:cxn>
                    <a:cxn ang="0">
                      <a:pos x="148" y="141"/>
                    </a:cxn>
                    <a:cxn ang="0">
                      <a:pos x="147" y="144"/>
                    </a:cxn>
                    <a:cxn ang="0">
                      <a:pos x="147" y="148"/>
                    </a:cxn>
                    <a:cxn ang="0">
                      <a:pos x="148" y="152"/>
                    </a:cxn>
                    <a:cxn ang="0">
                      <a:pos x="151" y="155"/>
                    </a:cxn>
                    <a:cxn ang="0">
                      <a:pos x="156" y="164"/>
                    </a:cxn>
                    <a:cxn ang="0">
                      <a:pos x="165" y="173"/>
                    </a:cxn>
                  </a:cxnLst>
                  <a:rect l="0" t="0" r="r" b="b"/>
                  <a:pathLst>
                    <a:path w="165" h="218">
                      <a:moveTo>
                        <a:pt x="165" y="173"/>
                      </a:moveTo>
                      <a:lnTo>
                        <a:pt x="155" y="183"/>
                      </a:lnTo>
                      <a:lnTo>
                        <a:pt x="145" y="191"/>
                      </a:lnTo>
                      <a:lnTo>
                        <a:pt x="134" y="199"/>
                      </a:lnTo>
                      <a:lnTo>
                        <a:pt x="123" y="205"/>
                      </a:lnTo>
                      <a:lnTo>
                        <a:pt x="110" y="210"/>
                      </a:lnTo>
                      <a:lnTo>
                        <a:pt x="97" y="214"/>
                      </a:lnTo>
                      <a:lnTo>
                        <a:pt x="84" y="217"/>
                      </a:lnTo>
                      <a:lnTo>
                        <a:pt x="69" y="218"/>
                      </a:lnTo>
                      <a:lnTo>
                        <a:pt x="59" y="217"/>
                      </a:lnTo>
                      <a:lnTo>
                        <a:pt x="51" y="216"/>
                      </a:lnTo>
                      <a:lnTo>
                        <a:pt x="41" y="214"/>
                      </a:lnTo>
                      <a:lnTo>
                        <a:pt x="32" y="212"/>
                      </a:lnTo>
                      <a:lnTo>
                        <a:pt x="24" y="209"/>
                      </a:lnTo>
                      <a:lnTo>
                        <a:pt x="16" y="206"/>
                      </a:lnTo>
                      <a:lnTo>
                        <a:pt x="8" y="201"/>
                      </a:lnTo>
                      <a:lnTo>
                        <a:pt x="0" y="196"/>
                      </a:lnTo>
                      <a:lnTo>
                        <a:pt x="57" y="0"/>
                      </a:lnTo>
                      <a:lnTo>
                        <a:pt x="61" y="0"/>
                      </a:lnTo>
                      <a:lnTo>
                        <a:pt x="66" y="3"/>
                      </a:lnTo>
                      <a:lnTo>
                        <a:pt x="73" y="8"/>
                      </a:lnTo>
                      <a:lnTo>
                        <a:pt x="79" y="16"/>
                      </a:lnTo>
                      <a:lnTo>
                        <a:pt x="96" y="35"/>
                      </a:lnTo>
                      <a:lnTo>
                        <a:pt x="113" y="59"/>
                      </a:lnTo>
                      <a:lnTo>
                        <a:pt x="121" y="71"/>
                      </a:lnTo>
                      <a:lnTo>
                        <a:pt x="129" y="84"/>
                      </a:lnTo>
                      <a:lnTo>
                        <a:pt x="136" y="96"/>
                      </a:lnTo>
                      <a:lnTo>
                        <a:pt x="142" y="107"/>
                      </a:lnTo>
                      <a:lnTo>
                        <a:pt x="146" y="118"/>
                      </a:lnTo>
                      <a:lnTo>
                        <a:pt x="148" y="128"/>
                      </a:lnTo>
                      <a:lnTo>
                        <a:pt x="149" y="135"/>
                      </a:lnTo>
                      <a:lnTo>
                        <a:pt x="148" y="141"/>
                      </a:lnTo>
                      <a:lnTo>
                        <a:pt x="147" y="144"/>
                      </a:lnTo>
                      <a:lnTo>
                        <a:pt x="147" y="148"/>
                      </a:lnTo>
                      <a:lnTo>
                        <a:pt x="148" y="152"/>
                      </a:lnTo>
                      <a:lnTo>
                        <a:pt x="151" y="155"/>
                      </a:lnTo>
                      <a:lnTo>
                        <a:pt x="156" y="164"/>
                      </a:lnTo>
                      <a:lnTo>
                        <a:pt x="165" y="173"/>
                      </a:lnTo>
                      <a:close/>
                    </a:path>
                  </a:pathLst>
                </a:custGeom>
                <a:solidFill>
                  <a:srgbClr val="94518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12" name="Freeform 183"/>
                <p:cNvSpPr>
                  <a:spLocks/>
                </p:cNvSpPr>
                <p:nvPr/>
              </p:nvSpPr>
              <p:spPr bwMode="auto">
                <a:xfrm>
                  <a:off x="4092" y="2256"/>
                  <a:ext cx="18" cy="24"/>
                </a:xfrm>
                <a:custGeom>
                  <a:avLst/>
                  <a:gdLst/>
                  <a:ahLst/>
                  <a:cxnLst>
                    <a:cxn ang="0">
                      <a:pos x="164" y="172"/>
                    </a:cxn>
                    <a:cxn ang="0">
                      <a:pos x="155" y="182"/>
                    </a:cxn>
                    <a:cxn ang="0">
                      <a:pos x="145" y="190"/>
                    </a:cxn>
                    <a:cxn ang="0">
                      <a:pos x="134" y="198"/>
                    </a:cxn>
                    <a:cxn ang="0">
                      <a:pos x="122" y="205"/>
                    </a:cxn>
                    <a:cxn ang="0">
                      <a:pos x="110" y="209"/>
                    </a:cxn>
                    <a:cxn ang="0">
                      <a:pos x="97" y="213"/>
                    </a:cxn>
                    <a:cxn ang="0">
                      <a:pos x="84" y="216"/>
                    </a:cxn>
                    <a:cxn ang="0">
                      <a:pos x="69" y="217"/>
                    </a:cxn>
                    <a:cxn ang="0">
                      <a:pos x="59" y="216"/>
                    </a:cxn>
                    <a:cxn ang="0">
                      <a:pos x="51" y="214"/>
                    </a:cxn>
                    <a:cxn ang="0">
                      <a:pos x="42" y="213"/>
                    </a:cxn>
                    <a:cxn ang="0">
                      <a:pos x="33" y="211"/>
                    </a:cxn>
                    <a:cxn ang="0">
                      <a:pos x="24" y="208"/>
                    </a:cxn>
                    <a:cxn ang="0">
                      <a:pos x="16" y="205"/>
                    </a:cxn>
                    <a:cxn ang="0">
                      <a:pos x="8" y="200"/>
                    </a:cxn>
                    <a:cxn ang="0">
                      <a:pos x="0" y="195"/>
                    </a:cxn>
                    <a:cxn ang="0">
                      <a:pos x="57" y="0"/>
                    </a:cxn>
                    <a:cxn ang="0">
                      <a:pos x="61" y="0"/>
                    </a:cxn>
                    <a:cxn ang="0">
                      <a:pos x="66" y="3"/>
                    </a:cxn>
                    <a:cxn ang="0">
                      <a:pos x="73" y="8"/>
                    </a:cxn>
                    <a:cxn ang="0">
                      <a:pos x="79" y="16"/>
                    </a:cxn>
                    <a:cxn ang="0">
                      <a:pos x="96" y="35"/>
                    </a:cxn>
                    <a:cxn ang="0">
                      <a:pos x="113" y="59"/>
                    </a:cxn>
                    <a:cxn ang="0">
                      <a:pos x="121" y="71"/>
                    </a:cxn>
                    <a:cxn ang="0">
                      <a:pos x="129" y="84"/>
                    </a:cxn>
                    <a:cxn ang="0">
                      <a:pos x="136" y="96"/>
                    </a:cxn>
                    <a:cxn ang="0">
                      <a:pos x="142" y="107"/>
                    </a:cxn>
                    <a:cxn ang="0">
                      <a:pos x="146" y="118"/>
                    </a:cxn>
                    <a:cxn ang="0">
                      <a:pos x="148" y="128"/>
                    </a:cxn>
                    <a:cxn ang="0">
                      <a:pos x="149" y="135"/>
                    </a:cxn>
                    <a:cxn ang="0">
                      <a:pos x="148" y="141"/>
                    </a:cxn>
                    <a:cxn ang="0">
                      <a:pos x="147" y="144"/>
                    </a:cxn>
                    <a:cxn ang="0">
                      <a:pos x="147" y="148"/>
                    </a:cxn>
                    <a:cxn ang="0">
                      <a:pos x="148" y="152"/>
                    </a:cxn>
                    <a:cxn ang="0">
                      <a:pos x="151" y="155"/>
                    </a:cxn>
                    <a:cxn ang="0">
                      <a:pos x="156" y="163"/>
                    </a:cxn>
                    <a:cxn ang="0">
                      <a:pos x="164" y="172"/>
                    </a:cxn>
                  </a:cxnLst>
                  <a:rect l="0" t="0" r="r" b="b"/>
                  <a:pathLst>
                    <a:path w="164" h="217">
                      <a:moveTo>
                        <a:pt x="164" y="172"/>
                      </a:moveTo>
                      <a:lnTo>
                        <a:pt x="155" y="182"/>
                      </a:lnTo>
                      <a:lnTo>
                        <a:pt x="145" y="190"/>
                      </a:lnTo>
                      <a:lnTo>
                        <a:pt x="134" y="198"/>
                      </a:lnTo>
                      <a:lnTo>
                        <a:pt x="122" y="205"/>
                      </a:lnTo>
                      <a:lnTo>
                        <a:pt x="110" y="209"/>
                      </a:lnTo>
                      <a:lnTo>
                        <a:pt x="97" y="213"/>
                      </a:lnTo>
                      <a:lnTo>
                        <a:pt x="84" y="216"/>
                      </a:lnTo>
                      <a:lnTo>
                        <a:pt x="69" y="217"/>
                      </a:lnTo>
                      <a:lnTo>
                        <a:pt x="59" y="216"/>
                      </a:lnTo>
                      <a:lnTo>
                        <a:pt x="51" y="214"/>
                      </a:lnTo>
                      <a:lnTo>
                        <a:pt x="42" y="213"/>
                      </a:lnTo>
                      <a:lnTo>
                        <a:pt x="33" y="211"/>
                      </a:lnTo>
                      <a:lnTo>
                        <a:pt x="24" y="208"/>
                      </a:lnTo>
                      <a:lnTo>
                        <a:pt x="16" y="205"/>
                      </a:lnTo>
                      <a:lnTo>
                        <a:pt x="8" y="200"/>
                      </a:lnTo>
                      <a:lnTo>
                        <a:pt x="0" y="195"/>
                      </a:lnTo>
                      <a:lnTo>
                        <a:pt x="57" y="0"/>
                      </a:lnTo>
                      <a:lnTo>
                        <a:pt x="61" y="0"/>
                      </a:lnTo>
                      <a:lnTo>
                        <a:pt x="66" y="3"/>
                      </a:lnTo>
                      <a:lnTo>
                        <a:pt x="73" y="8"/>
                      </a:lnTo>
                      <a:lnTo>
                        <a:pt x="79" y="16"/>
                      </a:lnTo>
                      <a:lnTo>
                        <a:pt x="96" y="35"/>
                      </a:lnTo>
                      <a:lnTo>
                        <a:pt x="113" y="59"/>
                      </a:lnTo>
                      <a:lnTo>
                        <a:pt x="121" y="71"/>
                      </a:lnTo>
                      <a:lnTo>
                        <a:pt x="129" y="84"/>
                      </a:lnTo>
                      <a:lnTo>
                        <a:pt x="136" y="96"/>
                      </a:lnTo>
                      <a:lnTo>
                        <a:pt x="142" y="107"/>
                      </a:lnTo>
                      <a:lnTo>
                        <a:pt x="146" y="118"/>
                      </a:lnTo>
                      <a:lnTo>
                        <a:pt x="148" y="128"/>
                      </a:lnTo>
                      <a:lnTo>
                        <a:pt x="149" y="135"/>
                      </a:lnTo>
                      <a:lnTo>
                        <a:pt x="148" y="141"/>
                      </a:lnTo>
                      <a:lnTo>
                        <a:pt x="147" y="144"/>
                      </a:lnTo>
                      <a:lnTo>
                        <a:pt x="147" y="148"/>
                      </a:lnTo>
                      <a:lnTo>
                        <a:pt x="148" y="152"/>
                      </a:lnTo>
                      <a:lnTo>
                        <a:pt x="151" y="155"/>
                      </a:lnTo>
                      <a:lnTo>
                        <a:pt x="156" y="163"/>
                      </a:lnTo>
                      <a:lnTo>
                        <a:pt x="164" y="172"/>
                      </a:lnTo>
                      <a:close/>
                    </a:path>
                  </a:pathLst>
                </a:custGeom>
                <a:solidFill>
                  <a:srgbClr val="95518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13" name="Freeform 184"/>
                <p:cNvSpPr>
                  <a:spLocks/>
                </p:cNvSpPr>
                <p:nvPr/>
              </p:nvSpPr>
              <p:spPr bwMode="auto">
                <a:xfrm>
                  <a:off x="4092" y="2256"/>
                  <a:ext cx="18" cy="24"/>
                </a:xfrm>
                <a:custGeom>
                  <a:avLst/>
                  <a:gdLst/>
                  <a:ahLst/>
                  <a:cxnLst>
                    <a:cxn ang="0">
                      <a:pos x="162" y="171"/>
                    </a:cxn>
                    <a:cxn ang="0">
                      <a:pos x="153" y="180"/>
                    </a:cxn>
                    <a:cxn ang="0">
                      <a:pos x="143" y="189"/>
                    </a:cxn>
                    <a:cxn ang="0">
                      <a:pos x="132" y="197"/>
                    </a:cxn>
                    <a:cxn ang="0">
                      <a:pos x="121" y="204"/>
                    </a:cxn>
                    <a:cxn ang="0">
                      <a:pos x="109" y="208"/>
                    </a:cxn>
                    <a:cxn ang="0">
                      <a:pos x="96" y="212"/>
                    </a:cxn>
                    <a:cxn ang="0">
                      <a:pos x="83" y="214"/>
                    </a:cxn>
                    <a:cxn ang="0">
                      <a:pos x="68" y="216"/>
                    </a:cxn>
                    <a:cxn ang="0">
                      <a:pos x="58" y="214"/>
                    </a:cxn>
                    <a:cxn ang="0">
                      <a:pos x="50" y="213"/>
                    </a:cxn>
                    <a:cxn ang="0">
                      <a:pos x="41" y="212"/>
                    </a:cxn>
                    <a:cxn ang="0">
                      <a:pos x="32" y="210"/>
                    </a:cxn>
                    <a:cxn ang="0">
                      <a:pos x="23" y="207"/>
                    </a:cxn>
                    <a:cxn ang="0">
                      <a:pos x="16" y="204"/>
                    </a:cxn>
                    <a:cxn ang="0">
                      <a:pos x="7" y="199"/>
                    </a:cxn>
                    <a:cxn ang="0">
                      <a:pos x="0" y="194"/>
                    </a:cxn>
                    <a:cxn ang="0">
                      <a:pos x="56" y="0"/>
                    </a:cxn>
                    <a:cxn ang="0">
                      <a:pos x="60" y="0"/>
                    </a:cxn>
                    <a:cxn ang="0">
                      <a:pos x="65" y="3"/>
                    </a:cxn>
                    <a:cxn ang="0">
                      <a:pos x="72" y="8"/>
                    </a:cxn>
                    <a:cxn ang="0">
                      <a:pos x="78" y="16"/>
                    </a:cxn>
                    <a:cxn ang="0">
                      <a:pos x="95" y="35"/>
                    </a:cxn>
                    <a:cxn ang="0">
                      <a:pos x="112" y="59"/>
                    </a:cxn>
                    <a:cxn ang="0">
                      <a:pos x="120" y="71"/>
                    </a:cxn>
                    <a:cxn ang="0">
                      <a:pos x="128" y="84"/>
                    </a:cxn>
                    <a:cxn ang="0">
                      <a:pos x="135" y="96"/>
                    </a:cxn>
                    <a:cxn ang="0">
                      <a:pos x="141" y="107"/>
                    </a:cxn>
                    <a:cxn ang="0">
                      <a:pos x="145" y="118"/>
                    </a:cxn>
                    <a:cxn ang="0">
                      <a:pos x="147" y="128"/>
                    </a:cxn>
                    <a:cxn ang="0">
                      <a:pos x="148" y="135"/>
                    </a:cxn>
                    <a:cxn ang="0">
                      <a:pos x="147" y="141"/>
                    </a:cxn>
                    <a:cxn ang="0">
                      <a:pos x="146" y="144"/>
                    </a:cxn>
                    <a:cxn ang="0">
                      <a:pos x="146" y="148"/>
                    </a:cxn>
                    <a:cxn ang="0">
                      <a:pos x="147" y="151"/>
                    </a:cxn>
                    <a:cxn ang="0">
                      <a:pos x="148" y="155"/>
                    </a:cxn>
                    <a:cxn ang="0">
                      <a:pos x="154" y="163"/>
                    </a:cxn>
                    <a:cxn ang="0">
                      <a:pos x="162" y="171"/>
                    </a:cxn>
                  </a:cxnLst>
                  <a:rect l="0" t="0" r="r" b="b"/>
                  <a:pathLst>
                    <a:path w="162" h="216">
                      <a:moveTo>
                        <a:pt x="162" y="171"/>
                      </a:moveTo>
                      <a:lnTo>
                        <a:pt x="153" y="180"/>
                      </a:lnTo>
                      <a:lnTo>
                        <a:pt x="143" y="189"/>
                      </a:lnTo>
                      <a:lnTo>
                        <a:pt x="132" y="197"/>
                      </a:lnTo>
                      <a:lnTo>
                        <a:pt x="121" y="204"/>
                      </a:lnTo>
                      <a:lnTo>
                        <a:pt x="109" y="208"/>
                      </a:lnTo>
                      <a:lnTo>
                        <a:pt x="96" y="212"/>
                      </a:lnTo>
                      <a:lnTo>
                        <a:pt x="83" y="214"/>
                      </a:lnTo>
                      <a:lnTo>
                        <a:pt x="68" y="216"/>
                      </a:lnTo>
                      <a:lnTo>
                        <a:pt x="58" y="214"/>
                      </a:lnTo>
                      <a:lnTo>
                        <a:pt x="50" y="213"/>
                      </a:lnTo>
                      <a:lnTo>
                        <a:pt x="41" y="212"/>
                      </a:lnTo>
                      <a:lnTo>
                        <a:pt x="32" y="210"/>
                      </a:lnTo>
                      <a:lnTo>
                        <a:pt x="23" y="207"/>
                      </a:lnTo>
                      <a:lnTo>
                        <a:pt x="16" y="204"/>
                      </a:lnTo>
                      <a:lnTo>
                        <a:pt x="7" y="199"/>
                      </a:lnTo>
                      <a:lnTo>
                        <a:pt x="0" y="194"/>
                      </a:lnTo>
                      <a:lnTo>
                        <a:pt x="56" y="0"/>
                      </a:lnTo>
                      <a:lnTo>
                        <a:pt x="60" y="0"/>
                      </a:lnTo>
                      <a:lnTo>
                        <a:pt x="65" y="3"/>
                      </a:lnTo>
                      <a:lnTo>
                        <a:pt x="72" y="8"/>
                      </a:lnTo>
                      <a:lnTo>
                        <a:pt x="78" y="16"/>
                      </a:lnTo>
                      <a:lnTo>
                        <a:pt x="95" y="35"/>
                      </a:lnTo>
                      <a:lnTo>
                        <a:pt x="112" y="59"/>
                      </a:lnTo>
                      <a:lnTo>
                        <a:pt x="120" y="71"/>
                      </a:lnTo>
                      <a:lnTo>
                        <a:pt x="128" y="84"/>
                      </a:lnTo>
                      <a:lnTo>
                        <a:pt x="135" y="96"/>
                      </a:lnTo>
                      <a:lnTo>
                        <a:pt x="141" y="107"/>
                      </a:lnTo>
                      <a:lnTo>
                        <a:pt x="145" y="118"/>
                      </a:lnTo>
                      <a:lnTo>
                        <a:pt x="147" y="128"/>
                      </a:lnTo>
                      <a:lnTo>
                        <a:pt x="148" y="135"/>
                      </a:lnTo>
                      <a:lnTo>
                        <a:pt x="147" y="141"/>
                      </a:lnTo>
                      <a:lnTo>
                        <a:pt x="146" y="144"/>
                      </a:lnTo>
                      <a:lnTo>
                        <a:pt x="146" y="148"/>
                      </a:lnTo>
                      <a:lnTo>
                        <a:pt x="147" y="151"/>
                      </a:lnTo>
                      <a:lnTo>
                        <a:pt x="148" y="155"/>
                      </a:lnTo>
                      <a:lnTo>
                        <a:pt x="154" y="163"/>
                      </a:lnTo>
                      <a:lnTo>
                        <a:pt x="162" y="171"/>
                      </a:lnTo>
                      <a:close/>
                    </a:path>
                  </a:pathLst>
                </a:custGeom>
                <a:solidFill>
                  <a:srgbClr val="96528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14" name="Freeform 185"/>
                <p:cNvSpPr>
                  <a:spLocks/>
                </p:cNvSpPr>
                <p:nvPr/>
              </p:nvSpPr>
              <p:spPr bwMode="auto">
                <a:xfrm>
                  <a:off x="4092" y="2256"/>
                  <a:ext cx="18" cy="24"/>
                </a:xfrm>
                <a:custGeom>
                  <a:avLst/>
                  <a:gdLst/>
                  <a:ahLst/>
                  <a:cxnLst>
                    <a:cxn ang="0">
                      <a:pos x="160" y="170"/>
                    </a:cxn>
                    <a:cxn ang="0">
                      <a:pos x="152" y="179"/>
                    </a:cxn>
                    <a:cxn ang="0">
                      <a:pos x="143" y="188"/>
                    </a:cxn>
                    <a:cxn ang="0">
                      <a:pos x="132" y="196"/>
                    </a:cxn>
                    <a:cxn ang="0">
                      <a:pos x="120" y="202"/>
                    </a:cxn>
                    <a:cxn ang="0">
                      <a:pos x="108" y="207"/>
                    </a:cxn>
                    <a:cxn ang="0">
                      <a:pos x="96" y="211"/>
                    </a:cxn>
                    <a:cxn ang="0">
                      <a:pos x="83" y="213"/>
                    </a:cxn>
                    <a:cxn ang="0">
                      <a:pos x="68" y="214"/>
                    </a:cxn>
                    <a:cxn ang="0">
                      <a:pos x="58" y="213"/>
                    </a:cxn>
                    <a:cxn ang="0">
                      <a:pos x="50" y="212"/>
                    </a:cxn>
                    <a:cxn ang="0">
                      <a:pos x="41" y="211"/>
                    </a:cxn>
                    <a:cxn ang="0">
                      <a:pos x="32" y="209"/>
                    </a:cxn>
                    <a:cxn ang="0">
                      <a:pos x="23" y="206"/>
                    </a:cxn>
                    <a:cxn ang="0">
                      <a:pos x="16" y="202"/>
                    </a:cxn>
                    <a:cxn ang="0">
                      <a:pos x="8" y="198"/>
                    </a:cxn>
                    <a:cxn ang="0">
                      <a:pos x="0" y="193"/>
                    </a:cxn>
                    <a:cxn ang="0">
                      <a:pos x="56" y="0"/>
                    </a:cxn>
                    <a:cxn ang="0">
                      <a:pos x="60" y="0"/>
                    </a:cxn>
                    <a:cxn ang="0">
                      <a:pos x="65" y="3"/>
                    </a:cxn>
                    <a:cxn ang="0">
                      <a:pos x="72" y="8"/>
                    </a:cxn>
                    <a:cxn ang="0">
                      <a:pos x="78" y="16"/>
                    </a:cxn>
                    <a:cxn ang="0">
                      <a:pos x="95" y="35"/>
                    </a:cxn>
                    <a:cxn ang="0">
                      <a:pos x="112" y="59"/>
                    </a:cxn>
                    <a:cxn ang="0">
                      <a:pos x="120" y="71"/>
                    </a:cxn>
                    <a:cxn ang="0">
                      <a:pos x="128" y="84"/>
                    </a:cxn>
                    <a:cxn ang="0">
                      <a:pos x="135" y="96"/>
                    </a:cxn>
                    <a:cxn ang="0">
                      <a:pos x="141" y="107"/>
                    </a:cxn>
                    <a:cxn ang="0">
                      <a:pos x="145" y="118"/>
                    </a:cxn>
                    <a:cxn ang="0">
                      <a:pos x="147" y="128"/>
                    </a:cxn>
                    <a:cxn ang="0">
                      <a:pos x="148" y="135"/>
                    </a:cxn>
                    <a:cxn ang="0">
                      <a:pos x="147" y="141"/>
                    </a:cxn>
                    <a:cxn ang="0">
                      <a:pos x="146" y="144"/>
                    </a:cxn>
                    <a:cxn ang="0">
                      <a:pos x="146" y="148"/>
                    </a:cxn>
                    <a:cxn ang="0">
                      <a:pos x="147" y="151"/>
                    </a:cxn>
                    <a:cxn ang="0">
                      <a:pos x="148" y="154"/>
                    </a:cxn>
                    <a:cxn ang="0">
                      <a:pos x="154" y="162"/>
                    </a:cxn>
                    <a:cxn ang="0">
                      <a:pos x="160" y="170"/>
                    </a:cxn>
                  </a:cxnLst>
                  <a:rect l="0" t="0" r="r" b="b"/>
                  <a:pathLst>
                    <a:path w="160" h="214">
                      <a:moveTo>
                        <a:pt x="160" y="170"/>
                      </a:moveTo>
                      <a:lnTo>
                        <a:pt x="152" y="179"/>
                      </a:lnTo>
                      <a:lnTo>
                        <a:pt x="143" y="188"/>
                      </a:lnTo>
                      <a:lnTo>
                        <a:pt x="132" y="196"/>
                      </a:lnTo>
                      <a:lnTo>
                        <a:pt x="120" y="202"/>
                      </a:lnTo>
                      <a:lnTo>
                        <a:pt x="108" y="207"/>
                      </a:lnTo>
                      <a:lnTo>
                        <a:pt x="96" y="211"/>
                      </a:lnTo>
                      <a:lnTo>
                        <a:pt x="83" y="213"/>
                      </a:lnTo>
                      <a:lnTo>
                        <a:pt x="68" y="214"/>
                      </a:lnTo>
                      <a:lnTo>
                        <a:pt x="58" y="213"/>
                      </a:lnTo>
                      <a:lnTo>
                        <a:pt x="50" y="212"/>
                      </a:lnTo>
                      <a:lnTo>
                        <a:pt x="41" y="211"/>
                      </a:lnTo>
                      <a:lnTo>
                        <a:pt x="32" y="209"/>
                      </a:lnTo>
                      <a:lnTo>
                        <a:pt x="23" y="206"/>
                      </a:lnTo>
                      <a:lnTo>
                        <a:pt x="16" y="202"/>
                      </a:lnTo>
                      <a:lnTo>
                        <a:pt x="8" y="198"/>
                      </a:lnTo>
                      <a:lnTo>
                        <a:pt x="0" y="193"/>
                      </a:lnTo>
                      <a:lnTo>
                        <a:pt x="56" y="0"/>
                      </a:lnTo>
                      <a:lnTo>
                        <a:pt x="60" y="0"/>
                      </a:lnTo>
                      <a:lnTo>
                        <a:pt x="65" y="3"/>
                      </a:lnTo>
                      <a:lnTo>
                        <a:pt x="72" y="8"/>
                      </a:lnTo>
                      <a:lnTo>
                        <a:pt x="78" y="16"/>
                      </a:lnTo>
                      <a:lnTo>
                        <a:pt x="95" y="35"/>
                      </a:lnTo>
                      <a:lnTo>
                        <a:pt x="112" y="59"/>
                      </a:lnTo>
                      <a:lnTo>
                        <a:pt x="120" y="71"/>
                      </a:lnTo>
                      <a:lnTo>
                        <a:pt x="128" y="84"/>
                      </a:lnTo>
                      <a:lnTo>
                        <a:pt x="135" y="96"/>
                      </a:lnTo>
                      <a:lnTo>
                        <a:pt x="141" y="107"/>
                      </a:lnTo>
                      <a:lnTo>
                        <a:pt x="145" y="118"/>
                      </a:lnTo>
                      <a:lnTo>
                        <a:pt x="147" y="128"/>
                      </a:lnTo>
                      <a:lnTo>
                        <a:pt x="148" y="135"/>
                      </a:lnTo>
                      <a:lnTo>
                        <a:pt x="147" y="141"/>
                      </a:lnTo>
                      <a:lnTo>
                        <a:pt x="146" y="144"/>
                      </a:lnTo>
                      <a:lnTo>
                        <a:pt x="146" y="148"/>
                      </a:lnTo>
                      <a:lnTo>
                        <a:pt x="147" y="151"/>
                      </a:lnTo>
                      <a:lnTo>
                        <a:pt x="148" y="154"/>
                      </a:lnTo>
                      <a:lnTo>
                        <a:pt x="154" y="162"/>
                      </a:lnTo>
                      <a:lnTo>
                        <a:pt x="160" y="170"/>
                      </a:lnTo>
                      <a:close/>
                    </a:path>
                  </a:pathLst>
                </a:custGeom>
                <a:solidFill>
                  <a:srgbClr val="97548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5" name="Freeform 196"/>
                <p:cNvSpPr>
                  <a:spLocks/>
                </p:cNvSpPr>
                <p:nvPr/>
              </p:nvSpPr>
              <p:spPr bwMode="auto">
                <a:xfrm>
                  <a:off x="4093" y="2256"/>
                  <a:ext cx="16" cy="22"/>
                </a:xfrm>
                <a:custGeom>
                  <a:avLst/>
                  <a:gdLst/>
                  <a:ahLst/>
                  <a:cxnLst>
                    <a:cxn ang="0">
                      <a:pos x="149" y="161"/>
                    </a:cxn>
                    <a:cxn ang="0">
                      <a:pos x="141" y="170"/>
                    </a:cxn>
                    <a:cxn ang="0">
                      <a:pos x="132" y="178"/>
                    </a:cxn>
                    <a:cxn ang="0">
                      <a:pos x="122" y="185"/>
                    </a:cxn>
                    <a:cxn ang="0">
                      <a:pos x="112" y="190"/>
                    </a:cxn>
                    <a:cxn ang="0">
                      <a:pos x="101" y="196"/>
                    </a:cxn>
                    <a:cxn ang="0">
                      <a:pos x="90" y="199"/>
                    </a:cxn>
                    <a:cxn ang="0">
                      <a:pos x="76" y="201"/>
                    </a:cxn>
                    <a:cxn ang="0">
                      <a:pos x="64" y="202"/>
                    </a:cxn>
                    <a:cxn ang="0">
                      <a:pos x="56" y="201"/>
                    </a:cxn>
                    <a:cxn ang="0">
                      <a:pos x="47" y="200"/>
                    </a:cxn>
                    <a:cxn ang="0">
                      <a:pos x="38" y="199"/>
                    </a:cxn>
                    <a:cxn ang="0">
                      <a:pos x="29" y="196"/>
                    </a:cxn>
                    <a:cxn ang="0">
                      <a:pos x="22" y="194"/>
                    </a:cxn>
                    <a:cxn ang="0">
                      <a:pos x="14" y="189"/>
                    </a:cxn>
                    <a:cxn ang="0">
                      <a:pos x="6" y="186"/>
                    </a:cxn>
                    <a:cxn ang="0">
                      <a:pos x="0" y="180"/>
                    </a:cxn>
                    <a:cxn ang="0">
                      <a:pos x="52" y="0"/>
                    </a:cxn>
                    <a:cxn ang="0">
                      <a:pos x="56" y="0"/>
                    </a:cxn>
                    <a:cxn ang="0">
                      <a:pos x="61" y="3"/>
                    </a:cxn>
                    <a:cxn ang="0">
                      <a:pos x="68" y="8"/>
                    </a:cxn>
                    <a:cxn ang="0">
                      <a:pos x="74" y="16"/>
                    </a:cxn>
                    <a:cxn ang="0">
                      <a:pos x="91" y="35"/>
                    </a:cxn>
                    <a:cxn ang="0">
                      <a:pos x="108" y="59"/>
                    </a:cxn>
                    <a:cxn ang="0">
                      <a:pos x="116" y="71"/>
                    </a:cxn>
                    <a:cxn ang="0">
                      <a:pos x="124" y="84"/>
                    </a:cxn>
                    <a:cxn ang="0">
                      <a:pos x="131" y="96"/>
                    </a:cxn>
                    <a:cxn ang="0">
                      <a:pos x="137" y="107"/>
                    </a:cxn>
                    <a:cxn ang="0">
                      <a:pos x="141" y="118"/>
                    </a:cxn>
                    <a:cxn ang="0">
                      <a:pos x="143" y="128"/>
                    </a:cxn>
                    <a:cxn ang="0">
                      <a:pos x="144" y="135"/>
                    </a:cxn>
                    <a:cxn ang="0">
                      <a:pos x="143" y="141"/>
                    </a:cxn>
                    <a:cxn ang="0">
                      <a:pos x="142" y="145"/>
                    </a:cxn>
                    <a:cxn ang="0">
                      <a:pos x="143" y="151"/>
                    </a:cxn>
                    <a:cxn ang="0">
                      <a:pos x="146" y="155"/>
                    </a:cxn>
                    <a:cxn ang="0">
                      <a:pos x="149" y="161"/>
                    </a:cxn>
                  </a:cxnLst>
                  <a:rect l="0" t="0" r="r" b="b"/>
                  <a:pathLst>
                    <a:path w="149" h="202">
                      <a:moveTo>
                        <a:pt x="149" y="161"/>
                      </a:moveTo>
                      <a:lnTo>
                        <a:pt x="141" y="170"/>
                      </a:lnTo>
                      <a:lnTo>
                        <a:pt x="132" y="178"/>
                      </a:lnTo>
                      <a:lnTo>
                        <a:pt x="122" y="185"/>
                      </a:lnTo>
                      <a:lnTo>
                        <a:pt x="112" y="190"/>
                      </a:lnTo>
                      <a:lnTo>
                        <a:pt x="101" y="196"/>
                      </a:lnTo>
                      <a:lnTo>
                        <a:pt x="90" y="199"/>
                      </a:lnTo>
                      <a:lnTo>
                        <a:pt x="76" y="201"/>
                      </a:lnTo>
                      <a:lnTo>
                        <a:pt x="64" y="202"/>
                      </a:lnTo>
                      <a:lnTo>
                        <a:pt x="56" y="201"/>
                      </a:lnTo>
                      <a:lnTo>
                        <a:pt x="47" y="200"/>
                      </a:lnTo>
                      <a:lnTo>
                        <a:pt x="38" y="199"/>
                      </a:lnTo>
                      <a:lnTo>
                        <a:pt x="29" y="196"/>
                      </a:lnTo>
                      <a:lnTo>
                        <a:pt x="22" y="194"/>
                      </a:lnTo>
                      <a:lnTo>
                        <a:pt x="14" y="189"/>
                      </a:lnTo>
                      <a:lnTo>
                        <a:pt x="6" y="186"/>
                      </a:lnTo>
                      <a:lnTo>
                        <a:pt x="0" y="180"/>
                      </a:lnTo>
                      <a:lnTo>
                        <a:pt x="52" y="0"/>
                      </a:lnTo>
                      <a:lnTo>
                        <a:pt x="56" y="0"/>
                      </a:lnTo>
                      <a:lnTo>
                        <a:pt x="61" y="3"/>
                      </a:lnTo>
                      <a:lnTo>
                        <a:pt x="68" y="8"/>
                      </a:lnTo>
                      <a:lnTo>
                        <a:pt x="74" y="16"/>
                      </a:lnTo>
                      <a:lnTo>
                        <a:pt x="91" y="35"/>
                      </a:lnTo>
                      <a:lnTo>
                        <a:pt x="108" y="59"/>
                      </a:lnTo>
                      <a:lnTo>
                        <a:pt x="116" y="71"/>
                      </a:lnTo>
                      <a:lnTo>
                        <a:pt x="124" y="84"/>
                      </a:lnTo>
                      <a:lnTo>
                        <a:pt x="131" y="96"/>
                      </a:lnTo>
                      <a:lnTo>
                        <a:pt x="137" y="107"/>
                      </a:lnTo>
                      <a:lnTo>
                        <a:pt x="141" y="118"/>
                      </a:lnTo>
                      <a:lnTo>
                        <a:pt x="143" y="128"/>
                      </a:lnTo>
                      <a:lnTo>
                        <a:pt x="144" y="135"/>
                      </a:lnTo>
                      <a:lnTo>
                        <a:pt x="143" y="141"/>
                      </a:lnTo>
                      <a:lnTo>
                        <a:pt x="142" y="145"/>
                      </a:lnTo>
                      <a:lnTo>
                        <a:pt x="143" y="151"/>
                      </a:lnTo>
                      <a:lnTo>
                        <a:pt x="146" y="155"/>
                      </a:lnTo>
                      <a:lnTo>
                        <a:pt x="149" y="161"/>
                      </a:lnTo>
                      <a:close/>
                    </a:path>
                  </a:pathLst>
                </a:custGeom>
                <a:solidFill>
                  <a:srgbClr val="9D5E9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6" name="Freeform 197"/>
                <p:cNvSpPr>
                  <a:spLocks/>
                </p:cNvSpPr>
                <p:nvPr/>
              </p:nvSpPr>
              <p:spPr bwMode="auto">
                <a:xfrm>
                  <a:off x="4093" y="2256"/>
                  <a:ext cx="16" cy="22"/>
                </a:xfrm>
                <a:custGeom>
                  <a:avLst/>
                  <a:gdLst/>
                  <a:ahLst/>
                  <a:cxnLst>
                    <a:cxn ang="0">
                      <a:pos x="147" y="160"/>
                    </a:cxn>
                    <a:cxn ang="0">
                      <a:pos x="139" y="170"/>
                    </a:cxn>
                    <a:cxn ang="0">
                      <a:pos x="130" y="177"/>
                    </a:cxn>
                    <a:cxn ang="0">
                      <a:pos x="120" y="184"/>
                    </a:cxn>
                    <a:cxn ang="0">
                      <a:pos x="111" y="189"/>
                    </a:cxn>
                    <a:cxn ang="0">
                      <a:pos x="100" y="195"/>
                    </a:cxn>
                    <a:cxn ang="0">
                      <a:pos x="87" y="198"/>
                    </a:cxn>
                    <a:cxn ang="0">
                      <a:pos x="75" y="200"/>
                    </a:cxn>
                    <a:cxn ang="0">
                      <a:pos x="63" y="201"/>
                    </a:cxn>
                    <a:cxn ang="0">
                      <a:pos x="55" y="200"/>
                    </a:cxn>
                    <a:cxn ang="0">
                      <a:pos x="46" y="199"/>
                    </a:cxn>
                    <a:cxn ang="0">
                      <a:pos x="37" y="198"/>
                    </a:cxn>
                    <a:cxn ang="0">
                      <a:pos x="29" y="195"/>
                    </a:cxn>
                    <a:cxn ang="0">
                      <a:pos x="21" y="193"/>
                    </a:cxn>
                    <a:cxn ang="0">
                      <a:pos x="13" y="188"/>
                    </a:cxn>
                    <a:cxn ang="0">
                      <a:pos x="6" y="184"/>
                    </a:cxn>
                    <a:cxn ang="0">
                      <a:pos x="0" y="179"/>
                    </a:cxn>
                    <a:cxn ang="0">
                      <a:pos x="51" y="0"/>
                    </a:cxn>
                    <a:cxn ang="0">
                      <a:pos x="55" y="0"/>
                    </a:cxn>
                    <a:cxn ang="0">
                      <a:pos x="60" y="3"/>
                    </a:cxn>
                    <a:cxn ang="0">
                      <a:pos x="67" y="8"/>
                    </a:cxn>
                    <a:cxn ang="0">
                      <a:pos x="73" y="16"/>
                    </a:cxn>
                    <a:cxn ang="0">
                      <a:pos x="90" y="35"/>
                    </a:cxn>
                    <a:cxn ang="0">
                      <a:pos x="107" y="59"/>
                    </a:cxn>
                    <a:cxn ang="0">
                      <a:pos x="115" y="71"/>
                    </a:cxn>
                    <a:cxn ang="0">
                      <a:pos x="123" y="84"/>
                    </a:cxn>
                    <a:cxn ang="0">
                      <a:pos x="130" y="96"/>
                    </a:cxn>
                    <a:cxn ang="0">
                      <a:pos x="136" y="107"/>
                    </a:cxn>
                    <a:cxn ang="0">
                      <a:pos x="140" y="118"/>
                    </a:cxn>
                    <a:cxn ang="0">
                      <a:pos x="142" y="128"/>
                    </a:cxn>
                    <a:cxn ang="0">
                      <a:pos x="143" y="135"/>
                    </a:cxn>
                    <a:cxn ang="0">
                      <a:pos x="142" y="141"/>
                    </a:cxn>
                    <a:cxn ang="0">
                      <a:pos x="141" y="145"/>
                    </a:cxn>
                    <a:cxn ang="0">
                      <a:pos x="142" y="150"/>
                    </a:cxn>
                    <a:cxn ang="0">
                      <a:pos x="143" y="155"/>
                    </a:cxn>
                    <a:cxn ang="0">
                      <a:pos x="147" y="160"/>
                    </a:cxn>
                  </a:cxnLst>
                  <a:rect l="0" t="0" r="r" b="b"/>
                  <a:pathLst>
                    <a:path w="147" h="201">
                      <a:moveTo>
                        <a:pt x="147" y="160"/>
                      </a:moveTo>
                      <a:lnTo>
                        <a:pt x="139" y="170"/>
                      </a:lnTo>
                      <a:lnTo>
                        <a:pt x="130" y="177"/>
                      </a:lnTo>
                      <a:lnTo>
                        <a:pt x="120" y="184"/>
                      </a:lnTo>
                      <a:lnTo>
                        <a:pt x="111" y="189"/>
                      </a:lnTo>
                      <a:lnTo>
                        <a:pt x="100" y="195"/>
                      </a:lnTo>
                      <a:lnTo>
                        <a:pt x="87" y="198"/>
                      </a:lnTo>
                      <a:lnTo>
                        <a:pt x="75" y="200"/>
                      </a:lnTo>
                      <a:lnTo>
                        <a:pt x="63" y="201"/>
                      </a:lnTo>
                      <a:lnTo>
                        <a:pt x="55" y="200"/>
                      </a:lnTo>
                      <a:lnTo>
                        <a:pt x="46" y="199"/>
                      </a:lnTo>
                      <a:lnTo>
                        <a:pt x="37" y="198"/>
                      </a:lnTo>
                      <a:lnTo>
                        <a:pt x="29" y="195"/>
                      </a:lnTo>
                      <a:lnTo>
                        <a:pt x="21" y="193"/>
                      </a:lnTo>
                      <a:lnTo>
                        <a:pt x="13" y="188"/>
                      </a:lnTo>
                      <a:lnTo>
                        <a:pt x="6" y="184"/>
                      </a:lnTo>
                      <a:lnTo>
                        <a:pt x="0" y="179"/>
                      </a:lnTo>
                      <a:lnTo>
                        <a:pt x="51" y="0"/>
                      </a:lnTo>
                      <a:lnTo>
                        <a:pt x="55" y="0"/>
                      </a:lnTo>
                      <a:lnTo>
                        <a:pt x="60" y="3"/>
                      </a:lnTo>
                      <a:lnTo>
                        <a:pt x="67" y="8"/>
                      </a:lnTo>
                      <a:lnTo>
                        <a:pt x="73" y="16"/>
                      </a:lnTo>
                      <a:lnTo>
                        <a:pt x="90" y="35"/>
                      </a:lnTo>
                      <a:lnTo>
                        <a:pt x="107" y="59"/>
                      </a:lnTo>
                      <a:lnTo>
                        <a:pt x="115" y="71"/>
                      </a:lnTo>
                      <a:lnTo>
                        <a:pt x="123" y="84"/>
                      </a:lnTo>
                      <a:lnTo>
                        <a:pt x="130" y="96"/>
                      </a:lnTo>
                      <a:lnTo>
                        <a:pt x="136" y="107"/>
                      </a:lnTo>
                      <a:lnTo>
                        <a:pt x="140" y="118"/>
                      </a:lnTo>
                      <a:lnTo>
                        <a:pt x="142" y="128"/>
                      </a:lnTo>
                      <a:lnTo>
                        <a:pt x="143" y="135"/>
                      </a:lnTo>
                      <a:lnTo>
                        <a:pt x="142" y="141"/>
                      </a:lnTo>
                      <a:lnTo>
                        <a:pt x="141" y="145"/>
                      </a:lnTo>
                      <a:lnTo>
                        <a:pt x="142" y="150"/>
                      </a:lnTo>
                      <a:lnTo>
                        <a:pt x="143" y="155"/>
                      </a:lnTo>
                      <a:lnTo>
                        <a:pt x="147" y="160"/>
                      </a:lnTo>
                      <a:close/>
                    </a:path>
                  </a:pathLst>
                </a:custGeom>
                <a:solidFill>
                  <a:srgbClr val="9E5E9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7" name="Freeform 198"/>
                <p:cNvSpPr>
                  <a:spLocks/>
                </p:cNvSpPr>
                <p:nvPr/>
              </p:nvSpPr>
              <p:spPr bwMode="auto">
                <a:xfrm>
                  <a:off x="4093" y="2256"/>
                  <a:ext cx="16" cy="22"/>
                </a:xfrm>
                <a:custGeom>
                  <a:avLst/>
                  <a:gdLst/>
                  <a:ahLst/>
                  <a:cxnLst>
                    <a:cxn ang="0">
                      <a:pos x="147" y="160"/>
                    </a:cxn>
                    <a:cxn ang="0">
                      <a:pos x="139" y="168"/>
                    </a:cxn>
                    <a:cxn ang="0">
                      <a:pos x="130" y="176"/>
                    </a:cxn>
                    <a:cxn ang="0">
                      <a:pos x="120" y="183"/>
                    </a:cxn>
                    <a:cxn ang="0">
                      <a:pos x="111" y="189"/>
                    </a:cxn>
                    <a:cxn ang="0">
                      <a:pos x="100" y="194"/>
                    </a:cxn>
                    <a:cxn ang="0">
                      <a:pos x="87" y="197"/>
                    </a:cxn>
                    <a:cxn ang="0">
                      <a:pos x="75" y="199"/>
                    </a:cxn>
                    <a:cxn ang="0">
                      <a:pos x="63" y="200"/>
                    </a:cxn>
                    <a:cxn ang="0">
                      <a:pos x="55" y="199"/>
                    </a:cxn>
                    <a:cxn ang="0">
                      <a:pos x="46" y="198"/>
                    </a:cxn>
                    <a:cxn ang="0">
                      <a:pos x="37" y="197"/>
                    </a:cxn>
                    <a:cxn ang="0">
                      <a:pos x="29" y="194"/>
                    </a:cxn>
                    <a:cxn ang="0">
                      <a:pos x="21" y="191"/>
                    </a:cxn>
                    <a:cxn ang="0">
                      <a:pos x="14" y="187"/>
                    </a:cxn>
                    <a:cxn ang="0">
                      <a:pos x="6" y="183"/>
                    </a:cxn>
                    <a:cxn ang="0">
                      <a:pos x="0" y="178"/>
                    </a:cxn>
                    <a:cxn ang="0">
                      <a:pos x="51" y="0"/>
                    </a:cxn>
                    <a:cxn ang="0">
                      <a:pos x="55" y="0"/>
                    </a:cxn>
                    <a:cxn ang="0">
                      <a:pos x="60" y="3"/>
                    </a:cxn>
                    <a:cxn ang="0">
                      <a:pos x="67" y="8"/>
                    </a:cxn>
                    <a:cxn ang="0">
                      <a:pos x="73" y="16"/>
                    </a:cxn>
                    <a:cxn ang="0">
                      <a:pos x="90" y="35"/>
                    </a:cxn>
                    <a:cxn ang="0">
                      <a:pos x="107" y="59"/>
                    </a:cxn>
                    <a:cxn ang="0">
                      <a:pos x="115" y="71"/>
                    </a:cxn>
                    <a:cxn ang="0">
                      <a:pos x="123" y="84"/>
                    </a:cxn>
                    <a:cxn ang="0">
                      <a:pos x="130" y="96"/>
                    </a:cxn>
                    <a:cxn ang="0">
                      <a:pos x="136" y="107"/>
                    </a:cxn>
                    <a:cxn ang="0">
                      <a:pos x="140" y="118"/>
                    </a:cxn>
                    <a:cxn ang="0">
                      <a:pos x="142" y="128"/>
                    </a:cxn>
                    <a:cxn ang="0">
                      <a:pos x="143" y="135"/>
                    </a:cxn>
                    <a:cxn ang="0">
                      <a:pos x="142" y="141"/>
                    </a:cxn>
                    <a:cxn ang="0">
                      <a:pos x="141" y="145"/>
                    </a:cxn>
                    <a:cxn ang="0">
                      <a:pos x="141" y="150"/>
                    </a:cxn>
                    <a:cxn ang="0">
                      <a:pos x="143" y="154"/>
                    </a:cxn>
                    <a:cxn ang="0">
                      <a:pos x="147" y="160"/>
                    </a:cxn>
                  </a:cxnLst>
                  <a:rect l="0" t="0" r="r" b="b"/>
                  <a:pathLst>
                    <a:path w="147" h="200">
                      <a:moveTo>
                        <a:pt x="147" y="160"/>
                      </a:moveTo>
                      <a:lnTo>
                        <a:pt x="139" y="168"/>
                      </a:lnTo>
                      <a:lnTo>
                        <a:pt x="130" y="176"/>
                      </a:lnTo>
                      <a:lnTo>
                        <a:pt x="120" y="183"/>
                      </a:lnTo>
                      <a:lnTo>
                        <a:pt x="111" y="189"/>
                      </a:lnTo>
                      <a:lnTo>
                        <a:pt x="100" y="194"/>
                      </a:lnTo>
                      <a:lnTo>
                        <a:pt x="87" y="197"/>
                      </a:lnTo>
                      <a:lnTo>
                        <a:pt x="75" y="199"/>
                      </a:lnTo>
                      <a:lnTo>
                        <a:pt x="63" y="200"/>
                      </a:lnTo>
                      <a:lnTo>
                        <a:pt x="55" y="199"/>
                      </a:lnTo>
                      <a:lnTo>
                        <a:pt x="46" y="198"/>
                      </a:lnTo>
                      <a:lnTo>
                        <a:pt x="37" y="197"/>
                      </a:lnTo>
                      <a:lnTo>
                        <a:pt x="29" y="194"/>
                      </a:lnTo>
                      <a:lnTo>
                        <a:pt x="21" y="191"/>
                      </a:lnTo>
                      <a:lnTo>
                        <a:pt x="14" y="187"/>
                      </a:lnTo>
                      <a:lnTo>
                        <a:pt x="6" y="183"/>
                      </a:lnTo>
                      <a:lnTo>
                        <a:pt x="0" y="178"/>
                      </a:lnTo>
                      <a:lnTo>
                        <a:pt x="51" y="0"/>
                      </a:lnTo>
                      <a:lnTo>
                        <a:pt x="55" y="0"/>
                      </a:lnTo>
                      <a:lnTo>
                        <a:pt x="60" y="3"/>
                      </a:lnTo>
                      <a:lnTo>
                        <a:pt x="67" y="8"/>
                      </a:lnTo>
                      <a:lnTo>
                        <a:pt x="73" y="16"/>
                      </a:lnTo>
                      <a:lnTo>
                        <a:pt x="90" y="35"/>
                      </a:lnTo>
                      <a:lnTo>
                        <a:pt x="107" y="59"/>
                      </a:lnTo>
                      <a:lnTo>
                        <a:pt x="115" y="71"/>
                      </a:lnTo>
                      <a:lnTo>
                        <a:pt x="123" y="84"/>
                      </a:lnTo>
                      <a:lnTo>
                        <a:pt x="130" y="96"/>
                      </a:lnTo>
                      <a:lnTo>
                        <a:pt x="136" y="107"/>
                      </a:lnTo>
                      <a:lnTo>
                        <a:pt x="140" y="118"/>
                      </a:lnTo>
                      <a:lnTo>
                        <a:pt x="142" y="128"/>
                      </a:lnTo>
                      <a:lnTo>
                        <a:pt x="143" y="135"/>
                      </a:lnTo>
                      <a:lnTo>
                        <a:pt x="142" y="141"/>
                      </a:lnTo>
                      <a:lnTo>
                        <a:pt x="141" y="145"/>
                      </a:lnTo>
                      <a:lnTo>
                        <a:pt x="141" y="150"/>
                      </a:lnTo>
                      <a:lnTo>
                        <a:pt x="143" y="154"/>
                      </a:lnTo>
                      <a:lnTo>
                        <a:pt x="147" y="160"/>
                      </a:lnTo>
                      <a:close/>
                    </a:path>
                  </a:pathLst>
                </a:custGeom>
                <a:solidFill>
                  <a:srgbClr val="A15F9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8" name="Freeform 199"/>
                <p:cNvSpPr>
                  <a:spLocks/>
                </p:cNvSpPr>
                <p:nvPr/>
              </p:nvSpPr>
              <p:spPr bwMode="auto">
                <a:xfrm>
                  <a:off x="4093" y="2256"/>
                  <a:ext cx="16" cy="22"/>
                </a:xfrm>
                <a:custGeom>
                  <a:avLst/>
                  <a:gdLst/>
                  <a:ahLst/>
                  <a:cxnLst>
                    <a:cxn ang="0">
                      <a:pos x="146" y="159"/>
                    </a:cxn>
                    <a:cxn ang="0">
                      <a:pos x="138" y="167"/>
                    </a:cxn>
                    <a:cxn ang="0">
                      <a:pos x="129" y="175"/>
                    </a:cxn>
                    <a:cxn ang="0">
                      <a:pos x="120" y="182"/>
                    </a:cxn>
                    <a:cxn ang="0">
                      <a:pos x="109" y="188"/>
                    </a:cxn>
                    <a:cxn ang="0">
                      <a:pos x="100" y="193"/>
                    </a:cxn>
                    <a:cxn ang="0">
                      <a:pos x="87" y="196"/>
                    </a:cxn>
                    <a:cxn ang="0">
                      <a:pos x="75" y="198"/>
                    </a:cxn>
                    <a:cxn ang="0">
                      <a:pos x="63" y="199"/>
                    </a:cxn>
                    <a:cxn ang="0">
                      <a:pos x="55" y="198"/>
                    </a:cxn>
                    <a:cxn ang="0">
                      <a:pos x="46" y="197"/>
                    </a:cxn>
                    <a:cxn ang="0">
                      <a:pos x="37" y="196"/>
                    </a:cxn>
                    <a:cxn ang="0">
                      <a:pos x="29" y="193"/>
                    </a:cxn>
                    <a:cxn ang="0">
                      <a:pos x="22" y="190"/>
                    </a:cxn>
                    <a:cxn ang="0">
                      <a:pos x="14" y="186"/>
                    </a:cxn>
                    <a:cxn ang="0">
                      <a:pos x="6" y="182"/>
                    </a:cxn>
                    <a:cxn ang="0">
                      <a:pos x="0" y="177"/>
                    </a:cxn>
                    <a:cxn ang="0">
                      <a:pos x="51" y="0"/>
                    </a:cxn>
                    <a:cxn ang="0">
                      <a:pos x="55" y="0"/>
                    </a:cxn>
                    <a:cxn ang="0">
                      <a:pos x="60" y="3"/>
                    </a:cxn>
                    <a:cxn ang="0">
                      <a:pos x="67" y="8"/>
                    </a:cxn>
                    <a:cxn ang="0">
                      <a:pos x="73" y="16"/>
                    </a:cxn>
                    <a:cxn ang="0">
                      <a:pos x="90" y="35"/>
                    </a:cxn>
                    <a:cxn ang="0">
                      <a:pos x="107" y="59"/>
                    </a:cxn>
                    <a:cxn ang="0">
                      <a:pos x="115" y="71"/>
                    </a:cxn>
                    <a:cxn ang="0">
                      <a:pos x="123" y="84"/>
                    </a:cxn>
                    <a:cxn ang="0">
                      <a:pos x="130" y="96"/>
                    </a:cxn>
                    <a:cxn ang="0">
                      <a:pos x="136" y="107"/>
                    </a:cxn>
                    <a:cxn ang="0">
                      <a:pos x="140" y="118"/>
                    </a:cxn>
                    <a:cxn ang="0">
                      <a:pos x="142" y="128"/>
                    </a:cxn>
                    <a:cxn ang="0">
                      <a:pos x="143" y="135"/>
                    </a:cxn>
                    <a:cxn ang="0">
                      <a:pos x="142" y="141"/>
                    </a:cxn>
                    <a:cxn ang="0">
                      <a:pos x="141" y="145"/>
                    </a:cxn>
                    <a:cxn ang="0">
                      <a:pos x="141" y="149"/>
                    </a:cxn>
                    <a:cxn ang="0">
                      <a:pos x="143" y="153"/>
                    </a:cxn>
                    <a:cxn ang="0">
                      <a:pos x="146" y="159"/>
                    </a:cxn>
                  </a:cxnLst>
                  <a:rect l="0" t="0" r="r" b="b"/>
                  <a:pathLst>
                    <a:path w="146" h="199">
                      <a:moveTo>
                        <a:pt x="146" y="159"/>
                      </a:moveTo>
                      <a:lnTo>
                        <a:pt x="138" y="167"/>
                      </a:lnTo>
                      <a:lnTo>
                        <a:pt x="129" y="175"/>
                      </a:lnTo>
                      <a:lnTo>
                        <a:pt x="120" y="182"/>
                      </a:lnTo>
                      <a:lnTo>
                        <a:pt x="109" y="188"/>
                      </a:lnTo>
                      <a:lnTo>
                        <a:pt x="100" y="193"/>
                      </a:lnTo>
                      <a:lnTo>
                        <a:pt x="87" y="196"/>
                      </a:lnTo>
                      <a:lnTo>
                        <a:pt x="75" y="198"/>
                      </a:lnTo>
                      <a:lnTo>
                        <a:pt x="63" y="199"/>
                      </a:lnTo>
                      <a:lnTo>
                        <a:pt x="55" y="198"/>
                      </a:lnTo>
                      <a:lnTo>
                        <a:pt x="46" y="197"/>
                      </a:lnTo>
                      <a:lnTo>
                        <a:pt x="37" y="196"/>
                      </a:lnTo>
                      <a:lnTo>
                        <a:pt x="29" y="193"/>
                      </a:lnTo>
                      <a:lnTo>
                        <a:pt x="22" y="190"/>
                      </a:lnTo>
                      <a:lnTo>
                        <a:pt x="14" y="186"/>
                      </a:lnTo>
                      <a:lnTo>
                        <a:pt x="6" y="182"/>
                      </a:lnTo>
                      <a:lnTo>
                        <a:pt x="0" y="177"/>
                      </a:lnTo>
                      <a:lnTo>
                        <a:pt x="51" y="0"/>
                      </a:lnTo>
                      <a:lnTo>
                        <a:pt x="55" y="0"/>
                      </a:lnTo>
                      <a:lnTo>
                        <a:pt x="60" y="3"/>
                      </a:lnTo>
                      <a:lnTo>
                        <a:pt x="67" y="8"/>
                      </a:lnTo>
                      <a:lnTo>
                        <a:pt x="73" y="16"/>
                      </a:lnTo>
                      <a:lnTo>
                        <a:pt x="90" y="35"/>
                      </a:lnTo>
                      <a:lnTo>
                        <a:pt x="107" y="59"/>
                      </a:lnTo>
                      <a:lnTo>
                        <a:pt x="115" y="71"/>
                      </a:lnTo>
                      <a:lnTo>
                        <a:pt x="123" y="84"/>
                      </a:lnTo>
                      <a:lnTo>
                        <a:pt x="130" y="96"/>
                      </a:lnTo>
                      <a:lnTo>
                        <a:pt x="136" y="107"/>
                      </a:lnTo>
                      <a:lnTo>
                        <a:pt x="140" y="118"/>
                      </a:lnTo>
                      <a:lnTo>
                        <a:pt x="142" y="128"/>
                      </a:lnTo>
                      <a:lnTo>
                        <a:pt x="143" y="135"/>
                      </a:lnTo>
                      <a:lnTo>
                        <a:pt x="142" y="141"/>
                      </a:lnTo>
                      <a:lnTo>
                        <a:pt x="141" y="145"/>
                      </a:lnTo>
                      <a:lnTo>
                        <a:pt x="141" y="149"/>
                      </a:lnTo>
                      <a:lnTo>
                        <a:pt x="143" y="153"/>
                      </a:lnTo>
                      <a:lnTo>
                        <a:pt x="146" y="159"/>
                      </a:lnTo>
                      <a:close/>
                    </a:path>
                  </a:pathLst>
                </a:custGeom>
                <a:solidFill>
                  <a:srgbClr val="A161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9" name="Freeform 200"/>
                <p:cNvSpPr>
                  <a:spLocks/>
                </p:cNvSpPr>
                <p:nvPr/>
              </p:nvSpPr>
              <p:spPr bwMode="auto">
                <a:xfrm>
                  <a:off x="4093" y="2256"/>
                  <a:ext cx="16" cy="22"/>
                </a:xfrm>
                <a:custGeom>
                  <a:avLst/>
                  <a:gdLst/>
                  <a:ahLst/>
                  <a:cxnLst>
                    <a:cxn ang="0">
                      <a:pos x="146" y="157"/>
                    </a:cxn>
                    <a:cxn ang="0">
                      <a:pos x="138" y="166"/>
                    </a:cxn>
                    <a:cxn ang="0">
                      <a:pos x="129" y="174"/>
                    </a:cxn>
                    <a:cxn ang="0">
                      <a:pos x="119" y="180"/>
                    </a:cxn>
                    <a:cxn ang="0">
                      <a:pos x="109" y="187"/>
                    </a:cxn>
                    <a:cxn ang="0">
                      <a:pos x="98" y="191"/>
                    </a:cxn>
                    <a:cxn ang="0">
                      <a:pos x="87" y="195"/>
                    </a:cxn>
                    <a:cxn ang="0">
                      <a:pos x="75" y="197"/>
                    </a:cxn>
                    <a:cxn ang="0">
                      <a:pos x="63" y="197"/>
                    </a:cxn>
                    <a:cxn ang="0">
                      <a:pos x="55" y="197"/>
                    </a:cxn>
                    <a:cxn ang="0">
                      <a:pos x="46" y="196"/>
                    </a:cxn>
                    <a:cxn ang="0">
                      <a:pos x="37" y="195"/>
                    </a:cxn>
                    <a:cxn ang="0">
                      <a:pos x="29" y="191"/>
                    </a:cxn>
                    <a:cxn ang="0">
                      <a:pos x="22" y="189"/>
                    </a:cxn>
                    <a:cxn ang="0">
                      <a:pos x="14" y="185"/>
                    </a:cxn>
                    <a:cxn ang="0">
                      <a:pos x="6" y="180"/>
                    </a:cxn>
                    <a:cxn ang="0">
                      <a:pos x="0" y="176"/>
                    </a:cxn>
                    <a:cxn ang="0">
                      <a:pos x="51" y="0"/>
                    </a:cxn>
                    <a:cxn ang="0">
                      <a:pos x="55" y="0"/>
                    </a:cxn>
                    <a:cxn ang="0">
                      <a:pos x="60" y="3"/>
                    </a:cxn>
                    <a:cxn ang="0">
                      <a:pos x="67" y="8"/>
                    </a:cxn>
                    <a:cxn ang="0">
                      <a:pos x="73" y="16"/>
                    </a:cxn>
                    <a:cxn ang="0">
                      <a:pos x="90" y="35"/>
                    </a:cxn>
                    <a:cxn ang="0">
                      <a:pos x="107" y="59"/>
                    </a:cxn>
                    <a:cxn ang="0">
                      <a:pos x="115" y="71"/>
                    </a:cxn>
                    <a:cxn ang="0">
                      <a:pos x="123" y="84"/>
                    </a:cxn>
                    <a:cxn ang="0">
                      <a:pos x="130" y="96"/>
                    </a:cxn>
                    <a:cxn ang="0">
                      <a:pos x="136" y="107"/>
                    </a:cxn>
                    <a:cxn ang="0">
                      <a:pos x="140" y="118"/>
                    </a:cxn>
                    <a:cxn ang="0">
                      <a:pos x="142" y="128"/>
                    </a:cxn>
                    <a:cxn ang="0">
                      <a:pos x="143" y="135"/>
                    </a:cxn>
                    <a:cxn ang="0">
                      <a:pos x="142" y="141"/>
                    </a:cxn>
                    <a:cxn ang="0">
                      <a:pos x="141" y="144"/>
                    </a:cxn>
                    <a:cxn ang="0">
                      <a:pos x="141" y="149"/>
                    </a:cxn>
                    <a:cxn ang="0">
                      <a:pos x="142" y="153"/>
                    </a:cxn>
                    <a:cxn ang="0">
                      <a:pos x="146" y="157"/>
                    </a:cxn>
                  </a:cxnLst>
                  <a:rect l="0" t="0" r="r" b="b"/>
                  <a:pathLst>
                    <a:path w="146" h="197">
                      <a:moveTo>
                        <a:pt x="146" y="157"/>
                      </a:moveTo>
                      <a:lnTo>
                        <a:pt x="138" y="166"/>
                      </a:lnTo>
                      <a:lnTo>
                        <a:pt x="129" y="174"/>
                      </a:lnTo>
                      <a:lnTo>
                        <a:pt x="119" y="180"/>
                      </a:lnTo>
                      <a:lnTo>
                        <a:pt x="109" y="187"/>
                      </a:lnTo>
                      <a:lnTo>
                        <a:pt x="98" y="191"/>
                      </a:lnTo>
                      <a:lnTo>
                        <a:pt x="87" y="195"/>
                      </a:lnTo>
                      <a:lnTo>
                        <a:pt x="75" y="197"/>
                      </a:lnTo>
                      <a:lnTo>
                        <a:pt x="63" y="197"/>
                      </a:lnTo>
                      <a:lnTo>
                        <a:pt x="55" y="197"/>
                      </a:lnTo>
                      <a:lnTo>
                        <a:pt x="46" y="196"/>
                      </a:lnTo>
                      <a:lnTo>
                        <a:pt x="37" y="195"/>
                      </a:lnTo>
                      <a:lnTo>
                        <a:pt x="29" y="191"/>
                      </a:lnTo>
                      <a:lnTo>
                        <a:pt x="22" y="189"/>
                      </a:lnTo>
                      <a:lnTo>
                        <a:pt x="14" y="185"/>
                      </a:lnTo>
                      <a:lnTo>
                        <a:pt x="6" y="180"/>
                      </a:lnTo>
                      <a:lnTo>
                        <a:pt x="0" y="176"/>
                      </a:lnTo>
                      <a:lnTo>
                        <a:pt x="51" y="0"/>
                      </a:lnTo>
                      <a:lnTo>
                        <a:pt x="55" y="0"/>
                      </a:lnTo>
                      <a:lnTo>
                        <a:pt x="60" y="3"/>
                      </a:lnTo>
                      <a:lnTo>
                        <a:pt x="67" y="8"/>
                      </a:lnTo>
                      <a:lnTo>
                        <a:pt x="73" y="16"/>
                      </a:lnTo>
                      <a:lnTo>
                        <a:pt x="90" y="35"/>
                      </a:lnTo>
                      <a:lnTo>
                        <a:pt x="107" y="59"/>
                      </a:lnTo>
                      <a:lnTo>
                        <a:pt x="115" y="71"/>
                      </a:lnTo>
                      <a:lnTo>
                        <a:pt x="123" y="84"/>
                      </a:lnTo>
                      <a:lnTo>
                        <a:pt x="130" y="96"/>
                      </a:lnTo>
                      <a:lnTo>
                        <a:pt x="136" y="107"/>
                      </a:lnTo>
                      <a:lnTo>
                        <a:pt x="140" y="118"/>
                      </a:lnTo>
                      <a:lnTo>
                        <a:pt x="142" y="128"/>
                      </a:lnTo>
                      <a:lnTo>
                        <a:pt x="143" y="135"/>
                      </a:lnTo>
                      <a:lnTo>
                        <a:pt x="142" y="141"/>
                      </a:lnTo>
                      <a:lnTo>
                        <a:pt x="141" y="144"/>
                      </a:lnTo>
                      <a:lnTo>
                        <a:pt x="141" y="149"/>
                      </a:lnTo>
                      <a:lnTo>
                        <a:pt x="142" y="153"/>
                      </a:lnTo>
                      <a:lnTo>
                        <a:pt x="146" y="157"/>
                      </a:lnTo>
                      <a:close/>
                    </a:path>
                  </a:pathLst>
                </a:custGeom>
                <a:solidFill>
                  <a:srgbClr val="A162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0" name="Freeform 201"/>
                <p:cNvSpPr>
                  <a:spLocks/>
                </p:cNvSpPr>
                <p:nvPr/>
              </p:nvSpPr>
              <p:spPr bwMode="auto">
                <a:xfrm>
                  <a:off x="4093" y="2256"/>
                  <a:ext cx="16" cy="22"/>
                </a:xfrm>
                <a:custGeom>
                  <a:avLst/>
                  <a:gdLst/>
                  <a:ahLst/>
                  <a:cxnLst>
                    <a:cxn ang="0">
                      <a:pos x="144" y="156"/>
                    </a:cxn>
                    <a:cxn ang="0">
                      <a:pos x="136" y="165"/>
                    </a:cxn>
                    <a:cxn ang="0">
                      <a:pos x="127" y="173"/>
                    </a:cxn>
                    <a:cxn ang="0">
                      <a:pos x="118" y="179"/>
                    </a:cxn>
                    <a:cxn ang="0">
                      <a:pos x="108" y="186"/>
                    </a:cxn>
                    <a:cxn ang="0">
                      <a:pos x="97" y="190"/>
                    </a:cxn>
                    <a:cxn ang="0">
                      <a:pos x="86" y="194"/>
                    </a:cxn>
                    <a:cxn ang="0">
                      <a:pos x="74" y="196"/>
                    </a:cxn>
                    <a:cxn ang="0">
                      <a:pos x="62" y="196"/>
                    </a:cxn>
                    <a:cxn ang="0">
                      <a:pos x="54" y="196"/>
                    </a:cxn>
                    <a:cxn ang="0">
                      <a:pos x="45" y="195"/>
                    </a:cxn>
                    <a:cxn ang="0">
                      <a:pos x="36" y="194"/>
                    </a:cxn>
                    <a:cxn ang="0">
                      <a:pos x="28" y="190"/>
                    </a:cxn>
                    <a:cxn ang="0">
                      <a:pos x="21" y="188"/>
                    </a:cxn>
                    <a:cxn ang="0">
                      <a:pos x="13" y="184"/>
                    </a:cxn>
                    <a:cxn ang="0">
                      <a:pos x="6" y="179"/>
                    </a:cxn>
                    <a:cxn ang="0">
                      <a:pos x="0" y="175"/>
                    </a:cxn>
                    <a:cxn ang="0">
                      <a:pos x="50" y="0"/>
                    </a:cxn>
                    <a:cxn ang="0">
                      <a:pos x="54" y="0"/>
                    </a:cxn>
                    <a:cxn ang="0">
                      <a:pos x="59" y="3"/>
                    </a:cxn>
                    <a:cxn ang="0">
                      <a:pos x="66" y="8"/>
                    </a:cxn>
                    <a:cxn ang="0">
                      <a:pos x="72" y="16"/>
                    </a:cxn>
                    <a:cxn ang="0">
                      <a:pos x="89" y="35"/>
                    </a:cxn>
                    <a:cxn ang="0">
                      <a:pos x="106" y="59"/>
                    </a:cxn>
                    <a:cxn ang="0">
                      <a:pos x="114" y="71"/>
                    </a:cxn>
                    <a:cxn ang="0">
                      <a:pos x="122" y="84"/>
                    </a:cxn>
                    <a:cxn ang="0">
                      <a:pos x="129" y="96"/>
                    </a:cxn>
                    <a:cxn ang="0">
                      <a:pos x="135" y="107"/>
                    </a:cxn>
                    <a:cxn ang="0">
                      <a:pos x="139" y="118"/>
                    </a:cxn>
                    <a:cxn ang="0">
                      <a:pos x="141" y="128"/>
                    </a:cxn>
                    <a:cxn ang="0">
                      <a:pos x="142" y="135"/>
                    </a:cxn>
                    <a:cxn ang="0">
                      <a:pos x="141" y="141"/>
                    </a:cxn>
                    <a:cxn ang="0">
                      <a:pos x="140" y="144"/>
                    </a:cxn>
                    <a:cxn ang="0">
                      <a:pos x="140" y="149"/>
                    </a:cxn>
                    <a:cxn ang="0">
                      <a:pos x="141" y="152"/>
                    </a:cxn>
                    <a:cxn ang="0">
                      <a:pos x="144" y="156"/>
                    </a:cxn>
                  </a:cxnLst>
                  <a:rect l="0" t="0" r="r" b="b"/>
                  <a:pathLst>
                    <a:path w="144" h="196">
                      <a:moveTo>
                        <a:pt x="144" y="156"/>
                      </a:moveTo>
                      <a:lnTo>
                        <a:pt x="136" y="165"/>
                      </a:lnTo>
                      <a:lnTo>
                        <a:pt x="127" y="173"/>
                      </a:lnTo>
                      <a:lnTo>
                        <a:pt x="118" y="179"/>
                      </a:lnTo>
                      <a:lnTo>
                        <a:pt x="108" y="186"/>
                      </a:lnTo>
                      <a:lnTo>
                        <a:pt x="97" y="190"/>
                      </a:lnTo>
                      <a:lnTo>
                        <a:pt x="86" y="194"/>
                      </a:lnTo>
                      <a:lnTo>
                        <a:pt x="74" y="196"/>
                      </a:lnTo>
                      <a:lnTo>
                        <a:pt x="62" y="196"/>
                      </a:lnTo>
                      <a:lnTo>
                        <a:pt x="54" y="196"/>
                      </a:lnTo>
                      <a:lnTo>
                        <a:pt x="45" y="195"/>
                      </a:lnTo>
                      <a:lnTo>
                        <a:pt x="36" y="194"/>
                      </a:lnTo>
                      <a:lnTo>
                        <a:pt x="28" y="190"/>
                      </a:lnTo>
                      <a:lnTo>
                        <a:pt x="21" y="188"/>
                      </a:lnTo>
                      <a:lnTo>
                        <a:pt x="13" y="184"/>
                      </a:lnTo>
                      <a:lnTo>
                        <a:pt x="6" y="179"/>
                      </a:lnTo>
                      <a:lnTo>
                        <a:pt x="0" y="175"/>
                      </a:lnTo>
                      <a:lnTo>
                        <a:pt x="50" y="0"/>
                      </a:lnTo>
                      <a:lnTo>
                        <a:pt x="54" y="0"/>
                      </a:lnTo>
                      <a:lnTo>
                        <a:pt x="59" y="3"/>
                      </a:lnTo>
                      <a:lnTo>
                        <a:pt x="66" y="8"/>
                      </a:lnTo>
                      <a:lnTo>
                        <a:pt x="72" y="16"/>
                      </a:lnTo>
                      <a:lnTo>
                        <a:pt x="89" y="35"/>
                      </a:lnTo>
                      <a:lnTo>
                        <a:pt x="106" y="59"/>
                      </a:lnTo>
                      <a:lnTo>
                        <a:pt x="114" y="71"/>
                      </a:lnTo>
                      <a:lnTo>
                        <a:pt x="122" y="84"/>
                      </a:lnTo>
                      <a:lnTo>
                        <a:pt x="129" y="96"/>
                      </a:lnTo>
                      <a:lnTo>
                        <a:pt x="135" y="107"/>
                      </a:lnTo>
                      <a:lnTo>
                        <a:pt x="139" y="118"/>
                      </a:lnTo>
                      <a:lnTo>
                        <a:pt x="141" y="128"/>
                      </a:lnTo>
                      <a:lnTo>
                        <a:pt x="142" y="135"/>
                      </a:lnTo>
                      <a:lnTo>
                        <a:pt x="141" y="141"/>
                      </a:lnTo>
                      <a:lnTo>
                        <a:pt x="140" y="144"/>
                      </a:lnTo>
                      <a:lnTo>
                        <a:pt x="140" y="149"/>
                      </a:lnTo>
                      <a:lnTo>
                        <a:pt x="141" y="152"/>
                      </a:lnTo>
                      <a:lnTo>
                        <a:pt x="144" y="156"/>
                      </a:lnTo>
                      <a:close/>
                    </a:path>
                  </a:pathLst>
                </a:custGeom>
                <a:solidFill>
                  <a:srgbClr val="A262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1" name="Freeform 202"/>
                <p:cNvSpPr>
                  <a:spLocks/>
                </p:cNvSpPr>
                <p:nvPr/>
              </p:nvSpPr>
              <p:spPr bwMode="auto">
                <a:xfrm>
                  <a:off x="4093" y="2256"/>
                  <a:ext cx="16" cy="22"/>
                </a:xfrm>
                <a:custGeom>
                  <a:avLst/>
                  <a:gdLst/>
                  <a:ahLst/>
                  <a:cxnLst>
                    <a:cxn ang="0">
                      <a:pos x="142" y="155"/>
                    </a:cxn>
                    <a:cxn ang="0">
                      <a:pos x="136" y="164"/>
                    </a:cxn>
                    <a:cxn ang="0">
                      <a:pos x="127" y="172"/>
                    </a:cxn>
                    <a:cxn ang="0">
                      <a:pos x="118" y="178"/>
                    </a:cxn>
                    <a:cxn ang="0">
                      <a:pos x="108" y="185"/>
                    </a:cxn>
                    <a:cxn ang="0">
                      <a:pos x="97" y="189"/>
                    </a:cxn>
                    <a:cxn ang="0">
                      <a:pos x="86" y="193"/>
                    </a:cxn>
                    <a:cxn ang="0">
                      <a:pos x="74" y="195"/>
                    </a:cxn>
                    <a:cxn ang="0">
                      <a:pos x="62" y="196"/>
                    </a:cxn>
                    <a:cxn ang="0">
                      <a:pos x="54" y="195"/>
                    </a:cxn>
                    <a:cxn ang="0">
                      <a:pos x="45" y="194"/>
                    </a:cxn>
                    <a:cxn ang="0">
                      <a:pos x="37" y="193"/>
                    </a:cxn>
                    <a:cxn ang="0">
                      <a:pos x="28" y="189"/>
                    </a:cxn>
                    <a:cxn ang="0">
                      <a:pos x="21" y="187"/>
                    </a:cxn>
                    <a:cxn ang="0">
                      <a:pos x="13" y="183"/>
                    </a:cxn>
                    <a:cxn ang="0">
                      <a:pos x="6" y="178"/>
                    </a:cxn>
                    <a:cxn ang="0">
                      <a:pos x="0" y="174"/>
                    </a:cxn>
                    <a:cxn ang="0">
                      <a:pos x="50" y="0"/>
                    </a:cxn>
                    <a:cxn ang="0">
                      <a:pos x="54" y="0"/>
                    </a:cxn>
                    <a:cxn ang="0">
                      <a:pos x="59" y="3"/>
                    </a:cxn>
                    <a:cxn ang="0">
                      <a:pos x="66" y="8"/>
                    </a:cxn>
                    <a:cxn ang="0">
                      <a:pos x="72" y="16"/>
                    </a:cxn>
                    <a:cxn ang="0">
                      <a:pos x="89" y="35"/>
                    </a:cxn>
                    <a:cxn ang="0">
                      <a:pos x="106" y="59"/>
                    </a:cxn>
                    <a:cxn ang="0">
                      <a:pos x="114" y="71"/>
                    </a:cxn>
                    <a:cxn ang="0">
                      <a:pos x="122" y="84"/>
                    </a:cxn>
                    <a:cxn ang="0">
                      <a:pos x="129" y="96"/>
                    </a:cxn>
                    <a:cxn ang="0">
                      <a:pos x="135" y="107"/>
                    </a:cxn>
                    <a:cxn ang="0">
                      <a:pos x="139" y="118"/>
                    </a:cxn>
                    <a:cxn ang="0">
                      <a:pos x="141" y="128"/>
                    </a:cxn>
                    <a:cxn ang="0">
                      <a:pos x="142" y="135"/>
                    </a:cxn>
                    <a:cxn ang="0">
                      <a:pos x="141" y="141"/>
                    </a:cxn>
                    <a:cxn ang="0">
                      <a:pos x="140" y="144"/>
                    </a:cxn>
                    <a:cxn ang="0">
                      <a:pos x="140" y="148"/>
                    </a:cxn>
                    <a:cxn ang="0">
                      <a:pos x="141" y="152"/>
                    </a:cxn>
                    <a:cxn ang="0">
                      <a:pos x="142" y="155"/>
                    </a:cxn>
                  </a:cxnLst>
                  <a:rect l="0" t="0" r="r" b="b"/>
                  <a:pathLst>
                    <a:path w="142" h="196">
                      <a:moveTo>
                        <a:pt x="142" y="155"/>
                      </a:moveTo>
                      <a:lnTo>
                        <a:pt x="136" y="164"/>
                      </a:lnTo>
                      <a:lnTo>
                        <a:pt x="127" y="172"/>
                      </a:lnTo>
                      <a:lnTo>
                        <a:pt x="118" y="178"/>
                      </a:lnTo>
                      <a:lnTo>
                        <a:pt x="108" y="185"/>
                      </a:lnTo>
                      <a:lnTo>
                        <a:pt x="97" y="189"/>
                      </a:lnTo>
                      <a:lnTo>
                        <a:pt x="86" y="193"/>
                      </a:lnTo>
                      <a:lnTo>
                        <a:pt x="74" y="195"/>
                      </a:lnTo>
                      <a:lnTo>
                        <a:pt x="62" y="196"/>
                      </a:lnTo>
                      <a:lnTo>
                        <a:pt x="54" y="195"/>
                      </a:lnTo>
                      <a:lnTo>
                        <a:pt x="45" y="194"/>
                      </a:lnTo>
                      <a:lnTo>
                        <a:pt x="37" y="193"/>
                      </a:lnTo>
                      <a:lnTo>
                        <a:pt x="28" y="189"/>
                      </a:lnTo>
                      <a:lnTo>
                        <a:pt x="21" y="187"/>
                      </a:lnTo>
                      <a:lnTo>
                        <a:pt x="13" y="183"/>
                      </a:lnTo>
                      <a:lnTo>
                        <a:pt x="6" y="178"/>
                      </a:lnTo>
                      <a:lnTo>
                        <a:pt x="0" y="174"/>
                      </a:lnTo>
                      <a:lnTo>
                        <a:pt x="50" y="0"/>
                      </a:lnTo>
                      <a:lnTo>
                        <a:pt x="54" y="0"/>
                      </a:lnTo>
                      <a:lnTo>
                        <a:pt x="59" y="3"/>
                      </a:lnTo>
                      <a:lnTo>
                        <a:pt x="66" y="8"/>
                      </a:lnTo>
                      <a:lnTo>
                        <a:pt x="72" y="16"/>
                      </a:lnTo>
                      <a:lnTo>
                        <a:pt x="89" y="35"/>
                      </a:lnTo>
                      <a:lnTo>
                        <a:pt x="106" y="59"/>
                      </a:lnTo>
                      <a:lnTo>
                        <a:pt x="114" y="71"/>
                      </a:lnTo>
                      <a:lnTo>
                        <a:pt x="122" y="84"/>
                      </a:lnTo>
                      <a:lnTo>
                        <a:pt x="129" y="96"/>
                      </a:lnTo>
                      <a:lnTo>
                        <a:pt x="135" y="107"/>
                      </a:lnTo>
                      <a:lnTo>
                        <a:pt x="139" y="118"/>
                      </a:lnTo>
                      <a:lnTo>
                        <a:pt x="141" y="128"/>
                      </a:lnTo>
                      <a:lnTo>
                        <a:pt x="142" y="135"/>
                      </a:lnTo>
                      <a:lnTo>
                        <a:pt x="141" y="141"/>
                      </a:lnTo>
                      <a:lnTo>
                        <a:pt x="140" y="144"/>
                      </a:lnTo>
                      <a:lnTo>
                        <a:pt x="140" y="148"/>
                      </a:lnTo>
                      <a:lnTo>
                        <a:pt x="141" y="152"/>
                      </a:lnTo>
                      <a:lnTo>
                        <a:pt x="142" y="155"/>
                      </a:lnTo>
                      <a:close/>
                    </a:path>
                  </a:pathLst>
                </a:custGeom>
                <a:solidFill>
                  <a:srgbClr val="A2629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2" name="Freeform 203"/>
                <p:cNvSpPr>
                  <a:spLocks/>
                </p:cNvSpPr>
                <p:nvPr/>
              </p:nvSpPr>
              <p:spPr bwMode="auto">
                <a:xfrm>
                  <a:off x="4093" y="2256"/>
                  <a:ext cx="16" cy="22"/>
                </a:xfrm>
                <a:custGeom>
                  <a:avLst/>
                  <a:gdLst/>
                  <a:ahLst/>
                  <a:cxnLst>
                    <a:cxn ang="0">
                      <a:pos x="142" y="154"/>
                    </a:cxn>
                    <a:cxn ang="0">
                      <a:pos x="135" y="163"/>
                    </a:cxn>
                    <a:cxn ang="0">
                      <a:pos x="127" y="171"/>
                    </a:cxn>
                    <a:cxn ang="0">
                      <a:pos x="117" y="177"/>
                    </a:cxn>
                    <a:cxn ang="0">
                      <a:pos x="107" y="184"/>
                    </a:cxn>
                    <a:cxn ang="0">
                      <a:pos x="97" y="188"/>
                    </a:cxn>
                    <a:cxn ang="0">
                      <a:pos x="86" y="191"/>
                    </a:cxn>
                    <a:cxn ang="0">
                      <a:pos x="74" y="194"/>
                    </a:cxn>
                    <a:cxn ang="0">
                      <a:pos x="62" y="195"/>
                    </a:cxn>
                    <a:cxn ang="0">
                      <a:pos x="54" y="194"/>
                    </a:cxn>
                    <a:cxn ang="0">
                      <a:pos x="45" y="193"/>
                    </a:cxn>
                    <a:cxn ang="0">
                      <a:pos x="37" y="191"/>
                    </a:cxn>
                    <a:cxn ang="0">
                      <a:pos x="28" y="188"/>
                    </a:cxn>
                    <a:cxn ang="0">
                      <a:pos x="21" y="186"/>
                    </a:cxn>
                    <a:cxn ang="0">
                      <a:pos x="14" y="182"/>
                    </a:cxn>
                    <a:cxn ang="0">
                      <a:pos x="6" y="177"/>
                    </a:cxn>
                    <a:cxn ang="0">
                      <a:pos x="0" y="173"/>
                    </a:cxn>
                    <a:cxn ang="0">
                      <a:pos x="50" y="0"/>
                    </a:cxn>
                    <a:cxn ang="0">
                      <a:pos x="54" y="0"/>
                    </a:cxn>
                    <a:cxn ang="0">
                      <a:pos x="59" y="3"/>
                    </a:cxn>
                    <a:cxn ang="0">
                      <a:pos x="66" y="8"/>
                    </a:cxn>
                    <a:cxn ang="0">
                      <a:pos x="72" y="16"/>
                    </a:cxn>
                    <a:cxn ang="0">
                      <a:pos x="89" y="35"/>
                    </a:cxn>
                    <a:cxn ang="0">
                      <a:pos x="106" y="59"/>
                    </a:cxn>
                    <a:cxn ang="0">
                      <a:pos x="114" y="71"/>
                    </a:cxn>
                    <a:cxn ang="0">
                      <a:pos x="122" y="84"/>
                    </a:cxn>
                    <a:cxn ang="0">
                      <a:pos x="129" y="96"/>
                    </a:cxn>
                    <a:cxn ang="0">
                      <a:pos x="135" y="107"/>
                    </a:cxn>
                    <a:cxn ang="0">
                      <a:pos x="139" y="118"/>
                    </a:cxn>
                    <a:cxn ang="0">
                      <a:pos x="141" y="128"/>
                    </a:cxn>
                    <a:cxn ang="0">
                      <a:pos x="142" y="135"/>
                    </a:cxn>
                    <a:cxn ang="0">
                      <a:pos x="141" y="141"/>
                    </a:cxn>
                    <a:cxn ang="0">
                      <a:pos x="140" y="144"/>
                    </a:cxn>
                    <a:cxn ang="0">
                      <a:pos x="140" y="148"/>
                    </a:cxn>
                    <a:cxn ang="0">
                      <a:pos x="141" y="151"/>
                    </a:cxn>
                    <a:cxn ang="0">
                      <a:pos x="142" y="154"/>
                    </a:cxn>
                  </a:cxnLst>
                  <a:rect l="0" t="0" r="r" b="b"/>
                  <a:pathLst>
                    <a:path w="142" h="195">
                      <a:moveTo>
                        <a:pt x="142" y="154"/>
                      </a:moveTo>
                      <a:lnTo>
                        <a:pt x="135" y="163"/>
                      </a:lnTo>
                      <a:lnTo>
                        <a:pt x="127" y="171"/>
                      </a:lnTo>
                      <a:lnTo>
                        <a:pt x="117" y="177"/>
                      </a:lnTo>
                      <a:lnTo>
                        <a:pt x="107" y="184"/>
                      </a:lnTo>
                      <a:lnTo>
                        <a:pt x="97" y="188"/>
                      </a:lnTo>
                      <a:lnTo>
                        <a:pt x="86" y="191"/>
                      </a:lnTo>
                      <a:lnTo>
                        <a:pt x="74" y="194"/>
                      </a:lnTo>
                      <a:lnTo>
                        <a:pt x="62" y="195"/>
                      </a:lnTo>
                      <a:lnTo>
                        <a:pt x="54" y="194"/>
                      </a:lnTo>
                      <a:lnTo>
                        <a:pt x="45" y="193"/>
                      </a:lnTo>
                      <a:lnTo>
                        <a:pt x="37" y="191"/>
                      </a:lnTo>
                      <a:lnTo>
                        <a:pt x="28" y="188"/>
                      </a:lnTo>
                      <a:lnTo>
                        <a:pt x="21" y="186"/>
                      </a:lnTo>
                      <a:lnTo>
                        <a:pt x="14" y="182"/>
                      </a:lnTo>
                      <a:lnTo>
                        <a:pt x="6" y="177"/>
                      </a:lnTo>
                      <a:lnTo>
                        <a:pt x="0" y="173"/>
                      </a:lnTo>
                      <a:lnTo>
                        <a:pt x="50" y="0"/>
                      </a:lnTo>
                      <a:lnTo>
                        <a:pt x="54" y="0"/>
                      </a:lnTo>
                      <a:lnTo>
                        <a:pt x="59" y="3"/>
                      </a:lnTo>
                      <a:lnTo>
                        <a:pt x="66" y="8"/>
                      </a:lnTo>
                      <a:lnTo>
                        <a:pt x="72" y="16"/>
                      </a:lnTo>
                      <a:lnTo>
                        <a:pt x="89" y="35"/>
                      </a:lnTo>
                      <a:lnTo>
                        <a:pt x="106" y="59"/>
                      </a:lnTo>
                      <a:lnTo>
                        <a:pt x="114" y="71"/>
                      </a:lnTo>
                      <a:lnTo>
                        <a:pt x="122" y="84"/>
                      </a:lnTo>
                      <a:lnTo>
                        <a:pt x="129" y="96"/>
                      </a:lnTo>
                      <a:lnTo>
                        <a:pt x="135" y="107"/>
                      </a:lnTo>
                      <a:lnTo>
                        <a:pt x="139" y="118"/>
                      </a:lnTo>
                      <a:lnTo>
                        <a:pt x="141" y="128"/>
                      </a:lnTo>
                      <a:lnTo>
                        <a:pt x="142" y="135"/>
                      </a:lnTo>
                      <a:lnTo>
                        <a:pt x="141" y="141"/>
                      </a:lnTo>
                      <a:lnTo>
                        <a:pt x="140" y="144"/>
                      </a:lnTo>
                      <a:lnTo>
                        <a:pt x="140" y="148"/>
                      </a:lnTo>
                      <a:lnTo>
                        <a:pt x="141" y="151"/>
                      </a:lnTo>
                      <a:lnTo>
                        <a:pt x="142" y="154"/>
                      </a:lnTo>
                      <a:close/>
                    </a:path>
                  </a:pathLst>
                </a:custGeom>
                <a:solidFill>
                  <a:srgbClr val="A364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3" name="Freeform 204"/>
                <p:cNvSpPr>
                  <a:spLocks/>
                </p:cNvSpPr>
                <p:nvPr/>
              </p:nvSpPr>
              <p:spPr bwMode="auto">
                <a:xfrm>
                  <a:off x="4093" y="2256"/>
                  <a:ext cx="16" cy="22"/>
                </a:xfrm>
                <a:custGeom>
                  <a:avLst/>
                  <a:gdLst/>
                  <a:ahLst/>
                  <a:cxnLst>
                    <a:cxn ang="0">
                      <a:pos x="140" y="153"/>
                    </a:cxn>
                    <a:cxn ang="0">
                      <a:pos x="134" y="162"/>
                    </a:cxn>
                    <a:cxn ang="0">
                      <a:pos x="125" y="170"/>
                    </a:cxn>
                    <a:cxn ang="0">
                      <a:pos x="116" y="176"/>
                    </a:cxn>
                    <a:cxn ang="0">
                      <a:pos x="106" y="183"/>
                    </a:cxn>
                    <a:cxn ang="0">
                      <a:pos x="96" y="187"/>
                    </a:cxn>
                    <a:cxn ang="0">
                      <a:pos x="85" y="190"/>
                    </a:cxn>
                    <a:cxn ang="0">
                      <a:pos x="73" y="193"/>
                    </a:cxn>
                    <a:cxn ang="0">
                      <a:pos x="61" y="194"/>
                    </a:cxn>
                    <a:cxn ang="0">
                      <a:pos x="53" y="193"/>
                    </a:cxn>
                    <a:cxn ang="0">
                      <a:pos x="44" y="191"/>
                    </a:cxn>
                    <a:cxn ang="0">
                      <a:pos x="36" y="190"/>
                    </a:cxn>
                    <a:cxn ang="0">
                      <a:pos x="28" y="187"/>
                    </a:cxn>
                    <a:cxn ang="0">
                      <a:pos x="21" y="185"/>
                    </a:cxn>
                    <a:cxn ang="0">
                      <a:pos x="13" y="180"/>
                    </a:cxn>
                    <a:cxn ang="0">
                      <a:pos x="7" y="176"/>
                    </a:cxn>
                    <a:cxn ang="0">
                      <a:pos x="0" y="172"/>
                    </a:cxn>
                    <a:cxn ang="0">
                      <a:pos x="49" y="0"/>
                    </a:cxn>
                    <a:cxn ang="0">
                      <a:pos x="53" y="0"/>
                    </a:cxn>
                    <a:cxn ang="0">
                      <a:pos x="58" y="3"/>
                    </a:cxn>
                    <a:cxn ang="0">
                      <a:pos x="65" y="8"/>
                    </a:cxn>
                    <a:cxn ang="0">
                      <a:pos x="71" y="16"/>
                    </a:cxn>
                    <a:cxn ang="0">
                      <a:pos x="88" y="35"/>
                    </a:cxn>
                    <a:cxn ang="0">
                      <a:pos x="105" y="59"/>
                    </a:cxn>
                    <a:cxn ang="0">
                      <a:pos x="113" y="71"/>
                    </a:cxn>
                    <a:cxn ang="0">
                      <a:pos x="121" y="84"/>
                    </a:cxn>
                    <a:cxn ang="0">
                      <a:pos x="128" y="96"/>
                    </a:cxn>
                    <a:cxn ang="0">
                      <a:pos x="134" y="107"/>
                    </a:cxn>
                    <a:cxn ang="0">
                      <a:pos x="138" y="118"/>
                    </a:cxn>
                    <a:cxn ang="0">
                      <a:pos x="140" y="128"/>
                    </a:cxn>
                    <a:cxn ang="0">
                      <a:pos x="141" y="135"/>
                    </a:cxn>
                    <a:cxn ang="0">
                      <a:pos x="140" y="141"/>
                    </a:cxn>
                    <a:cxn ang="0">
                      <a:pos x="139" y="143"/>
                    </a:cxn>
                    <a:cxn ang="0">
                      <a:pos x="139" y="146"/>
                    </a:cxn>
                    <a:cxn ang="0">
                      <a:pos x="139" y="150"/>
                    </a:cxn>
                    <a:cxn ang="0">
                      <a:pos x="140" y="153"/>
                    </a:cxn>
                  </a:cxnLst>
                  <a:rect l="0" t="0" r="r" b="b"/>
                  <a:pathLst>
                    <a:path w="141" h="194">
                      <a:moveTo>
                        <a:pt x="140" y="153"/>
                      </a:moveTo>
                      <a:lnTo>
                        <a:pt x="134" y="162"/>
                      </a:lnTo>
                      <a:lnTo>
                        <a:pt x="125" y="170"/>
                      </a:lnTo>
                      <a:lnTo>
                        <a:pt x="116" y="176"/>
                      </a:lnTo>
                      <a:lnTo>
                        <a:pt x="106" y="183"/>
                      </a:lnTo>
                      <a:lnTo>
                        <a:pt x="96" y="187"/>
                      </a:lnTo>
                      <a:lnTo>
                        <a:pt x="85" y="190"/>
                      </a:lnTo>
                      <a:lnTo>
                        <a:pt x="73" y="193"/>
                      </a:lnTo>
                      <a:lnTo>
                        <a:pt x="61" y="194"/>
                      </a:lnTo>
                      <a:lnTo>
                        <a:pt x="53" y="193"/>
                      </a:lnTo>
                      <a:lnTo>
                        <a:pt x="44" y="191"/>
                      </a:lnTo>
                      <a:lnTo>
                        <a:pt x="36" y="190"/>
                      </a:lnTo>
                      <a:lnTo>
                        <a:pt x="28" y="187"/>
                      </a:lnTo>
                      <a:lnTo>
                        <a:pt x="21" y="185"/>
                      </a:lnTo>
                      <a:lnTo>
                        <a:pt x="13" y="180"/>
                      </a:lnTo>
                      <a:lnTo>
                        <a:pt x="7" y="176"/>
                      </a:lnTo>
                      <a:lnTo>
                        <a:pt x="0" y="172"/>
                      </a:lnTo>
                      <a:lnTo>
                        <a:pt x="49" y="0"/>
                      </a:lnTo>
                      <a:lnTo>
                        <a:pt x="53" y="0"/>
                      </a:lnTo>
                      <a:lnTo>
                        <a:pt x="58" y="3"/>
                      </a:lnTo>
                      <a:lnTo>
                        <a:pt x="65" y="8"/>
                      </a:lnTo>
                      <a:lnTo>
                        <a:pt x="71" y="16"/>
                      </a:lnTo>
                      <a:lnTo>
                        <a:pt x="88" y="35"/>
                      </a:lnTo>
                      <a:lnTo>
                        <a:pt x="105" y="59"/>
                      </a:lnTo>
                      <a:lnTo>
                        <a:pt x="113" y="71"/>
                      </a:lnTo>
                      <a:lnTo>
                        <a:pt x="121" y="84"/>
                      </a:lnTo>
                      <a:lnTo>
                        <a:pt x="128" y="96"/>
                      </a:lnTo>
                      <a:lnTo>
                        <a:pt x="134" y="107"/>
                      </a:lnTo>
                      <a:lnTo>
                        <a:pt x="138" y="118"/>
                      </a:lnTo>
                      <a:lnTo>
                        <a:pt x="140" y="128"/>
                      </a:lnTo>
                      <a:lnTo>
                        <a:pt x="141" y="135"/>
                      </a:lnTo>
                      <a:lnTo>
                        <a:pt x="140" y="141"/>
                      </a:lnTo>
                      <a:lnTo>
                        <a:pt x="139" y="143"/>
                      </a:lnTo>
                      <a:lnTo>
                        <a:pt x="139" y="146"/>
                      </a:lnTo>
                      <a:lnTo>
                        <a:pt x="139" y="150"/>
                      </a:lnTo>
                      <a:lnTo>
                        <a:pt x="140" y="153"/>
                      </a:lnTo>
                      <a:close/>
                    </a:path>
                  </a:pathLst>
                </a:custGeom>
                <a:solidFill>
                  <a:srgbClr val="A5649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4" name="Freeform 205"/>
                <p:cNvSpPr>
                  <a:spLocks/>
                </p:cNvSpPr>
                <p:nvPr/>
              </p:nvSpPr>
              <p:spPr bwMode="auto">
                <a:xfrm>
                  <a:off x="4093" y="2256"/>
                  <a:ext cx="16" cy="21"/>
                </a:xfrm>
                <a:custGeom>
                  <a:avLst/>
                  <a:gdLst/>
                  <a:ahLst/>
                  <a:cxnLst>
                    <a:cxn ang="0">
                      <a:pos x="140" y="152"/>
                    </a:cxn>
                    <a:cxn ang="0">
                      <a:pos x="133" y="161"/>
                    </a:cxn>
                    <a:cxn ang="0">
                      <a:pos x="125" y="168"/>
                    </a:cxn>
                    <a:cxn ang="0">
                      <a:pos x="116" y="175"/>
                    </a:cxn>
                    <a:cxn ang="0">
                      <a:pos x="106" y="182"/>
                    </a:cxn>
                    <a:cxn ang="0">
                      <a:pos x="96" y="186"/>
                    </a:cxn>
                    <a:cxn ang="0">
                      <a:pos x="84" y="189"/>
                    </a:cxn>
                    <a:cxn ang="0">
                      <a:pos x="73" y="191"/>
                    </a:cxn>
                    <a:cxn ang="0">
                      <a:pos x="61" y="193"/>
                    </a:cxn>
                    <a:cxn ang="0">
                      <a:pos x="53" y="191"/>
                    </a:cxn>
                    <a:cxn ang="0">
                      <a:pos x="44" y="190"/>
                    </a:cxn>
                    <a:cxn ang="0">
                      <a:pos x="36" y="189"/>
                    </a:cxn>
                    <a:cxn ang="0">
                      <a:pos x="28" y="186"/>
                    </a:cxn>
                    <a:cxn ang="0">
                      <a:pos x="21" y="184"/>
                    </a:cxn>
                    <a:cxn ang="0">
                      <a:pos x="13" y="179"/>
                    </a:cxn>
                    <a:cxn ang="0">
                      <a:pos x="7" y="175"/>
                    </a:cxn>
                    <a:cxn ang="0">
                      <a:pos x="0" y="171"/>
                    </a:cxn>
                    <a:cxn ang="0">
                      <a:pos x="49" y="0"/>
                    </a:cxn>
                    <a:cxn ang="0">
                      <a:pos x="53" y="0"/>
                    </a:cxn>
                    <a:cxn ang="0">
                      <a:pos x="58" y="3"/>
                    </a:cxn>
                    <a:cxn ang="0">
                      <a:pos x="65" y="8"/>
                    </a:cxn>
                    <a:cxn ang="0">
                      <a:pos x="71" y="16"/>
                    </a:cxn>
                    <a:cxn ang="0">
                      <a:pos x="88" y="35"/>
                    </a:cxn>
                    <a:cxn ang="0">
                      <a:pos x="105" y="59"/>
                    </a:cxn>
                    <a:cxn ang="0">
                      <a:pos x="113" y="71"/>
                    </a:cxn>
                    <a:cxn ang="0">
                      <a:pos x="121" y="84"/>
                    </a:cxn>
                    <a:cxn ang="0">
                      <a:pos x="128" y="96"/>
                    </a:cxn>
                    <a:cxn ang="0">
                      <a:pos x="134" y="107"/>
                    </a:cxn>
                    <a:cxn ang="0">
                      <a:pos x="138" y="118"/>
                    </a:cxn>
                    <a:cxn ang="0">
                      <a:pos x="140" y="128"/>
                    </a:cxn>
                    <a:cxn ang="0">
                      <a:pos x="141" y="135"/>
                    </a:cxn>
                    <a:cxn ang="0">
                      <a:pos x="140" y="141"/>
                    </a:cxn>
                    <a:cxn ang="0">
                      <a:pos x="139" y="143"/>
                    </a:cxn>
                    <a:cxn ang="0">
                      <a:pos x="139" y="146"/>
                    </a:cxn>
                    <a:cxn ang="0">
                      <a:pos x="139" y="149"/>
                    </a:cxn>
                    <a:cxn ang="0">
                      <a:pos x="140" y="152"/>
                    </a:cxn>
                  </a:cxnLst>
                  <a:rect l="0" t="0" r="r" b="b"/>
                  <a:pathLst>
                    <a:path w="141" h="193">
                      <a:moveTo>
                        <a:pt x="140" y="152"/>
                      </a:moveTo>
                      <a:lnTo>
                        <a:pt x="133" y="161"/>
                      </a:lnTo>
                      <a:lnTo>
                        <a:pt x="125" y="168"/>
                      </a:lnTo>
                      <a:lnTo>
                        <a:pt x="116" y="175"/>
                      </a:lnTo>
                      <a:lnTo>
                        <a:pt x="106" y="182"/>
                      </a:lnTo>
                      <a:lnTo>
                        <a:pt x="96" y="186"/>
                      </a:lnTo>
                      <a:lnTo>
                        <a:pt x="84" y="189"/>
                      </a:lnTo>
                      <a:lnTo>
                        <a:pt x="73" y="191"/>
                      </a:lnTo>
                      <a:lnTo>
                        <a:pt x="61" y="193"/>
                      </a:lnTo>
                      <a:lnTo>
                        <a:pt x="53" y="191"/>
                      </a:lnTo>
                      <a:lnTo>
                        <a:pt x="44" y="190"/>
                      </a:lnTo>
                      <a:lnTo>
                        <a:pt x="36" y="189"/>
                      </a:lnTo>
                      <a:lnTo>
                        <a:pt x="28" y="186"/>
                      </a:lnTo>
                      <a:lnTo>
                        <a:pt x="21" y="184"/>
                      </a:lnTo>
                      <a:lnTo>
                        <a:pt x="13" y="179"/>
                      </a:lnTo>
                      <a:lnTo>
                        <a:pt x="7" y="175"/>
                      </a:lnTo>
                      <a:lnTo>
                        <a:pt x="0" y="171"/>
                      </a:lnTo>
                      <a:lnTo>
                        <a:pt x="49" y="0"/>
                      </a:lnTo>
                      <a:lnTo>
                        <a:pt x="53" y="0"/>
                      </a:lnTo>
                      <a:lnTo>
                        <a:pt x="58" y="3"/>
                      </a:lnTo>
                      <a:lnTo>
                        <a:pt x="65" y="8"/>
                      </a:lnTo>
                      <a:lnTo>
                        <a:pt x="71" y="16"/>
                      </a:lnTo>
                      <a:lnTo>
                        <a:pt x="88" y="35"/>
                      </a:lnTo>
                      <a:lnTo>
                        <a:pt x="105" y="59"/>
                      </a:lnTo>
                      <a:lnTo>
                        <a:pt x="113" y="71"/>
                      </a:lnTo>
                      <a:lnTo>
                        <a:pt x="121" y="84"/>
                      </a:lnTo>
                      <a:lnTo>
                        <a:pt x="128" y="96"/>
                      </a:lnTo>
                      <a:lnTo>
                        <a:pt x="134" y="107"/>
                      </a:lnTo>
                      <a:lnTo>
                        <a:pt x="138" y="118"/>
                      </a:lnTo>
                      <a:lnTo>
                        <a:pt x="140" y="128"/>
                      </a:lnTo>
                      <a:lnTo>
                        <a:pt x="141" y="135"/>
                      </a:lnTo>
                      <a:lnTo>
                        <a:pt x="140" y="141"/>
                      </a:lnTo>
                      <a:lnTo>
                        <a:pt x="139" y="143"/>
                      </a:lnTo>
                      <a:lnTo>
                        <a:pt x="139" y="146"/>
                      </a:lnTo>
                      <a:lnTo>
                        <a:pt x="139" y="149"/>
                      </a:lnTo>
                      <a:lnTo>
                        <a:pt x="140" y="152"/>
                      </a:lnTo>
                      <a:close/>
                    </a:path>
                  </a:pathLst>
                </a:custGeom>
                <a:solidFill>
                  <a:srgbClr val="A5659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5" name="Freeform 206"/>
                <p:cNvSpPr>
                  <a:spLocks/>
                </p:cNvSpPr>
                <p:nvPr/>
              </p:nvSpPr>
              <p:spPr bwMode="auto">
                <a:xfrm>
                  <a:off x="4093" y="2256"/>
                  <a:ext cx="16" cy="21"/>
                </a:xfrm>
                <a:custGeom>
                  <a:avLst/>
                  <a:gdLst/>
                  <a:ahLst/>
                  <a:cxnLst>
                    <a:cxn ang="0">
                      <a:pos x="140" y="151"/>
                    </a:cxn>
                    <a:cxn ang="0">
                      <a:pos x="133" y="160"/>
                    </a:cxn>
                    <a:cxn ang="0">
                      <a:pos x="125" y="167"/>
                    </a:cxn>
                    <a:cxn ang="0">
                      <a:pos x="116" y="174"/>
                    </a:cxn>
                    <a:cxn ang="0">
                      <a:pos x="106" y="179"/>
                    </a:cxn>
                    <a:cxn ang="0">
                      <a:pos x="95" y="185"/>
                    </a:cxn>
                    <a:cxn ang="0">
                      <a:pos x="84" y="188"/>
                    </a:cxn>
                    <a:cxn ang="0">
                      <a:pos x="73" y="190"/>
                    </a:cxn>
                    <a:cxn ang="0">
                      <a:pos x="61" y="191"/>
                    </a:cxn>
                    <a:cxn ang="0">
                      <a:pos x="53" y="190"/>
                    </a:cxn>
                    <a:cxn ang="0">
                      <a:pos x="44" y="189"/>
                    </a:cxn>
                    <a:cxn ang="0">
                      <a:pos x="36" y="188"/>
                    </a:cxn>
                    <a:cxn ang="0">
                      <a:pos x="28" y="185"/>
                    </a:cxn>
                    <a:cxn ang="0">
                      <a:pos x="21" y="182"/>
                    </a:cxn>
                    <a:cxn ang="0">
                      <a:pos x="13" y="178"/>
                    </a:cxn>
                    <a:cxn ang="0">
                      <a:pos x="7" y="174"/>
                    </a:cxn>
                    <a:cxn ang="0">
                      <a:pos x="0" y="170"/>
                    </a:cxn>
                    <a:cxn ang="0">
                      <a:pos x="49" y="0"/>
                    </a:cxn>
                    <a:cxn ang="0">
                      <a:pos x="53" y="0"/>
                    </a:cxn>
                    <a:cxn ang="0">
                      <a:pos x="58" y="3"/>
                    </a:cxn>
                    <a:cxn ang="0">
                      <a:pos x="65" y="8"/>
                    </a:cxn>
                    <a:cxn ang="0">
                      <a:pos x="71" y="16"/>
                    </a:cxn>
                    <a:cxn ang="0">
                      <a:pos x="88" y="35"/>
                    </a:cxn>
                    <a:cxn ang="0">
                      <a:pos x="105" y="59"/>
                    </a:cxn>
                    <a:cxn ang="0">
                      <a:pos x="113" y="71"/>
                    </a:cxn>
                    <a:cxn ang="0">
                      <a:pos x="121" y="84"/>
                    </a:cxn>
                    <a:cxn ang="0">
                      <a:pos x="128" y="96"/>
                    </a:cxn>
                    <a:cxn ang="0">
                      <a:pos x="134" y="107"/>
                    </a:cxn>
                    <a:cxn ang="0">
                      <a:pos x="138" y="118"/>
                    </a:cxn>
                    <a:cxn ang="0">
                      <a:pos x="140" y="128"/>
                    </a:cxn>
                    <a:cxn ang="0">
                      <a:pos x="141" y="135"/>
                    </a:cxn>
                    <a:cxn ang="0">
                      <a:pos x="140" y="141"/>
                    </a:cxn>
                    <a:cxn ang="0">
                      <a:pos x="139" y="145"/>
                    </a:cxn>
                    <a:cxn ang="0">
                      <a:pos x="140" y="151"/>
                    </a:cxn>
                  </a:cxnLst>
                  <a:rect l="0" t="0" r="r" b="b"/>
                  <a:pathLst>
                    <a:path w="141" h="191">
                      <a:moveTo>
                        <a:pt x="140" y="151"/>
                      </a:moveTo>
                      <a:lnTo>
                        <a:pt x="133" y="160"/>
                      </a:lnTo>
                      <a:lnTo>
                        <a:pt x="125" y="167"/>
                      </a:lnTo>
                      <a:lnTo>
                        <a:pt x="116" y="174"/>
                      </a:lnTo>
                      <a:lnTo>
                        <a:pt x="106" y="179"/>
                      </a:lnTo>
                      <a:lnTo>
                        <a:pt x="95" y="185"/>
                      </a:lnTo>
                      <a:lnTo>
                        <a:pt x="84" y="188"/>
                      </a:lnTo>
                      <a:lnTo>
                        <a:pt x="73" y="190"/>
                      </a:lnTo>
                      <a:lnTo>
                        <a:pt x="61" y="191"/>
                      </a:lnTo>
                      <a:lnTo>
                        <a:pt x="53" y="190"/>
                      </a:lnTo>
                      <a:lnTo>
                        <a:pt x="44" y="189"/>
                      </a:lnTo>
                      <a:lnTo>
                        <a:pt x="36" y="188"/>
                      </a:lnTo>
                      <a:lnTo>
                        <a:pt x="28" y="185"/>
                      </a:lnTo>
                      <a:lnTo>
                        <a:pt x="21" y="182"/>
                      </a:lnTo>
                      <a:lnTo>
                        <a:pt x="13" y="178"/>
                      </a:lnTo>
                      <a:lnTo>
                        <a:pt x="7" y="174"/>
                      </a:lnTo>
                      <a:lnTo>
                        <a:pt x="0" y="170"/>
                      </a:lnTo>
                      <a:lnTo>
                        <a:pt x="49" y="0"/>
                      </a:lnTo>
                      <a:lnTo>
                        <a:pt x="53" y="0"/>
                      </a:lnTo>
                      <a:lnTo>
                        <a:pt x="58" y="3"/>
                      </a:lnTo>
                      <a:lnTo>
                        <a:pt x="65" y="8"/>
                      </a:lnTo>
                      <a:lnTo>
                        <a:pt x="71" y="16"/>
                      </a:lnTo>
                      <a:lnTo>
                        <a:pt x="88" y="35"/>
                      </a:lnTo>
                      <a:lnTo>
                        <a:pt x="105" y="59"/>
                      </a:lnTo>
                      <a:lnTo>
                        <a:pt x="113" y="71"/>
                      </a:lnTo>
                      <a:lnTo>
                        <a:pt x="121" y="84"/>
                      </a:lnTo>
                      <a:lnTo>
                        <a:pt x="128" y="96"/>
                      </a:lnTo>
                      <a:lnTo>
                        <a:pt x="134" y="107"/>
                      </a:lnTo>
                      <a:lnTo>
                        <a:pt x="138" y="118"/>
                      </a:lnTo>
                      <a:lnTo>
                        <a:pt x="140" y="128"/>
                      </a:lnTo>
                      <a:lnTo>
                        <a:pt x="141" y="135"/>
                      </a:lnTo>
                      <a:lnTo>
                        <a:pt x="140" y="141"/>
                      </a:lnTo>
                      <a:lnTo>
                        <a:pt x="139" y="145"/>
                      </a:lnTo>
                      <a:lnTo>
                        <a:pt x="140" y="151"/>
                      </a:lnTo>
                      <a:close/>
                    </a:path>
                  </a:pathLst>
                </a:custGeom>
                <a:solidFill>
                  <a:srgbClr val="A5669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6" name="Freeform 207"/>
                <p:cNvSpPr>
                  <a:spLocks/>
                </p:cNvSpPr>
                <p:nvPr/>
              </p:nvSpPr>
              <p:spPr bwMode="auto">
                <a:xfrm>
                  <a:off x="4093" y="2256"/>
                  <a:ext cx="16" cy="21"/>
                </a:xfrm>
                <a:custGeom>
                  <a:avLst/>
                  <a:gdLst/>
                  <a:ahLst/>
                  <a:cxnLst>
                    <a:cxn ang="0">
                      <a:pos x="138" y="149"/>
                    </a:cxn>
                    <a:cxn ang="0">
                      <a:pos x="132" y="157"/>
                    </a:cxn>
                    <a:cxn ang="0">
                      <a:pos x="124" y="166"/>
                    </a:cxn>
                    <a:cxn ang="0">
                      <a:pos x="115" y="173"/>
                    </a:cxn>
                    <a:cxn ang="0">
                      <a:pos x="105" y="178"/>
                    </a:cxn>
                    <a:cxn ang="0">
                      <a:pos x="94" y="184"/>
                    </a:cxn>
                    <a:cxn ang="0">
                      <a:pos x="83" y="187"/>
                    </a:cxn>
                    <a:cxn ang="0">
                      <a:pos x="72" y="189"/>
                    </a:cxn>
                    <a:cxn ang="0">
                      <a:pos x="60" y="190"/>
                    </a:cxn>
                    <a:cxn ang="0">
                      <a:pos x="52" y="189"/>
                    </a:cxn>
                    <a:cxn ang="0">
                      <a:pos x="44" y="188"/>
                    </a:cxn>
                    <a:cxn ang="0">
                      <a:pos x="35" y="187"/>
                    </a:cxn>
                    <a:cxn ang="0">
                      <a:pos x="27" y="184"/>
                    </a:cxn>
                    <a:cxn ang="0">
                      <a:pos x="20" y="182"/>
                    </a:cxn>
                    <a:cxn ang="0">
                      <a:pos x="13" y="177"/>
                    </a:cxn>
                    <a:cxn ang="0">
                      <a:pos x="6" y="173"/>
                    </a:cxn>
                    <a:cxn ang="0">
                      <a:pos x="0" y="168"/>
                    </a:cxn>
                    <a:cxn ang="0">
                      <a:pos x="48" y="0"/>
                    </a:cxn>
                    <a:cxn ang="0">
                      <a:pos x="52" y="0"/>
                    </a:cxn>
                    <a:cxn ang="0">
                      <a:pos x="57" y="3"/>
                    </a:cxn>
                    <a:cxn ang="0">
                      <a:pos x="64" y="8"/>
                    </a:cxn>
                    <a:cxn ang="0">
                      <a:pos x="70" y="16"/>
                    </a:cxn>
                    <a:cxn ang="0">
                      <a:pos x="87" y="35"/>
                    </a:cxn>
                    <a:cxn ang="0">
                      <a:pos x="104" y="59"/>
                    </a:cxn>
                    <a:cxn ang="0">
                      <a:pos x="112" y="71"/>
                    </a:cxn>
                    <a:cxn ang="0">
                      <a:pos x="120" y="84"/>
                    </a:cxn>
                    <a:cxn ang="0">
                      <a:pos x="127" y="96"/>
                    </a:cxn>
                    <a:cxn ang="0">
                      <a:pos x="133" y="107"/>
                    </a:cxn>
                    <a:cxn ang="0">
                      <a:pos x="137" y="118"/>
                    </a:cxn>
                    <a:cxn ang="0">
                      <a:pos x="139" y="128"/>
                    </a:cxn>
                    <a:cxn ang="0">
                      <a:pos x="140" y="135"/>
                    </a:cxn>
                    <a:cxn ang="0">
                      <a:pos x="139" y="141"/>
                    </a:cxn>
                    <a:cxn ang="0">
                      <a:pos x="138" y="145"/>
                    </a:cxn>
                    <a:cxn ang="0">
                      <a:pos x="138" y="149"/>
                    </a:cxn>
                  </a:cxnLst>
                  <a:rect l="0" t="0" r="r" b="b"/>
                  <a:pathLst>
                    <a:path w="140" h="190">
                      <a:moveTo>
                        <a:pt x="138" y="149"/>
                      </a:moveTo>
                      <a:lnTo>
                        <a:pt x="132" y="157"/>
                      </a:lnTo>
                      <a:lnTo>
                        <a:pt x="124" y="166"/>
                      </a:lnTo>
                      <a:lnTo>
                        <a:pt x="115" y="173"/>
                      </a:lnTo>
                      <a:lnTo>
                        <a:pt x="105" y="178"/>
                      </a:lnTo>
                      <a:lnTo>
                        <a:pt x="94" y="184"/>
                      </a:lnTo>
                      <a:lnTo>
                        <a:pt x="83" y="187"/>
                      </a:lnTo>
                      <a:lnTo>
                        <a:pt x="72" y="189"/>
                      </a:lnTo>
                      <a:lnTo>
                        <a:pt x="60" y="190"/>
                      </a:lnTo>
                      <a:lnTo>
                        <a:pt x="52" y="189"/>
                      </a:lnTo>
                      <a:lnTo>
                        <a:pt x="44" y="188"/>
                      </a:lnTo>
                      <a:lnTo>
                        <a:pt x="35" y="187"/>
                      </a:lnTo>
                      <a:lnTo>
                        <a:pt x="27" y="184"/>
                      </a:lnTo>
                      <a:lnTo>
                        <a:pt x="20" y="182"/>
                      </a:lnTo>
                      <a:lnTo>
                        <a:pt x="13" y="177"/>
                      </a:lnTo>
                      <a:lnTo>
                        <a:pt x="6" y="173"/>
                      </a:lnTo>
                      <a:lnTo>
                        <a:pt x="0" y="168"/>
                      </a:lnTo>
                      <a:lnTo>
                        <a:pt x="48" y="0"/>
                      </a:lnTo>
                      <a:lnTo>
                        <a:pt x="52" y="0"/>
                      </a:lnTo>
                      <a:lnTo>
                        <a:pt x="57" y="3"/>
                      </a:lnTo>
                      <a:lnTo>
                        <a:pt x="64" y="8"/>
                      </a:lnTo>
                      <a:lnTo>
                        <a:pt x="70" y="16"/>
                      </a:lnTo>
                      <a:lnTo>
                        <a:pt x="87" y="35"/>
                      </a:lnTo>
                      <a:lnTo>
                        <a:pt x="104" y="59"/>
                      </a:lnTo>
                      <a:lnTo>
                        <a:pt x="112" y="71"/>
                      </a:lnTo>
                      <a:lnTo>
                        <a:pt x="120" y="84"/>
                      </a:lnTo>
                      <a:lnTo>
                        <a:pt x="127" y="96"/>
                      </a:lnTo>
                      <a:lnTo>
                        <a:pt x="133" y="107"/>
                      </a:lnTo>
                      <a:lnTo>
                        <a:pt x="137" y="118"/>
                      </a:lnTo>
                      <a:lnTo>
                        <a:pt x="139" y="128"/>
                      </a:lnTo>
                      <a:lnTo>
                        <a:pt x="140" y="135"/>
                      </a:lnTo>
                      <a:lnTo>
                        <a:pt x="139" y="141"/>
                      </a:lnTo>
                      <a:lnTo>
                        <a:pt x="138" y="145"/>
                      </a:lnTo>
                      <a:lnTo>
                        <a:pt x="138" y="149"/>
                      </a:lnTo>
                      <a:close/>
                    </a:path>
                  </a:pathLst>
                </a:custGeom>
                <a:solidFill>
                  <a:srgbClr val="A567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7" name="Freeform 208"/>
                <p:cNvSpPr>
                  <a:spLocks/>
                </p:cNvSpPr>
                <p:nvPr/>
              </p:nvSpPr>
              <p:spPr bwMode="auto">
                <a:xfrm>
                  <a:off x="4093" y="2256"/>
                  <a:ext cx="16" cy="21"/>
                </a:xfrm>
                <a:custGeom>
                  <a:avLst/>
                  <a:gdLst/>
                  <a:ahLst/>
                  <a:cxnLst>
                    <a:cxn ang="0">
                      <a:pos x="138" y="148"/>
                    </a:cxn>
                    <a:cxn ang="0">
                      <a:pos x="132" y="156"/>
                    </a:cxn>
                    <a:cxn ang="0">
                      <a:pos x="124" y="164"/>
                    </a:cxn>
                    <a:cxn ang="0">
                      <a:pos x="115" y="172"/>
                    </a:cxn>
                    <a:cxn ang="0">
                      <a:pos x="105" y="177"/>
                    </a:cxn>
                    <a:cxn ang="0">
                      <a:pos x="94" y="183"/>
                    </a:cxn>
                    <a:cxn ang="0">
                      <a:pos x="83" y="186"/>
                    </a:cxn>
                    <a:cxn ang="0">
                      <a:pos x="72" y="188"/>
                    </a:cxn>
                    <a:cxn ang="0">
                      <a:pos x="60" y="189"/>
                    </a:cxn>
                    <a:cxn ang="0">
                      <a:pos x="52" y="188"/>
                    </a:cxn>
                    <a:cxn ang="0">
                      <a:pos x="44" y="187"/>
                    </a:cxn>
                    <a:cxn ang="0">
                      <a:pos x="35" y="186"/>
                    </a:cxn>
                    <a:cxn ang="0">
                      <a:pos x="27" y="183"/>
                    </a:cxn>
                    <a:cxn ang="0">
                      <a:pos x="20" y="180"/>
                    </a:cxn>
                    <a:cxn ang="0">
                      <a:pos x="13" y="176"/>
                    </a:cxn>
                    <a:cxn ang="0">
                      <a:pos x="7" y="172"/>
                    </a:cxn>
                    <a:cxn ang="0">
                      <a:pos x="0" y="167"/>
                    </a:cxn>
                    <a:cxn ang="0">
                      <a:pos x="48" y="0"/>
                    </a:cxn>
                    <a:cxn ang="0">
                      <a:pos x="52" y="0"/>
                    </a:cxn>
                    <a:cxn ang="0">
                      <a:pos x="56" y="3"/>
                    </a:cxn>
                    <a:cxn ang="0">
                      <a:pos x="63" y="7"/>
                    </a:cxn>
                    <a:cxn ang="0">
                      <a:pos x="69" y="14"/>
                    </a:cxn>
                    <a:cxn ang="0">
                      <a:pos x="77" y="22"/>
                    </a:cxn>
                    <a:cxn ang="0">
                      <a:pos x="92" y="42"/>
                    </a:cxn>
                    <a:cxn ang="0">
                      <a:pos x="109" y="64"/>
                    </a:cxn>
                    <a:cxn ang="0">
                      <a:pos x="123" y="88"/>
                    </a:cxn>
                    <a:cxn ang="0">
                      <a:pos x="134" y="110"/>
                    </a:cxn>
                    <a:cxn ang="0">
                      <a:pos x="137" y="120"/>
                    </a:cxn>
                    <a:cxn ang="0">
                      <a:pos x="140" y="129"/>
                    </a:cxn>
                    <a:cxn ang="0">
                      <a:pos x="140" y="135"/>
                    </a:cxn>
                    <a:cxn ang="0">
                      <a:pos x="139" y="141"/>
                    </a:cxn>
                    <a:cxn ang="0">
                      <a:pos x="138" y="144"/>
                    </a:cxn>
                    <a:cxn ang="0">
                      <a:pos x="138" y="148"/>
                    </a:cxn>
                  </a:cxnLst>
                  <a:rect l="0" t="0" r="r" b="b"/>
                  <a:pathLst>
                    <a:path w="140" h="189">
                      <a:moveTo>
                        <a:pt x="138" y="148"/>
                      </a:moveTo>
                      <a:lnTo>
                        <a:pt x="132" y="156"/>
                      </a:lnTo>
                      <a:lnTo>
                        <a:pt x="124" y="164"/>
                      </a:lnTo>
                      <a:lnTo>
                        <a:pt x="115" y="172"/>
                      </a:lnTo>
                      <a:lnTo>
                        <a:pt x="105" y="177"/>
                      </a:lnTo>
                      <a:lnTo>
                        <a:pt x="94" y="183"/>
                      </a:lnTo>
                      <a:lnTo>
                        <a:pt x="83" y="186"/>
                      </a:lnTo>
                      <a:lnTo>
                        <a:pt x="72" y="188"/>
                      </a:lnTo>
                      <a:lnTo>
                        <a:pt x="60" y="189"/>
                      </a:lnTo>
                      <a:lnTo>
                        <a:pt x="52" y="188"/>
                      </a:lnTo>
                      <a:lnTo>
                        <a:pt x="44" y="187"/>
                      </a:lnTo>
                      <a:lnTo>
                        <a:pt x="35" y="186"/>
                      </a:lnTo>
                      <a:lnTo>
                        <a:pt x="27" y="183"/>
                      </a:lnTo>
                      <a:lnTo>
                        <a:pt x="20" y="180"/>
                      </a:lnTo>
                      <a:lnTo>
                        <a:pt x="13" y="176"/>
                      </a:lnTo>
                      <a:lnTo>
                        <a:pt x="7" y="172"/>
                      </a:lnTo>
                      <a:lnTo>
                        <a:pt x="0" y="167"/>
                      </a:lnTo>
                      <a:lnTo>
                        <a:pt x="48" y="0"/>
                      </a:lnTo>
                      <a:lnTo>
                        <a:pt x="52" y="0"/>
                      </a:lnTo>
                      <a:lnTo>
                        <a:pt x="56" y="3"/>
                      </a:lnTo>
                      <a:lnTo>
                        <a:pt x="63" y="7"/>
                      </a:lnTo>
                      <a:lnTo>
                        <a:pt x="69" y="14"/>
                      </a:lnTo>
                      <a:lnTo>
                        <a:pt x="77" y="22"/>
                      </a:lnTo>
                      <a:lnTo>
                        <a:pt x="92" y="42"/>
                      </a:lnTo>
                      <a:lnTo>
                        <a:pt x="109" y="64"/>
                      </a:lnTo>
                      <a:lnTo>
                        <a:pt x="123" y="88"/>
                      </a:lnTo>
                      <a:lnTo>
                        <a:pt x="134" y="110"/>
                      </a:lnTo>
                      <a:lnTo>
                        <a:pt x="137" y="120"/>
                      </a:lnTo>
                      <a:lnTo>
                        <a:pt x="140" y="129"/>
                      </a:lnTo>
                      <a:lnTo>
                        <a:pt x="140" y="135"/>
                      </a:lnTo>
                      <a:lnTo>
                        <a:pt x="139" y="141"/>
                      </a:lnTo>
                      <a:lnTo>
                        <a:pt x="138" y="144"/>
                      </a:lnTo>
                      <a:lnTo>
                        <a:pt x="138" y="148"/>
                      </a:lnTo>
                      <a:close/>
                    </a:path>
                  </a:pathLst>
                </a:custGeom>
                <a:solidFill>
                  <a:srgbClr val="A6689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8" name="Freeform 209"/>
                <p:cNvSpPr>
                  <a:spLocks/>
                </p:cNvSpPr>
                <p:nvPr/>
              </p:nvSpPr>
              <p:spPr bwMode="auto">
                <a:xfrm>
                  <a:off x="4093" y="2256"/>
                  <a:ext cx="16" cy="21"/>
                </a:xfrm>
                <a:custGeom>
                  <a:avLst/>
                  <a:gdLst/>
                  <a:ahLst/>
                  <a:cxnLst>
                    <a:cxn ang="0">
                      <a:pos x="138" y="143"/>
                    </a:cxn>
                    <a:cxn ang="0">
                      <a:pos x="132" y="152"/>
                    </a:cxn>
                    <a:cxn ang="0">
                      <a:pos x="124" y="161"/>
                    </a:cxn>
                    <a:cxn ang="0">
                      <a:pos x="115" y="168"/>
                    </a:cxn>
                    <a:cxn ang="0">
                      <a:pos x="105" y="174"/>
                    </a:cxn>
                    <a:cxn ang="0">
                      <a:pos x="94" y="180"/>
                    </a:cxn>
                    <a:cxn ang="0">
                      <a:pos x="83" y="183"/>
                    </a:cxn>
                    <a:cxn ang="0">
                      <a:pos x="72" y="185"/>
                    </a:cxn>
                    <a:cxn ang="0">
                      <a:pos x="60" y="186"/>
                    </a:cxn>
                    <a:cxn ang="0">
                      <a:pos x="52" y="185"/>
                    </a:cxn>
                    <a:cxn ang="0">
                      <a:pos x="44" y="184"/>
                    </a:cxn>
                    <a:cxn ang="0">
                      <a:pos x="35" y="183"/>
                    </a:cxn>
                    <a:cxn ang="0">
                      <a:pos x="27" y="180"/>
                    </a:cxn>
                    <a:cxn ang="0">
                      <a:pos x="20" y="176"/>
                    </a:cxn>
                    <a:cxn ang="0">
                      <a:pos x="13" y="173"/>
                    </a:cxn>
                    <a:cxn ang="0">
                      <a:pos x="7" y="169"/>
                    </a:cxn>
                    <a:cxn ang="0">
                      <a:pos x="0" y="164"/>
                    </a:cxn>
                    <a:cxn ang="0">
                      <a:pos x="47" y="0"/>
                    </a:cxn>
                    <a:cxn ang="0">
                      <a:pos x="54" y="0"/>
                    </a:cxn>
                    <a:cxn ang="0">
                      <a:pos x="59" y="3"/>
                    </a:cxn>
                    <a:cxn ang="0">
                      <a:pos x="65" y="8"/>
                    </a:cxn>
                    <a:cxn ang="0">
                      <a:pos x="72" y="15"/>
                    </a:cxn>
                    <a:cxn ang="0">
                      <a:pos x="79" y="24"/>
                    </a:cxn>
                    <a:cxn ang="0">
                      <a:pos x="94" y="43"/>
                    </a:cxn>
                    <a:cxn ang="0">
                      <a:pos x="110" y="65"/>
                    </a:cxn>
                    <a:cxn ang="0">
                      <a:pos x="124" y="88"/>
                    </a:cxn>
                    <a:cxn ang="0">
                      <a:pos x="134" y="109"/>
                    </a:cxn>
                    <a:cxn ang="0">
                      <a:pos x="138" y="119"/>
                    </a:cxn>
                    <a:cxn ang="0">
                      <a:pos x="140" y="127"/>
                    </a:cxn>
                    <a:cxn ang="0">
                      <a:pos x="140" y="133"/>
                    </a:cxn>
                    <a:cxn ang="0">
                      <a:pos x="139" y="139"/>
                    </a:cxn>
                    <a:cxn ang="0">
                      <a:pos x="138" y="141"/>
                    </a:cxn>
                    <a:cxn ang="0">
                      <a:pos x="138" y="143"/>
                    </a:cxn>
                  </a:cxnLst>
                  <a:rect l="0" t="0" r="r" b="b"/>
                  <a:pathLst>
                    <a:path w="140" h="186">
                      <a:moveTo>
                        <a:pt x="138" y="143"/>
                      </a:moveTo>
                      <a:lnTo>
                        <a:pt x="132" y="152"/>
                      </a:lnTo>
                      <a:lnTo>
                        <a:pt x="124" y="161"/>
                      </a:lnTo>
                      <a:lnTo>
                        <a:pt x="115" y="168"/>
                      </a:lnTo>
                      <a:lnTo>
                        <a:pt x="105" y="174"/>
                      </a:lnTo>
                      <a:lnTo>
                        <a:pt x="94" y="180"/>
                      </a:lnTo>
                      <a:lnTo>
                        <a:pt x="83" y="183"/>
                      </a:lnTo>
                      <a:lnTo>
                        <a:pt x="72" y="185"/>
                      </a:lnTo>
                      <a:lnTo>
                        <a:pt x="60" y="186"/>
                      </a:lnTo>
                      <a:lnTo>
                        <a:pt x="52" y="185"/>
                      </a:lnTo>
                      <a:lnTo>
                        <a:pt x="44" y="184"/>
                      </a:lnTo>
                      <a:lnTo>
                        <a:pt x="35" y="183"/>
                      </a:lnTo>
                      <a:lnTo>
                        <a:pt x="27" y="180"/>
                      </a:lnTo>
                      <a:lnTo>
                        <a:pt x="20" y="176"/>
                      </a:lnTo>
                      <a:lnTo>
                        <a:pt x="13" y="173"/>
                      </a:lnTo>
                      <a:lnTo>
                        <a:pt x="7" y="169"/>
                      </a:lnTo>
                      <a:lnTo>
                        <a:pt x="0" y="164"/>
                      </a:lnTo>
                      <a:lnTo>
                        <a:pt x="47" y="0"/>
                      </a:lnTo>
                      <a:lnTo>
                        <a:pt x="54" y="0"/>
                      </a:lnTo>
                      <a:lnTo>
                        <a:pt x="59" y="3"/>
                      </a:lnTo>
                      <a:lnTo>
                        <a:pt x="65" y="8"/>
                      </a:lnTo>
                      <a:lnTo>
                        <a:pt x="72" y="15"/>
                      </a:lnTo>
                      <a:lnTo>
                        <a:pt x="79" y="24"/>
                      </a:lnTo>
                      <a:lnTo>
                        <a:pt x="94" y="43"/>
                      </a:lnTo>
                      <a:lnTo>
                        <a:pt x="110" y="65"/>
                      </a:lnTo>
                      <a:lnTo>
                        <a:pt x="124" y="88"/>
                      </a:lnTo>
                      <a:lnTo>
                        <a:pt x="134" y="109"/>
                      </a:lnTo>
                      <a:lnTo>
                        <a:pt x="138" y="119"/>
                      </a:lnTo>
                      <a:lnTo>
                        <a:pt x="140" y="127"/>
                      </a:lnTo>
                      <a:lnTo>
                        <a:pt x="140" y="133"/>
                      </a:lnTo>
                      <a:lnTo>
                        <a:pt x="139" y="139"/>
                      </a:lnTo>
                      <a:lnTo>
                        <a:pt x="138" y="141"/>
                      </a:lnTo>
                      <a:lnTo>
                        <a:pt x="138" y="143"/>
                      </a:lnTo>
                      <a:close/>
                    </a:path>
                  </a:pathLst>
                </a:custGeom>
                <a:solidFill>
                  <a:srgbClr val="A7689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9" name="Freeform 210"/>
                <p:cNvSpPr>
                  <a:spLocks/>
                </p:cNvSpPr>
                <p:nvPr/>
              </p:nvSpPr>
              <p:spPr bwMode="auto">
                <a:xfrm>
                  <a:off x="4093" y="2256"/>
                  <a:ext cx="16" cy="21"/>
                </a:xfrm>
                <a:custGeom>
                  <a:avLst/>
                  <a:gdLst/>
                  <a:ahLst/>
                  <a:cxnLst>
                    <a:cxn ang="0">
                      <a:pos x="139" y="140"/>
                    </a:cxn>
                    <a:cxn ang="0">
                      <a:pos x="132" y="149"/>
                    </a:cxn>
                    <a:cxn ang="0">
                      <a:pos x="124" y="158"/>
                    </a:cxn>
                    <a:cxn ang="0">
                      <a:pos x="115" y="165"/>
                    </a:cxn>
                    <a:cxn ang="0">
                      <a:pos x="106" y="172"/>
                    </a:cxn>
                    <a:cxn ang="0">
                      <a:pos x="95" y="176"/>
                    </a:cxn>
                    <a:cxn ang="0">
                      <a:pos x="84" y="181"/>
                    </a:cxn>
                    <a:cxn ang="0">
                      <a:pos x="72" y="183"/>
                    </a:cxn>
                    <a:cxn ang="0">
                      <a:pos x="60" y="184"/>
                    </a:cxn>
                    <a:cxn ang="0">
                      <a:pos x="52" y="183"/>
                    </a:cxn>
                    <a:cxn ang="0">
                      <a:pos x="44" y="182"/>
                    </a:cxn>
                    <a:cxn ang="0">
                      <a:pos x="35" y="181"/>
                    </a:cxn>
                    <a:cxn ang="0">
                      <a:pos x="27" y="177"/>
                    </a:cxn>
                    <a:cxn ang="0">
                      <a:pos x="21" y="174"/>
                    </a:cxn>
                    <a:cxn ang="0">
                      <a:pos x="13" y="171"/>
                    </a:cxn>
                    <a:cxn ang="0">
                      <a:pos x="7" y="167"/>
                    </a:cxn>
                    <a:cxn ang="0">
                      <a:pos x="0" y="162"/>
                    </a:cxn>
                    <a:cxn ang="0">
                      <a:pos x="47" y="0"/>
                    </a:cxn>
                    <a:cxn ang="0">
                      <a:pos x="52" y="0"/>
                    </a:cxn>
                    <a:cxn ang="0">
                      <a:pos x="56" y="0"/>
                    </a:cxn>
                    <a:cxn ang="0">
                      <a:pos x="61" y="3"/>
                    </a:cxn>
                    <a:cxn ang="0">
                      <a:pos x="67" y="10"/>
                    </a:cxn>
                    <a:cxn ang="0">
                      <a:pos x="74" y="16"/>
                    </a:cxn>
                    <a:cxn ang="0">
                      <a:pos x="81" y="25"/>
                    </a:cxn>
                    <a:cxn ang="0">
                      <a:pos x="97" y="45"/>
                    </a:cxn>
                    <a:cxn ang="0">
                      <a:pos x="112" y="67"/>
                    </a:cxn>
                    <a:cxn ang="0">
                      <a:pos x="125" y="89"/>
                    </a:cxn>
                    <a:cxn ang="0">
                      <a:pos x="135" y="109"/>
                    </a:cxn>
                    <a:cxn ang="0">
                      <a:pos x="138" y="118"/>
                    </a:cxn>
                    <a:cxn ang="0">
                      <a:pos x="140" y="126"/>
                    </a:cxn>
                    <a:cxn ang="0">
                      <a:pos x="140" y="132"/>
                    </a:cxn>
                    <a:cxn ang="0">
                      <a:pos x="139" y="138"/>
                    </a:cxn>
                    <a:cxn ang="0">
                      <a:pos x="139" y="140"/>
                    </a:cxn>
                  </a:cxnLst>
                  <a:rect l="0" t="0" r="r" b="b"/>
                  <a:pathLst>
                    <a:path w="140" h="184">
                      <a:moveTo>
                        <a:pt x="139" y="140"/>
                      </a:moveTo>
                      <a:lnTo>
                        <a:pt x="132" y="149"/>
                      </a:lnTo>
                      <a:lnTo>
                        <a:pt x="124" y="158"/>
                      </a:lnTo>
                      <a:lnTo>
                        <a:pt x="115" y="165"/>
                      </a:lnTo>
                      <a:lnTo>
                        <a:pt x="106" y="172"/>
                      </a:lnTo>
                      <a:lnTo>
                        <a:pt x="95" y="176"/>
                      </a:lnTo>
                      <a:lnTo>
                        <a:pt x="84" y="181"/>
                      </a:lnTo>
                      <a:lnTo>
                        <a:pt x="72" y="183"/>
                      </a:lnTo>
                      <a:lnTo>
                        <a:pt x="60" y="184"/>
                      </a:lnTo>
                      <a:lnTo>
                        <a:pt x="52" y="183"/>
                      </a:lnTo>
                      <a:lnTo>
                        <a:pt x="44" y="182"/>
                      </a:lnTo>
                      <a:lnTo>
                        <a:pt x="35" y="181"/>
                      </a:lnTo>
                      <a:lnTo>
                        <a:pt x="27" y="177"/>
                      </a:lnTo>
                      <a:lnTo>
                        <a:pt x="21" y="174"/>
                      </a:lnTo>
                      <a:lnTo>
                        <a:pt x="13" y="171"/>
                      </a:lnTo>
                      <a:lnTo>
                        <a:pt x="7" y="167"/>
                      </a:lnTo>
                      <a:lnTo>
                        <a:pt x="0" y="162"/>
                      </a:lnTo>
                      <a:lnTo>
                        <a:pt x="47" y="0"/>
                      </a:lnTo>
                      <a:lnTo>
                        <a:pt x="52" y="0"/>
                      </a:lnTo>
                      <a:lnTo>
                        <a:pt x="56" y="0"/>
                      </a:lnTo>
                      <a:lnTo>
                        <a:pt x="61" y="3"/>
                      </a:lnTo>
                      <a:lnTo>
                        <a:pt x="67" y="10"/>
                      </a:lnTo>
                      <a:lnTo>
                        <a:pt x="74" y="16"/>
                      </a:lnTo>
                      <a:lnTo>
                        <a:pt x="81" y="25"/>
                      </a:lnTo>
                      <a:lnTo>
                        <a:pt x="97" y="45"/>
                      </a:lnTo>
                      <a:lnTo>
                        <a:pt x="112" y="67"/>
                      </a:lnTo>
                      <a:lnTo>
                        <a:pt x="125" y="89"/>
                      </a:lnTo>
                      <a:lnTo>
                        <a:pt x="135" y="109"/>
                      </a:lnTo>
                      <a:lnTo>
                        <a:pt x="138" y="118"/>
                      </a:lnTo>
                      <a:lnTo>
                        <a:pt x="140" y="126"/>
                      </a:lnTo>
                      <a:lnTo>
                        <a:pt x="140" y="132"/>
                      </a:lnTo>
                      <a:lnTo>
                        <a:pt x="139" y="138"/>
                      </a:lnTo>
                      <a:lnTo>
                        <a:pt x="139" y="140"/>
                      </a:lnTo>
                      <a:close/>
                    </a:path>
                  </a:pathLst>
                </a:custGeom>
                <a:solidFill>
                  <a:srgbClr val="A9699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40" name="Freeform 211"/>
                <p:cNvSpPr>
                  <a:spLocks/>
                </p:cNvSpPr>
                <p:nvPr/>
              </p:nvSpPr>
              <p:spPr bwMode="auto">
                <a:xfrm>
                  <a:off x="4093" y="2256"/>
                  <a:ext cx="16" cy="21"/>
                </a:xfrm>
                <a:custGeom>
                  <a:avLst/>
                  <a:gdLst/>
                  <a:ahLst/>
                  <a:cxnLst>
                    <a:cxn ang="0">
                      <a:pos x="139" y="134"/>
                    </a:cxn>
                    <a:cxn ang="0">
                      <a:pos x="133" y="144"/>
                    </a:cxn>
                    <a:cxn ang="0">
                      <a:pos x="125" y="153"/>
                    </a:cxn>
                    <a:cxn ang="0">
                      <a:pos x="116" y="161"/>
                    </a:cxn>
                    <a:cxn ang="0">
                      <a:pos x="107" y="168"/>
                    </a:cxn>
                    <a:cxn ang="0">
                      <a:pos x="96" y="174"/>
                    </a:cxn>
                    <a:cxn ang="0">
                      <a:pos x="85" y="178"/>
                    </a:cxn>
                    <a:cxn ang="0">
                      <a:pos x="73" y="181"/>
                    </a:cxn>
                    <a:cxn ang="0">
                      <a:pos x="59" y="182"/>
                    </a:cxn>
                    <a:cxn ang="0">
                      <a:pos x="51" y="181"/>
                    </a:cxn>
                    <a:cxn ang="0">
                      <a:pos x="43" y="180"/>
                    </a:cxn>
                    <a:cxn ang="0">
                      <a:pos x="35" y="179"/>
                    </a:cxn>
                    <a:cxn ang="0">
                      <a:pos x="26" y="175"/>
                    </a:cxn>
                    <a:cxn ang="0">
                      <a:pos x="20" y="172"/>
                    </a:cxn>
                    <a:cxn ang="0">
                      <a:pos x="12" y="169"/>
                    </a:cxn>
                    <a:cxn ang="0">
                      <a:pos x="6" y="164"/>
                    </a:cxn>
                    <a:cxn ang="0">
                      <a:pos x="0" y="160"/>
                    </a:cxn>
                    <a:cxn ang="0">
                      <a:pos x="46" y="1"/>
                    </a:cxn>
                    <a:cxn ang="0">
                      <a:pos x="51" y="0"/>
                    </a:cxn>
                    <a:cxn ang="0">
                      <a:pos x="56" y="0"/>
                    </a:cxn>
                    <a:cxn ang="0">
                      <a:pos x="67" y="10"/>
                    </a:cxn>
                    <a:cxn ang="0">
                      <a:pos x="80" y="24"/>
                    </a:cxn>
                    <a:cxn ang="0">
                      <a:pos x="94" y="43"/>
                    </a:cxn>
                    <a:cxn ang="0">
                      <a:pos x="109" y="63"/>
                    </a:cxn>
                    <a:cxn ang="0">
                      <a:pos x="122" y="84"/>
                    </a:cxn>
                    <a:cxn ang="0">
                      <a:pos x="132" y="104"/>
                    </a:cxn>
                    <a:cxn ang="0">
                      <a:pos x="135" y="113"/>
                    </a:cxn>
                    <a:cxn ang="0">
                      <a:pos x="138" y="121"/>
                    </a:cxn>
                    <a:cxn ang="0">
                      <a:pos x="139" y="128"/>
                    </a:cxn>
                    <a:cxn ang="0">
                      <a:pos x="139" y="134"/>
                    </a:cxn>
                  </a:cxnLst>
                  <a:rect l="0" t="0" r="r" b="b"/>
                  <a:pathLst>
                    <a:path w="139" h="182">
                      <a:moveTo>
                        <a:pt x="139" y="134"/>
                      </a:moveTo>
                      <a:lnTo>
                        <a:pt x="133" y="144"/>
                      </a:lnTo>
                      <a:lnTo>
                        <a:pt x="125" y="153"/>
                      </a:lnTo>
                      <a:lnTo>
                        <a:pt x="116" y="161"/>
                      </a:lnTo>
                      <a:lnTo>
                        <a:pt x="107" y="168"/>
                      </a:lnTo>
                      <a:lnTo>
                        <a:pt x="96" y="174"/>
                      </a:lnTo>
                      <a:lnTo>
                        <a:pt x="85" y="178"/>
                      </a:lnTo>
                      <a:lnTo>
                        <a:pt x="73" y="181"/>
                      </a:lnTo>
                      <a:lnTo>
                        <a:pt x="59" y="182"/>
                      </a:lnTo>
                      <a:lnTo>
                        <a:pt x="51" y="181"/>
                      </a:lnTo>
                      <a:lnTo>
                        <a:pt x="43" y="180"/>
                      </a:lnTo>
                      <a:lnTo>
                        <a:pt x="35" y="179"/>
                      </a:lnTo>
                      <a:lnTo>
                        <a:pt x="26" y="175"/>
                      </a:lnTo>
                      <a:lnTo>
                        <a:pt x="20" y="172"/>
                      </a:lnTo>
                      <a:lnTo>
                        <a:pt x="12" y="169"/>
                      </a:lnTo>
                      <a:lnTo>
                        <a:pt x="6" y="164"/>
                      </a:lnTo>
                      <a:lnTo>
                        <a:pt x="0" y="160"/>
                      </a:lnTo>
                      <a:lnTo>
                        <a:pt x="46" y="1"/>
                      </a:lnTo>
                      <a:lnTo>
                        <a:pt x="51" y="0"/>
                      </a:lnTo>
                      <a:lnTo>
                        <a:pt x="56" y="0"/>
                      </a:lnTo>
                      <a:lnTo>
                        <a:pt x="67" y="10"/>
                      </a:lnTo>
                      <a:lnTo>
                        <a:pt x="80" y="24"/>
                      </a:lnTo>
                      <a:lnTo>
                        <a:pt x="94" y="43"/>
                      </a:lnTo>
                      <a:lnTo>
                        <a:pt x="109" y="63"/>
                      </a:lnTo>
                      <a:lnTo>
                        <a:pt x="122" y="84"/>
                      </a:lnTo>
                      <a:lnTo>
                        <a:pt x="132" y="104"/>
                      </a:lnTo>
                      <a:lnTo>
                        <a:pt x="135" y="113"/>
                      </a:lnTo>
                      <a:lnTo>
                        <a:pt x="138" y="121"/>
                      </a:lnTo>
                      <a:lnTo>
                        <a:pt x="139" y="128"/>
                      </a:lnTo>
                      <a:lnTo>
                        <a:pt x="139" y="134"/>
                      </a:lnTo>
                      <a:close/>
                    </a:path>
                  </a:pathLst>
                </a:custGeom>
                <a:solidFill>
                  <a:srgbClr val="A96A9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41" name="Freeform 212"/>
                <p:cNvSpPr>
                  <a:spLocks/>
                </p:cNvSpPr>
                <p:nvPr/>
              </p:nvSpPr>
              <p:spPr bwMode="auto">
                <a:xfrm>
                  <a:off x="4093" y="2257"/>
                  <a:ext cx="16" cy="20"/>
                </a:xfrm>
                <a:custGeom>
                  <a:avLst/>
                  <a:gdLst/>
                  <a:ahLst/>
                  <a:cxnLst>
                    <a:cxn ang="0">
                      <a:pos x="139" y="129"/>
                    </a:cxn>
                    <a:cxn ang="0">
                      <a:pos x="133" y="140"/>
                    </a:cxn>
                    <a:cxn ang="0">
                      <a:pos x="126" y="150"/>
                    </a:cxn>
                    <a:cxn ang="0">
                      <a:pos x="117" y="158"/>
                    </a:cxn>
                    <a:cxn ang="0">
                      <a:pos x="108" y="166"/>
                    </a:cxn>
                    <a:cxn ang="0">
                      <a:pos x="97" y="171"/>
                    </a:cxn>
                    <a:cxn ang="0">
                      <a:pos x="85" y="175"/>
                    </a:cxn>
                    <a:cxn ang="0">
                      <a:pos x="73" y="179"/>
                    </a:cxn>
                    <a:cxn ang="0">
                      <a:pos x="59" y="180"/>
                    </a:cxn>
                    <a:cxn ang="0">
                      <a:pos x="51" y="179"/>
                    </a:cxn>
                    <a:cxn ang="0">
                      <a:pos x="43" y="178"/>
                    </a:cxn>
                    <a:cxn ang="0">
                      <a:pos x="35" y="177"/>
                    </a:cxn>
                    <a:cxn ang="0">
                      <a:pos x="28" y="173"/>
                    </a:cxn>
                    <a:cxn ang="0">
                      <a:pos x="20" y="170"/>
                    </a:cxn>
                    <a:cxn ang="0">
                      <a:pos x="13" y="167"/>
                    </a:cxn>
                    <a:cxn ang="0">
                      <a:pos x="7" y="162"/>
                    </a:cxn>
                    <a:cxn ang="0">
                      <a:pos x="0" y="157"/>
                    </a:cxn>
                    <a:cxn ang="0">
                      <a:pos x="45" y="0"/>
                    </a:cxn>
                    <a:cxn ang="0">
                      <a:pos x="52" y="0"/>
                    </a:cxn>
                    <a:cxn ang="0">
                      <a:pos x="57" y="0"/>
                    </a:cxn>
                    <a:cxn ang="0">
                      <a:pos x="68" y="10"/>
                    </a:cxn>
                    <a:cxn ang="0">
                      <a:pos x="81" y="24"/>
                    </a:cxn>
                    <a:cxn ang="0">
                      <a:pos x="94" y="42"/>
                    </a:cxn>
                    <a:cxn ang="0">
                      <a:pos x="108" y="61"/>
                    </a:cxn>
                    <a:cxn ang="0">
                      <a:pos x="121" y="81"/>
                    </a:cxn>
                    <a:cxn ang="0">
                      <a:pos x="131" y="100"/>
                    </a:cxn>
                    <a:cxn ang="0">
                      <a:pos x="134" y="109"/>
                    </a:cxn>
                    <a:cxn ang="0">
                      <a:pos x="137" y="116"/>
                    </a:cxn>
                    <a:cxn ang="0">
                      <a:pos x="139" y="124"/>
                    </a:cxn>
                    <a:cxn ang="0">
                      <a:pos x="139" y="129"/>
                    </a:cxn>
                  </a:cxnLst>
                  <a:rect l="0" t="0" r="r" b="b"/>
                  <a:pathLst>
                    <a:path w="139" h="180">
                      <a:moveTo>
                        <a:pt x="139" y="129"/>
                      </a:moveTo>
                      <a:lnTo>
                        <a:pt x="133" y="140"/>
                      </a:lnTo>
                      <a:lnTo>
                        <a:pt x="126" y="150"/>
                      </a:lnTo>
                      <a:lnTo>
                        <a:pt x="117" y="158"/>
                      </a:lnTo>
                      <a:lnTo>
                        <a:pt x="108" y="166"/>
                      </a:lnTo>
                      <a:lnTo>
                        <a:pt x="97" y="171"/>
                      </a:lnTo>
                      <a:lnTo>
                        <a:pt x="85" y="175"/>
                      </a:lnTo>
                      <a:lnTo>
                        <a:pt x="73" y="179"/>
                      </a:lnTo>
                      <a:lnTo>
                        <a:pt x="59" y="180"/>
                      </a:lnTo>
                      <a:lnTo>
                        <a:pt x="51" y="179"/>
                      </a:lnTo>
                      <a:lnTo>
                        <a:pt x="43" y="178"/>
                      </a:lnTo>
                      <a:lnTo>
                        <a:pt x="35" y="177"/>
                      </a:lnTo>
                      <a:lnTo>
                        <a:pt x="28" y="173"/>
                      </a:lnTo>
                      <a:lnTo>
                        <a:pt x="20" y="170"/>
                      </a:lnTo>
                      <a:lnTo>
                        <a:pt x="13" y="167"/>
                      </a:lnTo>
                      <a:lnTo>
                        <a:pt x="7" y="162"/>
                      </a:lnTo>
                      <a:lnTo>
                        <a:pt x="0" y="157"/>
                      </a:lnTo>
                      <a:lnTo>
                        <a:pt x="45" y="0"/>
                      </a:lnTo>
                      <a:lnTo>
                        <a:pt x="52" y="0"/>
                      </a:lnTo>
                      <a:lnTo>
                        <a:pt x="57" y="0"/>
                      </a:lnTo>
                      <a:lnTo>
                        <a:pt x="68" y="10"/>
                      </a:lnTo>
                      <a:lnTo>
                        <a:pt x="81" y="24"/>
                      </a:lnTo>
                      <a:lnTo>
                        <a:pt x="94" y="42"/>
                      </a:lnTo>
                      <a:lnTo>
                        <a:pt x="108" y="61"/>
                      </a:lnTo>
                      <a:lnTo>
                        <a:pt x="121" y="81"/>
                      </a:lnTo>
                      <a:lnTo>
                        <a:pt x="131" y="100"/>
                      </a:lnTo>
                      <a:lnTo>
                        <a:pt x="134" y="109"/>
                      </a:lnTo>
                      <a:lnTo>
                        <a:pt x="137" y="116"/>
                      </a:lnTo>
                      <a:lnTo>
                        <a:pt x="139" y="124"/>
                      </a:lnTo>
                      <a:lnTo>
                        <a:pt x="139" y="129"/>
                      </a:lnTo>
                      <a:close/>
                    </a:path>
                  </a:pathLst>
                </a:custGeom>
                <a:solidFill>
                  <a:srgbClr val="A96B9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grpSp>
            <p:nvGrpSpPr>
              <p:cNvPr id="696" name="Group 414"/>
              <p:cNvGrpSpPr>
                <a:grpSpLocks/>
              </p:cNvGrpSpPr>
              <p:nvPr/>
            </p:nvGrpSpPr>
            <p:grpSpPr bwMode="auto">
              <a:xfrm>
                <a:off x="3424" y="2257"/>
                <a:ext cx="685" cy="1793"/>
                <a:chOff x="3424" y="2257"/>
                <a:chExt cx="685" cy="1793"/>
              </a:xfrm>
            </p:grpSpPr>
            <p:sp>
              <p:nvSpPr>
                <p:cNvPr id="823" name="Freeform 214"/>
                <p:cNvSpPr>
                  <a:spLocks/>
                </p:cNvSpPr>
                <p:nvPr/>
              </p:nvSpPr>
              <p:spPr bwMode="auto">
                <a:xfrm>
                  <a:off x="4093" y="2257"/>
                  <a:ext cx="16" cy="19"/>
                </a:xfrm>
                <a:custGeom>
                  <a:avLst/>
                  <a:gdLst/>
                  <a:ahLst/>
                  <a:cxnLst>
                    <a:cxn ang="0">
                      <a:pos x="139" y="126"/>
                    </a:cxn>
                    <a:cxn ang="0">
                      <a:pos x="133" y="137"/>
                    </a:cxn>
                    <a:cxn ang="0">
                      <a:pos x="126" y="147"/>
                    </a:cxn>
                    <a:cxn ang="0">
                      <a:pos x="117" y="156"/>
                    </a:cxn>
                    <a:cxn ang="0">
                      <a:pos x="108" y="164"/>
                    </a:cxn>
                    <a:cxn ang="0">
                      <a:pos x="97" y="169"/>
                    </a:cxn>
                    <a:cxn ang="0">
                      <a:pos x="85" y="173"/>
                    </a:cxn>
                    <a:cxn ang="0">
                      <a:pos x="73" y="177"/>
                    </a:cxn>
                    <a:cxn ang="0">
                      <a:pos x="59" y="178"/>
                    </a:cxn>
                    <a:cxn ang="0">
                      <a:pos x="51" y="177"/>
                    </a:cxn>
                    <a:cxn ang="0">
                      <a:pos x="43" y="176"/>
                    </a:cxn>
                    <a:cxn ang="0">
                      <a:pos x="35" y="174"/>
                    </a:cxn>
                    <a:cxn ang="0">
                      <a:pos x="28" y="171"/>
                    </a:cxn>
                    <a:cxn ang="0">
                      <a:pos x="20" y="168"/>
                    </a:cxn>
                    <a:cxn ang="0">
                      <a:pos x="13" y="165"/>
                    </a:cxn>
                    <a:cxn ang="0">
                      <a:pos x="7" y="160"/>
                    </a:cxn>
                    <a:cxn ang="0">
                      <a:pos x="0" y="155"/>
                    </a:cxn>
                    <a:cxn ang="0">
                      <a:pos x="45" y="1"/>
                    </a:cxn>
                    <a:cxn ang="0">
                      <a:pos x="52" y="0"/>
                    </a:cxn>
                    <a:cxn ang="0">
                      <a:pos x="59" y="0"/>
                    </a:cxn>
                    <a:cxn ang="0">
                      <a:pos x="69" y="10"/>
                    </a:cxn>
                    <a:cxn ang="0">
                      <a:pos x="82" y="24"/>
                    </a:cxn>
                    <a:cxn ang="0">
                      <a:pos x="96" y="41"/>
                    </a:cxn>
                    <a:cxn ang="0">
                      <a:pos x="108" y="59"/>
                    </a:cxn>
                    <a:cxn ang="0">
                      <a:pos x="120" y="79"/>
                    </a:cxn>
                    <a:cxn ang="0">
                      <a:pos x="130" y="97"/>
                    </a:cxn>
                    <a:cxn ang="0">
                      <a:pos x="133" y="105"/>
                    </a:cxn>
                    <a:cxn ang="0">
                      <a:pos x="136" y="113"/>
                    </a:cxn>
                    <a:cxn ang="0">
                      <a:pos x="138" y="121"/>
                    </a:cxn>
                    <a:cxn ang="0">
                      <a:pos x="139" y="126"/>
                    </a:cxn>
                  </a:cxnLst>
                  <a:rect l="0" t="0" r="r" b="b"/>
                  <a:pathLst>
                    <a:path w="139" h="178">
                      <a:moveTo>
                        <a:pt x="139" y="126"/>
                      </a:moveTo>
                      <a:lnTo>
                        <a:pt x="133" y="137"/>
                      </a:lnTo>
                      <a:lnTo>
                        <a:pt x="126" y="147"/>
                      </a:lnTo>
                      <a:lnTo>
                        <a:pt x="117" y="156"/>
                      </a:lnTo>
                      <a:lnTo>
                        <a:pt x="108" y="164"/>
                      </a:lnTo>
                      <a:lnTo>
                        <a:pt x="97" y="169"/>
                      </a:lnTo>
                      <a:lnTo>
                        <a:pt x="85" y="173"/>
                      </a:lnTo>
                      <a:lnTo>
                        <a:pt x="73" y="177"/>
                      </a:lnTo>
                      <a:lnTo>
                        <a:pt x="59" y="178"/>
                      </a:lnTo>
                      <a:lnTo>
                        <a:pt x="51" y="177"/>
                      </a:lnTo>
                      <a:lnTo>
                        <a:pt x="43" y="176"/>
                      </a:lnTo>
                      <a:lnTo>
                        <a:pt x="35" y="174"/>
                      </a:lnTo>
                      <a:lnTo>
                        <a:pt x="28" y="171"/>
                      </a:lnTo>
                      <a:lnTo>
                        <a:pt x="20" y="168"/>
                      </a:lnTo>
                      <a:lnTo>
                        <a:pt x="13" y="165"/>
                      </a:lnTo>
                      <a:lnTo>
                        <a:pt x="7" y="160"/>
                      </a:lnTo>
                      <a:lnTo>
                        <a:pt x="0" y="155"/>
                      </a:lnTo>
                      <a:lnTo>
                        <a:pt x="45" y="1"/>
                      </a:lnTo>
                      <a:lnTo>
                        <a:pt x="52" y="0"/>
                      </a:lnTo>
                      <a:lnTo>
                        <a:pt x="59" y="0"/>
                      </a:lnTo>
                      <a:lnTo>
                        <a:pt x="69" y="10"/>
                      </a:lnTo>
                      <a:lnTo>
                        <a:pt x="82" y="24"/>
                      </a:lnTo>
                      <a:lnTo>
                        <a:pt x="96" y="41"/>
                      </a:lnTo>
                      <a:lnTo>
                        <a:pt x="108" y="59"/>
                      </a:lnTo>
                      <a:lnTo>
                        <a:pt x="120" y="79"/>
                      </a:lnTo>
                      <a:lnTo>
                        <a:pt x="130" y="97"/>
                      </a:lnTo>
                      <a:lnTo>
                        <a:pt x="133" y="105"/>
                      </a:lnTo>
                      <a:lnTo>
                        <a:pt x="136" y="113"/>
                      </a:lnTo>
                      <a:lnTo>
                        <a:pt x="138" y="121"/>
                      </a:lnTo>
                      <a:lnTo>
                        <a:pt x="139" y="126"/>
                      </a:lnTo>
                      <a:close/>
                    </a:path>
                  </a:pathLst>
                </a:custGeom>
                <a:solidFill>
                  <a:srgbClr val="A96B9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4" name="Freeform 215"/>
                <p:cNvSpPr>
                  <a:spLocks/>
                </p:cNvSpPr>
                <p:nvPr/>
              </p:nvSpPr>
              <p:spPr bwMode="auto">
                <a:xfrm>
                  <a:off x="4093" y="2257"/>
                  <a:ext cx="16" cy="19"/>
                </a:xfrm>
                <a:custGeom>
                  <a:avLst/>
                  <a:gdLst/>
                  <a:ahLst/>
                  <a:cxnLst>
                    <a:cxn ang="0">
                      <a:pos x="138" y="124"/>
                    </a:cxn>
                    <a:cxn ang="0">
                      <a:pos x="132" y="136"/>
                    </a:cxn>
                    <a:cxn ang="0">
                      <a:pos x="125" y="146"/>
                    </a:cxn>
                    <a:cxn ang="0">
                      <a:pos x="116" y="155"/>
                    </a:cxn>
                    <a:cxn ang="0">
                      <a:pos x="107" y="161"/>
                    </a:cxn>
                    <a:cxn ang="0">
                      <a:pos x="96" y="168"/>
                    </a:cxn>
                    <a:cxn ang="0">
                      <a:pos x="84" y="172"/>
                    </a:cxn>
                    <a:cxn ang="0">
                      <a:pos x="72" y="176"/>
                    </a:cxn>
                    <a:cxn ang="0">
                      <a:pos x="58" y="177"/>
                    </a:cxn>
                    <a:cxn ang="0">
                      <a:pos x="50" y="176"/>
                    </a:cxn>
                    <a:cxn ang="0">
                      <a:pos x="42" y="174"/>
                    </a:cxn>
                    <a:cxn ang="0">
                      <a:pos x="34" y="173"/>
                    </a:cxn>
                    <a:cxn ang="0">
                      <a:pos x="27" y="170"/>
                    </a:cxn>
                    <a:cxn ang="0">
                      <a:pos x="19" y="167"/>
                    </a:cxn>
                    <a:cxn ang="0">
                      <a:pos x="12" y="164"/>
                    </a:cxn>
                    <a:cxn ang="0">
                      <a:pos x="6" y="159"/>
                    </a:cxn>
                    <a:cxn ang="0">
                      <a:pos x="0" y="154"/>
                    </a:cxn>
                    <a:cxn ang="0">
                      <a:pos x="44" y="2"/>
                    </a:cxn>
                    <a:cxn ang="0">
                      <a:pos x="51" y="1"/>
                    </a:cxn>
                    <a:cxn ang="0">
                      <a:pos x="58" y="0"/>
                    </a:cxn>
                    <a:cxn ang="0">
                      <a:pos x="59" y="1"/>
                    </a:cxn>
                    <a:cxn ang="0">
                      <a:pos x="69" y="11"/>
                    </a:cxn>
                    <a:cxn ang="0">
                      <a:pos x="81" y="25"/>
                    </a:cxn>
                    <a:cxn ang="0">
                      <a:pos x="95" y="42"/>
                    </a:cxn>
                    <a:cxn ang="0">
                      <a:pos x="107" y="59"/>
                    </a:cxn>
                    <a:cxn ang="0">
                      <a:pos x="118" y="78"/>
                    </a:cxn>
                    <a:cxn ang="0">
                      <a:pos x="127" y="95"/>
                    </a:cxn>
                    <a:cxn ang="0">
                      <a:pos x="134" y="111"/>
                    </a:cxn>
                    <a:cxn ang="0">
                      <a:pos x="138" y="124"/>
                    </a:cxn>
                  </a:cxnLst>
                  <a:rect l="0" t="0" r="r" b="b"/>
                  <a:pathLst>
                    <a:path w="138" h="177">
                      <a:moveTo>
                        <a:pt x="138" y="124"/>
                      </a:moveTo>
                      <a:lnTo>
                        <a:pt x="132" y="136"/>
                      </a:lnTo>
                      <a:lnTo>
                        <a:pt x="125" y="146"/>
                      </a:lnTo>
                      <a:lnTo>
                        <a:pt x="116" y="155"/>
                      </a:lnTo>
                      <a:lnTo>
                        <a:pt x="107" y="161"/>
                      </a:lnTo>
                      <a:lnTo>
                        <a:pt x="96" y="168"/>
                      </a:lnTo>
                      <a:lnTo>
                        <a:pt x="84" y="172"/>
                      </a:lnTo>
                      <a:lnTo>
                        <a:pt x="72" y="176"/>
                      </a:lnTo>
                      <a:lnTo>
                        <a:pt x="58" y="177"/>
                      </a:lnTo>
                      <a:lnTo>
                        <a:pt x="50" y="176"/>
                      </a:lnTo>
                      <a:lnTo>
                        <a:pt x="42" y="174"/>
                      </a:lnTo>
                      <a:lnTo>
                        <a:pt x="34" y="173"/>
                      </a:lnTo>
                      <a:lnTo>
                        <a:pt x="27" y="170"/>
                      </a:lnTo>
                      <a:lnTo>
                        <a:pt x="19" y="167"/>
                      </a:lnTo>
                      <a:lnTo>
                        <a:pt x="12" y="164"/>
                      </a:lnTo>
                      <a:lnTo>
                        <a:pt x="6" y="159"/>
                      </a:lnTo>
                      <a:lnTo>
                        <a:pt x="0" y="154"/>
                      </a:lnTo>
                      <a:lnTo>
                        <a:pt x="44" y="2"/>
                      </a:lnTo>
                      <a:lnTo>
                        <a:pt x="51" y="1"/>
                      </a:lnTo>
                      <a:lnTo>
                        <a:pt x="58" y="0"/>
                      </a:lnTo>
                      <a:lnTo>
                        <a:pt x="59" y="1"/>
                      </a:lnTo>
                      <a:lnTo>
                        <a:pt x="69" y="11"/>
                      </a:lnTo>
                      <a:lnTo>
                        <a:pt x="81" y="25"/>
                      </a:lnTo>
                      <a:lnTo>
                        <a:pt x="95" y="42"/>
                      </a:lnTo>
                      <a:lnTo>
                        <a:pt x="107" y="59"/>
                      </a:lnTo>
                      <a:lnTo>
                        <a:pt x="118" y="78"/>
                      </a:lnTo>
                      <a:lnTo>
                        <a:pt x="127" y="95"/>
                      </a:lnTo>
                      <a:lnTo>
                        <a:pt x="134" y="111"/>
                      </a:lnTo>
                      <a:lnTo>
                        <a:pt x="138" y="124"/>
                      </a:lnTo>
                      <a:close/>
                    </a:path>
                  </a:pathLst>
                </a:custGeom>
                <a:solidFill>
                  <a:srgbClr val="AA6C9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5" name="Freeform 216"/>
                <p:cNvSpPr>
                  <a:spLocks/>
                </p:cNvSpPr>
                <p:nvPr/>
              </p:nvSpPr>
              <p:spPr bwMode="auto">
                <a:xfrm>
                  <a:off x="4093" y="2257"/>
                  <a:ext cx="16" cy="19"/>
                </a:xfrm>
                <a:custGeom>
                  <a:avLst/>
                  <a:gdLst/>
                  <a:ahLst/>
                  <a:cxnLst>
                    <a:cxn ang="0">
                      <a:pos x="138" y="122"/>
                    </a:cxn>
                    <a:cxn ang="0">
                      <a:pos x="132" y="133"/>
                    </a:cxn>
                    <a:cxn ang="0">
                      <a:pos x="125" y="143"/>
                    </a:cxn>
                    <a:cxn ang="0">
                      <a:pos x="116" y="152"/>
                    </a:cxn>
                    <a:cxn ang="0">
                      <a:pos x="107" y="159"/>
                    </a:cxn>
                    <a:cxn ang="0">
                      <a:pos x="96" y="166"/>
                    </a:cxn>
                    <a:cxn ang="0">
                      <a:pos x="84" y="170"/>
                    </a:cxn>
                    <a:cxn ang="0">
                      <a:pos x="72" y="173"/>
                    </a:cxn>
                    <a:cxn ang="0">
                      <a:pos x="58" y="175"/>
                    </a:cxn>
                    <a:cxn ang="0">
                      <a:pos x="50" y="173"/>
                    </a:cxn>
                    <a:cxn ang="0">
                      <a:pos x="42" y="172"/>
                    </a:cxn>
                    <a:cxn ang="0">
                      <a:pos x="34" y="171"/>
                    </a:cxn>
                    <a:cxn ang="0">
                      <a:pos x="27" y="168"/>
                    </a:cxn>
                    <a:cxn ang="0">
                      <a:pos x="19" y="165"/>
                    </a:cxn>
                    <a:cxn ang="0">
                      <a:pos x="12" y="161"/>
                    </a:cxn>
                    <a:cxn ang="0">
                      <a:pos x="6" y="157"/>
                    </a:cxn>
                    <a:cxn ang="0">
                      <a:pos x="0" y="152"/>
                    </a:cxn>
                    <a:cxn ang="0">
                      <a:pos x="44" y="2"/>
                    </a:cxn>
                    <a:cxn ang="0">
                      <a:pos x="51" y="1"/>
                    </a:cxn>
                    <a:cxn ang="0">
                      <a:pos x="58" y="0"/>
                    </a:cxn>
                    <a:cxn ang="0">
                      <a:pos x="61" y="1"/>
                    </a:cxn>
                    <a:cxn ang="0">
                      <a:pos x="70" y="11"/>
                    </a:cxn>
                    <a:cxn ang="0">
                      <a:pos x="82" y="24"/>
                    </a:cxn>
                    <a:cxn ang="0">
                      <a:pos x="95" y="41"/>
                    </a:cxn>
                    <a:cxn ang="0">
                      <a:pos x="107" y="58"/>
                    </a:cxn>
                    <a:cxn ang="0">
                      <a:pos x="118" y="76"/>
                    </a:cxn>
                    <a:cxn ang="0">
                      <a:pos x="126" y="92"/>
                    </a:cxn>
                    <a:cxn ang="0">
                      <a:pos x="134" y="109"/>
                    </a:cxn>
                    <a:cxn ang="0">
                      <a:pos x="138" y="122"/>
                    </a:cxn>
                  </a:cxnLst>
                  <a:rect l="0" t="0" r="r" b="b"/>
                  <a:pathLst>
                    <a:path w="138" h="175">
                      <a:moveTo>
                        <a:pt x="138" y="122"/>
                      </a:moveTo>
                      <a:lnTo>
                        <a:pt x="132" y="133"/>
                      </a:lnTo>
                      <a:lnTo>
                        <a:pt x="125" y="143"/>
                      </a:lnTo>
                      <a:lnTo>
                        <a:pt x="116" y="152"/>
                      </a:lnTo>
                      <a:lnTo>
                        <a:pt x="107" y="159"/>
                      </a:lnTo>
                      <a:lnTo>
                        <a:pt x="96" y="166"/>
                      </a:lnTo>
                      <a:lnTo>
                        <a:pt x="84" y="170"/>
                      </a:lnTo>
                      <a:lnTo>
                        <a:pt x="72" y="173"/>
                      </a:lnTo>
                      <a:lnTo>
                        <a:pt x="58" y="175"/>
                      </a:lnTo>
                      <a:lnTo>
                        <a:pt x="50" y="173"/>
                      </a:lnTo>
                      <a:lnTo>
                        <a:pt x="42" y="172"/>
                      </a:lnTo>
                      <a:lnTo>
                        <a:pt x="34" y="171"/>
                      </a:lnTo>
                      <a:lnTo>
                        <a:pt x="27" y="168"/>
                      </a:lnTo>
                      <a:lnTo>
                        <a:pt x="19" y="165"/>
                      </a:lnTo>
                      <a:lnTo>
                        <a:pt x="12" y="161"/>
                      </a:lnTo>
                      <a:lnTo>
                        <a:pt x="6" y="157"/>
                      </a:lnTo>
                      <a:lnTo>
                        <a:pt x="0" y="152"/>
                      </a:lnTo>
                      <a:lnTo>
                        <a:pt x="44" y="2"/>
                      </a:lnTo>
                      <a:lnTo>
                        <a:pt x="51" y="1"/>
                      </a:lnTo>
                      <a:lnTo>
                        <a:pt x="58" y="0"/>
                      </a:lnTo>
                      <a:lnTo>
                        <a:pt x="61" y="1"/>
                      </a:lnTo>
                      <a:lnTo>
                        <a:pt x="70" y="11"/>
                      </a:lnTo>
                      <a:lnTo>
                        <a:pt x="82" y="24"/>
                      </a:lnTo>
                      <a:lnTo>
                        <a:pt x="95" y="41"/>
                      </a:lnTo>
                      <a:lnTo>
                        <a:pt x="107" y="58"/>
                      </a:lnTo>
                      <a:lnTo>
                        <a:pt x="118" y="76"/>
                      </a:lnTo>
                      <a:lnTo>
                        <a:pt x="126" y="92"/>
                      </a:lnTo>
                      <a:lnTo>
                        <a:pt x="134" y="109"/>
                      </a:lnTo>
                      <a:lnTo>
                        <a:pt x="138" y="122"/>
                      </a:lnTo>
                      <a:close/>
                    </a:path>
                  </a:pathLst>
                </a:custGeom>
                <a:solidFill>
                  <a:srgbClr val="AC6D9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6" name="Freeform 217"/>
                <p:cNvSpPr>
                  <a:spLocks/>
                </p:cNvSpPr>
                <p:nvPr/>
              </p:nvSpPr>
              <p:spPr bwMode="auto">
                <a:xfrm>
                  <a:off x="4093" y="2257"/>
                  <a:ext cx="16" cy="19"/>
                </a:xfrm>
                <a:custGeom>
                  <a:avLst/>
                  <a:gdLst/>
                  <a:ahLst/>
                  <a:cxnLst>
                    <a:cxn ang="0">
                      <a:pos x="137" y="118"/>
                    </a:cxn>
                    <a:cxn ang="0">
                      <a:pos x="132" y="129"/>
                    </a:cxn>
                    <a:cxn ang="0">
                      <a:pos x="125" y="140"/>
                    </a:cxn>
                    <a:cxn ang="0">
                      <a:pos x="116" y="148"/>
                    </a:cxn>
                    <a:cxn ang="0">
                      <a:pos x="107" y="156"/>
                    </a:cxn>
                    <a:cxn ang="0">
                      <a:pos x="96" y="163"/>
                    </a:cxn>
                    <a:cxn ang="0">
                      <a:pos x="84" y="167"/>
                    </a:cxn>
                    <a:cxn ang="0">
                      <a:pos x="72" y="170"/>
                    </a:cxn>
                    <a:cxn ang="0">
                      <a:pos x="58" y="171"/>
                    </a:cxn>
                    <a:cxn ang="0">
                      <a:pos x="50" y="170"/>
                    </a:cxn>
                    <a:cxn ang="0">
                      <a:pos x="42" y="169"/>
                    </a:cxn>
                    <a:cxn ang="0">
                      <a:pos x="34" y="168"/>
                    </a:cxn>
                    <a:cxn ang="0">
                      <a:pos x="27" y="165"/>
                    </a:cxn>
                    <a:cxn ang="0">
                      <a:pos x="20" y="162"/>
                    </a:cxn>
                    <a:cxn ang="0">
                      <a:pos x="12" y="158"/>
                    </a:cxn>
                    <a:cxn ang="0">
                      <a:pos x="7" y="154"/>
                    </a:cxn>
                    <a:cxn ang="0">
                      <a:pos x="0" y="148"/>
                    </a:cxn>
                    <a:cxn ang="0">
                      <a:pos x="43" y="1"/>
                    </a:cxn>
                    <a:cxn ang="0">
                      <a:pos x="51" y="0"/>
                    </a:cxn>
                    <a:cxn ang="0">
                      <a:pos x="58" y="0"/>
                    </a:cxn>
                    <a:cxn ang="0">
                      <a:pos x="62" y="0"/>
                    </a:cxn>
                    <a:cxn ang="0">
                      <a:pos x="72" y="10"/>
                    </a:cxn>
                    <a:cxn ang="0">
                      <a:pos x="84" y="23"/>
                    </a:cxn>
                    <a:cxn ang="0">
                      <a:pos x="95" y="39"/>
                    </a:cxn>
                    <a:cxn ang="0">
                      <a:pos x="107" y="55"/>
                    </a:cxn>
                    <a:cxn ang="0">
                      <a:pos x="116" y="73"/>
                    </a:cxn>
                    <a:cxn ang="0">
                      <a:pos x="126" y="89"/>
                    </a:cxn>
                    <a:cxn ang="0">
                      <a:pos x="133" y="105"/>
                    </a:cxn>
                    <a:cxn ang="0">
                      <a:pos x="137" y="118"/>
                    </a:cxn>
                  </a:cxnLst>
                  <a:rect l="0" t="0" r="r" b="b"/>
                  <a:pathLst>
                    <a:path w="137" h="171">
                      <a:moveTo>
                        <a:pt x="137" y="118"/>
                      </a:moveTo>
                      <a:lnTo>
                        <a:pt x="132" y="129"/>
                      </a:lnTo>
                      <a:lnTo>
                        <a:pt x="125" y="140"/>
                      </a:lnTo>
                      <a:lnTo>
                        <a:pt x="116" y="148"/>
                      </a:lnTo>
                      <a:lnTo>
                        <a:pt x="107" y="156"/>
                      </a:lnTo>
                      <a:lnTo>
                        <a:pt x="96" y="163"/>
                      </a:lnTo>
                      <a:lnTo>
                        <a:pt x="84" y="167"/>
                      </a:lnTo>
                      <a:lnTo>
                        <a:pt x="72" y="170"/>
                      </a:lnTo>
                      <a:lnTo>
                        <a:pt x="58" y="171"/>
                      </a:lnTo>
                      <a:lnTo>
                        <a:pt x="50" y="170"/>
                      </a:lnTo>
                      <a:lnTo>
                        <a:pt x="42" y="169"/>
                      </a:lnTo>
                      <a:lnTo>
                        <a:pt x="34" y="168"/>
                      </a:lnTo>
                      <a:lnTo>
                        <a:pt x="27" y="165"/>
                      </a:lnTo>
                      <a:lnTo>
                        <a:pt x="20" y="162"/>
                      </a:lnTo>
                      <a:lnTo>
                        <a:pt x="12" y="158"/>
                      </a:lnTo>
                      <a:lnTo>
                        <a:pt x="7" y="154"/>
                      </a:lnTo>
                      <a:lnTo>
                        <a:pt x="0" y="148"/>
                      </a:lnTo>
                      <a:lnTo>
                        <a:pt x="43" y="1"/>
                      </a:lnTo>
                      <a:lnTo>
                        <a:pt x="51" y="0"/>
                      </a:lnTo>
                      <a:lnTo>
                        <a:pt x="58" y="0"/>
                      </a:lnTo>
                      <a:lnTo>
                        <a:pt x="62" y="0"/>
                      </a:lnTo>
                      <a:lnTo>
                        <a:pt x="72" y="10"/>
                      </a:lnTo>
                      <a:lnTo>
                        <a:pt x="84" y="23"/>
                      </a:lnTo>
                      <a:lnTo>
                        <a:pt x="95" y="39"/>
                      </a:lnTo>
                      <a:lnTo>
                        <a:pt x="107" y="55"/>
                      </a:lnTo>
                      <a:lnTo>
                        <a:pt x="116" y="73"/>
                      </a:lnTo>
                      <a:lnTo>
                        <a:pt x="126" y="89"/>
                      </a:lnTo>
                      <a:lnTo>
                        <a:pt x="133" y="105"/>
                      </a:lnTo>
                      <a:lnTo>
                        <a:pt x="137" y="118"/>
                      </a:lnTo>
                      <a:close/>
                    </a:path>
                  </a:pathLst>
                </a:custGeom>
                <a:solidFill>
                  <a:srgbClr val="AD6E9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7" name="Freeform 218"/>
                <p:cNvSpPr>
                  <a:spLocks/>
                </p:cNvSpPr>
                <p:nvPr/>
              </p:nvSpPr>
              <p:spPr bwMode="auto">
                <a:xfrm>
                  <a:off x="4094" y="2257"/>
                  <a:ext cx="15" cy="19"/>
                </a:xfrm>
                <a:custGeom>
                  <a:avLst/>
                  <a:gdLst/>
                  <a:ahLst/>
                  <a:cxnLst>
                    <a:cxn ang="0">
                      <a:pos x="136" y="116"/>
                    </a:cxn>
                    <a:cxn ang="0">
                      <a:pos x="131" y="128"/>
                    </a:cxn>
                    <a:cxn ang="0">
                      <a:pos x="123" y="137"/>
                    </a:cxn>
                    <a:cxn ang="0">
                      <a:pos x="115" y="147"/>
                    </a:cxn>
                    <a:cxn ang="0">
                      <a:pos x="106" y="155"/>
                    </a:cxn>
                    <a:cxn ang="0">
                      <a:pos x="95" y="162"/>
                    </a:cxn>
                    <a:cxn ang="0">
                      <a:pos x="83" y="166"/>
                    </a:cxn>
                    <a:cxn ang="0">
                      <a:pos x="71" y="169"/>
                    </a:cxn>
                    <a:cxn ang="0">
                      <a:pos x="57" y="170"/>
                    </a:cxn>
                    <a:cxn ang="0">
                      <a:pos x="49" y="169"/>
                    </a:cxn>
                    <a:cxn ang="0">
                      <a:pos x="41" y="168"/>
                    </a:cxn>
                    <a:cxn ang="0">
                      <a:pos x="33" y="167"/>
                    </a:cxn>
                    <a:cxn ang="0">
                      <a:pos x="26" y="164"/>
                    </a:cxn>
                    <a:cxn ang="0">
                      <a:pos x="19" y="161"/>
                    </a:cxn>
                    <a:cxn ang="0">
                      <a:pos x="12" y="157"/>
                    </a:cxn>
                    <a:cxn ang="0">
                      <a:pos x="6" y="153"/>
                    </a:cxn>
                    <a:cxn ang="0">
                      <a:pos x="0" y="147"/>
                    </a:cxn>
                    <a:cxn ang="0">
                      <a:pos x="42" y="2"/>
                    </a:cxn>
                    <a:cxn ang="0">
                      <a:pos x="50" y="1"/>
                    </a:cxn>
                    <a:cxn ang="0">
                      <a:pos x="57" y="0"/>
                    </a:cxn>
                    <a:cxn ang="0">
                      <a:pos x="62" y="1"/>
                    </a:cxn>
                    <a:cxn ang="0">
                      <a:pos x="72" y="11"/>
                    </a:cxn>
                    <a:cxn ang="0">
                      <a:pos x="83" y="24"/>
                    </a:cxn>
                    <a:cxn ang="0">
                      <a:pos x="94" y="40"/>
                    </a:cxn>
                    <a:cxn ang="0">
                      <a:pos x="105" y="55"/>
                    </a:cxn>
                    <a:cxn ang="0">
                      <a:pos x="115" y="72"/>
                    </a:cxn>
                    <a:cxn ang="0">
                      <a:pos x="124" y="88"/>
                    </a:cxn>
                    <a:cxn ang="0">
                      <a:pos x="131" y="102"/>
                    </a:cxn>
                    <a:cxn ang="0">
                      <a:pos x="136" y="116"/>
                    </a:cxn>
                  </a:cxnLst>
                  <a:rect l="0" t="0" r="r" b="b"/>
                  <a:pathLst>
                    <a:path w="136" h="170">
                      <a:moveTo>
                        <a:pt x="136" y="116"/>
                      </a:moveTo>
                      <a:lnTo>
                        <a:pt x="131" y="128"/>
                      </a:lnTo>
                      <a:lnTo>
                        <a:pt x="123" y="137"/>
                      </a:lnTo>
                      <a:lnTo>
                        <a:pt x="115" y="147"/>
                      </a:lnTo>
                      <a:lnTo>
                        <a:pt x="106" y="155"/>
                      </a:lnTo>
                      <a:lnTo>
                        <a:pt x="95" y="162"/>
                      </a:lnTo>
                      <a:lnTo>
                        <a:pt x="83" y="166"/>
                      </a:lnTo>
                      <a:lnTo>
                        <a:pt x="71" y="169"/>
                      </a:lnTo>
                      <a:lnTo>
                        <a:pt x="57" y="170"/>
                      </a:lnTo>
                      <a:lnTo>
                        <a:pt x="49" y="169"/>
                      </a:lnTo>
                      <a:lnTo>
                        <a:pt x="41" y="168"/>
                      </a:lnTo>
                      <a:lnTo>
                        <a:pt x="33" y="167"/>
                      </a:lnTo>
                      <a:lnTo>
                        <a:pt x="26" y="164"/>
                      </a:lnTo>
                      <a:lnTo>
                        <a:pt x="19" y="161"/>
                      </a:lnTo>
                      <a:lnTo>
                        <a:pt x="12" y="157"/>
                      </a:lnTo>
                      <a:lnTo>
                        <a:pt x="6" y="153"/>
                      </a:lnTo>
                      <a:lnTo>
                        <a:pt x="0" y="147"/>
                      </a:lnTo>
                      <a:lnTo>
                        <a:pt x="42" y="2"/>
                      </a:lnTo>
                      <a:lnTo>
                        <a:pt x="50" y="1"/>
                      </a:lnTo>
                      <a:lnTo>
                        <a:pt x="57" y="0"/>
                      </a:lnTo>
                      <a:lnTo>
                        <a:pt x="62" y="1"/>
                      </a:lnTo>
                      <a:lnTo>
                        <a:pt x="72" y="11"/>
                      </a:lnTo>
                      <a:lnTo>
                        <a:pt x="83" y="24"/>
                      </a:lnTo>
                      <a:lnTo>
                        <a:pt x="94" y="40"/>
                      </a:lnTo>
                      <a:lnTo>
                        <a:pt x="105" y="55"/>
                      </a:lnTo>
                      <a:lnTo>
                        <a:pt x="115" y="72"/>
                      </a:lnTo>
                      <a:lnTo>
                        <a:pt x="124" y="88"/>
                      </a:lnTo>
                      <a:lnTo>
                        <a:pt x="131" y="102"/>
                      </a:lnTo>
                      <a:lnTo>
                        <a:pt x="136" y="116"/>
                      </a:lnTo>
                      <a:close/>
                    </a:path>
                  </a:pathLst>
                </a:custGeom>
                <a:solidFill>
                  <a:srgbClr val="AD6E9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8" name="Freeform 219"/>
                <p:cNvSpPr>
                  <a:spLocks/>
                </p:cNvSpPr>
                <p:nvPr/>
              </p:nvSpPr>
              <p:spPr bwMode="auto">
                <a:xfrm>
                  <a:off x="4094" y="2257"/>
                  <a:ext cx="15" cy="19"/>
                </a:xfrm>
                <a:custGeom>
                  <a:avLst/>
                  <a:gdLst/>
                  <a:ahLst/>
                  <a:cxnLst>
                    <a:cxn ang="0">
                      <a:pos x="135" y="112"/>
                    </a:cxn>
                    <a:cxn ang="0">
                      <a:pos x="130" y="123"/>
                    </a:cxn>
                    <a:cxn ang="0">
                      <a:pos x="123" y="134"/>
                    </a:cxn>
                    <a:cxn ang="0">
                      <a:pos x="115" y="143"/>
                    </a:cxn>
                    <a:cxn ang="0">
                      <a:pos x="106" y="152"/>
                    </a:cxn>
                    <a:cxn ang="0">
                      <a:pos x="95" y="159"/>
                    </a:cxn>
                    <a:cxn ang="0">
                      <a:pos x="83" y="163"/>
                    </a:cxn>
                    <a:cxn ang="0">
                      <a:pos x="71" y="166"/>
                    </a:cxn>
                    <a:cxn ang="0">
                      <a:pos x="57" y="167"/>
                    </a:cxn>
                    <a:cxn ang="0">
                      <a:pos x="49" y="166"/>
                    </a:cxn>
                    <a:cxn ang="0">
                      <a:pos x="41" y="165"/>
                    </a:cxn>
                    <a:cxn ang="0">
                      <a:pos x="33" y="163"/>
                    </a:cxn>
                    <a:cxn ang="0">
                      <a:pos x="26" y="161"/>
                    </a:cxn>
                    <a:cxn ang="0">
                      <a:pos x="19" y="157"/>
                    </a:cxn>
                    <a:cxn ang="0">
                      <a:pos x="12" y="154"/>
                    </a:cxn>
                    <a:cxn ang="0">
                      <a:pos x="6" y="150"/>
                    </a:cxn>
                    <a:cxn ang="0">
                      <a:pos x="0" y="144"/>
                    </a:cxn>
                    <a:cxn ang="0">
                      <a:pos x="42" y="2"/>
                    </a:cxn>
                    <a:cxn ang="0">
                      <a:pos x="50" y="0"/>
                    </a:cxn>
                    <a:cxn ang="0">
                      <a:pos x="57" y="0"/>
                    </a:cxn>
                    <a:cxn ang="0">
                      <a:pos x="63" y="0"/>
                    </a:cxn>
                    <a:cxn ang="0">
                      <a:pos x="73" y="10"/>
                    </a:cxn>
                    <a:cxn ang="0">
                      <a:pos x="84" y="24"/>
                    </a:cxn>
                    <a:cxn ang="0">
                      <a:pos x="95" y="38"/>
                    </a:cxn>
                    <a:cxn ang="0">
                      <a:pos x="105" y="53"/>
                    </a:cxn>
                    <a:cxn ang="0">
                      <a:pos x="114" y="70"/>
                    </a:cxn>
                    <a:cxn ang="0">
                      <a:pos x="123" y="85"/>
                    </a:cxn>
                    <a:cxn ang="0">
                      <a:pos x="131" y="99"/>
                    </a:cxn>
                    <a:cxn ang="0">
                      <a:pos x="135" y="112"/>
                    </a:cxn>
                  </a:cxnLst>
                  <a:rect l="0" t="0" r="r" b="b"/>
                  <a:pathLst>
                    <a:path w="135" h="167">
                      <a:moveTo>
                        <a:pt x="135" y="112"/>
                      </a:moveTo>
                      <a:lnTo>
                        <a:pt x="130" y="123"/>
                      </a:lnTo>
                      <a:lnTo>
                        <a:pt x="123" y="134"/>
                      </a:lnTo>
                      <a:lnTo>
                        <a:pt x="115" y="143"/>
                      </a:lnTo>
                      <a:lnTo>
                        <a:pt x="106" y="152"/>
                      </a:lnTo>
                      <a:lnTo>
                        <a:pt x="95" y="159"/>
                      </a:lnTo>
                      <a:lnTo>
                        <a:pt x="83" y="163"/>
                      </a:lnTo>
                      <a:lnTo>
                        <a:pt x="71" y="166"/>
                      </a:lnTo>
                      <a:lnTo>
                        <a:pt x="57" y="167"/>
                      </a:lnTo>
                      <a:lnTo>
                        <a:pt x="49" y="166"/>
                      </a:lnTo>
                      <a:lnTo>
                        <a:pt x="41" y="165"/>
                      </a:lnTo>
                      <a:lnTo>
                        <a:pt x="33" y="163"/>
                      </a:lnTo>
                      <a:lnTo>
                        <a:pt x="26" y="161"/>
                      </a:lnTo>
                      <a:lnTo>
                        <a:pt x="19" y="157"/>
                      </a:lnTo>
                      <a:lnTo>
                        <a:pt x="12" y="154"/>
                      </a:lnTo>
                      <a:lnTo>
                        <a:pt x="6" y="150"/>
                      </a:lnTo>
                      <a:lnTo>
                        <a:pt x="0" y="144"/>
                      </a:lnTo>
                      <a:lnTo>
                        <a:pt x="42" y="2"/>
                      </a:lnTo>
                      <a:lnTo>
                        <a:pt x="50" y="0"/>
                      </a:lnTo>
                      <a:lnTo>
                        <a:pt x="57" y="0"/>
                      </a:lnTo>
                      <a:lnTo>
                        <a:pt x="63" y="0"/>
                      </a:lnTo>
                      <a:lnTo>
                        <a:pt x="73" y="10"/>
                      </a:lnTo>
                      <a:lnTo>
                        <a:pt x="84" y="24"/>
                      </a:lnTo>
                      <a:lnTo>
                        <a:pt x="95" y="38"/>
                      </a:lnTo>
                      <a:lnTo>
                        <a:pt x="105" y="53"/>
                      </a:lnTo>
                      <a:lnTo>
                        <a:pt x="114" y="70"/>
                      </a:lnTo>
                      <a:lnTo>
                        <a:pt x="123" y="85"/>
                      </a:lnTo>
                      <a:lnTo>
                        <a:pt x="131" y="99"/>
                      </a:lnTo>
                      <a:lnTo>
                        <a:pt x="135" y="112"/>
                      </a:lnTo>
                      <a:close/>
                    </a:path>
                  </a:pathLst>
                </a:custGeom>
                <a:solidFill>
                  <a:srgbClr val="AE6F9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9" name="Freeform 220"/>
                <p:cNvSpPr>
                  <a:spLocks/>
                </p:cNvSpPr>
                <p:nvPr/>
              </p:nvSpPr>
              <p:spPr bwMode="auto">
                <a:xfrm>
                  <a:off x="4094" y="2257"/>
                  <a:ext cx="15" cy="19"/>
                </a:xfrm>
                <a:custGeom>
                  <a:avLst/>
                  <a:gdLst/>
                  <a:ahLst/>
                  <a:cxnLst>
                    <a:cxn ang="0">
                      <a:pos x="135" y="108"/>
                    </a:cxn>
                    <a:cxn ang="0">
                      <a:pos x="130" y="120"/>
                    </a:cxn>
                    <a:cxn ang="0">
                      <a:pos x="123" y="130"/>
                    </a:cxn>
                    <a:cxn ang="0">
                      <a:pos x="115" y="140"/>
                    </a:cxn>
                    <a:cxn ang="0">
                      <a:pos x="106" y="148"/>
                    </a:cxn>
                    <a:cxn ang="0">
                      <a:pos x="95" y="154"/>
                    </a:cxn>
                    <a:cxn ang="0">
                      <a:pos x="83" y="160"/>
                    </a:cxn>
                    <a:cxn ang="0">
                      <a:pos x="71" y="163"/>
                    </a:cxn>
                    <a:cxn ang="0">
                      <a:pos x="57" y="164"/>
                    </a:cxn>
                    <a:cxn ang="0">
                      <a:pos x="49" y="163"/>
                    </a:cxn>
                    <a:cxn ang="0">
                      <a:pos x="41" y="162"/>
                    </a:cxn>
                    <a:cxn ang="0">
                      <a:pos x="33" y="160"/>
                    </a:cxn>
                    <a:cxn ang="0">
                      <a:pos x="27" y="158"/>
                    </a:cxn>
                    <a:cxn ang="0">
                      <a:pos x="19" y="154"/>
                    </a:cxn>
                    <a:cxn ang="0">
                      <a:pos x="12" y="151"/>
                    </a:cxn>
                    <a:cxn ang="0">
                      <a:pos x="6" y="147"/>
                    </a:cxn>
                    <a:cxn ang="0">
                      <a:pos x="0" y="141"/>
                    </a:cxn>
                    <a:cxn ang="0">
                      <a:pos x="41" y="1"/>
                    </a:cxn>
                    <a:cxn ang="0">
                      <a:pos x="49" y="0"/>
                    </a:cxn>
                    <a:cxn ang="0">
                      <a:pos x="57" y="0"/>
                    </a:cxn>
                    <a:cxn ang="0">
                      <a:pos x="61" y="0"/>
                    </a:cxn>
                    <a:cxn ang="0">
                      <a:pos x="65" y="0"/>
                    </a:cxn>
                    <a:cxn ang="0">
                      <a:pos x="74" y="9"/>
                    </a:cxn>
                    <a:cxn ang="0">
                      <a:pos x="84" y="23"/>
                    </a:cxn>
                    <a:cxn ang="0">
                      <a:pos x="95" y="36"/>
                    </a:cxn>
                    <a:cxn ang="0">
                      <a:pos x="105" y="51"/>
                    </a:cxn>
                    <a:cxn ang="0">
                      <a:pos x="114" y="67"/>
                    </a:cxn>
                    <a:cxn ang="0">
                      <a:pos x="123" y="82"/>
                    </a:cxn>
                    <a:cxn ang="0">
                      <a:pos x="130" y="96"/>
                    </a:cxn>
                    <a:cxn ang="0">
                      <a:pos x="135" y="108"/>
                    </a:cxn>
                  </a:cxnLst>
                  <a:rect l="0" t="0" r="r" b="b"/>
                  <a:pathLst>
                    <a:path w="135" h="164">
                      <a:moveTo>
                        <a:pt x="135" y="108"/>
                      </a:moveTo>
                      <a:lnTo>
                        <a:pt x="130" y="120"/>
                      </a:lnTo>
                      <a:lnTo>
                        <a:pt x="123" y="130"/>
                      </a:lnTo>
                      <a:lnTo>
                        <a:pt x="115" y="140"/>
                      </a:lnTo>
                      <a:lnTo>
                        <a:pt x="106" y="148"/>
                      </a:lnTo>
                      <a:lnTo>
                        <a:pt x="95" y="154"/>
                      </a:lnTo>
                      <a:lnTo>
                        <a:pt x="83" y="160"/>
                      </a:lnTo>
                      <a:lnTo>
                        <a:pt x="71" y="163"/>
                      </a:lnTo>
                      <a:lnTo>
                        <a:pt x="57" y="164"/>
                      </a:lnTo>
                      <a:lnTo>
                        <a:pt x="49" y="163"/>
                      </a:lnTo>
                      <a:lnTo>
                        <a:pt x="41" y="162"/>
                      </a:lnTo>
                      <a:lnTo>
                        <a:pt x="33" y="160"/>
                      </a:lnTo>
                      <a:lnTo>
                        <a:pt x="27" y="158"/>
                      </a:lnTo>
                      <a:lnTo>
                        <a:pt x="19" y="154"/>
                      </a:lnTo>
                      <a:lnTo>
                        <a:pt x="12" y="151"/>
                      </a:lnTo>
                      <a:lnTo>
                        <a:pt x="6" y="147"/>
                      </a:lnTo>
                      <a:lnTo>
                        <a:pt x="0" y="141"/>
                      </a:lnTo>
                      <a:lnTo>
                        <a:pt x="41" y="1"/>
                      </a:lnTo>
                      <a:lnTo>
                        <a:pt x="49" y="0"/>
                      </a:lnTo>
                      <a:lnTo>
                        <a:pt x="57" y="0"/>
                      </a:lnTo>
                      <a:lnTo>
                        <a:pt x="61" y="0"/>
                      </a:lnTo>
                      <a:lnTo>
                        <a:pt x="65" y="0"/>
                      </a:lnTo>
                      <a:lnTo>
                        <a:pt x="74" y="9"/>
                      </a:lnTo>
                      <a:lnTo>
                        <a:pt x="84" y="23"/>
                      </a:lnTo>
                      <a:lnTo>
                        <a:pt x="95" y="36"/>
                      </a:lnTo>
                      <a:lnTo>
                        <a:pt x="105" y="51"/>
                      </a:lnTo>
                      <a:lnTo>
                        <a:pt x="114" y="67"/>
                      </a:lnTo>
                      <a:lnTo>
                        <a:pt x="123" y="82"/>
                      </a:lnTo>
                      <a:lnTo>
                        <a:pt x="130" y="96"/>
                      </a:lnTo>
                      <a:lnTo>
                        <a:pt x="135" y="108"/>
                      </a:lnTo>
                      <a:close/>
                    </a:path>
                  </a:pathLst>
                </a:custGeom>
                <a:solidFill>
                  <a:srgbClr val="AE7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0" name="Freeform 221"/>
                <p:cNvSpPr>
                  <a:spLocks/>
                </p:cNvSpPr>
                <p:nvPr/>
              </p:nvSpPr>
              <p:spPr bwMode="auto">
                <a:xfrm>
                  <a:off x="4094" y="2258"/>
                  <a:ext cx="14" cy="18"/>
                </a:xfrm>
                <a:custGeom>
                  <a:avLst/>
                  <a:gdLst/>
                  <a:ahLst/>
                  <a:cxnLst>
                    <a:cxn ang="0">
                      <a:pos x="133" y="105"/>
                    </a:cxn>
                    <a:cxn ang="0">
                      <a:pos x="129" y="117"/>
                    </a:cxn>
                    <a:cxn ang="0">
                      <a:pos x="122" y="128"/>
                    </a:cxn>
                    <a:cxn ang="0">
                      <a:pos x="113" y="138"/>
                    </a:cxn>
                    <a:cxn ang="0">
                      <a:pos x="105" y="146"/>
                    </a:cxn>
                    <a:cxn ang="0">
                      <a:pos x="94" y="152"/>
                    </a:cxn>
                    <a:cxn ang="0">
                      <a:pos x="82" y="158"/>
                    </a:cxn>
                    <a:cxn ang="0">
                      <a:pos x="70" y="161"/>
                    </a:cxn>
                    <a:cxn ang="0">
                      <a:pos x="56" y="162"/>
                    </a:cxn>
                    <a:cxn ang="0">
                      <a:pos x="48" y="161"/>
                    </a:cxn>
                    <a:cxn ang="0">
                      <a:pos x="40" y="160"/>
                    </a:cxn>
                    <a:cxn ang="0">
                      <a:pos x="32" y="158"/>
                    </a:cxn>
                    <a:cxn ang="0">
                      <a:pos x="26" y="156"/>
                    </a:cxn>
                    <a:cxn ang="0">
                      <a:pos x="18" y="152"/>
                    </a:cxn>
                    <a:cxn ang="0">
                      <a:pos x="11" y="149"/>
                    </a:cxn>
                    <a:cxn ang="0">
                      <a:pos x="6" y="143"/>
                    </a:cxn>
                    <a:cxn ang="0">
                      <a:pos x="0" y="139"/>
                    </a:cxn>
                    <a:cxn ang="0">
                      <a:pos x="40" y="1"/>
                    </a:cxn>
                    <a:cxn ang="0">
                      <a:pos x="48" y="0"/>
                    </a:cxn>
                    <a:cxn ang="0">
                      <a:pos x="56" y="0"/>
                    </a:cxn>
                    <a:cxn ang="0">
                      <a:pos x="61" y="0"/>
                    </a:cxn>
                    <a:cxn ang="0">
                      <a:pos x="65" y="0"/>
                    </a:cxn>
                    <a:cxn ang="0">
                      <a:pos x="74" y="10"/>
                    </a:cxn>
                    <a:cxn ang="0">
                      <a:pos x="84" y="22"/>
                    </a:cxn>
                    <a:cxn ang="0">
                      <a:pos x="94" y="36"/>
                    </a:cxn>
                    <a:cxn ang="0">
                      <a:pos x="104" y="50"/>
                    </a:cxn>
                    <a:cxn ang="0">
                      <a:pos x="113" y="64"/>
                    </a:cxn>
                    <a:cxn ang="0">
                      <a:pos x="121" y="80"/>
                    </a:cxn>
                    <a:cxn ang="0">
                      <a:pos x="129" y="93"/>
                    </a:cxn>
                    <a:cxn ang="0">
                      <a:pos x="133" y="105"/>
                    </a:cxn>
                  </a:cxnLst>
                  <a:rect l="0" t="0" r="r" b="b"/>
                  <a:pathLst>
                    <a:path w="133" h="162">
                      <a:moveTo>
                        <a:pt x="133" y="105"/>
                      </a:moveTo>
                      <a:lnTo>
                        <a:pt x="129" y="117"/>
                      </a:lnTo>
                      <a:lnTo>
                        <a:pt x="122" y="128"/>
                      </a:lnTo>
                      <a:lnTo>
                        <a:pt x="113" y="138"/>
                      </a:lnTo>
                      <a:lnTo>
                        <a:pt x="105" y="146"/>
                      </a:lnTo>
                      <a:lnTo>
                        <a:pt x="94" y="152"/>
                      </a:lnTo>
                      <a:lnTo>
                        <a:pt x="82" y="158"/>
                      </a:lnTo>
                      <a:lnTo>
                        <a:pt x="70" y="161"/>
                      </a:lnTo>
                      <a:lnTo>
                        <a:pt x="56" y="162"/>
                      </a:lnTo>
                      <a:lnTo>
                        <a:pt x="48" y="161"/>
                      </a:lnTo>
                      <a:lnTo>
                        <a:pt x="40" y="160"/>
                      </a:lnTo>
                      <a:lnTo>
                        <a:pt x="32" y="158"/>
                      </a:lnTo>
                      <a:lnTo>
                        <a:pt x="26" y="156"/>
                      </a:lnTo>
                      <a:lnTo>
                        <a:pt x="18" y="152"/>
                      </a:lnTo>
                      <a:lnTo>
                        <a:pt x="11" y="149"/>
                      </a:lnTo>
                      <a:lnTo>
                        <a:pt x="6" y="143"/>
                      </a:lnTo>
                      <a:lnTo>
                        <a:pt x="0" y="139"/>
                      </a:lnTo>
                      <a:lnTo>
                        <a:pt x="40" y="1"/>
                      </a:lnTo>
                      <a:lnTo>
                        <a:pt x="48" y="0"/>
                      </a:lnTo>
                      <a:lnTo>
                        <a:pt x="56" y="0"/>
                      </a:lnTo>
                      <a:lnTo>
                        <a:pt x="61" y="0"/>
                      </a:lnTo>
                      <a:lnTo>
                        <a:pt x="65" y="0"/>
                      </a:lnTo>
                      <a:lnTo>
                        <a:pt x="74" y="10"/>
                      </a:lnTo>
                      <a:lnTo>
                        <a:pt x="84" y="22"/>
                      </a:lnTo>
                      <a:lnTo>
                        <a:pt x="94" y="36"/>
                      </a:lnTo>
                      <a:lnTo>
                        <a:pt x="104" y="50"/>
                      </a:lnTo>
                      <a:lnTo>
                        <a:pt x="113" y="64"/>
                      </a:lnTo>
                      <a:lnTo>
                        <a:pt x="121" y="80"/>
                      </a:lnTo>
                      <a:lnTo>
                        <a:pt x="129" y="93"/>
                      </a:lnTo>
                      <a:lnTo>
                        <a:pt x="133" y="105"/>
                      </a:lnTo>
                      <a:close/>
                    </a:path>
                  </a:pathLst>
                </a:custGeom>
                <a:solidFill>
                  <a:srgbClr val="AF71A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1" name="Freeform 222"/>
                <p:cNvSpPr>
                  <a:spLocks/>
                </p:cNvSpPr>
                <p:nvPr/>
              </p:nvSpPr>
              <p:spPr bwMode="auto">
                <a:xfrm>
                  <a:off x="4094" y="2258"/>
                  <a:ext cx="14" cy="17"/>
                </a:xfrm>
                <a:custGeom>
                  <a:avLst/>
                  <a:gdLst/>
                  <a:ahLst/>
                  <a:cxnLst>
                    <a:cxn ang="0">
                      <a:pos x="133" y="103"/>
                    </a:cxn>
                    <a:cxn ang="0">
                      <a:pos x="128" y="115"/>
                    </a:cxn>
                    <a:cxn ang="0">
                      <a:pos x="122" y="126"/>
                    </a:cxn>
                    <a:cxn ang="0">
                      <a:pos x="113" y="135"/>
                    </a:cxn>
                    <a:cxn ang="0">
                      <a:pos x="105" y="144"/>
                    </a:cxn>
                    <a:cxn ang="0">
                      <a:pos x="94" y="150"/>
                    </a:cxn>
                    <a:cxn ang="0">
                      <a:pos x="82" y="156"/>
                    </a:cxn>
                    <a:cxn ang="0">
                      <a:pos x="70" y="159"/>
                    </a:cxn>
                    <a:cxn ang="0">
                      <a:pos x="56" y="160"/>
                    </a:cxn>
                    <a:cxn ang="0">
                      <a:pos x="49" y="159"/>
                    </a:cxn>
                    <a:cxn ang="0">
                      <a:pos x="40" y="158"/>
                    </a:cxn>
                    <a:cxn ang="0">
                      <a:pos x="32" y="156"/>
                    </a:cxn>
                    <a:cxn ang="0">
                      <a:pos x="26" y="153"/>
                    </a:cxn>
                    <a:cxn ang="0">
                      <a:pos x="19" y="150"/>
                    </a:cxn>
                    <a:cxn ang="0">
                      <a:pos x="12" y="146"/>
                    </a:cxn>
                    <a:cxn ang="0">
                      <a:pos x="6" y="141"/>
                    </a:cxn>
                    <a:cxn ang="0">
                      <a:pos x="0" y="137"/>
                    </a:cxn>
                    <a:cxn ang="0">
                      <a:pos x="40" y="1"/>
                    </a:cxn>
                    <a:cxn ang="0">
                      <a:pos x="48" y="0"/>
                    </a:cxn>
                    <a:cxn ang="0">
                      <a:pos x="56" y="0"/>
                    </a:cxn>
                    <a:cxn ang="0">
                      <a:pos x="61" y="0"/>
                    </a:cxn>
                    <a:cxn ang="0">
                      <a:pos x="66" y="0"/>
                    </a:cxn>
                    <a:cxn ang="0">
                      <a:pos x="75" y="10"/>
                    </a:cxn>
                    <a:cxn ang="0">
                      <a:pos x="85" y="22"/>
                    </a:cxn>
                    <a:cxn ang="0">
                      <a:pos x="95" y="35"/>
                    </a:cxn>
                    <a:cxn ang="0">
                      <a:pos x="104" y="49"/>
                    </a:cxn>
                    <a:cxn ang="0">
                      <a:pos x="112" y="63"/>
                    </a:cxn>
                    <a:cxn ang="0">
                      <a:pos x="121" y="78"/>
                    </a:cxn>
                    <a:cxn ang="0">
                      <a:pos x="128" y="91"/>
                    </a:cxn>
                    <a:cxn ang="0">
                      <a:pos x="133" y="103"/>
                    </a:cxn>
                  </a:cxnLst>
                  <a:rect l="0" t="0" r="r" b="b"/>
                  <a:pathLst>
                    <a:path w="133" h="160">
                      <a:moveTo>
                        <a:pt x="133" y="103"/>
                      </a:moveTo>
                      <a:lnTo>
                        <a:pt x="128" y="115"/>
                      </a:lnTo>
                      <a:lnTo>
                        <a:pt x="122" y="126"/>
                      </a:lnTo>
                      <a:lnTo>
                        <a:pt x="113" y="135"/>
                      </a:lnTo>
                      <a:lnTo>
                        <a:pt x="105" y="144"/>
                      </a:lnTo>
                      <a:lnTo>
                        <a:pt x="94" y="150"/>
                      </a:lnTo>
                      <a:lnTo>
                        <a:pt x="82" y="156"/>
                      </a:lnTo>
                      <a:lnTo>
                        <a:pt x="70" y="159"/>
                      </a:lnTo>
                      <a:lnTo>
                        <a:pt x="56" y="160"/>
                      </a:lnTo>
                      <a:lnTo>
                        <a:pt x="49" y="159"/>
                      </a:lnTo>
                      <a:lnTo>
                        <a:pt x="40" y="158"/>
                      </a:lnTo>
                      <a:lnTo>
                        <a:pt x="32" y="156"/>
                      </a:lnTo>
                      <a:lnTo>
                        <a:pt x="26" y="153"/>
                      </a:lnTo>
                      <a:lnTo>
                        <a:pt x="19" y="150"/>
                      </a:lnTo>
                      <a:lnTo>
                        <a:pt x="12" y="146"/>
                      </a:lnTo>
                      <a:lnTo>
                        <a:pt x="6" y="141"/>
                      </a:lnTo>
                      <a:lnTo>
                        <a:pt x="0" y="137"/>
                      </a:lnTo>
                      <a:lnTo>
                        <a:pt x="40" y="1"/>
                      </a:lnTo>
                      <a:lnTo>
                        <a:pt x="48" y="0"/>
                      </a:lnTo>
                      <a:lnTo>
                        <a:pt x="56" y="0"/>
                      </a:lnTo>
                      <a:lnTo>
                        <a:pt x="61" y="0"/>
                      </a:lnTo>
                      <a:lnTo>
                        <a:pt x="66" y="0"/>
                      </a:lnTo>
                      <a:lnTo>
                        <a:pt x="75" y="10"/>
                      </a:lnTo>
                      <a:lnTo>
                        <a:pt x="85" y="22"/>
                      </a:lnTo>
                      <a:lnTo>
                        <a:pt x="95" y="35"/>
                      </a:lnTo>
                      <a:lnTo>
                        <a:pt x="104" y="49"/>
                      </a:lnTo>
                      <a:lnTo>
                        <a:pt x="112" y="63"/>
                      </a:lnTo>
                      <a:lnTo>
                        <a:pt x="121" y="78"/>
                      </a:lnTo>
                      <a:lnTo>
                        <a:pt x="128" y="91"/>
                      </a:lnTo>
                      <a:lnTo>
                        <a:pt x="133" y="103"/>
                      </a:lnTo>
                      <a:close/>
                    </a:path>
                  </a:pathLst>
                </a:custGeom>
                <a:solidFill>
                  <a:srgbClr val="AF72A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2" name="Freeform 223"/>
                <p:cNvSpPr>
                  <a:spLocks/>
                </p:cNvSpPr>
                <p:nvPr/>
              </p:nvSpPr>
              <p:spPr bwMode="auto">
                <a:xfrm>
                  <a:off x="4094" y="2258"/>
                  <a:ext cx="14" cy="17"/>
                </a:xfrm>
                <a:custGeom>
                  <a:avLst/>
                  <a:gdLst/>
                  <a:ahLst/>
                  <a:cxnLst>
                    <a:cxn ang="0">
                      <a:pos x="132" y="100"/>
                    </a:cxn>
                    <a:cxn ang="0">
                      <a:pos x="128" y="112"/>
                    </a:cxn>
                    <a:cxn ang="0">
                      <a:pos x="121" y="123"/>
                    </a:cxn>
                    <a:cxn ang="0">
                      <a:pos x="113" y="133"/>
                    </a:cxn>
                    <a:cxn ang="0">
                      <a:pos x="105" y="141"/>
                    </a:cxn>
                    <a:cxn ang="0">
                      <a:pos x="94" y="148"/>
                    </a:cxn>
                    <a:cxn ang="0">
                      <a:pos x="82" y="154"/>
                    </a:cxn>
                    <a:cxn ang="0">
                      <a:pos x="76" y="155"/>
                    </a:cxn>
                    <a:cxn ang="0">
                      <a:pos x="70" y="157"/>
                    </a:cxn>
                    <a:cxn ang="0">
                      <a:pos x="63" y="157"/>
                    </a:cxn>
                    <a:cxn ang="0">
                      <a:pos x="56" y="158"/>
                    </a:cxn>
                    <a:cxn ang="0">
                      <a:pos x="49" y="157"/>
                    </a:cxn>
                    <a:cxn ang="0">
                      <a:pos x="40" y="156"/>
                    </a:cxn>
                    <a:cxn ang="0">
                      <a:pos x="33" y="154"/>
                    </a:cxn>
                    <a:cxn ang="0">
                      <a:pos x="26" y="151"/>
                    </a:cxn>
                    <a:cxn ang="0">
                      <a:pos x="19" y="148"/>
                    </a:cxn>
                    <a:cxn ang="0">
                      <a:pos x="12" y="144"/>
                    </a:cxn>
                    <a:cxn ang="0">
                      <a:pos x="6" y="139"/>
                    </a:cxn>
                    <a:cxn ang="0">
                      <a:pos x="0" y="135"/>
                    </a:cxn>
                    <a:cxn ang="0">
                      <a:pos x="39" y="1"/>
                    </a:cxn>
                    <a:cxn ang="0">
                      <a:pos x="48" y="0"/>
                    </a:cxn>
                    <a:cxn ang="0">
                      <a:pos x="56" y="0"/>
                    </a:cxn>
                    <a:cxn ang="0">
                      <a:pos x="62" y="0"/>
                    </a:cxn>
                    <a:cxn ang="0">
                      <a:pos x="67" y="0"/>
                    </a:cxn>
                    <a:cxn ang="0">
                      <a:pos x="76" y="10"/>
                    </a:cxn>
                    <a:cxn ang="0">
                      <a:pos x="85" y="22"/>
                    </a:cxn>
                    <a:cxn ang="0">
                      <a:pos x="95" y="35"/>
                    </a:cxn>
                    <a:cxn ang="0">
                      <a:pos x="104" y="48"/>
                    </a:cxn>
                    <a:cxn ang="0">
                      <a:pos x="112" y="61"/>
                    </a:cxn>
                    <a:cxn ang="0">
                      <a:pos x="120" y="76"/>
                    </a:cxn>
                    <a:cxn ang="0">
                      <a:pos x="127" y="88"/>
                    </a:cxn>
                    <a:cxn ang="0">
                      <a:pos x="132" y="100"/>
                    </a:cxn>
                  </a:cxnLst>
                  <a:rect l="0" t="0" r="r" b="b"/>
                  <a:pathLst>
                    <a:path w="132" h="158">
                      <a:moveTo>
                        <a:pt x="132" y="100"/>
                      </a:moveTo>
                      <a:lnTo>
                        <a:pt x="128" y="112"/>
                      </a:lnTo>
                      <a:lnTo>
                        <a:pt x="121" y="123"/>
                      </a:lnTo>
                      <a:lnTo>
                        <a:pt x="113" y="133"/>
                      </a:lnTo>
                      <a:lnTo>
                        <a:pt x="105" y="141"/>
                      </a:lnTo>
                      <a:lnTo>
                        <a:pt x="94" y="148"/>
                      </a:lnTo>
                      <a:lnTo>
                        <a:pt x="82" y="154"/>
                      </a:lnTo>
                      <a:lnTo>
                        <a:pt x="76" y="155"/>
                      </a:lnTo>
                      <a:lnTo>
                        <a:pt x="70" y="157"/>
                      </a:lnTo>
                      <a:lnTo>
                        <a:pt x="63" y="157"/>
                      </a:lnTo>
                      <a:lnTo>
                        <a:pt x="56" y="158"/>
                      </a:lnTo>
                      <a:lnTo>
                        <a:pt x="49" y="157"/>
                      </a:lnTo>
                      <a:lnTo>
                        <a:pt x="40" y="156"/>
                      </a:lnTo>
                      <a:lnTo>
                        <a:pt x="33" y="154"/>
                      </a:lnTo>
                      <a:lnTo>
                        <a:pt x="26" y="151"/>
                      </a:lnTo>
                      <a:lnTo>
                        <a:pt x="19" y="148"/>
                      </a:lnTo>
                      <a:lnTo>
                        <a:pt x="12" y="144"/>
                      </a:lnTo>
                      <a:lnTo>
                        <a:pt x="6" y="139"/>
                      </a:lnTo>
                      <a:lnTo>
                        <a:pt x="0" y="135"/>
                      </a:lnTo>
                      <a:lnTo>
                        <a:pt x="39" y="1"/>
                      </a:lnTo>
                      <a:lnTo>
                        <a:pt x="48" y="0"/>
                      </a:lnTo>
                      <a:lnTo>
                        <a:pt x="56" y="0"/>
                      </a:lnTo>
                      <a:lnTo>
                        <a:pt x="62" y="0"/>
                      </a:lnTo>
                      <a:lnTo>
                        <a:pt x="67" y="0"/>
                      </a:lnTo>
                      <a:lnTo>
                        <a:pt x="76" y="10"/>
                      </a:lnTo>
                      <a:lnTo>
                        <a:pt x="85" y="22"/>
                      </a:lnTo>
                      <a:lnTo>
                        <a:pt x="95" y="35"/>
                      </a:lnTo>
                      <a:lnTo>
                        <a:pt x="104" y="48"/>
                      </a:lnTo>
                      <a:lnTo>
                        <a:pt x="112" y="61"/>
                      </a:lnTo>
                      <a:lnTo>
                        <a:pt x="120" y="76"/>
                      </a:lnTo>
                      <a:lnTo>
                        <a:pt x="127" y="88"/>
                      </a:lnTo>
                      <a:lnTo>
                        <a:pt x="132" y="100"/>
                      </a:lnTo>
                      <a:close/>
                    </a:path>
                  </a:pathLst>
                </a:custGeom>
                <a:solidFill>
                  <a:srgbClr val="B172A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4" name="Freeform 225"/>
                <p:cNvSpPr>
                  <a:spLocks/>
                </p:cNvSpPr>
                <p:nvPr/>
              </p:nvSpPr>
              <p:spPr bwMode="auto">
                <a:xfrm>
                  <a:off x="4094" y="2258"/>
                  <a:ext cx="14" cy="17"/>
                </a:xfrm>
                <a:custGeom>
                  <a:avLst/>
                  <a:gdLst/>
                  <a:ahLst/>
                  <a:cxnLst>
                    <a:cxn ang="0">
                      <a:pos x="129" y="94"/>
                    </a:cxn>
                    <a:cxn ang="0">
                      <a:pos x="125" y="107"/>
                    </a:cxn>
                    <a:cxn ang="0">
                      <a:pos x="119" y="117"/>
                    </a:cxn>
                    <a:cxn ang="0">
                      <a:pos x="111" y="128"/>
                    </a:cxn>
                    <a:cxn ang="0">
                      <a:pos x="102" y="136"/>
                    </a:cxn>
                    <a:cxn ang="0">
                      <a:pos x="92" y="144"/>
                    </a:cxn>
                    <a:cxn ang="0">
                      <a:pos x="80" y="149"/>
                    </a:cxn>
                    <a:cxn ang="0">
                      <a:pos x="74" y="150"/>
                    </a:cxn>
                    <a:cxn ang="0">
                      <a:pos x="68" y="153"/>
                    </a:cxn>
                    <a:cxn ang="0">
                      <a:pos x="61" y="153"/>
                    </a:cxn>
                    <a:cxn ang="0">
                      <a:pos x="54" y="154"/>
                    </a:cxn>
                    <a:cxn ang="0">
                      <a:pos x="47" y="153"/>
                    </a:cxn>
                    <a:cxn ang="0">
                      <a:pos x="39" y="152"/>
                    </a:cxn>
                    <a:cxn ang="0">
                      <a:pos x="31" y="149"/>
                    </a:cxn>
                    <a:cxn ang="0">
                      <a:pos x="24" y="147"/>
                    </a:cxn>
                    <a:cxn ang="0">
                      <a:pos x="17" y="144"/>
                    </a:cxn>
                    <a:cxn ang="0">
                      <a:pos x="10" y="139"/>
                    </a:cxn>
                    <a:cxn ang="0">
                      <a:pos x="5" y="135"/>
                    </a:cxn>
                    <a:cxn ang="0">
                      <a:pos x="0" y="130"/>
                    </a:cxn>
                    <a:cxn ang="0">
                      <a:pos x="37" y="2"/>
                    </a:cxn>
                    <a:cxn ang="0">
                      <a:pos x="46" y="0"/>
                    </a:cxn>
                    <a:cxn ang="0">
                      <a:pos x="54" y="0"/>
                    </a:cxn>
                    <a:cxn ang="0">
                      <a:pos x="61" y="0"/>
                    </a:cxn>
                    <a:cxn ang="0">
                      <a:pos x="68" y="1"/>
                    </a:cxn>
                    <a:cxn ang="0">
                      <a:pos x="84" y="22"/>
                    </a:cxn>
                    <a:cxn ang="0">
                      <a:pos x="102" y="46"/>
                    </a:cxn>
                    <a:cxn ang="0">
                      <a:pos x="110" y="58"/>
                    </a:cxn>
                    <a:cxn ang="0">
                      <a:pos x="117" y="71"/>
                    </a:cxn>
                    <a:cxn ang="0">
                      <a:pos x="123" y="83"/>
                    </a:cxn>
                    <a:cxn ang="0">
                      <a:pos x="129" y="94"/>
                    </a:cxn>
                  </a:cxnLst>
                  <a:rect l="0" t="0" r="r" b="b"/>
                  <a:pathLst>
                    <a:path w="129" h="154">
                      <a:moveTo>
                        <a:pt x="129" y="94"/>
                      </a:moveTo>
                      <a:lnTo>
                        <a:pt x="125" y="107"/>
                      </a:lnTo>
                      <a:lnTo>
                        <a:pt x="119" y="117"/>
                      </a:lnTo>
                      <a:lnTo>
                        <a:pt x="111" y="128"/>
                      </a:lnTo>
                      <a:lnTo>
                        <a:pt x="102" y="136"/>
                      </a:lnTo>
                      <a:lnTo>
                        <a:pt x="92" y="144"/>
                      </a:lnTo>
                      <a:lnTo>
                        <a:pt x="80" y="149"/>
                      </a:lnTo>
                      <a:lnTo>
                        <a:pt x="74" y="150"/>
                      </a:lnTo>
                      <a:lnTo>
                        <a:pt x="68" y="153"/>
                      </a:lnTo>
                      <a:lnTo>
                        <a:pt x="61" y="153"/>
                      </a:lnTo>
                      <a:lnTo>
                        <a:pt x="54" y="154"/>
                      </a:lnTo>
                      <a:lnTo>
                        <a:pt x="47" y="153"/>
                      </a:lnTo>
                      <a:lnTo>
                        <a:pt x="39" y="152"/>
                      </a:lnTo>
                      <a:lnTo>
                        <a:pt x="31" y="149"/>
                      </a:lnTo>
                      <a:lnTo>
                        <a:pt x="24" y="147"/>
                      </a:lnTo>
                      <a:lnTo>
                        <a:pt x="17" y="144"/>
                      </a:lnTo>
                      <a:lnTo>
                        <a:pt x="10" y="139"/>
                      </a:lnTo>
                      <a:lnTo>
                        <a:pt x="5" y="135"/>
                      </a:lnTo>
                      <a:lnTo>
                        <a:pt x="0" y="130"/>
                      </a:lnTo>
                      <a:lnTo>
                        <a:pt x="37" y="2"/>
                      </a:lnTo>
                      <a:lnTo>
                        <a:pt x="46" y="0"/>
                      </a:lnTo>
                      <a:lnTo>
                        <a:pt x="54" y="0"/>
                      </a:lnTo>
                      <a:lnTo>
                        <a:pt x="61" y="0"/>
                      </a:lnTo>
                      <a:lnTo>
                        <a:pt x="68" y="1"/>
                      </a:lnTo>
                      <a:lnTo>
                        <a:pt x="84" y="22"/>
                      </a:lnTo>
                      <a:lnTo>
                        <a:pt x="102" y="46"/>
                      </a:lnTo>
                      <a:lnTo>
                        <a:pt x="110" y="58"/>
                      </a:lnTo>
                      <a:lnTo>
                        <a:pt x="117" y="71"/>
                      </a:lnTo>
                      <a:lnTo>
                        <a:pt x="123" y="83"/>
                      </a:lnTo>
                      <a:lnTo>
                        <a:pt x="129" y="94"/>
                      </a:lnTo>
                      <a:close/>
                    </a:path>
                  </a:pathLst>
                </a:custGeom>
                <a:solidFill>
                  <a:srgbClr val="B274A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5" name="Freeform 226"/>
                <p:cNvSpPr>
                  <a:spLocks/>
                </p:cNvSpPr>
                <p:nvPr/>
              </p:nvSpPr>
              <p:spPr bwMode="auto">
                <a:xfrm>
                  <a:off x="4094" y="2258"/>
                  <a:ext cx="14" cy="17"/>
                </a:xfrm>
                <a:custGeom>
                  <a:avLst/>
                  <a:gdLst/>
                  <a:ahLst/>
                  <a:cxnLst>
                    <a:cxn ang="0">
                      <a:pos x="128" y="92"/>
                    </a:cxn>
                    <a:cxn ang="0">
                      <a:pos x="125" y="104"/>
                    </a:cxn>
                    <a:cxn ang="0">
                      <a:pos x="118" y="115"/>
                    </a:cxn>
                    <a:cxn ang="0">
                      <a:pos x="111" y="125"/>
                    </a:cxn>
                    <a:cxn ang="0">
                      <a:pos x="102" y="134"/>
                    </a:cxn>
                    <a:cxn ang="0">
                      <a:pos x="92" y="142"/>
                    </a:cxn>
                    <a:cxn ang="0">
                      <a:pos x="80" y="146"/>
                    </a:cxn>
                    <a:cxn ang="0">
                      <a:pos x="74" y="148"/>
                    </a:cxn>
                    <a:cxn ang="0">
                      <a:pos x="68" y="149"/>
                    </a:cxn>
                    <a:cxn ang="0">
                      <a:pos x="61" y="151"/>
                    </a:cxn>
                    <a:cxn ang="0">
                      <a:pos x="54" y="151"/>
                    </a:cxn>
                    <a:cxn ang="0">
                      <a:pos x="47" y="151"/>
                    </a:cxn>
                    <a:cxn ang="0">
                      <a:pos x="39" y="149"/>
                    </a:cxn>
                    <a:cxn ang="0">
                      <a:pos x="31" y="147"/>
                    </a:cxn>
                    <a:cxn ang="0">
                      <a:pos x="24" y="145"/>
                    </a:cxn>
                    <a:cxn ang="0">
                      <a:pos x="17" y="142"/>
                    </a:cxn>
                    <a:cxn ang="0">
                      <a:pos x="10" y="137"/>
                    </a:cxn>
                    <a:cxn ang="0">
                      <a:pos x="5" y="133"/>
                    </a:cxn>
                    <a:cxn ang="0">
                      <a:pos x="0" y="127"/>
                    </a:cxn>
                    <a:cxn ang="0">
                      <a:pos x="36" y="2"/>
                    </a:cxn>
                    <a:cxn ang="0">
                      <a:pos x="44" y="0"/>
                    </a:cxn>
                    <a:cxn ang="0">
                      <a:pos x="54" y="0"/>
                    </a:cxn>
                    <a:cxn ang="0">
                      <a:pos x="62" y="0"/>
                    </a:cxn>
                    <a:cxn ang="0">
                      <a:pos x="69" y="1"/>
                    </a:cxn>
                    <a:cxn ang="0">
                      <a:pos x="85" y="21"/>
                    </a:cxn>
                    <a:cxn ang="0">
                      <a:pos x="102" y="45"/>
                    </a:cxn>
                    <a:cxn ang="0">
                      <a:pos x="117" y="69"/>
                    </a:cxn>
                    <a:cxn ang="0">
                      <a:pos x="128" y="92"/>
                    </a:cxn>
                  </a:cxnLst>
                  <a:rect l="0" t="0" r="r" b="b"/>
                  <a:pathLst>
                    <a:path w="128" h="151">
                      <a:moveTo>
                        <a:pt x="128" y="92"/>
                      </a:moveTo>
                      <a:lnTo>
                        <a:pt x="125" y="104"/>
                      </a:lnTo>
                      <a:lnTo>
                        <a:pt x="118" y="115"/>
                      </a:lnTo>
                      <a:lnTo>
                        <a:pt x="111" y="125"/>
                      </a:lnTo>
                      <a:lnTo>
                        <a:pt x="102" y="134"/>
                      </a:lnTo>
                      <a:lnTo>
                        <a:pt x="92" y="142"/>
                      </a:lnTo>
                      <a:lnTo>
                        <a:pt x="80" y="146"/>
                      </a:lnTo>
                      <a:lnTo>
                        <a:pt x="74" y="148"/>
                      </a:lnTo>
                      <a:lnTo>
                        <a:pt x="68" y="149"/>
                      </a:lnTo>
                      <a:lnTo>
                        <a:pt x="61" y="151"/>
                      </a:lnTo>
                      <a:lnTo>
                        <a:pt x="54" y="151"/>
                      </a:lnTo>
                      <a:lnTo>
                        <a:pt x="47" y="151"/>
                      </a:lnTo>
                      <a:lnTo>
                        <a:pt x="39" y="149"/>
                      </a:lnTo>
                      <a:lnTo>
                        <a:pt x="31" y="147"/>
                      </a:lnTo>
                      <a:lnTo>
                        <a:pt x="24" y="145"/>
                      </a:lnTo>
                      <a:lnTo>
                        <a:pt x="17" y="142"/>
                      </a:lnTo>
                      <a:lnTo>
                        <a:pt x="10" y="137"/>
                      </a:lnTo>
                      <a:lnTo>
                        <a:pt x="5" y="133"/>
                      </a:lnTo>
                      <a:lnTo>
                        <a:pt x="0" y="127"/>
                      </a:lnTo>
                      <a:lnTo>
                        <a:pt x="36" y="2"/>
                      </a:lnTo>
                      <a:lnTo>
                        <a:pt x="44" y="0"/>
                      </a:lnTo>
                      <a:lnTo>
                        <a:pt x="54" y="0"/>
                      </a:lnTo>
                      <a:lnTo>
                        <a:pt x="62" y="0"/>
                      </a:lnTo>
                      <a:lnTo>
                        <a:pt x="69" y="1"/>
                      </a:lnTo>
                      <a:lnTo>
                        <a:pt x="85" y="21"/>
                      </a:lnTo>
                      <a:lnTo>
                        <a:pt x="102" y="45"/>
                      </a:lnTo>
                      <a:lnTo>
                        <a:pt x="117" y="69"/>
                      </a:lnTo>
                      <a:lnTo>
                        <a:pt x="128" y="92"/>
                      </a:lnTo>
                      <a:close/>
                    </a:path>
                  </a:pathLst>
                </a:custGeom>
                <a:solidFill>
                  <a:srgbClr val="B275A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6" name="Freeform 227"/>
                <p:cNvSpPr>
                  <a:spLocks/>
                </p:cNvSpPr>
                <p:nvPr/>
              </p:nvSpPr>
              <p:spPr bwMode="auto">
                <a:xfrm>
                  <a:off x="4094" y="2258"/>
                  <a:ext cx="14" cy="17"/>
                </a:xfrm>
                <a:custGeom>
                  <a:avLst/>
                  <a:gdLst/>
                  <a:ahLst/>
                  <a:cxnLst>
                    <a:cxn ang="0">
                      <a:pos x="128" y="89"/>
                    </a:cxn>
                    <a:cxn ang="0">
                      <a:pos x="123" y="101"/>
                    </a:cxn>
                    <a:cxn ang="0">
                      <a:pos x="118" y="113"/>
                    </a:cxn>
                    <a:cxn ang="0">
                      <a:pos x="110" y="123"/>
                    </a:cxn>
                    <a:cxn ang="0">
                      <a:pos x="102" y="132"/>
                    </a:cxn>
                    <a:cxn ang="0">
                      <a:pos x="92" y="140"/>
                    </a:cxn>
                    <a:cxn ang="0">
                      <a:pos x="80" y="144"/>
                    </a:cxn>
                    <a:cxn ang="0">
                      <a:pos x="74" y="146"/>
                    </a:cxn>
                    <a:cxn ang="0">
                      <a:pos x="68" y="147"/>
                    </a:cxn>
                    <a:cxn ang="0">
                      <a:pos x="61" y="148"/>
                    </a:cxn>
                    <a:cxn ang="0">
                      <a:pos x="54" y="150"/>
                    </a:cxn>
                    <a:cxn ang="0">
                      <a:pos x="47" y="148"/>
                    </a:cxn>
                    <a:cxn ang="0">
                      <a:pos x="39" y="147"/>
                    </a:cxn>
                    <a:cxn ang="0">
                      <a:pos x="31" y="145"/>
                    </a:cxn>
                    <a:cxn ang="0">
                      <a:pos x="25" y="143"/>
                    </a:cxn>
                    <a:cxn ang="0">
                      <a:pos x="17" y="140"/>
                    </a:cxn>
                    <a:cxn ang="0">
                      <a:pos x="12" y="135"/>
                    </a:cxn>
                    <a:cxn ang="0">
                      <a:pos x="5" y="131"/>
                    </a:cxn>
                    <a:cxn ang="0">
                      <a:pos x="0" y="125"/>
                    </a:cxn>
                    <a:cxn ang="0">
                      <a:pos x="36" y="2"/>
                    </a:cxn>
                    <a:cxn ang="0">
                      <a:pos x="44" y="0"/>
                    </a:cxn>
                    <a:cxn ang="0">
                      <a:pos x="54" y="0"/>
                    </a:cxn>
                    <a:cxn ang="0">
                      <a:pos x="62" y="0"/>
                    </a:cxn>
                    <a:cxn ang="0">
                      <a:pos x="70" y="1"/>
                    </a:cxn>
                    <a:cxn ang="0">
                      <a:pos x="86" y="21"/>
                    </a:cxn>
                    <a:cxn ang="0">
                      <a:pos x="102" y="44"/>
                    </a:cxn>
                    <a:cxn ang="0">
                      <a:pos x="116" y="67"/>
                    </a:cxn>
                    <a:cxn ang="0">
                      <a:pos x="128" y="89"/>
                    </a:cxn>
                  </a:cxnLst>
                  <a:rect l="0" t="0" r="r" b="b"/>
                  <a:pathLst>
                    <a:path w="128" h="150">
                      <a:moveTo>
                        <a:pt x="128" y="89"/>
                      </a:moveTo>
                      <a:lnTo>
                        <a:pt x="123" y="101"/>
                      </a:lnTo>
                      <a:lnTo>
                        <a:pt x="118" y="113"/>
                      </a:lnTo>
                      <a:lnTo>
                        <a:pt x="110" y="123"/>
                      </a:lnTo>
                      <a:lnTo>
                        <a:pt x="102" y="132"/>
                      </a:lnTo>
                      <a:lnTo>
                        <a:pt x="92" y="140"/>
                      </a:lnTo>
                      <a:lnTo>
                        <a:pt x="80" y="144"/>
                      </a:lnTo>
                      <a:lnTo>
                        <a:pt x="74" y="146"/>
                      </a:lnTo>
                      <a:lnTo>
                        <a:pt x="68" y="147"/>
                      </a:lnTo>
                      <a:lnTo>
                        <a:pt x="61" y="148"/>
                      </a:lnTo>
                      <a:lnTo>
                        <a:pt x="54" y="150"/>
                      </a:lnTo>
                      <a:lnTo>
                        <a:pt x="47" y="148"/>
                      </a:lnTo>
                      <a:lnTo>
                        <a:pt x="39" y="147"/>
                      </a:lnTo>
                      <a:lnTo>
                        <a:pt x="31" y="145"/>
                      </a:lnTo>
                      <a:lnTo>
                        <a:pt x="25" y="143"/>
                      </a:lnTo>
                      <a:lnTo>
                        <a:pt x="17" y="140"/>
                      </a:lnTo>
                      <a:lnTo>
                        <a:pt x="12" y="135"/>
                      </a:lnTo>
                      <a:lnTo>
                        <a:pt x="5" y="131"/>
                      </a:lnTo>
                      <a:lnTo>
                        <a:pt x="0" y="125"/>
                      </a:lnTo>
                      <a:lnTo>
                        <a:pt x="36" y="2"/>
                      </a:lnTo>
                      <a:lnTo>
                        <a:pt x="44" y="0"/>
                      </a:lnTo>
                      <a:lnTo>
                        <a:pt x="54" y="0"/>
                      </a:lnTo>
                      <a:lnTo>
                        <a:pt x="62" y="0"/>
                      </a:lnTo>
                      <a:lnTo>
                        <a:pt x="70" y="1"/>
                      </a:lnTo>
                      <a:lnTo>
                        <a:pt x="86" y="21"/>
                      </a:lnTo>
                      <a:lnTo>
                        <a:pt x="102" y="44"/>
                      </a:lnTo>
                      <a:lnTo>
                        <a:pt x="116" y="67"/>
                      </a:lnTo>
                      <a:lnTo>
                        <a:pt x="128" y="89"/>
                      </a:lnTo>
                      <a:close/>
                    </a:path>
                  </a:pathLst>
                </a:custGeom>
                <a:solidFill>
                  <a:srgbClr val="B375A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9" name="Freeform 230"/>
                <p:cNvSpPr>
                  <a:spLocks/>
                </p:cNvSpPr>
                <p:nvPr/>
              </p:nvSpPr>
              <p:spPr bwMode="auto">
                <a:xfrm>
                  <a:off x="4094" y="2259"/>
                  <a:ext cx="14" cy="15"/>
                </a:xfrm>
                <a:custGeom>
                  <a:avLst/>
                  <a:gdLst/>
                  <a:ahLst/>
                  <a:cxnLst>
                    <a:cxn ang="0">
                      <a:pos x="124" y="80"/>
                    </a:cxn>
                    <a:cxn ang="0">
                      <a:pos x="122" y="86"/>
                    </a:cxn>
                    <a:cxn ang="0">
                      <a:pos x="121" y="93"/>
                    </a:cxn>
                    <a:cxn ang="0">
                      <a:pos x="119" y="98"/>
                    </a:cxn>
                    <a:cxn ang="0">
                      <a:pos x="116" y="105"/>
                    </a:cxn>
                    <a:cxn ang="0">
                      <a:pos x="109" y="115"/>
                    </a:cxn>
                    <a:cxn ang="0">
                      <a:pos x="101" y="124"/>
                    </a:cxn>
                    <a:cxn ang="0">
                      <a:pos x="95" y="128"/>
                    </a:cxn>
                    <a:cxn ang="0">
                      <a:pos x="91" y="131"/>
                    </a:cxn>
                    <a:cxn ang="0">
                      <a:pos x="85" y="135"/>
                    </a:cxn>
                    <a:cxn ang="0">
                      <a:pos x="79" y="137"/>
                    </a:cxn>
                    <a:cxn ang="0">
                      <a:pos x="73" y="139"/>
                    </a:cxn>
                    <a:cxn ang="0">
                      <a:pos x="67" y="141"/>
                    </a:cxn>
                    <a:cxn ang="0">
                      <a:pos x="60" y="141"/>
                    </a:cxn>
                    <a:cxn ang="0">
                      <a:pos x="53" y="142"/>
                    </a:cxn>
                    <a:cxn ang="0">
                      <a:pos x="46" y="141"/>
                    </a:cxn>
                    <a:cxn ang="0">
                      <a:pos x="38" y="140"/>
                    </a:cxn>
                    <a:cxn ang="0">
                      <a:pos x="30" y="138"/>
                    </a:cxn>
                    <a:cxn ang="0">
                      <a:pos x="24" y="136"/>
                    </a:cxn>
                    <a:cxn ang="0">
                      <a:pos x="17" y="132"/>
                    </a:cxn>
                    <a:cxn ang="0">
                      <a:pos x="11" y="128"/>
                    </a:cxn>
                    <a:cxn ang="0">
                      <a:pos x="5" y="124"/>
                    </a:cxn>
                    <a:cxn ang="0">
                      <a:pos x="0" y="118"/>
                    </a:cxn>
                    <a:cxn ang="0">
                      <a:pos x="34" y="2"/>
                    </a:cxn>
                    <a:cxn ang="0">
                      <a:pos x="43" y="0"/>
                    </a:cxn>
                    <a:cxn ang="0">
                      <a:pos x="53" y="0"/>
                    </a:cxn>
                    <a:cxn ang="0">
                      <a:pos x="63" y="0"/>
                    </a:cxn>
                    <a:cxn ang="0">
                      <a:pos x="73" y="2"/>
                    </a:cxn>
                    <a:cxn ang="0">
                      <a:pos x="86" y="19"/>
                    </a:cxn>
                    <a:cxn ang="0">
                      <a:pos x="101" y="40"/>
                    </a:cxn>
                    <a:cxn ang="0">
                      <a:pos x="114" y="60"/>
                    </a:cxn>
                    <a:cxn ang="0">
                      <a:pos x="124" y="80"/>
                    </a:cxn>
                  </a:cxnLst>
                  <a:rect l="0" t="0" r="r" b="b"/>
                  <a:pathLst>
                    <a:path w="124" h="142">
                      <a:moveTo>
                        <a:pt x="124" y="80"/>
                      </a:moveTo>
                      <a:lnTo>
                        <a:pt x="122" y="86"/>
                      </a:lnTo>
                      <a:lnTo>
                        <a:pt x="121" y="93"/>
                      </a:lnTo>
                      <a:lnTo>
                        <a:pt x="119" y="98"/>
                      </a:lnTo>
                      <a:lnTo>
                        <a:pt x="116" y="105"/>
                      </a:lnTo>
                      <a:lnTo>
                        <a:pt x="109" y="115"/>
                      </a:lnTo>
                      <a:lnTo>
                        <a:pt x="101" y="124"/>
                      </a:lnTo>
                      <a:lnTo>
                        <a:pt x="95" y="128"/>
                      </a:lnTo>
                      <a:lnTo>
                        <a:pt x="91" y="131"/>
                      </a:lnTo>
                      <a:lnTo>
                        <a:pt x="85" y="135"/>
                      </a:lnTo>
                      <a:lnTo>
                        <a:pt x="79" y="137"/>
                      </a:lnTo>
                      <a:lnTo>
                        <a:pt x="73" y="139"/>
                      </a:lnTo>
                      <a:lnTo>
                        <a:pt x="67" y="141"/>
                      </a:lnTo>
                      <a:lnTo>
                        <a:pt x="60" y="141"/>
                      </a:lnTo>
                      <a:lnTo>
                        <a:pt x="53" y="142"/>
                      </a:lnTo>
                      <a:lnTo>
                        <a:pt x="46" y="141"/>
                      </a:lnTo>
                      <a:lnTo>
                        <a:pt x="38" y="140"/>
                      </a:lnTo>
                      <a:lnTo>
                        <a:pt x="30" y="138"/>
                      </a:lnTo>
                      <a:lnTo>
                        <a:pt x="24" y="136"/>
                      </a:lnTo>
                      <a:lnTo>
                        <a:pt x="17" y="132"/>
                      </a:lnTo>
                      <a:lnTo>
                        <a:pt x="11" y="128"/>
                      </a:lnTo>
                      <a:lnTo>
                        <a:pt x="5" y="124"/>
                      </a:lnTo>
                      <a:lnTo>
                        <a:pt x="0" y="118"/>
                      </a:lnTo>
                      <a:lnTo>
                        <a:pt x="34" y="2"/>
                      </a:lnTo>
                      <a:lnTo>
                        <a:pt x="43" y="0"/>
                      </a:lnTo>
                      <a:lnTo>
                        <a:pt x="53" y="0"/>
                      </a:lnTo>
                      <a:lnTo>
                        <a:pt x="63" y="0"/>
                      </a:lnTo>
                      <a:lnTo>
                        <a:pt x="73" y="2"/>
                      </a:lnTo>
                      <a:lnTo>
                        <a:pt x="86" y="19"/>
                      </a:lnTo>
                      <a:lnTo>
                        <a:pt x="101" y="40"/>
                      </a:lnTo>
                      <a:lnTo>
                        <a:pt x="114" y="60"/>
                      </a:lnTo>
                      <a:lnTo>
                        <a:pt x="124" y="80"/>
                      </a:lnTo>
                      <a:close/>
                    </a:path>
                  </a:pathLst>
                </a:custGeom>
                <a:solidFill>
                  <a:srgbClr val="B578A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0" name="Freeform 231"/>
                <p:cNvSpPr>
                  <a:spLocks/>
                </p:cNvSpPr>
                <p:nvPr/>
              </p:nvSpPr>
              <p:spPr bwMode="auto">
                <a:xfrm>
                  <a:off x="4094" y="2259"/>
                  <a:ext cx="14" cy="15"/>
                </a:xfrm>
                <a:custGeom>
                  <a:avLst/>
                  <a:gdLst/>
                  <a:ahLst/>
                  <a:cxnLst>
                    <a:cxn ang="0">
                      <a:pos x="123" y="78"/>
                    </a:cxn>
                    <a:cxn ang="0">
                      <a:pos x="121" y="84"/>
                    </a:cxn>
                    <a:cxn ang="0">
                      <a:pos x="119" y="90"/>
                    </a:cxn>
                    <a:cxn ang="0">
                      <a:pos x="117" y="96"/>
                    </a:cxn>
                    <a:cxn ang="0">
                      <a:pos x="115" y="102"/>
                    </a:cxn>
                    <a:cxn ang="0">
                      <a:pos x="112" y="107"/>
                    </a:cxn>
                    <a:cxn ang="0">
                      <a:pos x="108" y="113"/>
                    </a:cxn>
                    <a:cxn ang="0">
                      <a:pos x="104" y="117"/>
                    </a:cxn>
                    <a:cxn ang="0">
                      <a:pos x="100" y="121"/>
                    </a:cxn>
                    <a:cxn ang="0">
                      <a:pos x="94" y="126"/>
                    </a:cxn>
                    <a:cxn ang="0">
                      <a:pos x="90" y="129"/>
                    </a:cxn>
                    <a:cxn ang="0">
                      <a:pos x="84" y="132"/>
                    </a:cxn>
                    <a:cxn ang="0">
                      <a:pos x="78" y="135"/>
                    </a:cxn>
                    <a:cxn ang="0">
                      <a:pos x="72" y="137"/>
                    </a:cxn>
                    <a:cxn ang="0">
                      <a:pos x="66" y="138"/>
                    </a:cxn>
                    <a:cxn ang="0">
                      <a:pos x="59" y="139"/>
                    </a:cxn>
                    <a:cxn ang="0">
                      <a:pos x="52" y="140"/>
                    </a:cxn>
                    <a:cxn ang="0">
                      <a:pos x="45" y="139"/>
                    </a:cxn>
                    <a:cxn ang="0">
                      <a:pos x="37" y="138"/>
                    </a:cxn>
                    <a:cxn ang="0">
                      <a:pos x="29" y="136"/>
                    </a:cxn>
                    <a:cxn ang="0">
                      <a:pos x="23" y="134"/>
                    </a:cxn>
                    <a:cxn ang="0">
                      <a:pos x="16" y="130"/>
                    </a:cxn>
                    <a:cxn ang="0">
                      <a:pos x="10" y="126"/>
                    </a:cxn>
                    <a:cxn ang="0">
                      <a:pos x="4" y="121"/>
                    </a:cxn>
                    <a:cxn ang="0">
                      <a:pos x="0" y="116"/>
                    </a:cxn>
                    <a:cxn ang="0">
                      <a:pos x="33" y="2"/>
                    </a:cxn>
                    <a:cxn ang="0">
                      <a:pos x="42" y="0"/>
                    </a:cxn>
                    <a:cxn ang="0">
                      <a:pos x="52" y="0"/>
                    </a:cxn>
                    <a:cxn ang="0">
                      <a:pos x="63" y="0"/>
                    </a:cxn>
                    <a:cxn ang="0">
                      <a:pos x="73" y="2"/>
                    </a:cxn>
                    <a:cxn ang="0">
                      <a:pos x="86" y="19"/>
                    </a:cxn>
                    <a:cxn ang="0">
                      <a:pos x="100" y="38"/>
                    </a:cxn>
                    <a:cxn ang="0">
                      <a:pos x="112" y="58"/>
                    </a:cxn>
                    <a:cxn ang="0">
                      <a:pos x="123" y="78"/>
                    </a:cxn>
                  </a:cxnLst>
                  <a:rect l="0" t="0" r="r" b="b"/>
                  <a:pathLst>
                    <a:path w="123" h="140">
                      <a:moveTo>
                        <a:pt x="123" y="78"/>
                      </a:moveTo>
                      <a:lnTo>
                        <a:pt x="121" y="84"/>
                      </a:lnTo>
                      <a:lnTo>
                        <a:pt x="119" y="90"/>
                      </a:lnTo>
                      <a:lnTo>
                        <a:pt x="117" y="96"/>
                      </a:lnTo>
                      <a:lnTo>
                        <a:pt x="115" y="102"/>
                      </a:lnTo>
                      <a:lnTo>
                        <a:pt x="112" y="107"/>
                      </a:lnTo>
                      <a:lnTo>
                        <a:pt x="108" y="113"/>
                      </a:lnTo>
                      <a:lnTo>
                        <a:pt x="104" y="117"/>
                      </a:lnTo>
                      <a:lnTo>
                        <a:pt x="100" y="121"/>
                      </a:lnTo>
                      <a:lnTo>
                        <a:pt x="94" y="126"/>
                      </a:lnTo>
                      <a:lnTo>
                        <a:pt x="90" y="129"/>
                      </a:lnTo>
                      <a:lnTo>
                        <a:pt x="84" y="132"/>
                      </a:lnTo>
                      <a:lnTo>
                        <a:pt x="78" y="135"/>
                      </a:lnTo>
                      <a:lnTo>
                        <a:pt x="72" y="137"/>
                      </a:lnTo>
                      <a:lnTo>
                        <a:pt x="66" y="138"/>
                      </a:lnTo>
                      <a:lnTo>
                        <a:pt x="59" y="139"/>
                      </a:lnTo>
                      <a:lnTo>
                        <a:pt x="52" y="140"/>
                      </a:lnTo>
                      <a:lnTo>
                        <a:pt x="45" y="139"/>
                      </a:lnTo>
                      <a:lnTo>
                        <a:pt x="37" y="138"/>
                      </a:lnTo>
                      <a:lnTo>
                        <a:pt x="29" y="136"/>
                      </a:lnTo>
                      <a:lnTo>
                        <a:pt x="23" y="134"/>
                      </a:lnTo>
                      <a:lnTo>
                        <a:pt x="16" y="130"/>
                      </a:lnTo>
                      <a:lnTo>
                        <a:pt x="10" y="126"/>
                      </a:lnTo>
                      <a:lnTo>
                        <a:pt x="4" y="121"/>
                      </a:lnTo>
                      <a:lnTo>
                        <a:pt x="0" y="116"/>
                      </a:lnTo>
                      <a:lnTo>
                        <a:pt x="33" y="2"/>
                      </a:lnTo>
                      <a:lnTo>
                        <a:pt x="42" y="0"/>
                      </a:lnTo>
                      <a:lnTo>
                        <a:pt x="52" y="0"/>
                      </a:lnTo>
                      <a:lnTo>
                        <a:pt x="63" y="0"/>
                      </a:lnTo>
                      <a:lnTo>
                        <a:pt x="73" y="2"/>
                      </a:lnTo>
                      <a:lnTo>
                        <a:pt x="86" y="19"/>
                      </a:lnTo>
                      <a:lnTo>
                        <a:pt x="100" y="38"/>
                      </a:lnTo>
                      <a:lnTo>
                        <a:pt x="112" y="58"/>
                      </a:lnTo>
                      <a:lnTo>
                        <a:pt x="123" y="78"/>
                      </a:lnTo>
                      <a:close/>
                    </a:path>
                  </a:pathLst>
                </a:custGeom>
                <a:solidFill>
                  <a:srgbClr val="B678A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1" name="Freeform 232"/>
                <p:cNvSpPr>
                  <a:spLocks/>
                </p:cNvSpPr>
                <p:nvPr/>
              </p:nvSpPr>
              <p:spPr bwMode="auto">
                <a:xfrm>
                  <a:off x="4094" y="2259"/>
                  <a:ext cx="14" cy="15"/>
                </a:xfrm>
                <a:custGeom>
                  <a:avLst/>
                  <a:gdLst/>
                  <a:ahLst/>
                  <a:cxnLst>
                    <a:cxn ang="0">
                      <a:pos x="121" y="74"/>
                    </a:cxn>
                    <a:cxn ang="0">
                      <a:pos x="120" y="81"/>
                    </a:cxn>
                    <a:cxn ang="0">
                      <a:pos x="119" y="88"/>
                    </a:cxn>
                    <a:cxn ang="0">
                      <a:pos x="117" y="93"/>
                    </a:cxn>
                    <a:cxn ang="0">
                      <a:pos x="114" y="100"/>
                    </a:cxn>
                    <a:cxn ang="0">
                      <a:pos x="112" y="105"/>
                    </a:cxn>
                    <a:cxn ang="0">
                      <a:pos x="107" y="109"/>
                    </a:cxn>
                    <a:cxn ang="0">
                      <a:pos x="104" y="115"/>
                    </a:cxn>
                    <a:cxn ang="0">
                      <a:pos x="100" y="119"/>
                    </a:cxn>
                    <a:cxn ang="0">
                      <a:pos x="94" y="124"/>
                    </a:cxn>
                    <a:cxn ang="0">
                      <a:pos x="90" y="127"/>
                    </a:cxn>
                    <a:cxn ang="0">
                      <a:pos x="84" y="130"/>
                    </a:cxn>
                    <a:cxn ang="0">
                      <a:pos x="78" y="133"/>
                    </a:cxn>
                    <a:cxn ang="0">
                      <a:pos x="72" y="135"/>
                    </a:cxn>
                    <a:cxn ang="0">
                      <a:pos x="66" y="136"/>
                    </a:cxn>
                    <a:cxn ang="0">
                      <a:pos x="59" y="137"/>
                    </a:cxn>
                    <a:cxn ang="0">
                      <a:pos x="52" y="138"/>
                    </a:cxn>
                    <a:cxn ang="0">
                      <a:pos x="45" y="137"/>
                    </a:cxn>
                    <a:cxn ang="0">
                      <a:pos x="37" y="136"/>
                    </a:cxn>
                    <a:cxn ang="0">
                      <a:pos x="29" y="134"/>
                    </a:cxn>
                    <a:cxn ang="0">
                      <a:pos x="23" y="131"/>
                    </a:cxn>
                    <a:cxn ang="0">
                      <a:pos x="16" y="128"/>
                    </a:cxn>
                    <a:cxn ang="0">
                      <a:pos x="11" y="124"/>
                    </a:cxn>
                    <a:cxn ang="0">
                      <a:pos x="5" y="119"/>
                    </a:cxn>
                    <a:cxn ang="0">
                      <a:pos x="0" y="114"/>
                    </a:cxn>
                    <a:cxn ang="0">
                      <a:pos x="32" y="2"/>
                    </a:cxn>
                    <a:cxn ang="0">
                      <a:pos x="41" y="0"/>
                    </a:cxn>
                    <a:cxn ang="0">
                      <a:pos x="52" y="0"/>
                    </a:cxn>
                    <a:cxn ang="0">
                      <a:pos x="63" y="0"/>
                    </a:cxn>
                    <a:cxn ang="0">
                      <a:pos x="74" y="3"/>
                    </a:cxn>
                    <a:cxn ang="0">
                      <a:pos x="86" y="19"/>
                    </a:cxn>
                    <a:cxn ang="0">
                      <a:pos x="100" y="37"/>
                    </a:cxn>
                    <a:cxn ang="0">
                      <a:pos x="112" y="56"/>
                    </a:cxn>
                    <a:cxn ang="0">
                      <a:pos x="121" y="74"/>
                    </a:cxn>
                  </a:cxnLst>
                  <a:rect l="0" t="0" r="r" b="b"/>
                  <a:pathLst>
                    <a:path w="121" h="138">
                      <a:moveTo>
                        <a:pt x="121" y="74"/>
                      </a:moveTo>
                      <a:lnTo>
                        <a:pt x="120" y="81"/>
                      </a:lnTo>
                      <a:lnTo>
                        <a:pt x="119" y="88"/>
                      </a:lnTo>
                      <a:lnTo>
                        <a:pt x="117" y="93"/>
                      </a:lnTo>
                      <a:lnTo>
                        <a:pt x="114" y="100"/>
                      </a:lnTo>
                      <a:lnTo>
                        <a:pt x="112" y="105"/>
                      </a:lnTo>
                      <a:lnTo>
                        <a:pt x="107" y="109"/>
                      </a:lnTo>
                      <a:lnTo>
                        <a:pt x="104" y="115"/>
                      </a:lnTo>
                      <a:lnTo>
                        <a:pt x="100" y="119"/>
                      </a:lnTo>
                      <a:lnTo>
                        <a:pt x="94" y="124"/>
                      </a:lnTo>
                      <a:lnTo>
                        <a:pt x="90" y="127"/>
                      </a:lnTo>
                      <a:lnTo>
                        <a:pt x="84" y="130"/>
                      </a:lnTo>
                      <a:lnTo>
                        <a:pt x="78" y="133"/>
                      </a:lnTo>
                      <a:lnTo>
                        <a:pt x="72" y="135"/>
                      </a:lnTo>
                      <a:lnTo>
                        <a:pt x="66" y="136"/>
                      </a:lnTo>
                      <a:lnTo>
                        <a:pt x="59" y="137"/>
                      </a:lnTo>
                      <a:lnTo>
                        <a:pt x="52" y="138"/>
                      </a:lnTo>
                      <a:lnTo>
                        <a:pt x="45" y="137"/>
                      </a:lnTo>
                      <a:lnTo>
                        <a:pt x="37" y="136"/>
                      </a:lnTo>
                      <a:lnTo>
                        <a:pt x="29" y="134"/>
                      </a:lnTo>
                      <a:lnTo>
                        <a:pt x="23" y="131"/>
                      </a:lnTo>
                      <a:lnTo>
                        <a:pt x="16" y="128"/>
                      </a:lnTo>
                      <a:lnTo>
                        <a:pt x="11" y="124"/>
                      </a:lnTo>
                      <a:lnTo>
                        <a:pt x="5" y="119"/>
                      </a:lnTo>
                      <a:lnTo>
                        <a:pt x="0" y="114"/>
                      </a:lnTo>
                      <a:lnTo>
                        <a:pt x="32" y="2"/>
                      </a:lnTo>
                      <a:lnTo>
                        <a:pt x="41" y="0"/>
                      </a:lnTo>
                      <a:lnTo>
                        <a:pt x="52" y="0"/>
                      </a:lnTo>
                      <a:lnTo>
                        <a:pt x="63" y="0"/>
                      </a:lnTo>
                      <a:lnTo>
                        <a:pt x="74" y="3"/>
                      </a:lnTo>
                      <a:lnTo>
                        <a:pt x="86" y="19"/>
                      </a:lnTo>
                      <a:lnTo>
                        <a:pt x="100" y="37"/>
                      </a:lnTo>
                      <a:lnTo>
                        <a:pt x="112" y="56"/>
                      </a:lnTo>
                      <a:lnTo>
                        <a:pt x="121" y="74"/>
                      </a:lnTo>
                      <a:close/>
                    </a:path>
                  </a:pathLst>
                </a:custGeom>
                <a:solidFill>
                  <a:srgbClr val="B678A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2" name="Freeform 233"/>
                <p:cNvSpPr>
                  <a:spLocks/>
                </p:cNvSpPr>
                <p:nvPr/>
              </p:nvSpPr>
              <p:spPr bwMode="auto">
                <a:xfrm>
                  <a:off x="4094" y="2259"/>
                  <a:ext cx="13" cy="15"/>
                </a:xfrm>
                <a:custGeom>
                  <a:avLst/>
                  <a:gdLst/>
                  <a:ahLst/>
                  <a:cxnLst>
                    <a:cxn ang="0">
                      <a:pos x="120" y="71"/>
                    </a:cxn>
                    <a:cxn ang="0">
                      <a:pos x="119" y="78"/>
                    </a:cxn>
                    <a:cxn ang="0">
                      <a:pos x="118" y="84"/>
                    </a:cxn>
                    <a:cxn ang="0">
                      <a:pos x="116" y="91"/>
                    </a:cxn>
                    <a:cxn ang="0">
                      <a:pos x="114" y="96"/>
                    </a:cxn>
                    <a:cxn ang="0">
                      <a:pos x="110" y="102"/>
                    </a:cxn>
                    <a:cxn ang="0">
                      <a:pos x="107" y="107"/>
                    </a:cxn>
                    <a:cxn ang="0">
                      <a:pos x="103" y="112"/>
                    </a:cxn>
                    <a:cxn ang="0">
                      <a:pos x="100" y="117"/>
                    </a:cxn>
                    <a:cxn ang="0">
                      <a:pos x="94" y="121"/>
                    </a:cxn>
                    <a:cxn ang="0">
                      <a:pos x="89" y="125"/>
                    </a:cxn>
                    <a:cxn ang="0">
                      <a:pos x="84" y="128"/>
                    </a:cxn>
                    <a:cxn ang="0">
                      <a:pos x="78" y="130"/>
                    </a:cxn>
                    <a:cxn ang="0">
                      <a:pos x="72" y="133"/>
                    </a:cxn>
                    <a:cxn ang="0">
                      <a:pos x="66" y="134"/>
                    </a:cxn>
                    <a:cxn ang="0">
                      <a:pos x="59" y="135"/>
                    </a:cxn>
                    <a:cxn ang="0">
                      <a:pos x="52" y="136"/>
                    </a:cxn>
                    <a:cxn ang="0">
                      <a:pos x="45" y="135"/>
                    </a:cxn>
                    <a:cxn ang="0">
                      <a:pos x="37" y="134"/>
                    </a:cxn>
                    <a:cxn ang="0">
                      <a:pos x="29" y="132"/>
                    </a:cxn>
                    <a:cxn ang="0">
                      <a:pos x="23" y="129"/>
                    </a:cxn>
                    <a:cxn ang="0">
                      <a:pos x="16" y="125"/>
                    </a:cxn>
                    <a:cxn ang="0">
                      <a:pos x="11" y="122"/>
                    </a:cxn>
                    <a:cxn ang="0">
                      <a:pos x="5" y="116"/>
                    </a:cxn>
                    <a:cxn ang="0">
                      <a:pos x="0" y="111"/>
                    </a:cxn>
                    <a:cxn ang="0">
                      <a:pos x="32" y="3"/>
                    </a:cxn>
                    <a:cxn ang="0">
                      <a:pos x="41" y="0"/>
                    </a:cxn>
                    <a:cxn ang="0">
                      <a:pos x="52" y="0"/>
                    </a:cxn>
                    <a:cxn ang="0">
                      <a:pos x="64" y="1"/>
                    </a:cxn>
                    <a:cxn ang="0">
                      <a:pos x="75" y="3"/>
                    </a:cxn>
                    <a:cxn ang="0">
                      <a:pos x="87" y="20"/>
                    </a:cxn>
                    <a:cxn ang="0">
                      <a:pos x="100" y="36"/>
                    </a:cxn>
                    <a:cxn ang="0">
                      <a:pos x="110" y="55"/>
                    </a:cxn>
                    <a:cxn ang="0">
                      <a:pos x="120" y="71"/>
                    </a:cxn>
                  </a:cxnLst>
                  <a:rect l="0" t="0" r="r" b="b"/>
                  <a:pathLst>
                    <a:path w="120" h="136">
                      <a:moveTo>
                        <a:pt x="120" y="71"/>
                      </a:moveTo>
                      <a:lnTo>
                        <a:pt x="119" y="78"/>
                      </a:lnTo>
                      <a:lnTo>
                        <a:pt x="118" y="84"/>
                      </a:lnTo>
                      <a:lnTo>
                        <a:pt x="116" y="91"/>
                      </a:lnTo>
                      <a:lnTo>
                        <a:pt x="114" y="96"/>
                      </a:lnTo>
                      <a:lnTo>
                        <a:pt x="110" y="102"/>
                      </a:lnTo>
                      <a:lnTo>
                        <a:pt x="107" y="107"/>
                      </a:lnTo>
                      <a:lnTo>
                        <a:pt x="103" y="112"/>
                      </a:lnTo>
                      <a:lnTo>
                        <a:pt x="100" y="117"/>
                      </a:lnTo>
                      <a:lnTo>
                        <a:pt x="94" y="121"/>
                      </a:lnTo>
                      <a:lnTo>
                        <a:pt x="89" y="125"/>
                      </a:lnTo>
                      <a:lnTo>
                        <a:pt x="84" y="128"/>
                      </a:lnTo>
                      <a:lnTo>
                        <a:pt x="78" y="130"/>
                      </a:lnTo>
                      <a:lnTo>
                        <a:pt x="72" y="133"/>
                      </a:lnTo>
                      <a:lnTo>
                        <a:pt x="66" y="134"/>
                      </a:lnTo>
                      <a:lnTo>
                        <a:pt x="59" y="135"/>
                      </a:lnTo>
                      <a:lnTo>
                        <a:pt x="52" y="136"/>
                      </a:lnTo>
                      <a:lnTo>
                        <a:pt x="45" y="135"/>
                      </a:lnTo>
                      <a:lnTo>
                        <a:pt x="37" y="134"/>
                      </a:lnTo>
                      <a:lnTo>
                        <a:pt x="29" y="132"/>
                      </a:lnTo>
                      <a:lnTo>
                        <a:pt x="23" y="129"/>
                      </a:lnTo>
                      <a:lnTo>
                        <a:pt x="16" y="125"/>
                      </a:lnTo>
                      <a:lnTo>
                        <a:pt x="11" y="122"/>
                      </a:lnTo>
                      <a:lnTo>
                        <a:pt x="5" y="116"/>
                      </a:lnTo>
                      <a:lnTo>
                        <a:pt x="0" y="111"/>
                      </a:lnTo>
                      <a:lnTo>
                        <a:pt x="32" y="3"/>
                      </a:lnTo>
                      <a:lnTo>
                        <a:pt x="41" y="0"/>
                      </a:lnTo>
                      <a:lnTo>
                        <a:pt x="52" y="0"/>
                      </a:lnTo>
                      <a:lnTo>
                        <a:pt x="64" y="1"/>
                      </a:lnTo>
                      <a:lnTo>
                        <a:pt x="75" y="3"/>
                      </a:lnTo>
                      <a:lnTo>
                        <a:pt x="87" y="20"/>
                      </a:lnTo>
                      <a:lnTo>
                        <a:pt x="100" y="36"/>
                      </a:lnTo>
                      <a:lnTo>
                        <a:pt x="110" y="55"/>
                      </a:lnTo>
                      <a:lnTo>
                        <a:pt x="120" y="71"/>
                      </a:lnTo>
                      <a:close/>
                    </a:path>
                  </a:pathLst>
                </a:custGeom>
                <a:solidFill>
                  <a:srgbClr val="B778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3" name="Freeform 234"/>
                <p:cNvSpPr>
                  <a:spLocks/>
                </p:cNvSpPr>
                <p:nvPr/>
              </p:nvSpPr>
              <p:spPr bwMode="auto">
                <a:xfrm>
                  <a:off x="4094" y="2259"/>
                  <a:ext cx="13" cy="15"/>
                </a:xfrm>
                <a:custGeom>
                  <a:avLst/>
                  <a:gdLst/>
                  <a:ahLst/>
                  <a:cxnLst>
                    <a:cxn ang="0">
                      <a:pos x="118" y="68"/>
                    </a:cxn>
                    <a:cxn ang="0">
                      <a:pos x="117" y="75"/>
                    </a:cxn>
                    <a:cxn ang="0">
                      <a:pos x="116" y="81"/>
                    </a:cxn>
                    <a:cxn ang="0">
                      <a:pos x="115" y="88"/>
                    </a:cxn>
                    <a:cxn ang="0">
                      <a:pos x="113" y="94"/>
                    </a:cxn>
                    <a:cxn ang="0">
                      <a:pos x="109" y="100"/>
                    </a:cxn>
                    <a:cxn ang="0">
                      <a:pos x="106" y="105"/>
                    </a:cxn>
                    <a:cxn ang="0">
                      <a:pos x="102" y="110"/>
                    </a:cxn>
                    <a:cxn ang="0">
                      <a:pos x="97" y="114"/>
                    </a:cxn>
                    <a:cxn ang="0">
                      <a:pos x="93" y="118"/>
                    </a:cxn>
                    <a:cxn ang="0">
                      <a:pos x="88" y="123"/>
                    </a:cxn>
                    <a:cxn ang="0">
                      <a:pos x="83" y="125"/>
                    </a:cxn>
                    <a:cxn ang="0">
                      <a:pos x="77" y="128"/>
                    </a:cxn>
                    <a:cxn ang="0">
                      <a:pos x="71" y="131"/>
                    </a:cxn>
                    <a:cxn ang="0">
                      <a:pos x="65" y="132"/>
                    </a:cxn>
                    <a:cxn ang="0">
                      <a:pos x="58" y="133"/>
                    </a:cxn>
                    <a:cxn ang="0">
                      <a:pos x="51" y="134"/>
                    </a:cxn>
                    <a:cxn ang="0">
                      <a:pos x="44" y="133"/>
                    </a:cxn>
                    <a:cxn ang="0">
                      <a:pos x="36" y="132"/>
                    </a:cxn>
                    <a:cxn ang="0">
                      <a:pos x="29" y="129"/>
                    </a:cxn>
                    <a:cxn ang="0">
                      <a:pos x="22" y="127"/>
                    </a:cxn>
                    <a:cxn ang="0">
                      <a:pos x="16" y="123"/>
                    </a:cxn>
                    <a:cxn ang="0">
                      <a:pos x="10" y="120"/>
                    </a:cxn>
                    <a:cxn ang="0">
                      <a:pos x="4" y="114"/>
                    </a:cxn>
                    <a:cxn ang="0">
                      <a:pos x="0" y="109"/>
                    </a:cxn>
                    <a:cxn ang="0">
                      <a:pos x="31" y="3"/>
                    </a:cxn>
                    <a:cxn ang="0">
                      <a:pos x="40" y="0"/>
                    </a:cxn>
                    <a:cxn ang="0">
                      <a:pos x="51" y="0"/>
                    </a:cxn>
                    <a:cxn ang="0">
                      <a:pos x="58" y="0"/>
                    </a:cxn>
                    <a:cxn ang="0">
                      <a:pos x="63" y="1"/>
                    </a:cxn>
                    <a:cxn ang="0">
                      <a:pos x="70" y="2"/>
                    </a:cxn>
                    <a:cxn ang="0">
                      <a:pos x="75" y="4"/>
                    </a:cxn>
                    <a:cxn ang="0">
                      <a:pos x="88" y="20"/>
                    </a:cxn>
                    <a:cxn ang="0">
                      <a:pos x="99" y="35"/>
                    </a:cxn>
                    <a:cxn ang="0">
                      <a:pos x="109" y="53"/>
                    </a:cxn>
                    <a:cxn ang="0">
                      <a:pos x="118" y="68"/>
                    </a:cxn>
                  </a:cxnLst>
                  <a:rect l="0" t="0" r="r" b="b"/>
                  <a:pathLst>
                    <a:path w="118" h="134">
                      <a:moveTo>
                        <a:pt x="118" y="68"/>
                      </a:moveTo>
                      <a:lnTo>
                        <a:pt x="117" y="75"/>
                      </a:lnTo>
                      <a:lnTo>
                        <a:pt x="116" y="81"/>
                      </a:lnTo>
                      <a:lnTo>
                        <a:pt x="115" y="88"/>
                      </a:lnTo>
                      <a:lnTo>
                        <a:pt x="113" y="94"/>
                      </a:lnTo>
                      <a:lnTo>
                        <a:pt x="109" y="100"/>
                      </a:lnTo>
                      <a:lnTo>
                        <a:pt x="106" y="105"/>
                      </a:lnTo>
                      <a:lnTo>
                        <a:pt x="102" y="110"/>
                      </a:lnTo>
                      <a:lnTo>
                        <a:pt x="97" y="114"/>
                      </a:lnTo>
                      <a:lnTo>
                        <a:pt x="93" y="118"/>
                      </a:lnTo>
                      <a:lnTo>
                        <a:pt x="88" y="123"/>
                      </a:lnTo>
                      <a:lnTo>
                        <a:pt x="83" y="125"/>
                      </a:lnTo>
                      <a:lnTo>
                        <a:pt x="77" y="128"/>
                      </a:lnTo>
                      <a:lnTo>
                        <a:pt x="71" y="131"/>
                      </a:lnTo>
                      <a:lnTo>
                        <a:pt x="65" y="132"/>
                      </a:lnTo>
                      <a:lnTo>
                        <a:pt x="58" y="133"/>
                      </a:lnTo>
                      <a:lnTo>
                        <a:pt x="51" y="134"/>
                      </a:lnTo>
                      <a:lnTo>
                        <a:pt x="44" y="133"/>
                      </a:lnTo>
                      <a:lnTo>
                        <a:pt x="36" y="132"/>
                      </a:lnTo>
                      <a:lnTo>
                        <a:pt x="29" y="129"/>
                      </a:lnTo>
                      <a:lnTo>
                        <a:pt x="22" y="127"/>
                      </a:lnTo>
                      <a:lnTo>
                        <a:pt x="16" y="123"/>
                      </a:lnTo>
                      <a:lnTo>
                        <a:pt x="10" y="120"/>
                      </a:lnTo>
                      <a:lnTo>
                        <a:pt x="4" y="114"/>
                      </a:lnTo>
                      <a:lnTo>
                        <a:pt x="0" y="109"/>
                      </a:lnTo>
                      <a:lnTo>
                        <a:pt x="31" y="3"/>
                      </a:lnTo>
                      <a:lnTo>
                        <a:pt x="40" y="0"/>
                      </a:lnTo>
                      <a:lnTo>
                        <a:pt x="51" y="0"/>
                      </a:lnTo>
                      <a:lnTo>
                        <a:pt x="58" y="0"/>
                      </a:lnTo>
                      <a:lnTo>
                        <a:pt x="63" y="1"/>
                      </a:lnTo>
                      <a:lnTo>
                        <a:pt x="70" y="2"/>
                      </a:lnTo>
                      <a:lnTo>
                        <a:pt x="75" y="4"/>
                      </a:lnTo>
                      <a:lnTo>
                        <a:pt x="88" y="20"/>
                      </a:lnTo>
                      <a:lnTo>
                        <a:pt x="99" y="35"/>
                      </a:lnTo>
                      <a:lnTo>
                        <a:pt x="109" y="53"/>
                      </a:lnTo>
                      <a:lnTo>
                        <a:pt x="118" y="68"/>
                      </a:lnTo>
                      <a:close/>
                    </a:path>
                  </a:pathLst>
                </a:custGeom>
                <a:solidFill>
                  <a:srgbClr val="B779A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4" name="Freeform 235"/>
                <p:cNvSpPr>
                  <a:spLocks/>
                </p:cNvSpPr>
                <p:nvPr/>
              </p:nvSpPr>
              <p:spPr bwMode="auto">
                <a:xfrm>
                  <a:off x="4094" y="2259"/>
                  <a:ext cx="13" cy="15"/>
                </a:xfrm>
                <a:custGeom>
                  <a:avLst/>
                  <a:gdLst/>
                  <a:ahLst/>
                  <a:cxnLst>
                    <a:cxn ang="0">
                      <a:pos x="117" y="66"/>
                    </a:cxn>
                    <a:cxn ang="0">
                      <a:pos x="117" y="72"/>
                    </a:cxn>
                    <a:cxn ang="0">
                      <a:pos x="116" y="79"/>
                    </a:cxn>
                    <a:cxn ang="0">
                      <a:pos x="114" y="85"/>
                    </a:cxn>
                    <a:cxn ang="0">
                      <a:pos x="112" y="91"/>
                    </a:cxn>
                    <a:cxn ang="0">
                      <a:pos x="109" y="97"/>
                    </a:cxn>
                    <a:cxn ang="0">
                      <a:pos x="106" y="102"/>
                    </a:cxn>
                    <a:cxn ang="0">
                      <a:pos x="102" y="108"/>
                    </a:cxn>
                    <a:cxn ang="0">
                      <a:pos x="97" y="112"/>
                    </a:cxn>
                    <a:cxn ang="0">
                      <a:pos x="93" y="116"/>
                    </a:cxn>
                    <a:cxn ang="0">
                      <a:pos x="88" y="120"/>
                    </a:cxn>
                    <a:cxn ang="0">
                      <a:pos x="82" y="123"/>
                    </a:cxn>
                    <a:cxn ang="0">
                      <a:pos x="77" y="126"/>
                    </a:cxn>
                    <a:cxn ang="0">
                      <a:pos x="71" y="128"/>
                    </a:cxn>
                    <a:cxn ang="0">
                      <a:pos x="65" y="130"/>
                    </a:cxn>
                    <a:cxn ang="0">
                      <a:pos x="58" y="131"/>
                    </a:cxn>
                    <a:cxn ang="0">
                      <a:pos x="51" y="132"/>
                    </a:cxn>
                    <a:cxn ang="0">
                      <a:pos x="44" y="131"/>
                    </a:cxn>
                    <a:cxn ang="0">
                      <a:pos x="36" y="130"/>
                    </a:cxn>
                    <a:cxn ang="0">
                      <a:pos x="29" y="127"/>
                    </a:cxn>
                    <a:cxn ang="0">
                      <a:pos x="23" y="124"/>
                    </a:cxn>
                    <a:cxn ang="0">
                      <a:pos x="16" y="121"/>
                    </a:cxn>
                    <a:cxn ang="0">
                      <a:pos x="10" y="116"/>
                    </a:cxn>
                    <a:cxn ang="0">
                      <a:pos x="4" y="112"/>
                    </a:cxn>
                    <a:cxn ang="0">
                      <a:pos x="0" y="106"/>
                    </a:cxn>
                    <a:cxn ang="0">
                      <a:pos x="29" y="3"/>
                    </a:cxn>
                    <a:cxn ang="0">
                      <a:pos x="40" y="0"/>
                    </a:cxn>
                    <a:cxn ang="0">
                      <a:pos x="51" y="0"/>
                    </a:cxn>
                    <a:cxn ang="0">
                      <a:pos x="58" y="0"/>
                    </a:cxn>
                    <a:cxn ang="0">
                      <a:pos x="65" y="1"/>
                    </a:cxn>
                    <a:cxn ang="0">
                      <a:pos x="71" y="2"/>
                    </a:cxn>
                    <a:cxn ang="0">
                      <a:pos x="78" y="4"/>
                    </a:cxn>
                    <a:cxn ang="0">
                      <a:pos x="88" y="19"/>
                    </a:cxn>
                    <a:cxn ang="0">
                      <a:pos x="99" y="34"/>
                    </a:cxn>
                    <a:cxn ang="0">
                      <a:pos x="108" y="51"/>
                    </a:cxn>
                    <a:cxn ang="0">
                      <a:pos x="117" y="66"/>
                    </a:cxn>
                  </a:cxnLst>
                  <a:rect l="0" t="0" r="r" b="b"/>
                  <a:pathLst>
                    <a:path w="117" h="132">
                      <a:moveTo>
                        <a:pt x="117" y="66"/>
                      </a:moveTo>
                      <a:lnTo>
                        <a:pt x="117" y="72"/>
                      </a:lnTo>
                      <a:lnTo>
                        <a:pt x="116" y="79"/>
                      </a:lnTo>
                      <a:lnTo>
                        <a:pt x="114" y="85"/>
                      </a:lnTo>
                      <a:lnTo>
                        <a:pt x="112" y="91"/>
                      </a:lnTo>
                      <a:lnTo>
                        <a:pt x="109" y="97"/>
                      </a:lnTo>
                      <a:lnTo>
                        <a:pt x="106" y="102"/>
                      </a:lnTo>
                      <a:lnTo>
                        <a:pt x="102" y="108"/>
                      </a:lnTo>
                      <a:lnTo>
                        <a:pt x="97" y="112"/>
                      </a:lnTo>
                      <a:lnTo>
                        <a:pt x="93" y="116"/>
                      </a:lnTo>
                      <a:lnTo>
                        <a:pt x="88" y="120"/>
                      </a:lnTo>
                      <a:lnTo>
                        <a:pt x="82" y="123"/>
                      </a:lnTo>
                      <a:lnTo>
                        <a:pt x="77" y="126"/>
                      </a:lnTo>
                      <a:lnTo>
                        <a:pt x="71" y="128"/>
                      </a:lnTo>
                      <a:lnTo>
                        <a:pt x="65" y="130"/>
                      </a:lnTo>
                      <a:lnTo>
                        <a:pt x="58" y="131"/>
                      </a:lnTo>
                      <a:lnTo>
                        <a:pt x="51" y="132"/>
                      </a:lnTo>
                      <a:lnTo>
                        <a:pt x="44" y="131"/>
                      </a:lnTo>
                      <a:lnTo>
                        <a:pt x="36" y="130"/>
                      </a:lnTo>
                      <a:lnTo>
                        <a:pt x="29" y="127"/>
                      </a:lnTo>
                      <a:lnTo>
                        <a:pt x="23" y="124"/>
                      </a:lnTo>
                      <a:lnTo>
                        <a:pt x="16" y="121"/>
                      </a:lnTo>
                      <a:lnTo>
                        <a:pt x="10" y="116"/>
                      </a:lnTo>
                      <a:lnTo>
                        <a:pt x="4" y="112"/>
                      </a:lnTo>
                      <a:lnTo>
                        <a:pt x="0" y="106"/>
                      </a:lnTo>
                      <a:lnTo>
                        <a:pt x="29" y="3"/>
                      </a:lnTo>
                      <a:lnTo>
                        <a:pt x="40" y="0"/>
                      </a:lnTo>
                      <a:lnTo>
                        <a:pt x="51" y="0"/>
                      </a:lnTo>
                      <a:lnTo>
                        <a:pt x="58" y="0"/>
                      </a:lnTo>
                      <a:lnTo>
                        <a:pt x="65" y="1"/>
                      </a:lnTo>
                      <a:lnTo>
                        <a:pt x="71" y="2"/>
                      </a:lnTo>
                      <a:lnTo>
                        <a:pt x="78" y="4"/>
                      </a:lnTo>
                      <a:lnTo>
                        <a:pt x="88" y="19"/>
                      </a:lnTo>
                      <a:lnTo>
                        <a:pt x="99" y="34"/>
                      </a:lnTo>
                      <a:lnTo>
                        <a:pt x="108" y="51"/>
                      </a:lnTo>
                      <a:lnTo>
                        <a:pt x="117" y="66"/>
                      </a:lnTo>
                      <a:close/>
                    </a:path>
                  </a:pathLst>
                </a:custGeom>
                <a:solidFill>
                  <a:srgbClr val="B97AA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5" name="Freeform 236"/>
                <p:cNvSpPr>
                  <a:spLocks/>
                </p:cNvSpPr>
                <p:nvPr/>
              </p:nvSpPr>
              <p:spPr bwMode="auto">
                <a:xfrm>
                  <a:off x="4094" y="2259"/>
                  <a:ext cx="13" cy="15"/>
                </a:xfrm>
                <a:custGeom>
                  <a:avLst/>
                  <a:gdLst/>
                  <a:ahLst/>
                  <a:cxnLst>
                    <a:cxn ang="0">
                      <a:pos x="116" y="65"/>
                    </a:cxn>
                    <a:cxn ang="0">
                      <a:pos x="116" y="71"/>
                    </a:cxn>
                    <a:cxn ang="0">
                      <a:pos x="115" y="77"/>
                    </a:cxn>
                    <a:cxn ang="0">
                      <a:pos x="113" y="84"/>
                    </a:cxn>
                    <a:cxn ang="0">
                      <a:pos x="111" y="90"/>
                    </a:cxn>
                    <a:cxn ang="0">
                      <a:pos x="108" y="96"/>
                    </a:cxn>
                    <a:cxn ang="0">
                      <a:pos x="105" y="101"/>
                    </a:cxn>
                    <a:cxn ang="0">
                      <a:pos x="101" y="105"/>
                    </a:cxn>
                    <a:cxn ang="0">
                      <a:pos x="97" y="110"/>
                    </a:cxn>
                    <a:cxn ang="0">
                      <a:pos x="92" y="114"/>
                    </a:cxn>
                    <a:cxn ang="0">
                      <a:pos x="88" y="119"/>
                    </a:cxn>
                    <a:cxn ang="0">
                      <a:pos x="82" y="122"/>
                    </a:cxn>
                    <a:cxn ang="0">
                      <a:pos x="77" y="124"/>
                    </a:cxn>
                    <a:cxn ang="0">
                      <a:pos x="70" y="126"/>
                    </a:cxn>
                    <a:cxn ang="0">
                      <a:pos x="65" y="127"/>
                    </a:cxn>
                    <a:cxn ang="0">
                      <a:pos x="58" y="129"/>
                    </a:cxn>
                    <a:cxn ang="0">
                      <a:pos x="51" y="130"/>
                    </a:cxn>
                    <a:cxn ang="0">
                      <a:pos x="44" y="129"/>
                    </a:cxn>
                    <a:cxn ang="0">
                      <a:pos x="36" y="127"/>
                    </a:cxn>
                    <a:cxn ang="0">
                      <a:pos x="29" y="125"/>
                    </a:cxn>
                    <a:cxn ang="0">
                      <a:pos x="23" y="122"/>
                    </a:cxn>
                    <a:cxn ang="0">
                      <a:pos x="16" y="119"/>
                    </a:cxn>
                    <a:cxn ang="0">
                      <a:pos x="11" y="114"/>
                    </a:cxn>
                    <a:cxn ang="0">
                      <a:pos x="5" y="110"/>
                    </a:cxn>
                    <a:cxn ang="0">
                      <a:pos x="0" y="104"/>
                    </a:cxn>
                    <a:cxn ang="0">
                      <a:pos x="29" y="3"/>
                    </a:cxn>
                    <a:cxn ang="0">
                      <a:pos x="40" y="0"/>
                    </a:cxn>
                    <a:cxn ang="0">
                      <a:pos x="51" y="0"/>
                    </a:cxn>
                    <a:cxn ang="0">
                      <a:pos x="59" y="0"/>
                    </a:cxn>
                    <a:cxn ang="0">
                      <a:pos x="66" y="1"/>
                    </a:cxn>
                    <a:cxn ang="0">
                      <a:pos x="72" y="3"/>
                    </a:cxn>
                    <a:cxn ang="0">
                      <a:pos x="79" y="6"/>
                    </a:cxn>
                    <a:cxn ang="0">
                      <a:pos x="89" y="19"/>
                    </a:cxn>
                    <a:cxn ang="0">
                      <a:pos x="99" y="33"/>
                    </a:cxn>
                    <a:cxn ang="0">
                      <a:pos x="107" y="48"/>
                    </a:cxn>
                    <a:cxn ang="0">
                      <a:pos x="116" y="63"/>
                    </a:cxn>
                    <a:cxn ang="0">
                      <a:pos x="116" y="65"/>
                    </a:cxn>
                  </a:cxnLst>
                  <a:rect l="0" t="0" r="r" b="b"/>
                  <a:pathLst>
                    <a:path w="116" h="130">
                      <a:moveTo>
                        <a:pt x="116" y="65"/>
                      </a:moveTo>
                      <a:lnTo>
                        <a:pt x="116" y="71"/>
                      </a:lnTo>
                      <a:lnTo>
                        <a:pt x="115" y="77"/>
                      </a:lnTo>
                      <a:lnTo>
                        <a:pt x="113" y="84"/>
                      </a:lnTo>
                      <a:lnTo>
                        <a:pt x="111" y="90"/>
                      </a:lnTo>
                      <a:lnTo>
                        <a:pt x="108" y="96"/>
                      </a:lnTo>
                      <a:lnTo>
                        <a:pt x="105" y="101"/>
                      </a:lnTo>
                      <a:lnTo>
                        <a:pt x="101" y="105"/>
                      </a:lnTo>
                      <a:lnTo>
                        <a:pt x="97" y="110"/>
                      </a:lnTo>
                      <a:lnTo>
                        <a:pt x="92" y="114"/>
                      </a:lnTo>
                      <a:lnTo>
                        <a:pt x="88" y="119"/>
                      </a:lnTo>
                      <a:lnTo>
                        <a:pt x="82" y="122"/>
                      </a:lnTo>
                      <a:lnTo>
                        <a:pt x="77" y="124"/>
                      </a:lnTo>
                      <a:lnTo>
                        <a:pt x="70" y="126"/>
                      </a:lnTo>
                      <a:lnTo>
                        <a:pt x="65" y="127"/>
                      </a:lnTo>
                      <a:lnTo>
                        <a:pt x="58" y="129"/>
                      </a:lnTo>
                      <a:lnTo>
                        <a:pt x="51" y="130"/>
                      </a:lnTo>
                      <a:lnTo>
                        <a:pt x="44" y="129"/>
                      </a:lnTo>
                      <a:lnTo>
                        <a:pt x="36" y="127"/>
                      </a:lnTo>
                      <a:lnTo>
                        <a:pt x="29" y="125"/>
                      </a:lnTo>
                      <a:lnTo>
                        <a:pt x="23" y="122"/>
                      </a:lnTo>
                      <a:lnTo>
                        <a:pt x="16" y="119"/>
                      </a:lnTo>
                      <a:lnTo>
                        <a:pt x="11" y="114"/>
                      </a:lnTo>
                      <a:lnTo>
                        <a:pt x="5" y="110"/>
                      </a:lnTo>
                      <a:lnTo>
                        <a:pt x="0" y="104"/>
                      </a:lnTo>
                      <a:lnTo>
                        <a:pt x="29" y="3"/>
                      </a:lnTo>
                      <a:lnTo>
                        <a:pt x="40" y="0"/>
                      </a:lnTo>
                      <a:lnTo>
                        <a:pt x="51" y="0"/>
                      </a:lnTo>
                      <a:lnTo>
                        <a:pt x="59" y="0"/>
                      </a:lnTo>
                      <a:lnTo>
                        <a:pt x="66" y="1"/>
                      </a:lnTo>
                      <a:lnTo>
                        <a:pt x="72" y="3"/>
                      </a:lnTo>
                      <a:lnTo>
                        <a:pt x="79" y="6"/>
                      </a:lnTo>
                      <a:lnTo>
                        <a:pt x="89" y="19"/>
                      </a:lnTo>
                      <a:lnTo>
                        <a:pt x="99" y="33"/>
                      </a:lnTo>
                      <a:lnTo>
                        <a:pt x="107" y="48"/>
                      </a:lnTo>
                      <a:lnTo>
                        <a:pt x="116" y="63"/>
                      </a:lnTo>
                      <a:lnTo>
                        <a:pt x="116" y="65"/>
                      </a:lnTo>
                      <a:close/>
                    </a:path>
                  </a:pathLst>
                </a:custGeom>
                <a:solidFill>
                  <a:srgbClr val="BA7B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6" name="Freeform 237"/>
                <p:cNvSpPr>
                  <a:spLocks/>
                </p:cNvSpPr>
                <p:nvPr/>
              </p:nvSpPr>
              <p:spPr bwMode="auto">
                <a:xfrm>
                  <a:off x="4094" y="2259"/>
                  <a:ext cx="13" cy="14"/>
                </a:xfrm>
                <a:custGeom>
                  <a:avLst/>
                  <a:gdLst/>
                  <a:ahLst/>
                  <a:cxnLst>
                    <a:cxn ang="0">
                      <a:pos x="114" y="64"/>
                    </a:cxn>
                    <a:cxn ang="0">
                      <a:pos x="114" y="69"/>
                    </a:cxn>
                    <a:cxn ang="0">
                      <a:pos x="113" y="76"/>
                    </a:cxn>
                    <a:cxn ang="0">
                      <a:pos x="111" y="83"/>
                    </a:cxn>
                    <a:cxn ang="0">
                      <a:pos x="108" y="88"/>
                    </a:cxn>
                    <a:cxn ang="0">
                      <a:pos x="106" y="94"/>
                    </a:cxn>
                    <a:cxn ang="0">
                      <a:pos x="103" y="99"/>
                    </a:cxn>
                    <a:cxn ang="0">
                      <a:pos x="100" y="103"/>
                    </a:cxn>
                    <a:cxn ang="0">
                      <a:pos x="95" y="109"/>
                    </a:cxn>
                    <a:cxn ang="0">
                      <a:pos x="91" y="112"/>
                    </a:cxn>
                    <a:cxn ang="0">
                      <a:pos x="85" y="117"/>
                    </a:cxn>
                    <a:cxn ang="0">
                      <a:pos x="80" y="120"/>
                    </a:cxn>
                    <a:cxn ang="0">
                      <a:pos x="74" y="122"/>
                    </a:cxn>
                    <a:cxn ang="0">
                      <a:pos x="69" y="124"/>
                    </a:cxn>
                    <a:cxn ang="0">
                      <a:pos x="64" y="125"/>
                    </a:cxn>
                    <a:cxn ang="0">
                      <a:pos x="57" y="126"/>
                    </a:cxn>
                    <a:cxn ang="0">
                      <a:pos x="50" y="126"/>
                    </a:cxn>
                    <a:cxn ang="0">
                      <a:pos x="43" y="126"/>
                    </a:cxn>
                    <a:cxn ang="0">
                      <a:pos x="35" y="125"/>
                    </a:cxn>
                    <a:cxn ang="0">
                      <a:pos x="28" y="123"/>
                    </a:cxn>
                    <a:cxn ang="0">
                      <a:pos x="22" y="120"/>
                    </a:cxn>
                    <a:cxn ang="0">
                      <a:pos x="15" y="117"/>
                    </a:cxn>
                    <a:cxn ang="0">
                      <a:pos x="10" y="112"/>
                    </a:cxn>
                    <a:cxn ang="0">
                      <a:pos x="4" y="108"/>
                    </a:cxn>
                    <a:cxn ang="0">
                      <a:pos x="0" y="102"/>
                    </a:cxn>
                    <a:cxn ang="0">
                      <a:pos x="28" y="4"/>
                    </a:cxn>
                    <a:cxn ang="0">
                      <a:pos x="39" y="1"/>
                    </a:cxn>
                    <a:cxn ang="0">
                      <a:pos x="50" y="0"/>
                    </a:cxn>
                    <a:cxn ang="0">
                      <a:pos x="58" y="0"/>
                    </a:cxn>
                    <a:cxn ang="0">
                      <a:pos x="66" y="1"/>
                    </a:cxn>
                    <a:cxn ang="0">
                      <a:pos x="72" y="4"/>
                    </a:cxn>
                    <a:cxn ang="0">
                      <a:pos x="79" y="7"/>
                    </a:cxn>
                    <a:cxn ang="0">
                      <a:pos x="89" y="19"/>
                    </a:cxn>
                    <a:cxn ang="0">
                      <a:pos x="98" y="32"/>
                    </a:cxn>
                    <a:cxn ang="0">
                      <a:pos x="106" y="46"/>
                    </a:cxn>
                    <a:cxn ang="0">
                      <a:pos x="114" y="59"/>
                    </a:cxn>
                    <a:cxn ang="0">
                      <a:pos x="114" y="64"/>
                    </a:cxn>
                  </a:cxnLst>
                  <a:rect l="0" t="0" r="r" b="b"/>
                  <a:pathLst>
                    <a:path w="114" h="126">
                      <a:moveTo>
                        <a:pt x="114" y="64"/>
                      </a:moveTo>
                      <a:lnTo>
                        <a:pt x="114" y="69"/>
                      </a:lnTo>
                      <a:lnTo>
                        <a:pt x="113" y="76"/>
                      </a:lnTo>
                      <a:lnTo>
                        <a:pt x="111" y="83"/>
                      </a:lnTo>
                      <a:lnTo>
                        <a:pt x="108" y="88"/>
                      </a:lnTo>
                      <a:lnTo>
                        <a:pt x="106" y="94"/>
                      </a:lnTo>
                      <a:lnTo>
                        <a:pt x="103" y="99"/>
                      </a:lnTo>
                      <a:lnTo>
                        <a:pt x="100" y="103"/>
                      </a:lnTo>
                      <a:lnTo>
                        <a:pt x="95" y="109"/>
                      </a:lnTo>
                      <a:lnTo>
                        <a:pt x="91" y="112"/>
                      </a:lnTo>
                      <a:lnTo>
                        <a:pt x="85" y="117"/>
                      </a:lnTo>
                      <a:lnTo>
                        <a:pt x="80" y="120"/>
                      </a:lnTo>
                      <a:lnTo>
                        <a:pt x="74" y="122"/>
                      </a:lnTo>
                      <a:lnTo>
                        <a:pt x="69" y="124"/>
                      </a:lnTo>
                      <a:lnTo>
                        <a:pt x="64" y="125"/>
                      </a:lnTo>
                      <a:lnTo>
                        <a:pt x="57" y="126"/>
                      </a:lnTo>
                      <a:lnTo>
                        <a:pt x="50" y="126"/>
                      </a:lnTo>
                      <a:lnTo>
                        <a:pt x="43" y="126"/>
                      </a:lnTo>
                      <a:lnTo>
                        <a:pt x="35" y="125"/>
                      </a:lnTo>
                      <a:lnTo>
                        <a:pt x="28" y="123"/>
                      </a:lnTo>
                      <a:lnTo>
                        <a:pt x="22" y="120"/>
                      </a:lnTo>
                      <a:lnTo>
                        <a:pt x="15" y="117"/>
                      </a:lnTo>
                      <a:lnTo>
                        <a:pt x="10" y="112"/>
                      </a:lnTo>
                      <a:lnTo>
                        <a:pt x="4" y="108"/>
                      </a:lnTo>
                      <a:lnTo>
                        <a:pt x="0" y="102"/>
                      </a:lnTo>
                      <a:lnTo>
                        <a:pt x="28" y="4"/>
                      </a:lnTo>
                      <a:lnTo>
                        <a:pt x="39" y="1"/>
                      </a:lnTo>
                      <a:lnTo>
                        <a:pt x="50" y="0"/>
                      </a:lnTo>
                      <a:lnTo>
                        <a:pt x="58" y="0"/>
                      </a:lnTo>
                      <a:lnTo>
                        <a:pt x="66" y="1"/>
                      </a:lnTo>
                      <a:lnTo>
                        <a:pt x="72" y="4"/>
                      </a:lnTo>
                      <a:lnTo>
                        <a:pt x="79" y="7"/>
                      </a:lnTo>
                      <a:lnTo>
                        <a:pt x="89" y="19"/>
                      </a:lnTo>
                      <a:lnTo>
                        <a:pt x="98" y="32"/>
                      </a:lnTo>
                      <a:lnTo>
                        <a:pt x="106" y="46"/>
                      </a:lnTo>
                      <a:lnTo>
                        <a:pt x="114" y="59"/>
                      </a:lnTo>
                      <a:lnTo>
                        <a:pt x="114" y="64"/>
                      </a:lnTo>
                      <a:close/>
                    </a:path>
                  </a:pathLst>
                </a:custGeom>
                <a:solidFill>
                  <a:srgbClr val="BA7C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7" name="Freeform 238"/>
                <p:cNvSpPr>
                  <a:spLocks/>
                </p:cNvSpPr>
                <p:nvPr/>
              </p:nvSpPr>
              <p:spPr bwMode="auto">
                <a:xfrm>
                  <a:off x="4094" y="2260"/>
                  <a:ext cx="13" cy="13"/>
                </a:xfrm>
                <a:custGeom>
                  <a:avLst/>
                  <a:gdLst/>
                  <a:ahLst/>
                  <a:cxnLst>
                    <a:cxn ang="0">
                      <a:pos x="113" y="63"/>
                    </a:cxn>
                    <a:cxn ang="0">
                      <a:pos x="113" y="68"/>
                    </a:cxn>
                    <a:cxn ang="0">
                      <a:pos x="112" y="75"/>
                    </a:cxn>
                    <a:cxn ang="0">
                      <a:pos x="110" y="82"/>
                    </a:cxn>
                    <a:cxn ang="0">
                      <a:pos x="107" y="87"/>
                    </a:cxn>
                    <a:cxn ang="0">
                      <a:pos x="105" y="93"/>
                    </a:cxn>
                    <a:cxn ang="0">
                      <a:pos x="102" y="97"/>
                    </a:cxn>
                    <a:cxn ang="0">
                      <a:pos x="99" y="102"/>
                    </a:cxn>
                    <a:cxn ang="0">
                      <a:pos x="94" y="107"/>
                    </a:cxn>
                    <a:cxn ang="0">
                      <a:pos x="90" y="111"/>
                    </a:cxn>
                    <a:cxn ang="0">
                      <a:pos x="85" y="114"/>
                    </a:cxn>
                    <a:cxn ang="0">
                      <a:pos x="80" y="118"/>
                    </a:cxn>
                    <a:cxn ang="0">
                      <a:pos x="74" y="120"/>
                    </a:cxn>
                    <a:cxn ang="0">
                      <a:pos x="69" y="122"/>
                    </a:cxn>
                    <a:cxn ang="0">
                      <a:pos x="62" y="123"/>
                    </a:cxn>
                    <a:cxn ang="0">
                      <a:pos x="57" y="124"/>
                    </a:cxn>
                    <a:cxn ang="0">
                      <a:pos x="50" y="125"/>
                    </a:cxn>
                    <a:cxn ang="0">
                      <a:pos x="43" y="124"/>
                    </a:cxn>
                    <a:cxn ang="0">
                      <a:pos x="35" y="123"/>
                    </a:cxn>
                    <a:cxn ang="0">
                      <a:pos x="28" y="121"/>
                    </a:cxn>
                    <a:cxn ang="0">
                      <a:pos x="22" y="118"/>
                    </a:cxn>
                    <a:cxn ang="0">
                      <a:pos x="15" y="114"/>
                    </a:cxn>
                    <a:cxn ang="0">
                      <a:pos x="10" y="110"/>
                    </a:cxn>
                    <a:cxn ang="0">
                      <a:pos x="4" y="106"/>
                    </a:cxn>
                    <a:cxn ang="0">
                      <a:pos x="0" y="100"/>
                    </a:cxn>
                    <a:cxn ang="0">
                      <a:pos x="27" y="4"/>
                    </a:cxn>
                    <a:cxn ang="0">
                      <a:pos x="38" y="1"/>
                    </a:cxn>
                    <a:cxn ang="0">
                      <a:pos x="50" y="0"/>
                    </a:cxn>
                    <a:cxn ang="0">
                      <a:pos x="58" y="0"/>
                    </a:cxn>
                    <a:cxn ang="0">
                      <a:pos x="67" y="3"/>
                    </a:cxn>
                    <a:cxn ang="0">
                      <a:pos x="74" y="5"/>
                    </a:cxn>
                    <a:cxn ang="0">
                      <a:pos x="81" y="8"/>
                    </a:cxn>
                    <a:cxn ang="0">
                      <a:pos x="90" y="20"/>
                    </a:cxn>
                    <a:cxn ang="0">
                      <a:pos x="98" y="31"/>
                    </a:cxn>
                    <a:cxn ang="0">
                      <a:pos x="105" y="43"/>
                    </a:cxn>
                    <a:cxn ang="0">
                      <a:pos x="113" y="55"/>
                    </a:cxn>
                    <a:cxn ang="0">
                      <a:pos x="113" y="58"/>
                    </a:cxn>
                    <a:cxn ang="0">
                      <a:pos x="113" y="63"/>
                    </a:cxn>
                  </a:cxnLst>
                  <a:rect l="0" t="0" r="r" b="b"/>
                  <a:pathLst>
                    <a:path w="113" h="125">
                      <a:moveTo>
                        <a:pt x="113" y="63"/>
                      </a:moveTo>
                      <a:lnTo>
                        <a:pt x="113" y="68"/>
                      </a:lnTo>
                      <a:lnTo>
                        <a:pt x="112" y="75"/>
                      </a:lnTo>
                      <a:lnTo>
                        <a:pt x="110" y="82"/>
                      </a:lnTo>
                      <a:lnTo>
                        <a:pt x="107" y="87"/>
                      </a:lnTo>
                      <a:lnTo>
                        <a:pt x="105" y="93"/>
                      </a:lnTo>
                      <a:lnTo>
                        <a:pt x="102" y="97"/>
                      </a:lnTo>
                      <a:lnTo>
                        <a:pt x="99" y="102"/>
                      </a:lnTo>
                      <a:lnTo>
                        <a:pt x="94" y="107"/>
                      </a:lnTo>
                      <a:lnTo>
                        <a:pt x="90" y="111"/>
                      </a:lnTo>
                      <a:lnTo>
                        <a:pt x="85" y="114"/>
                      </a:lnTo>
                      <a:lnTo>
                        <a:pt x="80" y="118"/>
                      </a:lnTo>
                      <a:lnTo>
                        <a:pt x="74" y="120"/>
                      </a:lnTo>
                      <a:lnTo>
                        <a:pt x="69" y="122"/>
                      </a:lnTo>
                      <a:lnTo>
                        <a:pt x="62" y="123"/>
                      </a:lnTo>
                      <a:lnTo>
                        <a:pt x="57" y="124"/>
                      </a:lnTo>
                      <a:lnTo>
                        <a:pt x="50" y="125"/>
                      </a:lnTo>
                      <a:lnTo>
                        <a:pt x="43" y="124"/>
                      </a:lnTo>
                      <a:lnTo>
                        <a:pt x="35" y="123"/>
                      </a:lnTo>
                      <a:lnTo>
                        <a:pt x="28" y="121"/>
                      </a:lnTo>
                      <a:lnTo>
                        <a:pt x="22" y="118"/>
                      </a:lnTo>
                      <a:lnTo>
                        <a:pt x="15" y="114"/>
                      </a:lnTo>
                      <a:lnTo>
                        <a:pt x="10" y="110"/>
                      </a:lnTo>
                      <a:lnTo>
                        <a:pt x="4" y="106"/>
                      </a:lnTo>
                      <a:lnTo>
                        <a:pt x="0" y="100"/>
                      </a:lnTo>
                      <a:lnTo>
                        <a:pt x="27" y="4"/>
                      </a:lnTo>
                      <a:lnTo>
                        <a:pt x="38" y="1"/>
                      </a:lnTo>
                      <a:lnTo>
                        <a:pt x="50" y="0"/>
                      </a:lnTo>
                      <a:lnTo>
                        <a:pt x="58" y="0"/>
                      </a:lnTo>
                      <a:lnTo>
                        <a:pt x="67" y="3"/>
                      </a:lnTo>
                      <a:lnTo>
                        <a:pt x="74" y="5"/>
                      </a:lnTo>
                      <a:lnTo>
                        <a:pt x="81" y="8"/>
                      </a:lnTo>
                      <a:lnTo>
                        <a:pt x="90" y="20"/>
                      </a:lnTo>
                      <a:lnTo>
                        <a:pt x="98" y="31"/>
                      </a:lnTo>
                      <a:lnTo>
                        <a:pt x="105" y="43"/>
                      </a:lnTo>
                      <a:lnTo>
                        <a:pt x="113" y="55"/>
                      </a:lnTo>
                      <a:lnTo>
                        <a:pt x="113" y="58"/>
                      </a:lnTo>
                      <a:lnTo>
                        <a:pt x="113" y="63"/>
                      </a:lnTo>
                      <a:close/>
                    </a:path>
                  </a:pathLst>
                </a:custGeom>
                <a:solidFill>
                  <a:srgbClr val="BA7C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8" name="Freeform 239"/>
                <p:cNvSpPr>
                  <a:spLocks/>
                </p:cNvSpPr>
                <p:nvPr/>
              </p:nvSpPr>
              <p:spPr bwMode="auto">
                <a:xfrm>
                  <a:off x="4094" y="2260"/>
                  <a:ext cx="13" cy="13"/>
                </a:xfrm>
                <a:custGeom>
                  <a:avLst/>
                  <a:gdLst/>
                  <a:ahLst/>
                  <a:cxnLst>
                    <a:cxn ang="0">
                      <a:pos x="111" y="62"/>
                    </a:cxn>
                    <a:cxn ang="0">
                      <a:pos x="111" y="67"/>
                    </a:cxn>
                    <a:cxn ang="0">
                      <a:pos x="110" y="74"/>
                    </a:cxn>
                    <a:cxn ang="0">
                      <a:pos x="107" y="79"/>
                    </a:cxn>
                    <a:cxn ang="0">
                      <a:pos x="106" y="85"/>
                    </a:cxn>
                    <a:cxn ang="0">
                      <a:pos x="103" y="90"/>
                    </a:cxn>
                    <a:cxn ang="0">
                      <a:pos x="100" y="96"/>
                    </a:cxn>
                    <a:cxn ang="0">
                      <a:pos x="97" y="100"/>
                    </a:cxn>
                    <a:cxn ang="0">
                      <a:pos x="93" y="105"/>
                    </a:cxn>
                    <a:cxn ang="0">
                      <a:pos x="89" y="109"/>
                    </a:cxn>
                    <a:cxn ang="0">
                      <a:pos x="83" y="112"/>
                    </a:cxn>
                    <a:cxn ang="0">
                      <a:pos x="79" y="116"/>
                    </a:cxn>
                    <a:cxn ang="0">
                      <a:pos x="73" y="118"/>
                    </a:cxn>
                    <a:cxn ang="0">
                      <a:pos x="68" y="120"/>
                    </a:cxn>
                    <a:cxn ang="0">
                      <a:pos x="61" y="121"/>
                    </a:cxn>
                    <a:cxn ang="0">
                      <a:pos x="56" y="122"/>
                    </a:cxn>
                    <a:cxn ang="0">
                      <a:pos x="49" y="123"/>
                    </a:cxn>
                    <a:cxn ang="0">
                      <a:pos x="42" y="122"/>
                    </a:cxn>
                    <a:cxn ang="0">
                      <a:pos x="34" y="121"/>
                    </a:cxn>
                    <a:cxn ang="0">
                      <a:pos x="27" y="119"/>
                    </a:cxn>
                    <a:cxn ang="0">
                      <a:pos x="21" y="116"/>
                    </a:cxn>
                    <a:cxn ang="0">
                      <a:pos x="14" y="112"/>
                    </a:cxn>
                    <a:cxn ang="0">
                      <a:pos x="9" y="108"/>
                    </a:cxn>
                    <a:cxn ang="0">
                      <a:pos x="4" y="102"/>
                    </a:cxn>
                    <a:cxn ang="0">
                      <a:pos x="0" y="97"/>
                    </a:cxn>
                    <a:cxn ang="0">
                      <a:pos x="26" y="5"/>
                    </a:cxn>
                    <a:cxn ang="0">
                      <a:pos x="32" y="3"/>
                    </a:cxn>
                    <a:cxn ang="0">
                      <a:pos x="37" y="2"/>
                    </a:cxn>
                    <a:cxn ang="0">
                      <a:pos x="43" y="0"/>
                    </a:cxn>
                    <a:cxn ang="0">
                      <a:pos x="49" y="0"/>
                    </a:cxn>
                    <a:cxn ang="0">
                      <a:pos x="58" y="0"/>
                    </a:cxn>
                    <a:cxn ang="0">
                      <a:pos x="67" y="3"/>
                    </a:cxn>
                    <a:cxn ang="0">
                      <a:pos x="75" y="6"/>
                    </a:cxn>
                    <a:cxn ang="0">
                      <a:pos x="82" y="9"/>
                    </a:cxn>
                    <a:cxn ang="0">
                      <a:pos x="89" y="20"/>
                    </a:cxn>
                    <a:cxn ang="0">
                      <a:pos x="97" y="30"/>
                    </a:cxn>
                    <a:cxn ang="0">
                      <a:pos x="103" y="41"/>
                    </a:cxn>
                    <a:cxn ang="0">
                      <a:pos x="110" y="52"/>
                    </a:cxn>
                    <a:cxn ang="0">
                      <a:pos x="111" y="56"/>
                    </a:cxn>
                    <a:cxn ang="0">
                      <a:pos x="111" y="62"/>
                    </a:cxn>
                  </a:cxnLst>
                  <a:rect l="0" t="0" r="r" b="b"/>
                  <a:pathLst>
                    <a:path w="111" h="123">
                      <a:moveTo>
                        <a:pt x="111" y="62"/>
                      </a:moveTo>
                      <a:lnTo>
                        <a:pt x="111" y="67"/>
                      </a:lnTo>
                      <a:lnTo>
                        <a:pt x="110" y="74"/>
                      </a:lnTo>
                      <a:lnTo>
                        <a:pt x="107" y="79"/>
                      </a:lnTo>
                      <a:lnTo>
                        <a:pt x="106" y="85"/>
                      </a:lnTo>
                      <a:lnTo>
                        <a:pt x="103" y="90"/>
                      </a:lnTo>
                      <a:lnTo>
                        <a:pt x="100" y="96"/>
                      </a:lnTo>
                      <a:lnTo>
                        <a:pt x="97" y="100"/>
                      </a:lnTo>
                      <a:lnTo>
                        <a:pt x="93" y="105"/>
                      </a:lnTo>
                      <a:lnTo>
                        <a:pt x="89" y="109"/>
                      </a:lnTo>
                      <a:lnTo>
                        <a:pt x="83" y="112"/>
                      </a:lnTo>
                      <a:lnTo>
                        <a:pt x="79" y="116"/>
                      </a:lnTo>
                      <a:lnTo>
                        <a:pt x="73" y="118"/>
                      </a:lnTo>
                      <a:lnTo>
                        <a:pt x="68" y="120"/>
                      </a:lnTo>
                      <a:lnTo>
                        <a:pt x="61" y="121"/>
                      </a:lnTo>
                      <a:lnTo>
                        <a:pt x="56" y="122"/>
                      </a:lnTo>
                      <a:lnTo>
                        <a:pt x="49" y="123"/>
                      </a:lnTo>
                      <a:lnTo>
                        <a:pt x="42" y="122"/>
                      </a:lnTo>
                      <a:lnTo>
                        <a:pt x="34" y="121"/>
                      </a:lnTo>
                      <a:lnTo>
                        <a:pt x="27" y="119"/>
                      </a:lnTo>
                      <a:lnTo>
                        <a:pt x="21" y="116"/>
                      </a:lnTo>
                      <a:lnTo>
                        <a:pt x="14" y="112"/>
                      </a:lnTo>
                      <a:lnTo>
                        <a:pt x="9" y="108"/>
                      </a:lnTo>
                      <a:lnTo>
                        <a:pt x="4" y="102"/>
                      </a:lnTo>
                      <a:lnTo>
                        <a:pt x="0" y="97"/>
                      </a:lnTo>
                      <a:lnTo>
                        <a:pt x="26" y="5"/>
                      </a:lnTo>
                      <a:lnTo>
                        <a:pt x="32" y="3"/>
                      </a:lnTo>
                      <a:lnTo>
                        <a:pt x="37" y="2"/>
                      </a:lnTo>
                      <a:lnTo>
                        <a:pt x="43" y="0"/>
                      </a:lnTo>
                      <a:lnTo>
                        <a:pt x="49" y="0"/>
                      </a:lnTo>
                      <a:lnTo>
                        <a:pt x="58" y="0"/>
                      </a:lnTo>
                      <a:lnTo>
                        <a:pt x="67" y="3"/>
                      </a:lnTo>
                      <a:lnTo>
                        <a:pt x="75" y="6"/>
                      </a:lnTo>
                      <a:lnTo>
                        <a:pt x="82" y="9"/>
                      </a:lnTo>
                      <a:lnTo>
                        <a:pt x="89" y="20"/>
                      </a:lnTo>
                      <a:lnTo>
                        <a:pt x="97" y="30"/>
                      </a:lnTo>
                      <a:lnTo>
                        <a:pt x="103" y="41"/>
                      </a:lnTo>
                      <a:lnTo>
                        <a:pt x="110" y="52"/>
                      </a:lnTo>
                      <a:lnTo>
                        <a:pt x="111" y="56"/>
                      </a:lnTo>
                      <a:lnTo>
                        <a:pt x="111" y="62"/>
                      </a:lnTo>
                      <a:close/>
                    </a:path>
                  </a:pathLst>
                </a:custGeom>
                <a:solidFill>
                  <a:srgbClr val="BB7DA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9" name="Freeform 240"/>
                <p:cNvSpPr>
                  <a:spLocks/>
                </p:cNvSpPr>
                <p:nvPr/>
              </p:nvSpPr>
              <p:spPr bwMode="auto">
                <a:xfrm>
                  <a:off x="4094" y="2260"/>
                  <a:ext cx="13" cy="13"/>
                </a:xfrm>
                <a:custGeom>
                  <a:avLst/>
                  <a:gdLst/>
                  <a:ahLst/>
                  <a:cxnLst>
                    <a:cxn ang="0">
                      <a:pos x="110" y="60"/>
                    </a:cxn>
                    <a:cxn ang="0">
                      <a:pos x="110" y="65"/>
                    </a:cxn>
                    <a:cxn ang="0">
                      <a:pos x="109" y="72"/>
                    </a:cxn>
                    <a:cxn ang="0">
                      <a:pos x="106" y="77"/>
                    </a:cxn>
                    <a:cxn ang="0">
                      <a:pos x="105" y="83"/>
                    </a:cxn>
                    <a:cxn ang="0">
                      <a:pos x="102" y="88"/>
                    </a:cxn>
                    <a:cxn ang="0">
                      <a:pos x="100" y="93"/>
                    </a:cxn>
                    <a:cxn ang="0">
                      <a:pos x="95" y="98"/>
                    </a:cxn>
                    <a:cxn ang="0">
                      <a:pos x="92" y="102"/>
                    </a:cxn>
                    <a:cxn ang="0">
                      <a:pos x="88" y="106"/>
                    </a:cxn>
                    <a:cxn ang="0">
                      <a:pos x="83" y="109"/>
                    </a:cxn>
                    <a:cxn ang="0">
                      <a:pos x="78" y="113"/>
                    </a:cxn>
                    <a:cxn ang="0">
                      <a:pos x="72" y="115"/>
                    </a:cxn>
                    <a:cxn ang="0">
                      <a:pos x="67" y="117"/>
                    </a:cxn>
                    <a:cxn ang="0">
                      <a:pos x="61" y="119"/>
                    </a:cxn>
                    <a:cxn ang="0">
                      <a:pos x="56" y="119"/>
                    </a:cxn>
                    <a:cxn ang="0">
                      <a:pos x="49" y="120"/>
                    </a:cxn>
                    <a:cxn ang="0">
                      <a:pos x="42" y="119"/>
                    </a:cxn>
                    <a:cxn ang="0">
                      <a:pos x="34" y="118"/>
                    </a:cxn>
                    <a:cxn ang="0">
                      <a:pos x="27" y="116"/>
                    </a:cxn>
                    <a:cxn ang="0">
                      <a:pos x="21" y="113"/>
                    </a:cxn>
                    <a:cxn ang="0">
                      <a:pos x="14" y="109"/>
                    </a:cxn>
                    <a:cxn ang="0">
                      <a:pos x="9" y="105"/>
                    </a:cxn>
                    <a:cxn ang="0">
                      <a:pos x="4" y="99"/>
                    </a:cxn>
                    <a:cxn ang="0">
                      <a:pos x="0" y="94"/>
                    </a:cxn>
                    <a:cxn ang="0">
                      <a:pos x="26" y="4"/>
                    </a:cxn>
                    <a:cxn ang="0">
                      <a:pos x="32" y="2"/>
                    </a:cxn>
                    <a:cxn ang="0">
                      <a:pos x="37" y="1"/>
                    </a:cxn>
                    <a:cxn ang="0">
                      <a:pos x="43" y="0"/>
                    </a:cxn>
                    <a:cxn ang="0">
                      <a:pos x="49" y="0"/>
                    </a:cxn>
                    <a:cxn ang="0">
                      <a:pos x="58" y="0"/>
                    </a:cxn>
                    <a:cxn ang="0">
                      <a:pos x="68" y="2"/>
                    </a:cxn>
                    <a:cxn ang="0">
                      <a:pos x="76" y="5"/>
                    </a:cxn>
                    <a:cxn ang="0">
                      <a:pos x="83" y="9"/>
                    </a:cxn>
                    <a:cxn ang="0">
                      <a:pos x="90" y="19"/>
                    </a:cxn>
                    <a:cxn ang="0">
                      <a:pos x="97" y="28"/>
                    </a:cxn>
                    <a:cxn ang="0">
                      <a:pos x="103" y="38"/>
                    </a:cxn>
                    <a:cxn ang="0">
                      <a:pos x="109" y="48"/>
                    </a:cxn>
                    <a:cxn ang="0">
                      <a:pos x="110" y="53"/>
                    </a:cxn>
                    <a:cxn ang="0">
                      <a:pos x="110" y="60"/>
                    </a:cxn>
                  </a:cxnLst>
                  <a:rect l="0" t="0" r="r" b="b"/>
                  <a:pathLst>
                    <a:path w="110" h="120">
                      <a:moveTo>
                        <a:pt x="110" y="60"/>
                      </a:moveTo>
                      <a:lnTo>
                        <a:pt x="110" y="65"/>
                      </a:lnTo>
                      <a:lnTo>
                        <a:pt x="109" y="72"/>
                      </a:lnTo>
                      <a:lnTo>
                        <a:pt x="106" y="77"/>
                      </a:lnTo>
                      <a:lnTo>
                        <a:pt x="105" y="83"/>
                      </a:lnTo>
                      <a:lnTo>
                        <a:pt x="102" y="88"/>
                      </a:lnTo>
                      <a:lnTo>
                        <a:pt x="100" y="93"/>
                      </a:lnTo>
                      <a:lnTo>
                        <a:pt x="95" y="98"/>
                      </a:lnTo>
                      <a:lnTo>
                        <a:pt x="92" y="102"/>
                      </a:lnTo>
                      <a:lnTo>
                        <a:pt x="88" y="106"/>
                      </a:lnTo>
                      <a:lnTo>
                        <a:pt x="83" y="109"/>
                      </a:lnTo>
                      <a:lnTo>
                        <a:pt x="78" y="113"/>
                      </a:lnTo>
                      <a:lnTo>
                        <a:pt x="72" y="115"/>
                      </a:lnTo>
                      <a:lnTo>
                        <a:pt x="67" y="117"/>
                      </a:lnTo>
                      <a:lnTo>
                        <a:pt x="61" y="119"/>
                      </a:lnTo>
                      <a:lnTo>
                        <a:pt x="56" y="119"/>
                      </a:lnTo>
                      <a:lnTo>
                        <a:pt x="49" y="120"/>
                      </a:lnTo>
                      <a:lnTo>
                        <a:pt x="42" y="119"/>
                      </a:lnTo>
                      <a:lnTo>
                        <a:pt x="34" y="118"/>
                      </a:lnTo>
                      <a:lnTo>
                        <a:pt x="27" y="116"/>
                      </a:lnTo>
                      <a:lnTo>
                        <a:pt x="21" y="113"/>
                      </a:lnTo>
                      <a:lnTo>
                        <a:pt x="14" y="109"/>
                      </a:lnTo>
                      <a:lnTo>
                        <a:pt x="9" y="105"/>
                      </a:lnTo>
                      <a:lnTo>
                        <a:pt x="4" y="99"/>
                      </a:lnTo>
                      <a:lnTo>
                        <a:pt x="0" y="94"/>
                      </a:lnTo>
                      <a:lnTo>
                        <a:pt x="26" y="4"/>
                      </a:lnTo>
                      <a:lnTo>
                        <a:pt x="32" y="2"/>
                      </a:lnTo>
                      <a:lnTo>
                        <a:pt x="37" y="1"/>
                      </a:lnTo>
                      <a:lnTo>
                        <a:pt x="43" y="0"/>
                      </a:lnTo>
                      <a:lnTo>
                        <a:pt x="49" y="0"/>
                      </a:lnTo>
                      <a:lnTo>
                        <a:pt x="58" y="0"/>
                      </a:lnTo>
                      <a:lnTo>
                        <a:pt x="68" y="2"/>
                      </a:lnTo>
                      <a:lnTo>
                        <a:pt x="76" y="5"/>
                      </a:lnTo>
                      <a:lnTo>
                        <a:pt x="83" y="9"/>
                      </a:lnTo>
                      <a:lnTo>
                        <a:pt x="90" y="19"/>
                      </a:lnTo>
                      <a:lnTo>
                        <a:pt x="97" y="28"/>
                      </a:lnTo>
                      <a:lnTo>
                        <a:pt x="103" y="38"/>
                      </a:lnTo>
                      <a:lnTo>
                        <a:pt x="109" y="48"/>
                      </a:lnTo>
                      <a:lnTo>
                        <a:pt x="110" y="53"/>
                      </a:lnTo>
                      <a:lnTo>
                        <a:pt x="110" y="60"/>
                      </a:lnTo>
                      <a:close/>
                    </a:path>
                  </a:pathLst>
                </a:custGeom>
                <a:solidFill>
                  <a:srgbClr val="BB7EA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0" name="Freeform 241"/>
                <p:cNvSpPr>
                  <a:spLocks/>
                </p:cNvSpPr>
                <p:nvPr/>
              </p:nvSpPr>
              <p:spPr bwMode="auto">
                <a:xfrm>
                  <a:off x="4094" y="2260"/>
                  <a:ext cx="13" cy="13"/>
                </a:xfrm>
                <a:custGeom>
                  <a:avLst/>
                  <a:gdLst/>
                  <a:ahLst/>
                  <a:cxnLst>
                    <a:cxn ang="0">
                      <a:pos x="109" y="59"/>
                    </a:cxn>
                    <a:cxn ang="0">
                      <a:pos x="109" y="64"/>
                    </a:cxn>
                    <a:cxn ang="0">
                      <a:pos x="107" y="70"/>
                    </a:cxn>
                    <a:cxn ang="0">
                      <a:pos x="106" y="76"/>
                    </a:cxn>
                    <a:cxn ang="0">
                      <a:pos x="104" y="82"/>
                    </a:cxn>
                    <a:cxn ang="0">
                      <a:pos x="99" y="92"/>
                    </a:cxn>
                    <a:cxn ang="0">
                      <a:pos x="91" y="101"/>
                    </a:cxn>
                    <a:cxn ang="0">
                      <a:pos x="87" y="104"/>
                    </a:cxn>
                    <a:cxn ang="0">
                      <a:pos x="82" y="107"/>
                    </a:cxn>
                    <a:cxn ang="0">
                      <a:pos x="78" y="110"/>
                    </a:cxn>
                    <a:cxn ang="0">
                      <a:pos x="72" y="113"/>
                    </a:cxn>
                    <a:cxn ang="0">
                      <a:pos x="67" y="115"/>
                    </a:cxn>
                    <a:cxn ang="0">
                      <a:pos x="61" y="117"/>
                    </a:cxn>
                    <a:cxn ang="0">
                      <a:pos x="55" y="117"/>
                    </a:cxn>
                    <a:cxn ang="0">
                      <a:pos x="49" y="118"/>
                    </a:cxn>
                    <a:cxn ang="0">
                      <a:pos x="42" y="117"/>
                    </a:cxn>
                    <a:cxn ang="0">
                      <a:pos x="34" y="116"/>
                    </a:cxn>
                    <a:cxn ang="0">
                      <a:pos x="27" y="114"/>
                    </a:cxn>
                    <a:cxn ang="0">
                      <a:pos x="21" y="110"/>
                    </a:cxn>
                    <a:cxn ang="0">
                      <a:pos x="15" y="107"/>
                    </a:cxn>
                    <a:cxn ang="0">
                      <a:pos x="10" y="103"/>
                    </a:cxn>
                    <a:cxn ang="0">
                      <a:pos x="4" y="97"/>
                    </a:cxn>
                    <a:cxn ang="0">
                      <a:pos x="0" y="92"/>
                    </a:cxn>
                    <a:cxn ang="0">
                      <a:pos x="25" y="4"/>
                    </a:cxn>
                    <a:cxn ang="0">
                      <a:pos x="31" y="2"/>
                    </a:cxn>
                    <a:cxn ang="0">
                      <a:pos x="37" y="1"/>
                    </a:cxn>
                    <a:cxn ang="0">
                      <a:pos x="43" y="0"/>
                    </a:cxn>
                    <a:cxn ang="0">
                      <a:pos x="49" y="0"/>
                    </a:cxn>
                    <a:cxn ang="0">
                      <a:pos x="59" y="0"/>
                    </a:cxn>
                    <a:cxn ang="0">
                      <a:pos x="69" y="3"/>
                    </a:cxn>
                    <a:cxn ang="0">
                      <a:pos x="78" y="6"/>
                    </a:cxn>
                    <a:cxn ang="0">
                      <a:pos x="86" y="12"/>
                    </a:cxn>
                    <a:cxn ang="0">
                      <a:pos x="97" y="27"/>
                    </a:cxn>
                    <a:cxn ang="0">
                      <a:pos x="106" y="44"/>
                    </a:cxn>
                    <a:cxn ang="0">
                      <a:pos x="109" y="51"/>
                    </a:cxn>
                    <a:cxn ang="0">
                      <a:pos x="109" y="59"/>
                    </a:cxn>
                  </a:cxnLst>
                  <a:rect l="0" t="0" r="r" b="b"/>
                  <a:pathLst>
                    <a:path w="109" h="118">
                      <a:moveTo>
                        <a:pt x="109" y="59"/>
                      </a:moveTo>
                      <a:lnTo>
                        <a:pt x="109" y="64"/>
                      </a:lnTo>
                      <a:lnTo>
                        <a:pt x="107" y="70"/>
                      </a:lnTo>
                      <a:lnTo>
                        <a:pt x="106" y="76"/>
                      </a:lnTo>
                      <a:lnTo>
                        <a:pt x="104" y="82"/>
                      </a:lnTo>
                      <a:lnTo>
                        <a:pt x="99" y="92"/>
                      </a:lnTo>
                      <a:lnTo>
                        <a:pt x="91" y="101"/>
                      </a:lnTo>
                      <a:lnTo>
                        <a:pt x="87" y="104"/>
                      </a:lnTo>
                      <a:lnTo>
                        <a:pt x="82" y="107"/>
                      </a:lnTo>
                      <a:lnTo>
                        <a:pt x="78" y="110"/>
                      </a:lnTo>
                      <a:lnTo>
                        <a:pt x="72" y="113"/>
                      </a:lnTo>
                      <a:lnTo>
                        <a:pt x="67" y="115"/>
                      </a:lnTo>
                      <a:lnTo>
                        <a:pt x="61" y="117"/>
                      </a:lnTo>
                      <a:lnTo>
                        <a:pt x="55" y="117"/>
                      </a:lnTo>
                      <a:lnTo>
                        <a:pt x="49" y="118"/>
                      </a:lnTo>
                      <a:lnTo>
                        <a:pt x="42" y="117"/>
                      </a:lnTo>
                      <a:lnTo>
                        <a:pt x="34" y="116"/>
                      </a:lnTo>
                      <a:lnTo>
                        <a:pt x="27" y="114"/>
                      </a:lnTo>
                      <a:lnTo>
                        <a:pt x="21" y="110"/>
                      </a:lnTo>
                      <a:lnTo>
                        <a:pt x="15" y="107"/>
                      </a:lnTo>
                      <a:lnTo>
                        <a:pt x="10" y="103"/>
                      </a:lnTo>
                      <a:lnTo>
                        <a:pt x="4" y="97"/>
                      </a:lnTo>
                      <a:lnTo>
                        <a:pt x="0" y="92"/>
                      </a:lnTo>
                      <a:lnTo>
                        <a:pt x="25" y="4"/>
                      </a:lnTo>
                      <a:lnTo>
                        <a:pt x="31" y="2"/>
                      </a:lnTo>
                      <a:lnTo>
                        <a:pt x="37" y="1"/>
                      </a:lnTo>
                      <a:lnTo>
                        <a:pt x="43" y="0"/>
                      </a:lnTo>
                      <a:lnTo>
                        <a:pt x="49" y="0"/>
                      </a:lnTo>
                      <a:lnTo>
                        <a:pt x="59" y="0"/>
                      </a:lnTo>
                      <a:lnTo>
                        <a:pt x="69" y="3"/>
                      </a:lnTo>
                      <a:lnTo>
                        <a:pt x="78" y="6"/>
                      </a:lnTo>
                      <a:lnTo>
                        <a:pt x="86" y="12"/>
                      </a:lnTo>
                      <a:lnTo>
                        <a:pt x="97" y="27"/>
                      </a:lnTo>
                      <a:lnTo>
                        <a:pt x="106" y="44"/>
                      </a:lnTo>
                      <a:lnTo>
                        <a:pt x="109" y="51"/>
                      </a:lnTo>
                      <a:lnTo>
                        <a:pt x="109" y="59"/>
                      </a:lnTo>
                      <a:close/>
                    </a:path>
                  </a:pathLst>
                </a:custGeom>
                <a:solidFill>
                  <a:srgbClr val="BC7FA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1" name="Freeform 242"/>
                <p:cNvSpPr>
                  <a:spLocks/>
                </p:cNvSpPr>
                <p:nvPr/>
              </p:nvSpPr>
              <p:spPr bwMode="auto">
                <a:xfrm>
                  <a:off x="4095" y="2260"/>
                  <a:ext cx="11" cy="13"/>
                </a:xfrm>
                <a:custGeom>
                  <a:avLst/>
                  <a:gdLst/>
                  <a:ahLst/>
                  <a:cxnLst>
                    <a:cxn ang="0">
                      <a:pos x="106" y="58"/>
                    </a:cxn>
                    <a:cxn ang="0">
                      <a:pos x="106" y="63"/>
                    </a:cxn>
                    <a:cxn ang="0">
                      <a:pos x="105" y="69"/>
                    </a:cxn>
                    <a:cxn ang="0">
                      <a:pos x="104" y="74"/>
                    </a:cxn>
                    <a:cxn ang="0">
                      <a:pos x="102" y="80"/>
                    </a:cxn>
                    <a:cxn ang="0">
                      <a:pos x="97" y="90"/>
                    </a:cxn>
                    <a:cxn ang="0">
                      <a:pos x="89" y="98"/>
                    </a:cxn>
                    <a:cxn ang="0">
                      <a:pos x="81" y="106"/>
                    </a:cxn>
                    <a:cxn ang="0">
                      <a:pos x="71" y="111"/>
                    </a:cxn>
                    <a:cxn ang="0">
                      <a:pos x="66" y="113"/>
                    </a:cxn>
                    <a:cxn ang="0">
                      <a:pos x="60" y="115"/>
                    </a:cxn>
                    <a:cxn ang="0">
                      <a:pos x="54" y="115"/>
                    </a:cxn>
                    <a:cxn ang="0">
                      <a:pos x="48" y="116"/>
                    </a:cxn>
                    <a:cxn ang="0">
                      <a:pos x="41" y="115"/>
                    </a:cxn>
                    <a:cxn ang="0">
                      <a:pos x="34" y="114"/>
                    </a:cxn>
                    <a:cxn ang="0">
                      <a:pos x="26" y="112"/>
                    </a:cxn>
                    <a:cxn ang="0">
                      <a:pos x="20" y="108"/>
                    </a:cxn>
                    <a:cxn ang="0">
                      <a:pos x="14" y="105"/>
                    </a:cxn>
                    <a:cxn ang="0">
                      <a:pos x="9" y="101"/>
                    </a:cxn>
                    <a:cxn ang="0">
                      <a:pos x="3" y="95"/>
                    </a:cxn>
                    <a:cxn ang="0">
                      <a:pos x="0" y="90"/>
                    </a:cxn>
                    <a:cxn ang="0">
                      <a:pos x="24" y="4"/>
                    </a:cxn>
                    <a:cxn ang="0">
                      <a:pos x="30" y="2"/>
                    </a:cxn>
                    <a:cxn ang="0">
                      <a:pos x="36" y="1"/>
                    </a:cxn>
                    <a:cxn ang="0">
                      <a:pos x="42" y="0"/>
                    </a:cxn>
                    <a:cxn ang="0">
                      <a:pos x="48" y="0"/>
                    </a:cxn>
                    <a:cxn ang="0">
                      <a:pos x="59" y="1"/>
                    </a:cxn>
                    <a:cxn ang="0">
                      <a:pos x="69" y="3"/>
                    </a:cxn>
                    <a:cxn ang="0">
                      <a:pos x="79" y="8"/>
                    </a:cxn>
                    <a:cxn ang="0">
                      <a:pos x="87" y="14"/>
                    </a:cxn>
                    <a:cxn ang="0">
                      <a:pos x="96" y="26"/>
                    </a:cxn>
                    <a:cxn ang="0">
                      <a:pos x="103" y="38"/>
                    </a:cxn>
                    <a:cxn ang="0">
                      <a:pos x="105" y="48"/>
                    </a:cxn>
                    <a:cxn ang="0">
                      <a:pos x="106" y="58"/>
                    </a:cxn>
                  </a:cxnLst>
                  <a:rect l="0" t="0" r="r" b="b"/>
                  <a:pathLst>
                    <a:path w="106" h="116">
                      <a:moveTo>
                        <a:pt x="106" y="58"/>
                      </a:moveTo>
                      <a:lnTo>
                        <a:pt x="106" y="63"/>
                      </a:lnTo>
                      <a:lnTo>
                        <a:pt x="105" y="69"/>
                      </a:lnTo>
                      <a:lnTo>
                        <a:pt x="104" y="74"/>
                      </a:lnTo>
                      <a:lnTo>
                        <a:pt x="102" y="80"/>
                      </a:lnTo>
                      <a:lnTo>
                        <a:pt x="97" y="90"/>
                      </a:lnTo>
                      <a:lnTo>
                        <a:pt x="89" y="98"/>
                      </a:lnTo>
                      <a:lnTo>
                        <a:pt x="81" y="106"/>
                      </a:lnTo>
                      <a:lnTo>
                        <a:pt x="71" y="111"/>
                      </a:lnTo>
                      <a:lnTo>
                        <a:pt x="66" y="113"/>
                      </a:lnTo>
                      <a:lnTo>
                        <a:pt x="60" y="115"/>
                      </a:lnTo>
                      <a:lnTo>
                        <a:pt x="54" y="115"/>
                      </a:lnTo>
                      <a:lnTo>
                        <a:pt x="48" y="116"/>
                      </a:lnTo>
                      <a:lnTo>
                        <a:pt x="41" y="115"/>
                      </a:lnTo>
                      <a:lnTo>
                        <a:pt x="34" y="114"/>
                      </a:lnTo>
                      <a:lnTo>
                        <a:pt x="26" y="112"/>
                      </a:lnTo>
                      <a:lnTo>
                        <a:pt x="20" y="108"/>
                      </a:lnTo>
                      <a:lnTo>
                        <a:pt x="14" y="105"/>
                      </a:lnTo>
                      <a:lnTo>
                        <a:pt x="9" y="101"/>
                      </a:lnTo>
                      <a:lnTo>
                        <a:pt x="3" y="95"/>
                      </a:lnTo>
                      <a:lnTo>
                        <a:pt x="0" y="90"/>
                      </a:lnTo>
                      <a:lnTo>
                        <a:pt x="24" y="4"/>
                      </a:lnTo>
                      <a:lnTo>
                        <a:pt x="30" y="2"/>
                      </a:lnTo>
                      <a:lnTo>
                        <a:pt x="36" y="1"/>
                      </a:lnTo>
                      <a:lnTo>
                        <a:pt x="42" y="0"/>
                      </a:lnTo>
                      <a:lnTo>
                        <a:pt x="48" y="0"/>
                      </a:lnTo>
                      <a:lnTo>
                        <a:pt x="59" y="1"/>
                      </a:lnTo>
                      <a:lnTo>
                        <a:pt x="69" y="3"/>
                      </a:lnTo>
                      <a:lnTo>
                        <a:pt x="79" y="8"/>
                      </a:lnTo>
                      <a:lnTo>
                        <a:pt x="87" y="14"/>
                      </a:lnTo>
                      <a:lnTo>
                        <a:pt x="96" y="26"/>
                      </a:lnTo>
                      <a:lnTo>
                        <a:pt x="103" y="38"/>
                      </a:lnTo>
                      <a:lnTo>
                        <a:pt x="105" y="48"/>
                      </a:lnTo>
                      <a:lnTo>
                        <a:pt x="106" y="58"/>
                      </a:lnTo>
                      <a:close/>
                    </a:path>
                  </a:pathLst>
                </a:custGeom>
                <a:solidFill>
                  <a:srgbClr val="BE80A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2" name="Freeform 243"/>
                <p:cNvSpPr>
                  <a:spLocks/>
                </p:cNvSpPr>
                <p:nvPr/>
              </p:nvSpPr>
              <p:spPr bwMode="auto">
                <a:xfrm>
                  <a:off x="4095" y="2260"/>
                  <a:ext cx="11" cy="13"/>
                </a:xfrm>
                <a:custGeom>
                  <a:avLst/>
                  <a:gdLst/>
                  <a:ahLst/>
                  <a:cxnLst>
                    <a:cxn ang="0">
                      <a:pos x="105" y="57"/>
                    </a:cxn>
                    <a:cxn ang="0">
                      <a:pos x="105" y="62"/>
                    </a:cxn>
                    <a:cxn ang="0">
                      <a:pos x="104" y="68"/>
                    </a:cxn>
                    <a:cxn ang="0">
                      <a:pos x="103" y="73"/>
                    </a:cxn>
                    <a:cxn ang="0">
                      <a:pos x="101" y="79"/>
                    </a:cxn>
                    <a:cxn ang="0">
                      <a:pos x="96" y="89"/>
                    </a:cxn>
                    <a:cxn ang="0">
                      <a:pos x="89" y="96"/>
                    </a:cxn>
                    <a:cxn ang="0">
                      <a:pos x="80" y="104"/>
                    </a:cxn>
                    <a:cxn ang="0">
                      <a:pos x="70" y="108"/>
                    </a:cxn>
                    <a:cxn ang="0">
                      <a:pos x="65" y="111"/>
                    </a:cxn>
                    <a:cxn ang="0">
                      <a:pos x="59" y="112"/>
                    </a:cxn>
                    <a:cxn ang="0">
                      <a:pos x="54" y="113"/>
                    </a:cxn>
                    <a:cxn ang="0">
                      <a:pos x="48" y="114"/>
                    </a:cxn>
                    <a:cxn ang="0">
                      <a:pos x="41" y="113"/>
                    </a:cxn>
                    <a:cxn ang="0">
                      <a:pos x="34" y="112"/>
                    </a:cxn>
                    <a:cxn ang="0">
                      <a:pos x="26" y="110"/>
                    </a:cxn>
                    <a:cxn ang="0">
                      <a:pos x="20" y="106"/>
                    </a:cxn>
                    <a:cxn ang="0">
                      <a:pos x="14" y="103"/>
                    </a:cxn>
                    <a:cxn ang="0">
                      <a:pos x="9" y="97"/>
                    </a:cxn>
                    <a:cxn ang="0">
                      <a:pos x="4" y="93"/>
                    </a:cxn>
                    <a:cxn ang="0">
                      <a:pos x="0" y="87"/>
                    </a:cxn>
                    <a:cxn ang="0">
                      <a:pos x="24" y="5"/>
                    </a:cxn>
                    <a:cxn ang="0">
                      <a:pos x="30" y="2"/>
                    </a:cxn>
                    <a:cxn ang="0">
                      <a:pos x="35" y="1"/>
                    </a:cxn>
                    <a:cxn ang="0">
                      <a:pos x="42" y="0"/>
                    </a:cxn>
                    <a:cxn ang="0">
                      <a:pos x="48" y="0"/>
                    </a:cxn>
                    <a:cxn ang="0">
                      <a:pos x="55" y="0"/>
                    </a:cxn>
                    <a:cxn ang="0">
                      <a:pos x="60" y="1"/>
                    </a:cxn>
                    <a:cxn ang="0">
                      <a:pos x="66" y="2"/>
                    </a:cxn>
                    <a:cxn ang="0">
                      <a:pos x="72" y="4"/>
                    </a:cxn>
                    <a:cxn ang="0">
                      <a:pos x="77" y="7"/>
                    </a:cxn>
                    <a:cxn ang="0">
                      <a:pos x="82" y="11"/>
                    </a:cxn>
                    <a:cxn ang="0">
                      <a:pos x="87" y="14"/>
                    </a:cxn>
                    <a:cxn ang="0">
                      <a:pos x="91" y="18"/>
                    </a:cxn>
                    <a:cxn ang="0">
                      <a:pos x="100" y="32"/>
                    </a:cxn>
                    <a:cxn ang="0">
                      <a:pos x="102" y="38"/>
                    </a:cxn>
                    <a:cxn ang="0">
                      <a:pos x="104" y="44"/>
                    </a:cxn>
                    <a:cxn ang="0">
                      <a:pos x="105" y="50"/>
                    </a:cxn>
                    <a:cxn ang="0">
                      <a:pos x="105" y="57"/>
                    </a:cxn>
                  </a:cxnLst>
                  <a:rect l="0" t="0" r="r" b="b"/>
                  <a:pathLst>
                    <a:path w="105" h="114">
                      <a:moveTo>
                        <a:pt x="105" y="57"/>
                      </a:moveTo>
                      <a:lnTo>
                        <a:pt x="105" y="62"/>
                      </a:lnTo>
                      <a:lnTo>
                        <a:pt x="104" y="68"/>
                      </a:lnTo>
                      <a:lnTo>
                        <a:pt x="103" y="73"/>
                      </a:lnTo>
                      <a:lnTo>
                        <a:pt x="101" y="79"/>
                      </a:lnTo>
                      <a:lnTo>
                        <a:pt x="96" y="89"/>
                      </a:lnTo>
                      <a:lnTo>
                        <a:pt x="89" y="96"/>
                      </a:lnTo>
                      <a:lnTo>
                        <a:pt x="80" y="104"/>
                      </a:lnTo>
                      <a:lnTo>
                        <a:pt x="70" y="108"/>
                      </a:lnTo>
                      <a:lnTo>
                        <a:pt x="65" y="111"/>
                      </a:lnTo>
                      <a:lnTo>
                        <a:pt x="59" y="112"/>
                      </a:lnTo>
                      <a:lnTo>
                        <a:pt x="54" y="113"/>
                      </a:lnTo>
                      <a:lnTo>
                        <a:pt x="48" y="114"/>
                      </a:lnTo>
                      <a:lnTo>
                        <a:pt x="41" y="113"/>
                      </a:lnTo>
                      <a:lnTo>
                        <a:pt x="34" y="112"/>
                      </a:lnTo>
                      <a:lnTo>
                        <a:pt x="26" y="110"/>
                      </a:lnTo>
                      <a:lnTo>
                        <a:pt x="20" y="106"/>
                      </a:lnTo>
                      <a:lnTo>
                        <a:pt x="14" y="103"/>
                      </a:lnTo>
                      <a:lnTo>
                        <a:pt x="9" y="97"/>
                      </a:lnTo>
                      <a:lnTo>
                        <a:pt x="4" y="93"/>
                      </a:lnTo>
                      <a:lnTo>
                        <a:pt x="0" y="87"/>
                      </a:lnTo>
                      <a:lnTo>
                        <a:pt x="24" y="5"/>
                      </a:lnTo>
                      <a:lnTo>
                        <a:pt x="30" y="2"/>
                      </a:lnTo>
                      <a:lnTo>
                        <a:pt x="35" y="1"/>
                      </a:lnTo>
                      <a:lnTo>
                        <a:pt x="42" y="0"/>
                      </a:lnTo>
                      <a:lnTo>
                        <a:pt x="48" y="0"/>
                      </a:lnTo>
                      <a:lnTo>
                        <a:pt x="55" y="0"/>
                      </a:lnTo>
                      <a:lnTo>
                        <a:pt x="60" y="1"/>
                      </a:lnTo>
                      <a:lnTo>
                        <a:pt x="66" y="2"/>
                      </a:lnTo>
                      <a:lnTo>
                        <a:pt x="72" y="4"/>
                      </a:lnTo>
                      <a:lnTo>
                        <a:pt x="77" y="7"/>
                      </a:lnTo>
                      <a:lnTo>
                        <a:pt x="82" y="11"/>
                      </a:lnTo>
                      <a:lnTo>
                        <a:pt x="87" y="14"/>
                      </a:lnTo>
                      <a:lnTo>
                        <a:pt x="91" y="18"/>
                      </a:lnTo>
                      <a:lnTo>
                        <a:pt x="100" y="32"/>
                      </a:lnTo>
                      <a:lnTo>
                        <a:pt x="102" y="38"/>
                      </a:lnTo>
                      <a:lnTo>
                        <a:pt x="104" y="44"/>
                      </a:lnTo>
                      <a:lnTo>
                        <a:pt x="105" y="50"/>
                      </a:lnTo>
                      <a:lnTo>
                        <a:pt x="105" y="57"/>
                      </a:lnTo>
                      <a:close/>
                    </a:path>
                  </a:pathLst>
                </a:custGeom>
                <a:solidFill>
                  <a:srgbClr val="BE80A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3" name="Freeform 244"/>
                <p:cNvSpPr>
                  <a:spLocks/>
                </p:cNvSpPr>
                <p:nvPr/>
              </p:nvSpPr>
              <p:spPr bwMode="auto">
                <a:xfrm>
                  <a:off x="4095" y="2260"/>
                  <a:ext cx="11" cy="13"/>
                </a:xfrm>
                <a:custGeom>
                  <a:avLst/>
                  <a:gdLst/>
                  <a:ahLst/>
                  <a:cxnLst>
                    <a:cxn ang="0">
                      <a:pos x="104" y="56"/>
                    </a:cxn>
                    <a:cxn ang="0">
                      <a:pos x="103" y="67"/>
                    </a:cxn>
                    <a:cxn ang="0">
                      <a:pos x="100" y="77"/>
                    </a:cxn>
                    <a:cxn ang="0">
                      <a:pos x="94" y="87"/>
                    </a:cxn>
                    <a:cxn ang="0">
                      <a:pos x="88" y="95"/>
                    </a:cxn>
                    <a:cxn ang="0">
                      <a:pos x="79" y="102"/>
                    </a:cxn>
                    <a:cxn ang="0">
                      <a:pos x="70" y="107"/>
                    </a:cxn>
                    <a:cxn ang="0">
                      <a:pos x="65" y="109"/>
                    </a:cxn>
                    <a:cxn ang="0">
                      <a:pos x="59" y="111"/>
                    </a:cxn>
                    <a:cxn ang="0">
                      <a:pos x="54" y="111"/>
                    </a:cxn>
                    <a:cxn ang="0">
                      <a:pos x="48" y="112"/>
                    </a:cxn>
                    <a:cxn ang="0">
                      <a:pos x="41" y="111"/>
                    </a:cxn>
                    <a:cxn ang="0">
                      <a:pos x="34" y="110"/>
                    </a:cxn>
                    <a:cxn ang="0">
                      <a:pos x="26" y="107"/>
                    </a:cxn>
                    <a:cxn ang="0">
                      <a:pos x="21" y="104"/>
                    </a:cxn>
                    <a:cxn ang="0">
                      <a:pos x="14" y="100"/>
                    </a:cxn>
                    <a:cxn ang="0">
                      <a:pos x="9" y="95"/>
                    </a:cxn>
                    <a:cxn ang="0">
                      <a:pos x="4" y="90"/>
                    </a:cxn>
                    <a:cxn ang="0">
                      <a:pos x="0" y="84"/>
                    </a:cxn>
                    <a:cxn ang="0">
                      <a:pos x="23" y="5"/>
                    </a:cxn>
                    <a:cxn ang="0">
                      <a:pos x="29" y="3"/>
                    </a:cxn>
                    <a:cxn ang="0">
                      <a:pos x="35" y="1"/>
                    </a:cxn>
                    <a:cxn ang="0">
                      <a:pos x="42" y="0"/>
                    </a:cxn>
                    <a:cxn ang="0">
                      <a:pos x="48" y="0"/>
                    </a:cxn>
                    <a:cxn ang="0">
                      <a:pos x="59" y="1"/>
                    </a:cxn>
                    <a:cxn ang="0">
                      <a:pos x="70" y="4"/>
                    </a:cxn>
                    <a:cxn ang="0">
                      <a:pos x="79" y="9"/>
                    </a:cxn>
                    <a:cxn ang="0">
                      <a:pos x="88" y="15"/>
                    </a:cxn>
                    <a:cxn ang="0">
                      <a:pos x="94" y="24"/>
                    </a:cxn>
                    <a:cxn ang="0">
                      <a:pos x="100" y="34"/>
                    </a:cxn>
                    <a:cxn ang="0">
                      <a:pos x="103" y="44"/>
                    </a:cxn>
                    <a:cxn ang="0">
                      <a:pos x="104" y="56"/>
                    </a:cxn>
                  </a:cxnLst>
                  <a:rect l="0" t="0" r="r" b="b"/>
                  <a:pathLst>
                    <a:path w="104" h="112">
                      <a:moveTo>
                        <a:pt x="104" y="56"/>
                      </a:moveTo>
                      <a:lnTo>
                        <a:pt x="103" y="67"/>
                      </a:lnTo>
                      <a:lnTo>
                        <a:pt x="100" y="77"/>
                      </a:lnTo>
                      <a:lnTo>
                        <a:pt x="94" y="87"/>
                      </a:lnTo>
                      <a:lnTo>
                        <a:pt x="88" y="95"/>
                      </a:lnTo>
                      <a:lnTo>
                        <a:pt x="79" y="102"/>
                      </a:lnTo>
                      <a:lnTo>
                        <a:pt x="70" y="107"/>
                      </a:lnTo>
                      <a:lnTo>
                        <a:pt x="65" y="109"/>
                      </a:lnTo>
                      <a:lnTo>
                        <a:pt x="59" y="111"/>
                      </a:lnTo>
                      <a:lnTo>
                        <a:pt x="54" y="111"/>
                      </a:lnTo>
                      <a:lnTo>
                        <a:pt x="48" y="112"/>
                      </a:lnTo>
                      <a:lnTo>
                        <a:pt x="41" y="111"/>
                      </a:lnTo>
                      <a:lnTo>
                        <a:pt x="34" y="110"/>
                      </a:lnTo>
                      <a:lnTo>
                        <a:pt x="26" y="107"/>
                      </a:lnTo>
                      <a:lnTo>
                        <a:pt x="21" y="104"/>
                      </a:lnTo>
                      <a:lnTo>
                        <a:pt x="14" y="100"/>
                      </a:lnTo>
                      <a:lnTo>
                        <a:pt x="9" y="95"/>
                      </a:lnTo>
                      <a:lnTo>
                        <a:pt x="4" y="90"/>
                      </a:lnTo>
                      <a:lnTo>
                        <a:pt x="0" y="84"/>
                      </a:lnTo>
                      <a:lnTo>
                        <a:pt x="23" y="5"/>
                      </a:lnTo>
                      <a:lnTo>
                        <a:pt x="29" y="3"/>
                      </a:lnTo>
                      <a:lnTo>
                        <a:pt x="35" y="1"/>
                      </a:lnTo>
                      <a:lnTo>
                        <a:pt x="42" y="0"/>
                      </a:lnTo>
                      <a:lnTo>
                        <a:pt x="48" y="0"/>
                      </a:lnTo>
                      <a:lnTo>
                        <a:pt x="59" y="1"/>
                      </a:lnTo>
                      <a:lnTo>
                        <a:pt x="70" y="4"/>
                      </a:lnTo>
                      <a:lnTo>
                        <a:pt x="79" y="9"/>
                      </a:lnTo>
                      <a:lnTo>
                        <a:pt x="88" y="15"/>
                      </a:lnTo>
                      <a:lnTo>
                        <a:pt x="94" y="24"/>
                      </a:lnTo>
                      <a:lnTo>
                        <a:pt x="100" y="34"/>
                      </a:lnTo>
                      <a:lnTo>
                        <a:pt x="103" y="44"/>
                      </a:lnTo>
                      <a:lnTo>
                        <a:pt x="104" y="56"/>
                      </a:lnTo>
                      <a:close/>
                    </a:path>
                  </a:pathLst>
                </a:custGeom>
                <a:solidFill>
                  <a:srgbClr val="BF80A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4" name="Freeform 245"/>
                <p:cNvSpPr>
                  <a:spLocks/>
                </p:cNvSpPr>
                <p:nvPr/>
              </p:nvSpPr>
              <p:spPr bwMode="auto">
                <a:xfrm>
                  <a:off x="4095" y="2260"/>
                  <a:ext cx="11" cy="13"/>
                </a:xfrm>
                <a:custGeom>
                  <a:avLst/>
                  <a:gdLst/>
                  <a:ahLst/>
                  <a:cxnLst>
                    <a:cxn ang="0">
                      <a:pos x="102" y="55"/>
                    </a:cxn>
                    <a:cxn ang="0">
                      <a:pos x="102" y="60"/>
                    </a:cxn>
                    <a:cxn ang="0">
                      <a:pos x="101" y="66"/>
                    </a:cxn>
                    <a:cxn ang="0">
                      <a:pos x="100" y="70"/>
                    </a:cxn>
                    <a:cxn ang="0">
                      <a:pos x="98" y="76"/>
                    </a:cxn>
                    <a:cxn ang="0">
                      <a:pos x="92" y="86"/>
                    </a:cxn>
                    <a:cxn ang="0">
                      <a:pos x="86" y="93"/>
                    </a:cxn>
                    <a:cxn ang="0">
                      <a:pos x="78" y="100"/>
                    </a:cxn>
                    <a:cxn ang="0">
                      <a:pos x="68" y="105"/>
                    </a:cxn>
                    <a:cxn ang="0">
                      <a:pos x="64" y="106"/>
                    </a:cxn>
                    <a:cxn ang="0">
                      <a:pos x="58" y="109"/>
                    </a:cxn>
                    <a:cxn ang="0">
                      <a:pos x="53" y="109"/>
                    </a:cxn>
                    <a:cxn ang="0">
                      <a:pos x="47" y="110"/>
                    </a:cxn>
                    <a:cxn ang="0">
                      <a:pos x="40" y="109"/>
                    </a:cxn>
                    <a:cxn ang="0">
                      <a:pos x="33" y="108"/>
                    </a:cxn>
                    <a:cxn ang="0">
                      <a:pos x="25" y="105"/>
                    </a:cxn>
                    <a:cxn ang="0">
                      <a:pos x="20" y="102"/>
                    </a:cxn>
                    <a:cxn ang="0">
                      <a:pos x="13" y="98"/>
                    </a:cxn>
                    <a:cxn ang="0">
                      <a:pos x="8" y="93"/>
                    </a:cxn>
                    <a:cxn ang="0">
                      <a:pos x="3" y="88"/>
                    </a:cxn>
                    <a:cxn ang="0">
                      <a:pos x="0" y="82"/>
                    </a:cxn>
                    <a:cxn ang="0">
                      <a:pos x="22" y="5"/>
                    </a:cxn>
                    <a:cxn ang="0">
                      <a:pos x="28" y="3"/>
                    </a:cxn>
                    <a:cxn ang="0">
                      <a:pos x="34" y="1"/>
                    </a:cxn>
                    <a:cxn ang="0">
                      <a:pos x="41" y="0"/>
                    </a:cxn>
                    <a:cxn ang="0">
                      <a:pos x="47" y="0"/>
                    </a:cxn>
                    <a:cxn ang="0">
                      <a:pos x="58" y="1"/>
                    </a:cxn>
                    <a:cxn ang="0">
                      <a:pos x="68" y="3"/>
                    </a:cxn>
                    <a:cxn ang="0">
                      <a:pos x="78" y="9"/>
                    </a:cxn>
                    <a:cxn ang="0">
                      <a:pos x="86" y="15"/>
                    </a:cxn>
                    <a:cxn ang="0">
                      <a:pos x="92" y="24"/>
                    </a:cxn>
                    <a:cxn ang="0">
                      <a:pos x="98" y="33"/>
                    </a:cxn>
                    <a:cxn ang="0">
                      <a:pos x="100" y="38"/>
                    </a:cxn>
                    <a:cxn ang="0">
                      <a:pos x="101" y="44"/>
                    </a:cxn>
                    <a:cxn ang="0">
                      <a:pos x="102" y="48"/>
                    </a:cxn>
                    <a:cxn ang="0">
                      <a:pos x="102" y="55"/>
                    </a:cxn>
                  </a:cxnLst>
                  <a:rect l="0" t="0" r="r" b="b"/>
                  <a:pathLst>
                    <a:path w="102" h="110">
                      <a:moveTo>
                        <a:pt x="102" y="55"/>
                      </a:moveTo>
                      <a:lnTo>
                        <a:pt x="102" y="60"/>
                      </a:lnTo>
                      <a:lnTo>
                        <a:pt x="101" y="66"/>
                      </a:lnTo>
                      <a:lnTo>
                        <a:pt x="100" y="70"/>
                      </a:lnTo>
                      <a:lnTo>
                        <a:pt x="98" y="76"/>
                      </a:lnTo>
                      <a:lnTo>
                        <a:pt x="92" y="86"/>
                      </a:lnTo>
                      <a:lnTo>
                        <a:pt x="86" y="93"/>
                      </a:lnTo>
                      <a:lnTo>
                        <a:pt x="78" y="100"/>
                      </a:lnTo>
                      <a:lnTo>
                        <a:pt x="68" y="105"/>
                      </a:lnTo>
                      <a:lnTo>
                        <a:pt x="64" y="106"/>
                      </a:lnTo>
                      <a:lnTo>
                        <a:pt x="58" y="109"/>
                      </a:lnTo>
                      <a:lnTo>
                        <a:pt x="53" y="109"/>
                      </a:lnTo>
                      <a:lnTo>
                        <a:pt x="47" y="110"/>
                      </a:lnTo>
                      <a:lnTo>
                        <a:pt x="40" y="109"/>
                      </a:lnTo>
                      <a:lnTo>
                        <a:pt x="33" y="108"/>
                      </a:lnTo>
                      <a:lnTo>
                        <a:pt x="25" y="105"/>
                      </a:lnTo>
                      <a:lnTo>
                        <a:pt x="20" y="102"/>
                      </a:lnTo>
                      <a:lnTo>
                        <a:pt x="13" y="98"/>
                      </a:lnTo>
                      <a:lnTo>
                        <a:pt x="8" y="93"/>
                      </a:lnTo>
                      <a:lnTo>
                        <a:pt x="3" y="88"/>
                      </a:lnTo>
                      <a:lnTo>
                        <a:pt x="0" y="82"/>
                      </a:lnTo>
                      <a:lnTo>
                        <a:pt x="22" y="5"/>
                      </a:lnTo>
                      <a:lnTo>
                        <a:pt x="28" y="3"/>
                      </a:lnTo>
                      <a:lnTo>
                        <a:pt x="34" y="1"/>
                      </a:lnTo>
                      <a:lnTo>
                        <a:pt x="41" y="0"/>
                      </a:lnTo>
                      <a:lnTo>
                        <a:pt x="47" y="0"/>
                      </a:lnTo>
                      <a:lnTo>
                        <a:pt x="58" y="1"/>
                      </a:lnTo>
                      <a:lnTo>
                        <a:pt x="68" y="3"/>
                      </a:lnTo>
                      <a:lnTo>
                        <a:pt x="78" y="9"/>
                      </a:lnTo>
                      <a:lnTo>
                        <a:pt x="86" y="15"/>
                      </a:lnTo>
                      <a:lnTo>
                        <a:pt x="92" y="24"/>
                      </a:lnTo>
                      <a:lnTo>
                        <a:pt x="98" y="33"/>
                      </a:lnTo>
                      <a:lnTo>
                        <a:pt x="100" y="38"/>
                      </a:lnTo>
                      <a:lnTo>
                        <a:pt x="101" y="44"/>
                      </a:lnTo>
                      <a:lnTo>
                        <a:pt x="102" y="48"/>
                      </a:lnTo>
                      <a:lnTo>
                        <a:pt x="102" y="55"/>
                      </a:lnTo>
                      <a:close/>
                    </a:path>
                  </a:pathLst>
                </a:custGeom>
                <a:solidFill>
                  <a:srgbClr val="BF82A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5" name="Freeform 246"/>
                <p:cNvSpPr>
                  <a:spLocks/>
                </p:cNvSpPr>
                <p:nvPr/>
              </p:nvSpPr>
              <p:spPr bwMode="auto">
                <a:xfrm>
                  <a:off x="4095" y="2261"/>
                  <a:ext cx="11" cy="12"/>
                </a:xfrm>
                <a:custGeom>
                  <a:avLst/>
                  <a:gdLst/>
                  <a:ahLst/>
                  <a:cxnLst>
                    <a:cxn ang="0">
                      <a:pos x="101" y="54"/>
                    </a:cxn>
                    <a:cxn ang="0">
                      <a:pos x="100" y="64"/>
                    </a:cxn>
                    <a:cxn ang="0">
                      <a:pos x="97" y="75"/>
                    </a:cxn>
                    <a:cxn ang="0">
                      <a:pos x="92" y="84"/>
                    </a:cxn>
                    <a:cxn ang="0">
                      <a:pos x="86" y="91"/>
                    </a:cxn>
                    <a:cxn ang="0">
                      <a:pos x="77" y="98"/>
                    </a:cxn>
                    <a:cxn ang="0">
                      <a:pos x="68" y="103"/>
                    </a:cxn>
                    <a:cxn ang="0">
                      <a:pos x="58" y="107"/>
                    </a:cxn>
                    <a:cxn ang="0">
                      <a:pos x="47" y="108"/>
                    </a:cxn>
                    <a:cxn ang="0">
                      <a:pos x="40" y="107"/>
                    </a:cxn>
                    <a:cxn ang="0">
                      <a:pos x="33" y="105"/>
                    </a:cxn>
                    <a:cxn ang="0">
                      <a:pos x="25" y="103"/>
                    </a:cxn>
                    <a:cxn ang="0">
                      <a:pos x="20" y="100"/>
                    </a:cxn>
                    <a:cxn ang="0">
                      <a:pos x="13" y="96"/>
                    </a:cxn>
                    <a:cxn ang="0">
                      <a:pos x="9" y="91"/>
                    </a:cxn>
                    <a:cxn ang="0">
                      <a:pos x="3" y="86"/>
                    </a:cxn>
                    <a:cxn ang="0">
                      <a:pos x="0" y="79"/>
                    </a:cxn>
                    <a:cxn ang="0">
                      <a:pos x="21" y="7"/>
                    </a:cxn>
                    <a:cxn ang="0">
                      <a:pos x="28" y="3"/>
                    </a:cxn>
                    <a:cxn ang="0">
                      <a:pos x="34" y="1"/>
                    </a:cxn>
                    <a:cxn ang="0">
                      <a:pos x="41" y="0"/>
                    </a:cxn>
                    <a:cxn ang="0">
                      <a:pos x="47" y="0"/>
                    </a:cxn>
                    <a:cxn ang="0">
                      <a:pos x="58" y="1"/>
                    </a:cxn>
                    <a:cxn ang="0">
                      <a:pos x="68" y="3"/>
                    </a:cxn>
                    <a:cxn ang="0">
                      <a:pos x="77" y="9"/>
                    </a:cxn>
                    <a:cxn ang="0">
                      <a:pos x="86" y="15"/>
                    </a:cxn>
                    <a:cxn ang="0">
                      <a:pos x="92" y="23"/>
                    </a:cxn>
                    <a:cxn ang="0">
                      <a:pos x="97" y="33"/>
                    </a:cxn>
                    <a:cxn ang="0">
                      <a:pos x="100" y="43"/>
                    </a:cxn>
                    <a:cxn ang="0">
                      <a:pos x="101" y="54"/>
                    </a:cxn>
                  </a:cxnLst>
                  <a:rect l="0" t="0" r="r" b="b"/>
                  <a:pathLst>
                    <a:path w="101" h="108">
                      <a:moveTo>
                        <a:pt x="101" y="54"/>
                      </a:moveTo>
                      <a:lnTo>
                        <a:pt x="100" y="64"/>
                      </a:lnTo>
                      <a:lnTo>
                        <a:pt x="97" y="75"/>
                      </a:lnTo>
                      <a:lnTo>
                        <a:pt x="92" y="84"/>
                      </a:lnTo>
                      <a:lnTo>
                        <a:pt x="86" y="91"/>
                      </a:lnTo>
                      <a:lnTo>
                        <a:pt x="77" y="98"/>
                      </a:lnTo>
                      <a:lnTo>
                        <a:pt x="68" y="103"/>
                      </a:lnTo>
                      <a:lnTo>
                        <a:pt x="58" y="107"/>
                      </a:lnTo>
                      <a:lnTo>
                        <a:pt x="47" y="108"/>
                      </a:lnTo>
                      <a:lnTo>
                        <a:pt x="40" y="107"/>
                      </a:lnTo>
                      <a:lnTo>
                        <a:pt x="33" y="105"/>
                      </a:lnTo>
                      <a:lnTo>
                        <a:pt x="25" y="103"/>
                      </a:lnTo>
                      <a:lnTo>
                        <a:pt x="20" y="100"/>
                      </a:lnTo>
                      <a:lnTo>
                        <a:pt x="13" y="96"/>
                      </a:lnTo>
                      <a:lnTo>
                        <a:pt x="9" y="91"/>
                      </a:lnTo>
                      <a:lnTo>
                        <a:pt x="3" y="86"/>
                      </a:lnTo>
                      <a:lnTo>
                        <a:pt x="0" y="79"/>
                      </a:lnTo>
                      <a:lnTo>
                        <a:pt x="21" y="7"/>
                      </a:lnTo>
                      <a:lnTo>
                        <a:pt x="28" y="3"/>
                      </a:lnTo>
                      <a:lnTo>
                        <a:pt x="34" y="1"/>
                      </a:lnTo>
                      <a:lnTo>
                        <a:pt x="41" y="0"/>
                      </a:lnTo>
                      <a:lnTo>
                        <a:pt x="47" y="0"/>
                      </a:lnTo>
                      <a:lnTo>
                        <a:pt x="58" y="1"/>
                      </a:lnTo>
                      <a:lnTo>
                        <a:pt x="68" y="3"/>
                      </a:lnTo>
                      <a:lnTo>
                        <a:pt x="77" y="9"/>
                      </a:lnTo>
                      <a:lnTo>
                        <a:pt x="86" y="15"/>
                      </a:lnTo>
                      <a:lnTo>
                        <a:pt x="92" y="23"/>
                      </a:lnTo>
                      <a:lnTo>
                        <a:pt x="97" y="33"/>
                      </a:lnTo>
                      <a:lnTo>
                        <a:pt x="100" y="43"/>
                      </a:lnTo>
                      <a:lnTo>
                        <a:pt x="101" y="54"/>
                      </a:lnTo>
                      <a:close/>
                    </a:path>
                  </a:pathLst>
                </a:custGeom>
                <a:solidFill>
                  <a:srgbClr val="BF82A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6" name="Freeform 247"/>
                <p:cNvSpPr>
                  <a:spLocks/>
                </p:cNvSpPr>
                <p:nvPr/>
              </p:nvSpPr>
              <p:spPr bwMode="auto">
                <a:xfrm>
                  <a:off x="4095" y="2261"/>
                  <a:ext cx="11" cy="11"/>
                </a:xfrm>
                <a:custGeom>
                  <a:avLst/>
                  <a:gdLst/>
                  <a:ahLst/>
                  <a:cxnLst>
                    <a:cxn ang="0">
                      <a:pos x="100" y="53"/>
                    </a:cxn>
                    <a:cxn ang="0">
                      <a:pos x="99" y="63"/>
                    </a:cxn>
                    <a:cxn ang="0">
                      <a:pos x="96" y="73"/>
                    </a:cxn>
                    <a:cxn ang="0">
                      <a:pos x="91" y="81"/>
                    </a:cxn>
                    <a:cxn ang="0">
                      <a:pos x="85" y="89"/>
                    </a:cxn>
                    <a:cxn ang="0">
                      <a:pos x="77" y="96"/>
                    </a:cxn>
                    <a:cxn ang="0">
                      <a:pos x="68" y="101"/>
                    </a:cxn>
                    <a:cxn ang="0">
                      <a:pos x="58" y="104"/>
                    </a:cxn>
                    <a:cxn ang="0">
                      <a:pos x="47" y="104"/>
                    </a:cxn>
                    <a:cxn ang="0">
                      <a:pos x="40" y="104"/>
                    </a:cxn>
                    <a:cxn ang="0">
                      <a:pos x="33" y="103"/>
                    </a:cxn>
                    <a:cxn ang="0">
                      <a:pos x="25" y="101"/>
                    </a:cxn>
                    <a:cxn ang="0">
                      <a:pos x="20" y="98"/>
                    </a:cxn>
                    <a:cxn ang="0">
                      <a:pos x="14" y="93"/>
                    </a:cxn>
                    <a:cxn ang="0">
                      <a:pos x="9" y="89"/>
                    </a:cxn>
                    <a:cxn ang="0">
                      <a:pos x="5" y="84"/>
                    </a:cxn>
                    <a:cxn ang="0">
                      <a:pos x="0" y="77"/>
                    </a:cxn>
                    <a:cxn ang="0">
                      <a:pos x="21" y="7"/>
                    </a:cxn>
                    <a:cxn ang="0">
                      <a:pos x="27" y="3"/>
                    </a:cxn>
                    <a:cxn ang="0">
                      <a:pos x="33" y="1"/>
                    </a:cxn>
                    <a:cxn ang="0">
                      <a:pos x="40" y="0"/>
                    </a:cxn>
                    <a:cxn ang="0">
                      <a:pos x="47" y="0"/>
                    </a:cxn>
                    <a:cxn ang="0">
                      <a:pos x="58" y="1"/>
                    </a:cxn>
                    <a:cxn ang="0">
                      <a:pos x="68" y="3"/>
                    </a:cxn>
                    <a:cxn ang="0">
                      <a:pos x="77" y="9"/>
                    </a:cxn>
                    <a:cxn ang="0">
                      <a:pos x="85" y="16"/>
                    </a:cxn>
                    <a:cxn ang="0">
                      <a:pos x="91" y="23"/>
                    </a:cxn>
                    <a:cxn ang="0">
                      <a:pos x="96" y="32"/>
                    </a:cxn>
                    <a:cxn ang="0">
                      <a:pos x="99" y="42"/>
                    </a:cxn>
                    <a:cxn ang="0">
                      <a:pos x="100" y="53"/>
                    </a:cxn>
                  </a:cxnLst>
                  <a:rect l="0" t="0" r="r" b="b"/>
                  <a:pathLst>
                    <a:path w="100" h="104">
                      <a:moveTo>
                        <a:pt x="100" y="53"/>
                      </a:moveTo>
                      <a:lnTo>
                        <a:pt x="99" y="63"/>
                      </a:lnTo>
                      <a:lnTo>
                        <a:pt x="96" y="73"/>
                      </a:lnTo>
                      <a:lnTo>
                        <a:pt x="91" y="81"/>
                      </a:lnTo>
                      <a:lnTo>
                        <a:pt x="85" y="89"/>
                      </a:lnTo>
                      <a:lnTo>
                        <a:pt x="77" y="96"/>
                      </a:lnTo>
                      <a:lnTo>
                        <a:pt x="68" y="101"/>
                      </a:lnTo>
                      <a:lnTo>
                        <a:pt x="58" y="104"/>
                      </a:lnTo>
                      <a:lnTo>
                        <a:pt x="47" y="104"/>
                      </a:lnTo>
                      <a:lnTo>
                        <a:pt x="40" y="104"/>
                      </a:lnTo>
                      <a:lnTo>
                        <a:pt x="33" y="103"/>
                      </a:lnTo>
                      <a:lnTo>
                        <a:pt x="25" y="101"/>
                      </a:lnTo>
                      <a:lnTo>
                        <a:pt x="20" y="98"/>
                      </a:lnTo>
                      <a:lnTo>
                        <a:pt x="14" y="93"/>
                      </a:lnTo>
                      <a:lnTo>
                        <a:pt x="9" y="89"/>
                      </a:lnTo>
                      <a:lnTo>
                        <a:pt x="5" y="84"/>
                      </a:lnTo>
                      <a:lnTo>
                        <a:pt x="0" y="77"/>
                      </a:lnTo>
                      <a:lnTo>
                        <a:pt x="21" y="7"/>
                      </a:lnTo>
                      <a:lnTo>
                        <a:pt x="27" y="3"/>
                      </a:lnTo>
                      <a:lnTo>
                        <a:pt x="33" y="1"/>
                      </a:lnTo>
                      <a:lnTo>
                        <a:pt x="40" y="0"/>
                      </a:lnTo>
                      <a:lnTo>
                        <a:pt x="47" y="0"/>
                      </a:lnTo>
                      <a:lnTo>
                        <a:pt x="58" y="1"/>
                      </a:lnTo>
                      <a:lnTo>
                        <a:pt x="68" y="3"/>
                      </a:lnTo>
                      <a:lnTo>
                        <a:pt x="77" y="9"/>
                      </a:lnTo>
                      <a:lnTo>
                        <a:pt x="85" y="16"/>
                      </a:lnTo>
                      <a:lnTo>
                        <a:pt x="91" y="23"/>
                      </a:lnTo>
                      <a:lnTo>
                        <a:pt x="96" y="32"/>
                      </a:lnTo>
                      <a:lnTo>
                        <a:pt x="99" y="42"/>
                      </a:lnTo>
                      <a:lnTo>
                        <a:pt x="100" y="53"/>
                      </a:lnTo>
                      <a:close/>
                    </a:path>
                  </a:pathLst>
                </a:custGeom>
                <a:solidFill>
                  <a:srgbClr val="C082B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7" name="Freeform 248"/>
                <p:cNvSpPr>
                  <a:spLocks/>
                </p:cNvSpPr>
                <p:nvPr/>
              </p:nvSpPr>
              <p:spPr bwMode="auto">
                <a:xfrm>
                  <a:off x="4095" y="2261"/>
                  <a:ext cx="11" cy="11"/>
                </a:xfrm>
                <a:custGeom>
                  <a:avLst/>
                  <a:gdLst/>
                  <a:ahLst/>
                  <a:cxnLst>
                    <a:cxn ang="0">
                      <a:pos x="98" y="52"/>
                    </a:cxn>
                    <a:cxn ang="0">
                      <a:pos x="97" y="62"/>
                    </a:cxn>
                    <a:cxn ang="0">
                      <a:pos x="94" y="72"/>
                    </a:cxn>
                    <a:cxn ang="0">
                      <a:pos x="89" y="80"/>
                    </a:cxn>
                    <a:cxn ang="0">
                      <a:pos x="83" y="88"/>
                    </a:cxn>
                    <a:cxn ang="0">
                      <a:pos x="75" y="95"/>
                    </a:cxn>
                    <a:cxn ang="0">
                      <a:pos x="66" y="99"/>
                    </a:cxn>
                    <a:cxn ang="0">
                      <a:pos x="56" y="102"/>
                    </a:cxn>
                    <a:cxn ang="0">
                      <a:pos x="46" y="103"/>
                    </a:cxn>
                    <a:cxn ang="0">
                      <a:pos x="39" y="102"/>
                    </a:cxn>
                    <a:cxn ang="0">
                      <a:pos x="32" y="101"/>
                    </a:cxn>
                    <a:cxn ang="0">
                      <a:pos x="26" y="98"/>
                    </a:cxn>
                    <a:cxn ang="0">
                      <a:pos x="19" y="95"/>
                    </a:cxn>
                    <a:cxn ang="0">
                      <a:pos x="13" y="91"/>
                    </a:cxn>
                    <a:cxn ang="0">
                      <a:pos x="8" y="86"/>
                    </a:cxn>
                    <a:cxn ang="0">
                      <a:pos x="4" y="80"/>
                    </a:cxn>
                    <a:cxn ang="0">
                      <a:pos x="0" y="75"/>
                    </a:cxn>
                    <a:cxn ang="0">
                      <a:pos x="20" y="7"/>
                    </a:cxn>
                    <a:cxn ang="0">
                      <a:pos x="26" y="5"/>
                    </a:cxn>
                    <a:cxn ang="0">
                      <a:pos x="32" y="1"/>
                    </a:cxn>
                    <a:cxn ang="0">
                      <a:pos x="39" y="0"/>
                    </a:cxn>
                    <a:cxn ang="0">
                      <a:pos x="46" y="0"/>
                    </a:cxn>
                    <a:cxn ang="0">
                      <a:pos x="56" y="1"/>
                    </a:cxn>
                    <a:cxn ang="0">
                      <a:pos x="66" y="4"/>
                    </a:cxn>
                    <a:cxn ang="0">
                      <a:pos x="75" y="9"/>
                    </a:cxn>
                    <a:cxn ang="0">
                      <a:pos x="83" y="15"/>
                    </a:cxn>
                    <a:cxn ang="0">
                      <a:pos x="89" y="22"/>
                    </a:cxn>
                    <a:cxn ang="0">
                      <a:pos x="94" y="31"/>
                    </a:cxn>
                    <a:cxn ang="0">
                      <a:pos x="97" y="41"/>
                    </a:cxn>
                    <a:cxn ang="0">
                      <a:pos x="98" y="52"/>
                    </a:cxn>
                  </a:cxnLst>
                  <a:rect l="0" t="0" r="r" b="b"/>
                  <a:pathLst>
                    <a:path w="98" h="103">
                      <a:moveTo>
                        <a:pt x="98" y="52"/>
                      </a:moveTo>
                      <a:lnTo>
                        <a:pt x="97" y="62"/>
                      </a:lnTo>
                      <a:lnTo>
                        <a:pt x="94" y="72"/>
                      </a:lnTo>
                      <a:lnTo>
                        <a:pt x="89" y="80"/>
                      </a:lnTo>
                      <a:lnTo>
                        <a:pt x="83" y="88"/>
                      </a:lnTo>
                      <a:lnTo>
                        <a:pt x="75" y="95"/>
                      </a:lnTo>
                      <a:lnTo>
                        <a:pt x="66" y="99"/>
                      </a:lnTo>
                      <a:lnTo>
                        <a:pt x="56" y="102"/>
                      </a:lnTo>
                      <a:lnTo>
                        <a:pt x="46" y="103"/>
                      </a:lnTo>
                      <a:lnTo>
                        <a:pt x="39" y="102"/>
                      </a:lnTo>
                      <a:lnTo>
                        <a:pt x="32" y="101"/>
                      </a:lnTo>
                      <a:lnTo>
                        <a:pt x="26" y="98"/>
                      </a:lnTo>
                      <a:lnTo>
                        <a:pt x="19" y="95"/>
                      </a:lnTo>
                      <a:lnTo>
                        <a:pt x="13" y="91"/>
                      </a:lnTo>
                      <a:lnTo>
                        <a:pt x="8" y="86"/>
                      </a:lnTo>
                      <a:lnTo>
                        <a:pt x="4" y="80"/>
                      </a:lnTo>
                      <a:lnTo>
                        <a:pt x="0" y="75"/>
                      </a:lnTo>
                      <a:lnTo>
                        <a:pt x="20" y="7"/>
                      </a:lnTo>
                      <a:lnTo>
                        <a:pt x="26" y="5"/>
                      </a:lnTo>
                      <a:lnTo>
                        <a:pt x="32" y="1"/>
                      </a:lnTo>
                      <a:lnTo>
                        <a:pt x="39" y="0"/>
                      </a:lnTo>
                      <a:lnTo>
                        <a:pt x="46" y="0"/>
                      </a:lnTo>
                      <a:lnTo>
                        <a:pt x="56" y="1"/>
                      </a:lnTo>
                      <a:lnTo>
                        <a:pt x="66" y="4"/>
                      </a:lnTo>
                      <a:lnTo>
                        <a:pt x="75" y="9"/>
                      </a:lnTo>
                      <a:lnTo>
                        <a:pt x="83" y="15"/>
                      </a:lnTo>
                      <a:lnTo>
                        <a:pt x="89" y="22"/>
                      </a:lnTo>
                      <a:lnTo>
                        <a:pt x="94" y="31"/>
                      </a:lnTo>
                      <a:lnTo>
                        <a:pt x="97" y="41"/>
                      </a:lnTo>
                      <a:lnTo>
                        <a:pt x="98" y="52"/>
                      </a:lnTo>
                      <a:close/>
                    </a:path>
                  </a:pathLst>
                </a:custGeom>
                <a:solidFill>
                  <a:srgbClr val="C283B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8" name="Freeform 249"/>
                <p:cNvSpPr>
                  <a:spLocks/>
                </p:cNvSpPr>
                <p:nvPr/>
              </p:nvSpPr>
              <p:spPr bwMode="auto">
                <a:xfrm>
                  <a:off x="4095" y="2261"/>
                  <a:ext cx="11" cy="11"/>
                </a:xfrm>
                <a:custGeom>
                  <a:avLst/>
                  <a:gdLst/>
                  <a:ahLst/>
                  <a:cxnLst>
                    <a:cxn ang="0">
                      <a:pos x="97" y="51"/>
                    </a:cxn>
                    <a:cxn ang="0">
                      <a:pos x="96" y="61"/>
                    </a:cxn>
                    <a:cxn ang="0">
                      <a:pos x="92" y="70"/>
                    </a:cxn>
                    <a:cxn ang="0">
                      <a:pos x="88" y="78"/>
                    </a:cxn>
                    <a:cxn ang="0">
                      <a:pos x="81" y="86"/>
                    </a:cxn>
                    <a:cxn ang="0">
                      <a:pos x="75" y="93"/>
                    </a:cxn>
                    <a:cxn ang="0">
                      <a:pos x="66" y="97"/>
                    </a:cxn>
                    <a:cxn ang="0">
                      <a:pos x="56" y="100"/>
                    </a:cxn>
                    <a:cxn ang="0">
                      <a:pos x="46" y="101"/>
                    </a:cxn>
                    <a:cxn ang="0">
                      <a:pos x="39" y="100"/>
                    </a:cxn>
                    <a:cxn ang="0">
                      <a:pos x="32" y="99"/>
                    </a:cxn>
                    <a:cxn ang="0">
                      <a:pos x="26" y="96"/>
                    </a:cxn>
                    <a:cxn ang="0">
                      <a:pos x="19" y="93"/>
                    </a:cxn>
                    <a:cxn ang="0">
                      <a:pos x="13" y="88"/>
                    </a:cxn>
                    <a:cxn ang="0">
                      <a:pos x="8" y="84"/>
                    </a:cxn>
                    <a:cxn ang="0">
                      <a:pos x="4" y="78"/>
                    </a:cxn>
                    <a:cxn ang="0">
                      <a:pos x="0" y="72"/>
                    </a:cxn>
                    <a:cxn ang="0">
                      <a:pos x="19" y="8"/>
                    </a:cxn>
                    <a:cxn ang="0">
                      <a:pos x="26" y="5"/>
                    </a:cxn>
                    <a:cxn ang="0">
                      <a:pos x="32" y="3"/>
                    </a:cxn>
                    <a:cxn ang="0">
                      <a:pos x="39" y="0"/>
                    </a:cxn>
                    <a:cxn ang="0">
                      <a:pos x="46" y="0"/>
                    </a:cxn>
                    <a:cxn ang="0">
                      <a:pos x="56" y="1"/>
                    </a:cxn>
                    <a:cxn ang="0">
                      <a:pos x="66" y="4"/>
                    </a:cxn>
                    <a:cxn ang="0">
                      <a:pos x="75" y="8"/>
                    </a:cxn>
                    <a:cxn ang="0">
                      <a:pos x="81" y="15"/>
                    </a:cxn>
                    <a:cxn ang="0">
                      <a:pos x="88" y="22"/>
                    </a:cxn>
                    <a:cxn ang="0">
                      <a:pos x="92" y="31"/>
                    </a:cxn>
                    <a:cxn ang="0">
                      <a:pos x="96" y="40"/>
                    </a:cxn>
                    <a:cxn ang="0">
                      <a:pos x="97" y="51"/>
                    </a:cxn>
                  </a:cxnLst>
                  <a:rect l="0" t="0" r="r" b="b"/>
                  <a:pathLst>
                    <a:path w="97" h="101">
                      <a:moveTo>
                        <a:pt x="97" y="51"/>
                      </a:moveTo>
                      <a:lnTo>
                        <a:pt x="96" y="61"/>
                      </a:lnTo>
                      <a:lnTo>
                        <a:pt x="92" y="70"/>
                      </a:lnTo>
                      <a:lnTo>
                        <a:pt x="88" y="78"/>
                      </a:lnTo>
                      <a:lnTo>
                        <a:pt x="81" y="86"/>
                      </a:lnTo>
                      <a:lnTo>
                        <a:pt x="75" y="93"/>
                      </a:lnTo>
                      <a:lnTo>
                        <a:pt x="66" y="97"/>
                      </a:lnTo>
                      <a:lnTo>
                        <a:pt x="56" y="100"/>
                      </a:lnTo>
                      <a:lnTo>
                        <a:pt x="46" y="101"/>
                      </a:lnTo>
                      <a:lnTo>
                        <a:pt x="39" y="100"/>
                      </a:lnTo>
                      <a:lnTo>
                        <a:pt x="32" y="99"/>
                      </a:lnTo>
                      <a:lnTo>
                        <a:pt x="26" y="96"/>
                      </a:lnTo>
                      <a:lnTo>
                        <a:pt x="19" y="93"/>
                      </a:lnTo>
                      <a:lnTo>
                        <a:pt x="13" y="88"/>
                      </a:lnTo>
                      <a:lnTo>
                        <a:pt x="8" y="84"/>
                      </a:lnTo>
                      <a:lnTo>
                        <a:pt x="4" y="78"/>
                      </a:lnTo>
                      <a:lnTo>
                        <a:pt x="0" y="72"/>
                      </a:lnTo>
                      <a:lnTo>
                        <a:pt x="19" y="8"/>
                      </a:lnTo>
                      <a:lnTo>
                        <a:pt x="26" y="5"/>
                      </a:lnTo>
                      <a:lnTo>
                        <a:pt x="32" y="3"/>
                      </a:lnTo>
                      <a:lnTo>
                        <a:pt x="39" y="0"/>
                      </a:lnTo>
                      <a:lnTo>
                        <a:pt x="46" y="0"/>
                      </a:lnTo>
                      <a:lnTo>
                        <a:pt x="56" y="1"/>
                      </a:lnTo>
                      <a:lnTo>
                        <a:pt x="66" y="4"/>
                      </a:lnTo>
                      <a:lnTo>
                        <a:pt x="75" y="8"/>
                      </a:lnTo>
                      <a:lnTo>
                        <a:pt x="81" y="15"/>
                      </a:lnTo>
                      <a:lnTo>
                        <a:pt x="88" y="22"/>
                      </a:lnTo>
                      <a:lnTo>
                        <a:pt x="92" y="31"/>
                      </a:lnTo>
                      <a:lnTo>
                        <a:pt x="96" y="40"/>
                      </a:lnTo>
                      <a:lnTo>
                        <a:pt x="97" y="51"/>
                      </a:lnTo>
                      <a:close/>
                    </a:path>
                  </a:pathLst>
                </a:custGeom>
                <a:solidFill>
                  <a:srgbClr val="C283B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9" name="Freeform 250"/>
                <p:cNvSpPr>
                  <a:spLocks/>
                </p:cNvSpPr>
                <p:nvPr/>
              </p:nvSpPr>
              <p:spPr bwMode="auto">
                <a:xfrm>
                  <a:off x="4095" y="2261"/>
                  <a:ext cx="10" cy="11"/>
                </a:xfrm>
                <a:custGeom>
                  <a:avLst/>
                  <a:gdLst/>
                  <a:ahLst/>
                  <a:cxnLst>
                    <a:cxn ang="0">
                      <a:pos x="95" y="50"/>
                    </a:cxn>
                    <a:cxn ang="0">
                      <a:pos x="94" y="60"/>
                    </a:cxn>
                    <a:cxn ang="0">
                      <a:pos x="90" y="69"/>
                    </a:cxn>
                    <a:cxn ang="0">
                      <a:pos x="86" y="77"/>
                    </a:cxn>
                    <a:cxn ang="0">
                      <a:pos x="80" y="84"/>
                    </a:cxn>
                    <a:cxn ang="0">
                      <a:pos x="73" y="90"/>
                    </a:cxn>
                    <a:cxn ang="0">
                      <a:pos x="64" y="95"/>
                    </a:cxn>
                    <a:cxn ang="0">
                      <a:pos x="55" y="98"/>
                    </a:cxn>
                    <a:cxn ang="0">
                      <a:pos x="45" y="99"/>
                    </a:cxn>
                    <a:cxn ang="0">
                      <a:pos x="38" y="98"/>
                    </a:cxn>
                    <a:cxn ang="0">
                      <a:pos x="31" y="97"/>
                    </a:cxn>
                    <a:cxn ang="0">
                      <a:pos x="25" y="94"/>
                    </a:cxn>
                    <a:cxn ang="0">
                      <a:pos x="18" y="90"/>
                    </a:cxn>
                    <a:cxn ang="0">
                      <a:pos x="12" y="86"/>
                    </a:cxn>
                    <a:cxn ang="0">
                      <a:pos x="7" y="82"/>
                    </a:cxn>
                    <a:cxn ang="0">
                      <a:pos x="4" y="75"/>
                    </a:cxn>
                    <a:cxn ang="0">
                      <a:pos x="0" y="70"/>
                    </a:cxn>
                    <a:cxn ang="0">
                      <a:pos x="18" y="8"/>
                    </a:cxn>
                    <a:cxn ang="0">
                      <a:pos x="23" y="5"/>
                    </a:cxn>
                    <a:cxn ang="0">
                      <a:pos x="31" y="3"/>
                    </a:cxn>
                    <a:cxn ang="0">
                      <a:pos x="38" y="0"/>
                    </a:cxn>
                    <a:cxn ang="0">
                      <a:pos x="45" y="0"/>
                    </a:cxn>
                    <a:cxn ang="0">
                      <a:pos x="55" y="2"/>
                    </a:cxn>
                    <a:cxn ang="0">
                      <a:pos x="64" y="4"/>
                    </a:cxn>
                    <a:cxn ang="0">
                      <a:pos x="73" y="8"/>
                    </a:cxn>
                    <a:cxn ang="0">
                      <a:pos x="80" y="15"/>
                    </a:cxn>
                    <a:cxn ang="0">
                      <a:pos x="86" y="21"/>
                    </a:cxn>
                    <a:cxn ang="0">
                      <a:pos x="90" y="30"/>
                    </a:cxn>
                    <a:cxn ang="0">
                      <a:pos x="94" y="40"/>
                    </a:cxn>
                    <a:cxn ang="0">
                      <a:pos x="95" y="50"/>
                    </a:cxn>
                  </a:cxnLst>
                  <a:rect l="0" t="0" r="r" b="b"/>
                  <a:pathLst>
                    <a:path w="95" h="99">
                      <a:moveTo>
                        <a:pt x="95" y="50"/>
                      </a:moveTo>
                      <a:lnTo>
                        <a:pt x="94" y="60"/>
                      </a:lnTo>
                      <a:lnTo>
                        <a:pt x="90" y="69"/>
                      </a:lnTo>
                      <a:lnTo>
                        <a:pt x="86" y="77"/>
                      </a:lnTo>
                      <a:lnTo>
                        <a:pt x="80" y="84"/>
                      </a:lnTo>
                      <a:lnTo>
                        <a:pt x="73" y="90"/>
                      </a:lnTo>
                      <a:lnTo>
                        <a:pt x="64" y="95"/>
                      </a:lnTo>
                      <a:lnTo>
                        <a:pt x="55" y="98"/>
                      </a:lnTo>
                      <a:lnTo>
                        <a:pt x="45" y="99"/>
                      </a:lnTo>
                      <a:lnTo>
                        <a:pt x="38" y="98"/>
                      </a:lnTo>
                      <a:lnTo>
                        <a:pt x="31" y="97"/>
                      </a:lnTo>
                      <a:lnTo>
                        <a:pt x="25" y="94"/>
                      </a:lnTo>
                      <a:lnTo>
                        <a:pt x="18" y="90"/>
                      </a:lnTo>
                      <a:lnTo>
                        <a:pt x="12" y="86"/>
                      </a:lnTo>
                      <a:lnTo>
                        <a:pt x="7" y="82"/>
                      </a:lnTo>
                      <a:lnTo>
                        <a:pt x="4" y="75"/>
                      </a:lnTo>
                      <a:lnTo>
                        <a:pt x="0" y="70"/>
                      </a:lnTo>
                      <a:lnTo>
                        <a:pt x="18" y="8"/>
                      </a:lnTo>
                      <a:lnTo>
                        <a:pt x="23" y="5"/>
                      </a:lnTo>
                      <a:lnTo>
                        <a:pt x="31" y="3"/>
                      </a:lnTo>
                      <a:lnTo>
                        <a:pt x="38" y="0"/>
                      </a:lnTo>
                      <a:lnTo>
                        <a:pt x="45" y="0"/>
                      </a:lnTo>
                      <a:lnTo>
                        <a:pt x="55" y="2"/>
                      </a:lnTo>
                      <a:lnTo>
                        <a:pt x="64" y="4"/>
                      </a:lnTo>
                      <a:lnTo>
                        <a:pt x="73" y="8"/>
                      </a:lnTo>
                      <a:lnTo>
                        <a:pt x="80" y="15"/>
                      </a:lnTo>
                      <a:lnTo>
                        <a:pt x="86" y="21"/>
                      </a:lnTo>
                      <a:lnTo>
                        <a:pt x="90" y="30"/>
                      </a:lnTo>
                      <a:lnTo>
                        <a:pt x="94" y="40"/>
                      </a:lnTo>
                      <a:lnTo>
                        <a:pt x="95" y="50"/>
                      </a:lnTo>
                      <a:close/>
                    </a:path>
                  </a:pathLst>
                </a:custGeom>
                <a:solidFill>
                  <a:srgbClr val="C384B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0" name="Freeform 251"/>
                <p:cNvSpPr>
                  <a:spLocks/>
                </p:cNvSpPr>
                <p:nvPr/>
              </p:nvSpPr>
              <p:spPr bwMode="auto">
                <a:xfrm>
                  <a:off x="4095" y="2261"/>
                  <a:ext cx="10" cy="11"/>
                </a:xfrm>
                <a:custGeom>
                  <a:avLst/>
                  <a:gdLst/>
                  <a:ahLst/>
                  <a:cxnLst>
                    <a:cxn ang="0">
                      <a:pos x="94" y="48"/>
                    </a:cxn>
                    <a:cxn ang="0">
                      <a:pos x="93" y="57"/>
                    </a:cxn>
                    <a:cxn ang="0">
                      <a:pos x="89" y="67"/>
                    </a:cxn>
                    <a:cxn ang="0">
                      <a:pos x="85" y="74"/>
                    </a:cxn>
                    <a:cxn ang="0">
                      <a:pos x="79" y="82"/>
                    </a:cxn>
                    <a:cxn ang="0">
                      <a:pos x="72" y="87"/>
                    </a:cxn>
                    <a:cxn ang="0">
                      <a:pos x="64" y="92"/>
                    </a:cxn>
                    <a:cxn ang="0">
                      <a:pos x="55" y="95"/>
                    </a:cxn>
                    <a:cxn ang="0">
                      <a:pos x="45" y="96"/>
                    </a:cxn>
                    <a:cxn ang="0">
                      <a:pos x="38" y="95"/>
                    </a:cxn>
                    <a:cxn ang="0">
                      <a:pos x="31" y="94"/>
                    </a:cxn>
                    <a:cxn ang="0">
                      <a:pos x="25" y="91"/>
                    </a:cxn>
                    <a:cxn ang="0">
                      <a:pos x="18" y="87"/>
                    </a:cxn>
                    <a:cxn ang="0">
                      <a:pos x="12" y="83"/>
                    </a:cxn>
                    <a:cxn ang="0">
                      <a:pos x="8" y="78"/>
                    </a:cxn>
                    <a:cxn ang="0">
                      <a:pos x="4" y="72"/>
                    </a:cxn>
                    <a:cxn ang="0">
                      <a:pos x="0" y="65"/>
                    </a:cxn>
                    <a:cxn ang="0">
                      <a:pos x="17" y="8"/>
                    </a:cxn>
                    <a:cxn ang="0">
                      <a:pos x="23" y="4"/>
                    </a:cxn>
                    <a:cxn ang="0">
                      <a:pos x="30" y="2"/>
                    </a:cxn>
                    <a:cxn ang="0">
                      <a:pos x="38" y="0"/>
                    </a:cxn>
                    <a:cxn ang="0">
                      <a:pos x="45" y="0"/>
                    </a:cxn>
                    <a:cxn ang="0">
                      <a:pos x="55" y="1"/>
                    </a:cxn>
                    <a:cxn ang="0">
                      <a:pos x="64" y="3"/>
                    </a:cxn>
                    <a:cxn ang="0">
                      <a:pos x="72" y="7"/>
                    </a:cxn>
                    <a:cxn ang="0">
                      <a:pos x="79" y="13"/>
                    </a:cxn>
                    <a:cxn ang="0">
                      <a:pos x="85" y="20"/>
                    </a:cxn>
                    <a:cxn ang="0">
                      <a:pos x="89" y="28"/>
                    </a:cxn>
                    <a:cxn ang="0">
                      <a:pos x="93" y="38"/>
                    </a:cxn>
                    <a:cxn ang="0">
                      <a:pos x="94" y="48"/>
                    </a:cxn>
                  </a:cxnLst>
                  <a:rect l="0" t="0" r="r" b="b"/>
                  <a:pathLst>
                    <a:path w="94" h="96">
                      <a:moveTo>
                        <a:pt x="94" y="48"/>
                      </a:moveTo>
                      <a:lnTo>
                        <a:pt x="93" y="57"/>
                      </a:lnTo>
                      <a:lnTo>
                        <a:pt x="89" y="67"/>
                      </a:lnTo>
                      <a:lnTo>
                        <a:pt x="85" y="74"/>
                      </a:lnTo>
                      <a:lnTo>
                        <a:pt x="79" y="82"/>
                      </a:lnTo>
                      <a:lnTo>
                        <a:pt x="72" y="87"/>
                      </a:lnTo>
                      <a:lnTo>
                        <a:pt x="64" y="92"/>
                      </a:lnTo>
                      <a:lnTo>
                        <a:pt x="55" y="95"/>
                      </a:lnTo>
                      <a:lnTo>
                        <a:pt x="45" y="96"/>
                      </a:lnTo>
                      <a:lnTo>
                        <a:pt x="38" y="95"/>
                      </a:lnTo>
                      <a:lnTo>
                        <a:pt x="31" y="94"/>
                      </a:lnTo>
                      <a:lnTo>
                        <a:pt x="25" y="91"/>
                      </a:lnTo>
                      <a:lnTo>
                        <a:pt x="18" y="87"/>
                      </a:lnTo>
                      <a:lnTo>
                        <a:pt x="12" y="83"/>
                      </a:lnTo>
                      <a:lnTo>
                        <a:pt x="8" y="78"/>
                      </a:lnTo>
                      <a:lnTo>
                        <a:pt x="4" y="72"/>
                      </a:lnTo>
                      <a:lnTo>
                        <a:pt x="0" y="65"/>
                      </a:lnTo>
                      <a:lnTo>
                        <a:pt x="17" y="8"/>
                      </a:lnTo>
                      <a:lnTo>
                        <a:pt x="23" y="4"/>
                      </a:lnTo>
                      <a:lnTo>
                        <a:pt x="30" y="2"/>
                      </a:lnTo>
                      <a:lnTo>
                        <a:pt x="38" y="0"/>
                      </a:lnTo>
                      <a:lnTo>
                        <a:pt x="45" y="0"/>
                      </a:lnTo>
                      <a:lnTo>
                        <a:pt x="55" y="1"/>
                      </a:lnTo>
                      <a:lnTo>
                        <a:pt x="64" y="3"/>
                      </a:lnTo>
                      <a:lnTo>
                        <a:pt x="72" y="7"/>
                      </a:lnTo>
                      <a:lnTo>
                        <a:pt x="79" y="13"/>
                      </a:lnTo>
                      <a:lnTo>
                        <a:pt x="85" y="20"/>
                      </a:lnTo>
                      <a:lnTo>
                        <a:pt x="89" y="28"/>
                      </a:lnTo>
                      <a:lnTo>
                        <a:pt x="93" y="38"/>
                      </a:lnTo>
                      <a:lnTo>
                        <a:pt x="94" y="48"/>
                      </a:lnTo>
                      <a:close/>
                    </a:path>
                  </a:pathLst>
                </a:custGeom>
                <a:solidFill>
                  <a:srgbClr val="C384B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1" name="Freeform 252"/>
                <p:cNvSpPr>
                  <a:spLocks/>
                </p:cNvSpPr>
                <p:nvPr/>
              </p:nvSpPr>
              <p:spPr bwMode="auto">
                <a:xfrm>
                  <a:off x="4095" y="2261"/>
                  <a:ext cx="10" cy="11"/>
                </a:xfrm>
                <a:custGeom>
                  <a:avLst/>
                  <a:gdLst/>
                  <a:ahLst/>
                  <a:cxnLst>
                    <a:cxn ang="0">
                      <a:pos x="92" y="47"/>
                    </a:cxn>
                    <a:cxn ang="0">
                      <a:pos x="90" y="56"/>
                    </a:cxn>
                    <a:cxn ang="0">
                      <a:pos x="88" y="64"/>
                    </a:cxn>
                    <a:cxn ang="0">
                      <a:pos x="84" y="73"/>
                    </a:cxn>
                    <a:cxn ang="0">
                      <a:pos x="77" y="80"/>
                    </a:cxn>
                    <a:cxn ang="0">
                      <a:pos x="71" y="85"/>
                    </a:cxn>
                    <a:cxn ang="0">
                      <a:pos x="63" y="90"/>
                    </a:cxn>
                    <a:cxn ang="0">
                      <a:pos x="54" y="93"/>
                    </a:cxn>
                    <a:cxn ang="0">
                      <a:pos x="44" y="94"/>
                    </a:cxn>
                    <a:cxn ang="0">
                      <a:pos x="37" y="93"/>
                    </a:cxn>
                    <a:cxn ang="0">
                      <a:pos x="30" y="92"/>
                    </a:cxn>
                    <a:cxn ang="0">
                      <a:pos x="24" y="89"/>
                    </a:cxn>
                    <a:cxn ang="0">
                      <a:pos x="17" y="85"/>
                    </a:cxn>
                    <a:cxn ang="0">
                      <a:pos x="11" y="81"/>
                    </a:cxn>
                    <a:cxn ang="0">
                      <a:pos x="7" y="75"/>
                    </a:cxn>
                    <a:cxn ang="0">
                      <a:pos x="3" y="70"/>
                    </a:cxn>
                    <a:cxn ang="0">
                      <a:pos x="0" y="63"/>
                    </a:cxn>
                    <a:cxn ang="0">
                      <a:pos x="16" y="8"/>
                    </a:cxn>
                    <a:cxn ang="0">
                      <a:pos x="22" y="5"/>
                    </a:cxn>
                    <a:cxn ang="0">
                      <a:pos x="29" y="2"/>
                    </a:cxn>
                    <a:cxn ang="0">
                      <a:pos x="37" y="0"/>
                    </a:cxn>
                    <a:cxn ang="0">
                      <a:pos x="44" y="0"/>
                    </a:cxn>
                    <a:cxn ang="0">
                      <a:pos x="54" y="0"/>
                    </a:cxn>
                    <a:cxn ang="0">
                      <a:pos x="63" y="3"/>
                    </a:cxn>
                    <a:cxn ang="0">
                      <a:pos x="71" y="7"/>
                    </a:cxn>
                    <a:cxn ang="0">
                      <a:pos x="77" y="13"/>
                    </a:cxn>
                    <a:cxn ang="0">
                      <a:pos x="84" y="21"/>
                    </a:cxn>
                    <a:cxn ang="0">
                      <a:pos x="88" y="28"/>
                    </a:cxn>
                    <a:cxn ang="0">
                      <a:pos x="90" y="37"/>
                    </a:cxn>
                    <a:cxn ang="0">
                      <a:pos x="92" y="47"/>
                    </a:cxn>
                  </a:cxnLst>
                  <a:rect l="0" t="0" r="r" b="b"/>
                  <a:pathLst>
                    <a:path w="92" h="94">
                      <a:moveTo>
                        <a:pt x="92" y="47"/>
                      </a:moveTo>
                      <a:lnTo>
                        <a:pt x="90" y="56"/>
                      </a:lnTo>
                      <a:lnTo>
                        <a:pt x="88" y="64"/>
                      </a:lnTo>
                      <a:lnTo>
                        <a:pt x="84" y="73"/>
                      </a:lnTo>
                      <a:lnTo>
                        <a:pt x="77" y="80"/>
                      </a:lnTo>
                      <a:lnTo>
                        <a:pt x="71" y="85"/>
                      </a:lnTo>
                      <a:lnTo>
                        <a:pt x="63" y="90"/>
                      </a:lnTo>
                      <a:lnTo>
                        <a:pt x="54" y="93"/>
                      </a:lnTo>
                      <a:lnTo>
                        <a:pt x="44" y="94"/>
                      </a:lnTo>
                      <a:lnTo>
                        <a:pt x="37" y="93"/>
                      </a:lnTo>
                      <a:lnTo>
                        <a:pt x="30" y="92"/>
                      </a:lnTo>
                      <a:lnTo>
                        <a:pt x="24" y="89"/>
                      </a:lnTo>
                      <a:lnTo>
                        <a:pt x="17" y="85"/>
                      </a:lnTo>
                      <a:lnTo>
                        <a:pt x="11" y="81"/>
                      </a:lnTo>
                      <a:lnTo>
                        <a:pt x="7" y="75"/>
                      </a:lnTo>
                      <a:lnTo>
                        <a:pt x="3" y="70"/>
                      </a:lnTo>
                      <a:lnTo>
                        <a:pt x="0" y="63"/>
                      </a:lnTo>
                      <a:lnTo>
                        <a:pt x="16" y="8"/>
                      </a:lnTo>
                      <a:lnTo>
                        <a:pt x="22" y="5"/>
                      </a:lnTo>
                      <a:lnTo>
                        <a:pt x="29" y="2"/>
                      </a:lnTo>
                      <a:lnTo>
                        <a:pt x="37" y="0"/>
                      </a:lnTo>
                      <a:lnTo>
                        <a:pt x="44" y="0"/>
                      </a:lnTo>
                      <a:lnTo>
                        <a:pt x="54" y="0"/>
                      </a:lnTo>
                      <a:lnTo>
                        <a:pt x="63" y="3"/>
                      </a:lnTo>
                      <a:lnTo>
                        <a:pt x="71" y="7"/>
                      </a:lnTo>
                      <a:lnTo>
                        <a:pt x="77" y="13"/>
                      </a:lnTo>
                      <a:lnTo>
                        <a:pt x="84" y="21"/>
                      </a:lnTo>
                      <a:lnTo>
                        <a:pt x="88" y="28"/>
                      </a:lnTo>
                      <a:lnTo>
                        <a:pt x="90" y="37"/>
                      </a:lnTo>
                      <a:lnTo>
                        <a:pt x="92" y="47"/>
                      </a:lnTo>
                      <a:close/>
                    </a:path>
                  </a:pathLst>
                </a:custGeom>
                <a:solidFill>
                  <a:srgbClr val="C485B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2" name="Freeform 253"/>
                <p:cNvSpPr>
                  <a:spLocks/>
                </p:cNvSpPr>
                <p:nvPr/>
              </p:nvSpPr>
              <p:spPr bwMode="auto">
                <a:xfrm>
                  <a:off x="4095" y="2261"/>
                  <a:ext cx="10" cy="11"/>
                </a:xfrm>
                <a:custGeom>
                  <a:avLst/>
                  <a:gdLst/>
                  <a:ahLst/>
                  <a:cxnLst>
                    <a:cxn ang="0">
                      <a:pos x="90" y="46"/>
                    </a:cxn>
                    <a:cxn ang="0">
                      <a:pos x="89" y="55"/>
                    </a:cxn>
                    <a:cxn ang="0">
                      <a:pos x="87" y="63"/>
                    </a:cxn>
                    <a:cxn ang="0">
                      <a:pos x="83" y="71"/>
                    </a:cxn>
                    <a:cxn ang="0">
                      <a:pos x="77" y="78"/>
                    </a:cxn>
                    <a:cxn ang="0">
                      <a:pos x="70" y="83"/>
                    </a:cxn>
                    <a:cxn ang="0">
                      <a:pos x="62" y="88"/>
                    </a:cxn>
                    <a:cxn ang="0">
                      <a:pos x="53" y="91"/>
                    </a:cxn>
                    <a:cxn ang="0">
                      <a:pos x="44" y="92"/>
                    </a:cxn>
                    <a:cxn ang="0">
                      <a:pos x="37" y="91"/>
                    </a:cxn>
                    <a:cxn ang="0">
                      <a:pos x="30" y="89"/>
                    </a:cxn>
                    <a:cxn ang="0">
                      <a:pos x="24" y="86"/>
                    </a:cxn>
                    <a:cxn ang="0">
                      <a:pos x="17" y="83"/>
                    </a:cxn>
                    <a:cxn ang="0">
                      <a:pos x="11" y="78"/>
                    </a:cxn>
                    <a:cxn ang="0">
                      <a:pos x="7" y="73"/>
                    </a:cxn>
                    <a:cxn ang="0">
                      <a:pos x="4" y="67"/>
                    </a:cxn>
                    <a:cxn ang="0">
                      <a:pos x="0" y="60"/>
                    </a:cxn>
                    <a:cxn ang="0">
                      <a:pos x="15" y="10"/>
                    </a:cxn>
                    <a:cxn ang="0">
                      <a:pos x="21" y="5"/>
                    </a:cxn>
                    <a:cxn ang="0">
                      <a:pos x="29" y="2"/>
                    </a:cxn>
                    <a:cxn ang="0">
                      <a:pos x="37" y="0"/>
                    </a:cxn>
                    <a:cxn ang="0">
                      <a:pos x="44" y="0"/>
                    </a:cxn>
                    <a:cxn ang="0">
                      <a:pos x="53" y="0"/>
                    </a:cxn>
                    <a:cxn ang="0">
                      <a:pos x="62" y="3"/>
                    </a:cxn>
                    <a:cxn ang="0">
                      <a:pos x="70" y="7"/>
                    </a:cxn>
                    <a:cxn ang="0">
                      <a:pos x="77" y="13"/>
                    </a:cxn>
                    <a:cxn ang="0">
                      <a:pos x="83" y="20"/>
                    </a:cxn>
                    <a:cxn ang="0">
                      <a:pos x="87" y="27"/>
                    </a:cxn>
                    <a:cxn ang="0">
                      <a:pos x="89" y="36"/>
                    </a:cxn>
                    <a:cxn ang="0">
                      <a:pos x="90" y="46"/>
                    </a:cxn>
                  </a:cxnLst>
                  <a:rect l="0" t="0" r="r" b="b"/>
                  <a:pathLst>
                    <a:path w="90" h="92">
                      <a:moveTo>
                        <a:pt x="90" y="46"/>
                      </a:moveTo>
                      <a:lnTo>
                        <a:pt x="89" y="55"/>
                      </a:lnTo>
                      <a:lnTo>
                        <a:pt x="87" y="63"/>
                      </a:lnTo>
                      <a:lnTo>
                        <a:pt x="83" y="71"/>
                      </a:lnTo>
                      <a:lnTo>
                        <a:pt x="77" y="78"/>
                      </a:lnTo>
                      <a:lnTo>
                        <a:pt x="70" y="83"/>
                      </a:lnTo>
                      <a:lnTo>
                        <a:pt x="62" y="88"/>
                      </a:lnTo>
                      <a:lnTo>
                        <a:pt x="53" y="91"/>
                      </a:lnTo>
                      <a:lnTo>
                        <a:pt x="44" y="92"/>
                      </a:lnTo>
                      <a:lnTo>
                        <a:pt x="37" y="91"/>
                      </a:lnTo>
                      <a:lnTo>
                        <a:pt x="30" y="89"/>
                      </a:lnTo>
                      <a:lnTo>
                        <a:pt x="24" y="86"/>
                      </a:lnTo>
                      <a:lnTo>
                        <a:pt x="17" y="83"/>
                      </a:lnTo>
                      <a:lnTo>
                        <a:pt x="11" y="78"/>
                      </a:lnTo>
                      <a:lnTo>
                        <a:pt x="7" y="73"/>
                      </a:lnTo>
                      <a:lnTo>
                        <a:pt x="4" y="67"/>
                      </a:lnTo>
                      <a:lnTo>
                        <a:pt x="0" y="60"/>
                      </a:lnTo>
                      <a:lnTo>
                        <a:pt x="15" y="10"/>
                      </a:lnTo>
                      <a:lnTo>
                        <a:pt x="21" y="5"/>
                      </a:lnTo>
                      <a:lnTo>
                        <a:pt x="29" y="2"/>
                      </a:lnTo>
                      <a:lnTo>
                        <a:pt x="37" y="0"/>
                      </a:lnTo>
                      <a:lnTo>
                        <a:pt x="44" y="0"/>
                      </a:lnTo>
                      <a:lnTo>
                        <a:pt x="53" y="0"/>
                      </a:lnTo>
                      <a:lnTo>
                        <a:pt x="62" y="3"/>
                      </a:lnTo>
                      <a:lnTo>
                        <a:pt x="70" y="7"/>
                      </a:lnTo>
                      <a:lnTo>
                        <a:pt x="77" y="13"/>
                      </a:lnTo>
                      <a:lnTo>
                        <a:pt x="83" y="20"/>
                      </a:lnTo>
                      <a:lnTo>
                        <a:pt x="87" y="27"/>
                      </a:lnTo>
                      <a:lnTo>
                        <a:pt x="89" y="36"/>
                      </a:lnTo>
                      <a:lnTo>
                        <a:pt x="90" y="46"/>
                      </a:lnTo>
                      <a:close/>
                    </a:path>
                  </a:pathLst>
                </a:custGeom>
                <a:solidFill>
                  <a:srgbClr val="C485B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3" name="Freeform 254"/>
                <p:cNvSpPr>
                  <a:spLocks/>
                </p:cNvSpPr>
                <p:nvPr/>
              </p:nvSpPr>
              <p:spPr bwMode="auto">
                <a:xfrm>
                  <a:off x="4095" y="2262"/>
                  <a:ext cx="10" cy="10"/>
                </a:xfrm>
                <a:custGeom>
                  <a:avLst/>
                  <a:gdLst/>
                  <a:ahLst/>
                  <a:cxnLst>
                    <a:cxn ang="0">
                      <a:pos x="87" y="45"/>
                    </a:cxn>
                    <a:cxn ang="0">
                      <a:pos x="86" y="54"/>
                    </a:cxn>
                    <a:cxn ang="0">
                      <a:pos x="84" y="62"/>
                    </a:cxn>
                    <a:cxn ang="0">
                      <a:pos x="80" y="70"/>
                    </a:cxn>
                    <a:cxn ang="0">
                      <a:pos x="74" y="77"/>
                    </a:cxn>
                    <a:cxn ang="0">
                      <a:pos x="68" y="82"/>
                    </a:cxn>
                    <a:cxn ang="0">
                      <a:pos x="60" y="85"/>
                    </a:cxn>
                    <a:cxn ang="0">
                      <a:pos x="51" y="89"/>
                    </a:cxn>
                    <a:cxn ang="0">
                      <a:pos x="42" y="90"/>
                    </a:cxn>
                    <a:cxn ang="0">
                      <a:pos x="35" y="89"/>
                    </a:cxn>
                    <a:cxn ang="0">
                      <a:pos x="28" y="87"/>
                    </a:cxn>
                    <a:cxn ang="0">
                      <a:pos x="22" y="84"/>
                    </a:cxn>
                    <a:cxn ang="0">
                      <a:pos x="15" y="80"/>
                    </a:cxn>
                    <a:cxn ang="0">
                      <a:pos x="9" y="76"/>
                    </a:cxn>
                    <a:cxn ang="0">
                      <a:pos x="5" y="70"/>
                    </a:cxn>
                    <a:cxn ang="0">
                      <a:pos x="2" y="65"/>
                    </a:cxn>
                    <a:cxn ang="0">
                      <a:pos x="0" y="57"/>
                    </a:cxn>
                    <a:cxn ang="0">
                      <a:pos x="13" y="11"/>
                    </a:cxn>
                    <a:cxn ang="0">
                      <a:pos x="19" y="6"/>
                    </a:cxn>
                    <a:cxn ang="0">
                      <a:pos x="26" y="2"/>
                    </a:cxn>
                    <a:cxn ang="0">
                      <a:pos x="34" y="0"/>
                    </a:cxn>
                    <a:cxn ang="0">
                      <a:pos x="42" y="0"/>
                    </a:cxn>
                    <a:cxn ang="0">
                      <a:pos x="51" y="0"/>
                    </a:cxn>
                    <a:cxn ang="0">
                      <a:pos x="60" y="3"/>
                    </a:cxn>
                    <a:cxn ang="0">
                      <a:pos x="68" y="8"/>
                    </a:cxn>
                    <a:cxn ang="0">
                      <a:pos x="74" y="13"/>
                    </a:cxn>
                    <a:cxn ang="0">
                      <a:pos x="80" y="20"/>
                    </a:cxn>
                    <a:cxn ang="0">
                      <a:pos x="84" y="27"/>
                    </a:cxn>
                    <a:cxn ang="0">
                      <a:pos x="86" y="35"/>
                    </a:cxn>
                    <a:cxn ang="0">
                      <a:pos x="87" y="45"/>
                    </a:cxn>
                  </a:cxnLst>
                  <a:rect l="0" t="0" r="r" b="b"/>
                  <a:pathLst>
                    <a:path w="87" h="90">
                      <a:moveTo>
                        <a:pt x="87" y="45"/>
                      </a:moveTo>
                      <a:lnTo>
                        <a:pt x="86" y="54"/>
                      </a:lnTo>
                      <a:lnTo>
                        <a:pt x="84" y="62"/>
                      </a:lnTo>
                      <a:lnTo>
                        <a:pt x="80" y="70"/>
                      </a:lnTo>
                      <a:lnTo>
                        <a:pt x="74" y="77"/>
                      </a:lnTo>
                      <a:lnTo>
                        <a:pt x="68" y="82"/>
                      </a:lnTo>
                      <a:lnTo>
                        <a:pt x="60" y="85"/>
                      </a:lnTo>
                      <a:lnTo>
                        <a:pt x="51" y="89"/>
                      </a:lnTo>
                      <a:lnTo>
                        <a:pt x="42" y="90"/>
                      </a:lnTo>
                      <a:lnTo>
                        <a:pt x="35" y="89"/>
                      </a:lnTo>
                      <a:lnTo>
                        <a:pt x="28" y="87"/>
                      </a:lnTo>
                      <a:lnTo>
                        <a:pt x="22" y="84"/>
                      </a:lnTo>
                      <a:lnTo>
                        <a:pt x="15" y="80"/>
                      </a:lnTo>
                      <a:lnTo>
                        <a:pt x="9" y="76"/>
                      </a:lnTo>
                      <a:lnTo>
                        <a:pt x="5" y="70"/>
                      </a:lnTo>
                      <a:lnTo>
                        <a:pt x="2" y="65"/>
                      </a:lnTo>
                      <a:lnTo>
                        <a:pt x="0" y="57"/>
                      </a:lnTo>
                      <a:lnTo>
                        <a:pt x="13" y="11"/>
                      </a:lnTo>
                      <a:lnTo>
                        <a:pt x="19" y="6"/>
                      </a:lnTo>
                      <a:lnTo>
                        <a:pt x="26" y="2"/>
                      </a:lnTo>
                      <a:lnTo>
                        <a:pt x="34" y="0"/>
                      </a:lnTo>
                      <a:lnTo>
                        <a:pt x="42" y="0"/>
                      </a:lnTo>
                      <a:lnTo>
                        <a:pt x="51" y="0"/>
                      </a:lnTo>
                      <a:lnTo>
                        <a:pt x="60" y="3"/>
                      </a:lnTo>
                      <a:lnTo>
                        <a:pt x="68" y="8"/>
                      </a:lnTo>
                      <a:lnTo>
                        <a:pt x="74" y="13"/>
                      </a:lnTo>
                      <a:lnTo>
                        <a:pt x="80" y="20"/>
                      </a:lnTo>
                      <a:lnTo>
                        <a:pt x="84" y="27"/>
                      </a:lnTo>
                      <a:lnTo>
                        <a:pt x="86" y="35"/>
                      </a:lnTo>
                      <a:lnTo>
                        <a:pt x="87" y="45"/>
                      </a:lnTo>
                      <a:close/>
                    </a:path>
                  </a:pathLst>
                </a:custGeom>
                <a:solidFill>
                  <a:srgbClr val="C486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4" name="Freeform 255"/>
                <p:cNvSpPr>
                  <a:spLocks/>
                </p:cNvSpPr>
                <p:nvPr/>
              </p:nvSpPr>
              <p:spPr bwMode="auto">
                <a:xfrm>
                  <a:off x="4095" y="2262"/>
                  <a:ext cx="10" cy="9"/>
                </a:xfrm>
                <a:custGeom>
                  <a:avLst/>
                  <a:gdLst/>
                  <a:ahLst/>
                  <a:cxnLst>
                    <a:cxn ang="0">
                      <a:pos x="86" y="44"/>
                    </a:cxn>
                    <a:cxn ang="0">
                      <a:pos x="85" y="53"/>
                    </a:cxn>
                    <a:cxn ang="0">
                      <a:pos x="83" y="60"/>
                    </a:cxn>
                    <a:cxn ang="0">
                      <a:pos x="79" y="68"/>
                    </a:cxn>
                    <a:cxn ang="0">
                      <a:pos x="73" y="75"/>
                    </a:cxn>
                    <a:cxn ang="0">
                      <a:pos x="66" y="80"/>
                    </a:cxn>
                    <a:cxn ang="0">
                      <a:pos x="59" y="83"/>
                    </a:cxn>
                    <a:cxn ang="0">
                      <a:pos x="51" y="87"/>
                    </a:cxn>
                    <a:cxn ang="0">
                      <a:pos x="42" y="88"/>
                    </a:cxn>
                    <a:cxn ang="0">
                      <a:pos x="35" y="87"/>
                    </a:cxn>
                    <a:cxn ang="0">
                      <a:pos x="28" y="84"/>
                    </a:cxn>
                    <a:cxn ang="0">
                      <a:pos x="22" y="82"/>
                    </a:cxn>
                    <a:cxn ang="0">
                      <a:pos x="15" y="78"/>
                    </a:cxn>
                    <a:cxn ang="0">
                      <a:pos x="9" y="74"/>
                    </a:cxn>
                    <a:cxn ang="0">
                      <a:pos x="5" y="68"/>
                    </a:cxn>
                    <a:cxn ang="0">
                      <a:pos x="2" y="61"/>
                    </a:cxn>
                    <a:cxn ang="0">
                      <a:pos x="0" y="54"/>
                    </a:cxn>
                    <a:cxn ang="0">
                      <a:pos x="12" y="12"/>
                    </a:cxn>
                    <a:cxn ang="0">
                      <a:pos x="18" y="7"/>
                    </a:cxn>
                    <a:cxn ang="0">
                      <a:pos x="26" y="3"/>
                    </a:cxn>
                    <a:cxn ang="0">
                      <a:pos x="34" y="0"/>
                    </a:cxn>
                    <a:cxn ang="0">
                      <a:pos x="42" y="0"/>
                    </a:cxn>
                    <a:cxn ang="0">
                      <a:pos x="51" y="0"/>
                    </a:cxn>
                    <a:cxn ang="0">
                      <a:pos x="59" y="3"/>
                    </a:cxn>
                    <a:cxn ang="0">
                      <a:pos x="66" y="7"/>
                    </a:cxn>
                    <a:cxn ang="0">
                      <a:pos x="73" y="12"/>
                    </a:cxn>
                    <a:cxn ang="0">
                      <a:pos x="79" y="19"/>
                    </a:cxn>
                    <a:cxn ang="0">
                      <a:pos x="83" y="26"/>
                    </a:cxn>
                    <a:cxn ang="0">
                      <a:pos x="85" y="35"/>
                    </a:cxn>
                    <a:cxn ang="0">
                      <a:pos x="86" y="44"/>
                    </a:cxn>
                  </a:cxnLst>
                  <a:rect l="0" t="0" r="r" b="b"/>
                  <a:pathLst>
                    <a:path w="86" h="88">
                      <a:moveTo>
                        <a:pt x="86" y="44"/>
                      </a:moveTo>
                      <a:lnTo>
                        <a:pt x="85" y="53"/>
                      </a:lnTo>
                      <a:lnTo>
                        <a:pt x="83" y="60"/>
                      </a:lnTo>
                      <a:lnTo>
                        <a:pt x="79" y="68"/>
                      </a:lnTo>
                      <a:lnTo>
                        <a:pt x="73" y="75"/>
                      </a:lnTo>
                      <a:lnTo>
                        <a:pt x="66" y="80"/>
                      </a:lnTo>
                      <a:lnTo>
                        <a:pt x="59" y="83"/>
                      </a:lnTo>
                      <a:lnTo>
                        <a:pt x="51" y="87"/>
                      </a:lnTo>
                      <a:lnTo>
                        <a:pt x="42" y="88"/>
                      </a:lnTo>
                      <a:lnTo>
                        <a:pt x="35" y="87"/>
                      </a:lnTo>
                      <a:lnTo>
                        <a:pt x="28" y="84"/>
                      </a:lnTo>
                      <a:lnTo>
                        <a:pt x="22" y="82"/>
                      </a:lnTo>
                      <a:lnTo>
                        <a:pt x="15" y="78"/>
                      </a:lnTo>
                      <a:lnTo>
                        <a:pt x="9" y="74"/>
                      </a:lnTo>
                      <a:lnTo>
                        <a:pt x="5" y="68"/>
                      </a:lnTo>
                      <a:lnTo>
                        <a:pt x="2" y="61"/>
                      </a:lnTo>
                      <a:lnTo>
                        <a:pt x="0" y="54"/>
                      </a:lnTo>
                      <a:lnTo>
                        <a:pt x="12" y="12"/>
                      </a:lnTo>
                      <a:lnTo>
                        <a:pt x="18" y="7"/>
                      </a:lnTo>
                      <a:lnTo>
                        <a:pt x="26" y="3"/>
                      </a:lnTo>
                      <a:lnTo>
                        <a:pt x="34" y="0"/>
                      </a:lnTo>
                      <a:lnTo>
                        <a:pt x="42" y="0"/>
                      </a:lnTo>
                      <a:lnTo>
                        <a:pt x="51" y="0"/>
                      </a:lnTo>
                      <a:lnTo>
                        <a:pt x="59" y="3"/>
                      </a:lnTo>
                      <a:lnTo>
                        <a:pt x="66" y="7"/>
                      </a:lnTo>
                      <a:lnTo>
                        <a:pt x="73" y="12"/>
                      </a:lnTo>
                      <a:lnTo>
                        <a:pt x="79" y="19"/>
                      </a:lnTo>
                      <a:lnTo>
                        <a:pt x="83" y="26"/>
                      </a:lnTo>
                      <a:lnTo>
                        <a:pt x="85" y="35"/>
                      </a:lnTo>
                      <a:lnTo>
                        <a:pt x="86" y="44"/>
                      </a:lnTo>
                      <a:close/>
                    </a:path>
                  </a:pathLst>
                </a:custGeom>
                <a:solidFill>
                  <a:srgbClr val="C486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5" name="Freeform 256"/>
                <p:cNvSpPr>
                  <a:spLocks/>
                </p:cNvSpPr>
                <p:nvPr/>
              </p:nvSpPr>
              <p:spPr bwMode="auto">
                <a:xfrm>
                  <a:off x="4095" y="2262"/>
                  <a:ext cx="10" cy="9"/>
                </a:xfrm>
                <a:custGeom>
                  <a:avLst/>
                  <a:gdLst/>
                  <a:ahLst/>
                  <a:cxnLst>
                    <a:cxn ang="0">
                      <a:pos x="84" y="43"/>
                    </a:cxn>
                    <a:cxn ang="0">
                      <a:pos x="83" y="51"/>
                    </a:cxn>
                    <a:cxn ang="0">
                      <a:pos x="81" y="59"/>
                    </a:cxn>
                    <a:cxn ang="0">
                      <a:pos x="76" y="66"/>
                    </a:cxn>
                    <a:cxn ang="0">
                      <a:pos x="72" y="73"/>
                    </a:cxn>
                    <a:cxn ang="0">
                      <a:pos x="65" y="78"/>
                    </a:cxn>
                    <a:cxn ang="0">
                      <a:pos x="58" y="82"/>
                    </a:cxn>
                    <a:cxn ang="0">
                      <a:pos x="50" y="85"/>
                    </a:cxn>
                    <a:cxn ang="0">
                      <a:pos x="41" y="86"/>
                    </a:cxn>
                    <a:cxn ang="0">
                      <a:pos x="34" y="85"/>
                    </a:cxn>
                    <a:cxn ang="0">
                      <a:pos x="27" y="82"/>
                    </a:cxn>
                    <a:cxn ang="0">
                      <a:pos x="19" y="79"/>
                    </a:cxn>
                    <a:cxn ang="0">
                      <a:pos x="14" y="76"/>
                    </a:cxn>
                    <a:cxn ang="0">
                      <a:pos x="8" y="70"/>
                    </a:cxn>
                    <a:cxn ang="0">
                      <a:pos x="5" y="65"/>
                    </a:cxn>
                    <a:cxn ang="0">
                      <a:pos x="2" y="58"/>
                    </a:cxn>
                    <a:cxn ang="0">
                      <a:pos x="0" y="51"/>
                    </a:cxn>
                    <a:cxn ang="0">
                      <a:pos x="11" y="13"/>
                    </a:cxn>
                    <a:cxn ang="0">
                      <a:pos x="17" y="8"/>
                    </a:cxn>
                    <a:cxn ang="0">
                      <a:pos x="24" y="3"/>
                    </a:cxn>
                    <a:cxn ang="0">
                      <a:pos x="33" y="0"/>
                    </a:cxn>
                    <a:cxn ang="0">
                      <a:pos x="41" y="0"/>
                    </a:cxn>
                    <a:cxn ang="0">
                      <a:pos x="50" y="0"/>
                    </a:cxn>
                    <a:cxn ang="0">
                      <a:pos x="58" y="3"/>
                    </a:cxn>
                    <a:cxn ang="0">
                      <a:pos x="65" y="7"/>
                    </a:cxn>
                    <a:cxn ang="0">
                      <a:pos x="72" y="12"/>
                    </a:cxn>
                    <a:cxn ang="0">
                      <a:pos x="76" y="19"/>
                    </a:cxn>
                    <a:cxn ang="0">
                      <a:pos x="81" y="25"/>
                    </a:cxn>
                    <a:cxn ang="0">
                      <a:pos x="83" y="34"/>
                    </a:cxn>
                    <a:cxn ang="0">
                      <a:pos x="84" y="43"/>
                    </a:cxn>
                  </a:cxnLst>
                  <a:rect l="0" t="0" r="r" b="b"/>
                  <a:pathLst>
                    <a:path w="84" h="86">
                      <a:moveTo>
                        <a:pt x="84" y="43"/>
                      </a:moveTo>
                      <a:lnTo>
                        <a:pt x="83" y="51"/>
                      </a:lnTo>
                      <a:lnTo>
                        <a:pt x="81" y="59"/>
                      </a:lnTo>
                      <a:lnTo>
                        <a:pt x="76" y="66"/>
                      </a:lnTo>
                      <a:lnTo>
                        <a:pt x="72" y="73"/>
                      </a:lnTo>
                      <a:lnTo>
                        <a:pt x="65" y="78"/>
                      </a:lnTo>
                      <a:lnTo>
                        <a:pt x="58" y="82"/>
                      </a:lnTo>
                      <a:lnTo>
                        <a:pt x="50" y="85"/>
                      </a:lnTo>
                      <a:lnTo>
                        <a:pt x="41" y="86"/>
                      </a:lnTo>
                      <a:lnTo>
                        <a:pt x="34" y="85"/>
                      </a:lnTo>
                      <a:lnTo>
                        <a:pt x="27" y="82"/>
                      </a:lnTo>
                      <a:lnTo>
                        <a:pt x="19" y="79"/>
                      </a:lnTo>
                      <a:lnTo>
                        <a:pt x="14" y="76"/>
                      </a:lnTo>
                      <a:lnTo>
                        <a:pt x="8" y="70"/>
                      </a:lnTo>
                      <a:lnTo>
                        <a:pt x="5" y="65"/>
                      </a:lnTo>
                      <a:lnTo>
                        <a:pt x="2" y="58"/>
                      </a:lnTo>
                      <a:lnTo>
                        <a:pt x="0" y="51"/>
                      </a:lnTo>
                      <a:lnTo>
                        <a:pt x="11" y="13"/>
                      </a:lnTo>
                      <a:lnTo>
                        <a:pt x="17" y="8"/>
                      </a:lnTo>
                      <a:lnTo>
                        <a:pt x="24" y="3"/>
                      </a:lnTo>
                      <a:lnTo>
                        <a:pt x="33" y="0"/>
                      </a:lnTo>
                      <a:lnTo>
                        <a:pt x="41" y="0"/>
                      </a:lnTo>
                      <a:lnTo>
                        <a:pt x="50" y="0"/>
                      </a:lnTo>
                      <a:lnTo>
                        <a:pt x="58" y="3"/>
                      </a:lnTo>
                      <a:lnTo>
                        <a:pt x="65" y="7"/>
                      </a:lnTo>
                      <a:lnTo>
                        <a:pt x="72" y="12"/>
                      </a:lnTo>
                      <a:lnTo>
                        <a:pt x="76" y="19"/>
                      </a:lnTo>
                      <a:lnTo>
                        <a:pt x="81" y="25"/>
                      </a:lnTo>
                      <a:lnTo>
                        <a:pt x="83" y="34"/>
                      </a:lnTo>
                      <a:lnTo>
                        <a:pt x="84" y="43"/>
                      </a:lnTo>
                      <a:close/>
                    </a:path>
                  </a:pathLst>
                </a:custGeom>
                <a:solidFill>
                  <a:srgbClr val="C687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6" name="Freeform 257"/>
                <p:cNvSpPr>
                  <a:spLocks/>
                </p:cNvSpPr>
                <p:nvPr/>
              </p:nvSpPr>
              <p:spPr bwMode="auto">
                <a:xfrm>
                  <a:off x="4095" y="2262"/>
                  <a:ext cx="10" cy="9"/>
                </a:xfrm>
                <a:custGeom>
                  <a:avLst/>
                  <a:gdLst/>
                  <a:ahLst/>
                  <a:cxnLst>
                    <a:cxn ang="0">
                      <a:pos x="83" y="42"/>
                    </a:cxn>
                    <a:cxn ang="0">
                      <a:pos x="82" y="50"/>
                    </a:cxn>
                    <a:cxn ang="0">
                      <a:pos x="80" y="57"/>
                    </a:cxn>
                    <a:cxn ang="0">
                      <a:pos x="75" y="65"/>
                    </a:cxn>
                    <a:cxn ang="0">
                      <a:pos x="71" y="70"/>
                    </a:cxn>
                    <a:cxn ang="0">
                      <a:pos x="64" y="76"/>
                    </a:cxn>
                    <a:cxn ang="0">
                      <a:pos x="58" y="80"/>
                    </a:cxn>
                    <a:cxn ang="0">
                      <a:pos x="50" y="82"/>
                    </a:cxn>
                    <a:cxn ang="0">
                      <a:pos x="41" y="84"/>
                    </a:cxn>
                    <a:cxn ang="0">
                      <a:pos x="34" y="82"/>
                    </a:cxn>
                    <a:cxn ang="0">
                      <a:pos x="26" y="80"/>
                    </a:cxn>
                    <a:cxn ang="0">
                      <a:pos x="19" y="77"/>
                    </a:cxn>
                    <a:cxn ang="0">
                      <a:pos x="14" y="73"/>
                    </a:cxn>
                    <a:cxn ang="0">
                      <a:pos x="8" y="68"/>
                    </a:cxn>
                    <a:cxn ang="0">
                      <a:pos x="5" y="62"/>
                    </a:cxn>
                    <a:cxn ang="0">
                      <a:pos x="2" y="55"/>
                    </a:cxn>
                    <a:cxn ang="0">
                      <a:pos x="0" y="47"/>
                    </a:cxn>
                    <a:cxn ang="0">
                      <a:pos x="10" y="14"/>
                    </a:cxn>
                    <a:cxn ang="0">
                      <a:pos x="16" y="8"/>
                    </a:cxn>
                    <a:cxn ang="0">
                      <a:pos x="24" y="3"/>
                    </a:cxn>
                    <a:cxn ang="0">
                      <a:pos x="33" y="1"/>
                    </a:cxn>
                    <a:cxn ang="0">
                      <a:pos x="41" y="0"/>
                    </a:cxn>
                    <a:cxn ang="0">
                      <a:pos x="50" y="0"/>
                    </a:cxn>
                    <a:cxn ang="0">
                      <a:pos x="58" y="3"/>
                    </a:cxn>
                    <a:cxn ang="0">
                      <a:pos x="64" y="7"/>
                    </a:cxn>
                    <a:cxn ang="0">
                      <a:pos x="71" y="12"/>
                    </a:cxn>
                    <a:cxn ang="0">
                      <a:pos x="75" y="18"/>
                    </a:cxn>
                    <a:cxn ang="0">
                      <a:pos x="80" y="25"/>
                    </a:cxn>
                    <a:cxn ang="0">
                      <a:pos x="82" y="33"/>
                    </a:cxn>
                    <a:cxn ang="0">
                      <a:pos x="83" y="42"/>
                    </a:cxn>
                  </a:cxnLst>
                  <a:rect l="0" t="0" r="r" b="b"/>
                  <a:pathLst>
                    <a:path w="83" h="84">
                      <a:moveTo>
                        <a:pt x="83" y="42"/>
                      </a:moveTo>
                      <a:lnTo>
                        <a:pt x="82" y="50"/>
                      </a:lnTo>
                      <a:lnTo>
                        <a:pt x="80" y="57"/>
                      </a:lnTo>
                      <a:lnTo>
                        <a:pt x="75" y="65"/>
                      </a:lnTo>
                      <a:lnTo>
                        <a:pt x="71" y="70"/>
                      </a:lnTo>
                      <a:lnTo>
                        <a:pt x="64" y="76"/>
                      </a:lnTo>
                      <a:lnTo>
                        <a:pt x="58" y="80"/>
                      </a:lnTo>
                      <a:lnTo>
                        <a:pt x="50" y="82"/>
                      </a:lnTo>
                      <a:lnTo>
                        <a:pt x="41" y="84"/>
                      </a:lnTo>
                      <a:lnTo>
                        <a:pt x="34" y="82"/>
                      </a:lnTo>
                      <a:lnTo>
                        <a:pt x="26" y="80"/>
                      </a:lnTo>
                      <a:lnTo>
                        <a:pt x="19" y="77"/>
                      </a:lnTo>
                      <a:lnTo>
                        <a:pt x="14" y="73"/>
                      </a:lnTo>
                      <a:lnTo>
                        <a:pt x="8" y="68"/>
                      </a:lnTo>
                      <a:lnTo>
                        <a:pt x="5" y="62"/>
                      </a:lnTo>
                      <a:lnTo>
                        <a:pt x="2" y="55"/>
                      </a:lnTo>
                      <a:lnTo>
                        <a:pt x="0" y="47"/>
                      </a:lnTo>
                      <a:lnTo>
                        <a:pt x="10" y="14"/>
                      </a:lnTo>
                      <a:lnTo>
                        <a:pt x="16" y="8"/>
                      </a:lnTo>
                      <a:lnTo>
                        <a:pt x="24" y="3"/>
                      </a:lnTo>
                      <a:lnTo>
                        <a:pt x="33" y="1"/>
                      </a:lnTo>
                      <a:lnTo>
                        <a:pt x="41" y="0"/>
                      </a:lnTo>
                      <a:lnTo>
                        <a:pt x="50" y="0"/>
                      </a:lnTo>
                      <a:lnTo>
                        <a:pt x="58" y="3"/>
                      </a:lnTo>
                      <a:lnTo>
                        <a:pt x="64" y="7"/>
                      </a:lnTo>
                      <a:lnTo>
                        <a:pt x="71" y="12"/>
                      </a:lnTo>
                      <a:lnTo>
                        <a:pt x="75" y="18"/>
                      </a:lnTo>
                      <a:lnTo>
                        <a:pt x="80" y="25"/>
                      </a:lnTo>
                      <a:lnTo>
                        <a:pt x="82" y="33"/>
                      </a:lnTo>
                      <a:lnTo>
                        <a:pt x="83" y="42"/>
                      </a:lnTo>
                      <a:close/>
                    </a:path>
                  </a:pathLst>
                </a:custGeom>
                <a:solidFill>
                  <a:srgbClr val="C688B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7" name="Freeform 258"/>
                <p:cNvSpPr>
                  <a:spLocks/>
                </p:cNvSpPr>
                <p:nvPr/>
              </p:nvSpPr>
              <p:spPr bwMode="auto">
                <a:xfrm>
                  <a:off x="4095" y="2262"/>
                  <a:ext cx="9" cy="9"/>
                </a:xfrm>
                <a:custGeom>
                  <a:avLst/>
                  <a:gdLst/>
                  <a:ahLst/>
                  <a:cxnLst>
                    <a:cxn ang="0">
                      <a:pos x="81" y="41"/>
                    </a:cxn>
                    <a:cxn ang="0">
                      <a:pos x="80" y="49"/>
                    </a:cxn>
                    <a:cxn ang="0">
                      <a:pos x="78" y="56"/>
                    </a:cxn>
                    <a:cxn ang="0">
                      <a:pos x="74" y="63"/>
                    </a:cxn>
                    <a:cxn ang="0">
                      <a:pos x="69" y="69"/>
                    </a:cxn>
                    <a:cxn ang="0">
                      <a:pos x="63" y="74"/>
                    </a:cxn>
                    <a:cxn ang="0">
                      <a:pos x="56" y="78"/>
                    </a:cxn>
                    <a:cxn ang="0">
                      <a:pos x="48" y="80"/>
                    </a:cxn>
                    <a:cxn ang="0">
                      <a:pos x="40" y="81"/>
                    </a:cxn>
                    <a:cxn ang="0">
                      <a:pos x="33" y="80"/>
                    </a:cxn>
                    <a:cxn ang="0">
                      <a:pos x="25" y="78"/>
                    </a:cxn>
                    <a:cxn ang="0">
                      <a:pos x="18" y="75"/>
                    </a:cxn>
                    <a:cxn ang="0">
                      <a:pos x="13" y="71"/>
                    </a:cxn>
                    <a:cxn ang="0">
                      <a:pos x="7" y="65"/>
                    </a:cxn>
                    <a:cxn ang="0">
                      <a:pos x="4" y="58"/>
                    </a:cxn>
                    <a:cxn ang="0">
                      <a:pos x="1" y="52"/>
                    </a:cxn>
                    <a:cxn ang="0">
                      <a:pos x="0" y="44"/>
                    </a:cxn>
                    <a:cxn ang="0">
                      <a:pos x="7" y="16"/>
                    </a:cxn>
                    <a:cxn ang="0">
                      <a:pos x="14" y="9"/>
                    </a:cxn>
                    <a:cxn ang="0">
                      <a:pos x="22" y="5"/>
                    </a:cxn>
                    <a:cxn ang="0">
                      <a:pos x="26" y="2"/>
                    </a:cxn>
                    <a:cxn ang="0">
                      <a:pos x="30" y="1"/>
                    </a:cxn>
                    <a:cxn ang="0">
                      <a:pos x="36" y="0"/>
                    </a:cxn>
                    <a:cxn ang="0">
                      <a:pos x="40" y="0"/>
                    </a:cxn>
                    <a:cxn ang="0">
                      <a:pos x="48" y="0"/>
                    </a:cxn>
                    <a:cxn ang="0">
                      <a:pos x="56" y="2"/>
                    </a:cxn>
                    <a:cxn ang="0">
                      <a:pos x="63" y="7"/>
                    </a:cxn>
                    <a:cxn ang="0">
                      <a:pos x="69" y="11"/>
                    </a:cxn>
                    <a:cxn ang="0">
                      <a:pos x="74" y="18"/>
                    </a:cxn>
                    <a:cxn ang="0">
                      <a:pos x="78" y="24"/>
                    </a:cxn>
                    <a:cxn ang="0">
                      <a:pos x="80" y="32"/>
                    </a:cxn>
                    <a:cxn ang="0">
                      <a:pos x="81" y="41"/>
                    </a:cxn>
                  </a:cxnLst>
                  <a:rect l="0" t="0" r="r" b="b"/>
                  <a:pathLst>
                    <a:path w="81" h="81">
                      <a:moveTo>
                        <a:pt x="81" y="41"/>
                      </a:moveTo>
                      <a:lnTo>
                        <a:pt x="80" y="49"/>
                      </a:lnTo>
                      <a:lnTo>
                        <a:pt x="78" y="56"/>
                      </a:lnTo>
                      <a:lnTo>
                        <a:pt x="74" y="63"/>
                      </a:lnTo>
                      <a:lnTo>
                        <a:pt x="69" y="69"/>
                      </a:lnTo>
                      <a:lnTo>
                        <a:pt x="63" y="74"/>
                      </a:lnTo>
                      <a:lnTo>
                        <a:pt x="56" y="78"/>
                      </a:lnTo>
                      <a:lnTo>
                        <a:pt x="48" y="80"/>
                      </a:lnTo>
                      <a:lnTo>
                        <a:pt x="40" y="81"/>
                      </a:lnTo>
                      <a:lnTo>
                        <a:pt x="33" y="80"/>
                      </a:lnTo>
                      <a:lnTo>
                        <a:pt x="25" y="78"/>
                      </a:lnTo>
                      <a:lnTo>
                        <a:pt x="18" y="75"/>
                      </a:lnTo>
                      <a:lnTo>
                        <a:pt x="13" y="71"/>
                      </a:lnTo>
                      <a:lnTo>
                        <a:pt x="7" y="65"/>
                      </a:lnTo>
                      <a:lnTo>
                        <a:pt x="4" y="58"/>
                      </a:lnTo>
                      <a:lnTo>
                        <a:pt x="1" y="52"/>
                      </a:lnTo>
                      <a:lnTo>
                        <a:pt x="0" y="44"/>
                      </a:lnTo>
                      <a:lnTo>
                        <a:pt x="7" y="16"/>
                      </a:lnTo>
                      <a:lnTo>
                        <a:pt x="14" y="9"/>
                      </a:lnTo>
                      <a:lnTo>
                        <a:pt x="22" y="5"/>
                      </a:lnTo>
                      <a:lnTo>
                        <a:pt x="26" y="2"/>
                      </a:lnTo>
                      <a:lnTo>
                        <a:pt x="30" y="1"/>
                      </a:lnTo>
                      <a:lnTo>
                        <a:pt x="36" y="0"/>
                      </a:lnTo>
                      <a:lnTo>
                        <a:pt x="40" y="0"/>
                      </a:lnTo>
                      <a:lnTo>
                        <a:pt x="48" y="0"/>
                      </a:lnTo>
                      <a:lnTo>
                        <a:pt x="56" y="2"/>
                      </a:lnTo>
                      <a:lnTo>
                        <a:pt x="63" y="7"/>
                      </a:lnTo>
                      <a:lnTo>
                        <a:pt x="69" y="11"/>
                      </a:lnTo>
                      <a:lnTo>
                        <a:pt x="74" y="18"/>
                      </a:lnTo>
                      <a:lnTo>
                        <a:pt x="78" y="24"/>
                      </a:lnTo>
                      <a:lnTo>
                        <a:pt x="80" y="32"/>
                      </a:lnTo>
                      <a:lnTo>
                        <a:pt x="81" y="41"/>
                      </a:lnTo>
                      <a:close/>
                    </a:path>
                  </a:pathLst>
                </a:custGeom>
                <a:solidFill>
                  <a:srgbClr val="C789B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8" name="Freeform 259"/>
                <p:cNvSpPr>
                  <a:spLocks/>
                </p:cNvSpPr>
                <p:nvPr/>
              </p:nvSpPr>
              <p:spPr bwMode="auto">
                <a:xfrm>
                  <a:off x="4096" y="2262"/>
                  <a:ext cx="8" cy="9"/>
                </a:xfrm>
                <a:custGeom>
                  <a:avLst/>
                  <a:gdLst/>
                  <a:ahLst/>
                  <a:cxnLst>
                    <a:cxn ang="0">
                      <a:pos x="79" y="40"/>
                    </a:cxn>
                    <a:cxn ang="0">
                      <a:pos x="78" y="48"/>
                    </a:cxn>
                    <a:cxn ang="0">
                      <a:pos x="76" y="55"/>
                    </a:cxn>
                    <a:cxn ang="0">
                      <a:pos x="72" y="62"/>
                    </a:cxn>
                    <a:cxn ang="0">
                      <a:pos x="67" y="67"/>
                    </a:cxn>
                    <a:cxn ang="0">
                      <a:pos x="61" y="72"/>
                    </a:cxn>
                    <a:cxn ang="0">
                      <a:pos x="55" y="76"/>
                    </a:cxn>
                    <a:cxn ang="0">
                      <a:pos x="47" y="78"/>
                    </a:cxn>
                    <a:cxn ang="0">
                      <a:pos x="39" y="79"/>
                    </a:cxn>
                    <a:cxn ang="0">
                      <a:pos x="32" y="78"/>
                    </a:cxn>
                    <a:cxn ang="0">
                      <a:pos x="24" y="76"/>
                    </a:cxn>
                    <a:cxn ang="0">
                      <a:pos x="17" y="72"/>
                    </a:cxn>
                    <a:cxn ang="0">
                      <a:pos x="12" y="67"/>
                    </a:cxn>
                    <a:cxn ang="0">
                      <a:pos x="6" y="62"/>
                    </a:cxn>
                    <a:cxn ang="0">
                      <a:pos x="3" y="55"/>
                    </a:cxn>
                    <a:cxn ang="0">
                      <a:pos x="1" y="48"/>
                    </a:cxn>
                    <a:cxn ang="0">
                      <a:pos x="0" y="40"/>
                    </a:cxn>
                    <a:cxn ang="0">
                      <a:pos x="6" y="18"/>
                    </a:cxn>
                    <a:cxn ang="0">
                      <a:pos x="9" y="15"/>
                    </a:cxn>
                    <a:cxn ang="0">
                      <a:pos x="12" y="10"/>
                    </a:cxn>
                    <a:cxn ang="0">
                      <a:pos x="16" y="8"/>
                    </a:cxn>
                    <a:cxn ang="0">
                      <a:pos x="20" y="5"/>
                    </a:cxn>
                    <a:cxn ang="0">
                      <a:pos x="24" y="3"/>
                    </a:cxn>
                    <a:cxn ang="0">
                      <a:pos x="29" y="1"/>
                    </a:cxn>
                    <a:cxn ang="0">
                      <a:pos x="34" y="0"/>
                    </a:cxn>
                    <a:cxn ang="0">
                      <a:pos x="39" y="0"/>
                    </a:cxn>
                    <a:cxn ang="0">
                      <a:pos x="47" y="0"/>
                    </a:cxn>
                    <a:cxn ang="0">
                      <a:pos x="55" y="3"/>
                    </a:cxn>
                    <a:cxn ang="0">
                      <a:pos x="61" y="7"/>
                    </a:cxn>
                    <a:cxn ang="0">
                      <a:pos x="67" y="11"/>
                    </a:cxn>
                    <a:cxn ang="0">
                      <a:pos x="72" y="18"/>
                    </a:cxn>
                    <a:cxn ang="0">
                      <a:pos x="76" y="25"/>
                    </a:cxn>
                    <a:cxn ang="0">
                      <a:pos x="78" y="31"/>
                    </a:cxn>
                    <a:cxn ang="0">
                      <a:pos x="79" y="40"/>
                    </a:cxn>
                  </a:cxnLst>
                  <a:rect l="0" t="0" r="r" b="b"/>
                  <a:pathLst>
                    <a:path w="79" h="79">
                      <a:moveTo>
                        <a:pt x="79" y="40"/>
                      </a:moveTo>
                      <a:lnTo>
                        <a:pt x="78" y="48"/>
                      </a:lnTo>
                      <a:lnTo>
                        <a:pt x="76" y="55"/>
                      </a:lnTo>
                      <a:lnTo>
                        <a:pt x="72" y="62"/>
                      </a:lnTo>
                      <a:lnTo>
                        <a:pt x="67" y="67"/>
                      </a:lnTo>
                      <a:lnTo>
                        <a:pt x="61" y="72"/>
                      </a:lnTo>
                      <a:lnTo>
                        <a:pt x="55" y="76"/>
                      </a:lnTo>
                      <a:lnTo>
                        <a:pt x="47" y="78"/>
                      </a:lnTo>
                      <a:lnTo>
                        <a:pt x="39" y="79"/>
                      </a:lnTo>
                      <a:lnTo>
                        <a:pt x="32" y="78"/>
                      </a:lnTo>
                      <a:lnTo>
                        <a:pt x="24" y="76"/>
                      </a:lnTo>
                      <a:lnTo>
                        <a:pt x="17" y="72"/>
                      </a:lnTo>
                      <a:lnTo>
                        <a:pt x="12" y="67"/>
                      </a:lnTo>
                      <a:lnTo>
                        <a:pt x="6" y="62"/>
                      </a:lnTo>
                      <a:lnTo>
                        <a:pt x="3" y="55"/>
                      </a:lnTo>
                      <a:lnTo>
                        <a:pt x="1" y="48"/>
                      </a:lnTo>
                      <a:lnTo>
                        <a:pt x="0" y="40"/>
                      </a:lnTo>
                      <a:lnTo>
                        <a:pt x="6" y="18"/>
                      </a:lnTo>
                      <a:lnTo>
                        <a:pt x="9" y="15"/>
                      </a:lnTo>
                      <a:lnTo>
                        <a:pt x="12" y="10"/>
                      </a:lnTo>
                      <a:lnTo>
                        <a:pt x="16" y="8"/>
                      </a:lnTo>
                      <a:lnTo>
                        <a:pt x="20" y="5"/>
                      </a:lnTo>
                      <a:lnTo>
                        <a:pt x="24" y="3"/>
                      </a:lnTo>
                      <a:lnTo>
                        <a:pt x="29" y="1"/>
                      </a:lnTo>
                      <a:lnTo>
                        <a:pt x="34" y="0"/>
                      </a:lnTo>
                      <a:lnTo>
                        <a:pt x="39" y="0"/>
                      </a:lnTo>
                      <a:lnTo>
                        <a:pt x="47" y="0"/>
                      </a:lnTo>
                      <a:lnTo>
                        <a:pt x="55" y="3"/>
                      </a:lnTo>
                      <a:lnTo>
                        <a:pt x="61" y="7"/>
                      </a:lnTo>
                      <a:lnTo>
                        <a:pt x="67" y="11"/>
                      </a:lnTo>
                      <a:lnTo>
                        <a:pt x="72" y="18"/>
                      </a:lnTo>
                      <a:lnTo>
                        <a:pt x="76" y="25"/>
                      </a:lnTo>
                      <a:lnTo>
                        <a:pt x="78" y="31"/>
                      </a:lnTo>
                      <a:lnTo>
                        <a:pt x="79" y="40"/>
                      </a:lnTo>
                      <a:close/>
                    </a:path>
                  </a:pathLst>
                </a:custGeom>
                <a:solidFill>
                  <a:srgbClr val="C789B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9" name="Freeform 260"/>
                <p:cNvSpPr>
                  <a:spLocks/>
                </p:cNvSpPr>
                <p:nvPr/>
              </p:nvSpPr>
              <p:spPr bwMode="auto">
                <a:xfrm>
                  <a:off x="4096" y="2262"/>
                  <a:ext cx="8" cy="9"/>
                </a:xfrm>
                <a:custGeom>
                  <a:avLst/>
                  <a:gdLst/>
                  <a:ahLst/>
                  <a:cxnLst>
                    <a:cxn ang="0">
                      <a:pos x="77" y="39"/>
                    </a:cxn>
                    <a:cxn ang="0">
                      <a:pos x="76" y="47"/>
                    </a:cxn>
                    <a:cxn ang="0">
                      <a:pos x="73" y="53"/>
                    </a:cxn>
                    <a:cxn ang="0">
                      <a:pos x="70" y="60"/>
                    </a:cxn>
                    <a:cxn ang="0">
                      <a:pos x="66" y="65"/>
                    </a:cxn>
                    <a:cxn ang="0">
                      <a:pos x="59" y="71"/>
                    </a:cxn>
                    <a:cxn ang="0">
                      <a:pos x="54" y="74"/>
                    </a:cxn>
                    <a:cxn ang="0">
                      <a:pos x="46" y="76"/>
                    </a:cxn>
                    <a:cxn ang="0">
                      <a:pos x="38" y="77"/>
                    </a:cxn>
                    <a:cxn ang="0">
                      <a:pos x="31" y="76"/>
                    </a:cxn>
                    <a:cxn ang="0">
                      <a:pos x="23" y="74"/>
                    </a:cxn>
                    <a:cxn ang="0">
                      <a:pos x="16" y="71"/>
                    </a:cxn>
                    <a:cxn ang="0">
                      <a:pos x="11" y="65"/>
                    </a:cxn>
                    <a:cxn ang="0">
                      <a:pos x="7" y="60"/>
                    </a:cxn>
                    <a:cxn ang="0">
                      <a:pos x="3" y="53"/>
                    </a:cxn>
                    <a:cxn ang="0">
                      <a:pos x="1" y="47"/>
                    </a:cxn>
                    <a:cxn ang="0">
                      <a:pos x="0" y="39"/>
                    </a:cxn>
                    <a:cxn ang="0">
                      <a:pos x="0" y="37"/>
                    </a:cxn>
                    <a:cxn ang="0">
                      <a:pos x="0" y="33"/>
                    </a:cxn>
                    <a:cxn ang="0">
                      <a:pos x="3" y="21"/>
                    </a:cxn>
                    <a:cxn ang="0">
                      <a:pos x="7" y="17"/>
                    </a:cxn>
                    <a:cxn ang="0">
                      <a:pos x="10" y="13"/>
                    </a:cxn>
                    <a:cxn ang="0">
                      <a:pos x="13" y="9"/>
                    </a:cxn>
                    <a:cxn ang="0">
                      <a:pos x="18" y="6"/>
                    </a:cxn>
                    <a:cxn ang="0">
                      <a:pos x="22" y="4"/>
                    </a:cxn>
                    <a:cxn ang="0">
                      <a:pos x="27" y="2"/>
                    </a:cxn>
                    <a:cxn ang="0">
                      <a:pos x="33" y="0"/>
                    </a:cxn>
                    <a:cxn ang="0">
                      <a:pos x="38" y="0"/>
                    </a:cxn>
                    <a:cxn ang="0">
                      <a:pos x="46" y="0"/>
                    </a:cxn>
                    <a:cxn ang="0">
                      <a:pos x="54" y="3"/>
                    </a:cxn>
                    <a:cxn ang="0">
                      <a:pos x="59" y="7"/>
                    </a:cxn>
                    <a:cxn ang="0">
                      <a:pos x="66" y="11"/>
                    </a:cxn>
                    <a:cxn ang="0">
                      <a:pos x="70" y="17"/>
                    </a:cxn>
                    <a:cxn ang="0">
                      <a:pos x="73" y="24"/>
                    </a:cxn>
                    <a:cxn ang="0">
                      <a:pos x="76" y="31"/>
                    </a:cxn>
                    <a:cxn ang="0">
                      <a:pos x="77" y="39"/>
                    </a:cxn>
                  </a:cxnLst>
                  <a:rect l="0" t="0" r="r" b="b"/>
                  <a:pathLst>
                    <a:path w="77" h="77">
                      <a:moveTo>
                        <a:pt x="77" y="39"/>
                      </a:moveTo>
                      <a:lnTo>
                        <a:pt x="76" y="47"/>
                      </a:lnTo>
                      <a:lnTo>
                        <a:pt x="73" y="53"/>
                      </a:lnTo>
                      <a:lnTo>
                        <a:pt x="70" y="60"/>
                      </a:lnTo>
                      <a:lnTo>
                        <a:pt x="66" y="65"/>
                      </a:lnTo>
                      <a:lnTo>
                        <a:pt x="59" y="71"/>
                      </a:lnTo>
                      <a:lnTo>
                        <a:pt x="54" y="74"/>
                      </a:lnTo>
                      <a:lnTo>
                        <a:pt x="46" y="76"/>
                      </a:lnTo>
                      <a:lnTo>
                        <a:pt x="38" y="77"/>
                      </a:lnTo>
                      <a:lnTo>
                        <a:pt x="31" y="76"/>
                      </a:lnTo>
                      <a:lnTo>
                        <a:pt x="23" y="74"/>
                      </a:lnTo>
                      <a:lnTo>
                        <a:pt x="16" y="71"/>
                      </a:lnTo>
                      <a:lnTo>
                        <a:pt x="11" y="65"/>
                      </a:lnTo>
                      <a:lnTo>
                        <a:pt x="7" y="60"/>
                      </a:lnTo>
                      <a:lnTo>
                        <a:pt x="3" y="53"/>
                      </a:lnTo>
                      <a:lnTo>
                        <a:pt x="1" y="47"/>
                      </a:lnTo>
                      <a:lnTo>
                        <a:pt x="0" y="39"/>
                      </a:lnTo>
                      <a:lnTo>
                        <a:pt x="0" y="37"/>
                      </a:lnTo>
                      <a:lnTo>
                        <a:pt x="0" y="33"/>
                      </a:lnTo>
                      <a:lnTo>
                        <a:pt x="3" y="21"/>
                      </a:lnTo>
                      <a:lnTo>
                        <a:pt x="7" y="17"/>
                      </a:lnTo>
                      <a:lnTo>
                        <a:pt x="10" y="13"/>
                      </a:lnTo>
                      <a:lnTo>
                        <a:pt x="13" y="9"/>
                      </a:lnTo>
                      <a:lnTo>
                        <a:pt x="18" y="6"/>
                      </a:lnTo>
                      <a:lnTo>
                        <a:pt x="22" y="4"/>
                      </a:lnTo>
                      <a:lnTo>
                        <a:pt x="27" y="2"/>
                      </a:lnTo>
                      <a:lnTo>
                        <a:pt x="33" y="0"/>
                      </a:lnTo>
                      <a:lnTo>
                        <a:pt x="38" y="0"/>
                      </a:lnTo>
                      <a:lnTo>
                        <a:pt x="46" y="0"/>
                      </a:lnTo>
                      <a:lnTo>
                        <a:pt x="54" y="3"/>
                      </a:lnTo>
                      <a:lnTo>
                        <a:pt x="59" y="7"/>
                      </a:lnTo>
                      <a:lnTo>
                        <a:pt x="66" y="11"/>
                      </a:lnTo>
                      <a:lnTo>
                        <a:pt x="70" y="17"/>
                      </a:lnTo>
                      <a:lnTo>
                        <a:pt x="73" y="24"/>
                      </a:lnTo>
                      <a:lnTo>
                        <a:pt x="76" y="31"/>
                      </a:lnTo>
                      <a:lnTo>
                        <a:pt x="77" y="39"/>
                      </a:lnTo>
                      <a:close/>
                    </a:path>
                  </a:pathLst>
                </a:custGeom>
                <a:solidFill>
                  <a:srgbClr val="C78AB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0" name="Freeform 261"/>
                <p:cNvSpPr>
                  <a:spLocks/>
                </p:cNvSpPr>
                <p:nvPr/>
              </p:nvSpPr>
              <p:spPr bwMode="auto">
                <a:xfrm>
                  <a:off x="4096" y="2262"/>
                  <a:ext cx="8" cy="9"/>
                </a:xfrm>
                <a:custGeom>
                  <a:avLst/>
                  <a:gdLst/>
                  <a:ahLst/>
                  <a:cxnLst>
                    <a:cxn ang="0">
                      <a:pos x="75" y="37"/>
                    </a:cxn>
                    <a:cxn ang="0">
                      <a:pos x="74" y="43"/>
                    </a:cxn>
                    <a:cxn ang="0">
                      <a:pos x="71" y="51"/>
                    </a:cxn>
                    <a:cxn ang="0">
                      <a:pos x="68" y="58"/>
                    </a:cxn>
                    <a:cxn ang="0">
                      <a:pos x="64" y="63"/>
                    </a:cxn>
                    <a:cxn ang="0">
                      <a:pos x="58" y="68"/>
                    </a:cxn>
                    <a:cxn ang="0">
                      <a:pos x="52" y="71"/>
                    </a:cxn>
                    <a:cxn ang="0">
                      <a:pos x="45" y="73"/>
                    </a:cxn>
                    <a:cxn ang="0">
                      <a:pos x="37" y="74"/>
                    </a:cxn>
                    <a:cxn ang="0">
                      <a:pos x="30" y="73"/>
                    </a:cxn>
                    <a:cxn ang="0">
                      <a:pos x="23" y="71"/>
                    </a:cxn>
                    <a:cxn ang="0">
                      <a:pos x="17" y="68"/>
                    </a:cxn>
                    <a:cxn ang="0">
                      <a:pos x="11" y="63"/>
                    </a:cxn>
                    <a:cxn ang="0">
                      <a:pos x="7" y="58"/>
                    </a:cxn>
                    <a:cxn ang="0">
                      <a:pos x="3" y="51"/>
                    </a:cxn>
                    <a:cxn ang="0">
                      <a:pos x="1" y="43"/>
                    </a:cxn>
                    <a:cxn ang="0">
                      <a:pos x="0" y="37"/>
                    </a:cxn>
                    <a:cxn ang="0">
                      <a:pos x="1" y="29"/>
                    </a:cxn>
                    <a:cxn ang="0">
                      <a:pos x="3" y="22"/>
                    </a:cxn>
                    <a:cxn ang="0">
                      <a:pos x="7" y="16"/>
                    </a:cxn>
                    <a:cxn ang="0">
                      <a:pos x="11" y="11"/>
                    </a:cxn>
                    <a:cxn ang="0">
                      <a:pos x="17" y="5"/>
                    </a:cxn>
                    <a:cxn ang="0">
                      <a:pos x="23" y="2"/>
                    </a:cxn>
                    <a:cxn ang="0">
                      <a:pos x="30" y="0"/>
                    </a:cxn>
                    <a:cxn ang="0">
                      <a:pos x="37" y="0"/>
                    </a:cxn>
                    <a:cxn ang="0">
                      <a:pos x="45" y="0"/>
                    </a:cxn>
                    <a:cxn ang="0">
                      <a:pos x="52" y="2"/>
                    </a:cxn>
                    <a:cxn ang="0">
                      <a:pos x="58" y="5"/>
                    </a:cxn>
                    <a:cxn ang="0">
                      <a:pos x="64" y="11"/>
                    </a:cxn>
                    <a:cxn ang="0">
                      <a:pos x="68" y="16"/>
                    </a:cxn>
                    <a:cxn ang="0">
                      <a:pos x="71" y="22"/>
                    </a:cxn>
                    <a:cxn ang="0">
                      <a:pos x="74" y="29"/>
                    </a:cxn>
                    <a:cxn ang="0">
                      <a:pos x="75" y="37"/>
                    </a:cxn>
                  </a:cxnLst>
                  <a:rect l="0" t="0" r="r" b="b"/>
                  <a:pathLst>
                    <a:path w="75" h="74">
                      <a:moveTo>
                        <a:pt x="75" y="37"/>
                      </a:moveTo>
                      <a:lnTo>
                        <a:pt x="74" y="43"/>
                      </a:lnTo>
                      <a:lnTo>
                        <a:pt x="71" y="51"/>
                      </a:lnTo>
                      <a:lnTo>
                        <a:pt x="68" y="58"/>
                      </a:lnTo>
                      <a:lnTo>
                        <a:pt x="64" y="63"/>
                      </a:lnTo>
                      <a:lnTo>
                        <a:pt x="58" y="68"/>
                      </a:lnTo>
                      <a:lnTo>
                        <a:pt x="52" y="71"/>
                      </a:lnTo>
                      <a:lnTo>
                        <a:pt x="45" y="73"/>
                      </a:lnTo>
                      <a:lnTo>
                        <a:pt x="37" y="74"/>
                      </a:lnTo>
                      <a:lnTo>
                        <a:pt x="30" y="73"/>
                      </a:lnTo>
                      <a:lnTo>
                        <a:pt x="23" y="71"/>
                      </a:lnTo>
                      <a:lnTo>
                        <a:pt x="17" y="68"/>
                      </a:lnTo>
                      <a:lnTo>
                        <a:pt x="11" y="63"/>
                      </a:lnTo>
                      <a:lnTo>
                        <a:pt x="7" y="58"/>
                      </a:lnTo>
                      <a:lnTo>
                        <a:pt x="3" y="51"/>
                      </a:lnTo>
                      <a:lnTo>
                        <a:pt x="1" y="43"/>
                      </a:lnTo>
                      <a:lnTo>
                        <a:pt x="0" y="37"/>
                      </a:lnTo>
                      <a:lnTo>
                        <a:pt x="1" y="29"/>
                      </a:lnTo>
                      <a:lnTo>
                        <a:pt x="3" y="22"/>
                      </a:lnTo>
                      <a:lnTo>
                        <a:pt x="7" y="16"/>
                      </a:lnTo>
                      <a:lnTo>
                        <a:pt x="11" y="11"/>
                      </a:lnTo>
                      <a:lnTo>
                        <a:pt x="17" y="5"/>
                      </a:lnTo>
                      <a:lnTo>
                        <a:pt x="23" y="2"/>
                      </a:lnTo>
                      <a:lnTo>
                        <a:pt x="30" y="0"/>
                      </a:lnTo>
                      <a:lnTo>
                        <a:pt x="37" y="0"/>
                      </a:lnTo>
                      <a:lnTo>
                        <a:pt x="45" y="0"/>
                      </a:lnTo>
                      <a:lnTo>
                        <a:pt x="52" y="2"/>
                      </a:lnTo>
                      <a:lnTo>
                        <a:pt x="58" y="5"/>
                      </a:lnTo>
                      <a:lnTo>
                        <a:pt x="64" y="11"/>
                      </a:lnTo>
                      <a:lnTo>
                        <a:pt x="68" y="16"/>
                      </a:lnTo>
                      <a:lnTo>
                        <a:pt x="71" y="22"/>
                      </a:lnTo>
                      <a:lnTo>
                        <a:pt x="74" y="29"/>
                      </a:lnTo>
                      <a:lnTo>
                        <a:pt x="75" y="37"/>
                      </a:lnTo>
                      <a:close/>
                    </a:path>
                  </a:pathLst>
                </a:custGeom>
                <a:solidFill>
                  <a:srgbClr val="C78AB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1" name="Freeform 262"/>
                <p:cNvSpPr>
                  <a:spLocks/>
                </p:cNvSpPr>
                <p:nvPr/>
              </p:nvSpPr>
              <p:spPr bwMode="auto">
                <a:xfrm>
                  <a:off x="4096" y="2263"/>
                  <a:ext cx="8" cy="8"/>
                </a:xfrm>
                <a:custGeom>
                  <a:avLst/>
                  <a:gdLst/>
                  <a:ahLst/>
                  <a:cxnLst>
                    <a:cxn ang="0">
                      <a:pos x="73" y="36"/>
                    </a:cxn>
                    <a:cxn ang="0">
                      <a:pos x="71" y="42"/>
                    </a:cxn>
                    <a:cxn ang="0">
                      <a:pos x="69" y="49"/>
                    </a:cxn>
                    <a:cxn ang="0">
                      <a:pos x="66" y="56"/>
                    </a:cxn>
                    <a:cxn ang="0">
                      <a:pos x="62" y="61"/>
                    </a:cxn>
                    <a:cxn ang="0">
                      <a:pos x="56" y="66"/>
                    </a:cxn>
                    <a:cxn ang="0">
                      <a:pos x="51" y="69"/>
                    </a:cxn>
                    <a:cxn ang="0">
                      <a:pos x="44" y="71"/>
                    </a:cxn>
                    <a:cxn ang="0">
                      <a:pos x="36" y="72"/>
                    </a:cxn>
                    <a:cxn ang="0">
                      <a:pos x="29" y="71"/>
                    </a:cxn>
                    <a:cxn ang="0">
                      <a:pos x="22" y="69"/>
                    </a:cxn>
                    <a:cxn ang="0">
                      <a:pos x="16" y="66"/>
                    </a:cxn>
                    <a:cxn ang="0">
                      <a:pos x="11" y="61"/>
                    </a:cxn>
                    <a:cxn ang="0">
                      <a:pos x="7" y="56"/>
                    </a:cxn>
                    <a:cxn ang="0">
                      <a:pos x="3" y="49"/>
                    </a:cxn>
                    <a:cxn ang="0">
                      <a:pos x="1" y="42"/>
                    </a:cxn>
                    <a:cxn ang="0">
                      <a:pos x="0" y="36"/>
                    </a:cxn>
                    <a:cxn ang="0">
                      <a:pos x="1" y="28"/>
                    </a:cxn>
                    <a:cxn ang="0">
                      <a:pos x="3" y="22"/>
                    </a:cxn>
                    <a:cxn ang="0">
                      <a:pos x="7" y="15"/>
                    </a:cxn>
                    <a:cxn ang="0">
                      <a:pos x="11" y="10"/>
                    </a:cxn>
                    <a:cxn ang="0">
                      <a:pos x="16" y="5"/>
                    </a:cxn>
                    <a:cxn ang="0">
                      <a:pos x="22" y="2"/>
                    </a:cxn>
                    <a:cxn ang="0">
                      <a:pos x="29" y="0"/>
                    </a:cxn>
                    <a:cxn ang="0">
                      <a:pos x="36" y="0"/>
                    </a:cxn>
                    <a:cxn ang="0">
                      <a:pos x="44" y="0"/>
                    </a:cxn>
                    <a:cxn ang="0">
                      <a:pos x="51" y="2"/>
                    </a:cxn>
                    <a:cxn ang="0">
                      <a:pos x="56" y="5"/>
                    </a:cxn>
                    <a:cxn ang="0">
                      <a:pos x="62" y="10"/>
                    </a:cxn>
                    <a:cxn ang="0">
                      <a:pos x="66" y="15"/>
                    </a:cxn>
                    <a:cxn ang="0">
                      <a:pos x="69" y="22"/>
                    </a:cxn>
                    <a:cxn ang="0">
                      <a:pos x="71" y="28"/>
                    </a:cxn>
                    <a:cxn ang="0">
                      <a:pos x="73" y="36"/>
                    </a:cxn>
                  </a:cxnLst>
                  <a:rect l="0" t="0" r="r" b="b"/>
                  <a:pathLst>
                    <a:path w="73" h="72">
                      <a:moveTo>
                        <a:pt x="73" y="36"/>
                      </a:moveTo>
                      <a:lnTo>
                        <a:pt x="71" y="42"/>
                      </a:lnTo>
                      <a:lnTo>
                        <a:pt x="69" y="49"/>
                      </a:lnTo>
                      <a:lnTo>
                        <a:pt x="66" y="56"/>
                      </a:lnTo>
                      <a:lnTo>
                        <a:pt x="62" y="61"/>
                      </a:lnTo>
                      <a:lnTo>
                        <a:pt x="56" y="66"/>
                      </a:lnTo>
                      <a:lnTo>
                        <a:pt x="51" y="69"/>
                      </a:lnTo>
                      <a:lnTo>
                        <a:pt x="44" y="71"/>
                      </a:lnTo>
                      <a:lnTo>
                        <a:pt x="36" y="72"/>
                      </a:lnTo>
                      <a:lnTo>
                        <a:pt x="29" y="71"/>
                      </a:lnTo>
                      <a:lnTo>
                        <a:pt x="22" y="69"/>
                      </a:lnTo>
                      <a:lnTo>
                        <a:pt x="16" y="66"/>
                      </a:lnTo>
                      <a:lnTo>
                        <a:pt x="11" y="61"/>
                      </a:lnTo>
                      <a:lnTo>
                        <a:pt x="7" y="56"/>
                      </a:lnTo>
                      <a:lnTo>
                        <a:pt x="3" y="49"/>
                      </a:lnTo>
                      <a:lnTo>
                        <a:pt x="1" y="42"/>
                      </a:lnTo>
                      <a:lnTo>
                        <a:pt x="0" y="36"/>
                      </a:lnTo>
                      <a:lnTo>
                        <a:pt x="1" y="28"/>
                      </a:lnTo>
                      <a:lnTo>
                        <a:pt x="3" y="22"/>
                      </a:lnTo>
                      <a:lnTo>
                        <a:pt x="7" y="15"/>
                      </a:lnTo>
                      <a:lnTo>
                        <a:pt x="11" y="10"/>
                      </a:lnTo>
                      <a:lnTo>
                        <a:pt x="16" y="5"/>
                      </a:lnTo>
                      <a:lnTo>
                        <a:pt x="22" y="2"/>
                      </a:lnTo>
                      <a:lnTo>
                        <a:pt x="29" y="0"/>
                      </a:lnTo>
                      <a:lnTo>
                        <a:pt x="36" y="0"/>
                      </a:lnTo>
                      <a:lnTo>
                        <a:pt x="44" y="0"/>
                      </a:lnTo>
                      <a:lnTo>
                        <a:pt x="51" y="2"/>
                      </a:lnTo>
                      <a:lnTo>
                        <a:pt x="56" y="5"/>
                      </a:lnTo>
                      <a:lnTo>
                        <a:pt x="62" y="10"/>
                      </a:lnTo>
                      <a:lnTo>
                        <a:pt x="66" y="15"/>
                      </a:lnTo>
                      <a:lnTo>
                        <a:pt x="69" y="22"/>
                      </a:lnTo>
                      <a:lnTo>
                        <a:pt x="71" y="28"/>
                      </a:lnTo>
                      <a:lnTo>
                        <a:pt x="73" y="36"/>
                      </a:lnTo>
                      <a:close/>
                    </a:path>
                  </a:pathLst>
                </a:custGeom>
                <a:solidFill>
                  <a:srgbClr val="C98AB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2" name="Freeform 263"/>
                <p:cNvSpPr>
                  <a:spLocks/>
                </p:cNvSpPr>
                <p:nvPr/>
              </p:nvSpPr>
              <p:spPr bwMode="auto">
                <a:xfrm>
                  <a:off x="4096" y="2263"/>
                  <a:ext cx="8" cy="7"/>
                </a:xfrm>
                <a:custGeom>
                  <a:avLst/>
                  <a:gdLst/>
                  <a:ahLst/>
                  <a:cxnLst>
                    <a:cxn ang="0">
                      <a:pos x="70" y="35"/>
                    </a:cxn>
                    <a:cxn ang="0">
                      <a:pos x="69" y="41"/>
                    </a:cxn>
                    <a:cxn ang="0">
                      <a:pos x="67" y="48"/>
                    </a:cxn>
                    <a:cxn ang="0">
                      <a:pos x="64" y="54"/>
                    </a:cxn>
                    <a:cxn ang="0">
                      <a:pos x="61" y="59"/>
                    </a:cxn>
                    <a:cxn ang="0">
                      <a:pos x="55" y="63"/>
                    </a:cxn>
                    <a:cxn ang="0">
                      <a:pos x="49" y="67"/>
                    </a:cxn>
                    <a:cxn ang="0">
                      <a:pos x="42" y="69"/>
                    </a:cxn>
                    <a:cxn ang="0">
                      <a:pos x="35" y="69"/>
                    </a:cxn>
                    <a:cxn ang="0">
                      <a:pos x="28" y="69"/>
                    </a:cxn>
                    <a:cxn ang="0">
                      <a:pos x="21" y="67"/>
                    </a:cxn>
                    <a:cxn ang="0">
                      <a:pos x="16" y="63"/>
                    </a:cxn>
                    <a:cxn ang="0">
                      <a:pos x="10" y="59"/>
                    </a:cxn>
                    <a:cxn ang="0">
                      <a:pos x="6" y="54"/>
                    </a:cxn>
                    <a:cxn ang="0">
                      <a:pos x="2" y="48"/>
                    </a:cxn>
                    <a:cxn ang="0">
                      <a:pos x="1" y="41"/>
                    </a:cxn>
                    <a:cxn ang="0">
                      <a:pos x="0" y="35"/>
                    </a:cxn>
                    <a:cxn ang="0">
                      <a:pos x="1" y="27"/>
                    </a:cxn>
                    <a:cxn ang="0">
                      <a:pos x="2" y="21"/>
                    </a:cxn>
                    <a:cxn ang="0">
                      <a:pos x="6" y="15"/>
                    </a:cxn>
                    <a:cxn ang="0">
                      <a:pos x="10" y="10"/>
                    </a:cxn>
                    <a:cxn ang="0">
                      <a:pos x="16" y="5"/>
                    </a:cxn>
                    <a:cxn ang="0">
                      <a:pos x="21" y="2"/>
                    </a:cxn>
                    <a:cxn ang="0">
                      <a:pos x="28" y="0"/>
                    </a:cxn>
                    <a:cxn ang="0">
                      <a:pos x="35" y="0"/>
                    </a:cxn>
                    <a:cxn ang="0">
                      <a:pos x="42" y="0"/>
                    </a:cxn>
                    <a:cxn ang="0">
                      <a:pos x="49" y="2"/>
                    </a:cxn>
                    <a:cxn ang="0">
                      <a:pos x="55" y="5"/>
                    </a:cxn>
                    <a:cxn ang="0">
                      <a:pos x="61" y="10"/>
                    </a:cxn>
                    <a:cxn ang="0">
                      <a:pos x="64" y="15"/>
                    </a:cxn>
                    <a:cxn ang="0">
                      <a:pos x="67" y="21"/>
                    </a:cxn>
                    <a:cxn ang="0">
                      <a:pos x="69" y="27"/>
                    </a:cxn>
                    <a:cxn ang="0">
                      <a:pos x="70" y="35"/>
                    </a:cxn>
                  </a:cxnLst>
                  <a:rect l="0" t="0" r="r" b="b"/>
                  <a:pathLst>
                    <a:path w="70" h="69">
                      <a:moveTo>
                        <a:pt x="70" y="35"/>
                      </a:moveTo>
                      <a:lnTo>
                        <a:pt x="69" y="41"/>
                      </a:lnTo>
                      <a:lnTo>
                        <a:pt x="67" y="48"/>
                      </a:lnTo>
                      <a:lnTo>
                        <a:pt x="64" y="54"/>
                      </a:lnTo>
                      <a:lnTo>
                        <a:pt x="61" y="59"/>
                      </a:lnTo>
                      <a:lnTo>
                        <a:pt x="55" y="63"/>
                      </a:lnTo>
                      <a:lnTo>
                        <a:pt x="49" y="67"/>
                      </a:lnTo>
                      <a:lnTo>
                        <a:pt x="42" y="69"/>
                      </a:lnTo>
                      <a:lnTo>
                        <a:pt x="35" y="69"/>
                      </a:lnTo>
                      <a:lnTo>
                        <a:pt x="28" y="69"/>
                      </a:lnTo>
                      <a:lnTo>
                        <a:pt x="21" y="67"/>
                      </a:lnTo>
                      <a:lnTo>
                        <a:pt x="16" y="63"/>
                      </a:lnTo>
                      <a:lnTo>
                        <a:pt x="10" y="59"/>
                      </a:lnTo>
                      <a:lnTo>
                        <a:pt x="6" y="54"/>
                      </a:lnTo>
                      <a:lnTo>
                        <a:pt x="2" y="48"/>
                      </a:lnTo>
                      <a:lnTo>
                        <a:pt x="1" y="41"/>
                      </a:lnTo>
                      <a:lnTo>
                        <a:pt x="0" y="35"/>
                      </a:lnTo>
                      <a:lnTo>
                        <a:pt x="1" y="27"/>
                      </a:lnTo>
                      <a:lnTo>
                        <a:pt x="2" y="21"/>
                      </a:lnTo>
                      <a:lnTo>
                        <a:pt x="6" y="15"/>
                      </a:lnTo>
                      <a:lnTo>
                        <a:pt x="10" y="10"/>
                      </a:lnTo>
                      <a:lnTo>
                        <a:pt x="16" y="5"/>
                      </a:lnTo>
                      <a:lnTo>
                        <a:pt x="21" y="2"/>
                      </a:lnTo>
                      <a:lnTo>
                        <a:pt x="28" y="0"/>
                      </a:lnTo>
                      <a:lnTo>
                        <a:pt x="35" y="0"/>
                      </a:lnTo>
                      <a:lnTo>
                        <a:pt x="42" y="0"/>
                      </a:lnTo>
                      <a:lnTo>
                        <a:pt x="49" y="2"/>
                      </a:lnTo>
                      <a:lnTo>
                        <a:pt x="55" y="5"/>
                      </a:lnTo>
                      <a:lnTo>
                        <a:pt x="61" y="10"/>
                      </a:lnTo>
                      <a:lnTo>
                        <a:pt x="64" y="15"/>
                      </a:lnTo>
                      <a:lnTo>
                        <a:pt x="67" y="21"/>
                      </a:lnTo>
                      <a:lnTo>
                        <a:pt x="69" y="27"/>
                      </a:lnTo>
                      <a:lnTo>
                        <a:pt x="70" y="35"/>
                      </a:lnTo>
                      <a:close/>
                    </a:path>
                  </a:pathLst>
                </a:custGeom>
                <a:solidFill>
                  <a:srgbClr val="C88BB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5" name="Freeform 266"/>
                <p:cNvSpPr>
                  <a:spLocks/>
                </p:cNvSpPr>
                <p:nvPr/>
              </p:nvSpPr>
              <p:spPr bwMode="auto">
                <a:xfrm>
                  <a:off x="4096" y="2263"/>
                  <a:ext cx="7" cy="7"/>
                </a:xfrm>
                <a:custGeom>
                  <a:avLst/>
                  <a:gdLst/>
                  <a:ahLst/>
                  <a:cxnLst>
                    <a:cxn ang="0">
                      <a:pos x="63" y="32"/>
                    </a:cxn>
                    <a:cxn ang="0">
                      <a:pos x="62" y="37"/>
                    </a:cxn>
                    <a:cxn ang="0">
                      <a:pos x="61" y="44"/>
                    </a:cxn>
                    <a:cxn ang="0">
                      <a:pos x="58" y="49"/>
                    </a:cxn>
                    <a:cxn ang="0">
                      <a:pos x="53" y="54"/>
                    </a:cxn>
                    <a:cxn ang="0">
                      <a:pos x="49" y="58"/>
                    </a:cxn>
                    <a:cxn ang="0">
                      <a:pos x="43" y="60"/>
                    </a:cxn>
                    <a:cxn ang="0">
                      <a:pos x="38" y="63"/>
                    </a:cxn>
                    <a:cxn ang="0">
                      <a:pos x="31" y="64"/>
                    </a:cxn>
                    <a:cxn ang="0">
                      <a:pos x="25" y="63"/>
                    </a:cxn>
                    <a:cxn ang="0">
                      <a:pos x="19" y="60"/>
                    </a:cxn>
                    <a:cxn ang="0">
                      <a:pos x="14" y="58"/>
                    </a:cxn>
                    <a:cxn ang="0">
                      <a:pos x="8" y="54"/>
                    </a:cxn>
                    <a:cxn ang="0">
                      <a:pos x="5" y="49"/>
                    </a:cxn>
                    <a:cxn ang="0">
                      <a:pos x="2" y="44"/>
                    </a:cxn>
                    <a:cxn ang="0">
                      <a:pos x="0" y="37"/>
                    </a:cxn>
                    <a:cxn ang="0">
                      <a:pos x="0" y="32"/>
                    </a:cxn>
                    <a:cxn ang="0">
                      <a:pos x="0" y="25"/>
                    </a:cxn>
                    <a:cxn ang="0">
                      <a:pos x="2" y="19"/>
                    </a:cxn>
                    <a:cxn ang="0">
                      <a:pos x="5" y="13"/>
                    </a:cxn>
                    <a:cxn ang="0">
                      <a:pos x="8" y="9"/>
                    </a:cxn>
                    <a:cxn ang="0">
                      <a:pos x="14" y="6"/>
                    </a:cxn>
                    <a:cxn ang="0">
                      <a:pos x="19" y="2"/>
                    </a:cxn>
                    <a:cxn ang="0">
                      <a:pos x="25" y="0"/>
                    </a:cxn>
                    <a:cxn ang="0">
                      <a:pos x="31" y="0"/>
                    </a:cxn>
                    <a:cxn ang="0">
                      <a:pos x="38" y="0"/>
                    </a:cxn>
                    <a:cxn ang="0">
                      <a:pos x="43" y="2"/>
                    </a:cxn>
                    <a:cxn ang="0">
                      <a:pos x="49" y="6"/>
                    </a:cxn>
                    <a:cxn ang="0">
                      <a:pos x="53" y="9"/>
                    </a:cxn>
                    <a:cxn ang="0">
                      <a:pos x="58" y="13"/>
                    </a:cxn>
                    <a:cxn ang="0">
                      <a:pos x="61" y="19"/>
                    </a:cxn>
                    <a:cxn ang="0">
                      <a:pos x="62" y="25"/>
                    </a:cxn>
                    <a:cxn ang="0">
                      <a:pos x="63" y="32"/>
                    </a:cxn>
                  </a:cxnLst>
                  <a:rect l="0" t="0" r="r" b="b"/>
                  <a:pathLst>
                    <a:path w="63" h="64">
                      <a:moveTo>
                        <a:pt x="63" y="32"/>
                      </a:moveTo>
                      <a:lnTo>
                        <a:pt x="62" y="37"/>
                      </a:lnTo>
                      <a:lnTo>
                        <a:pt x="61" y="44"/>
                      </a:lnTo>
                      <a:lnTo>
                        <a:pt x="58" y="49"/>
                      </a:lnTo>
                      <a:lnTo>
                        <a:pt x="53" y="54"/>
                      </a:lnTo>
                      <a:lnTo>
                        <a:pt x="49" y="58"/>
                      </a:lnTo>
                      <a:lnTo>
                        <a:pt x="43" y="60"/>
                      </a:lnTo>
                      <a:lnTo>
                        <a:pt x="38" y="63"/>
                      </a:lnTo>
                      <a:lnTo>
                        <a:pt x="31" y="64"/>
                      </a:lnTo>
                      <a:lnTo>
                        <a:pt x="25" y="63"/>
                      </a:lnTo>
                      <a:lnTo>
                        <a:pt x="19" y="60"/>
                      </a:lnTo>
                      <a:lnTo>
                        <a:pt x="14" y="58"/>
                      </a:lnTo>
                      <a:lnTo>
                        <a:pt x="8" y="54"/>
                      </a:lnTo>
                      <a:lnTo>
                        <a:pt x="5" y="49"/>
                      </a:lnTo>
                      <a:lnTo>
                        <a:pt x="2" y="44"/>
                      </a:lnTo>
                      <a:lnTo>
                        <a:pt x="0" y="37"/>
                      </a:lnTo>
                      <a:lnTo>
                        <a:pt x="0" y="32"/>
                      </a:lnTo>
                      <a:lnTo>
                        <a:pt x="0" y="25"/>
                      </a:lnTo>
                      <a:lnTo>
                        <a:pt x="2" y="19"/>
                      </a:lnTo>
                      <a:lnTo>
                        <a:pt x="5" y="13"/>
                      </a:lnTo>
                      <a:lnTo>
                        <a:pt x="8" y="9"/>
                      </a:lnTo>
                      <a:lnTo>
                        <a:pt x="14" y="6"/>
                      </a:lnTo>
                      <a:lnTo>
                        <a:pt x="19" y="2"/>
                      </a:lnTo>
                      <a:lnTo>
                        <a:pt x="25" y="0"/>
                      </a:lnTo>
                      <a:lnTo>
                        <a:pt x="31" y="0"/>
                      </a:lnTo>
                      <a:lnTo>
                        <a:pt x="38" y="0"/>
                      </a:lnTo>
                      <a:lnTo>
                        <a:pt x="43" y="2"/>
                      </a:lnTo>
                      <a:lnTo>
                        <a:pt x="49" y="6"/>
                      </a:lnTo>
                      <a:lnTo>
                        <a:pt x="53" y="9"/>
                      </a:lnTo>
                      <a:lnTo>
                        <a:pt x="58" y="13"/>
                      </a:lnTo>
                      <a:lnTo>
                        <a:pt x="61" y="19"/>
                      </a:lnTo>
                      <a:lnTo>
                        <a:pt x="62" y="25"/>
                      </a:lnTo>
                      <a:lnTo>
                        <a:pt x="63" y="32"/>
                      </a:lnTo>
                      <a:close/>
                    </a:path>
                  </a:pathLst>
                </a:custGeom>
                <a:solidFill>
                  <a:srgbClr val="CD8DB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6" name="Freeform 267"/>
                <p:cNvSpPr>
                  <a:spLocks/>
                </p:cNvSpPr>
                <p:nvPr/>
              </p:nvSpPr>
              <p:spPr bwMode="auto">
                <a:xfrm>
                  <a:off x="4097" y="2263"/>
                  <a:ext cx="6" cy="7"/>
                </a:xfrm>
                <a:custGeom>
                  <a:avLst/>
                  <a:gdLst/>
                  <a:ahLst/>
                  <a:cxnLst>
                    <a:cxn ang="0">
                      <a:pos x="61" y="31"/>
                    </a:cxn>
                    <a:cxn ang="0">
                      <a:pos x="60" y="36"/>
                    </a:cxn>
                    <a:cxn ang="0">
                      <a:pos x="59" y="42"/>
                    </a:cxn>
                    <a:cxn ang="0">
                      <a:pos x="56" y="47"/>
                    </a:cxn>
                    <a:cxn ang="0">
                      <a:pos x="52" y="52"/>
                    </a:cxn>
                    <a:cxn ang="0">
                      <a:pos x="48" y="56"/>
                    </a:cxn>
                    <a:cxn ang="0">
                      <a:pos x="42" y="58"/>
                    </a:cxn>
                    <a:cxn ang="0">
                      <a:pos x="37" y="61"/>
                    </a:cxn>
                    <a:cxn ang="0">
                      <a:pos x="30" y="62"/>
                    </a:cxn>
                    <a:cxn ang="0">
                      <a:pos x="24" y="61"/>
                    </a:cxn>
                    <a:cxn ang="0">
                      <a:pos x="18" y="58"/>
                    </a:cxn>
                    <a:cxn ang="0">
                      <a:pos x="13" y="56"/>
                    </a:cxn>
                    <a:cxn ang="0">
                      <a:pos x="8" y="52"/>
                    </a:cxn>
                    <a:cxn ang="0">
                      <a:pos x="5" y="47"/>
                    </a:cxn>
                    <a:cxn ang="0">
                      <a:pos x="2" y="42"/>
                    </a:cxn>
                    <a:cxn ang="0">
                      <a:pos x="0" y="36"/>
                    </a:cxn>
                    <a:cxn ang="0">
                      <a:pos x="0" y="31"/>
                    </a:cxn>
                    <a:cxn ang="0">
                      <a:pos x="0" y="24"/>
                    </a:cxn>
                    <a:cxn ang="0">
                      <a:pos x="2" y="19"/>
                    </a:cxn>
                    <a:cxn ang="0">
                      <a:pos x="5" y="13"/>
                    </a:cxn>
                    <a:cxn ang="0">
                      <a:pos x="8" y="9"/>
                    </a:cxn>
                    <a:cxn ang="0">
                      <a:pos x="13" y="5"/>
                    </a:cxn>
                    <a:cxn ang="0">
                      <a:pos x="18" y="2"/>
                    </a:cxn>
                    <a:cxn ang="0">
                      <a:pos x="24" y="0"/>
                    </a:cxn>
                    <a:cxn ang="0">
                      <a:pos x="30" y="0"/>
                    </a:cxn>
                    <a:cxn ang="0">
                      <a:pos x="37" y="0"/>
                    </a:cxn>
                    <a:cxn ang="0">
                      <a:pos x="42" y="2"/>
                    </a:cxn>
                    <a:cxn ang="0">
                      <a:pos x="48" y="5"/>
                    </a:cxn>
                    <a:cxn ang="0">
                      <a:pos x="52" y="9"/>
                    </a:cxn>
                    <a:cxn ang="0">
                      <a:pos x="56" y="13"/>
                    </a:cxn>
                    <a:cxn ang="0">
                      <a:pos x="59" y="19"/>
                    </a:cxn>
                    <a:cxn ang="0">
                      <a:pos x="60" y="24"/>
                    </a:cxn>
                    <a:cxn ang="0">
                      <a:pos x="61" y="31"/>
                    </a:cxn>
                  </a:cxnLst>
                  <a:rect l="0" t="0" r="r" b="b"/>
                  <a:pathLst>
                    <a:path w="61" h="62">
                      <a:moveTo>
                        <a:pt x="61" y="31"/>
                      </a:moveTo>
                      <a:lnTo>
                        <a:pt x="60" y="36"/>
                      </a:lnTo>
                      <a:lnTo>
                        <a:pt x="59" y="42"/>
                      </a:lnTo>
                      <a:lnTo>
                        <a:pt x="56" y="47"/>
                      </a:lnTo>
                      <a:lnTo>
                        <a:pt x="52" y="52"/>
                      </a:lnTo>
                      <a:lnTo>
                        <a:pt x="48" y="56"/>
                      </a:lnTo>
                      <a:lnTo>
                        <a:pt x="42" y="58"/>
                      </a:lnTo>
                      <a:lnTo>
                        <a:pt x="37" y="61"/>
                      </a:lnTo>
                      <a:lnTo>
                        <a:pt x="30" y="62"/>
                      </a:lnTo>
                      <a:lnTo>
                        <a:pt x="24" y="61"/>
                      </a:lnTo>
                      <a:lnTo>
                        <a:pt x="18" y="58"/>
                      </a:lnTo>
                      <a:lnTo>
                        <a:pt x="13" y="56"/>
                      </a:lnTo>
                      <a:lnTo>
                        <a:pt x="8" y="52"/>
                      </a:lnTo>
                      <a:lnTo>
                        <a:pt x="5" y="47"/>
                      </a:lnTo>
                      <a:lnTo>
                        <a:pt x="2" y="42"/>
                      </a:lnTo>
                      <a:lnTo>
                        <a:pt x="0" y="36"/>
                      </a:lnTo>
                      <a:lnTo>
                        <a:pt x="0" y="31"/>
                      </a:lnTo>
                      <a:lnTo>
                        <a:pt x="0" y="24"/>
                      </a:lnTo>
                      <a:lnTo>
                        <a:pt x="2" y="19"/>
                      </a:lnTo>
                      <a:lnTo>
                        <a:pt x="5" y="13"/>
                      </a:lnTo>
                      <a:lnTo>
                        <a:pt x="8" y="9"/>
                      </a:lnTo>
                      <a:lnTo>
                        <a:pt x="13" y="5"/>
                      </a:lnTo>
                      <a:lnTo>
                        <a:pt x="18" y="2"/>
                      </a:lnTo>
                      <a:lnTo>
                        <a:pt x="24" y="0"/>
                      </a:lnTo>
                      <a:lnTo>
                        <a:pt x="30" y="0"/>
                      </a:lnTo>
                      <a:lnTo>
                        <a:pt x="37" y="0"/>
                      </a:lnTo>
                      <a:lnTo>
                        <a:pt x="42" y="2"/>
                      </a:lnTo>
                      <a:lnTo>
                        <a:pt x="48" y="5"/>
                      </a:lnTo>
                      <a:lnTo>
                        <a:pt x="52" y="9"/>
                      </a:lnTo>
                      <a:lnTo>
                        <a:pt x="56" y="13"/>
                      </a:lnTo>
                      <a:lnTo>
                        <a:pt x="59" y="19"/>
                      </a:lnTo>
                      <a:lnTo>
                        <a:pt x="60" y="24"/>
                      </a:lnTo>
                      <a:lnTo>
                        <a:pt x="61" y="31"/>
                      </a:lnTo>
                      <a:close/>
                    </a:path>
                  </a:pathLst>
                </a:custGeom>
                <a:solidFill>
                  <a:srgbClr val="CD8EB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7" name="Freeform 268"/>
                <p:cNvSpPr>
                  <a:spLocks/>
                </p:cNvSpPr>
                <p:nvPr/>
              </p:nvSpPr>
              <p:spPr bwMode="auto">
                <a:xfrm>
                  <a:off x="4097" y="2263"/>
                  <a:ext cx="6" cy="7"/>
                </a:xfrm>
                <a:custGeom>
                  <a:avLst/>
                  <a:gdLst/>
                  <a:ahLst/>
                  <a:cxnLst>
                    <a:cxn ang="0">
                      <a:pos x="59" y="31"/>
                    </a:cxn>
                    <a:cxn ang="0">
                      <a:pos x="58" y="36"/>
                    </a:cxn>
                    <a:cxn ang="0">
                      <a:pos x="57" y="42"/>
                    </a:cxn>
                    <a:cxn ang="0">
                      <a:pos x="53" y="47"/>
                    </a:cxn>
                    <a:cxn ang="0">
                      <a:pos x="50" y="52"/>
                    </a:cxn>
                    <a:cxn ang="0">
                      <a:pos x="46" y="55"/>
                    </a:cxn>
                    <a:cxn ang="0">
                      <a:pos x="40" y="57"/>
                    </a:cxn>
                    <a:cxn ang="0">
                      <a:pos x="35" y="59"/>
                    </a:cxn>
                    <a:cxn ang="0">
                      <a:pos x="29" y="61"/>
                    </a:cxn>
                    <a:cxn ang="0">
                      <a:pos x="23" y="59"/>
                    </a:cxn>
                    <a:cxn ang="0">
                      <a:pos x="17" y="57"/>
                    </a:cxn>
                    <a:cxn ang="0">
                      <a:pos x="13" y="55"/>
                    </a:cxn>
                    <a:cxn ang="0">
                      <a:pos x="9" y="52"/>
                    </a:cxn>
                    <a:cxn ang="0">
                      <a:pos x="5" y="47"/>
                    </a:cxn>
                    <a:cxn ang="0">
                      <a:pos x="2" y="42"/>
                    </a:cxn>
                    <a:cxn ang="0">
                      <a:pos x="0" y="36"/>
                    </a:cxn>
                    <a:cxn ang="0">
                      <a:pos x="0" y="31"/>
                    </a:cxn>
                    <a:cxn ang="0">
                      <a:pos x="0" y="24"/>
                    </a:cxn>
                    <a:cxn ang="0">
                      <a:pos x="2" y="19"/>
                    </a:cxn>
                    <a:cxn ang="0">
                      <a:pos x="5" y="14"/>
                    </a:cxn>
                    <a:cxn ang="0">
                      <a:pos x="9" y="9"/>
                    </a:cxn>
                    <a:cxn ang="0">
                      <a:pos x="13" y="6"/>
                    </a:cxn>
                    <a:cxn ang="0">
                      <a:pos x="17" y="3"/>
                    </a:cxn>
                    <a:cxn ang="0">
                      <a:pos x="23" y="1"/>
                    </a:cxn>
                    <a:cxn ang="0">
                      <a:pos x="29" y="0"/>
                    </a:cxn>
                    <a:cxn ang="0">
                      <a:pos x="35" y="1"/>
                    </a:cxn>
                    <a:cxn ang="0">
                      <a:pos x="40" y="3"/>
                    </a:cxn>
                    <a:cxn ang="0">
                      <a:pos x="46" y="6"/>
                    </a:cxn>
                    <a:cxn ang="0">
                      <a:pos x="50" y="9"/>
                    </a:cxn>
                    <a:cxn ang="0">
                      <a:pos x="53" y="14"/>
                    </a:cxn>
                    <a:cxn ang="0">
                      <a:pos x="57" y="19"/>
                    </a:cxn>
                    <a:cxn ang="0">
                      <a:pos x="58" y="24"/>
                    </a:cxn>
                    <a:cxn ang="0">
                      <a:pos x="59" y="31"/>
                    </a:cxn>
                  </a:cxnLst>
                  <a:rect l="0" t="0" r="r" b="b"/>
                  <a:pathLst>
                    <a:path w="59" h="61">
                      <a:moveTo>
                        <a:pt x="59" y="31"/>
                      </a:moveTo>
                      <a:lnTo>
                        <a:pt x="58" y="36"/>
                      </a:lnTo>
                      <a:lnTo>
                        <a:pt x="57" y="42"/>
                      </a:lnTo>
                      <a:lnTo>
                        <a:pt x="53" y="47"/>
                      </a:lnTo>
                      <a:lnTo>
                        <a:pt x="50" y="52"/>
                      </a:lnTo>
                      <a:lnTo>
                        <a:pt x="46" y="55"/>
                      </a:lnTo>
                      <a:lnTo>
                        <a:pt x="40" y="57"/>
                      </a:lnTo>
                      <a:lnTo>
                        <a:pt x="35" y="59"/>
                      </a:lnTo>
                      <a:lnTo>
                        <a:pt x="29" y="61"/>
                      </a:lnTo>
                      <a:lnTo>
                        <a:pt x="23" y="59"/>
                      </a:lnTo>
                      <a:lnTo>
                        <a:pt x="17" y="57"/>
                      </a:lnTo>
                      <a:lnTo>
                        <a:pt x="13" y="55"/>
                      </a:lnTo>
                      <a:lnTo>
                        <a:pt x="9" y="52"/>
                      </a:lnTo>
                      <a:lnTo>
                        <a:pt x="5" y="47"/>
                      </a:lnTo>
                      <a:lnTo>
                        <a:pt x="2" y="42"/>
                      </a:lnTo>
                      <a:lnTo>
                        <a:pt x="0" y="36"/>
                      </a:lnTo>
                      <a:lnTo>
                        <a:pt x="0" y="31"/>
                      </a:lnTo>
                      <a:lnTo>
                        <a:pt x="0" y="24"/>
                      </a:lnTo>
                      <a:lnTo>
                        <a:pt x="2" y="19"/>
                      </a:lnTo>
                      <a:lnTo>
                        <a:pt x="5" y="14"/>
                      </a:lnTo>
                      <a:lnTo>
                        <a:pt x="9" y="9"/>
                      </a:lnTo>
                      <a:lnTo>
                        <a:pt x="13" y="6"/>
                      </a:lnTo>
                      <a:lnTo>
                        <a:pt x="17" y="3"/>
                      </a:lnTo>
                      <a:lnTo>
                        <a:pt x="23" y="1"/>
                      </a:lnTo>
                      <a:lnTo>
                        <a:pt x="29" y="0"/>
                      </a:lnTo>
                      <a:lnTo>
                        <a:pt x="35" y="1"/>
                      </a:lnTo>
                      <a:lnTo>
                        <a:pt x="40" y="3"/>
                      </a:lnTo>
                      <a:lnTo>
                        <a:pt x="46" y="6"/>
                      </a:lnTo>
                      <a:lnTo>
                        <a:pt x="50" y="9"/>
                      </a:lnTo>
                      <a:lnTo>
                        <a:pt x="53" y="14"/>
                      </a:lnTo>
                      <a:lnTo>
                        <a:pt x="57" y="19"/>
                      </a:lnTo>
                      <a:lnTo>
                        <a:pt x="58" y="24"/>
                      </a:lnTo>
                      <a:lnTo>
                        <a:pt x="59" y="31"/>
                      </a:lnTo>
                      <a:close/>
                    </a:path>
                  </a:pathLst>
                </a:custGeom>
                <a:solidFill>
                  <a:srgbClr val="CD8EB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8" name="Freeform 269"/>
                <p:cNvSpPr>
                  <a:spLocks/>
                </p:cNvSpPr>
                <p:nvPr/>
              </p:nvSpPr>
              <p:spPr bwMode="auto">
                <a:xfrm>
                  <a:off x="4097" y="2263"/>
                  <a:ext cx="6" cy="7"/>
                </a:xfrm>
                <a:custGeom>
                  <a:avLst/>
                  <a:gdLst/>
                  <a:ahLst/>
                  <a:cxnLst>
                    <a:cxn ang="0">
                      <a:pos x="57" y="29"/>
                    </a:cxn>
                    <a:cxn ang="0">
                      <a:pos x="56" y="34"/>
                    </a:cxn>
                    <a:cxn ang="0">
                      <a:pos x="55" y="40"/>
                    </a:cxn>
                    <a:cxn ang="0">
                      <a:pos x="51" y="44"/>
                    </a:cxn>
                    <a:cxn ang="0">
                      <a:pos x="48" y="49"/>
                    </a:cxn>
                    <a:cxn ang="0">
                      <a:pos x="44" y="52"/>
                    </a:cxn>
                    <a:cxn ang="0">
                      <a:pos x="39" y="55"/>
                    </a:cxn>
                    <a:cxn ang="0">
                      <a:pos x="34" y="56"/>
                    </a:cxn>
                    <a:cxn ang="0">
                      <a:pos x="28" y="57"/>
                    </a:cxn>
                    <a:cxn ang="0">
                      <a:pos x="23" y="56"/>
                    </a:cxn>
                    <a:cxn ang="0">
                      <a:pos x="17" y="55"/>
                    </a:cxn>
                    <a:cxn ang="0">
                      <a:pos x="12" y="52"/>
                    </a:cxn>
                    <a:cxn ang="0">
                      <a:pos x="9" y="49"/>
                    </a:cxn>
                    <a:cxn ang="0">
                      <a:pos x="4" y="44"/>
                    </a:cxn>
                    <a:cxn ang="0">
                      <a:pos x="2" y="40"/>
                    </a:cxn>
                    <a:cxn ang="0">
                      <a:pos x="0" y="34"/>
                    </a:cxn>
                    <a:cxn ang="0">
                      <a:pos x="0" y="29"/>
                    </a:cxn>
                    <a:cxn ang="0">
                      <a:pos x="0" y="22"/>
                    </a:cxn>
                    <a:cxn ang="0">
                      <a:pos x="2" y="17"/>
                    </a:cxn>
                    <a:cxn ang="0">
                      <a:pos x="4" y="12"/>
                    </a:cxn>
                    <a:cxn ang="0">
                      <a:pos x="9" y="8"/>
                    </a:cxn>
                    <a:cxn ang="0">
                      <a:pos x="12" y="5"/>
                    </a:cxn>
                    <a:cxn ang="0">
                      <a:pos x="17" y="3"/>
                    </a:cxn>
                    <a:cxn ang="0">
                      <a:pos x="23" y="0"/>
                    </a:cxn>
                    <a:cxn ang="0">
                      <a:pos x="28" y="0"/>
                    </a:cxn>
                    <a:cxn ang="0">
                      <a:pos x="34" y="0"/>
                    </a:cxn>
                    <a:cxn ang="0">
                      <a:pos x="39" y="3"/>
                    </a:cxn>
                    <a:cxn ang="0">
                      <a:pos x="44" y="5"/>
                    </a:cxn>
                    <a:cxn ang="0">
                      <a:pos x="48" y="8"/>
                    </a:cxn>
                    <a:cxn ang="0">
                      <a:pos x="51" y="12"/>
                    </a:cxn>
                    <a:cxn ang="0">
                      <a:pos x="55" y="17"/>
                    </a:cxn>
                    <a:cxn ang="0">
                      <a:pos x="56" y="22"/>
                    </a:cxn>
                    <a:cxn ang="0">
                      <a:pos x="57" y="29"/>
                    </a:cxn>
                  </a:cxnLst>
                  <a:rect l="0" t="0" r="r" b="b"/>
                  <a:pathLst>
                    <a:path w="57" h="57">
                      <a:moveTo>
                        <a:pt x="57" y="29"/>
                      </a:moveTo>
                      <a:lnTo>
                        <a:pt x="56" y="34"/>
                      </a:lnTo>
                      <a:lnTo>
                        <a:pt x="55" y="40"/>
                      </a:lnTo>
                      <a:lnTo>
                        <a:pt x="51" y="44"/>
                      </a:lnTo>
                      <a:lnTo>
                        <a:pt x="48" y="49"/>
                      </a:lnTo>
                      <a:lnTo>
                        <a:pt x="44" y="52"/>
                      </a:lnTo>
                      <a:lnTo>
                        <a:pt x="39" y="55"/>
                      </a:lnTo>
                      <a:lnTo>
                        <a:pt x="34" y="56"/>
                      </a:lnTo>
                      <a:lnTo>
                        <a:pt x="28" y="57"/>
                      </a:lnTo>
                      <a:lnTo>
                        <a:pt x="23" y="56"/>
                      </a:lnTo>
                      <a:lnTo>
                        <a:pt x="17" y="55"/>
                      </a:lnTo>
                      <a:lnTo>
                        <a:pt x="12" y="52"/>
                      </a:lnTo>
                      <a:lnTo>
                        <a:pt x="9" y="49"/>
                      </a:lnTo>
                      <a:lnTo>
                        <a:pt x="4" y="44"/>
                      </a:lnTo>
                      <a:lnTo>
                        <a:pt x="2" y="40"/>
                      </a:lnTo>
                      <a:lnTo>
                        <a:pt x="0" y="34"/>
                      </a:lnTo>
                      <a:lnTo>
                        <a:pt x="0" y="29"/>
                      </a:lnTo>
                      <a:lnTo>
                        <a:pt x="0" y="22"/>
                      </a:lnTo>
                      <a:lnTo>
                        <a:pt x="2" y="17"/>
                      </a:lnTo>
                      <a:lnTo>
                        <a:pt x="4" y="12"/>
                      </a:lnTo>
                      <a:lnTo>
                        <a:pt x="9" y="8"/>
                      </a:lnTo>
                      <a:lnTo>
                        <a:pt x="12" y="5"/>
                      </a:lnTo>
                      <a:lnTo>
                        <a:pt x="17" y="3"/>
                      </a:lnTo>
                      <a:lnTo>
                        <a:pt x="23" y="0"/>
                      </a:lnTo>
                      <a:lnTo>
                        <a:pt x="28" y="0"/>
                      </a:lnTo>
                      <a:lnTo>
                        <a:pt x="34" y="0"/>
                      </a:lnTo>
                      <a:lnTo>
                        <a:pt x="39" y="3"/>
                      </a:lnTo>
                      <a:lnTo>
                        <a:pt x="44" y="5"/>
                      </a:lnTo>
                      <a:lnTo>
                        <a:pt x="48" y="8"/>
                      </a:lnTo>
                      <a:lnTo>
                        <a:pt x="51" y="12"/>
                      </a:lnTo>
                      <a:lnTo>
                        <a:pt x="55" y="17"/>
                      </a:lnTo>
                      <a:lnTo>
                        <a:pt x="56" y="22"/>
                      </a:lnTo>
                      <a:lnTo>
                        <a:pt x="57" y="29"/>
                      </a:lnTo>
                      <a:close/>
                    </a:path>
                  </a:pathLst>
                </a:custGeom>
                <a:solidFill>
                  <a:srgbClr val="CE8EB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9" name="Freeform 270"/>
                <p:cNvSpPr>
                  <a:spLocks/>
                </p:cNvSpPr>
                <p:nvPr/>
              </p:nvSpPr>
              <p:spPr bwMode="auto">
                <a:xfrm>
                  <a:off x="4097" y="2263"/>
                  <a:ext cx="6" cy="7"/>
                </a:xfrm>
                <a:custGeom>
                  <a:avLst/>
                  <a:gdLst/>
                  <a:ahLst/>
                  <a:cxnLst>
                    <a:cxn ang="0">
                      <a:pos x="55" y="28"/>
                    </a:cxn>
                    <a:cxn ang="0">
                      <a:pos x="54" y="33"/>
                    </a:cxn>
                    <a:cxn ang="0">
                      <a:pos x="53" y="38"/>
                    </a:cxn>
                    <a:cxn ang="0">
                      <a:pos x="50" y="43"/>
                    </a:cxn>
                    <a:cxn ang="0">
                      <a:pos x="47" y="47"/>
                    </a:cxn>
                    <a:cxn ang="0">
                      <a:pos x="43" y="50"/>
                    </a:cxn>
                    <a:cxn ang="0">
                      <a:pos x="38" y="53"/>
                    </a:cxn>
                    <a:cxn ang="0">
                      <a:pos x="33" y="54"/>
                    </a:cxn>
                    <a:cxn ang="0">
                      <a:pos x="27" y="55"/>
                    </a:cxn>
                    <a:cxn ang="0">
                      <a:pos x="22" y="54"/>
                    </a:cxn>
                    <a:cxn ang="0">
                      <a:pos x="16" y="53"/>
                    </a:cxn>
                    <a:cxn ang="0">
                      <a:pos x="12" y="50"/>
                    </a:cxn>
                    <a:cxn ang="0">
                      <a:pos x="8" y="47"/>
                    </a:cxn>
                    <a:cxn ang="0">
                      <a:pos x="4" y="43"/>
                    </a:cxn>
                    <a:cxn ang="0">
                      <a:pos x="2" y="38"/>
                    </a:cxn>
                    <a:cxn ang="0">
                      <a:pos x="0" y="33"/>
                    </a:cxn>
                    <a:cxn ang="0">
                      <a:pos x="0" y="28"/>
                    </a:cxn>
                    <a:cxn ang="0">
                      <a:pos x="0" y="22"/>
                    </a:cxn>
                    <a:cxn ang="0">
                      <a:pos x="2" y="17"/>
                    </a:cxn>
                    <a:cxn ang="0">
                      <a:pos x="4" y="13"/>
                    </a:cxn>
                    <a:cxn ang="0">
                      <a:pos x="8" y="8"/>
                    </a:cxn>
                    <a:cxn ang="0">
                      <a:pos x="12" y="5"/>
                    </a:cxn>
                    <a:cxn ang="0">
                      <a:pos x="16" y="3"/>
                    </a:cxn>
                    <a:cxn ang="0">
                      <a:pos x="22" y="0"/>
                    </a:cxn>
                    <a:cxn ang="0">
                      <a:pos x="27" y="0"/>
                    </a:cxn>
                    <a:cxn ang="0">
                      <a:pos x="33" y="0"/>
                    </a:cxn>
                    <a:cxn ang="0">
                      <a:pos x="38" y="3"/>
                    </a:cxn>
                    <a:cxn ang="0">
                      <a:pos x="43" y="5"/>
                    </a:cxn>
                    <a:cxn ang="0">
                      <a:pos x="47" y="8"/>
                    </a:cxn>
                    <a:cxn ang="0">
                      <a:pos x="50" y="13"/>
                    </a:cxn>
                    <a:cxn ang="0">
                      <a:pos x="53" y="17"/>
                    </a:cxn>
                    <a:cxn ang="0">
                      <a:pos x="54" y="22"/>
                    </a:cxn>
                    <a:cxn ang="0">
                      <a:pos x="55" y="28"/>
                    </a:cxn>
                  </a:cxnLst>
                  <a:rect l="0" t="0" r="r" b="b"/>
                  <a:pathLst>
                    <a:path w="55" h="55">
                      <a:moveTo>
                        <a:pt x="55" y="28"/>
                      </a:moveTo>
                      <a:lnTo>
                        <a:pt x="54" y="33"/>
                      </a:lnTo>
                      <a:lnTo>
                        <a:pt x="53" y="38"/>
                      </a:lnTo>
                      <a:lnTo>
                        <a:pt x="50" y="43"/>
                      </a:lnTo>
                      <a:lnTo>
                        <a:pt x="47" y="47"/>
                      </a:lnTo>
                      <a:lnTo>
                        <a:pt x="43" y="50"/>
                      </a:lnTo>
                      <a:lnTo>
                        <a:pt x="38" y="53"/>
                      </a:lnTo>
                      <a:lnTo>
                        <a:pt x="33" y="54"/>
                      </a:lnTo>
                      <a:lnTo>
                        <a:pt x="27" y="55"/>
                      </a:lnTo>
                      <a:lnTo>
                        <a:pt x="22" y="54"/>
                      </a:lnTo>
                      <a:lnTo>
                        <a:pt x="16" y="53"/>
                      </a:lnTo>
                      <a:lnTo>
                        <a:pt x="12" y="50"/>
                      </a:lnTo>
                      <a:lnTo>
                        <a:pt x="8" y="47"/>
                      </a:lnTo>
                      <a:lnTo>
                        <a:pt x="4" y="43"/>
                      </a:lnTo>
                      <a:lnTo>
                        <a:pt x="2" y="38"/>
                      </a:lnTo>
                      <a:lnTo>
                        <a:pt x="0" y="33"/>
                      </a:lnTo>
                      <a:lnTo>
                        <a:pt x="0" y="28"/>
                      </a:lnTo>
                      <a:lnTo>
                        <a:pt x="0" y="22"/>
                      </a:lnTo>
                      <a:lnTo>
                        <a:pt x="2" y="17"/>
                      </a:lnTo>
                      <a:lnTo>
                        <a:pt x="4" y="13"/>
                      </a:lnTo>
                      <a:lnTo>
                        <a:pt x="8" y="8"/>
                      </a:lnTo>
                      <a:lnTo>
                        <a:pt x="12" y="5"/>
                      </a:lnTo>
                      <a:lnTo>
                        <a:pt x="16" y="3"/>
                      </a:lnTo>
                      <a:lnTo>
                        <a:pt x="22" y="0"/>
                      </a:lnTo>
                      <a:lnTo>
                        <a:pt x="27" y="0"/>
                      </a:lnTo>
                      <a:lnTo>
                        <a:pt x="33" y="0"/>
                      </a:lnTo>
                      <a:lnTo>
                        <a:pt x="38" y="3"/>
                      </a:lnTo>
                      <a:lnTo>
                        <a:pt x="43" y="5"/>
                      </a:lnTo>
                      <a:lnTo>
                        <a:pt x="47" y="8"/>
                      </a:lnTo>
                      <a:lnTo>
                        <a:pt x="50" y="13"/>
                      </a:lnTo>
                      <a:lnTo>
                        <a:pt x="53" y="17"/>
                      </a:lnTo>
                      <a:lnTo>
                        <a:pt x="54" y="22"/>
                      </a:lnTo>
                      <a:lnTo>
                        <a:pt x="55" y="28"/>
                      </a:lnTo>
                      <a:close/>
                    </a:path>
                  </a:pathLst>
                </a:custGeom>
                <a:solidFill>
                  <a:srgbClr val="CE8FB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0" name="Freeform 271"/>
                <p:cNvSpPr>
                  <a:spLocks/>
                </p:cNvSpPr>
                <p:nvPr/>
              </p:nvSpPr>
              <p:spPr bwMode="auto">
                <a:xfrm>
                  <a:off x="4097" y="2264"/>
                  <a:ext cx="6" cy="5"/>
                </a:xfrm>
                <a:custGeom>
                  <a:avLst/>
                  <a:gdLst/>
                  <a:ahLst/>
                  <a:cxnLst>
                    <a:cxn ang="0">
                      <a:pos x="53" y="26"/>
                    </a:cxn>
                    <a:cxn ang="0">
                      <a:pos x="52" y="30"/>
                    </a:cxn>
                    <a:cxn ang="0">
                      <a:pos x="50" y="36"/>
                    </a:cxn>
                    <a:cxn ang="0">
                      <a:pos x="48" y="40"/>
                    </a:cxn>
                    <a:cxn ang="0">
                      <a:pos x="45" y="45"/>
                    </a:cxn>
                    <a:cxn ang="0">
                      <a:pos x="41" y="47"/>
                    </a:cxn>
                    <a:cxn ang="0">
                      <a:pos x="36" y="50"/>
                    </a:cxn>
                    <a:cxn ang="0">
                      <a:pos x="32" y="51"/>
                    </a:cxn>
                    <a:cxn ang="0">
                      <a:pos x="26" y="52"/>
                    </a:cxn>
                    <a:cxn ang="0">
                      <a:pos x="21" y="51"/>
                    </a:cxn>
                    <a:cxn ang="0">
                      <a:pos x="16" y="50"/>
                    </a:cxn>
                    <a:cxn ang="0">
                      <a:pos x="11" y="47"/>
                    </a:cxn>
                    <a:cxn ang="0">
                      <a:pos x="8" y="45"/>
                    </a:cxn>
                    <a:cxn ang="0">
                      <a:pos x="4" y="40"/>
                    </a:cxn>
                    <a:cxn ang="0">
                      <a:pos x="2" y="36"/>
                    </a:cxn>
                    <a:cxn ang="0">
                      <a:pos x="0" y="30"/>
                    </a:cxn>
                    <a:cxn ang="0">
                      <a:pos x="0" y="26"/>
                    </a:cxn>
                    <a:cxn ang="0">
                      <a:pos x="0" y="20"/>
                    </a:cxn>
                    <a:cxn ang="0">
                      <a:pos x="2" y="15"/>
                    </a:cxn>
                    <a:cxn ang="0">
                      <a:pos x="4" y="11"/>
                    </a:cxn>
                    <a:cxn ang="0">
                      <a:pos x="8" y="7"/>
                    </a:cxn>
                    <a:cxn ang="0">
                      <a:pos x="11" y="4"/>
                    </a:cxn>
                    <a:cxn ang="0">
                      <a:pos x="16" y="1"/>
                    </a:cxn>
                    <a:cxn ang="0">
                      <a:pos x="21" y="0"/>
                    </a:cxn>
                    <a:cxn ang="0">
                      <a:pos x="26" y="0"/>
                    </a:cxn>
                    <a:cxn ang="0">
                      <a:pos x="32" y="0"/>
                    </a:cxn>
                    <a:cxn ang="0">
                      <a:pos x="36" y="1"/>
                    </a:cxn>
                    <a:cxn ang="0">
                      <a:pos x="41" y="4"/>
                    </a:cxn>
                    <a:cxn ang="0">
                      <a:pos x="45" y="7"/>
                    </a:cxn>
                    <a:cxn ang="0">
                      <a:pos x="48" y="11"/>
                    </a:cxn>
                    <a:cxn ang="0">
                      <a:pos x="50" y="15"/>
                    </a:cxn>
                    <a:cxn ang="0">
                      <a:pos x="52" y="20"/>
                    </a:cxn>
                    <a:cxn ang="0">
                      <a:pos x="53" y="26"/>
                    </a:cxn>
                  </a:cxnLst>
                  <a:rect l="0" t="0" r="r" b="b"/>
                  <a:pathLst>
                    <a:path w="53" h="52">
                      <a:moveTo>
                        <a:pt x="53" y="26"/>
                      </a:moveTo>
                      <a:lnTo>
                        <a:pt x="52" y="30"/>
                      </a:lnTo>
                      <a:lnTo>
                        <a:pt x="50" y="36"/>
                      </a:lnTo>
                      <a:lnTo>
                        <a:pt x="48" y="40"/>
                      </a:lnTo>
                      <a:lnTo>
                        <a:pt x="45" y="45"/>
                      </a:lnTo>
                      <a:lnTo>
                        <a:pt x="41" y="47"/>
                      </a:lnTo>
                      <a:lnTo>
                        <a:pt x="36" y="50"/>
                      </a:lnTo>
                      <a:lnTo>
                        <a:pt x="32" y="51"/>
                      </a:lnTo>
                      <a:lnTo>
                        <a:pt x="26" y="52"/>
                      </a:lnTo>
                      <a:lnTo>
                        <a:pt x="21" y="51"/>
                      </a:lnTo>
                      <a:lnTo>
                        <a:pt x="16" y="50"/>
                      </a:lnTo>
                      <a:lnTo>
                        <a:pt x="11" y="47"/>
                      </a:lnTo>
                      <a:lnTo>
                        <a:pt x="8" y="45"/>
                      </a:lnTo>
                      <a:lnTo>
                        <a:pt x="4" y="40"/>
                      </a:lnTo>
                      <a:lnTo>
                        <a:pt x="2" y="36"/>
                      </a:lnTo>
                      <a:lnTo>
                        <a:pt x="0" y="30"/>
                      </a:lnTo>
                      <a:lnTo>
                        <a:pt x="0" y="26"/>
                      </a:lnTo>
                      <a:lnTo>
                        <a:pt x="0" y="20"/>
                      </a:lnTo>
                      <a:lnTo>
                        <a:pt x="2" y="15"/>
                      </a:lnTo>
                      <a:lnTo>
                        <a:pt x="4" y="11"/>
                      </a:lnTo>
                      <a:lnTo>
                        <a:pt x="8" y="7"/>
                      </a:lnTo>
                      <a:lnTo>
                        <a:pt x="11" y="4"/>
                      </a:lnTo>
                      <a:lnTo>
                        <a:pt x="16" y="1"/>
                      </a:lnTo>
                      <a:lnTo>
                        <a:pt x="21" y="0"/>
                      </a:lnTo>
                      <a:lnTo>
                        <a:pt x="26" y="0"/>
                      </a:lnTo>
                      <a:lnTo>
                        <a:pt x="32" y="0"/>
                      </a:lnTo>
                      <a:lnTo>
                        <a:pt x="36" y="1"/>
                      </a:lnTo>
                      <a:lnTo>
                        <a:pt x="41" y="4"/>
                      </a:lnTo>
                      <a:lnTo>
                        <a:pt x="45" y="7"/>
                      </a:lnTo>
                      <a:lnTo>
                        <a:pt x="48" y="11"/>
                      </a:lnTo>
                      <a:lnTo>
                        <a:pt x="50" y="15"/>
                      </a:lnTo>
                      <a:lnTo>
                        <a:pt x="52" y="20"/>
                      </a:lnTo>
                      <a:lnTo>
                        <a:pt x="53" y="26"/>
                      </a:lnTo>
                      <a:close/>
                    </a:path>
                  </a:pathLst>
                </a:custGeom>
                <a:solidFill>
                  <a:srgbClr val="CE8FB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1" name="Freeform 272"/>
                <p:cNvSpPr>
                  <a:spLocks/>
                </p:cNvSpPr>
                <p:nvPr/>
              </p:nvSpPr>
              <p:spPr bwMode="auto">
                <a:xfrm>
                  <a:off x="4097" y="2264"/>
                  <a:ext cx="6" cy="5"/>
                </a:xfrm>
                <a:custGeom>
                  <a:avLst/>
                  <a:gdLst/>
                  <a:ahLst/>
                  <a:cxnLst>
                    <a:cxn ang="0">
                      <a:pos x="51" y="25"/>
                    </a:cxn>
                    <a:cxn ang="0">
                      <a:pos x="49" y="29"/>
                    </a:cxn>
                    <a:cxn ang="0">
                      <a:pos x="48" y="35"/>
                    </a:cxn>
                    <a:cxn ang="0">
                      <a:pos x="46" y="38"/>
                    </a:cxn>
                    <a:cxn ang="0">
                      <a:pos x="43" y="42"/>
                    </a:cxn>
                    <a:cxn ang="0">
                      <a:pos x="40" y="46"/>
                    </a:cxn>
                    <a:cxn ang="0">
                      <a:pos x="35" y="48"/>
                    </a:cxn>
                    <a:cxn ang="0">
                      <a:pos x="31" y="49"/>
                    </a:cxn>
                    <a:cxn ang="0">
                      <a:pos x="25" y="50"/>
                    </a:cxn>
                    <a:cxn ang="0">
                      <a:pos x="20" y="49"/>
                    </a:cxn>
                    <a:cxn ang="0">
                      <a:pos x="15" y="48"/>
                    </a:cxn>
                    <a:cxn ang="0">
                      <a:pos x="11" y="46"/>
                    </a:cxn>
                    <a:cxn ang="0">
                      <a:pos x="8" y="42"/>
                    </a:cxn>
                    <a:cxn ang="0">
                      <a:pos x="5" y="38"/>
                    </a:cxn>
                    <a:cxn ang="0">
                      <a:pos x="2" y="35"/>
                    </a:cxn>
                    <a:cxn ang="0">
                      <a:pos x="0" y="29"/>
                    </a:cxn>
                    <a:cxn ang="0">
                      <a:pos x="0" y="25"/>
                    </a:cxn>
                    <a:cxn ang="0">
                      <a:pos x="0" y="19"/>
                    </a:cxn>
                    <a:cxn ang="0">
                      <a:pos x="2" y="15"/>
                    </a:cxn>
                    <a:cxn ang="0">
                      <a:pos x="5" y="11"/>
                    </a:cxn>
                    <a:cxn ang="0">
                      <a:pos x="8" y="6"/>
                    </a:cxn>
                    <a:cxn ang="0">
                      <a:pos x="11" y="4"/>
                    </a:cxn>
                    <a:cxn ang="0">
                      <a:pos x="15" y="1"/>
                    </a:cxn>
                    <a:cxn ang="0">
                      <a:pos x="20" y="0"/>
                    </a:cxn>
                    <a:cxn ang="0">
                      <a:pos x="25" y="0"/>
                    </a:cxn>
                    <a:cxn ang="0">
                      <a:pos x="31" y="0"/>
                    </a:cxn>
                    <a:cxn ang="0">
                      <a:pos x="35" y="1"/>
                    </a:cxn>
                    <a:cxn ang="0">
                      <a:pos x="40" y="4"/>
                    </a:cxn>
                    <a:cxn ang="0">
                      <a:pos x="43" y="6"/>
                    </a:cxn>
                    <a:cxn ang="0">
                      <a:pos x="46" y="11"/>
                    </a:cxn>
                    <a:cxn ang="0">
                      <a:pos x="48" y="15"/>
                    </a:cxn>
                    <a:cxn ang="0">
                      <a:pos x="49" y="19"/>
                    </a:cxn>
                    <a:cxn ang="0">
                      <a:pos x="51" y="25"/>
                    </a:cxn>
                  </a:cxnLst>
                  <a:rect l="0" t="0" r="r" b="b"/>
                  <a:pathLst>
                    <a:path w="51" h="50">
                      <a:moveTo>
                        <a:pt x="51" y="25"/>
                      </a:moveTo>
                      <a:lnTo>
                        <a:pt x="49" y="29"/>
                      </a:lnTo>
                      <a:lnTo>
                        <a:pt x="48" y="35"/>
                      </a:lnTo>
                      <a:lnTo>
                        <a:pt x="46" y="38"/>
                      </a:lnTo>
                      <a:lnTo>
                        <a:pt x="43" y="42"/>
                      </a:lnTo>
                      <a:lnTo>
                        <a:pt x="40" y="46"/>
                      </a:lnTo>
                      <a:lnTo>
                        <a:pt x="35" y="48"/>
                      </a:lnTo>
                      <a:lnTo>
                        <a:pt x="31" y="49"/>
                      </a:lnTo>
                      <a:lnTo>
                        <a:pt x="25" y="50"/>
                      </a:lnTo>
                      <a:lnTo>
                        <a:pt x="20" y="49"/>
                      </a:lnTo>
                      <a:lnTo>
                        <a:pt x="15" y="48"/>
                      </a:lnTo>
                      <a:lnTo>
                        <a:pt x="11" y="46"/>
                      </a:lnTo>
                      <a:lnTo>
                        <a:pt x="8" y="42"/>
                      </a:lnTo>
                      <a:lnTo>
                        <a:pt x="5" y="38"/>
                      </a:lnTo>
                      <a:lnTo>
                        <a:pt x="2" y="35"/>
                      </a:lnTo>
                      <a:lnTo>
                        <a:pt x="0" y="29"/>
                      </a:lnTo>
                      <a:lnTo>
                        <a:pt x="0" y="25"/>
                      </a:lnTo>
                      <a:lnTo>
                        <a:pt x="0" y="19"/>
                      </a:lnTo>
                      <a:lnTo>
                        <a:pt x="2" y="15"/>
                      </a:lnTo>
                      <a:lnTo>
                        <a:pt x="5" y="11"/>
                      </a:lnTo>
                      <a:lnTo>
                        <a:pt x="8" y="6"/>
                      </a:lnTo>
                      <a:lnTo>
                        <a:pt x="11" y="4"/>
                      </a:lnTo>
                      <a:lnTo>
                        <a:pt x="15" y="1"/>
                      </a:lnTo>
                      <a:lnTo>
                        <a:pt x="20" y="0"/>
                      </a:lnTo>
                      <a:lnTo>
                        <a:pt x="25" y="0"/>
                      </a:lnTo>
                      <a:lnTo>
                        <a:pt x="31" y="0"/>
                      </a:lnTo>
                      <a:lnTo>
                        <a:pt x="35" y="1"/>
                      </a:lnTo>
                      <a:lnTo>
                        <a:pt x="40" y="4"/>
                      </a:lnTo>
                      <a:lnTo>
                        <a:pt x="43" y="6"/>
                      </a:lnTo>
                      <a:lnTo>
                        <a:pt x="46" y="11"/>
                      </a:lnTo>
                      <a:lnTo>
                        <a:pt x="48" y="15"/>
                      </a:lnTo>
                      <a:lnTo>
                        <a:pt x="49" y="19"/>
                      </a:lnTo>
                      <a:lnTo>
                        <a:pt x="51" y="25"/>
                      </a:lnTo>
                      <a:close/>
                    </a:path>
                  </a:pathLst>
                </a:custGeom>
                <a:solidFill>
                  <a:srgbClr val="D090B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2" name="Freeform 273"/>
                <p:cNvSpPr>
                  <a:spLocks/>
                </p:cNvSpPr>
                <p:nvPr/>
              </p:nvSpPr>
              <p:spPr bwMode="auto">
                <a:xfrm>
                  <a:off x="4097" y="2264"/>
                  <a:ext cx="6" cy="5"/>
                </a:xfrm>
                <a:custGeom>
                  <a:avLst/>
                  <a:gdLst/>
                  <a:ahLst/>
                  <a:cxnLst>
                    <a:cxn ang="0">
                      <a:pos x="48" y="24"/>
                    </a:cxn>
                    <a:cxn ang="0">
                      <a:pos x="47" y="28"/>
                    </a:cxn>
                    <a:cxn ang="0">
                      <a:pos x="46" y="33"/>
                    </a:cxn>
                    <a:cxn ang="0">
                      <a:pos x="44" y="37"/>
                    </a:cxn>
                    <a:cxn ang="0">
                      <a:pos x="42" y="40"/>
                    </a:cxn>
                    <a:cxn ang="0">
                      <a:pos x="38" y="44"/>
                    </a:cxn>
                    <a:cxn ang="0">
                      <a:pos x="34" y="46"/>
                    </a:cxn>
                    <a:cxn ang="0">
                      <a:pos x="29" y="47"/>
                    </a:cxn>
                    <a:cxn ang="0">
                      <a:pos x="24" y="48"/>
                    </a:cxn>
                    <a:cxn ang="0">
                      <a:pos x="19" y="47"/>
                    </a:cxn>
                    <a:cxn ang="0">
                      <a:pos x="14" y="46"/>
                    </a:cxn>
                    <a:cxn ang="0">
                      <a:pos x="11" y="44"/>
                    </a:cxn>
                    <a:cxn ang="0">
                      <a:pos x="7" y="40"/>
                    </a:cxn>
                    <a:cxn ang="0">
                      <a:pos x="5" y="37"/>
                    </a:cxn>
                    <a:cxn ang="0">
                      <a:pos x="2" y="33"/>
                    </a:cxn>
                    <a:cxn ang="0">
                      <a:pos x="0" y="28"/>
                    </a:cxn>
                    <a:cxn ang="0">
                      <a:pos x="0" y="24"/>
                    </a:cxn>
                    <a:cxn ang="0">
                      <a:pos x="0" y="18"/>
                    </a:cxn>
                    <a:cxn ang="0">
                      <a:pos x="2" y="14"/>
                    </a:cxn>
                    <a:cxn ang="0">
                      <a:pos x="5" y="10"/>
                    </a:cxn>
                    <a:cxn ang="0">
                      <a:pos x="7" y="6"/>
                    </a:cxn>
                    <a:cxn ang="0">
                      <a:pos x="11" y="3"/>
                    </a:cxn>
                    <a:cxn ang="0">
                      <a:pos x="14" y="1"/>
                    </a:cxn>
                    <a:cxn ang="0">
                      <a:pos x="19" y="0"/>
                    </a:cxn>
                    <a:cxn ang="0">
                      <a:pos x="24" y="0"/>
                    </a:cxn>
                    <a:cxn ang="0">
                      <a:pos x="29" y="0"/>
                    </a:cxn>
                    <a:cxn ang="0">
                      <a:pos x="34" y="1"/>
                    </a:cxn>
                    <a:cxn ang="0">
                      <a:pos x="38" y="3"/>
                    </a:cxn>
                    <a:cxn ang="0">
                      <a:pos x="42" y="6"/>
                    </a:cxn>
                    <a:cxn ang="0">
                      <a:pos x="44" y="10"/>
                    </a:cxn>
                    <a:cxn ang="0">
                      <a:pos x="46" y="14"/>
                    </a:cxn>
                    <a:cxn ang="0">
                      <a:pos x="47" y="18"/>
                    </a:cxn>
                    <a:cxn ang="0">
                      <a:pos x="48" y="24"/>
                    </a:cxn>
                  </a:cxnLst>
                  <a:rect l="0" t="0" r="r" b="b"/>
                  <a:pathLst>
                    <a:path w="48" h="48">
                      <a:moveTo>
                        <a:pt x="48" y="24"/>
                      </a:moveTo>
                      <a:lnTo>
                        <a:pt x="47" y="28"/>
                      </a:lnTo>
                      <a:lnTo>
                        <a:pt x="46" y="33"/>
                      </a:lnTo>
                      <a:lnTo>
                        <a:pt x="44" y="37"/>
                      </a:lnTo>
                      <a:lnTo>
                        <a:pt x="42" y="40"/>
                      </a:lnTo>
                      <a:lnTo>
                        <a:pt x="38" y="44"/>
                      </a:lnTo>
                      <a:lnTo>
                        <a:pt x="34" y="46"/>
                      </a:lnTo>
                      <a:lnTo>
                        <a:pt x="29" y="47"/>
                      </a:lnTo>
                      <a:lnTo>
                        <a:pt x="24" y="48"/>
                      </a:lnTo>
                      <a:lnTo>
                        <a:pt x="19" y="47"/>
                      </a:lnTo>
                      <a:lnTo>
                        <a:pt x="14" y="46"/>
                      </a:lnTo>
                      <a:lnTo>
                        <a:pt x="11" y="44"/>
                      </a:lnTo>
                      <a:lnTo>
                        <a:pt x="7" y="40"/>
                      </a:lnTo>
                      <a:lnTo>
                        <a:pt x="5" y="37"/>
                      </a:lnTo>
                      <a:lnTo>
                        <a:pt x="2" y="33"/>
                      </a:lnTo>
                      <a:lnTo>
                        <a:pt x="0" y="28"/>
                      </a:lnTo>
                      <a:lnTo>
                        <a:pt x="0" y="24"/>
                      </a:lnTo>
                      <a:lnTo>
                        <a:pt x="0" y="18"/>
                      </a:lnTo>
                      <a:lnTo>
                        <a:pt x="2" y="14"/>
                      </a:lnTo>
                      <a:lnTo>
                        <a:pt x="5" y="10"/>
                      </a:lnTo>
                      <a:lnTo>
                        <a:pt x="7" y="6"/>
                      </a:lnTo>
                      <a:lnTo>
                        <a:pt x="11" y="3"/>
                      </a:lnTo>
                      <a:lnTo>
                        <a:pt x="14" y="1"/>
                      </a:lnTo>
                      <a:lnTo>
                        <a:pt x="19" y="0"/>
                      </a:lnTo>
                      <a:lnTo>
                        <a:pt x="24" y="0"/>
                      </a:lnTo>
                      <a:lnTo>
                        <a:pt x="29" y="0"/>
                      </a:lnTo>
                      <a:lnTo>
                        <a:pt x="34" y="1"/>
                      </a:lnTo>
                      <a:lnTo>
                        <a:pt x="38" y="3"/>
                      </a:lnTo>
                      <a:lnTo>
                        <a:pt x="42" y="6"/>
                      </a:lnTo>
                      <a:lnTo>
                        <a:pt x="44" y="10"/>
                      </a:lnTo>
                      <a:lnTo>
                        <a:pt x="46" y="14"/>
                      </a:lnTo>
                      <a:lnTo>
                        <a:pt x="47" y="18"/>
                      </a:lnTo>
                      <a:lnTo>
                        <a:pt x="48" y="24"/>
                      </a:lnTo>
                      <a:close/>
                    </a:path>
                  </a:pathLst>
                </a:custGeom>
                <a:solidFill>
                  <a:srgbClr val="D091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3" name="Freeform 274"/>
                <p:cNvSpPr>
                  <a:spLocks/>
                </p:cNvSpPr>
                <p:nvPr/>
              </p:nvSpPr>
              <p:spPr bwMode="auto">
                <a:xfrm>
                  <a:off x="4097" y="2264"/>
                  <a:ext cx="5" cy="5"/>
                </a:xfrm>
                <a:custGeom>
                  <a:avLst/>
                  <a:gdLst/>
                  <a:ahLst/>
                  <a:cxnLst>
                    <a:cxn ang="0">
                      <a:pos x="46" y="23"/>
                    </a:cxn>
                    <a:cxn ang="0">
                      <a:pos x="45" y="27"/>
                    </a:cxn>
                    <a:cxn ang="0">
                      <a:pos x="44" y="32"/>
                    </a:cxn>
                    <a:cxn ang="0">
                      <a:pos x="42" y="35"/>
                    </a:cxn>
                    <a:cxn ang="0">
                      <a:pos x="40" y="38"/>
                    </a:cxn>
                    <a:cxn ang="0">
                      <a:pos x="37" y="42"/>
                    </a:cxn>
                    <a:cxn ang="0">
                      <a:pos x="32" y="44"/>
                    </a:cxn>
                    <a:cxn ang="0">
                      <a:pos x="28" y="45"/>
                    </a:cxn>
                    <a:cxn ang="0">
                      <a:pos x="23" y="46"/>
                    </a:cxn>
                    <a:cxn ang="0">
                      <a:pos x="19" y="45"/>
                    </a:cxn>
                    <a:cxn ang="0">
                      <a:pos x="15" y="44"/>
                    </a:cxn>
                    <a:cxn ang="0">
                      <a:pos x="10" y="42"/>
                    </a:cxn>
                    <a:cxn ang="0">
                      <a:pos x="7" y="38"/>
                    </a:cxn>
                    <a:cxn ang="0">
                      <a:pos x="5" y="35"/>
                    </a:cxn>
                    <a:cxn ang="0">
                      <a:pos x="3" y="32"/>
                    </a:cxn>
                    <a:cxn ang="0">
                      <a:pos x="0" y="27"/>
                    </a:cxn>
                    <a:cxn ang="0">
                      <a:pos x="0" y="23"/>
                    </a:cxn>
                    <a:cxn ang="0">
                      <a:pos x="0" y="17"/>
                    </a:cxn>
                    <a:cxn ang="0">
                      <a:pos x="3" y="13"/>
                    </a:cxn>
                    <a:cxn ang="0">
                      <a:pos x="5" y="10"/>
                    </a:cxn>
                    <a:cxn ang="0">
                      <a:pos x="7" y="6"/>
                    </a:cxn>
                    <a:cxn ang="0">
                      <a:pos x="10" y="3"/>
                    </a:cxn>
                    <a:cxn ang="0">
                      <a:pos x="15" y="1"/>
                    </a:cxn>
                    <a:cxn ang="0">
                      <a:pos x="19" y="0"/>
                    </a:cxn>
                    <a:cxn ang="0">
                      <a:pos x="23" y="0"/>
                    </a:cxn>
                    <a:cxn ang="0">
                      <a:pos x="28" y="0"/>
                    </a:cxn>
                    <a:cxn ang="0">
                      <a:pos x="32" y="1"/>
                    </a:cxn>
                    <a:cxn ang="0">
                      <a:pos x="37" y="3"/>
                    </a:cxn>
                    <a:cxn ang="0">
                      <a:pos x="40" y="6"/>
                    </a:cxn>
                    <a:cxn ang="0">
                      <a:pos x="42" y="10"/>
                    </a:cxn>
                    <a:cxn ang="0">
                      <a:pos x="44" y="13"/>
                    </a:cxn>
                    <a:cxn ang="0">
                      <a:pos x="45" y="17"/>
                    </a:cxn>
                    <a:cxn ang="0">
                      <a:pos x="46" y="23"/>
                    </a:cxn>
                  </a:cxnLst>
                  <a:rect l="0" t="0" r="r" b="b"/>
                  <a:pathLst>
                    <a:path w="46" h="46">
                      <a:moveTo>
                        <a:pt x="46" y="23"/>
                      </a:moveTo>
                      <a:lnTo>
                        <a:pt x="45" y="27"/>
                      </a:lnTo>
                      <a:lnTo>
                        <a:pt x="44" y="32"/>
                      </a:lnTo>
                      <a:lnTo>
                        <a:pt x="42" y="35"/>
                      </a:lnTo>
                      <a:lnTo>
                        <a:pt x="40" y="38"/>
                      </a:lnTo>
                      <a:lnTo>
                        <a:pt x="37" y="42"/>
                      </a:lnTo>
                      <a:lnTo>
                        <a:pt x="32" y="44"/>
                      </a:lnTo>
                      <a:lnTo>
                        <a:pt x="28" y="45"/>
                      </a:lnTo>
                      <a:lnTo>
                        <a:pt x="23" y="46"/>
                      </a:lnTo>
                      <a:lnTo>
                        <a:pt x="19" y="45"/>
                      </a:lnTo>
                      <a:lnTo>
                        <a:pt x="15" y="44"/>
                      </a:lnTo>
                      <a:lnTo>
                        <a:pt x="10" y="42"/>
                      </a:lnTo>
                      <a:lnTo>
                        <a:pt x="7" y="38"/>
                      </a:lnTo>
                      <a:lnTo>
                        <a:pt x="5" y="35"/>
                      </a:lnTo>
                      <a:lnTo>
                        <a:pt x="3" y="32"/>
                      </a:lnTo>
                      <a:lnTo>
                        <a:pt x="0" y="27"/>
                      </a:lnTo>
                      <a:lnTo>
                        <a:pt x="0" y="23"/>
                      </a:lnTo>
                      <a:lnTo>
                        <a:pt x="0" y="17"/>
                      </a:lnTo>
                      <a:lnTo>
                        <a:pt x="3" y="13"/>
                      </a:lnTo>
                      <a:lnTo>
                        <a:pt x="5" y="10"/>
                      </a:lnTo>
                      <a:lnTo>
                        <a:pt x="7" y="6"/>
                      </a:lnTo>
                      <a:lnTo>
                        <a:pt x="10" y="3"/>
                      </a:lnTo>
                      <a:lnTo>
                        <a:pt x="15" y="1"/>
                      </a:lnTo>
                      <a:lnTo>
                        <a:pt x="19" y="0"/>
                      </a:lnTo>
                      <a:lnTo>
                        <a:pt x="23" y="0"/>
                      </a:lnTo>
                      <a:lnTo>
                        <a:pt x="28" y="0"/>
                      </a:lnTo>
                      <a:lnTo>
                        <a:pt x="32" y="1"/>
                      </a:lnTo>
                      <a:lnTo>
                        <a:pt x="37" y="3"/>
                      </a:lnTo>
                      <a:lnTo>
                        <a:pt x="40" y="6"/>
                      </a:lnTo>
                      <a:lnTo>
                        <a:pt x="42" y="10"/>
                      </a:lnTo>
                      <a:lnTo>
                        <a:pt x="44" y="13"/>
                      </a:lnTo>
                      <a:lnTo>
                        <a:pt x="45" y="17"/>
                      </a:lnTo>
                      <a:lnTo>
                        <a:pt x="46" y="23"/>
                      </a:lnTo>
                      <a:close/>
                    </a:path>
                  </a:pathLst>
                </a:custGeom>
                <a:solidFill>
                  <a:srgbClr val="D1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4" name="Freeform 275"/>
                <p:cNvSpPr>
                  <a:spLocks/>
                </p:cNvSpPr>
                <p:nvPr/>
              </p:nvSpPr>
              <p:spPr bwMode="auto">
                <a:xfrm>
                  <a:off x="4097" y="2264"/>
                  <a:ext cx="5" cy="5"/>
                </a:xfrm>
                <a:custGeom>
                  <a:avLst/>
                  <a:gdLst/>
                  <a:ahLst/>
                  <a:cxnLst>
                    <a:cxn ang="0">
                      <a:pos x="44" y="22"/>
                    </a:cxn>
                    <a:cxn ang="0">
                      <a:pos x="44" y="26"/>
                    </a:cxn>
                    <a:cxn ang="0">
                      <a:pos x="42" y="30"/>
                    </a:cxn>
                    <a:cxn ang="0">
                      <a:pos x="40" y="34"/>
                    </a:cxn>
                    <a:cxn ang="0">
                      <a:pos x="38" y="37"/>
                    </a:cxn>
                    <a:cxn ang="0">
                      <a:pos x="34" y="39"/>
                    </a:cxn>
                    <a:cxn ang="0">
                      <a:pos x="31" y="42"/>
                    </a:cxn>
                    <a:cxn ang="0">
                      <a:pos x="27" y="43"/>
                    </a:cxn>
                    <a:cxn ang="0">
                      <a:pos x="22" y="44"/>
                    </a:cxn>
                    <a:cxn ang="0">
                      <a:pos x="18" y="43"/>
                    </a:cxn>
                    <a:cxn ang="0">
                      <a:pos x="14" y="42"/>
                    </a:cxn>
                    <a:cxn ang="0">
                      <a:pos x="10" y="39"/>
                    </a:cxn>
                    <a:cxn ang="0">
                      <a:pos x="7" y="37"/>
                    </a:cxn>
                    <a:cxn ang="0">
                      <a:pos x="4" y="34"/>
                    </a:cxn>
                    <a:cxn ang="0">
                      <a:pos x="2" y="30"/>
                    </a:cxn>
                    <a:cxn ang="0">
                      <a:pos x="0" y="26"/>
                    </a:cxn>
                    <a:cxn ang="0">
                      <a:pos x="0" y="22"/>
                    </a:cxn>
                    <a:cxn ang="0">
                      <a:pos x="0" y="17"/>
                    </a:cxn>
                    <a:cxn ang="0">
                      <a:pos x="2" y="13"/>
                    </a:cxn>
                    <a:cxn ang="0">
                      <a:pos x="4" y="9"/>
                    </a:cxn>
                    <a:cxn ang="0">
                      <a:pos x="7" y="5"/>
                    </a:cxn>
                    <a:cxn ang="0">
                      <a:pos x="10" y="3"/>
                    </a:cxn>
                    <a:cxn ang="0">
                      <a:pos x="14" y="1"/>
                    </a:cxn>
                    <a:cxn ang="0">
                      <a:pos x="18" y="0"/>
                    </a:cxn>
                    <a:cxn ang="0">
                      <a:pos x="22" y="0"/>
                    </a:cxn>
                    <a:cxn ang="0">
                      <a:pos x="27" y="0"/>
                    </a:cxn>
                    <a:cxn ang="0">
                      <a:pos x="31" y="1"/>
                    </a:cxn>
                    <a:cxn ang="0">
                      <a:pos x="34" y="3"/>
                    </a:cxn>
                    <a:cxn ang="0">
                      <a:pos x="38" y="5"/>
                    </a:cxn>
                    <a:cxn ang="0">
                      <a:pos x="40" y="9"/>
                    </a:cxn>
                    <a:cxn ang="0">
                      <a:pos x="42" y="13"/>
                    </a:cxn>
                    <a:cxn ang="0">
                      <a:pos x="44" y="17"/>
                    </a:cxn>
                    <a:cxn ang="0">
                      <a:pos x="44" y="22"/>
                    </a:cxn>
                  </a:cxnLst>
                  <a:rect l="0" t="0" r="r" b="b"/>
                  <a:pathLst>
                    <a:path w="44" h="44">
                      <a:moveTo>
                        <a:pt x="44" y="22"/>
                      </a:moveTo>
                      <a:lnTo>
                        <a:pt x="44" y="26"/>
                      </a:lnTo>
                      <a:lnTo>
                        <a:pt x="42" y="30"/>
                      </a:lnTo>
                      <a:lnTo>
                        <a:pt x="40" y="34"/>
                      </a:lnTo>
                      <a:lnTo>
                        <a:pt x="38" y="37"/>
                      </a:lnTo>
                      <a:lnTo>
                        <a:pt x="34" y="39"/>
                      </a:lnTo>
                      <a:lnTo>
                        <a:pt x="31" y="42"/>
                      </a:lnTo>
                      <a:lnTo>
                        <a:pt x="27" y="43"/>
                      </a:lnTo>
                      <a:lnTo>
                        <a:pt x="22" y="44"/>
                      </a:lnTo>
                      <a:lnTo>
                        <a:pt x="18" y="43"/>
                      </a:lnTo>
                      <a:lnTo>
                        <a:pt x="14" y="42"/>
                      </a:lnTo>
                      <a:lnTo>
                        <a:pt x="10" y="39"/>
                      </a:lnTo>
                      <a:lnTo>
                        <a:pt x="7" y="37"/>
                      </a:lnTo>
                      <a:lnTo>
                        <a:pt x="4" y="34"/>
                      </a:lnTo>
                      <a:lnTo>
                        <a:pt x="2" y="30"/>
                      </a:lnTo>
                      <a:lnTo>
                        <a:pt x="0" y="26"/>
                      </a:lnTo>
                      <a:lnTo>
                        <a:pt x="0" y="22"/>
                      </a:lnTo>
                      <a:lnTo>
                        <a:pt x="0" y="17"/>
                      </a:lnTo>
                      <a:lnTo>
                        <a:pt x="2" y="13"/>
                      </a:lnTo>
                      <a:lnTo>
                        <a:pt x="4" y="9"/>
                      </a:lnTo>
                      <a:lnTo>
                        <a:pt x="7" y="5"/>
                      </a:lnTo>
                      <a:lnTo>
                        <a:pt x="10" y="3"/>
                      </a:lnTo>
                      <a:lnTo>
                        <a:pt x="14" y="1"/>
                      </a:lnTo>
                      <a:lnTo>
                        <a:pt x="18" y="0"/>
                      </a:lnTo>
                      <a:lnTo>
                        <a:pt x="22" y="0"/>
                      </a:lnTo>
                      <a:lnTo>
                        <a:pt x="27" y="0"/>
                      </a:lnTo>
                      <a:lnTo>
                        <a:pt x="31" y="1"/>
                      </a:lnTo>
                      <a:lnTo>
                        <a:pt x="34" y="3"/>
                      </a:lnTo>
                      <a:lnTo>
                        <a:pt x="38" y="5"/>
                      </a:lnTo>
                      <a:lnTo>
                        <a:pt x="40" y="9"/>
                      </a:lnTo>
                      <a:lnTo>
                        <a:pt x="42" y="13"/>
                      </a:lnTo>
                      <a:lnTo>
                        <a:pt x="44" y="17"/>
                      </a:lnTo>
                      <a:lnTo>
                        <a:pt x="44" y="22"/>
                      </a:lnTo>
                      <a:close/>
                    </a:path>
                  </a:pathLst>
                </a:custGeom>
                <a:solidFill>
                  <a:srgbClr val="D1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5" name="Freeform 276"/>
                <p:cNvSpPr>
                  <a:spLocks/>
                </p:cNvSpPr>
                <p:nvPr/>
              </p:nvSpPr>
              <p:spPr bwMode="auto">
                <a:xfrm>
                  <a:off x="4098" y="2264"/>
                  <a:ext cx="4" cy="5"/>
                </a:xfrm>
                <a:custGeom>
                  <a:avLst/>
                  <a:gdLst/>
                  <a:ahLst/>
                  <a:cxnLst>
                    <a:cxn ang="0">
                      <a:pos x="41" y="21"/>
                    </a:cxn>
                    <a:cxn ang="0">
                      <a:pos x="41" y="24"/>
                    </a:cxn>
                    <a:cxn ang="0">
                      <a:pos x="39" y="29"/>
                    </a:cxn>
                    <a:cxn ang="0">
                      <a:pos x="38" y="32"/>
                    </a:cxn>
                    <a:cxn ang="0">
                      <a:pos x="35" y="35"/>
                    </a:cxn>
                    <a:cxn ang="0">
                      <a:pos x="32" y="37"/>
                    </a:cxn>
                    <a:cxn ang="0">
                      <a:pos x="28" y="40"/>
                    </a:cxn>
                    <a:cxn ang="0">
                      <a:pos x="25" y="41"/>
                    </a:cxn>
                    <a:cxn ang="0">
                      <a:pos x="20" y="42"/>
                    </a:cxn>
                    <a:cxn ang="0">
                      <a:pos x="16" y="41"/>
                    </a:cxn>
                    <a:cxn ang="0">
                      <a:pos x="13" y="40"/>
                    </a:cxn>
                    <a:cxn ang="0">
                      <a:pos x="8" y="37"/>
                    </a:cxn>
                    <a:cxn ang="0">
                      <a:pos x="6" y="35"/>
                    </a:cxn>
                    <a:cxn ang="0">
                      <a:pos x="3" y="32"/>
                    </a:cxn>
                    <a:cxn ang="0">
                      <a:pos x="1" y="29"/>
                    </a:cxn>
                    <a:cxn ang="0">
                      <a:pos x="0" y="24"/>
                    </a:cxn>
                    <a:cxn ang="0">
                      <a:pos x="0" y="21"/>
                    </a:cxn>
                    <a:cxn ang="0">
                      <a:pos x="0" y="16"/>
                    </a:cxn>
                    <a:cxn ang="0">
                      <a:pos x="1" y="12"/>
                    </a:cxn>
                    <a:cxn ang="0">
                      <a:pos x="3" y="9"/>
                    </a:cxn>
                    <a:cxn ang="0">
                      <a:pos x="6" y="6"/>
                    </a:cxn>
                    <a:cxn ang="0">
                      <a:pos x="8" y="3"/>
                    </a:cxn>
                    <a:cxn ang="0">
                      <a:pos x="13" y="1"/>
                    </a:cxn>
                    <a:cxn ang="0">
                      <a:pos x="16" y="0"/>
                    </a:cxn>
                    <a:cxn ang="0">
                      <a:pos x="20" y="0"/>
                    </a:cxn>
                    <a:cxn ang="0">
                      <a:pos x="25" y="0"/>
                    </a:cxn>
                    <a:cxn ang="0">
                      <a:pos x="28" y="1"/>
                    </a:cxn>
                    <a:cxn ang="0">
                      <a:pos x="32" y="3"/>
                    </a:cxn>
                    <a:cxn ang="0">
                      <a:pos x="35" y="6"/>
                    </a:cxn>
                    <a:cxn ang="0">
                      <a:pos x="38" y="9"/>
                    </a:cxn>
                    <a:cxn ang="0">
                      <a:pos x="39" y="12"/>
                    </a:cxn>
                    <a:cxn ang="0">
                      <a:pos x="41" y="16"/>
                    </a:cxn>
                    <a:cxn ang="0">
                      <a:pos x="41" y="21"/>
                    </a:cxn>
                  </a:cxnLst>
                  <a:rect l="0" t="0" r="r" b="b"/>
                  <a:pathLst>
                    <a:path w="41" h="42">
                      <a:moveTo>
                        <a:pt x="41" y="21"/>
                      </a:moveTo>
                      <a:lnTo>
                        <a:pt x="41" y="24"/>
                      </a:lnTo>
                      <a:lnTo>
                        <a:pt x="39" y="29"/>
                      </a:lnTo>
                      <a:lnTo>
                        <a:pt x="38" y="32"/>
                      </a:lnTo>
                      <a:lnTo>
                        <a:pt x="35" y="35"/>
                      </a:lnTo>
                      <a:lnTo>
                        <a:pt x="32" y="37"/>
                      </a:lnTo>
                      <a:lnTo>
                        <a:pt x="28" y="40"/>
                      </a:lnTo>
                      <a:lnTo>
                        <a:pt x="25" y="41"/>
                      </a:lnTo>
                      <a:lnTo>
                        <a:pt x="20" y="42"/>
                      </a:lnTo>
                      <a:lnTo>
                        <a:pt x="16" y="41"/>
                      </a:lnTo>
                      <a:lnTo>
                        <a:pt x="13" y="40"/>
                      </a:lnTo>
                      <a:lnTo>
                        <a:pt x="8" y="37"/>
                      </a:lnTo>
                      <a:lnTo>
                        <a:pt x="6" y="35"/>
                      </a:lnTo>
                      <a:lnTo>
                        <a:pt x="3" y="32"/>
                      </a:lnTo>
                      <a:lnTo>
                        <a:pt x="1" y="29"/>
                      </a:lnTo>
                      <a:lnTo>
                        <a:pt x="0" y="24"/>
                      </a:lnTo>
                      <a:lnTo>
                        <a:pt x="0" y="21"/>
                      </a:lnTo>
                      <a:lnTo>
                        <a:pt x="0" y="16"/>
                      </a:lnTo>
                      <a:lnTo>
                        <a:pt x="1" y="12"/>
                      </a:lnTo>
                      <a:lnTo>
                        <a:pt x="3" y="9"/>
                      </a:lnTo>
                      <a:lnTo>
                        <a:pt x="6" y="6"/>
                      </a:lnTo>
                      <a:lnTo>
                        <a:pt x="8" y="3"/>
                      </a:lnTo>
                      <a:lnTo>
                        <a:pt x="13" y="1"/>
                      </a:lnTo>
                      <a:lnTo>
                        <a:pt x="16" y="0"/>
                      </a:lnTo>
                      <a:lnTo>
                        <a:pt x="20" y="0"/>
                      </a:lnTo>
                      <a:lnTo>
                        <a:pt x="25" y="0"/>
                      </a:lnTo>
                      <a:lnTo>
                        <a:pt x="28" y="1"/>
                      </a:lnTo>
                      <a:lnTo>
                        <a:pt x="32" y="3"/>
                      </a:lnTo>
                      <a:lnTo>
                        <a:pt x="35" y="6"/>
                      </a:lnTo>
                      <a:lnTo>
                        <a:pt x="38" y="9"/>
                      </a:lnTo>
                      <a:lnTo>
                        <a:pt x="39" y="12"/>
                      </a:lnTo>
                      <a:lnTo>
                        <a:pt x="41" y="16"/>
                      </a:lnTo>
                      <a:lnTo>
                        <a:pt x="41" y="21"/>
                      </a:lnTo>
                      <a:close/>
                    </a:path>
                  </a:pathLst>
                </a:custGeom>
                <a:solidFill>
                  <a:srgbClr val="D3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6" name="Freeform 277"/>
                <p:cNvSpPr>
                  <a:spLocks/>
                </p:cNvSpPr>
                <p:nvPr/>
              </p:nvSpPr>
              <p:spPr bwMode="auto">
                <a:xfrm>
                  <a:off x="4098" y="2264"/>
                  <a:ext cx="4" cy="5"/>
                </a:xfrm>
                <a:custGeom>
                  <a:avLst/>
                  <a:gdLst/>
                  <a:ahLst/>
                  <a:cxnLst>
                    <a:cxn ang="0">
                      <a:pos x="39" y="20"/>
                    </a:cxn>
                    <a:cxn ang="0">
                      <a:pos x="39" y="23"/>
                    </a:cxn>
                    <a:cxn ang="0">
                      <a:pos x="38" y="28"/>
                    </a:cxn>
                    <a:cxn ang="0">
                      <a:pos x="36" y="31"/>
                    </a:cxn>
                    <a:cxn ang="0">
                      <a:pos x="34" y="33"/>
                    </a:cxn>
                    <a:cxn ang="0">
                      <a:pos x="30" y="36"/>
                    </a:cxn>
                    <a:cxn ang="0">
                      <a:pos x="27" y="37"/>
                    </a:cxn>
                    <a:cxn ang="0">
                      <a:pos x="24" y="39"/>
                    </a:cxn>
                    <a:cxn ang="0">
                      <a:pos x="19" y="40"/>
                    </a:cxn>
                    <a:cxn ang="0">
                      <a:pos x="15" y="39"/>
                    </a:cxn>
                    <a:cxn ang="0">
                      <a:pos x="12" y="37"/>
                    </a:cxn>
                    <a:cxn ang="0">
                      <a:pos x="8" y="36"/>
                    </a:cxn>
                    <a:cxn ang="0">
                      <a:pos x="5" y="33"/>
                    </a:cxn>
                    <a:cxn ang="0">
                      <a:pos x="3" y="31"/>
                    </a:cxn>
                    <a:cxn ang="0">
                      <a:pos x="1" y="28"/>
                    </a:cxn>
                    <a:cxn ang="0">
                      <a:pos x="0" y="23"/>
                    </a:cxn>
                    <a:cxn ang="0">
                      <a:pos x="0" y="20"/>
                    </a:cxn>
                    <a:cxn ang="0">
                      <a:pos x="0" y="15"/>
                    </a:cxn>
                    <a:cxn ang="0">
                      <a:pos x="1" y="12"/>
                    </a:cxn>
                    <a:cxn ang="0">
                      <a:pos x="3" y="9"/>
                    </a:cxn>
                    <a:cxn ang="0">
                      <a:pos x="5" y="6"/>
                    </a:cxn>
                    <a:cxn ang="0">
                      <a:pos x="8" y="3"/>
                    </a:cxn>
                    <a:cxn ang="0">
                      <a:pos x="12" y="1"/>
                    </a:cxn>
                    <a:cxn ang="0">
                      <a:pos x="15" y="0"/>
                    </a:cxn>
                    <a:cxn ang="0">
                      <a:pos x="19" y="0"/>
                    </a:cxn>
                    <a:cxn ang="0">
                      <a:pos x="24" y="0"/>
                    </a:cxn>
                    <a:cxn ang="0">
                      <a:pos x="27" y="1"/>
                    </a:cxn>
                    <a:cxn ang="0">
                      <a:pos x="30" y="3"/>
                    </a:cxn>
                    <a:cxn ang="0">
                      <a:pos x="34" y="6"/>
                    </a:cxn>
                    <a:cxn ang="0">
                      <a:pos x="36" y="9"/>
                    </a:cxn>
                    <a:cxn ang="0">
                      <a:pos x="38" y="12"/>
                    </a:cxn>
                    <a:cxn ang="0">
                      <a:pos x="39" y="15"/>
                    </a:cxn>
                    <a:cxn ang="0">
                      <a:pos x="39" y="20"/>
                    </a:cxn>
                  </a:cxnLst>
                  <a:rect l="0" t="0" r="r" b="b"/>
                  <a:pathLst>
                    <a:path w="39" h="40">
                      <a:moveTo>
                        <a:pt x="39" y="20"/>
                      </a:moveTo>
                      <a:lnTo>
                        <a:pt x="39" y="23"/>
                      </a:lnTo>
                      <a:lnTo>
                        <a:pt x="38" y="28"/>
                      </a:lnTo>
                      <a:lnTo>
                        <a:pt x="36" y="31"/>
                      </a:lnTo>
                      <a:lnTo>
                        <a:pt x="34" y="33"/>
                      </a:lnTo>
                      <a:lnTo>
                        <a:pt x="30" y="36"/>
                      </a:lnTo>
                      <a:lnTo>
                        <a:pt x="27" y="37"/>
                      </a:lnTo>
                      <a:lnTo>
                        <a:pt x="24" y="39"/>
                      </a:lnTo>
                      <a:lnTo>
                        <a:pt x="19" y="40"/>
                      </a:lnTo>
                      <a:lnTo>
                        <a:pt x="15" y="39"/>
                      </a:lnTo>
                      <a:lnTo>
                        <a:pt x="12" y="37"/>
                      </a:lnTo>
                      <a:lnTo>
                        <a:pt x="8" y="36"/>
                      </a:lnTo>
                      <a:lnTo>
                        <a:pt x="5" y="33"/>
                      </a:lnTo>
                      <a:lnTo>
                        <a:pt x="3" y="31"/>
                      </a:lnTo>
                      <a:lnTo>
                        <a:pt x="1" y="28"/>
                      </a:lnTo>
                      <a:lnTo>
                        <a:pt x="0" y="23"/>
                      </a:lnTo>
                      <a:lnTo>
                        <a:pt x="0" y="20"/>
                      </a:lnTo>
                      <a:lnTo>
                        <a:pt x="0" y="15"/>
                      </a:lnTo>
                      <a:lnTo>
                        <a:pt x="1" y="12"/>
                      </a:lnTo>
                      <a:lnTo>
                        <a:pt x="3" y="9"/>
                      </a:lnTo>
                      <a:lnTo>
                        <a:pt x="5" y="6"/>
                      </a:lnTo>
                      <a:lnTo>
                        <a:pt x="8" y="3"/>
                      </a:lnTo>
                      <a:lnTo>
                        <a:pt x="12" y="1"/>
                      </a:lnTo>
                      <a:lnTo>
                        <a:pt x="15" y="0"/>
                      </a:lnTo>
                      <a:lnTo>
                        <a:pt x="19" y="0"/>
                      </a:lnTo>
                      <a:lnTo>
                        <a:pt x="24" y="0"/>
                      </a:lnTo>
                      <a:lnTo>
                        <a:pt x="27" y="1"/>
                      </a:lnTo>
                      <a:lnTo>
                        <a:pt x="30" y="3"/>
                      </a:lnTo>
                      <a:lnTo>
                        <a:pt x="34" y="6"/>
                      </a:lnTo>
                      <a:lnTo>
                        <a:pt x="36" y="9"/>
                      </a:lnTo>
                      <a:lnTo>
                        <a:pt x="38" y="12"/>
                      </a:lnTo>
                      <a:lnTo>
                        <a:pt x="39" y="15"/>
                      </a:lnTo>
                      <a:lnTo>
                        <a:pt x="39" y="20"/>
                      </a:lnTo>
                      <a:close/>
                    </a:path>
                  </a:pathLst>
                </a:custGeom>
                <a:solidFill>
                  <a:srgbClr val="D3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7" name="Freeform 278"/>
                <p:cNvSpPr>
                  <a:spLocks/>
                </p:cNvSpPr>
                <p:nvPr/>
              </p:nvSpPr>
              <p:spPr bwMode="auto">
                <a:xfrm>
                  <a:off x="4098" y="2264"/>
                  <a:ext cx="4" cy="5"/>
                </a:xfrm>
                <a:custGeom>
                  <a:avLst/>
                  <a:gdLst/>
                  <a:ahLst/>
                  <a:cxnLst>
                    <a:cxn ang="0">
                      <a:pos x="37" y="20"/>
                    </a:cxn>
                    <a:cxn ang="0">
                      <a:pos x="37" y="23"/>
                    </a:cxn>
                    <a:cxn ang="0">
                      <a:pos x="36" y="26"/>
                    </a:cxn>
                    <a:cxn ang="0">
                      <a:pos x="34" y="30"/>
                    </a:cxn>
                    <a:cxn ang="0">
                      <a:pos x="32" y="33"/>
                    </a:cxn>
                    <a:cxn ang="0">
                      <a:pos x="28" y="35"/>
                    </a:cxn>
                    <a:cxn ang="0">
                      <a:pos x="26" y="36"/>
                    </a:cxn>
                    <a:cxn ang="0">
                      <a:pos x="22" y="37"/>
                    </a:cxn>
                    <a:cxn ang="0">
                      <a:pos x="18" y="39"/>
                    </a:cxn>
                    <a:cxn ang="0">
                      <a:pos x="14" y="37"/>
                    </a:cxn>
                    <a:cxn ang="0">
                      <a:pos x="11" y="36"/>
                    </a:cxn>
                    <a:cxn ang="0">
                      <a:pos x="7" y="35"/>
                    </a:cxn>
                    <a:cxn ang="0">
                      <a:pos x="5" y="33"/>
                    </a:cxn>
                    <a:cxn ang="0">
                      <a:pos x="3" y="30"/>
                    </a:cxn>
                    <a:cxn ang="0">
                      <a:pos x="1" y="26"/>
                    </a:cxn>
                    <a:cxn ang="0">
                      <a:pos x="0" y="23"/>
                    </a:cxn>
                    <a:cxn ang="0">
                      <a:pos x="0" y="20"/>
                    </a:cxn>
                    <a:cxn ang="0">
                      <a:pos x="0" y="15"/>
                    </a:cxn>
                    <a:cxn ang="0">
                      <a:pos x="1" y="12"/>
                    </a:cxn>
                    <a:cxn ang="0">
                      <a:pos x="3" y="9"/>
                    </a:cxn>
                    <a:cxn ang="0">
                      <a:pos x="5" y="7"/>
                    </a:cxn>
                    <a:cxn ang="0">
                      <a:pos x="7" y="3"/>
                    </a:cxn>
                    <a:cxn ang="0">
                      <a:pos x="11" y="2"/>
                    </a:cxn>
                    <a:cxn ang="0">
                      <a:pos x="14" y="1"/>
                    </a:cxn>
                    <a:cxn ang="0">
                      <a:pos x="18" y="0"/>
                    </a:cxn>
                    <a:cxn ang="0">
                      <a:pos x="22" y="1"/>
                    </a:cxn>
                    <a:cxn ang="0">
                      <a:pos x="26" y="2"/>
                    </a:cxn>
                    <a:cxn ang="0">
                      <a:pos x="28" y="3"/>
                    </a:cxn>
                    <a:cxn ang="0">
                      <a:pos x="32" y="7"/>
                    </a:cxn>
                    <a:cxn ang="0">
                      <a:pos x="34" y="9"/>
                    </a:cxn>
                    <a:cxn ang="0">
                      <a:pos x="36" y="12"/>
                    </a:cxn>
                    <a:cxn ang="0">
                      <a:pos x="37" y="15"/>
                    </a:cxn>
                    <a:cxn ang="0">
                      <a:pos x="37" y="20"/>
                    </a:cxn>
                  </a:cxnLst>
                  <a:rect l="0" t="0" r="r" b="b"/>
                  <a:pathLst>
                    <a:path w="37" h="39">
                      <a:moveTo>
                        <a:pt x="37" y="20"/>
                      </a:moveTo>
                      <a:lnTo>
                        <a:pt x="37" y="23"/>
                      </a:lnTo>
                      <a:lnTo>
                        <a:pt x="36" y="26"/>
                      </a:lnTo>
                      <a:lnTo>
                        <a:pt x="34" y="30"/>
                      </a:lnTo>
                      <a:lnTo>
                        <a:pt x="32" y="33"/>
                      </a:lnTo>
                      <a:lnTo>
                        <a:pt x="28" y="35"/>
                      </a:lnTo>
                      <a:lnTo>
                        <a:pt x="26" y="36"/>
                      </a:lnTo>
                      <a:lnTo>
                        <a:pt x="22" y="37"/>
                      </a:lnTo>
                      <a:lnTo>
                        <a:pt x="18" y="39"/>
                      </a:lnTo>
                      <a:lnTo>
                        <a:pt x="14" y="37"/>
                      </a:lnTo>
                      <a:lnTo>
                        <a:pt x="11" y="36"/>
                      </a:lnTo>
                      <a:lnTo>
                        <a:pt x="7" y="35"/>
                      </a:lnTo>
                      <a:lnTo>
                        <a:pt x="5" y="33"/>
                      </a:lnTo>
                      <a:lnTo>
                        <a:pt x="3" y="30"/>
                      </a:lnTo>
                      <a:lnTo>
                        <a:pt x="1" y="26"/>
                      </a:lnTo>
                      <a:lnTo>
                        <a:pt x="0" y="23"/>
                      </a:lnTo>
                      <a:lnTo>
                        <a:pt x="0" y="20"/>
                      </a:lnTo>
                      <a:lnTo>
                        <a:pt x="0" y="15"/>
                      </a:lnTo>
                      <a:lnTo>
                        <a:pt x="1" y="12"/>
                      </a:lnTo>
                      <a:lnTo>
                        <a:pt x="3" y="9"/>
                      </a:lnTo>
                      <a:lnTo>
                        <a:pt x="5" y="7"/>
                      </a:lnTo>
                      <a:lnTo>
                        <a:pt x="7" y="3"/>
                      </a:lnTo>
                      <a:lnTo>
                        <a:pt x="11" y="2"/>
                      </a:lnTo>
                      <a:lnTo>
                        <a:pt x="14" y="1"/>
                      </a:lnTo>
                      <a:lnTo>
                        <a:pt x="18" y="0"/>
                      </a:lnTo>
                      <a:lnTo>
                        <a:pt x="22" y="1"/>
                      </a:lnTo>
                      <a:lnTo>
                        <a:pt x="26" y="2"/>
                      </a:lnTo>
                      <a:lnTo>
                        <a:pt x="28" y="3"/>
                      </a:lnTo>
                      <a:lnTo>
                        <a:pt x="32" y="7"/>
                      </a:lnTo>
                      <a:lnTo>
                        <a:pt x="34" y="9"/>
                      </a:lnTo>
                      <a:lnTo>
                        <a:pt x="36" y="12"/>
                      </a:lnTo>
                      <a:lnTo>
                        <a:pt x="37" y="15"/>
                      </a:lnTo>
                      <a:lnTo>
                        <a:pt x="37" y="20"/>
                      </a:lnTo>
                      <a:close/>
                    </a:path>
                  </a:pathLst>
                </a:custGeom>
                <a:solidFill>
                  <a:srgbClr val="D3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8" name="Freeform 279"/>
                <p:cNvSpPr>
                  <a:spLocks/>
                </p:cNvSpPr>
                <p:nvPr/>
              </p:nvSpPr>
              <p:spPr bwMode="auto">
                <a:xfrm>
                  <a:off x="4098" y="2265"/>
                  <a:ext cx="4" cy="3"/>
                </a:xfrm>
                <a:custGeom>
                  <a:avLst/>
                  <a:gdLst/>
                  <a:ahLst/>
                  <a:cxnLst>
                    <a:cxn ang="0">
                      <a:pos x="35" y="18"/>
                    </a:cxn>
                    <a:cxn ang="0">
                      <a:pos x="35" y="21"/>
                    </a:cxn>
                    <a:cxn ang="0">
                      <a:pos x="34" y="24"/>
                    </a:cxn>
                    <a:cxn ang="0">
                      <a:pos x="32" y="28"/>
                    </a:cxn>
                    <a:cxn ang="0">
                      <a:pos x="29" y="30"/>
                    </a:cxn>
                    <a:cxn ang="0">
                      <a:pos x="27" y="32"/>
                    </a:cxn>
                    <a:cxn ang="0">
                      <a:pos x="24" y="33"/>
                    </a:cxn>
                    <a:cxn ang="0">
                      <a:pos x="21" y="34"/>
                    </a:cxn>
                    <a:cxn ang="0">
                      <a:pos x="17" y="35"/>
                    </a:cxn>
                    <a:cxn ang="0">
                      <a:pos x="14" y="34"/>
                    </a:cxn>
                    <a:cxn ang="0">
                      <a:pos x="11" y="33"/>
                    </a:cxn>
                    <a:cxn ang="0">
                      <a:pos x="7" y="32"/>
                    </a:cxn>
                    <a:cxn ang="0">
                      <a:pos x="5" y="30"/>
                    </a:cxn>
                    <a:cxn ang="0">
                      <a:pos x="3" y="28"/>
                    </a:cxn>
                    <a:cxn ang="0">
                      <a:pos x="1" y="24"/>
                    </a:cxn>
                    <a:cxn ang="0">
                      <a:pos x="0" y="21"/>
                    </a:cxn>
                    <a:cxn ang="0">
                      <a:pos x="0" y="18"/>
                    </a:cxn>
                    <a:cxn ang="0">
                      <a:pos x="0" y="13"/>
                    </a:cxn>
                    <a:cxn ang="0">
                      <a:pos x="1" y="10"/>
                    </a:cxn>
                    <a:cxn ang="0">
                      <a:pos x="3" y="8"/>
                    </a:cxn>
                    <a:cxn ang="0">
                      <a:pos x="5" y="5"/>
                    </a:cxn>
                    <a:cxn ang="0">
                      <a:pos x="7" y="3"/>
                    </a:cxn>
                    <a:cxn ang="0">
                      <a:pos x="11" y="1"/>
                    </a:cxn>
                    <a:cxn ang="0">
                      <a:pos x="14" y="0"/>
                    </a:cxn>
                    <a:cxn ang="0">
                      <a:pos x="17" y="0"/>
                    </a:cxn>
                    <a:cxn ang="0">
                      <a:pos x="21" y="0"/>
                    </a:cxn>
                    <a:cxn ang="0">
                      <a:pos x="24" y="1"/>
                    </a:cxn>
                    <a:cxn ang="0">
                      <a:pos x="27" y="3"/>
                    </a:cxn>
                    <a:cxn ang="0">
                      <a:pos x="29" y="5"/>
                    </a:cxn>
                    <a:cxn ang="0">
                      <a:pos x="32" y="8"/>
                    </a:cxn>
                    <a:cxn ang="0">
                      <a:pos x="34" y="10"/>
                    </a:cxn>
                    <a:cxn ang="0">
                      <a:pos x="35" y="13"/>
                    </a:cxn>
                    <a:cxn ang="0">
                      <a:pos x="35" y="18"/>
                    </a:cxn>
                  </a:cxnLst>
                  <a:rect l="0" t="0" r="r" b="b"/>
                  <a:pathLst>
                    <a:path w="35" h="35">
                      <a:moveTo>
                        <a:pt x="35" y="18"/>
                      </a:moveTo>
                      <a:lnTo>
                        <a:pt x="35" y="21"/>
                      </a:lnTo>
                      <a:lnTo>
                        <a:pt x="34" y="24"/>
                      </a:lnTo>
                      <a:lnTo>
                        <a:pt x="32" y="28"/>
                      </a:lnTo>
                      <a:lnTo>
                        <a:pt x="29" y="30"/>
                      </a:lnTo>
                      <a:lnTo>
                        <a:pt x="27" y="32"/>
                      </a:lnTo>
                      <a:lnTo>
                        <a:pt x="24" y="33"/>
                      </a:lnTo>
                      <a:lnTo>
                        <a:pt x="21" y="34"/>
                      </a:lnTo>
                      <a:lnTo>
                        <a:pt x="17" y="35"/>
                      </a:lnTo>
                      <a:lnTo>
                        <a:pt x="14" y="34"/>
                      </a:lnTo>
                      <a:lnTo>
                        <a:pt x="11" y="33"/>
                      </a:lnTo>
                      <a:lnTo>
                        <a:pt x="7" y="32"/>
                      </a:lnTo>
                      <a:lnTo>
                        <a:pt x="5" y="30"/>
                      </a:lnTo>
                      <a:lnTo>
                        <a:pt x="3" y="28"/>
                      </a:lnTo>
                      <a:lnTo>
                        <a:pt x="1" y="24"/>
                      </a:lnTo>
                      <a:lnTo>
                        <a:pt x="0" y="21"/>
                      </a:lnTo>
                      <a:lnTo>
                        <a:pt x="0" y="18"/>
                      </a:lnTo>
                      <a:lnTo>
                        <a:pt x="0" y="13"/>
                      </a:lnTo>
                      <a:lnTo>
                        <a:pt x="1" y="10"/>
                      </a:lnTo>
                      <a:lnTo>
                        <a:pt x="3" y="8"/>
                      </a:lnTo>
                      <a:lnTo>
                        <a:pt x="5" y="5"/>
                      </a:lnTo>
                      <a:lnTo>
                        <a:pt x="7" y="3"/>
                      </a:lnTo>
                      <a:lnTo>
                        <a:pt x="11" y="1"/>
                      </a:lnTo>
                      <a:lnTo>
                        <a:pt x="14" y="0"/>
                      </a:lnTo>
                      <a:lnTo>
                        <a:pt x="17" y="0"/>
                      </a:lnTo>
                      <a:lnTo>
                        <a:pt x="21" y="0"/>
                      </a:lnTo>
                      <a:lnTo>
                        <a:pt x="24" y="1"/>
                      </a:lnTo>
                      <a:lnTo>
                        <a:pt x="27" y="3"/>
                      </a:lnTo>
                      <a:lnTo>
                        <a:pt x="29" y="5"/>
                      </a:lnTo>
                      <a:lnTo>
                        <a:pt x="32" y="8"/>
                      </a:lnTo>
                      <a:lnTo>
                        <a:pt x="34" y="10"/>
                      </a:lnTo>
                      <a:lnTo>
                        <a:pt x="35" y="13"/>
                      </a:lnTo>
                      <a:lnTo>
                        <a:pt x="35" y="18"/>
                      </a:lnTo>
                      <a:close/>
                    </a:path>
                  </a:pathLst>
                </a:custGeom>
                <a:solidFill>
                  <a:srgbClr val="D3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9" name="Freeform 280"/>
                <p:cNvSpPr>
                  <a:spLocks/>
                </p:cNvSpPr>
                <p:nvPr/>
              </p:nvSpPr>
              <p:spPr bwMode="auto">
                <a:xfrm>
                  <a:off x="4098" y="2265"/>
                  <a:ext cx="4" cy="3"/>
                </a:xfrm>
                <a:custGeom>
                  <a:avLst/>
                  <a:gdLst/>
                  <a:ahLst/>
                  <a:cxnLst>
                    <a:cxn ang="0">
                      <a:pos x="33" y="17"/>
                    </a:cxn>
                    <a:cxn ang="0">
                      <a:pos x="33" y="20"/>
                    </a:cxn>
                    <a:cxn ang="0">
                      <a:pos x="32" y="22"/>
                    </a:cxn>
                    <a:cxn ang="0">
                      <a:pos x="30" y="26"/>
                    </a:cxn>
                    <a:cxn ang="0">
                      <a:pos x="28" y="28"/>
                    </a:cxn>
                    <a:cxn ang="0">
                      <a:pos x="25" y="30"/>
                    </a:cxn>
                    <a:cxn ang="0">
                      <a:pos x="23" y="31"/>
                    </a:cxn>
                    <a:cxn ang="0">
                      <a:pos x="20" y="32"/>
                    </a:cxn>
                    <a:cxn ang="0">
                      <a:pos x="16" y="33"/>
                    </a:cxn>
                    <a:cxn ang="0">
                      <a:pos x="13" y="32"/>
                    </a:cxn>
                    <a:cxn ang="0">
                      <a:pos x="10" y="31"/>
                    </a:cxn>
                    <a:cxn ang="0">
                      <a:pos x="6" y="30"/>
                    </a:cxn>
                    <a:cxn ang="0">
                      <a:pos x="4" y="28"/>
                    </a:cxn>
                    <a:cxn ang="0">
                      <a:pos x="2" y="26"/>
                    </a:cxn>
                    <a:cxn ang="0">
                      <a:pos x="1" y="22"/>
                    </a:cxn>
                    <a:cxn ang="0">
                      <a:pos x="0" y="20"/>
                    </a:cxn>
                    <a:cxn ang="0">
                      <a:pos x="0" y="17"/>
                    </a:cxn>
                    <a:cxn ang="0">
                      <a:pos x="0" y="14"/>
                    </a:cxn>
                    <a:cxn ang="0">
                      <a:pos x="1" y="10"/>
                    </a:cxn>
                    <a:cxn ang="0">
                      <a:pos x="2" y="7"/>
                    </a:cxn>
                    <a:cxn ang="0">
                      <a:pos x="4" y="5"/>
                    </a:cxn>
                    <a:cxn ang="0">
                      <a:pos x="6" y="3"/>
                    </a:cxn>
                    <a:cxn ang="0">
                      <a:pos x="10" y="2"/>
                    </a:cxn>
                    <a:cxn ang="0">
                      <a:pos x="13" y="0"/>
                    </a:cxn>
                    <a:cxn ang="0">
                      <a:pos x="16" y="0"/>
                    </a:cxn>
                    <a:cxn ang="0">
                      <a:pos x="20" y="0"/>
                    </a:cxn>
                    <a:cxn ang="0">
                      <a:pos x="23" y="2"/>
                    </a:cxn>
                    <a:cxn ang="0">
                      <a:pos x="25" y="3"/>
                    </a:cxn>
                    <a:cxn ang="0">
                      <a:pos x="28" y="5"/>
                    </a:cxn>
                    <a:cxn ang="0">
                      <a:pos x="30" y="7"/>
                    </a:cxn>
                    <a:cxn ang="0">
                      <a:pos x="32" y="10"/>
                    </a:cxn>
                    <a:cxn ang="0">
                      <a:pos x="33" y="14"/>
                    </a:cxn>
                    <a:cxn ang="0">
                      <a:pos x="33" y="17"/>
                    </a:cxn>
                  </a:cxnLst>
                  <a:rect l="0" t="0" r="r" b="b"/>
                  <a:pathLst>
                    <a:path w="33" h="33">
                      <a:moveTo>
                        <a:pt x="33" y="17"/>
                      </a:moveTo>
                      <a:lnTo>
                        <a:pt x="33" y="20"/>
                      </a:lnTo>
                      <a:lnTo>
                        <a:pt x="32" y="22"/>
                      </a:lnTo>
                      <a:lnTo>
                        <a:pt x="30" y="26"/>
                      </a:lnTo>
                      <a:lnTo>
                        <a:pt x="28" y="28"/>
                      </a:lnTo>
                      <a:lnTo>
                        <a:pt x="25" y="30"/>
                      </a:lnTo>
                      <a:lnTo>
                        <a:pt x="23" y="31"/>
                      </a:lnTo>
                      <a:lnTo>
                        <a:pt x="20" y="32"/>
                      </a:lnTo>
                      <a:lnTo>
                        <a:pt x="16" y="33"/>
                      </a:lnTo>
                      <a:lnTo>
                        <a:pt x="13" y="32"/>
                      </a:lnTo>
                      <a:lnTo>
                        <a:pt x="10" y="31"/>
                      </a:lnTo>
                      <a:lnTo>
                        <a:pt x="6" y="30"/>
                      </a:lnTo>
                      <a:lnTo>
                        <a:pt x="4" y="28"/>
                      </a:lnTo>
                      <a:lnTo>
                        <a:pt x="2" y="26"/>
                      </a:lnTo>
                      <a:lnTo>
                        <a:pt x="1" y="22"/>
                      </a:lnTo>
                      <a:lnTo>
                        <a:pt x="0" y="20"/>
                      </a:lnTo>
                      <a:lnTo>
                        <a:pt x="0" y="17"/>
                      </a:lnTo>
                      <a:lnTo>
                        <a:pt x="0" y="14"/>
                      </a:lnTo>
                      <a:lnTo>
                        <a:pt x="1" y="10"/>
                      </a:lnTo>
                      <a:lnTo>
                        <a:pt x="2" y="7"/>
                      </a:lnTo>
                      <a:lnTo>
                        <a:pt x="4" y="5"/>
                      </a:lnTo>
                      <a:lnTo>
                        <a:pt x="6" y="3"/>
                      </a:lnTo>
                      <a:lnTo>
                        <a:pt x="10" y="2"/>
                      </a:lnTo>
                      <a:lnTo>
                        <a:pt x="13" y="0"/>
                      </a:lnTo>
                      <a:lnTo>
                        <a:pt x="16" y="0"/>
                      </a:lnTo>
                      <a:lnTo>
                        <a:pt x="20" y="0"/>
                      </a:lnTo>
                      <a:lnTo>
                        <a:pt x="23" y="2"/>
                      </a:lnTo>
                      <a:lnTo>
                        <a:pt x="25" y="3"/>
                      </a:lnTo>
                      <a:lnTo>
                        <a:pt x="28" y="5"/>
                      </a:lnTo>
                      <a:lnTo>
                        <a:pt x="30" y="7"/>
                      </a:lnTo>
                      <a:lnTo>
                        <a:pt x="32" y="10"/>
                      </a:lnTo>
                      <a:lnTo>
                        <a:pt x="33" y="14"/>
                      </a:lnTo>
                      <a:lnTo>
                        <a:pt x="33" y="17"/>
                      </a:lnTo>
                      <a:close/>
                    </a:path>
                  </a:pathLst>
                </a:custGeom>
                <a:solidFill>
                  <a:srgbClr val="D393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0" name="Freeform 281"/>
                <p:cNvSpPr>
                  <a:spLocks/>
                </p:cNvSpPr>
                <p:nvPr/>
              </p:nvSpPr>
              <p:spPr bwMode="auto">
                <a:xfrm>
                  <a:off x="4098" y="2265"/>
                  <a:ext cx="4" cy="3"/>
                </a:xfrm>
                <a:custGeom>
                  <a:avLst/>
                  <a:gdLst/>
                  <a:ahLst/>
                  <a:cxnLst>
                    <a:cxn ang="0">
                      <a:pos x="31" y="15"/>
                    </a:cxn>
                    <a:cxn ang="0">
                      <a:pos x="31" y="17"/>
                    </a:cxn>
                    <a:cxn ang="0">
                      <a:pos x="30" y="20"/>
                    </a:cxn>
                    <a:cxn ang="0">
                      <a:pos x="27" y="23"/>
                    </a:cxn>
                    <a:cxn ang="0">
                      <a:pos x="26" y="25"/>
                    </a:cxn>
                    <a:cxn ang="0">
                      <a:pos x="24" y="27"/>
                    </a:cxn>
                    <a:cxn ang="0">
                      <a:pos x="21" y="29"/>
                    </a:cxn>
                    <a:cxn ang="0">
                      <a:pos x="19" y="29"/>
                    </a:cxn>
                    <a:cxn ang="0">
                      <a:pos x="15" y="30"/>
                    </a:cxn>
                    <a:cxn ang="0">
                      <a:pos x="12" y="29"/>
                    </a:cxn>
                    <a:cxn ang="0">
                      <a:pos x="9" y="29"/>
                    </a:cxn>
                    <a:cxn ang="0">
                      <a:pos x="7" y="27"/>
                    </a:cxn>
                    <a:cxn ang="0">
                      <a:pos x="4" y="25"/>
                    </a:cxn>
                    <a:cxn ang="0">
                      <a:pos x="2" y="23"/>
                    </a:cxn>
                    <a:cxn ang="0">
                      <a:pos x="1" y="20"/>
                    </a:cxn>
                    <a:cxn ang="0">
                      <a:pos x="0" y="17"/>
                    </a:cxn>
                    <a:cxn ang="0">
                      <a:pos x="0" y="15"/>
                    </a:cxn>
                    <a:cxn ang="0">
                      <a:pos x="0" y="12"/>
                    </a:cxn>
                    <a:cxn ang="0">
                      <a:pos x="1" y="8"/>
                    </a:cxn>
                    <a:cxn ang="0">
                      <a:pos x="2" y="6"/>
                    </a:cxn>
                    <a:cxn ang="0">
                      <a:pos x="4" y="4"/>
                    </a:cxn>
                    <a:cxn ang="0">
                      <a:pos x="7" y="2"/>
                    </a:cxn>
                    <a:cxn ang="0">
                      <a:pos x="9" y="1"/>
                    </a:cxn>
                    <a:cxn ang="0">
                      <a:pos x="12" y="0"/>
                    </a:cxn>
                    <a:cxn ang="0">
                      <a:pos x="15" y="0"/>
                    </a:cxn>
                    <a:cxn ang="0">
                      <a:pos x="19" y="0"/>
                    </a:cxn>
                    <a:cxn ang="0">
                      <a:pos x="21" y="1"/>
                    </a:cxn>
                    <a:cxn ang="0">
                      <a:pos x="24" y="2"/>
                    </a:cxn>
                    <a:cxn ang="0">
                      <a:pos x="26" y="4"/>
                    </a:cxn>
                    <a:cxn ang="0">
                      <a:pos x="27" y="6"/>
                    </a:cxn>
                    <a:cxn ang="0">
                      <a:pos x="30" y="8"/>
                    </a:cxn>
                    <a:cxn ang="0">
                      <a:pos x="31" y="12"/>
                    </a:cxn>
                    <a:cxn ang="0">
                      <a:pos x="31" y="15"/>
                    </a:cxn>
                  </a:cxnLst>
                  <a:rect l="0" t="0" r="r" b="b"/>
                  <a:pathLst>
                    <a:path w="31" h="30">
                      <a:moveTo>
                        <a:pt x="31" y="15"/>
                      </a:moveTo>
                      <a:lnTo>
                        <a:pt x="31" y="17"/>
                      </a:lnTo>
                      <a:lnTo>
                        <a:pt x="30" y="20"/>
                      </a:lnTo>
                      <a:lnTo>
                        <a:pt x="27" y="23"/>
                      </a:lnTo>
                      <a:lnTo>
                        <a:pt x="26" y="25"/>
                      </a:lnTo>
                      <a:lnTo>
                        <a:pt x="24" y="27"/>
                      </a:lnTo>
                      <a:lnTo>
                        <a:pt x="21" y="29"/>
                      </a:lnTo>
                      <a:lnTo>
                        <a:pt x="19" y="29"/>
                      </a:lnTo>
                      <a:lnTo>
                        <a:pt x="15" y="30"/>
                      </a:lnTo>
                      <a:lnTo>
                        <a:pt x="12" y="29"/>
                      </a:lnTo>
                      <a:lnTo>
                        <a:pt x="9" y="29"/>
                      </a:lnTo>
                      <a:lnTo>
                        <a:pt x="7" y="27"/>
                      </a:lnTo>
                      <a:lnTo>
                        <a:pt x="4" y="25"/>
                      </a:lnTo>
                      <a:lnTo>
                        <a:pt x="2" y="23"/>
                      </a:lnTo>
                      <a:lnTo>
                        <a:pt x="1" y="20"/>
                      </a:lnTo>
                      <a:lnTo>
                        <a:pt x="0" y="17"/>
                      </a:lnTo>
                      <a:lnTo>
                        <a:pt x="0" y="15"/>
                      </a:lnTo>
                      <a:lnTo>
                        <a:pt x="0" y="12"/>
                      </a:lnTo>
                      <a:lnTo>
                        <a:pt x="1" y="8"/>
                      </a:lnTo>
                      <a:lnTo>
                        <a:pt x="2" y="6"/>
                      </a:lnTo>
                      <a:lnTo>
                        <a:pt x="4" y="4"/>
                      </a:lnTo>
                      <a:lnTo>
                        <a:pt x="7" y="2"/>
                      </a:lnTo>
                      <a:lnTo>
                        <a:pt x="9" y="1"/>
                      </a:lnTo>
                      <a:lnTo>
                        <a:pt x="12" y="0"/>
                      </a:lnTo>
                      <a:lnTo>
                        <a:pt x="15" y="0"/>
                      </a:lnTo>
                      <a:lnTo>
                        <a:pt x="19" y="0"/>
                      </a:lnTo>
                      <a:lnTo>
                        <a:pt x="21" y="1"/>
                      </a:lnTo>
                      <a:lnTo>
                        <a:pt x="24" y="2"/>
                      </a:lnTo>
                      <a:lnTo>
                        <a:pt x="26" y="4"/>
                      </a:lnTo>
                      <a:lnTo>
                        <a:pt x="27" y="6"/>
                      </a:lnTo>
                      <a:lnTo>
                        <a:pt x="30" y="8"/>
                      </a:lnTo>
                      <a:lnTo>
                        <a:pt x="31" y="12"/>
                      </a:lnTo>
                      <a:lnTo>
                        <a:pt x="31" y="15"/>
                      </a:lnTo>
                      <a:close/>
                    </a:path>
                  </a:pathLst>
                </a:custGeom>
                <a:solidFill>
                  <a:srgbClr val="D493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1" name="Freeform 282"/>
                <p:cNvSpPr>
                  <a:spLocks/>
                </p:cNvSpPr>
                <p:nvPr/>
              </p:nvSpPr>
              <p:spPr bwMode="auto">
                <a:xfrm>
                  <a:off x="4098" y="2265"/>
                  <a:ext cx="4" cy="3"/>
                </a:xfrm>
                <a:custGeom>
                  <a:avLst/>
                  <a:gdLst/>
                  <a:ahLst/>
                  <a:cxnLst>
                    <a:cxn ang="0">
                      <a:pos x="29" y="14"/>
                    </a:cxn>
                    <a:cxn ang="0">
                      <a:pos x="28" y="19"/>
                    </a:cxn>
                    <a:cxn ang="0">
                      <a:pos x="24" y="24"/>
                    </a:cxn>
                    <a:cxn ang="0">
                      <a:pos x="20" y="27"/>
                    </a:cxn>
                    <a:cxn ang="0">
                      <a:pos x="14" y="28"/>
                    </a:cxn>
                    <a:cxn ang="0">
                      <a:pos x="11" y="27"/>
                    </a:cxn>
                    <a:cxn ang="0">
                      <a:pos x="9" y="27"/>
                    </a:cxn>
                    <a:cxn ang="0">
                      <a:pos x="7" y="25"/>
                    </a:cxn>
                    <a:cxn ang="0">
                      <a:pos x="4" y="24"/>
                    </a:cxn>
                    <a:cxn ang="0">
                      <a:pos x="2" y="22"/>
                    </a:cxn>
                    <a:cxn ang="0">
                      <a:pos x="1" y="19"/>
                    </a:cxn>
                    <a:cxn ang="0">
                      <a:pos x="0" y="16"/>
                    </a:cxn>
                    <a:cxn ang="0">
                      <a:pos x="0" y="14"/>
                    </a:cxn>
                    <a:cxn ang="0">
                      <a:pos x="1" y="8"/>
                    </a:cxn>
                    <a:cxn ang="0">
                      <a:pos x="4" y="3"/>
                    </a:cxn>
                    <a:cxn ang="0">
                      <a:pos x="9" y="1"/>
                    </a:cxn>
                    <a:cxn ang="0">
                      <a:pos x="14" y="0"/>
                    </a:cxn>
                    <a:cxn ang="0">
                      <a:pos x="20" y="1"/>
                    </a:cxn>
                    <a:cxn ang="0">
                      <a:pos x="24" y="3"/>
                    </a:cxn>
                    <a:cxn ang="0">
                      <a:pos x="28" y="8"/>
                    </a:cxn>
                    <a:cxn ang="0">
                      <a:pos x="29" y="14"/>
                    </a:cxn>
                  </a:cxnLst>
                  <a:rect l="0" t="0" r="r" b="b"/>
                  <a:pathLst>
                    <a:path w="29" h="28">
                      <a:moveTo>
                        <a:pt x="29" y="14"/>
                      </a:moveTo>
                      <a:lnTo>
                        <a:pt x="28" y="19"/>
                      </a:lnTo>
                      <a:lnTo>
                        <a:pt x="24" y="24"/>
                      </a:lnTo>
                      <a:lnTo>
                        <a:pt x="20" y="27"/>
                      </a:lnTo>
                      <a:lnTo>
                        <a:pt x="14" y="28"/>
                      </a:lnTo>
                      <a:lnTo>
                        <a:pt x="11" y="27"/>
                      </a:lnTo>
                      <a:lnTo>
                        <a:pt x="9" y="27"/>
                      </a:lnTo>
                      <a:lnTo>
                        <a:pt x="7" y="25"/>
                      </a:lnTo>
                      <a:lnTo>
                        <a:pt x="4" y="24"/>
                      </a:lnTo>
                      <a:lnTo>
                        <a:pt x="2" y="22"/>
                      </a:lnTo>
                      <a:lnTo>
                        <a:pt x="1" y="19"/>
                      </a:lnTo>
                      <a:lnTo>
                        <a:pt x="0" y="16"/>
                      </a:lnTo>
                      <a:lnTo>
                        <a:pt x="0" y="14"/>
                      </a:lnTo>
                      <a:lnTo>
                        <a:pt x="1" y="8"/>
                      </a:lnTo>
                      <a:lnTo>
                        <a:pt x="4" y="3"/>
                      </a:lnTo>
                      <a:lnTo>
                        <a:pt x="9" y="1"/>
                      </a:lnTo>
                      <a:lnTo>
                        <a:pt x="14" y="0"/>
                      </a:lnTo>
                      <a:lnTo>
                        <a:pt x="20" y="1"/>
                      </a:lnTo>
                      <a:lnTo>
                        <a:pt x="24" y="3"/>
                      </a:lnTo>
                      <a:lnTo>
                        <a:pt x="28" y="8"/>
                      </a:lnTo>
                      <a:lnTo>
                        <a:pt x="29" y="14"/>
                      </a:lnTo>
                      <a:close/>
                    </a:path>
                  </a:pathLst>
                </a:custGeom>
                <a:solidFill>
                  <a:srgbClr val="D494B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2" name="Freeform 283"/>
                <p:cNvSpPr>
                  <a:spLocks/>
                </p:cNvSpPr>
                <p:nvPr/>
              </p:nvSpPr>
              <p:spPr bwMode="auto">
                <a:xfrm>
                  <a:off x="4098" y="2265"/>
                  <a:ext cx="3" cy="3"/>
                </a:xfrm>
                <a:custGeom>
                  <a:avLst/>
                  <a:gdLst/>
                  <a:ahLst/>
                  <a:cxnLst>
                    <a:cxn ang="0">
                      <a:pos x="27" y="13"/>
                    </a:cxn>
                    <a:cxn ang="0">
                      <a:pos x="25" y="17"/>
                    </a:cxn>
                    <a:cxn ang="0">
                      <a:pos x="22" y="22"/>
                    </a:cxn>
                    <a:cxn ang="0">
                      <a:pos x="19" y="25"/>
                    </a:cxn>
                    <a:cxn ang="0">
                      <a:pos x="13" y="26"/>
                    </a:cxn>
                    <a:cxn ang="0">
                      <a:pos x="8" y="25"/>
                    </a:cxn>
                    <a:cxn ang="0">
                      <a:pos x="3" y="22"/>
                    </a:cxn>
                    <a:cxn ang="0">
                      <a:pos x="1" y="17"/>
                    </a:cxn>
                    <a:cxn ang="0">
                      <a:pos x="0" y="13"/>
                    </a:cxn>
                    <a:cxn ang="0">
                      <a:pos x="1" y="7"/>
                    </a:cxn>
                    <a:cxn ang="0">
                      <a:pos x="3" y="3"/>
                    </a:cxn>
                    <a:cxn ang="0">
                      <a:pos x="8" y="1"/>
                    </a:cxn>
                    <a:cxn ang="0">
                      <a:pos x="13" y="0"/>
                    </a:cxn>
                    <a:cxn ang="0">
                      <a:pos x="19" y="1"/>
                    </a:cxn>
                    <a:cxn ang="0">
                      <a:pos x="22" y="3"/>
                    </a:cxn>
                    <a:cxn ang="0">
                      <a:pos x="25" y="7"/>
                    </a:cxn>
                    <a:cxn ang="0">
                      <a:pos x="27" y="13"/>
                    </a:cxn>
                  </a:cxnLst>
                  <a:rect l="0" t="0" r="r" b="b"/>
                  <a:pathLst>
                    <a:path w="27" h="26">
                      <a:moveTo>
                        <a:pt x="27" y="13"/>
                      </a:moveTo>
                      <a:lnTo>
                        <a:pt x="25" y="17"/>
                      </a:lnTo>
                      <a:lnTo>
                        <a:pt x="22" y="22"/>
                      </a:lnTo>
                      <a:lnTo>
                        <a:pt x="19" y="25"/>
                      </a:lnTo>
                      <a:lnTo>
                        <a:pt x="13" y="26"/>
                      </a:lnTo>
                      <a:lnTo>
                        <a:pt x="8" y="25"/>
                      </a:lnTo>
                      <a:lnTo>
                        <a:pt x="3" y="22"/>
                      </a:lnTo>
                      <a:lnTo>
                        <a:pt x="1" y="17"/>
                      </a:lnTo>
                      <a:lnTo>
                        <a:pt x="0" y="13"/>
                      </a:lnTo>
                      <a:lnTo>
                        <a:pt x="1" y="7"/>
                      </a:lnTo>
                      <a:lnTo>
                        <a:pt x="3" y="3"/>
                      </a:lnTo>
                      <a:lnTo>
                        <a:pt x="8" y="1"/>
                      </a:lnTo>
                      <a:lnTo>
                        <a:pt x="13" y="0"/>
                      </a:lnTo>
                      <a:lnTo>
                        <a:pt x="19" y="1"/>
                      </a:lnTo>
                      <a:lnTo>
                        <a:pt x="22" y="3"/>
                      </a:lnTo>
                      <a:lnTo>
                        <a:pt x="25" y="7"/>
                      </a:lnTo>
                      <a:lnTo>
                        <a:pt x="27" y="13"/>
                      </a:lnTo>
                      <a:close/>
                    </a:path>
                  </a:pathLst>
                </a:custGeom>
                <a:solidFill>
                  <a:srgbClr val="D494B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3" name="Freeform 284"/>
                <p:cNvSpPr>
                  <a:spLocks/>
                </p:cNvSpPr>
                <p:nvPr/>
              </p:nvSpPr>
              <p:spPr bwMode="auto">
                <a:xfrm>
                  <a:off x="4099" y="2265"/>
                  <a:ext cx="2" cy="3"/>
                </a:xfrm>
                <a:custGeom>
                  <a:avLst/>
                  <a:gdLst/>
                  <a:ahLst/>
                  <a:cxnLst>
                    <a:cxn ang="0">
                      <a:pos x="24" y="12"/>
                    </a:cxn>
                    <a:cxn ang="0">
                      <a:pos x="23" y="16"/>
                    </a:cxn>
                    <a:cxn ang="0">
                      <a:pos x="21" y="20"/>
                    </a:cxn>
                    <a:cxn ang="0">
                      <a:pos x="17" y="23"/>
                    </a:cxn>
                    <a:cxn ang="0">
                      <a:pos x="12" y="24"/>
                    </a:cxn>
                    <a:cxn ang="0">
                      <a:pos x="8" y="23"/>
                    </a:cxn>
                    <a:cxn ang="0">
                      <a:pos x="4" y="20"/>
                    </a:cxn>
                    <a:cxn ang="0">
                      <a:pos x="1" y="16"/>
                    </a:cxn>
                    <a:cxn ang="0">
                      <a:pos x="0" y="12"/>
                    </a:cxn>
                    <a:cxn ang="0">
                      <a:pos x="1" y="6"/>
                    </a:cxn>
                    <a:cxn ang="0">
                      <a:pos x="4" y="3"/>
                    </a:cxn>
                    <a:cxn ang="0">
                      <a:pos x="8" y="0"/>
                    </a:cxn>
                    <a:cxn ang="0">
                      <a:pos x="12" y="0"/>
                    </a:cxn>
                    <a:cxn ang="0">
                      <a:pos x="17" y="0"/>
                    </a:cxn>
                    <a:cxn ang="0">
                      <a:pos x="21" y="3"/>
                    </a:cxn>
                    <a:cxn ang="0">
                      <a:pos x="23" y="6"/>
                    </a:cxn>
                    <a:cxn ang="0">
                      <a:pos x="24" y="12"/>
                    </a:cxn>
                  </a:cxnLst>
                  <a:rect l="0" t="0" r="r" b="b"/>
                  <a:pathLst>
                    <a:path w="24" h="24">
                      <a:moveTo>
                        <a:pt x="24" y="12"/>
                      </a:moveTo>
                      <a:lnTo>
                        <a:pt x="23" y="16"/>
                      </a:lnTo>
                      <a:lnTo>
                        <a:pt x="21" y="20"/>
                      </a:lnTo>
                      <a:lnTo>
                        <a:pt x="17" y="23"/>
                      </a:lnTo>
                      <a:lnTo>
                        <a:pt x="12" y="24"/>
                      </a:lnTo>
                      <a:lnTo>
                        <a:pt x="8" y="23"/>
                      </a:lnTo>
                      <a:lnTo>
                        <a:pt x="4" y="20"/>
                      </a:lnTo>
                      <a:lnTo>
                        <a:pt x="1" y="16"/>
                      </a:lnTo>
                      <a:lnTo>
                        <a:pt x="0" y="12"/>
                      </a:lnTo>
                      <a:lnTo>
                        <a:pt x="1" y="6"/>
                      </a:lnTo>
                      <a:lnTo>
                        <a:pt x="4" y="3"/>
                      </a:lnTo>
                      <a:lnTo>
                        <a:pt x="8" y="0"/>
                      </a:lnTo>
                      <a:lnTo>
                        <a:pt x="12" y="0"/>
                      </a:lnTo>
                      <a:lnTo>
                        <a:pt x="17" y="0"/>
                      </a:lnTo>
                      <a:lnTo>
                        <a:pt x="21" y="3"/>
                      </a:lnTo>
                      <a:lnTo>
                        <a:pt x="23" y="6"/>
                      </a:lnTo>
                      <a:lnTo>
                        <a:pt x="24" y="12"/>
                      </a:lnTo>
                      <a:close/>
                    </a:path>
                  </a:pathLst>
                </a:custGeom>
                <a:solidFill>
                  <a:srgbClr val="D695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4" name="Freeform 285"/>
                <p:cNvSpPr>
                  <a:spLocks/>
                </p:cNvSpPr>
                <p:nvPr/>
              </p:nvSpPr>
              <p:spPr bwMode="auto">
                <a:xfrm>
                  <a:off x="4099" y="2265"/>
                  <a:ext cx="2" cy="3"/>
                </a:xfrm>
                <a:custGeom>
                  <a:avLst/>
                  <a:gdLst/>
                  <a:ahLst/>
                  <a:cxnLst>
                    <a:cxn ang="0">
                      <a:pos x="22" y="11"/>
                    </a:cxn>
                    <a:cxn ang="0">
                      <a:pos x="21" y="14"/>
                    </a:cxn>
                    <a:cxn ang="0">
                      <a:pos x="19" y="19"/>
                    </a:cxn>
                    <a:cxn ang="0">
                      <a:pos x="16" y="21"/>
                    </a:cxn>
                    <a:cxn ang="0">
                      <a:pos x="11" y="22"/>
                    </a:cxn>
                    <a:cxn ang="0">
                      <a:pos x="7" y="21"/>
                    </a:cxn>
                    <a:cxn ang="0">
                      <a:pos x="4" y="19"/>
                    </a:cxn>
                    <a:cxn ang="0">
                      <a:pos x="1" y="14"/>
                    </a:cxn>
                    <a:cxn ang="0">
                      <a:pos x="0" y="11"/>
                    </a:cxn>
                    <a:cxn ang="0">
                      <a:pos x="1" y="6"/>
                    </a:cxn>
                    <a:cxn ang="0">
                      <a:pos x="4" y="2"/>
                    </a:cxn>
                    <a:cxn ang="0">
                      <a:pos x="7" y="0"/>
                    </a:cxn>
                    <a:cxn ang="0">
                      <a:pos x="11" y="0"/>
                    </a:cxn>
                    <a:cxn ang="0">
                      <a:pos x="16" y="0"/>
                    </a:cxn>
                    <a:cxn ang="0">
                      <a:pos x="19" y="2"/>
                    </a:cxn>
                    <a:cxn ang="0">
                      <a:pos x="21" y="6"/>
                    </a:cxn>
                    <a:cxn ang="0">
                      <a:pos x="22" y="11"/>
                    </a:cxn>
                  </a:cxnLst>
                  <a:rect l="0" t="0" r="r" b="b"/>
                  <a:pathLst>
                    <a:path w="22" h="22">
                      <a:moveTo>
                        <a:pt x="22" y="11"/>
                      </a:moveTo>
                      <a:lnTo>
                        <a:pt x="21" y="14"/>
                      </a:lnTo>
                      <a:lnTo>
                        <a:pt x="19" y="19"/>
                      </a:lnTo>
                      <a:lnTo>
                        <a:pt x="16" y="21"/>
                      </a:lnTo>
                      <a:lnTo>
                        <a:pt x="11" y="22"/>
                      </a:lnTo>
                      <a:lnTo>
                        <a:pt x="7" y="21"/>
                      </a:lnTo>
                      <a:lnTo>
                        <a:pt x="4" y="19"/>
                      </a:lnTo>
                      <a:lnTo>
                        <a:pt x="1" y="14"/>
                      </a:lnTo>
                      <a:lnTo>
                        <a:pt x="0" y="11"/>
                      </a:lnTo>
                      <a:lnTo>
                        <a:pt x="1" y="6"/>
                      </a:lnTo>
                      <a:lnTo>
                        <a:pt x="4" y="2"/>
                      </a:lnTo>
                      <a:lnTo>
                        <a:pt x="7" y="0"/>
                      </a:lnTo>
                      <a:lnTo>
                        <a:pt x="11" y="0"/>
                      </a:lnTo>
                      <a:lnTo>
                        <a:pt x="16" y="0"/>
                      </a:lnTo>
                      <a:lnTo>
                        <a:pt x="19" y="2"/>
                      </a:lnTo>
                      <a:lnTo>
                        <a:pt x="21" y="6"/>
                      </a:lnTo>
                      <a:lnTo>
                        <a:pt x="22" y="11"/>
                      </a:lnTo>
                      <a:close/>
                    </a:path>
                  </a:pathLst>
                </a:custGeom>
                <a:solidFill>
                  <a:srgbClr val="D695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5" name="Freeform 286"/>
                <p:cNvSpPr>
                  <a:spLocks/>
                </p:cNvSpPr>
                <p:nvPr/>
              </p:nvSpPr>
              <p:spPr bwMode="auto">
                <a:xfrm>
                  <a:off x="4099" y="2265"/>
                  <a:ext cx="2" cy="3"/>
                </a:xfrm>
                <a:custGeom>
                  <a:avLst/>
                  <a:gdLst/>
                  <a:ahLst/>
                  <a:cxnLst>
                    <a:cxn ang="0">
                      <a:pos x="20" y="10"/>
                    </a:cxn>
                    <a:cxn ang="0">
                      <a:pos x="19" y="13"/>
                    </a:cxn>
                    <a:cxn ang="0">
                      <a:pos x="17" y="16"/>
                    </a:cxn>
                    <a:cxn ang="0">
                      <a:pos x="14" y="19"/>
                    </a:cxn>
                    <a:cxn ang="0">
                      <a:pos x="10" y="20"/>
                    </a:cxn>
                    <a:cxn ang="0">
                      <a:pos x="6" y="19"/>
                    </a:cxn>
                    <a:cxn ang="0">
                      <a:pos x="4" y="16"/>
                    </a:cxn>
                    <a:cxn ang="0">
                      <a:pos x="2" y="13"/>
                    </a:cxn>
                    <a:cxn ang="0">
                      <a:pos x="0" y="10"/>
                    </a:cxn>
                    <a:cxn ang="0">
                      <a:pos x="2" y="5"/>
                    </a:cxn>
                    <a:cxn ang="0">
                      <a:pos x="4" y="2"/>
                    </a:cxn>
                    <a:cxn ang="0">
                      <a:pos x="6" y="0"/>
                    </a:cxn>
                    <a:cxn ang="0">
                      <a:pos x="10" y="0"/>
                    </a:cxn>
                    <a:cxn ang="0">
                      <a:pos x="14" y="0"/>
                    </a:cxn>
                    <a:cxn ang="0">
                      <a:pos x="17" y="2"/>
                    </a:cxn>
                    <a:cxn ang="0">
                      <a:pos x="19" y="5"/>
                    </a:cxn>
                    <a:cxn ang="0">
                      <a:pos x="20" y="10"/>
                    </a:cxn>
                  </a:cxnLst>
                  <a:rect l="0" t="0" r="r" b="b"/>
                  <a:pathLst>
                    <a:path w="20" h="20">
                      <a:moveTo>
                        <a:pt x="20" y="10"/>
                      </a:moveTo>
                      <a:lnTo>
                        <a:pt x="19" y="13"/>
                      </a:lnTo>
                      <a:lnTo>
                        <a:pt x="17" y="16"/>
                      </a:lnTo>
                      <a:lnTo>
                        <a:pt x="14" y="19"/>
                      </a:lnTo>
                      <a:lnTo>
                        <a:pt x="10" y="20"/>
                      </a:lnTo>
                      <a:lnTo>
                        <a:pt x="6" y="19"/>
                      </a:lnTo>
                      <a:lnTo>
                        <a:pt x="4" y="16"/>
                      </a:lnTo>
                      <a:lnTo>
                        <a:pt x="2" y="13"/>
                      </a:lnTo>
                      <a:lnTo>
                        <a:pt x="0" y="10"/>
                      </a:lnTo>
                      <a:lnTo>
                        <a:pt x="2" y="5"/>
                      </a:lnTo>
                      <a:lnTo>
                        <a:pt x="4" y="2"/>
                      </a:lnTo>
                      <a:lnTo>
                        <a:pt x="6" y="0"/>
                      </a:lnTo>
                      <a:lnTo>
                        <a:pt x="10" y="0"/>
                      </a:lnTo>
                      <a:lnTo>
                        <a:pt x="14" y="0"/>
                      </a:lnTo>
                      <a:lnTo>
                        <a:pt x="17" y="2"/>
                      </a:lnTo>
                      <a:lnTo>
                        <a:pt x="19" y="5"/>
                      </a:lnTo>
                      <a:lnTo>
                        <a:pt x="20" y="10"/>
                      </a:lnTo>
                      <a:close/>
                    </a:path>
                  </a:pathLst>
                </a:custGeom>
                <a:solidFill>
                  <a:srgbClr val="D695B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6" name="Freeform 287"/>
                <p:cNvSpPr>
                  <a:spLocks/>
                </p:cNvSpPr>
                <p:nvPr/>
              </p:nvSpPr>
              <p:spPr bwMode="auto">
                <a:xfrm>
                  <a:off x="4099" y="2266"/>
                  <a:ext cx="2" cy="2"/>
                </a:xfrm>
                <a:custGeom>
                  <a:avLst/>
                  <a:gdLst/>
                  <a:ahLst/>
                  <a:cxnLst>
                    <a:cxn ang="0">
                      <a:pos x="17" y="9"/>
                    </a:cxn>
                    <a:cxn ang="0">
                      <a:pos x="16" y="12"/>
                    </a:cxn>
                    <a:cxn ang="0">
                      <a:pos x="15" y="14"/>
                    </a:cxn>
                    <a:cxn ang="0">
                      <a:pos x="12" y="17"/>
                    </a:cxn>
                    <a:cxn ang="0">
                      <a:pos x="8" y="18"/>
                    </a:cxn>
                    <a:cxn ang="0">
                      <a:pos x="5" y="17"/>
                    </a:cxn>
                    <a:cxn ang="0">
                      <a:pos x="2" y="14"/>
                    </a:cxn>
                    <a:cxn ang="0">
                      <a:pos x="1" y="12"/>
                    </a:cxn>
                    <a:cxn ang="0">
                      <a:pos x="0" y="9"/>
                    </a:cxn>
                    <a:cxn ang="0">
                      <a:pos x="1" y="4"/>
                    </a:cxn>
                    <a:cxn ang="0">
                      <a:pos x="2" y="2"/>
                    </a:cxn>
                    <a:cxn ang="0">
                      <a:pos x="5" y="0"/>
                    </a:cxn>
                    <a:cxn ang="0">
                      <a:pos x="8" y="0"/>
                    </a:cxn>
                    <a:cxn ang="0">
                      <a:pos x="12" y="0"/>
                    </a:cxn>
                    <a:cxn ang="0">
                      <a:pos x="15" y="2"/>
                    </a:cxn>
                    <a:cxn ang="0">
                      <a:pos x="16" y="4"/>
                    </a:cxn>
                    <a:cxn ang="0">
                      <a:pos x="17" y="9"/>
                    </a:cxn>
                  </a:cxnLst>
                  <a:rect l="0" t="0" r="r" b="b"/>
                  <a:pathLst>
                    <a:path w="17" h="18">
                      <a:moveTo>
                        <a:pt x="17" y="9"/>
                      </a:moveTo>
                      <a:lnTo>
                        <a:pt x="16" y="12"/>
                      </a:lnTo>
                      <a:lnTo>
                        <a:pt x="15" y="14"/>
                      </a:lnTo>
                      <a:lnTo>
                        <a:pt x="12" y="17"/>
                      </a:lnTo>
                      <a:lnTo>
                        <a:pt x="8" y="18"/>
                      </a:lnTo>
                      <a:lnTo>
                        <a:pt x="5" y="17"/>
                      </a:lnTo>
                      <a:lnTo>
                        <a:pt x="2" y="14"/>
                      </a:lnTo>
                      <a:lnTo>
                        <a:pt x="1" y="12"/>
                      </a:lnTo>
                      <a:lnTo>
                        <a:pt x="0" y="9"/>
                      </a:lnTo>
                      <a:lnTo>
                        <a:pt x="1" y="4"/>
                      </a:lnTo>
                      <a:lnTo>
                        <a:pt x="2" y="2"/>
                      </a:lnTo>
                      <a:lnTo>
                        <a:pt x="5" y="0"/>
                      </a:lnTo>
                      <a:lnTo>
                        <a:pt x="8" y="0"/>
                      </a:lnTo>
                      <a:lnTo>
                        <a:pt x="12" y="0"/>
                      </a:lnTo>
                      <a:lnTo>
                        <a:pt x="15" y="2"/>
                      </a:lnTo>
                      <a:lnTo>
                        <a:pt x="16" y="4"/>
                      </a:lnTo>
                      <a:lnTo>
                        <a:pt x="17" y="9"/>
                      </a:lnTo>
                      <a:close/>
                    </a:path>
                  </a:pathLst>
                </a:custGeom>
                <a:solidFill>
                  <a:srgbClr val="D795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7" name="Freeform 288"/>
                <p:cNvSpPr>
                  <a:spLocks/>
                </p:cNvSpPr>
                <p:nvPr/>
              </p:nvSpPr>
              <p:spPr bwMode="auto">
                <a:xfrm>
                  <a:off x="4099" y="2266"/>
                  <a:ext cx="2" cy="1"/>
                </a:xfrm>
                <a:custGeom>
                  <a:avLst/>
                  <a:gdLst/>
                  <a:ahLst/>
                  <a:cxnLst>
                    <a:cxn ang="0">
                      <a:pos x="15" y="8"/>
                    </a:cxn>
                    <a:cxn ang="0">
                      <a:pos x="14" y="10"/>
                    </a:cxn>
                    <a:cxn ang="0">
                      <a:pos x="13" y="12"/>
                    </a:cxn>
                    <a:cxn ang="0">
                      <a:pos x="11" y="14"/>
                    </a:cxn>
                    <a:cxn ang="0">
                      <a:pos x="7" y="16"/>
                    </a:cxn>
                    <a:cxn ang="0">
                      <a:pos x="4" y="14"/>
                    </a:cxn>
                    <a:cxn ang="0">
                      <a:pos x="2" y="12"/>
                    </a:cxn>
                    <a:cxn ang="0">
                      <a:pos x="0" y="10"/>
                    </a:cxn>
                    <a:cxn ang="0">
                      <a:pos x="0" y="8"/>
                    </a:cxn>
                    <a:cxn ang="0">
                      <a:pos x="0" y="5"/>
                    </a:cxn>
                    <a:cxn ang="0">
                      <a:pos x="2" y="2"/>
                    </a:cxn>
                    <a:cxn ang="0">
                      <a:pos x="4" y="0"/>
                    </a:cxn>
                    <a:cxn ang="0">
                      <a:pos x="7" y="0"/>
                    </a:cxn>
                    <a:cxn ang="0">
                      <a:pos x="11" y="0"/>
                    </a:cxn>
                    <a:cxn ang="0">
                      <a:pos x="13" y="2"/>
                    </a:cxn>
                    <a:cxn ang="0">
                      <a:pos x="14" y="5"/>
                    </a:cxn>
                    <a:cxn ang="0">
                      <a:pos x="15" y="8"/>
                    </a:cxn>
                  </a:cxnLst>
                  <a:rect l="0" t="0" r="r" b="b"/>
                  <a:pathLst>
                    <a:path w="15" h="16">
                      <a:moveTo>
                        <a:pt x="15" y="8"/>
                      </a:moveTo>
                      <a:lnTo>
                        <a:pt x="14" y="10"/>
                      </a:lnTo>
                      <a:lnTo>
                        <a:pt x="13" y="12"/>
                      </a:lnTo>
                      <a:lnTo>
                        <a:pt x="11" y="14"/>
                      </a:lnTo>
                      <a:lnTo>
                        <a:pt x="7" y="16"/>
                      </a:lnTo>
                      <a:lnTo>
                        <a:pt x="4" y="14"/>
                      </a:lnTo>
                      <a:lnTo>
                        <a:pt x="2" y="12"/>
                      </a:lnTo>
                      <a:lnTo>
                        <a:pt x="0" y="10"/>
                      </a:lnTo>
                      <a:lnTo>
                        <a:pt x="0" y="8"/>
                      </a:lnTo>
                      <a:lnTo>
                        <a:pt x="0" y="5"/>
                      </a:lnTo>
                      <a:lnTo>
                        <a:pt x="2" y="2"/>
                      </a:lnTo>
                      <a:lnTo>
                        <a:pt x="4" y="0"/>
                      </a:lnTo>
                      <a:lnTo>
                        <a:pt x="7" y="0"/>
                      </a:lnTo>
                      <a:lnTo>
                        <a:pt x="11" y="0"/>
                      </a:lnTo>
                      <a:lnTo>
                        <a:pt x="13" y="2"/>
                      </a:lnTo>
                      <a:lnTo>
                        <a:pt x="14" y="5"/>
                      </a:lnTo>
                      <a:lnTo>
                        <a:pt x="15" y="8"/>
                      </a:lnTo>
                      <a:close/>
                    </a:path>
                  </a:pathLst>
                </a:custGeom>
                <a:solidFill>
                  <a:srgbClr val="D795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8" name="Freeform 289"/>
                <p:cNvSpPr>
                  <a:spLocks/>
                </p:cNvSpPr>
                <p:nvPr/>
              </p:nvSpPr>
              <p:spPr bwMode="auto">
                <a:xfrm>
                  <a:off x="4099" y="2266"/>
                  <a:ext cx="2" cy="1"/>
                </a:xfrm>
                <a:custGeom>
                  <a:avLst/>
                  <a:gdLst/>
                  <a:ahLst/>
                  <a:cxnLst>
                    <a:cxn ang="0">
                      <a:pos x="13" y="8"/>
                    </a:cxn>
                    <a:cxn ang="0">
                      <a:pos x="12" y="10"/>
                    </a:cxn>
                    <a:cxn ang="0">
                      <a:pos x="11" y="12"/>
                    </a:cxn>
                    <a:cxn ang="0">
                      <a:pos x="9" y="13"/>
                    </a:cxn>
                    <a:cxn ang="0">
                      <a:pos x="6" y="14"/>
                    </a:cxn>
                    <a:cxn ang="0">
                      <a:pos x="4" y="13"/>
                    </a:cxn>
                    <a:cxn ang="0">
                      <a:pos x="2" y="12"/>
                    </a:cxn>
                    <a:cxn ang="0">
                      <a:pos x="0" y="10"/>
                    </a:cxn>
                    <a:cxn ang="0">
                      <a:pos x="0" y="8"/>
                    </a:cxn>
                    <a:cxn ang="0">
                      <a:pos x="0" y="5"/>
                    </a:cxn>
                    <a:cxn ang="0">
                      <a:pos x="2" y="2"/>
                    </a:cxn>
                    <a:cxn ang="0">
                      <a:pos x="4" y="1"/>
                    </a:cxn>
                    <a:cxn ang="0">
                      <a:pos x="6" y="0"/>
                    </a:cxn>
                    <a:cxn ang="0">
                      <a:pos x="9" y="1"/>
                    </a:cxn>
                    <a:cxn ang="0">
                      <a:pos x="11" y="2"/>
                    </a:cxn>
                    <a:cxn ang="0">
                      <a:pos x="12" y="5"/>
                    </a:cxn>
                    <a:cxn ang="0">
                      <a:pos x="13" y="8"/>
                    </a:cxn>
                  </a:cxnLst>
                  <a:rect l="0" t="0" r="r" b="b"/>
                  <a:pathLst>
                    <a:path w="13" h="14">
                      <a:moveTo>
                        <a:pt x="13" y="8"/>
                      </a:moveTo>
                      <a:lnTo>
                        <a:pt x="12" y="10"/>
                      </a:lnTo>
                      <a:lnTo>
                        <a:pt x="11" y="12"/>
                      </a:lnTo>
                      <a:lnTo>
                        <a:pt x="9" y="13"/>
                      </a:lnTo>
                      <a:lnTo>
                        <a:pt x="6" y="14"/>
                      </a:lnTo>
                      <a:lnTo>
                        <a:pt x="4" y="13"/>
                      </a:lnTo>
                      <a:lnTo>
                        <a:pt x="2" y="12"/>
                      </a:lnTo>
                      <a:lnTo>
                        <a:pt x="0" y="10"/>
                      </a:lnTo>
                      <a:lnTo>
                        <a:pt x="0" y="8"/>
                      </a:lnTo>
                      <a:lnTo>
                        <a:pt x="0" y="5"/>
                      </a:lnTo>
                      <a:lnTo>
                        <a:pt x="2" y="2"/>
                      </a:lnTo>
                      <a:lnTo>
                        <a:pt x="4" y="1"/>
                      </a:lnTo>
                      <a:lnTo>
                        <a:pt x="6" y="0"/>
                      </a:lnTo>
                      <a:lnTo>
                        <a:pt x="9" y="1"/>
                      </a:lnTo>
                      <a:lnTo>
                        <a:pt x="11" y="2"/>
                      </a:lnTo>
                      <a:lnTo>
                        <a:pt x="12" y="5"/>
                      </a:lnTo>
                      <a:lnTo>
                        <a:pt x="13" y="8"/>
                      </a:lnTo>
                      <a:close/>
                    </a:path>
                  </a:pathLst>
                </a:custGeom>
                <a:solidFill>
                  <a:srgbClr val="D796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9" name="Freeform 290"/>
                <p:cNvSpPr>
                  <a:spLocks/>
                </p:cNvSpPr>
                <p:nvPr/>
              </p:nvSpPr>
              <p:spPr bwMode="auto">
                <a:xfrm>
                  <a:off x="4099" y="2266"/>
                  <a:ext cx="2" cy="1"/>
                </a:xfrm>
                <a:custGeom>
                  <a:avLst/>
                  <a:gdLst/>
                  <a:ahLst/>
                  <a:cxnLst>
                    <a:cxn ang="0">
                      <a:pos x="11" y="7"/>
                    </a:cxn>
                    <a:cxn ang="0">
                      <a:pos x="11" y="9"/>
                    </a:cxn>
                    <a:cxn ang="0">
                      <a:pos x="9" y="10"/>
                    </a:cxn>
                    <a:cxn ang="0">
                      <a:pos x="8" y="11"/>
                    </a:cxn>
                    <a:cxn ang="0">
                      <a:pos x="5" y="12"/>
                    </a:cxn>
                    <a:cxn ang="0">
                      <a:pos x="3" y="11"/>
                    </a:cxn>
                    <a:cxn ang="0">
                      <a:pos x="1" y="10"/>
                    </a:cxn>
                    <a:cxn ang="0">
                      <a:pos x="0" y="9"/>
                    </a:cxn>
                    <a:cxn ang="0">
                      <a:pos x="0" y="7"/>
                    </a:cxn>
                    <a:cxn ang="0">
                      <a:pos x="0" y="5"/>
                    </a:cxn>
                    <a:cxn ang="0">
                      <a:pos x="1" y="2"/>
                    </a:cxn>
                    <a:cxn ang="0">
                      <a:pos x="3" y="1"/>
                    </a:cxn>
                    <a:cxn ang="0">
                      <a:pos x="5" y="0"/>
                    </a:cxn>
                    <a:cxn ang="0">
                      <a:pos x="8" y="1"/>
                    </a:cxn>
                    <a:cxn ang="0">
                      <a:pos x="9" y="2"/>
                    </a:cxn>
                    <a:cxn ang="0">
                      <a:pos x="11" y="5"/>
                    </a:cxn>
                    <a:cxn ang="0">
                      <a:pos x="11" y="7"/>
                    </a:cxn>
                  </a:cxnLst>
                  <a:rect l="0" t="0" r="r" b="b"/>
                  <a:pathLst>
                    <a:path w="11" h="12">
                      <a:moveTo>
                        <a:pt x="11" y="7"/>
                      </a:moveTo>
                      <a:lnTo>
                        <a:pt x="11" y="9"/>
                      </a:lnTo>
                      <a:lnTo>
                        <a:pt x="9" y="10"/>
                      </a:lnTo>
                      <a:lnTo>
                        <a:pt x="8" y="11"/>
                      </a:lnTo>
                      <a:lnTo>
                        <a:pt x="5" y="12"/>
                      </a:lnTo>
                      <a:lnTo>
                        <a:pt x="3" y="11"/>
                      </a:lnTo>
                      <a:lnTo>
                        <a:pt x="1" y="10"/>
                      </a:lnTo>
                      <a:lnTo>
                        <a:pt x="0" y="9"/>
                      </a:lnTo>
                      <a:lnTo>
                        <a:pt x="0" y="7"/>
                      </a:lnTo>
                      <a:lnTo>
                        <a:pt x="0" y="5"/>
                      </a:lnTo>
                      <a:lnTo>
                        <a:pt x="1" y="2"/>
                      </a:lnTo>
                      <a:lnTo>
                        <a:pt x="3" y="1"/>
                      </a:lnTo>
                      <a:lnTo>
                        <a:pt x="5" y="0"/>
                      </a:lnTo>
                      <a:lnTo>
                        <a:pt x="8" y="1"/>
                      </a:lnTo>
                      <a:lnTo>
                        <a:pt x="9" y="2"/>
                      </a:lnTo>
                      <a:lnTo>
                        <a:pt x="11" y="5"/>
                      </a:lnTo>
                      <a:lnTo>
                        <a:pt x="11" y="7"/>
                      </a:lnTo>
                      <a:close/>
                    </a:path>
                  </a:pathLst>
                </a:custGeom>
                <a:solidFill>
                  <a:srgbClr val="D796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0" name="Freeform 291"/>
                <p:cNvSpPr>
                  <a:spLocks/>
                </p:cNvSpPr>
                <p:nvPr/>
              </p:nvSpPr>
              <p:spPr bwMode="auto">
                <a:xfrm>
                  <a:off x="4099" y="2266"/>
                  <a:ext cx="1" cy="1"/>
                </a:xfrm>
                <a:custGeom>
                  <a:avLst/>
                  <a:gdLst/>
                  <a:ahLst/>
                  <a:cxnLst>
                    <a:cxn ang="0">
                      <a:pos x="9" y="6"/>
                    </a:cxn>
                    <a:cxn ang="0">
                      <a:pos x="9" y="7"/>
                    </a:cxn>
                    <a:cxn ang="0">
                      <a:pos x="8" y="8"/>
                    </a:cxn>
                    <a:cxn ang="0">
                      <a:pos x="5" y="9"/>
                    </a:cxn>
                    <a:cxn ang="0">
                      <a:pos x="4" y="10"/>
                    </a:cxn>
                    <a:cxn ang="0">
                      <a:pos x="2" y="9"/>
                    </a:cxn>
                    <a:cxn ang="0">
                      <a:pos x="1" y="8"/>
                    </a:cxn>
                    <a:cxn ang="0">
                      <a:pos x="0" y="7"/>
                    </a:cxn>
                    <a:cxn ang="0">
                      <a:pos x="0" y="6"/>
                    </a:cxn>
                    <a:cxn ang="0">
                      <a:pos x="0" y="4"/>
                    </a:cxn>
                    <a:cxn ang="0">
                      <a:pos x="1" y="3"/>
                    </a:cxn>
                    <a:cxn ang="0">
                      <a:pos x="2" y="1"/>
                    </a:cxn>
                    <a:cxn ang="0">
                      <a:pos x="4" y="0"/>
                    </a:cxn>
                    <a:cxn ang="0">
                      <a:pos x="5" y="1"/>
                    </a:cxn>
                    <a:cxn ang="0">
                      <a:pos x="8" y="3"/>
                    </a:cxn>
                    <a:cxn ang="0">
                      <a:pos x="9" y="4"/>
                    </a:cxn>
                    <a:cxn ang="0">
                      <a:pos x="9" y="6"/>
                    </a:cxn>
                  </a:cxnLst>
                  <a:rect l="0" t="0" r="r" b="b"/>
                  <a:pathLst>
                    <a:path w="9" h="10">
                      <a:moveTo>
                        <a:pt x="9" y="6"/>
                      </a:moveTo>
                      <a:lnTo>
                        <a:pt x="9" y="7"/>
                      </a:lnTo>
                      <a:lnTo>
                        <a:pt x="8" y="8"/>
                      </a:lnTo>
                      <a:lnTo>
                        <a:pt x="5" y="9"/>
                      </a:lnTo>
                      <a:lnTo>
                        <a:pt x="4" y="10"/>
                      </a:lnTo>
                      <a:lnTo>
                        <a:pt x="2" y="9"/>
                      </a:lnTo>
                      <a:lnTo>
                        <a:pt x="1" y="8"/>
                      </a:lnTo>
                      <a:lnTo>
                        <a:pt x="0" y="7"/>
                      </a:lnTo>
                      <a:lnTo>
                        <a:pt x="0" y="6"/>
                      </a:lnTo>
                      <a:lnTo>
                        <a:pt x="0" y="4"/>
                      </a:lnTo>
                      <a:lnTo>
                        <a:pt x="1" y="3"/>
                      </a:lnTo>
                      <a:lnTo>
                        <a:pt x="2" y="1"/>
                      </a:lnTo>
                      <a:lnTo>
                        <a:pt x="4" y="0"/>
                      </a:lnTo>
                      <a:lnTo>
                        <a:pt x="5" y="1"/>
                      </a:lnTo>
                      <a:lnTo>
                        <a:pt x="8" y="3"/>
                      </a:lnTo>
                      <a:lnTo>
                        <a:pt x="9" y="4"/>
                      </a:lnTo>
                      <a:lnTo>
                        <a:pt x="9" y="6"/>
                      </a:lnTo>
                      <a:close/>
                    </a:path>
                  </a:pathLst>
                </a:custGeom>
                <a:solidFill>
                  <a:srgbClr val="D796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1" name="Freeform 292"/>
                <p:cNvSpPr>
                  <a:spLocks/>
                </p:cNvSpPr>
                <p:nvPr/>
              </p:nvSpPr>
              <p:spPr bwMode="auto">
                <a:xfrm>
                  <a:off x="4100" y="2266"/>
                  <a:ext cx="1" cy="1"/>
                </a:xfrm>
                <a:custGeom>
                  <a:avLst/>
                  <a:gdLst/>
                  <a:ahLst/>
                  <a:cxnLst>
                    <a:cxn ang="0">
                      <a:pos x="7" y="3"/>
                    </a:cxn>
                    <a:cxn ang="0">
                      <a:pos x="6" y="5"/>
                    </a:cxn>
                    <a:cxn ang="0">
                      <a:pos x="3" y="6"/>
                    </a:cxn>
                    <a:cxn ang="0">
                      <a:pos x="1" y="5"/>
                    </a:cxn>
                    <a:cxn ang="0">
                      <a:pos x="0" y="3"/>
                    </a:cxn>
                    <a:cxn ang="0">
                      <a:pos x="1" y="0"/>
                    </a:cxn>
                    <a:cxn ang="0">
                      <a:pos x="3" y="0"/>
                    </a:cxn>
                    <a:cxn ang="0">
                      <a:pos x="6" y="0"/>
                    </a:cxn>
                    <a:cxn ang="0">
                      <a:pos x="7" y="3"/>
                    </a:cxn>
                  </a:cxnLst>
                  <a:rect l="0" t="0" r="r" b="b"/>
                  <a:pathLst>
                    <a:path w="7" h="6">
                      <a:moveTo>
                        <a:pt x="7" y="3"/>
                      </a:moveTo>
                      <a:lnTo>
                        <a:pt x="6" y="5"/>
                      </a:lnTo>
                      <a:lnTo>
                        <a:pt x="3" y="6"/>
                      </a:lnTo>
                      <a:lnTo>
                        <a:pt x="1" y="5"/>
                      </a:lnTo>
                      <a:lnTo>
                        <a:pt x="0" y="3"/>
                      </a:lnTo>
                      <a:lnTo>
                        <a:pt x="1" y="0"/>
                      </a:lnTo>
                      <a:lnTo>
                        <a:pt x="3" y="0"/>
                      </a:lnTo>
                      <a:lnTo>
                        <a:pt x="6" y="0"/>
                      </a:lnTo>
                      <a:lnTo>
                        <a:pt x="7" y="3"/>
                      </a:lnTo>
                      <a:close/>
                    </a:path>
                  </a:pathLst>
                </a:custGeom>
                <a:solidFill>
                  <a:srgbClr val="D797B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2" name="Freeform 293"/>
                <p:cNvSpPr>
                  <a:spLocks/>
                </p:cNvSpPr>
                <p:nvPr/>
              </p:nvSpPr>
              <p:spPr bwMode="auto">
                <a:xfrm>
                  <a:off x="4100" y="2266"/>
                  <a:ext cx="1" cy="1"/>
                </a:xfrm>
                <a:custGeom>
                  <a:avLst/>
                  <a:gdLst/>
                  <a:ahLst/>
                  <a:cxnLst>
                    <a:cxn ang="0">
                      <a:pos x="5" y="2"/>
                    </a:cxn>
                    <a:cxn ang="0">
                      <a:pos x="3" y="3"/>
                    </a:cxn>
                    <a:cxn ang="0">
                      <a:pos x="2" y="4"/>
                    </a:cxn>
                    <a:cxn ang="0">
                      <a:pos x="1" y="3"/>
                    </a:cxn>
                    <a:cxn ang="0">
                      <a:pos x="0" y="2"/>
                    </a:cxn>
                    <a:cxn ang="0">
                      <a:pos x="1" y="0"/>
                    </a:cxn>
                    <a:cxn ang="0">
                      <a:pos x="2" y="0"/>
                    </a:cxn>
                    <a:cxn ang="0">
                      <a:pos x="3" y="0"/>
                    </a:cxn>
                    <a:cxn ang="0">
                      <a:pos x="5" y="2"/>
                    </a:cxn>
                  </a:cxnLst>
                  <a:rect l="0" t="0" r="r" b="b"/>
                  <a:pathLst>
                    <a:path w="5" h="4">
                      <a:moveTo>
                        <a:pt x="5" y="2"/>
                      </a:moveTo>
                      <a:lnTo>
                        <a:pt x="3" y="3"/>
                      </a:lnTo>
                      <a:lnTo>
                        <a:pt x="2" y="4"/>
                      </a:lnTo>
                      <a:lnTo>
                        <a:pt x="1" y="3"/>
                      </a:lnTo>
                      <a:lnTo>
                        <a:pt x="0" y="2"/>
                      </a:lnTo>
                      <a:lnTo>
                        <a:pt x="1" y="0"/>
                      </a:lnTo>
                      <a:lnTo>
                        <a:pt x="2" y="0"/>
                      </a:lnTo>
                      <a:lnTo>
                        <a:pt x="3" y="0"/>
                      </a:lnTo>
                      <a:lnTo>
                        <a:pt x="5" y="2"/>
                      </a:lnTo>
                      <a:close/>
                    </a:path>
                  </a:pathLst>
                </a:custGeom>
                <a:solidFill>
                  <a:srgbClr val="D797B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3" name="Freeform 294"/>
                <p:cNvSpPr>
                  <a:spLocks/>
                </p:cNvSpPr>
                <p:nvPr/>
              </p:nvSpPr>
              <p:spPr bwMode="auto">
                <a:xfrm>
                  <a:off x="4100" y="2266"/>
                  <a:ext cx="1" cy="1"/>
                </a:xfrm>
                <a:custGeom>
                  <a:avLst/>
                  <a:gdLst/>
                  <a:ahLst/>
                  <a:cxnLst>
                    <a:cxn ang="0">
                      <a:pos x="2" y="1"/>
                    </a:cxn>
                    <a:cxn ang="0">
                      <a:pos x="2" y="1"/>
                    </a:cxn>
                    <a:cxn ang="0">
                      <a:pos x="1" y="2"/>
                    </a:cxn>
                    <a:cxn ang="0">
                      <a:pos x="0" y="1"/>
                    </a:cxn>
                    <a:cxn ang="0">
                      <a:pos x="0" y="1"/>
                    </a:cxn>
                    <a:cxn ang="0">
                      <a:pos x="0" y="0"/>
                    </a:cxn>
                    <a:cxn ang="0">
                      <a:pos x="1" y="0"/>
                    </a:cxn>
                    <a:cxn ang="0">
                      <a:pos x="2" y="0"/>
                    </a:cxn>
                    <a:cxn ang="0">
                      <a:pos x="2" y="1"/>
                    </a:cxn>
                  </a:cxnLst>
                  <a:rect l="0" t="0" r="r" b="b"/>
                  <a:pathLst>
                    <a:path w="2" h="2">
                      <a:moveTo>
                        <a:pt x="2" y="1"/>
                      </a:moveTo>
                      <a:lnTo>
                        <a:pt x="2" y="1"/>
                      </a:lnTo>
                      <a:lnTo>
                        <a:pt x="1" y="2"/>
                      </a:lnTo>
                      <a:lnTo>
                        <a:pt x="0" y="1"/>
                      </a:lnTo>
                      <a:lnTo>
                        <a:pt x="0" y="1"/>
                      </a:lnTo>
                      <a:lnTo>
                        <a:pt x="0" y="0"/>
                      </a:lnTo>
                      <a:lnTo>
                        <a:pt x="1" y="0"/>
                      </a:lnTo>
                      <a:lnTo>
                        <a:pt x="2" y="0"/>
                      </a:lnTo>
                      <a:lnTo>
                        <a:pt x="2" y="1"/>
                      </a:lnTo>
                      <a:close/>
                    </a:path>
                  </a:pathLst>
                </a:custGeom>
                <a:solidFill>
                  <a:srgbClr val="D797B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5" name="Freeform 362"/>
                <p:cNvSpPr>
                  <a:spLocks/>
                </p:cNvSpPr>
                <p:nvPr/>
              </p:nvSpPr>
              <p:spPr bwMode="auto">
                <a:xfrm>
                  <a:off x="3908" y="2590"/>
                  <a:ext cx="118" cy="143"/>
                </a:xfrm>
                <a:custGeom>
                  <a:avLst/>
                  <a:gdLst/>
                  <a:ahLst/>
                  <a:cxnLst>
                    <a:cxn ang="0">
                      <a:pos x="0" y="28"/>
                    </a:cxn>
                    <a:cxn ang="0">
                      <a:pos x="544" y="1282"/>
                    </a:cxn>
                    <a:cxn ang="0">
                      <a:pos x="1066" y="0"/>
                    </a:cxn>
                    <a:cxn ang="0">
                      <a:pos x="0" y="28"/>
                    </a:cxn>
                  </a:cxnLst>
                  <a:rect l="0" t="0" r="r" b="b"/>
                  <a:pathLst>
                    <a:path w="1066" h="1282">
                      <a:moveTo>
                        <a:pt x="0" y="28"/>
                      </a:moveTo>
                      <a:lnTo>
                        <a:pt x="544" y="1282"/>
                      </a:lnTo>
                      <a:lnTo>
                        <a:pt x="1066"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2" name="Freeform 403"/>
                <p:cNvSpPr>
                  <a:spLocks/>
                </p:cNvSpPr>
                <p:nvPr/>
              </p:nvSpPr>
              <p:spPr bwMode="auto">
                <a:xfrm>
                  <a:off x="3424" y="3840"/>
                  <a:ext cx="530" cy="210"/>
                </a:xfrm>
                <a:custGeom>
                  <a:avLst/>
                  <a:gdLst/>
                  <a:ahLst/>
                  <a:cxnLst>
                    <a:cxn ang="0">
                      <a:pos x="4759" y="1043"/>
                    </a:cxn>
                    <a:cxn ang="0">
                      <a:pos x="4696" y="1182"/>
                    </a:cxn>
                    <a:cxn ang="0">
                      <a:pos x="4583" y="1314"/>
                    </a:cxn>
                    <a:cxn ang="0">
                      <a:pos x="4425" y="1436"/>
                    </a:cxn>
                    <a:cxn ang="0">
                      <a:pos x="4226" y="1548"/>
                    </a:cxn>
                    <a:cxn ang="0">
                      <a:pos x="3989" y="1645"/>
                    </a:cxn>
                    <a:cxn ang="0">
                      <a:pos x="3719" y="1730"/>
                    </a:cxn>
                    <a:cxn ang="0">
                      <a:pos x="3419" y="1798"/>
                    </a:cxn>
                    <a:cxn ang="0">
                      <a:pos x="3095" y="1848"/>
                    </a:cxn>
                    <a:cxn ang="0">
                      <a:pos x="2748" y="1880"/>
                    </a:cxn>
                    <a:cxn ang="0">
                      <a:pos x="2385" y="1891"/>
                    </a:cxn>
                    <a:cxn ang="0">
                      <a:pos x="2022" y="1880"/>
                    </a:cxn>
                    <a:cxn ang="0">
                      <a:pos x="1676" y="1848"/>
                    </a:cxn>
                    <a:cxn ang="0">
                      <a:pos x="1351" y="1798"/>
                    </a:cxn>
                    <a:cxn ang="0">
                      <a:pos x="1052" y="1730"/>
                    </a:cxn>
                    <a:cxn ang="0">
                      <a:pos x="782" y="1645"/>
                    </a:cxn>
                    <a:cxn ang="0">
                      <a:pos x="545" y="1548"/>
                    </a:cxn>
                    <a:cxn ang="0">
                      <a:pos x="345" y="1436"/>
                    </a:cxn>
                    <a:cxn ang="0">
                      <a:pos x="188" y="1314"/>
                    </a:cxn>
                    <a:cxn ang="0">
                      <a:pos x="75" y="1182"/>
                    </a:cxn>
                    <a:cxn ang="0">
                      <a:pos x="12" y="1043"/>
                    </a:cxn>
                    <a:cxn ang="0">
                      <a:pos x="3" y="897"/>
                    </a:cxn>
                    <a:cxn ang="0">
                      <a:pos x="48" y="755"/>
                    </a:cxn>
                    <a:cxn ang="0">
                      <a:pos x="145" y="620"/>
                    </a:cxn>
                    <a:cxn ang="0">
                      <a:pos x="287" y="495"/>
                    </a:cxn>
                    <a:cxn ang="0">
                      <a:pos x="474" y="380"/>
                    </a:cxn>
                    <a:cxn ang="0">
                      <a:pos x="699" y="277"/>
                    </a:cxn>
                    <a:cxn ang="0">
                      <a:pos x="959" y="188"/>
                    </a:cxn>
                    <a:cxn ang="0">
                      <a:pos x="1248" y="114"/>
                    </a:cxn>
                    <a:cxn ang="0">
                      <a:pos x="1565" y="57"/>
                    </a:cxn>
                    <a:cxn ang="0">
                      <a:pos x="1905" y="19"/>
                    </a:cxn>
                    <a:cxn ang="0">
                      <a:pos x="2262" y="1"/>
                    </a:cxn>
                    <a:cxn ang="0">
                      <a:pos x="2629" y="5"/>
                    </a:cxn>
                    <a:cxn ang="0">
                      <a:pos x="2982" y="30"/>
                    </a:cxn>
                    <a:cxn ang="0">
                      <a:pos x="3314" y="75"/>
                    </a:cxn>
                    <a:cxn ang="0">
                      <a:pos x="3622" y="137"/>
                    </a:cxn>
                    <a:cxn ang="0">
                      <a:pos x="3903" y="216"/>
                    </a:cxn>
                    <a:cxn ang="0">
                      <a:pos x="4151" y="310"/>
                    </a:cxn>
                    <a:cxn ang="0">
                      <a:pos x="4364" y="417"/>
                    </a:cxn>
                    <a:cxn ang="0">
                      <a:pos x="4536" y="536"/>
                    </a:cxn>
                    <a:cxn ang="0">
                      <a:pos x="4663" y="664"/>
                    </a:cxn>
                    <a:cxn ang="0">
                      <a:pos x="4743" y="801"/>
                    </a:cxn>
                    <a:cxn ang="0">
                      <a:pos x="4771" y="945"/>
                    </a:cxn>
                  </a:cxnLst>
                  <a:rect l="0" t="0" r="r" b="b"/>
                  <a:pathLst>
                    <a:path w="4771" h="1891">
                      <a:moveTo>
                        <a:pt x="4771" y="945"/>
                      </a:moveTo>
                      <a:lnTo>
                        <a:pt x="4767" y="994"/>
                      </a:lnTo>
                      <a:lnTo>
                        <a:pt x="4759" y="1043"/>
                      </a:lnTo>
                      <a:lnTo>
                        <a:pt x="4743" y="1090"/>
                      </a:lnTo>
                      <a:lnTo>
                        <a:pt x="4722" y="1136"/>
                      </a:lnTo>
                      <a:lnTo>
                        <a:pt x="4696" y="1182"/>
                      </a:lnTo>
                      <a:lnTo>
                        <a:pt x="4663" y="1227"/>
                      </a:lnTo>
                      <a:lnTo>
                        <a:pt x="4626" y="1271"/>
                      </a:lnTo>
                      <a:lnTo>
                        <a:pt x="4583" y="1314"/>
                      </a:lnTo>
                      <a:lnTo>
                        <a:pt x="4536" y="1355"/>
                      </a:lnTo>
                      <a:lnTo>
                        <a:pt x="4483" y="1396"/>
                      </a:lnTo>
                      <a:lnTo>
                        <a:pt x="4425" y="1436"/>
                      </a:lnTo>
                      <a:lnTo>
                        <a:pt x="4364" y="1474"/>
                      </a:lnTo>
                      <a:lnTo>
                        <a:pt x="4297" y="1511"/>
                      </a:lnTo>
                      <a:lnTo>
                        <a:pt x="4226" y="1548"/>
                      </a:lnTo>
                      <a:lnTo>
                        <a:pt x="4151" y="1582"/>
                      </a:lnTo>
                      <a:lnTo>
                        <a:pt x="4072" y="1614"/>
                      </a:lnTo>
                      <a:lnTo>
                        <a:pt x="3989" y="1645"/>
                      </a:lnTo>
                      <a:lnTo>
                        <a:pt x="3903" y="1675"/>
                      </a:lnTo>
                      <a:lnTo>
                        <a:pt x="3812" y="1703"/>
                      </a:lnTo>
                      <a:lnTo>
                        <a:pt x="3719" y="1730"/>
                      </a:lnTo>
                      <a:lnTo>
                        <a:pt x="3622" y="1754"/>
                      </a:lnTo>
                      <a:lnTo>
                        <a:pt x="3523" y="1777"/>
                      </a:lnTo>
                      <a:lnTo>
                        <a:pt x="3419" y="1798"/>
                      </a:lnTo>
                      <a:lnTo>
                        <a:pt x="3314" y="1816"/>
                      </a:lnTo>
                      <a:lnTo>
                        <a:pt x="3206" y="1834"/>
                      </a:lnTo>
                      <a:lnTo>
                        <a:pt x="3095" y="1848"/>
                      </a:lnTo>
                      <a:lnTo>
                        <a:pt x="2982" y="1861"/>
                      </a:lnTo>
                      <a:lnTo>
                        <a:pt x="2866" y="1872"/>
                      </a:lnTo>
                      <a:lnTo>
                        <a:pt x="2748" y="1880"/>
                      </a:lnTo>
                      <a:lnTo>
                        <a:pt x="2629" y="1887"/>
                      </a:lnTo>
                      <a:lnTo>
                        <a:pt x="2508" y="1890"/>
                      </a:lnTo>
                      <a:lnTo>
                        <a:pt x="2385" y="1891"/>
                      </a:lnTo>
                      <a:lnTo>
                        <a:pt x="2262" y="1890"/>
                      </a:lnTo>
                      <a:lnTo>
                        <a:pt x="2142" y="1887"/>
                      </a:lnTo>
                      <a:lnTo>
                        <a:pt x="2022" y="1880"/>
                      </a:lnTo>
                      <a:lnTo>
                        <a:pt x="1905" y="1872"/>
                      </a:lnTo>
                      <a:lnTo>
                        <a:pt x="1789" y="1861"/>
                      </a:lnTo>
                      <a:lnTo>
                        <a:pt x="1676" y="1848"/>
                      </a:lnTo>
                      <a:lnTo>
                        <a:pt x="1565" y="1834"/>
                      </a:lnTo>
                      <a:lnTo>
                        <a:pt x="1456" y="1816"/>
                      </a:lnTo>
                      <a:lnTo>
                        <a:pt x="1351" y="1798"/>
                      </a:lnTo>
                      <a:lnTo>
                        <a:pt x="1248" y="1777"/>
                      </a:lnTo>
                      <a:lnTo>
                        <a:pt x="1148" y="1754"/>
                      </a:lnTo>
                      <a:lnTo>
                        <a:pt x="1052" y="1730"/>
                      </a:lnTo>
                      <a:lnTo>
                        <a:pt x="959" y="1703"/>
                      </a:lnTo>
                      <a:lnTo>
                        <a:pt x="867" y="1675"/>
                      </a:lnTo>
                      <a:lnTo>
                        <a:pt x="782" y="1645"/>
                      </a:lnTo>
                      <a:lnTo>
                        <a:pt x="699" y="1614"/>
                      </a:lnTo>
                      <a:lnTo>
                        <a:pt x="620" y="1582"/>
                      </a:lnTo>
                      <a:lnTo>
                        <a:pt x="545" y="1548"/>
                      </a:lnTo>
                      <a:lnTo>
                        <a:pt x="474" y="1511"/>
                      </a:lnTo>
                      <a:lnTo>
                        <a:pt x="407" y="1474"/>
                      </a:lnTo>
                      <a:lnTo>
                        <a:pt x="345" y="1436"/>
                      </a:lnTo>
                      <a:lnTo>
                        <a:pt x="287" y="1396"/>
                      </a:lnTo>
                      <a:lnTo>
                        <a:pt x="235" y="1355"/>
                      </a:lnTo>
                      <a:lnTo>
                        <a:pt x="188" y="1314"/>
                      </a:lnTo>
                      <a:lnTo>
                        <a:pt x="145" y="1271"/>
                      </a:lnTo>
                      <a:lnTo>
                        <a:pt x="107" y="1227"/>
                      </a:lnTo>
                      <a:lnTo>
                        <a:pt x="75" y="1182"/>
                      </a:lnTo>
                      <a:lnTo>
                        <a:pt x="48" y="1136"/>
                      </a:lnTo>
                      <a:lnTo>
                        <a:pt x="27" y="1090"/>
                      </a:lnTo>
                      <a:lnTo>
                        <a:pt x="12" y="1043"/>
                      </a:lnTo>
                      <a:lnTo>
                        <a:pt x="3" y="994"/>
                      </a:lnTo>
                      <a:lnTo>
                        <a:pt x="0" y="945"/>
                      </a:lnTo>
                      <a:lnTo>
                        <a:pt x="3" y="897"/>
                      </a:lnTo>
                      <a:lnTo>
                        <a:pt x="12" y="848"/>
                      </a:lnTo>
                      <a:lnTo>
                        <a:pt x="27" y="801"/>
                      </a:lnTo>
                      <a:lnTo>
                        <a:pt x="48" y="755"/>
                      </a:lnTo>
                      <a:lnTo>
                        <a:pt x="75" y="709"/>
                      </a:lnTo>
                      <a:lnTo>
                        <a:pt x="107" y="664"/>
                      </a:lnTo>
                      <a:lnTo>
                        <a:pt x="145" y="620"/>
                      </a:lnTo>
                      <a:lnTo>
                        <a:pt x="188" y="577"/>
                      </a:lnTo>
                      <a:lnTo>
                        <a:pt x="235" y="536"/>
                      </a:lnTo>
                      <a:lnTo>
                        <a:pt x="287" y="495"/>
                      </a:lnTo>
                      <a:lnTo>
                        <a:pt x="345" y="456"/>
                      </a:lnTo>
                      <a:lnTo>
                        <a:pt x="407" y="417"/>
                      </a:lnTo>
                      <a:lnTo>
                        <a:pt x="474" y="380"/>
                      </a:lnTo>
                      <a:lnTo>
                        <a:pt x="545" y="344"/>
                      </a:lnTo>
                      <a:lnTo>
                        <a:pt x="620" y="310"/>
                      </a:lnTo>
                      <a:lnTo>
                        <a:pt x="699" y="277"/>
                      </a:lnTo>
                      <a:lnTo>
                        <a:pt x="782" y="246"/>
                      </a:lnTo>
                      <a:lnTo>
                        <a:pt x="867" y="216"/>
                      </a:lnTo>
                      <a:lnTo>
                        <a:pt x="959" y="188"/>
                      </a:lnTo>
                      <a:lnTo>
                        <a:pt x="1052" y="161"/>
                      </a:lnTo>
                      <a:lnTo>
                        <a:pt x="1148" y="137"/>
                      </a:lnTo>
                      <a:lnTo>
                        <a:pt x="1248" y="114"/>
                      </a:lnTo>
                      <a:lnTo>
                        <a:pt x="1351" y="93"/>
                      </a:lnTo>
                      <a:lnTo>
                        <a:pt x="1456" y="75"/>
                      </a:lnTo>
                      <a:lnTo>
                        <a:pt x="1565" y="57"/>
                      </a:lnTo>
                      <a:lnTo>
                        <a:pt x="1676" y="43"/>
                      </a:lnTo>
                      <a:lnTo>
                        <a:pt x="1789" y="30"/>
                      </a:lnTo>
                      <a:lnTo>
                        <a:pt x="1905" y="19"/>
                      </a:lnTo>
                      <a:lnTo>
                        <a:pt x="2022" y="11"/>
                      </a:lnTo>
                      <a:lnTo>
                        <a:pt x="2142" y="5"/>
                      </a:lnTo>
                      <a:lnTo>
                        <a:pt x="2262" y="1"/>
                      </a:lnTo>
                      <a:lnTo>
                        <a:pt x="2385" y="0"/>
                      </a:lnTo>
                      <a:lnTo>
                        <a:pt x="2508" y="1"/>
                      </a:lnTo>
                      <a:lnTo>
                        <a:pt x="2629" y="5"/>
                      </a:lnTo>
                      <a:lnTo>
                        <a:pt x="2748" y="11"/>
                      </a:lnTo>
                      <a:lnTo>
                        <a:pt x="2866" y="19"/>
                      </a:lnTo>
                      <a:lnTo>
                        <a:pt x="2982" y="30"/>
                      </a:lnTo>
                      <a:lnTo>
                        <a:pt x="3095" y="43"/>
                      </a:lnTo>
                      <a:lnTo>
                        <a:pt x="3206" y="57"/>
                      </a:lnTo>
                      <a:lnTo>
                        <a:pt x="3314" y="75"/>
                      </a:lnTo>
                      <a:lnTo>
                        <a:pt x="3419" y="93"/>
                      </a:lnTo>
                      <a:lnTo>
                        <a:pt x="3523" y="114"/>
                      </a:lnTo>
                      <a:lnTo>
                        <a:pt x="3622" y="137"/>
                      </a:lnTo>
                      <a:lnTo>
                        <a:pt x="3719" y="161"/>
                      </a:lnTo>
                      <a:lnTo>
                        <a:pt x="3812" y="188"/>
                      </a:lnTo>
                      <a:lnTo>
                        <a:pt x="3903" y="216"/>
                      </a:lnTo>
                      <a:lnTo>
                        <a:pt x="3989" y="246"/>
                      </a:lnTo>
                      <a:lnTo>
                        <a:pt x="4072" y="277"/>
                      </a:lnTo>
                      <a:lnTo>
                        <a:pt x="4151" y="310"/>
                      </a:lnTo>
                      <a:lnTo>
                        <a:pt x="4226" y="344"/>
                      </a:lnTo>
                      <a:lnTo>
                        <a:pt x="4297" y="380"/>
                      </a:lnTo>
                      <a:lnTo>
                        <a:pt x="4364" y="417"/>
                      </a:lnTo>
                      <a:lnTo>
                        <a:pt x="4425" y="456"/>
                      </a:lnTo>
                      <a:lnTo>
                        <a:pt x="4483" y="495"/>
                      </a:lnTo>
                      <a:lnTo>
                        <a:pt x="4536" y="536"/>
                      </a:lnTo>
                      <a:lnTo>
                        <a:pt x="4583" y="577"/>
                      </a:lnTo>
                      <a:lnTo>
                        <a:pt x="4626" y="620"/>
                      </a:lnTo>
                      <a:lnTo>
                        <a:pt x="4663" y="664"/>
                      </a:lnTo>
                      <a:lnTo>
                        <a:pt x="4696" y="709"/>
                      </a:lnTo>
                      <a:lnTo>
                        <a:pt x="4722" y="755"/>
                      </a:lnTo>
                      <a:lnTo>
                        <a:pt x="4743" y="801"/>
                      </a:lnTo>
                      <a:lnTo>
                        <a:pt x="4759" y="848"/>
                      </a:lnTo>
                      <a:lnTo>
                        <a:pt x="4767" y="897"/>
                      </a:lnTo>
                      <a:lnTo>
                        <a:pt x="4771" y="945"/>
                      </a:lnTo>
                      <a:close/>
                    </a:path>
                  </a:pathLst>
                </a:custGeom>
                <a:solidFill>
                  <a:srgbClr val="D7DBE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3" name="Freeform 404"/>
                <p:cNvSpPr>
                  <a:spLocks/>
                </p:cNvSpPr>
                <p:nvPr/>
              </p:nvSpPr>
              <p:spPr bwMode="auto">
                <a:xfrm>
                  <a:off x="3488" y="3603"/>
                  <a:ext cx="29" cy="302"/>
                </a:xfrm>
                <a:custGeom>
                  <a:avLst/>
                  <a:gdLst/>
                  <a:ahLst/>
                  <a:cxnLst>
                    <a:cxn ang="0">
                      <a:pos x="0" y="2605"/>
                    </a:cxn>
                    <a:cxn ang="0">
                      <a:pos x="6" y="2630"/>
                    </a:cxn>
                    <a:cxn ang="0">
                      <a:pos x="15" y="2653"/>
                    </a:cxn>
                    <a:cxn ang="0">
                      <a:pos x="29" y="2674"/>
                    </a:cxn>
                    <a:cxn ang="0">
                      <a:pos x="46" y="2691"/>
                    </a:cxn>
                    <a:cxn ang="0">
                      <a:pos x="67" y="2705"/>
                    </a:cxn>
                    <a:cxn ang="0">
                      <a:pos x="89" y="2715"/>
                    </a:cxn>
                    <a:cxn ang="0">
                      <a:pos x="114" y="2720"/>
                    </a:cxn>
                    <a:cxn ang="0">
                      <a:pos x="140" y="2720"/>
                    </a:cxn>
                    <a:cxn ang="0">
                      <a:pos x="166" y="2715"/>
                    </a:cxn>
                    <a:cxn ang="0">
                      <a:pos x="189" y="2705"/>
                    </a:cxn>
                    <a:cxn ang="0">
                      <a:pos x="208" y="2691"/>
                    </a:cxn>
                    <a:cxn ang="0">
                      <a:pos x="226" y="2674"/>
                    </a:cxn>
                    <a:cxn ang="0">
                      <a:pos x="240" y="2653"/>
                    </a:cxn>
                    <a:cxn ang="0">
                      <a:pos x="249" y="2630"/>
                    </a:cxn>
                    <a:cxn ang="0">
                      <a:pos x="254" y="2605"/>
                    </a:cxn>
                    <a:cxn ang="0">
                      <a:pos x="256" y="128"/>
                    </a:cxn>
                    <a:cxn ang="0">
                      <a:pos x="252" y="102"/>
                    </a:cxn>
                    <a:cxn ang="0">
                      <a:pos x="246" y="79"/>
                    </a:cxn>
                    <a:cxn ang="0">
                      <a:pos x="234" y="57"/>
                    </a:cxn>
                    <a:cxn ang="0">
                      <a:pos x="218" y="38"/>
                    </a:cxn>
                    <a:cxn ang="0">
                      <a:pos x="199" y="22"/>
                    </a:cxn>
                    <a:cxn ang="0">
                      <a:pos x="177" y="11"/>
                    </a:cxn>
                    <a:cxn ang="0">
                      <a:pos x="154" y="3"/>
                    </a:cxn>
                    <a:cxn ang="0">
                      <a:pos x="127" y="0"/>
                    </a:cxn>
                    <a:cxn ang="0">
                      <a:pos x="102" y="3"/>
                    </a:cxn>
                    <a:cxn ang="0">
                      <a:pos x="78" y="11"/>
                    </a:cxn>
                    <a:cxn ang="0">
                      <a:pos x="56" y="22"/>
                    </a:cxn>
                    <a:cxn ang="0">
                      <a:pos x="37" y="38"/>
                    </a:cxn>
                    <a:cxn ang="0">
                      <a:pos x="22" y="57"/>
                    </a:cxn>
                    <a:cxn ang="0">
                      <a:pos x="10" y="79"/>
                    </a:cxn>
                    <a:cxn ang="0">
                      <a:pos x="2" y="102"/>
                    </a:cxn>
                    <a:cxn ang="0">
                      <a:pos x="0" y="128"/>
                    </a:cxn>
                  </a:cxnLst>
                  <a:rect l="0" t="0" r="r" b="b"/>
                  <a:pathLst>
                    <a:path w="256" h="2720">
                      <a:moveTo>
                        <a:pt x="0" y="2593"/>
                      </a:moveTo>
                      <a:lnTo>
                        <a:pt x="0" y="2605"/>
                      </a:lnTo>
                      <a:lnTo>
                        <a:pt x="2" y="2618"/>
                      </a:lnTo>
                      <a:lnTo>
                        <a:pt x="6" y="2630"/>
                      </a:lnTo>
                      <a:lnTo>
                        <a:pt x="10" y="2643"/>
                      </a:lnTo>
                      <a:lnTo>
                        <a:pt x="15" y="2653"/>
                      </a:lnTo>
                      <a:lnTo>
                        <a:pt x="22" y="2664"/>
                      </a:lnTo>
                      <a:lnTo>
                        <a:pt x="29" y="2674"/>
                      </a:lnTo>
                      <a:lnTo>
                        <a:pt x="37" y="2683"/>
                      </a:lnTo>
                      <a:lnTo>
                        <a:pt x="46" y="2691"/>
                      </a:lnTo>
                      <a:lnTo>
                        <a:pt x="56" y="2698"/>
                      </a:lnTo>
                      <a:lnTo>
                        <a:pt x="67" y="2705"/>
                      </a:lnTo>
                      <a:lnTo>
                        <a:pt x="78" y="2711"/>
                      </a:lnTo>
                      <a:lnTo>
                        <a:pt x="89" y="2715"/>
                      </a:lnTo>
                      <a:lnTo>
                        <a:pt x="102" y="2718"/>
                      </a:lnTo>
                      <a:lnTo>
                        <a:pt x="114" y="2720"/>
                      </a:lnTo>
                      <a:lnTo>
                        <a:pt x="127" y="2720"/>
                      </a:lnTo>
                      <a:lnTo>
                        <a:pt x="140" y="2720"/>
                      </a:lnTo>
                      <a:lnTo>
                        <a:pt x="154" y="2718"/>
                      </a:lnTo>
                      <a:lnTo>
                        <a:pt x="166" y="2715"/>
                      </a:lnTo>
                      <a:lnTo>
                        <a:pt x="177" y="2711"/>
                      </a:lnTo>
                      <a:lnTo>
                        <a:pt x="189" y="2705"/>
                      </a:lnTo>
                      <a:lnTo>
                        <a:pt x="199" y="2698"/>
                      </a:lnTo>
                      <a:lnTo>
                        <a:pt x="208" y="2691"/>
                      </a:lnTo>
                      <a:lnTo>
                        <a:pt x="218" y="2683"/>
                      </a:lnTo>
                      <a:lnTo>
                        <a:pt x="226" y="2674"/>
                      </a:lnTo>
                      <a:lnTo>
                        <a:pt x="234" y="2664"/>
                      </a:lnTo>
                      <a:lnTo>
                        <a:pt x="240" y="2653"/>
                      </a:lnTo>
                      <a:lnTo>
                        <a:pt x="246" y="2643"/>
                      </a:lnTo>
                      <a:lnTo>
                        <a:pt x="249" y="2630"/>
                      </a:lnTo>
                      <a:lnTo>
                        <a:pt x="252" y="2618"/>
                      </a:lnTo>
                      <a:lnTo>
                        <a:pt x="254" y="2605"/>
                      </a:lnTo>
                      <a:lnTo>
                        <a:pt x="256" y="2593"/>
                      </a:lnTo>
                      <a:lnTo>
                        <a:pt x="256" y="128"/>
                      </a:lnTo>
                      <a:lnTo>
                        <a:pt x="254" y="115"/>
                      </a:lnTo>
                      <a:lnTo>
                        <a:pt x="252" y="102"/>
                      </a:lnTo>
                      <a:lnTo>
                        <a:pt x="249" y="90"/>
                      </a:lnTo>
                      <a:lnTo>
                        <a:pt x="246" y="79"/>
                      </a:lnTo>
                      <a:lnTo>
                        <a:pt x="240" y="67"/>
                      </a:lnTo>
                      <a:lnTo>
                        <a:pt x="234" y="57"/>
                      </a:lnTo>
                      <a:lnTo>
                        <a:pt x="226" y="47"/>
                      </a:lnTo>
                      <a:lnTo>
                        <a:pt x="218" y="38"/>
                      </a:lnTo>
                      <a:lnTo>
                        <a:pt x="208" y="30"/>
                      </a:lnTo>
                      <a:lnTo>
                        <a:pt x="199" y="22"/>
                      </a:lnTo>
                      <a:lnTo>
                        <a:pt x="189" y="15"/>
                      </a:lnTo>
                      <a:lnTo>
                        <a:pt x="177" y="11"/>
                      </a:lnTo>
                      <a:lnTo>
                        <a:pt x="166" y="6"/>
                      </a:lnTo>
                      <a:lnTo>
                        <a:pt x="154" y="3"/>
                      </a:lnTo>
                      <a:lnTo>
                        <a:pt x="140" y="1"/>
                      </a:lnTo>
                      <a:lnTo>
                        <a:pt x="127" y="0"/>
                      </a:lnTo>
                      <a:lnTo>
                        <a:pt x="114" y="1"/>
                      </a:lnTo>
                      <a:lnTo>
                        <a:pt x="102" y="3"/>
                      </a:lnTo>
                      <a:lnTo>
                        <a:pt x="89" y="6"/>
                      </a:lnTo>
                      <a:lnTo>
                        <a:pt x="78" y="11"/>
                      </a:lnTo>
                      <a:lnTo>
                        <a:pt x="67" y="15"/>
                      </a:lnTo>
                      <a:lnTo>
                        <a:pt x="56" y="22"/>
                      </a:lnTo>
                      <a:lnTo>
                        <a:pt x="46" y="30"/>
                      </a:lnTo>
                      <a:lnTo>
                        <a:pt x="37" y="38"/>
                      </a:lnTo>
                      <a:lnTo>
                        <a:pt x="29" y="47"/>
                      </a:lnTo>
                      <a:lnTo>
                        <a:pt x="22" y="57"/>
                      </a:lnTo>
                      <a:lnTo>
                        <a:pt x="15" y="67"/>
                      </a:lnTo>
                      <a:lnTo>
                        <a:pt x="10" y="79"/>
                      </a:lnTo>
                      <a:lnTo>
                        <a:pt x="6" y="90"/>
                      </a:lnTo>
                      <a:lnTo>
                        <a:pt x="2" y="102"/>
                      </a:lnTo>
                      <a:lnTo>
                        <a:pt x="0" y="115"/>
                      </a:lnTo>
                      <a:lnTo>
                        <a:pt x="0" y="128"/>
                      </a:lnTo>
                      <a:lnTo>
                        <a:pt x="0" y="2593"/>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4" name="Freeform 405"/>
                <p:cNvSpPr>
                  <a:spLocks/>
                </p:cNvSpPr>
                <p:nvPr/>
              </p:nvSpPr>
              <p:spPr bwMode="auto">
                <a:xfrm>
                  <a:off x="3489" y="3630"/>
                  <a:ext cx="28" cy="132"/>
                </a:xfrm>
                <a:custGeom>
                  <a:avLst/>
                  <a:gdLst/>
                  <a:ahLst/>
                  <a:cxnLst>
                    <a:cxn ang="0">
                      <a:pos x="242" y="311"/>
                    </a:cxn>
                    <a:cxn ang="0">
                      <a:pos x="161" y="184"/>
                    </a:cxn>
                    <a:cxn ang="0">
                      <a:pos x="69" y="184"/>
                    </a:cxn>
                    <a:cxn ang="0">
                      <a:pos x="5" y="1183"/>
                    </a:cxn>
                    <a:cxn ang="0">
                      <a:pos x="0" y="0"/>
                    </a:cxn>
                    <a:cxn ang="0">
                      <a:pos x="253" y="0"/>
                    </a:cxn>
                    <a:cxn ang="0">
                      <a:pos x="242" y="311"/>
                    </a:cxn>
                  </a:cxnLst>
                  <a:rect l="0" t="0" r="r" b="b"/>
                  <a:pathLst>
                    <a:path w="253" h="1183">
                      <a:moveTo>
                        <a:pt x="242" y="311"/>
                      </a:moveTo>
                      <a:lnTo>
                        <a:pt x="161" y="184"/>
                      </a:lnTo>
                      <a:lnTo>
                        <a:pt x="69" y="184"/>
                      </a:lnTo>
                      <a:lnTo>
                        <a:pt x="5" y="1183"/>
                      </a:lnTo>
                      <a:lnTo>
                        <a:pt x="0" y="0"/>
                      </a:lnTo>
                      <a:lnTo>
                        <a:pt x="253" y="0"/>
                      </a:lnTo>
                      <a:lnTo>
                        <a:pt x="242" y="311"/>
                      </a:lnTo>
                      <a:close/>
                    </a:path>
                  </a:pathLst>
                </a:custGeom>
                <a:solidFill>
                  <a:srgbClr val="D5873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5" name="Freeform 406"/>
                <p:cNvSpPr>
                  <a:spLocks noEditPoints="1"/>
                </p:cNvSpPr>
                <p:nvPr/>
              </p:nvSpPr>
              <p:spPr bwMode="auto">
                <a:xfrm>
                  <a:off x="3486" y="3601"/>
                  <a:ext cx="33" cy="307"/>
                </a:xfrm>
                <a:custGeom>
                  <a:avLst/>
                  <a:gdLst/>
                  <a:ahLst/>
                  <a:cxnLst>
                    <a:cxn ang="0">
                      <a:pos x="122" y="3"/>
                    </a:cxn>
                    <a:cxn ang="0">
                      <a:pos x="80" y="17"/>
                    </a:cxn>
                    <a:cxn ang="0">
                      <a:pos x="45" y="45"/>
                    </a:cxn>
                    <a:cxn ang="0">
                      <a:pos x="19" y="80"/>
                    </a:cxn>
                    <a:cxn ang="0">
                      <a:pos x="3" y="122"/>
                    </a:cxn>
                    <a:cxn ang="0">
                      <a:pos x="0" y="2616"/>
                    </a:cxn>
                    <a:cxn ang="0">
                      <a:pos x="7" y="2660"/>
                    </a:cxn>
                    <a:cxn ang="0">
                      <a:pos x="26" y="2700"/>
                    </a:cxn>
                    <a:cxn ang="0">
                      <a:pos x="56" y="2732"/>
                    </a:cxn>
                    <a:cxn ang="0">
                      <a:pos x="93" y="2756"/>
                    </a:cxn>
                    <a:cxn ang="0">
                      <a:pos x="136" y="2766"/>
                    </a:cxn>
                    <a:cxn ang="0">
                      <a:pos x="182" y="2764"/>
                    </a:cxn>
                    <a:cxn ang="0">
                      <a:pos x="224" y="2749"/>
                    </a:cxn>
                    <a:cxn ang="0">
                      <a:pos x="259" y="2723"/>
                    </a:cxn>
                    <a:cxn ang="0">
                      <a:pos x="284" y="2687"/>
                    </a:cxn>
                    <a:cxn ang="0">
                      <a:pos x="299" y="2646"/>
                    </a:cxn>
                    <a:cxn ang="0">
                      <a:pos x="303" y="151"/>
                    </a:cxn>
                    <a:cxn ang="0">
                      <a:pos x="296" y="106"/>
                    </a:cxn>
                    <a:cxn ang="0">
                      <a:pos x="276" y="67"/>
                    </a:cxn>
                    <a:cxn ang="0">
                      <a:pos x="248" y="35"/>
                    </a:cxn>
                    <a:cxn ang="0">
                      <a:pos x="210" y="12"/>
                    </a:cxn>
                    <a:cxn ang="0">
                      <a:pos x="167" y="1"/>
                    </a:cxn>
                    <a:cxn ang="0">
                      <a:pos x="141" y="2719"/>
                    </a:cxn>
                    <a:cxn ang="0">
                      <a:pos x="112" y="2713"/>
                    </a:cxn>
                    <a:cxn ang="0">
                      <a:pos x="85" y="2696"/>
                    </a:cxn>
                    <a:cxn ang="0">
                      <a:pos x="65" y="2673"/>
                    </a:cxn>
                    <a:cxn ang="0">
                      <a:pos x="51" y="2646"/>
                    </a:cxn>
                    <a:cxn ang="0">
                      <a:pos x="47" y="2616"/>
                    </a:cxn>
                    <a:cxn ang="0">
                      <a:pos x="49" y="130"/>
                    </a:cxn>
                    <a:cxn ang="0">
                      <a:pos x="59" y="102"/>
                    </a:cxn>
                    <a:cxn ang="0">
                      <a:pos x="78" y="77"/>
                    </a:cxn>
                    <a:cxn ang="0">
                      <a:pos x="102" y="59"/>
                    </a:cxn>
                    <a:cxn ang="0">
                      <a:pos x="130" y="48"/>
                    </a:cxn>
                    <a:cxn ang="0">
                      <a:pos x="162" y="47"/>
                    </a:cxn>
                    <a:cxn ang="0">
                      <a:pos x="192" y="55"/>
                    </a:cxn>
                    <a:cxn ang="0">
                      <a:pos x="218" y="70"/>
                    </a:cxn>
                    <a:cxn ang="0">
                      <a:pos x="238" y="93"/>
                    </a:cxn>
                    <a:cxn ang="0">
                      <a:pos x="251" y="121"/>
                    </a:cxn>
                    <a:cxn ang="0">
                      <a:pos x="257" y="151"/>
                    </a:cxn>
                    <a:cxn ang="0">
                      <a:pos x="254" y="2637"/>
                    </a:cxn>
                    <a:cxn ang="0">
                      <a:pos x="243" y="2666"/>
                    </a:cxn>
                    <a:cxn ang="0">
                      <a:pos x="225" y="2690"/>
                    </a:cxn>
                    <a:cxn ang="0">
                      <a:pos x="201" y="2707"/>
                    </a:cxn>
                    <a:cxn ang="0">
                      <a:pos x="172" y="2718"/>
                    </a:cxn>
                  </a:cxnLst>
                  <a:rect l="0" t="0" r="r" b="b"/>
                  <a:pathLst>
                    <a:path w="303" h="2766">
                      <a:moveTo>
                        <a:pt x="151" y="0"/>
                      </a:moveTo>
                      <a:lnTo>
                        <a:pt x="136" y="1"/>
                      </a:lnTo>
                      <a:lnTo>
                        <a:pt x="122" y="3"/>
                      </a:lnTo>
                      <a:lnTo>
                        <a:pt x="107" y="6"/>
                      </a:lnTo>
                      <a:lnTo>
                        <a:pt x="93" y="12"/>
                      </a:lnTo>
                      <a:lnTo>
                        <a:pt x="80" y="17"/>
                      </a:lnTo>
                      <a:lnTo>
                        <a:pt x="68" y="25"/>
                      </a:lnTo>
                      <a:lnTo>
                        <a:pt x="56" y="34"/>
                      </a:lnTo>
                      <a:lnTo>
                        <a:pt x="45" y="45"/>
                      </a:lnTo>
                      <a:lnTo>
                        <a:pt x="35" y="56"/>
                      </a:lnTo>
                      <a:lnTo>
                        <a:pt x="26" y="68"/>
                      </a:lnTo>
                      <a:lnTo>
                        <a:pt x="19" y="80"/>
                      </a:lnTo>
                      <a:lnTo>
                        <a:pt x="12" y="93"/>
                      </a:lnTo>
                      <a:lnTo>
                        <a:pt x="7" y="107"/>
                      </a:lnTo>
                      <a:lnTo>
                        <a:pt x="3" y="122"/>
                      </a:lnTo>
                      <a:lnTo>
                        <a:pt x="1" y="136"/>
                      </a:lnTo>
                      <a:lnTo>
                        <a:pt x="0" y="151"/>
                      </a:lnTo>
                      <a:lnTo>
                        <a:pt x="0" y="2616"/>
                      </a:lnTo>
                      <a:lnTo>
                        <a:pt x="1" y="2630"/>
                      </a:lnTo>
                      <a:lnTo>
                        <a:pt x="3" y="2646"/>
                      </a:lnTo>
                      <a:lnTo>
                        <a:pt x="7" y="2660"/>
                      </a:lnTo>
                      <a:lnTo>
                        <a:pt x="12" y="2673"/>
                      </a:lnTo>
                      <a:lnTo>
                        <a:pt x="19" y="2686"/>
                      </a:lnTo>
                      <a:lnTo>
                        <a:pt x="26" y="2700"/>
                      </a:lnTo>
                      <a:lnTo>
                        <a:pt x="35" y="2712"/>
                      </a:lnTo>
                      <a:lnTo>
                        <a:pt x="45" y="2723"/>
                      </a:lnTo>
                      <a:lnTo>
                        <a:pt x="56" y="2732"/>
                      </a:lnTo>
                      <a:lnTo>
                        <a:pt x="68" y="2741"/>
                      </a:lnTo>
                      <a:lnTo>
                        <a:pt x="80" y="2749"/>
                      </a:lnTo>
                      <a:lnTo>
                        <a:pt x="93" y="2756"/>
                      </a:lnTo>
                      <a:lnTo>
                        <a:pt x="107" y="2760"/>
                      </a:lnTo>
                      <a:lnTo>
                        <a:pt x="122" y="2764"/>
                      </a:lnTo>
                      <a:lnTo>
                        <a:pt x="136" y="2766"/>
                      </a:lnTo>
                      <a:lnTo>
                        <a:pt x="151" y="2766"/>
                      </a:lnTo>
                      <a:lnTo>
                        <a:pt x="167" y="2766"/>
                      </a:lnTo>
                      <a:lnTo>
                        <a:pt x="182" y="2764"/>
                      </a:lnTo>
                      <a:lnTo>
                        <a:pt x="196" y="2760"/>
                      </a:lnTo>
                      <a:lnTo>
                        <a:pt x="210" y="2754"/>
                      </a:lnTo>
                      <a:lnTo>
                        <a:pt x="224" y="2749"/>
                      </a:lnTo>
                      <a:lnTo>
                        <a:pt x="236" y="2741"/>
                      </a:lnTo>
                      <a:lnTo>
                        <a:pt x="248" y="2732"/>
                      </a:lnTo>
                      <a:lnTo>
                        <a:pt x="259" y="2723"/>
                      </a:lnTo>
                      <a:lnTo>
                        <a:pt x="268" y="2712"/>
                      </a:lnTo>
                      <a:lnTo>
                        <a:pt x="276" y="2701"/>
                      </a:lnTo>
                      <a:lnTo>
                        <a:pt x="284" y="2687"/>
                      </a:lnTo>
                      <a:lnTo>
                        <a:pt x="291" y="2674"/>
                      </a:lnTo>
                      <a:lnTo>
                        <a:pt x="296" y="2661"/>
                      </a:lnTo>
                      <a:lnTo>
                        <a:pt x="299" y="2646"/>
                      </a:lnTo>
                      <a:lnTo>
                        <a:pt x="302" y="2632"/>
                      </a:lnTo>
                      <a:lnTo>
                        <a:pt x="303" y="2616"/>
                      </a:lnTo>
                      <a:lnTo>
                        <a:pt x="303" y="151"/>
                      </a:lnTo>
                      <a:lnTo>
                        <a:pt x="302" y="136"/>
                      </a:lnTo>
                      <a:lnTo>
                        <a:pt x="299" y="121"/>
                      </a:lnTo>
                      <a:lnTo>
                        <a:pt x="296" y="106"/>
                      </a:lnTo>
                      <a:lnTo>
                        <a:pt x="291" y="92"/>
                      </a:lnTo>
                      <a:lnTo>
                        <a:pt x="284" y="79"/>
                      </a:lnTo>
                      <a:lnTo>
                        <a:pt x="276" y="67"/>
                      </a:lnTo>
                      <a:lnTo>
                        <a:pt x="268" y="55"/>
                      </a:lnTo>
                      <a:lnTo>
                        <a:pt x="259" y="45"/>
                      </a:lnTo>
                      <a:lnTo>
                        <a:pt x="248" y="35"/>
                      </a:lnTo>
                      <a:lnTo>
                        <a:pt x="236" y="26"/>
                      </a:lnTo>
                      <a:lnTo>
                        <a:pt x="224" y="19"/>
                      </a:lnTo>
                      <a:lnTo>
                        <a:pt x="210" y="12"/>
                      </a:lnTo>
                      <a:lnTo>
                        <a:pt x="196" y="6"/>
                      </a:lnTo>
                      <a:lnTo>
                        <a:pt x="182" y="3"/>
                      </a:lnTo>
                      <a:lnTo>
                        <a:pt x="167" y="1"/>
                      </a:lnTo>
                      <a:lnTo>
                        <a:pt x="151" y="0"/>
                      </a:lnTo>
                      <a:close/>
                      <a:moveTo>
                        <a:pt x="151" y="2720"/>
                      </a:moveTo>
                      <a:lnTo>
                        <a:pt x="141" y="2719"/>
                      </a:lnTo>
                      <a:lnTo>
                        <a:pt x="130" y="2718"/>
                      </a:lnTo>
                      <a:lnTo>
                        <a:pt x="121" y="2716"/>
                      </a:lnTo>
                      <a:lnTo>
                        <a:pt x="112" y="2713"/>
                      </a:lnTo>
                      <a:lnTo>
                        <a:pt x="102" y="2708"/>
                      </a:lnTo>
                      <a:lnTo>
                        <a:pt x="93" y="2703"/>
                      </a:lnTo>
                      <a:lnTo>
                        <a:pt x="85" y="2696"/>
                      </a:lnTo>
                      <a:lnTo>
                        <a:pt x="78" y="2690"/>
                      </a:lnTo>
                      <a:lnTo>
                        <a:pt x="70" y="2682"/>
                      </a:lnTo>
                      <a:lnTo>
                        <a:pt x="65" y="2673"/>
                      </a:lnTo>
                      <a:lnTo>
                        <a:pt x="59" y="2664"/>
                      </a:lnTo>
                      <a:lnTo>
                        <a:pt x="55" y="2656"/>
                      </a:lnTo>
                      <a:lnTo>
                        <a:pt x="51" y="2646"/>
                      </a:lnTo>
                      <a:lnTo>
                        <a:pt x="49" y="2636"/>
                      </a:lnTo>
                      <a:lnTo>
                        <a:pt x="47" y="2626"/>
                      </a:lnTo>
                      <a:lnTo>
                        <a:pt x="47" y="2616"/>
                      </a:lnTo>
                      <a:lnTo>
                        <a:pt x="47" y="151"/>
                      </a:lnTo>
                      <a:lnTo>
                        <a:pt x="47" y="140"/>
                      </a:lnTo>
                      <a:lnTo>
                        <a:pt x="49" y="130"/>
                      </a:lnTo>
                      <a:lnTo>
                        <a:pt x="51" y="121"/>
                      </a:lnTo>
                      <a:lnTo>
                        <a:pt x="55" y="111"/>
                      </a:lnTo>
                      <a:lnTo>
                        <a:pt x="59" y="102"/>
                      </a:lnTo>
                      <a:lnTo>
                        <a:pt x="65" y="93"/>
                      </a:lnTo>
                      <a:lnTo>
                        <a:pt x="70" y="85"/>
                      </a:lnTo>
                      <a:lnTo>
                        <a:pt x="78" y="77"/>
                      </a:lnTo>
                      <a:lnTo>
                        <a:pt x="85" y="70"/>
                      </a:lnTo>
                      <a:lnTo>
                        <a:pt x="93" y="65"/>
                      </a:lnTo>
                      <a:lnTo>
                        <a:pt x="102" y="59"/>
                      </a:lnTo>
                      <a:lnTo>
                        <a:pt x="112" y="55"/>
                      </a:lnTo>
                      <a:lnTo>
                        <a:pt x="121" y="51"/>
                      </a:lnTo>
                      <a:lnTo>
                        <a:pt x="130" y="48"/>
                      </a:lnTo>
                      <a:lnTo>
                        <a:pt x="141" y="47"/>
                      </a:lnTo>
                      <a:lnTo>
                        <a:pt x="151" y="47"/>
                      </a:lnTo>
                      <a:lnTo>
                        <a:pt x="162" y="47"/>
                      </a:lnTo>
                      <a:lnTo>
                        <a:pt x="172" y="49"/>
                      </a:lnTo>
                      <a:lnTo>
                        <a:pt x="182" y="51"/>
                      </a:lnTo>
                      <a:lnTo>
                        <a:pt x="192" y="55"/>
                      </a:lnTo>
                      <a:lnTo>
                        <a:pt x="201" y="59"/>
                      </a:lnTo>
                      <a:lnTo>
                        <a:pt x="209" y="65"/>
                      </a:lnTo>
                      <a:lnTo>
                        <a:pt x="218" y="70"/>
                      </a:lnTo>
                      <a:lnTo>
                        <a:pt x="225" y="78"/>
                      </a:lnTo>
                      <a:lnTo>
                        <a:pt x="232" y="84"/>
                      </a:lnTo>
                      <a:lnTo>
                        <a:pt x="238" y="93"/>
                      </a:lnTo>
                      <a:lnTo>
                        <a:pt x="243" y="101"/>
                      </a:lnTo>
                      <a:lnTo>
                        <a:pt x="248" y="111"/>
                      </a:lnTo>
                      <a:lnTo>
                        <a:pt x="251" y="121"/>
                      </a:lnTo>
                      <a:lnTo>
                        <a:pt x="254" y="130"/>
                      </a:lnTo>
                      <a:lnTo>
                        <a:pt x="255" y="140"/>
                      </a:lnTo>
                      <a:lnTo>
                        <a:pt x="257" y="151"/>
                      </a:lnTo>
                      <a:lnTo>
                        <a:pt x="257" y="2616"/>
                      </a:lnTo>
                      <a:lnTo>
                        <a:pt x="255" y="2626"/>
                      </a:lnTo>
                      <a:lnTo>
                        <a:pt x="254" y="2637"/>
                      </a:lnTo>
                      <a:lnTo>
                        <a:pt x="251" y="2647"/>
                      </a:lnTo>
                      <a:lnTo>
                        <a:pt x="248" y="2657"/>
                      </a:lnTo>
                      <a:lnTo>
                        <a:pt x="243" y="2666"/>
                      </a:lnTo>
                      <a:lnTo>
                        <a:pt x="238" y="2674"/>
                      </a:lnTo>
                      <a:lnTo>
                        <a:pt x="232" y="2682"/>
                      </a:lnTo>
                      <a:lnTo>
                        <a:pt x="225" y="2690"/>
                      </a:lnTo>
                      <a:lnTo>
                        <a:pt x="218" y="2696"/>
                      </a:lnTo>
                      <a:lnTo>
                        <a:pt x="209" y="2703"/>
                      </a:lnTo>
                      <a:lnTo>
                        <a:pt x="201" y="2707"/>
                      </a:lnTo>
                      <a:lnTo>
                        <a:pt x="192" y="2712"/>
                      </a:lnTo>
                      <a:lnTo>
                        <a:pt x="182" y="2716"/>
                      </a:lnTo>
                      <a:lnTo>
                        <a:pt x="172" y="2718"/>
                      </a:lnTo>
                      <a:lnTo>
                        <a:pt x="162" y="2719"/>
                      </a:lnTo>
                      <a:lnTo>
                        <a:pt x="151" y="2720"/>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6" name="Freeform 407"/>
                <p:cNvSpPr>
                  <a:spLocks/>
                </p:cNvSpPr>
                <p:nvPr/>
              </p:nvSpPr>
              <p:spPr bwMode="auto">
                <a:xfrm>
                  <a:off x="3848" y="3603"/>
                  <a:ext cx="29" cy="302"/>
                </a:xfrm>
                <a:custGeom>
                  <a:avLst/>
                  <a:gdLst/>
                  <a:ahLst/>
                  <a:cxnLst>
                    <a:cxn ang="0">
                      <a:pos x="254" y="2605"/>
                    </a:cxn>
                    <a:cxn ang="0">
                      <a:pos x="249" y="2630"/>
                    </a:cxn>
                    <a:cxn ang="0">
                      <a:pos x="240" y="2653"/>
                    </a:cxn>
                    <a:cxn ang="0">
                      <a:pos x="226" y="2674"/>
                    </a:cxn>
                    <a:cxn ang="0">
                      <a:pos x="208" y="2691"/>
                    </a:cxn>
                    <a:cxn ang="0">
                      <a:pos x="188" y="2705"/>
                    </a:cxn>
                    <a:cxn ang="0">
                      <a:pos x="165" y="2715"/>
                    </a:cxn>
                    <a:cxn ang="0">
                      <a:pos x="140" y="2720"/>
                    </a:cxn>
                    <a:cxn ang="0">
                      <a:pos x="114" y="2720"/>
                    </a:cxn>
                    <a:cxn ang="0">
                      <a:pos x="88" y="2715"/>
                    </a:cxn>
                    <a:cxn ang="0">
                      <a:pos x="66" y="2705"/>
                    </a:cxn>
                    <a:cxn ang="0">
                      <a:pos x="46" y="2691"/>
                    </a:cxn>
                    <a:cxn ang="0">
                      <a:pos x="28" y="2674"/>
                    </a:cxn>
                    <a:cxn ang="0">
                      <a:pos x="15" y="2653"/>
                    </a:cxn>
                    <a:cxn ang="0">
                      <a:pos x="5" y="2630"/>
                    </a:cxn>
                    <a:cxn ang="0">
                      <a:pos x="0" y="2605"/>
                    </a:cxn>
                    <a:cxn ang="0">
                      <a:pos x="0" y="128"/>
                    </a:cxn>
                    <a:cxn ang="0">
                      <a:pos x="2" y="102"/>
                    </a:cxn>
                    <a:cxn ang="0">
                      <a:pos x="9" y="79"/>
                    </a:cxn>
                    <a:cxn ang="0">
                      <a:pos x="20" y="57"/>
                    </a:cxn>
                    <a:cxn ang="0">
                      <a:pos x="37" y="38"/>
                    </a:cxn>
                    <a:cxn ang="0">
                      <a:pos x="56" y="22"/>
                    </a:cxn>
                    <a:cxn ang="0">
                      <a:pos x="77" y="11"/>
                    </a:cxn>
                    <a:cxn ang="0">
                      <a:pos x="102" y="3"/>
                    </a:cxn>
                    <a:cxn ang="0">
                      <a:pos x="127" y="0"/>
                    </a:cxn>
                    <a:cxn ang="0">
                      <a:pos x="153" y="3"/>
                    </a:cxn>
                    <a:cxn ang="0">
                      <a:pos x="176" y="11"/>
                    </a:cxn>
                    <a:cxn ang="0">
                      <a:pos x="198" y="22"/>
                    </a:cxn>
                    <a:cxn ang="0">
                      <a:pos x="218" y="38"/>
                    </a:cxn>
                    <a:cxn ang="0">
                      <a:pos x="233" y="57"/>
                    </a:cxn>
                    <a:cxn ang="0">
                      <a:pos x="244" y="79"/>
                    </a:cxn>
                    <a:cxn ang="0">
                      <a:pos x="252" y="102"/>
                    </a:cxn>
                    <a:cxn ang="0">
                      <a:pos x="255" y="128"/>
                    </a:cxn>
                  </a:cxnLst>
                  <a:rect l="0" t="0" r="r" b="b"/>
                  <a:pathLst>
                    <a:path w="255" h="2720">
                      <a:moveTo>
                        <a:pt x="255" y="2593"/>
                      </a:moveTo>
                      <a:lnTo>
                        <a:pt x="254" y="2605"/>
                      </a:lnTo>
                      <a:lnTo>
                        <a:pt x="252" y="2618"/>
                      </a:lnTo>
                      <a:lnTo>
                        <a:pt x="249" y="2630"/>
                      </a:lnTo>
                      <a:lnTo>
                        <a:pt x="244" y="2643"/>
                      </a:lnTo>
                      <a:lnTo>
                        <a:pt x="240" y="2653"/>
                      </a:lnTo>
                      <a:lnTo>
                        <a:pt x="233" y="2664"/>
                      </a:lnTo>
                      <a:lnTo>
                        <a:pt x="226" y="2674"/>
                      </a:lnTo>
                      <a:lnTo>
                        <a:pt x="218" y="2683"/>
                      </a:lnTo>
                      <a:lnTo>
                        <a:pt x="208" y="2691"/>
                      </a:lnTo>
                      <a:lnTo>
                        <a:pt x="198" y="2698"/>
                      </a:lnTo>
                      <a:lnTo>
                        <a:pt x="188" y="2705"/>
                      </a:lnTo>
                      <a:lnTo>
                        <a:pt x="176" y="2711"/>
                      </a:lnTo>
                      <a:lnTo>
                        <a:pt x="165" y="2715"/>
                      </a:lnTo>
                      <a:lnTo>
                        <a:pt x="153" y="2718"/>
                      </a:lnTo>
                      <a:lnTo>
                        <a:pt x="140" y="2720"/>
                      </a:lnTo>
                      <a:lnTo>
                        <a:pt x="127" y="2720"/>
                      </a:lnTo>
                      <a:lnTo>
                        <a:pt x="114" y="2720"/>
                      </a:lnTo>
                      <a:lnTo>
                        <a:pt x="102" y="2718"/>
                      </a:lnTo>
                      <a:lnTo>
                        <a:pt x="88" y="2715"/>
                      </a:lnTo>
                      <a:lnTo>
                        <a:pt x="77" y="2711"/>
                      </a:lnTo>
                      <a:lnTo>
                        <a:pt x="66" y="2705"/>
                      </a:lnTo>
                      <a:lnTo>
                        <a:pt x="56" y="2698"/>
                      </a:lnTo>
                      <a:lnTo>
                        <a:pt x="46" y="2691"/>
                      </a:lnTo>
                      <a:lnTo>
                        <a:pt x="37" y="2683"/>
                      </a:lnTo>
                      <a:lnTo>
                        <a:pt x="28" y="2674"/>
                      </a:lnTo>
                      <a:lnTo>
                        <a:pt x="20" y="2664"/>
                      </a:lnTo>
                      <a:lnTo>
                        <a:pt x="15" y="2653"/>
                      </a:lnTo>
                      <a:lnTo>
                        <a:pt x="9" y="2643"/>
                      </a:lnTo>
                      <a:lnTo>
                        <a:pt x="5" y="2630"/>
                      </a:lnTo>
                      <a:lnTo>
                        <a:pt x="2" y="2618"/>
                      </a:lnTo>
                      <a:lnTo>
                        <a:pt x="0" y="2605"/>
                      </a:lnTo>
                      <a:lnTo>
                        <a:pt x="0" y="2593"/>
                      </a:lnTo>
                      <a:lnTo>
                        <a:pt x="0" y="128"/>
                      </a:lnTo>
                      <a:lnTo>
                        <a:pt x="0" y="115"/>
                      </a:lnTo>
                      <a:lnTo>
                        <a:pt x="2" y="102"/>
                      </a:lnTo>
                      <a:lnTo>
                        <a:pt x="5" y="90"/>
                      </a:lnTo>
                      <a:lnTo>
                        <a:pt x="9" y="79"/>
                      </a:lnTo>
                      <a:lnTo>
                        <a:pt x="15" y="67"/>
                      </a:lnTo>
                      <a:lnTo>
                        <a:pt x="20" y="57"/>
                      </a:lnTo>
                      <a:lnTo>
                        <a:pt x="28" y="47"/>
                      </a:lnTo>
                      <a:lnTo>
                        <a:pt x="37" y="38"/>
                      </a:lnTo>
                      <a:lnTo>
                        <a:pt x="46" y="30"/>
                      </a:lnTo>
                      <a:lnTo>
                        <a:pt x="56" y="22"/>
                      </a:lnTo>
                      <a:lnTo>
                        <a:pt x="66" y="15"/>
                      </a:lnTo>
                      <a:lnTo>
                        <a:pt x="77" y="11"/>
                      </a:lnTo>
                      <a:lnTo>
                        <a:pt x="88" y="6"/>
                      </a:lnTo>
                      <a:lnTo>
                        <a:pt x="102" y="3"/>
                      </a:lnTo>
                      <a:lnTo>
                        <a:pt x="114" y="1"/>
                      </a:lnTo>
                      <a:lnTo>
                        <a:pt x="127" y="0"/>
                      </a:lnTo>
                      <a:lnTo>
                        <a:pt x="140" y="1"/>
                      </a:lnTo>
                      <a:lnTo>
                        <a:pt x="153" y="3"/>
                      </a:lnTo>
                      <a:lnTo>
                        <a:pt x="165" y="6"/>
                      </a:lnTo>
                      <a:lnTo>
                        <a:pt x="176" y="11"/>
                      </a:lnTo>
                      <a:lnTo>
                        <a:pt x="188" y="15"/>
                      </a:lnTo>
                      <a:lnTo>
                        <a:pt x="198" y="22"/>
                      </a:lnTo>
                      <a:lnTo>
                        <a:pt x="208" y="30"/>
                      </a:lnTo>
                      <a:lnTo>
                        <a:pt x="218" y="38"/>
                      </a:lnTo>
                      <a:lnTo>
                        <a:pt x="226" y="47"/>
                      </a:lnTo>
                      <a:lnTo>
                        <a:pt x="233" y="57"/>
                      </a:lnTo>
                      <a:lnTo>
                        <a:pt x="240" y="67"/>
                      </a:lnTo>
                      <a:lnTo>
                        <a:pt x="244" y="79"/>
                      </a:lnTo>
                      <a:lnTo>
                        <a:pt x="249" y="90"/>
                      </a:lnTo>
                      <a:lnTo>
                        <a:pt x="252" y="102"/>
                      </a:lnTo>
                      <a:lnTo>
                        <a:pt x="254" y="115"/>
                      </a:lnTo>
                      <a:lnTo>
                        <a:pt x="255" y="128"/>
                      </a:lnTo>
                      <a:lnTo>
                        <a:pt x="255" y="2593"/>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7" name="Freeform 408"/>
                <p:cNvSpPr>
                  <a:spLocks/>
                </p:cNvSpPr>
                <p:nvPr/>
              </p:nvSpPr>
              <p:spPr bwMode="auto">
                <a:xfrm>
                  <a:off x="3847" y="3630"/>
                  <a:ext cx="29" cy="132"/>
                </a:xfrm>
                <a:custGeom>
                  <a:avLst/>
                  <a:gdLst/>
                  <a:ahLst/>
                  <a:cxnLst>
                    <a:cxn ang="0">
                      <a:pos x="12" y="311"/>
                    </a:cxn>
                    <a:cxn ang="0">
                      <a:pos x="92" y="184"/>
                    </a:cxn>
                    <a:cxn ang="0">
                      <a:pos x="184" y="184"/>
                    </a:cxn>
                    <a:cxn ang="0">
                      <a:pos x="248" y="1183"/>
                    </a:cxn>
                    <a:cxn ang="0">
                      <a:pos x="253" y="0"/>
                    </a:cxn>
                    <a:cxn ang="0">
                      <a:pos x="0" y="0"/>
                    </a:cxn>
                    <a:cxn ang="0">
                      <a:pos x="12" y="311"/>
                    </a:cxn>
                  </a:cxnLst>
                  <a:rect l="0" t="0" r="r" b="b"/>
                  <a:pathLst>
                    <a:path w="253" h="1183">
                      <a:moveTo>
                        <a:pt x="12" y="311"/>
                      </a:moveTo>
                      <a:lnTo>
                        <a:pt x="92" y="184"/>
                      </a:lnTo>
                      <a:lnTo>
                        <a:pt x="184" y="184"/>
                      </a:lnTo>
                      <a:lnTo>
                        <a:pt x="248" y="1183"/>
                      </a:lnTo>
                      <a:lnTo>
                        <a:pt x="253" y="0"/>
                      </a:lnTo>
                      <a:lnTo>
                        <a:pt x="0" y="0"/>
                      </a:lnTo>
                      <a:lnTo>
                        <a:pt x="12" y="311"/>
                      </a:lnTo>
                      <a:close/>
                    </a:path>
                  </a:pathLst>
                </a:custGeom>
                <a:solidFill>
                  <a:srgbClr val="D5873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8" name="Freeform 409"/>
                <p:cNvSpPr>
                  <a:spLocks noEditPoints="1"/>
                </p:cNvSpPr>
                <p:nvPr/>
              </p:nvSpPr>
              <p:spPr bwMode="auto">
                <a:xfrm>
                  <a:off x="3845" y="3601"/>
                  <a:ext cx="34" cy="307"/>
                </a:xfrm>
                <a:custGeom>
                  <a:avLst/>
                  <a:gdLst/>
                  <a:ahLst/>
                  <a:cxnLst>
                    <a:cxn ang="0">
                      <a:pos x="2" y="2632"/>
                    </a:cxn>
                    <a:cxn ang="0">
                      <a:pos x="13" y="2674"/>
                    </a:cxn>
                    <a:cxn ang="0">
                      <a:pos x="36" y="2712"/>
                    </a:cxn>
                    <a:cxn ang="0">
                      <a:pos x="67" y="2741"/>
                    </a:cxn>
                    <a:cxn ang="0">
                      <a:pos x="107" y="2760"/>
                    </a:cxn>
                    <a:cxn ang="0">
                      <a:pos x="152" y="2766"/>
                    </a:cxn>
                    <a:cxn ang="0">
                      <a:pos x="196" y="2760"/>
                    </a:cxn>
                    <a:cxn ang="0">
                      <a:pos x="235" y="2741"/>
                    </a:cxn>
                    <a:cxn ang="0">
                      <a:pos x="269" y="2712"/>
                    </a:cxn>
                    <a:cxn ang="0">
                      <a:pos x="291" y="2673"/>
                    </a:cxn>
                    <a:cxn ang="0">
                      <a:pos x="302" y="2630"/>
                    </a:cxn>
                    <a:cxn ang="0">
                      <a:pos x="302" y="136"/>
                    </a:cxn>
                    <a:cxn ang="0">
                      <a:pos x="291" y="93"/>
                    </a:cxn>
                    <a:cxn ang="0">
                      <a:pos x="269" y="56"/>
                    </a:cxn>
                    <a:cxn ang="0">
                      <a:pos x="235" y="25"/>
                    </a:cxn>
                    <a:cxn ang="0">
                      <a:pos x="196" y="6"/>
                    </a:cxn>
                    <a:cxn ang="0">
                      <a:pos x="152" y="0"/>
                    </a:cxn>
                    <a:cxn ang="0">
                      <a:pos x="107" y="6"/>
                    </a:cxn>
                    <a:cxn ang="0">
                      <a:pos x="67" y="26"/>
                    </a:cxn>
                    <a:cxn ang="0">
                      <a:pos x="36" y="55"/>
                    </a:cxn>
                    <a:cxn ang="0">
                      <a:pos x="13" y="92"/>
                    </a:cxn>
                    <a:cxn ang="0">
                      <a:pos x="2" y="136"/>
                    </a:cxn>
                    <a:cxn ang="0">
                      <a:pos x="48" y="151"/>
                    </a:cxn>
                    <a:cxn ang="0">
                      <a:pos x="52" y="121"/>
                    </a:cxn>
                    <a:cxn ang="0">
                      <a:pos x="65" y="93"/>
                    </a:cxn>
                    <a:cxn ang="0">
                      <a:pos x="85" y="70"/>
                    </a:cxn>
                    <a:cxn ang="0">
                      <a:pos x="111" y="55"/>
                    </a:cxn>
                    <a:cxn ang="0">
                      <a:pos x="141" y="47"/>
                    </a:cxn>
                    <a:cxn ang="0">
                      <a:pos x="173" y="48"/>
                    </a:cxn>
                    <a:cxn ang="0">
                      <a:pos x="201" y="59"/>
                    </a:cxn>
                    <a:cxn ang="0">
                      <a:pos x="226" y="77"/>
                    </a:cxn>
                    <a:cxn ang="0">
                      <a:pos x="244" y="102"/>
                    </a:cxn>
                    <a:cxn ang="0">
                      <a:pos x="255" y="130"/>
                    </a:cxn>
                    <a:cxn ang="0">
                      <a:pos x="257" y="2616"/>
                    </a:cxn>
                    <a:cxn ang="0">
                      <a:pos x="252" y="2646"/>
                    </a:cxn>
                    <a:cxn ang="0">
                      <a:pos x="238" y="2673"/>
                    </a:cxn>
                    <a:cxn ang="0">
                      <a:pos x="218" y="2696"/>
                    </a:cxn>
                    <a:cxn ang="0">
                      <a:pos x="192" y="2713"/>
                    </a:cxn>
                    <a:cxn ang="0">
                      <a:pos x="163" y="2719"/>
                    </a:cxn>
                    <a:cxn ang="0">
                      <a:pos x="131" y="2718"/>
                    </a:cxn>
                    <a:cxn ang="0">
                      <a:pos x="102" y="2707"/>
                    </a:cxn>
                    <a:cxn ang="0">
                      <a:pos x="78" y="2690"/>
                    </a:cxn>
                    <a:cxn ang="0">
                      <a:pos x="60" y="2666"/>
                    </a:cxn>
                    <a:cxn ang="0">
                      <a:pos x="50" y="2637"/>
                    </a:cxn>
                  </a:cxnLst>
                  <a:rect l="0" t="0" r="r" b="b"/>
                  <a:pathLst>
                    <a:path w="303" h="2766">
                      <a:moveTo>
                        <a:pt x="0" y="151"/>
                      </a:moveTo>
                      <a:lnTo>
                        <a:pt x="0" y="2616"/>
                      </a:lnTo>
                      <a:lnTo>
                        <a:pt x="2" y="2632"/>
                      </a:lnTo>
                      <a:lnTo>
                        <a:pt x="4" y="2646"/>
                      </a:lnTo>
                      <a:lnTo>
                        <a:pt x="8" y="2661"/>
                      </a:lnTo>
                      <a:lnTo>
                        <a:pt x="13" y="2674"/>
                      </a:lnTo>
                      <a:lnTo>
                        <a:pt x="19" y="2687"/>
                      </a:lnTo>
                      <a:lnTo>
                        <a:pt x="27" y="2701"/>
                      </a:lnTo>
                      <a:lnTo>
                        <a:pt x="36" y="2712"/>
                      </a:lnTo>
                      <a:lnTo>
                        <a:pt x="45" y="2723"/>
                      </a:lnTo>
                      <a:lnTo>
                        <a:pt x="56" y="2732"/>
                      </a:lnTo>
                      <a:lnTo>
                        <a:pt x="67" y="2741"/>
                      </a:lnTo>
                      <a:lnTo>
                        <a:pt x="81" y="2749"/>
                      </a:lnTo>
                      <a:lnTo>
                        <a:pt x="94" y="2754"/>
                      </a:lnTo>
                      <a:lnTo>
                        <a:pt x="107" y="2760"/>
                      </a:lnTo>
                      <a:lnTo>
                        <a:pt x="121" y="2764"/>
                      </a:lnTo>
                      <a:lnTo>
                        <a:pt x="136" y="2766"/>
                      </a:lnTo>
                      <a:lnTo>
                        <a:pt x="152" y="2766"/>
                      </a:lnTo>
                      <a:lnTo>
                        <a:pt x="167" y="2766"/>
                      </a:lnTo>
                      <a:lnTo>
                        <a:pt x="181" y="2764"/>
                      </a:lnTo>
                      <a:lnTo>
                        <a:pt x="196" y="2760"/>
                      </a:lnTo>
                      <a:lnTo>
                        <a:pt x="210" y="2756"/>
                      </a:lnTo>
                      <a:lnTo>
                        <a:pt x="223" y="2749"/>
                      </a:lnTo>
                      <a:lnTo>
                        <a:pt x="235" y="2741"/>
                      </a:lnTo>
                      <a:lnTo>
                        <a:pt x="247" y="2732"/>
                      </a:lnTo>
                      <a:lnTo>
                        <a:pt x="259" y="2723"/>
                      </a:lnTo>
                      <a:lnTo>
                        <a:pt x="269" y="2712"/>
                      </a:lnTo>
                      <a:lnTo>
                        <a:pt x="278" y="2700"/>
                      </a:lnTo>
                      <a:lnTo>
                        <a:pt x="286" y="2686"/>
                      </a:lnTo>
                      <a:lnTo>
                        <a:pt x="291" y="2673"/>
                      </a:lnTo>
                      <a:lnTo>
                        <a:pt x="297" y="2660"/>
                      </a:lnTo>
                      <a:lnTo>
                        <a:pt x="300" y="2646"/>
                      </a:lnTo>
                      <a:lnTo>
                        <a:pt x="302" y="2630"/>
                      </a:lnTo>
                      <a:lnTo>
                        <a:pt x="303" y="2616"/>
                      </a:lnTo>
                      <a:lnTo>
                        <a:pt x="303" y="151"/>
                      </a:lnTo>
                      <a:lnTo>
                        <a:pt x="302" y="136"/>
                      </a:lnTo>
                      <a:lnTo>
                        <a:pt x="300" y="122"/>
                      </a:lnTo>
                      <a:lnTo>
                        <a:pt x="297" y="107"/>
                      </a:lnTo>
                      <a:lnTo>
                        <a:pt x="291" y="93"/>
                      </a:lnTo>
                      <a:lnTo>
                        <a:pt x="286" y="80"/>
                      </a:lnTo>
                      <a:lnTo>
                        <a:pt x="278" y="68"/>
                      </a:lnTo>
                      <a:lnTo>
                        <a:pt x="269" y="56"/>
                      </a:lnTo>
                      <a:lnTo>
                        <a:pt x="259" y="45"/>
                      </a:lnTo>
                      <a:lnTo>
                        <a:pt x="247" y="34"/>
                      </a:lnTo>
                      <a:lnTo>
                        <a:pt x="235" y="25"/>
                      </a:lnTo>
                      <a:lnTo>
                        <a:pt x="223" y="17"/>
                      </a:lnTo>
                      <a:lnTo>
                        <a:pt x="210" y="12"/>
                      </a:lnTo>
                      <a:lnTo>
                        <a:pt x="196" y="6"/>
                      </a:lnTo>
                      <a:lnTo>
                        <a:pt x="181" y="3"/>
                      </a:lnTo>
                      <a:lnTo>
                        <a:pt x="167" y="1"/>
                      </a:lnTo>
                      <a:lnTo>
                        <a:pt x="152" y="0"/>
                      </a:lnTo>
                      <a:lnTo>
                        <a:pt x="136" y="1"/>
                      </a:lnTo>
                      <a:lnTo>
                        <a:pt x="121" y="3"/>
                      </a:lnTo>
                      <a:lnTo>
                        <a:pt x="107" y="6"/>
                      </a:lnTo>
                      <a:lnTo>
                        <a:pt x="94" y="12"/>
                      </a:lnTo>
                      <a:lnTo>
                        <a:pt x="81" y="19"/>
                      </a:lnTo>
                      <a:lnTo>
                        <a:pt x="67" y="26"/>
                      </a:lnTo>
                      <a:lnTo>
                        <a:pt x="56" y="35"/>
                      </a:lnTo>
                      <a:lnTo>
                        <a:pt x="45" y="45"/>
                      </a:lnTo>
                      <a:lnTo>
                        <a:pt x="36" y="55"/>
                      </a:lnTo>
                      <a:lnTo>
                        <a:pt x="27" y="67"/>
                      </a:lnTo>
                      <a:lnTo>
                        <a:pt x="19" y="79"/>
                      </a:lnTo>
                      <a:lnTo>
                        <a:pt x="13" y="92"/>
                      </a:lnTo>
                      <a:lnTo>
                        <a:pt x="8" y="106"/>
                      </a:lnTo>
                      <a:lnTo>
                        <a:pt x="4" y="121"/>
                      </a:lnTo>
                      <a:lnTo>
                        <a:pt x="2" y="136"/>
                      </a:lnTo>
                      <a:lnTo>
                        <a:pt x="0" y="151"/>
                      </a:lnTo>
                      <a:close/>
                      <a:moveTo>
                        <a:pt x="48" y="2616"/>
                      </a:moveTo>
                      <a:lnTo>
                        <a:pt x="48" y="151"/>
                      </a:lnTo>
                      <a:lnTo>
                        <a:pt x="48" y="140"/>
                      </a:lnTo>
                      <a:lnTo>
                        <a:pt x="50" y="130"/>
                      </a:lnTo>
                      <a:lnTo>
                        <a:pt x="52" y="121"/>
                      </a:lnTo>
                      <a:lnTo>
                        <a:pt x="55" y="111"/>
                      </a:lnTo>
                      <a:lnTo>
                        <a:pt x="60" y="101"/>
                      </a:lnTo>
                      <a:lnTo>
                        <a:pt x="65" y="93"/>
                      </a:lnTo>
                      <a:lnTo>
                        <a:pt x="72" y="84"/>
                      </a:lnTo>
                      <a:lnTo>
                        <a:pt x="78" y="78"/>
                      </a:lnTo>
                      <a:lnTo>
                        <a:pt x="85" y="70"/>
                      </a:lnTo>
                      <a:lnTo>
                        <a:pt x="94" y="65"/>
                      </a:lnTo>
                      <a:lnTo>
                        <a:pt x="102" y="59"/>
                      </a:lnTo>
                      <a:lnTo>
                        <a:pt x="111" y="55"/>
                      </a:lnTo>
                      <a:lnTo>
                        <a:pt x="121" y="51"/>
                      </a:lnTo>
                      <a:lnTo>
                        <a:pt x="131" y="49"/>
                      </a:lnTo>
                      <a:lnTo>
                        <a:pt x="141" y="47"/>
                      </a:lnTo>
                      <a:lnTo>
                        <a:pt x="152" y="47"/>
                      </a:lnTo>
                      <a:lnTo>
                        <a:pt x="163" y="47"/>
                      </a:lnTo>
                      <a:lnTo>
                        <a:pt x="173" y="48"/>
                      </a:lnTo>
                      <a:lnTo>
                        <a:pt x="183" y="51"/>
                      </a:lnTo>
                      <a:lnTo>
                        <a:pt x="192" y="55"/>
                      </a:lnTo>
                      <a:lnTo>
                        <a:pt x="201" y="59"/>
                      </a:lnTo>
                      <a:lnTo>
                        <a:pt x="210" y="65"/>
                      </a:lnTo>
                      <a:lnTo>
                        <a:pt x="218" y="70"/>
                      </a:lnTo>
                      <a:lnTo>
                        <a:pt x="226" y="77"/>
                      </a:lnTo>
                      <a:lnTo>
                        <a:pt x="233" y="85"/>
                      </a:lnTo>
                      <a:lnTo>
                        <a:pt x="238" y="93"/>
                      </a:lnTo>
                      <a:lnTo>
                        <a:pt x="244" y="102"/>
                      </a:lnTo>
                      <a:lnTo>
                        <a:pt x="248" y="111"/>
                      </a:lnTo>
                      <a:lnTo>
                        <a:pt x="252" y="121"/>
                      </a:lnTo>
                      <a:lnTo>
                        <a:pt x="255" y="130"/>
                      </a:lnTo>
                      <a:lnTo>
                        <a:pt x="256" y="140"/>
                      </a:lnTo>
                      <a:lnTo>
                        <a:pt x="257" y="151"/>
                      </a:lnTo>
                      <a:lnTo>
                        <a:pt x="257" y="2616"/>
                      </a:lnTo>
                      <a:lnTo>
                        <a:pt x="256" y="2626"/>
                      </a:lnTo>
                      <a:lnTo>
                        <a:pt x="255" y="2636"/>
                      </a:lnTo>
                      <a:lnTo>
                        <a:pt x="252" y="2646"/>
                      </a:lnTo>
                      <a:lnTo>
                        <a:pt x="248" y="2656"/>
                      </a:lnTo>
                      <a:lnTo>
                        <a:pt x="244" y="2664"/>
                      </a:lnTo>
                      <a:lnTo>
                        <a:pt x="238" y="2673"/>
                      </a:lnTo>
                      <a:lnTo>
                        <a:pt x="233" y="2682"/>
                      </a:lnTo>
                      <a:lnTo>
                        <a:pt x="226" y="2690"/>
                      </a:lnTo>
                      <a:lnTo>
                        <a:pt x="218" y="2696"/>
                      </a:lnTo>
                      <a:lnTo>
                        <a:pt x="210" y="2703"/>
                      </a:lnTo>
                      <a:lnTo>
                        <a:pt x="201" y="2708"/>
                      </a:lnTo>
                      <a:lnTo>
                        <a:pt x="192" y="2713"/>
                      </a:lnTo>
                      <a:lnTo>
                        <a:pt x="183" y="2716"/>
                      </a:lnTo>
                      <a:lnTo>
                        <a:pt x="173" y="2718"/>
                      </a:lnTo>
                      <a:lnTo>
                        <a:pt x="163" y="2719"/>
                      </a:lnTo>
                      <a:lnTo>
                        <a:pt x="152" y="2720"/>
                      </a:lnTo>
                      <a:lnTo>
                        <a:pt x="141" y="2719"/>
                      </a:lnTo>
                      <a:lnTo>
                        <a:pt x="131" y="2718"/>
                      </a:lnTo>
                      <a:lnTo>
                        <a:pt x="121" y="2716"/>
                      </a:lnTo>
                      <a:lnTo>
                        <a:pt x="111" y="2712"/>
                      </a:lnTo>
                      <a:lnTo>
                        <a:pt x="102" y="2707"/>
                      </a:lnTo>
                      <a:lnTo>
                        <a:pt x="94" y="2703"/>
                      </a:lnTo>
                      <a:lnTo>
                        <a:pt x="85" y="2696"/>
                      </a:lnTo>
                      <a:lnTo>
                        <a:pt x="78" y="2690"/>
                      </a:lnTo>
                      <a:lnTo>
                        <a:pt x="72" y="2682"/>
                      </a:lnTo>
                      <a:lnTo>
                        <a:pt x="65" y="2674"/>
                      </a:lnTo>
                      <a:lnTo>
                        <a:pt x="60" y="2666"/>
                      </a:lnTo>
                      <a:lnTo>
                        <a:pt x="55" y="2657"/>
                      </a:lnTo>
                      <a:lnTo>
                        <a:pt x="52" y="2647"/>
                      </a:lnTo>
                      <a:lnTo>
                        <a:pt x="50" y="2637"/>
                      </a:lnTo>
                      <a:lnTo>
                        <a:pt x="48" y="2626"/>
                      </a:lnTo>
                      <a:lnTo>
                        <a:pt x="48" y="261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9" name="Freeform 410"/>
                <p:cNvSpPr>
                  <a:spLocks/>
                </p:cNvSpPr>
                <p:nvPr/>
              </p:nvSpPr>
              <p:spPr bwMode="auto">
                <a:xfrm>
                  <a:off x="3623" y="3841"/>
                  <a:ext cx="63" cy="47"/>
                </a:xfrm>
                <a:custGeom>
                  <a:avLst/>
                  <a:gdLst/>
                  <a:ahLst/>
                  <a:cxnLst>
                    <a:cxn ang="0">
                      <a:pos x="196" y="403"/>
                    </a:cxn>
                    <a:cxn ang="0">
                      <a:pos x="230" y="407"/>
                    </a:cxn>
                    <a:cxn ang="0">
                      <a:pos x="264" y="413"/>
                    </a:cxn>
                    <a:cxn ang="0">
                      <a:pos x="297" y="416"/>
                    </a:cxn>
                    <a:cxn ang="0">
                      <a:pos x="330" y="418"/>
                    </a:cxn>
                    <a:cxn ang="0">
                      <a:pos x="346" y="420"/>
                    </a:cxn>
                    <a:cxn ang="0">
                      <a:pos x="363" y="418"/>
                    </a:cxn>
                    <a:cxn ang="0">
                      <a:pos x="378" y="417"/>
                    </a:cxn>
                    <a:cxn ang="0">
                      <a:pos x="393" y="415"/>
                    </a:cxn>
                    <a:cxn ang="0">
                      <a:pos x="407" y="413"/>
                    </a:cxn>
                    <a:cxn ang="0">
                      <a:pos x="422" y="409"/>
                    </a:cxn>
                    <a:cxn ang="0">
                      <a:pos x="436" y="403"/>
                    </a:cxn>
                    <a:cxn ang="0">
                      <a:pos x="449" y="398"/>
                    </a:cxn>
                    <a:cxn ang="0">
                      <a:pos x="462" y="390"/>
                    </a:cxn>
                    <a:cxn ang="0">
                      <a:pos x="474" y="381"/>
                    </a:cxn>
                    <a:cxn ang="0">
                      <a:pos x="486" y="371"/>
                    </a:cxn>
                    <a:cxn ang="0">
                      <a:pos x="497" y="360"/>
                    </a:cxn>
                    <a:cxn ang="0">
                      <a:pos x="508" y="347"/>
                    </a:cxn>
                    <a:cxn ang="0">
                      <a:pos x="518" y="333"/>
                    </a:cxn>
                    <a:cxn ang="0">
                      <a:pos x="527" y="316"/>
                    </a:cxn>
                    <a:cxn ang="0">
                      <a:pos x="535" y="298"/>
                    </a:cxn>
                    <a:cxn ang="0">
                      <a:pos x="542" y="278"/>
                    </a:cxn>
                    <a:cxn ang="0">
                      <a:pos x="549" y="256"/>
                    </a:cxn>
                    <a:cxn ang="0">
                      <a:pos x="556" y="232"/>
                    </a:cxn>
                    <a:cxn ang="0">
                      <a:pos x="560" y="207"/>
                    </a:cxn>
                    <a:cxn ang="0">
                      <a:pos x="564" y="178"/>
                    </a:cxn>
                    <a:cxn ang="0">
                      <a:pos x="566" y="147"/>
                    </a:cxn>
                    <a:cxn ang="0">
                      <a:pos x="569" y="116"/>
                    </a:cxn>
                    <a:cxn ang="0">
                      <a:pos x="570" y="80"/>
                    </a:cxn>
                    <a:cxn ang="0">
                      <a:pos x="524" y="79"/>
                    </a:cxn>
                    <a:cxn ang="0">
                      <a:pos x="479" y="77"/>
                    </a:cxn>
                    <a:cxn ang="0">
                      <a:pos x="435" y="74"/>
                    </a:cxn>
                    <a:cxn ang="0">
                      <a:pos x="392" y="71"/>
                    </a:cxn>
                    <a:cxn ang="0">
                      <a:pos x="350" y="66"/>
                    </a:cxn>
                    <a:cxn ang="0">
                      <a:pos x="310" y="62"/>
                    </a:cxn>
                    <a:cxn ang="0">
                      <a:pos x="270" y="56"/>
                    </a:cxn>
                    <a:cxn ang="0">
                      <a:pos x="233" y="51"/>
                    </a:cxn>
                    <a:cxn ang="0">
                      <a:pos x="164" y="39"/>
                    </a:cxn>
                    <a:cxn ang="0">
                      <a:pos x="100" y="26"/>
                    </a:cxn>
                    <a:cxn ang="0">
                      <a:pos x="46" y="12"/>
                    </a:cxn>
                    <a:cxn ang="0">
                      <a:pos x="0" y="0"/>
                    </a:cxn>
                    <a:cxn ang="0">
                      <a:pos x="5" y="35"/>
                    </a:cxn>
                    <a:cxn ang="0">
                      <a:pos x="10" y="71"/>
                    </a:cxn>
                    <a:cxn ang="0">
                      <a:pos x="17" y="106"/>
                    </a:cxn>
                    <a:cxn ang="0">
                      <a:pos x="25" y="140"/>
                    </a:cxn>
                    <a:cxn ang="0">
                      <a:pos x="34" y="173"/>
                    </a:cxn>
                    <a:cxn ang="0">
                      <a:pos x="42" y="204"/>
                    </a:cxn>
                    <a:cxn ang="0">
                      <a:pos x="53" y="235"/>
                    </a:cxn>
                    <a:cxn ang="0">
                      <a:pos x="64" y="265"/>
                    </a:cxn>
                    <a:cxn ang="0">
                      <a:pos x="76" y="291"/>
                    </a:cxn>
                    <a:cxn ang="0">
                      <a:pos x="89" y="316"/>
                    </a:cxn>
                    <a:cxn ang="0">
                      <a:pos x="97" y="328"/>
                    </a:cxn>
                    <a:cxn ang="0">
                      <a:pos x="105" y="338"/>
                    </a:cxn>
                    <a:cxn ang="0">
                      <a:pos x="112" y="349"/>
                    </a:cxn>
                    <a:cxn ang="0">
                      <a:pos x="120" y="358"/>
                    </a:cxn>
                    <a:cxn ang="0">
                      <a:pos x="129" y="367"/>
                    </a:cxn>
                    <a:cxn ang="0">
                      <a:pos x="137" y="375"/>
                    </a:cxn>
                    <a:cxn ang="0">
                      <a:pos x="146" y="382"/>
                    </a:cxn>
                    <a:cxn ang="0">
                      <a:pos x="155" y="388"/>
                    </a:cxn>
                    <a:cxn ang="0">
                      <a:pos x="165" y="393"/>
                    </a:cxn>
                    <a:cxn ang="0">
                      <a:pos x="175" y="398"/>
                    </a:cxn>
                    <a:cxn ang="0">
                      <a:pos x="185" y="401"/>
                    </a:cxn>
                    <a:cxn ang="0">
                      <a:pos x="196" y="403"/>
                    </a:cxn>
                  </a:cxnLst>
                  <a:rect l="0" t="0" r="r" b="b"/>
                  <a:pathLst>
                    <a:path w="570" h="420">
                      <a:moveTo>
                        <a:pt x="196" y="403"/>
                      </a:moveTo>
                      <a:lnTo>
                        <a:pt x="230" y="407"/>
                      </a:lnTo>
                      <a:lnTo>
                        <a:pt x="264" y="413"/>
                      </a:lnTo>
                      <a:lnTo>
                        <a:pt x="297" y="416"/>
                      </a:lnTo>
                      <a:lnTo>
                        <a:pt x="330" y="418"/>
                      </a:lnTo>
                      <a:lnTo>
                        <a:pt x="346" y="420"/>
                      </a:lnTo>
                      <a:lnTo>
                        <a:pt x="363" y="418"/>
                      </a:lnTo>
                      <a:lnTo>
                        <a:pt x="378" y="417"/>
                      </a:lnTo>
                      <a:lnTo>
                        <a:pt x="393" y="415"/>
                      </a:lnTo>
                      <a:lnTo>
                        <a:pt x="407" y="413"/>
                      </a:lnTo>
                      <a:lnTo>
                        <a:pt x="422" y="409"/>
                      </a:lnTo>
                      <a:lnTo>
                        <a:pt x="436" y="403"/>
                      </a:lnTo>
                      <a:lnTo>
                        <a:pt x="449" y="398"/>
                      </a:lnTo>
                      <a:lnTo>
                        <a:pt x="462" y="390"/>
                      </a:lnTo>
                      <a:lnTo>
                        <a:pt x="474" y="381"/>
                      </a:lnTo>
                      <a:lnTo>
                        <a:pt x="486" y="371"/>
                      </a:lnTo>
                      <a:lnTo>
                        <a:pt x="497" y="360"/>
                      </a:lnTo>
                      <a:lnTo>
                        <a:pt x="508" y="347"/>
                      </a:lnTo>
                      <a:lnTo>
                        <a:pt x="518" y="333"/>
                      </a:lnTo>
                      <a:lnTo>
                        <a:pt x="527" y="316"/>
                      </a:lnTo>
                      <a:lnTo>
                        <a:pt x="535" y="298"/>
                      </a:lnTo>
                      <a:lnTo>
                        <a:pt x="542" y="278"/>
                      </a:lnTo>
                      <a:lnTo>
                        <a:pt x="549" y="256"/>
                      </a:lnTo>
                      <a:lnTo>
                        <a:pt x="556" y="232"/>
                      </a:lnTo>
                      <a:lnTo>
                        <a:pt x="560" y="207"/>
                      </a:lnTo>
                      <a:lnTo>
                        <a:pt x="564" y="178"/>
                      </a:lnTo>
                      <a:lnTo>
                        <a:pt x="566" y="147"/>
                      </a:lnTo>
                      <a:lnTo>
                        <a:pt x="569" y="116"/>
                      </a:lnTo>
                      <a:lnTo>
                        <a:pt x="570" y="80"/>
                      </a:lnTo>
                      <a:lnTo>
                        <a:pt x="524" y="79"/>
                      </a:lnTo>
                      <a:lnTo>
                        <a:pt x="479" y="77"/>
                      </a:lnTo>
                      <a:lnTo>
                        <a:pt x="435" y="74"/>
                      </a:lnTo>
                      <a:lnTo>
                        <a:pt x="392" y="71"/>
                      </a:lnTo>
                      <a:lnTo>
                        <a:pt x="350" y="66"/>
                      </a:lnTo>
                      <a:lnTo>
                        <a:pt x="310" y="62"/>
                      </a:lnTo>
                      <a:lnTo>
                        <a:pt x="270" y="56"/>
                      </a:lnTo>
                      <a:lnTo>
                        <a:pt x="233" y="51"/>
                      </a:lnTo>
                      <a:lnTo>
                        <a:pt x="164" y="39"/>
                      </a:lnTo>
                      <a:lnTo>
                        <a:pt x="100" y="26"/>
                      </a:lnTo>
                      <a:lnTo>
                        <a:pt x="46" y="12"/>
                      </a:lnTo>
                      <a:lnTo>
                        <a:pt x="0" y="0"/>
                      </a:lnTo>
                      <a:lnTo>
                        <a:pt x="5" y="35"/>
                      </a:lnTo>
                      <a:lnTo>
                        <a:pt x="10" y="71"/>
                      </a:lnTo>
                      <a:lnTo>
                        <a:pt x="17" y="106"/>
                      </a:lnTo>
                      <a:lnTo>
                        <a:pt x="25" y="140"/>
                      </a:lnTo>
                      <a:lnTo>
                        <a:pt x="34" y="173"/>
                      </a:lnTo>
                      <a:lnTo>
                        <a:pt x="42" y="204"/>
                      </a:lnTo>
                      <a:lnTo>
                        <a:pt x="53" y="235"/>
                      </a:lnTo>
                      <a:lnTo>
                        <a:pt x="64" y="265"/>
                      </a:lnTo>
                      <a:lnTo>
                        <a:pt x="76" y="291"/>
                      </a:lnTo>
                      <a:lnTo>
                        <a:pt x="89" y="316"/>
                      </a:lnTo>
                      <a:lnTo>
                        <a:pt x="97" y="328"/>
                      </a:lnTo>
                      <a:lnTo>
                        <a:pt x="105" y="338"/>
                      </a:lnTo>
                      <a:lnTo>
                        <a:pt x="112" y="349"/>
                      </a:lnTo>
                      <a:lnTo>
                        <a:pt x="120" y="358"/>
                      </a:lnTo>
                      <a:lnTo>
                        <a:pt x="129" y="367"/>
                      </a:lnTo>
                      <a:lnTo>
                        <a:pt x="137" y="375"/>
                      </a:lnTo>
                      <a:lnTo>
                        <a:pt x="146" y="382"/>
                      </a:lnTo>
                      <a:lnTo>
                        <a:pt x="155" y="388"/>
                      </a:lnTo>
                      <a:lnTo>
                        <a:pt x="165" y="393"/>
                      </a:lnTo>
                      <a:lnTo>
                        <a:pt x="175" y="398"/>
                      </a:lnTo>
                      <a:lnTo>
                        <a:pt x="185" y="401"/>
                      </a:lnTo>
                      <a:lnTo>
                        <a:pt x="196" y="403"/>
                      </a:lnTo>
                      <a:close/>
                    </a:path>
                  </a:pathLst>
                </a:custGeom>
                <a:solidFill>
                  <a:srgbClr val="653D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0" name="Freeform 411"/>
                <p:cNvSpPr>
                  <a:spLocks noEditPoints="1"/>
                </p:cNvSpPr>
                <p:nvPr/>
              </p:nvSpPr>
              <p:spPr bwMode="auto">
                <a:xfrm>
                  <a:off x="3619" y="3838"/>
                  <a:ext cx="69" cy="53"/>
                </a:xfrm>
                <a:custGeom>
                  <a:avLst/>
                  <a:gdLst/>
                  <a:ahLst/>
                  <a:cxnLst>
                    <a:cxn ang="0">
                      <a:pos x="21" y="129"/>
                    </a:cxn>
                    <a:cxn ang="0">
                      <a:pos x="50" y="247"/>
                    </a:cxn>
                    <a:cxn ang="0">
                      <a:pos x="88" y="340"/>
                    </a:cxn>
                    <a:cxn ang="0">
                      <a:pos x="109" y="376"/>
                    </a:cxn>
                    <a:cxn ang="0">
                      <a:pos x="132" y="405"/>
                    </a:cxn>
                    <a:cxn ang="0">
                      <a:pos x="157" y="428"/>
                    </a:cxn>
                    <a:cxn ang="0">
                      <a:pos x="183" y="446"/>
                    </a:cxn>
                    <a:cxn ang="0">
                      <a:pos x="212" y="456"/>
                    </a:cxn>
                    <a:cxn ang="0">
                      <a:pos x="270" y="465"/>
                    </a:cxn>
                    <a:cxn ang="0">
                      <a:pos x="349" y="473"/>
                    </a:cxn>
                    <a:cxn ang="0">
                      <a:pos x="406" y="472"/>
                    </a:cxn>
                    <a:cxn ang="0">
                      <a:pos x="460" y="462"/>
                    </a:cxn>
                    <a:cxn ang="0">
                      <a:pos x="509" y="438"/>
                    </a:cxn>
                    <a:cxn ang="0">
                      <a:pos x="547" y="404"/>
                    </a:cxn>
                    <a:cxn ang="0">
                      <a:pos x="575" y="362"/>
                    </a:cxn>
                    <a:cxn ang="0">
                      <a:pos x="597" y="308"/>
                    </a:cxn>
                    <a:cxn ang="0">
                      <a:pos x="612" y="244"/>
                    </a:cxn>
                    <a:cxn ang="0">
                      <a:pos x="620" y="168"/>
                    </a:cxn>
                    <a:cxn ang="0">
                      <a:pos x="622" y="89"/>
                    </a:cxn>
                    <a:cxn ang="0">
                      <a:pos x="508" y="86"/>
                    </a:cxn>
                    <a:cxn ang="0">
                      <a:pos x="378" y="75"/>
                    </a:cxn>
                    <a:cxn ang="0">
                      <a:pos x="262" y="59"/>
                    </a:cxn>
                    <a:cxn ang="0">
                      <a:pos x="78" y="21"/>
                    </a:cxn>
                    <a:cxn ang="0">
                      <a:pos x="5" y="36"/>
                    </a:cxn>
                    <a:cxn ang="0">
                      <a:pos x="152" y="85"/>
                    </a:cxn>
                    <a:cxn ang="0">
                      <a:pos x="342" y="117"/>
                    </a:cxn>
                    <a:cxn ang="0">
                      <a:pos x="492" y="130"/>
                    </a:cxn>
                    <a:cxn ang="0">
                      <a:pos x="574" y="157"/>
                    </a:cxn>
                    <a:cxn ang="0">
                      <a:pos x="567" y="222"/>
                    </a:cxn>
                    <a:cxn ang="0">
                      <a:pos x="556" y="278"/>
                    </a:cxn>
                    <a:cxn ang="0">
                      <a:pos x="541" y="325"/>
                    </a:cxn>
                    <a:cxn ang="0">
                      <a:pos x="520" y="363"/>
                    </a:cxn>
                    <a:cxn ang="0">
                      <a:pos x="495" y="391"/>
                    </a:cxn>
                    <a:cxn ang="0">
                      <a:pos x="456" y="414"/>
                    </a:cxn>
                    <a:cxn ang="0">
                      <a:pos x="411" y="425"/>
                    </a:cxn>
                    <a:cxn ang="0">
                      <a:pos x="363" y="427"/>
                    </a:cxn>
                    <a:cxn ang="0">
                      <a:pos x="310" y="424"/>
                    </a:cxn>
                    <a:cxn ang="0">
                      <a:pos x="228" y="412"/>
                    </a:cxn>
                    <a:cxn ang="0">
                      <a:pos x="207" y="405"/>
                    </a:cxn>
                    <a:cxn ang="0">
                      <a:pos x="186" y="393"/>
                    </a:cxn>
                    <a:cxn ang="0">
                      <a:pos x="161" y="368"/>
                    </a:cxn>
                    <a:cxn ang="0">
                      <a:pos x="127" y="312"/>
                    </a:cxn>
                    <a:cxn ang="0">
                      <a:pos x="97" y="236"/>
                    </a:cxn>
                    <a:cxn ang="0">
                      <a:pos x="71" y="139"/>
                    </a:cxn>
                  </a:cxnLst>
                  <a:rect l="0" t="0" r="r" b="b"/>
                  <a:pathLst>
                    <a:path w="622" h="475">
                      <a:moveTo>
                        <a:pt x="5" y="36"/>
                      </a:moveTo>
                      <a:lnTo>
                        <a:pt x="13" y="84"/>
                      </a:lnTo>
                      <a:lnTo>
                        <a:pt x="21" y="129"/>
                      </a:lnTo>
                      <a:lnTo>
                        <a:pt x="30" y="172"/>
                      </a:lnTo>
                      <a:lnTo>
                        <a:pt x="39" y="210"/>
                      </a:lnTo>
                      <a:lnTo>
                        <a:pt x="50" y="247"/>
                      </a:lnTo>
                      <a:lnTo>
                        <a:pt x="63" y="280"/>
                      </a:lnTo>
                      <a:lnTo>
                        <a:pt x="75" y="311"/>
                      </a:lnTo>
                      <a:lnTo>
                        <a:pt x="88" y="340"/>
                      </a:lnTo>
                      <a:lnTo>
                        <a:pt x="94" y="352"/>
                      </a:lnTo>
                      <a:lnTo>
                        <a:pt x="101" y="364"/>
                      </a:lnTo>
                      <a:lnTo>
                        <a:pt x="109" y="376"/>
                      </a:lnTo>
                      <a:lnTo>
                        <a:pt x="116" y="387"/>
                      </a:lnTo>
                      <a:lnTo>
                        <a:pt x="124" y="397"/>
                      </a:lnTo>
                      <a:lnTo>
                        <a:pt x="132" y="405"/>
                      </a:lnTo>
                      <a:lnTo>
                        <a:pt x="139" y="414"/>
                      </a:lnTo>
                      <a:lnTo>
                        <a:pt x="148" y="422"/>
                      </a:lnTo>
                      <a:lnTo>
                        <a:pt x="157" y="428"/>
                      </a:lnTo>
                      <a:lnTo>
                        <a:pt x="166" y="435"/>
                      </a:lnTo>
                      <a:lnTo>
                        <a:pt x="174" y="441"/>
                      </a:lnTo>
                      <a:lnTo>
                        <a:pt x="183" y="446"/>
                      </a:lnTo>
                      <a:lnTo>
                        <a:pt x="192" y="449"/>
                      </a:lnTo>
                      <a:lnTo>
                        <a:pt x="202" y="453"/>
                      </a:lnTo>
                      <a:lnTo>
                        <a:pt x="212" y="456"/>
                      </a:lnTo>
                      <a:lnTo>
                        <a:pt x="222" y="458"/>
                      </a:lnTo>
                      <a:lnTo>
                        <a:pt x="229" y="459"/>
                      </a:lnTo>
                      <a:lnTo>
                        <a:pt x="270" y="465"/>
                      </a:lnTo>
                      <a:lnTo>
                        <a:pt x="309" y="470"/>
                      </a:lnTo>
                      <a:lnTo>
                        <a:pt x="329" y="472"/>
                      </a:lnTo>
                      <a:lnTo>
                        <a:pt x="349" y="473"/>
                      </a:lnTo>
                      <a:lnTo>
                        <a:pt x="368" y="475"/>
                      </a:lnTo>
                      <a:lnTo>
                        <a:pt x="387" y="475"/>
                      </a:lnTo>
                      <a:lnTo>
                        <a:pt x="406" y="472"/>
                      </a:lnTo>
                      <a:lnTo>
                        <a:pt x="424" y="470"/>
                      </a:lnTo>
                      <a:lnTo>
                        <a:pt x="442" y="467"/>
                      </a:lnTo>
                      <a:lnTo>
                        <a:pt x="460" y="462"/>
                      </a:lnTo>
                      <a:lnTo>
                        <a:pt x="477" y="456"/>
                      </a:lnTo>
                      <a:lnTo>
                        <a:pt x="494" y="448"/>
                      </a:lnTo>
                      <a:lnTo>
                        <a:pt x="509" y="438"/>
                      </a:lnTo>
                      <a:lnTo>
                        <a:pt x="524" y="426"/>
                      </a:lnTo>
                      <a:lnTo>
                        <a:pt x="536" y="415"/>
                      </a:lnTo>
                      <a:lnTo>
                        <a:pt x="547" y="404"/>
                      </a:lnTo>
                      <a:lnTo>
                        <a:pt x="557" y="391"/>
                      </a:lnTo>
                      <a:lnTo>
                        <a:pt x="567" y="377"/>
                      </a:lnTo>
                      <a:lnTo>
                        <a:pt x="575" y="362"/>
                      </a:lnTo>
                      <a:lnTo>
                        <a:pt x="583" y="345"/>
                      </a:lnTo>
                      <a:lnTo>
                        <a:pt x="590" y="326"/>
                      </a:lnTo>
                      <a:lnTo>
                        <a:pt x="597" y="308"/>
                      </a:lnTo>
                      <a:lnTo>
                        <a:pt x="602" y="288"/>
                      </a:lnTo>
                      <a:lnTo>
                        <a:pt x="608" y="266"/>
                      </a:lnTo>
                      <a:lnTo>
                        <a:pt x="612" y="244"/>
                      </a:lnTo>
                      <a:lnTo>
                        <a:pt x="615" y="220"/>
                      </a:lnTo>
                      <a:lnTo>
                        <a:pt x="617" y="195"/>
                      </a:lnTo>
                      <a:lnTo>
                        <a:pt x="620" y="168"/>
                      </a:lnTo>
                      <a:lnTo>
                        <a:pt x="622" y="141"/>
                      </a:lnTo>
                      <a:lnTo>
                        <a:pt x="622" y="112"/>
                      </a:lnTo>
                      <a:lnTo>
                        <a:pt x="622" y="89"/>
                      </a:lnTo>
                      <a:lnTo>
                        <a:pt x="599" y="88"/>
                      </a:lnTo>
                      <a:lnTo>
                        <a:pt x="553" y="87"/>
                      </a:lnTo>
                      <a:lnTo>
                        <a:pt x="508" y="86"/>
                      </a:lnTo>
                      <a:lnTo>
                        <a:pt x="463" y="83"/>
                      </a:lnTo>
                      <a:lnTo>
                        <a:pt x="420" y="79"/>
                      </a:lnTo>
                      <a:lnTo>
                        <a:pt x="378" y="75"/>
                      </a:lnTo>
                      <a:lnTo>
                        <a:pt x="338" y="70"/>
                      </a:lnTo>
                      <a:lnTo>
                        <a:pt x="299" y="64"/>
                      </a:lnTo>
                      <a:lnTo>
                        <a:pt x="262" y="59"/>
                      </a:lnTo>
                      <a:lnTo>
                        <a:pt x="193" y="47"/>
                      </a:lnTo>
                      <a:lnTo>
                        <a:pt x="132" y="33"/>
                      </a:lnTo>
                      <a:lnTo>
                        <a:pt x="78" y="21"/>
                      </a:lnTo>
                      <a:lnTo>
                        <a:pt x="34" y="10"/>
                      </a:lnTo>
                      <a:lnTo>
                        <a:pt x="0" y="0"/>
                      </a:lnTo>
                      <a:lnTo>
                        <a:pt x="5" y="36"/>
                      </a:lnTo>
                      <a:close/>
                      <a:moveTo>
                        <a:pt x="57" y="64"/>
                      </a:moveTo>
                      <a:lnTo>
                        <a:pt x="102" y="74"/>
                      </a:lnTo>
                      <a:lnTo>
                        <a:pt x="152" y="85"/>
                      </a:lnTo>
                      <a:lnTo>
                        <a:pt x="211" y="97"/>
                      </a:lnTo>
                      <a:lnTo>
                        <a:pt x="274" y="107"/>
                      </a:lnTo>
                      <a:lnTo>
                        <a:pt x="342" y="117"/>
                      </a:lnTo>
                      <a:lnTo>
                        <a:pt x="416" y="124"/>
                      </a:lnTo>
                      <a:lnTo>
                        <a:pt x="454" y="128"/>
                      </a:lnTo>
                      <a:lnTo>
                        <a:pt x="492" y="130"/>
                      </a:lnTo>
                      <a:lnTo>
                        <a:pt x="533" y="132"/>
                      </a:lnTo>
                      <a:lnTo>
                        <a:pt x="575" y="133"/>
                      </a:lnTo>
                      <a:lnTo>
                        <a:pt x="574" y="157"/>
                      </a:lnTo>
                      <a:lnTo>
                        <a:pt x="571" y="180"/>
                      </a:lnTo>
                      <a:lnTo>
                        <a:pt x="569" y="202"/>
                      </a:lnTo>
                      <a:lnTo>
                        <a:pt x="567" y="222"/>
                      </a:lnTo>
                      <a:lnTo>
                        <a:pt x="564" y="242"/>
                      </a:lnTo>
                      <a:lnTo>
                        <a:pt x="560" y="261"/>
                      </a:lnTo>
                      <a:lnTo>
                        <a:pt x="556" y="278"/>
                      </a:lnTo>
                      <a:lnTo>
                        <a:pt x="552" y="295"/>
                      </a:lnTo>
                      <a:lnTo>
                        <a:pt x="546" y="311"/>
                      </a:lnTo>
                      <a:lnTo>
                        <a:pt x="541" y="325"/>
                      </a:lnTo>
                      <a:lnTo>
                        <a:pt x="534" y="338"/>
                      </a:lnTo>
                      <a:lnTo>
                        <a:pt x="528" y="351"/>
                      </a:lnTo>
                      <a:lnTo>
                        <a:pt x="520" y="363"/>
                      </a:lnTo>
                      <a:lnTo>
                        <a:pt x="512" y="372"/>
                      </a:lnTo>
                      <a:lnTo>
                        <a:pt x="503" y="382"/>
                      </a:lnTo>
                      <a:lnTo>
                        <a:pt x="495" y="391"/>
                      </a:lnTo>
                      <a:lnTo>
                        <a:pt x="483" y="400"/>
                      </a:lnTo>
                      <a:lnTo>
                        <a:pt x="469" y="408"/>
                      </a:lnTo>
                      <a:lnTo>
                        <a:pt x="456" y="414"/>
                      </a:lnTo>
                      <a:lnTo>
                        <a:pt x="442" y="419"/>
                      </a:lnTo>
                      <a:lnTo>
                        <a:pt x="427" y="423"/>
                      </a:lnTo>
                      <a:lnTo>
                        <a:pt x="411" y="425"/>
                      </a:lnTo>
                      <a:lnTo>
                        <a:pt x="396" y="427"/>
                      </a:lnTo>
                      <a:lnTo>
                        <a:pt x="379" y="427"/>
                      </a:lnTo>
                      <a:lnTo>
                        <a:pt x="363" y="427"/>
                      </a:lnTo>
                      <a:lnTo>
                        <a:pt x="345" y="427"/>
                      </a:lnTo>
                      <a:lnTo>
                        <a:pt x="328" y="425"/>
                      </a:lnTo>
                      <a:lnTo>
                        <a:pt x="310" y="424"/>
                      </a:lnTo>
                      <a:lnTo>
                        <a:pt x="274" y="419"/>
                      </a:lnTo>
                      <a:lnTo>
                        <a:pt x="237" y="413"/>
                      </a:lnTo>
                      <a:lnTo>
                        <a:pt x="228" y="412"/>
                      </a:lnTo>
                      <a:lnTo>
                        <a:pt x="222" y="410"/>
                      </a:lnTo>
                      <a:lnTo>
                        <a:pt x="214" y="408"/>
                      </a:lnTo>
                      <a:lnTo>
                        <a:pt x="207" y="405"/>
                      </a:lnTo>
                      <a:lnTo>
                        <a:pt x="201" y="402"/>
                      </a:lnTo>
                      <a:lnTo>
                        <a:pt x="193" y="398"/>
                      </a:lnTo>
                      <a:lnTo>
                        <a:pt x="186" y="393"/>
                      </a:lnTo>
                      <a:lnTo>
                        <a:pt x="180" y="388"/>
                      </a:lnTo>
                      <a:lnTo>
                        <a:pt x="174" y="382"/>
                      </a:lnTo>
                      <a:lnTo>
                        <a:pt x="161" y="368"/>
                      </a:lnTo>
                      <a:lnTo>
                        <a:pt x="149" y="352"/>
                      </a:lnTo>
                      <a:lnTo>
                        <a:pt x="138" y="334"/>
                      </a:lnTo>
                      <a:lnTo>
                        <a:pt x="127" y="312"/>
                      </a:lnTo>
                      <a:lnTo>
                        <a:pt x="116" y="289"/>
                      </a:lnTo>
                      <a:lnTo>
                        <a:pt x="106" y="264"/>
                      </a:lnTo>
                      <a:lnTo>
                        <a:pt x="97" y="236"/>
                      </a:lnTo>
                      <a:lnTo>
                        <a:pt x="88" y="206"/>
                      </a:lnTo>
                      <a:lnTo>
                        <a:pt x="79" y="174"/>
                      </a:lnTo>
                      <a:lnTo>
                        <a:pt x="71" y="139"/>
                      </a:lnTo>
                      <a:lnTo>
                        <a:pt x="64" y="103"/>
                      </a:lnTo>
                      <a:lnTo>
                        <a:pt x="57" y="6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1" name="Freeform 412"/>
                <p:cNvSpPr>
                  <a:spLocks/>
                </p:cNvSpPr>
                <p:nvPr/>
              </p:nvSpPr>
              <p:spPr bwMode="auto">
                <a:xfrm>
                  <a:off x="3620" y="3805"/>
                  <a:ext cx="66" cy="45"/>
                </a:xfrm>
                <a:custGeom>
                  <a:avLst/>
                  <a:gdLst/>
                  <a:ahLst/>
                  <a:cxnLst>
                    <a:cxn ang="0">
                      <a:pos x="570" y="93"/>
                    </a:cxn>
                    <a:cxn ang="0">
                      <a:pos x="0" y="0"/>
                    </a:cxn>
                    <a:cxn ang="0">
                      <a:pos x="0" y="8"/>
                    </a:cxn>
                    <a:cxn ang="0">
                      <a:pos x="0" y="27"/>
                    </a:cxn>
                    <a:cxn ang="0">
                      <a:pos x="1" y="60"/>
                    </a:cxn>
                    <a:cxn ang="0">
                      <a:pos x="3" y="102"/>
                    </a:cxn>
                    <a:cxn ang="0">
                      <a:pos x="6" y="151"/>
                    </a:cxn>
                    <a:cxn ang="0">
                      <a:pos x="10" y="207"/>
                    </a:cxn>
                    <a:cxn ang="0">
                      <a:pos x="16" y="268"/>
                    </a:cxn>
                    <a:cxn ang="0">
                      <a:pos x="25" y="330"/>
                    </a:cxn>
                    <a:cxn ang="0">
                      <a:pos x="71" y="342"/>
                    </a:cxn>
                    <a:cxn ang="0">
                      <a:pos x="125" y="356"/>
                    </a:cxn>
                    <a:cxn ang="0">
                      <a:pos x="189" y="369"/>
                    </a:cxn>
                    <a:cxn ang="0">
                      <a:pos x="258" y="381"/>
                    </a:cxn>
                    <a:cxn ang="0">
                      <a:pos x="295" y="386"/>
                    </a:cxn>
                    <a:cxn ang="0">
                      <a:pos x="335" y="392"/>
                    </a:cxn>
                    <a:cxn ang="0">
                      <a:pos x="375" y="396"/>
                    </a:cxn>
                    <a:cxn ang="0">
                      <a:pos x="417" y="401"/>
                    </a:cxn>
                    <a:cxn ang="0">
                      <a:pos x="460" y="404"/>
                    </a:cxn>
                    <a:cxn ang="0">
                      <a:pos x="504" y="407"/>
                    </a:cxn>
                    <a:cxn ang="0">
                      <a:pos x="549" y="409"/>
                    </a:cxn>
                    <a:cxn ang="0">
                      <a:pos x="595" y="410"/>
                    </a:cxn>
                    <a:cxn ang="0">
                      <a:pos x="595" y="377"/>
                    </a:cxn>
                    <a:cxn ang="0">
                      <a:pos x="594" y="343"/>
                    </a:cxn>
                    <a:cxn ang="0">
                      <a:pos x="591" y="307"/>
                    </a:cxn>
                    <a:cxn ang="0">
                      <a:pos x="589" y="268"/>
                    </a:cxn>
                    <a:cxn ang="0">
                      <a:pos x="586" y="228"/>
                    </a:cxn>
                    <a:cxn ang="0">
                      <a:pos x="582" y="185"/>
                    </a:cxn>
                    <a:cxn ang="0">
                      <a:pos x="576" y="140"/>
                    </a:cxn>
                    <a:cxn ang="0">
                      <a:pos x="570" y="93"/>
                    </a:cxn>
                  </a:cxnLst>
                  <a:rect l="0" t="0" r="r" b="b"/>
                  <a:pathLst>
                    <a:path w="595" h="410">
                      <a:moveTo>
                        <a:pt x="570" y="93"/>
                      </a:moveTo>
                      <a:lnTo>
                        <a:pt x="0" y="0"/>
                      </a:lnTo>
                      <a:lnTo>
                        <a:pt x="0" y="8"/>
                      </a:lnTo>
                      <a:lnTo>
                        <a:pt x="0" y="27"/>
                      </a:lnTo>
                      <a:lnTo>
                        <a:pt x="1" y="60"/>
                      </a:lnTo>
                      <a:lnTo>
                        <a:pt x="3" y="102"/>
                      </a:lnTo>
                      <a:lnTo>
                        <a:pt x="6" y="151"/>
                      </a:lnTo>
                      <a:lnTo>
                        <a:pt x="10" y="207"/>
                      </a:lnTo>
                      <a:lnTo>
                        <a:pt x="16" y="268"/>
                      </a:lnTo>
                      <a:lnTo>
                        <a:pt x="25" y="330"/>
                      </a:lnTo>
                      <a:lnTo>
                        <a:pt x="71" y="342"/>
                      </a:lnTo>
                      <a:lnTo>
                        <a:pt x="125" y="356"/>
                      </a:lnTo>
                      <a:lnTo>
                        <a:pt x="189" y="369"/>
                      </a:lnTo>
                      <a:lnTo>
                        <a:pt x="258" y="381"/>
                      </a:lnTo>
                      <a:lnTo>
                        <a:pt x="295" y="386"/>
                      </a:lnTo>
                      <a:lnTo>
                        <a:pt x="335" y="392"/>
                      </a:lnTo>
                      <a:lnTo>
                        <a:pt x="375" y="396"/>
                      </a:lnTo>
                      <a:lnTo>
                        <a:pt x="417" y="401"/>
                      </a:lnTo>
                      <a:lnTo>
                        <a:pt x="460" y="404"/>
                      </a:lnTo>
                      <a:lnTo>
                        <a:pt x="504" y="407"/>
                      </a:lnTo>
                      <a:lnTo>
                        <a:pt x="549" y="409"/>
                      </a:lnTo>
                      <a:lnTo>
                        <a:pt x="595" y="410"/>
                      </a:lnTo>
                      <a:lnTo>
                        <a:pt x="595" y="377"/>
                      </a:lnTo>
                      <a:lnTo>
                        <a:pt x="594" y="343"/>
                      </a:lnTo>
                      <a:lnTo>
                        <a:pt x="591" y="307"/>
                      </a:lnTo>
                      <a:lnTo>
                        <a:pt x="589" y="268"/>
                      </a:lnTo>
                      <a:lnTo>
                        <a:pt x="586" y="228"/>
                      </a:lnTo>
                      <a:lnTo>
                        <a:pt x="582" y="185"/>
                      </a:lnTo>
                      <a:lnTo>
                        <a:pt x="576" y="140"/>
                      </a:lnTo>
                      <a:lnTo>
                        <a:pt x="570" y="93"/>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2" name="Freeform 413"/>
                <p:cNvSpPr>
                  <a:spLocks noEditPoints="1"/>
                </p:cNvSpPr>
                <p:nvPr/>
              </p:nvSpPr>
              <p:spPr bwMode="auto">
                <a:xfrm>
                  <a:off x="3617" y="3802"/>
                  <a:ext cx="71" cy="51"/>
                </a:xfrm>
                <a:custGeom>
                  <a:avLst/>
                  <a:gdLst/>
                  <a:ahLst/>
                  <a:cxnLst>
                    <a:cxn ang="0">
                      <a:pos x="0" y="35"/>
                    </a:cxn>
                    <a:cxn ang="0">
                      <a:pos x="2" y="88"/>
                    </a:cxn>
                    <a:cxn ang="0">
                      <a:pos x="7" y="181"/>
                    </a:cxn>
                    <a:cxn ang="0">
                      <a:pos x="18" y="298"/>
                    </a:cxn>
                    <a:cxn ang="0">
                      <a:pos x="28" y="376"/>
                    </a:cxn>
                    <a:cxn ang="0">
                      <a:pos x="87" y="391"/>
                    </a:cxn>
                    <a:cxn ang="0">
                      <a:pos x="204" y="418"/>
                    </a:cxn>
                    <a:cxn ang="0">
                      <a:pos x="313" y="435"/>
                    </a:cxn>
                    <a:cxn ang="0">
                      <a:pos x="393" y="446"/>
                    </a:cxn>
                    <a:cxn ang="0">
                      <a:pos x="480" y="454"/>
                    </a:cxn>
                    <a:cxn ang="0">
                      <a:pos x="572" y="459"/>
                    </a:cxn>
                    <a:cxn ang="0">
                      <a:pos x="642" y="460"/>
                    </a:cxn>
                    <a:cxn ang="0">
                      <a:pos x="642" y="403"/>
                    </a:cxn>
                    <a:cxn ang="0">
                      <a:pos x="639" y="330"/>
                    </a:cxn>
                    <a:cxn ang="0">
                      <a:pos x="633" y="250"/>
                    </a:cxn>
                    <a:cxn ang="0">
                      <a:pos x="622" y="163"/>
                    </a:cxn>
                    <a:cxn ang="0">
                      <a:pos x="613" y="100"/>
                    </a:cxn>
                    <a:cxn ang="0">
                      <a:pos x="0" y="27"/>
                    </a:cxn>
                    <a:cxn ang="0">
                      <a:pos x="83" y="61"/>
                    </a:cxn>
                    <a:cxn ang="0">
                      <a:pos x="226" y="84"/>
                    </a:cxn>
                    <a:cxn ang="0">
                      <a:pos x="405" y="114"/>
                    </a:cxn>
                    <a:cxn ang="0">
                      <a:pos x="543" y="136"/>
                    </a:cxn>
                    <a:cxn ang="0">
                      <a:pos x="577" y="178"/>
                    </a:cxn>
                    <a:cxn ang="0">
                      <a:pos x="586" y="252"/>
                    </a:cxn>
                    <a:cxn ang="0">
                      <a:pos x="591" y="320"/>
                    </a:cxn>
                    <a:cxn ang="0">
                      <a:pos x="595" y="383"/>
                    </a:cxn>
                    <a:cxn ang="0">
                      <a:pos x="553" y="411"/>
                    </a:cxn>
                    <a:cxn ang="0">
                      <a:pos x="471" y="406"/>
                    </a:cxn>
                    <a:cxn ang="0">
                      <a:pos x="393" y="398"/>
                    </a:cxn>
                    <a:cxn ang="0">
                      <a:pos x="319" y="389"/>
                    </a:cxn>
                    <a:cxn ang="0">
                      <a:pos x="221" y="373"/>
                    </a:cxn>
                    <a:cxn ang="0">
                      <a:pos x="112" y="350"/>
                    </a:cxn>
                    <a:cxn ang="0">
                      <a:pos x="64" y="295"/>
                    </a:cxn>
                    <a:cxn ang="0">
                      <a:pos x="56" y="209"/>
                    </a:cxn>
                    <a:cxn ang="0">
                      <a:pos x="51" y="136"/>
                    </a:cxn>
                    <a:cxn ang="0">
                      <a:pos x="49" y="76"/>
                    </a:cxn>
                  </a:cxnLst>
                  <a:rect l="0" t="0" r="r" b="b"/>
                  <a:pathLst>
                    <a:path w="642" h="460">
                      <a:moveTo>
                        <a:pt x="0" y="27"/>
                      </a:moveTo>
                      <a:lnTo>
                        <a:pt x="0" y="35"/>
                      </a:lnTo>
                      <a:lnTo>
                        <a:pt x="1" y="57"/>
                      </a:lnTo>
                      <a:lnTo>
                        <a:pt x="2" y="88"/>
                      </a:lnTo>
                      <a:lnTo>
                        <a:pt x="4" y="131"/>
                      </a:lnTo>
                      <a:lnTo>
                        <a:pt x="7" y="181"/>
                      </a:lnTo>
                      <a:lnTo>
                        <a:pt x="11" y="238"/>
                      </a:lnTo>
                      <a:lnTo>
                        <a:pt x="18" y="298"/>
                      </a:lnTo>
                      <a:lnTo>
                        <a:pt x="25" y="361"/>
                      </a:lnTo>
                      <a:lnTo>
                        <a:pt x="28" y="376"/>
                      </a:lnTo>
                      <a:lnTo>
                        <a:pt x="42" y="380"/>
                      </a:lnTo>
                      <a:lnTo>
                        <a:pt x="87" y="391"/>
                      </a:lnTo>
                      <a:lnTo>
                        <a:pt x="141" y="404"/>
                      </a:lnTo>
                      <a:lnTo>
                        <a:pt x="204" y="418"/>
                      </a:lnTo>
                      <a:lnTo>
                        <a:pt x="274" y="430"/>
                      </a:lnTo>
                      <a:lnTo>
                        <a:pt x="313" y="435"/>
                      </a:lnTo>
                      <a:lnTo>
                        <a:pt x="352" y="441"/>
                      </a:lnTo>
                      <a:lnTo>
                        <a:pt x="393" y="446"/>
                      </a:lnTo>
                      <a:lnTo>
                        <a:pt x="436" y="451"/>
                      </a:lnTo>
                      <a:lnTo>
                        <a:pt x="480" y="454"/>
                      </a:lnTo>
                      <a:lnTo>
                        <a:pt x="524" y="457"/>
                      </a:lnTo>
                      <a:lnTo>
                        <a:pt x="572" y="459"/>
                      </a:lnTo>
                      <a:lnTo>
                        <a:pt x="619" y="460"/>
                      </a:lnTo>
                      <a:lnTo>
                        <a:pt x="642" y="460"/>
                      </a:lnTo>
                      <a:lnTo>
                        <a:pt x="642" y="437"/>
                      </a:lnTo>
                      <a:lnTo>
                        <a:pt x="642" y="403"/>
                      </a:lnTo>
                      <a:lnTo>
                        <a:pt x="641" y="367"/>
                      </a:lnTo>
                      <a:lnTo>
                        <a:pt x="639" y="330"/>
                      </a:lnTo>
                      <a:lnTo>
                        <a:pt x="636" y="290"/>
                      </a:lnTo>
                      <a:lnTo>
                        <a:pt x="633" y="250"/>
                      </a:lnTo>
                      <a:lnTo>
                        <a:pt x="628" y="207"/>
                      </a:lnTo>
                      <a:lnTo>
                        <a:pt x="622" y="163"/>
                      </a:lnTo>
                      <a:lnTo>
                        <a:pt x="617" y="117"/>
                      </a:lnTo>
                      <a:lnTo>
                        <a:pt x="613" y="100"/>
                      </a:lnTo>
                      <a:lnTo>
                        <a:pt x="0" y="0"/>
                      </a:lnTo>
                      <a:lnTo>
                        <a:pt x="0" y="27"/>
                      </a:lnTo>
                      <a:close/>
                      <a:moveTo>
                        <a:pt x="47" y="54"/>
                      </a:moveTo>
                      <a:lnTo>
                        <a:pt x="83" y="61"/>
                      </a:lnTo>
                      <a:lnTo>
                        <a:pt x="145" y="71"/>
                      </a:lnTo>
                      <a:lnTo>
                        <a:pt x="226" y="84"/>
                      </a:lnTo>
                      <a:lnTo>
                        <a:pt x="316" y="98"/>
                      </a:lnTo>
                      <a:lnTo>
                        <a:pt x="405" y="114"/>
                      </a:lnTo>
                      <a:lnTo>
                        <a:pt x="484" y="126"/>
                      </a:lnTo>
                      <a:lnTo>
                        <a:pt x="543" y="136"/>
                      </a:lnTo>
                      <a:lnTo>
                        <a:pt x="573" y="140"/>
                      </a:lnTo>
                      <a:lnTo>
                        <a:pt x="577" y="178"/>
                      </a:lnTo>
                      <a:lnTo>
                        <a:pt x="582" y="216"/>
                      </a:lnTo>
                      <a:lnTo>
                        <a:pt x="586" y="252"/>
                      </a:lnTo>
                      <a:lnTo>
                        <a:pt x="589" y="286"/>
                      </a:lnTo>
                      <a:lnTo>
                        <a:pt x="591" y="320"/>
                      </a:lnTo>
                      <a:lnTo>
                        <a:pt x="594" y="352"/>
                      </a:lnTo>
                      <a:lnTo>
                        <a:pt x="595" y="383"/>
                      </a:lnTo>
                      <a:lnTo>
                        <a:pt x="595" y="412"/>
                      </a:lnTo>
                      <a:lnTo>
                        <a:pt x="553" y="411"/>
                      </a:lnTo>
                      <a:lnTo>
                        <a:pt x="511" y="409"/>
                      </a:lnTo>
                      <a:lnTo>
                        <a:pt x="471" y="406"/>
                      </a:lnTo>
                      <a:lnTo>
                        <a:pt x="431" y="402"/>
                      </a:lnTo>
                      <a:lnTo>
                        <a:pt x="393" y="398"/>
                      </a:lnTo>
                      <a:lnTo>
                        <a:pt x="356" y="393"/>
                      </a:lnTo>
                      <a:lnTo>
                        <a:pt x="319" y="389"/>
                      </a:lnTo>
                      <a:lnTo>
                        <a:pt x="285" y="384"/>
                      </a:lnTo>
                      <a:lnTo>
                        <a:pt x="221" y="373"/>
                      </a:lnTo>
                      <a:lnTo>
                        <a:pt x="163" y="361"/>
                      </a:lnTo>
                      <a:lnTo>
                        <a:pt x="112" y="350"/>
                      </a:lnTo>
                      <a:lnTo>
                        <a:pt x="69" y="339"/>
                      </a:lnTo>
                      <a:lnTo>
                        <a:pt x="64" y="295"/>
                      </a:lnTo>
                      <a:lnTo>
                        <a:pt x="59" y="251"/>
                      </a:lnTo>
                      <a:lnTo>
                        <a:pt x="56" y="209"/>
                      </a:lnTo>
                      <a:lnTo>
                        <a:pt x="53" y="171"/>
                      </a:lnTo>
                      <a:lnTo>
                        <a:pt x="51" y="136"/>
                      </a:lnTo>
                      <a:lnTo>
                        <a:pt x="50" y="104"/>
                      </a:lnTo>
                      <a:lnTo>
                        <a:pt x="49" y="76"/>
                      </a:lnTo>
                      <a:lnTo>
                        <a:pt x="47" y="5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697" name="Freeform 415"/>
              <p:cNvSpPr>
                <a:spLocks/>
              </p:cNvSpPr>
              <p:nvPr/>
            </p:nvSpPr>
            <p:spPr bwMode="auto">
              <a:xfrm>
                <a:off x="3703" y="3805"/>
                <a:ext cx="66" cy="45"/>
              </a:xfrm>
              <a:custGeom>
                <a:avLst/>
                <a:gdLst/>
                <a:ahLst/>
                <a:cxnLst>
                  <a:cxn ang="0">
                    <a:pos x="594" y="0"/>
                  </a:cxn>
                  <a:cxn ang="0">
                    <a:pos x="25" y="93"/>
                  </a:cxn>
                  <a:cxn ang="0">
                    <a:pos x="18" y="140"/>
                  </a:cxn>
                  <a:cxn ang="0">
                    <a:pos x="13" y="185"/>
                  </a:cxn>
                  <a:cxn ang="0">
                    <a:pos x="8" y="228"/>
                  </a:cxn>
                  <a:cxn ang="0">
                    <a:pos x="5" y="269"/>
                  </a:cxn>
                  <a:cxn ang="0">
                    <a:pos x="3" y="307"/>
                  </a:cxn>
                  <a:cxn ang="0">
                    <a:pos x="1" y="343"/>
                  </a:cxn>
                  <a:cxn ang="0">
                    <a:pos x="0" y="377"/>
                  </a:cxn>
                  <a:cxn ang="0">
                    <a:pos x="0" y="410"/>
                  </a:cxn>
                  <a:cxn ang="0">
                    <a:pos x="34" y="410"/>
                  </a:cxn>
                  <a:cxn ang="0">
                    <a:pos x="68" y="409"/>
                  </a:cxn>
                  <a:cxn ang="0">
                    <a:pos x="103" y="408"/>
                  </a:cxn>
                  <a:cxn ang="0">
                    <a:pos x="138" y="406"/>
                  </a:cxn>
                  <a:cxn ang="0">
                    <a:pos x="173" y="404"/>
                  </a:cxn>
                  <a:cxn ang="0">
                    <a:pos x="208" y="401"/>
                  </a:cxn>
                  <a:cxn ang="0">
                    <a:pos x="244" y="396"/>
                  </a:cxn>
                  <a:cxn ang="0">
                    <a:pos x="280" y="392"/>
                  </a:cxn>
                  <a:cxn ang="0">
                    <a:pos x="315" y="386"/>
                  </a:cxn>
                  <a:cxn ang="0">
                    <a:pos x="353" y="380"/>
                  </a:cxn>
                  <a:cxn ang="0">
                    <a:pos x="389" y="372"/>
                  </a:cxn>
                  <a:cxn ang="0">
                    <a:pos x="425" y="364"/>
                  </a:cxn>
                  <a:cxn ang="0">
                    <a:pos x="461" y="356"/>
                  </a:cxn>
                  <a:cxn ang="0">
                    <a:pos x="499" y="346"/>
                  </a:cxn>
                  <a:cxn ang="0">
                    <a:pos x="535" y="335"/>
                  </a:cxn>
                  <a:cxn ang="0">
                    <a:pos x="571" y="323"/>
                  </a:cxn>
                  <a:cxn ang="0">
                    <a:pos x="579" y="260"/>
                  </a:cxn>
                  <a:cxn ang="0">
                    <a:pos x="585" y="202"/>
                  </a:cxn>
                  <a:cxn ang="0">
                    <a:pos x="589" y="147"/>
                  </a:cxn>
                  <a:cxn ang="0">
                    <a:pos x="592" y="99"/>
                  </a:cxn>
                  <a:cxn ang="0">
                    <a:pos x="593" y="58"/>
                  </a:cxn>
                  <a:cxn ang="0">
                    <a:pos x="594" y="27"/>
                  </a:cxn>
                  <a:cxn ang="0">
                    <a:pos x="594" y="8"/>
                  </a:cxn>
                  <a:cxn ang="0">
                    <a:pos x="594" y="0"/>
                  </a:cxn>
                </a:cxnLst>
                <a:rect l="0" t="0" r="r" b="b"/>
                <a:pathLst>
                  <a:path w="594" h="410">
                    <a:moveTo>
                      <a:pt x="594" y="0"/>
                    </a:moveTo>
                    <a:lnTo>
                      <a:pt x="25" y="93"/>
                    </a:lnTo>
                    <a:lnTo>
                      <a:pt x="18" y="140"/>
                    </a:lnTo>
                    <a:lnTo>
                      <a:pt x="13" y="185"/>
                    </a:lnTo>
                    <a:lnTo>
                      <a:pt x="8" y="228"/>
                    </a:lnTo>
                    <a:lnTo>
                      <a:pt x="5" y="269"/>
                    </a:lnTo>
                    <a:lnTo>
                      <a:pt x="3" y="307"/>
                    </a:lnTo>
                    <a:lnTo>
                      <a:pt x="1" y="343"/>
                    </a:lnTo>
                    <a:lnTo>
                      <a:pt x="0" y="377"/>
                    </a:lnTo>
                    <a:lnTo>
                      <a:pt x="0" y="410"/>
                    </a:lnTo>
                    <a:lnTo>
                      <a:pt x="34" y="410"/>
                    </a:lnTo>
                    <a:lnTo>
                      <a:pt x="68" y="409"/>
                    </a:lnTo>
                    <a:lnTo>
                      <a:pt x="103" y="408"/>
                    </a:lnTo>
                    <a:lnTo>
                      <a:pt x="138" y="406"/>
                    </a:lnTo>
                    <a:lnTo>
                      <a:pt x="173" y="404"/>
                    </a:lnTo>
                    <a:lnTo>
                      <a:pt x="208" y="401"/>
                    </a:lnTo>
                    <a:lnTo>
                      <a:pt x="244" y="396"/>
                    </a:lnTo>
                    <a:lnTo>
                      <a:pt x="280" y="392"/>
                    </a:lnTo>
                    <a:lnTo>
                      <a:pt x="315" y="386"/>
                    </a:lnTo>
                    <a:lnTo>
                      <a:pt x="353" y="380"/>
                    </a:lnTo>
                    <a:lnTo>
                      <a:pt x="389" y="372"/>
                    </a:lnTo>
                    <a:lnTo>
                      <a:pt x="425" y="364"/>
                    </a:lnTo>
                    <a:lnTo>
                      <a:pt x="461" y="356"/>
                    </a:lnTo>
                    <a:lnTo>
                      <a:pt x="499" y="346"/>
                    </a:lnTo>
                    <a:lnTo>
                      <a:pt x="535" y="335"/>
                    </a:lnTo>
                    <a:lnTo>
                      <a:pt x="571" y="323"/>
                    </a:lnTo>
                    <a:lnTo>
                      <a:pt x="579" y="260"/>
                    </a:lnTo>
                    <a:lnTo>
                      <a:pt x="585" y="202"/>
                    </a:lnTo>
                    <a:lnTo>
                      <a:pt x="589" y="147"/>
                    </a:lnTo>
                    <a:lnTo>
                      <a:pt x="592" y="99"/>
                    </a:lnTo>
                    <a:lnTo>
                      <a:pt x="593" y="58"/>
                    </a:lnTo>
                    <a:lnTo>
                      <a:pt x="594" y="27"/>
                    </a:lnTo>
                    <a:lnTo>
                      <a:pt x="594" y="8"/>
                    </a:lnTo>
                    <a:lnTo>
                      <a:pt x="594" y="0"/>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8" name="Freeform 416"/>
              <p:cNvSpPr>
                <a:spLocks noEditPoints="1"/>
              </p:cNvSpPr>
              <p:nvPr/>
            </p:nvSpPr>
            <p:spPr bwMode="auto">
              <a:xfrm>
                <a:off x="3701" y="3802"/>
                <a:ext cx="71" cy="51"/>
              </a:xfrm>
              <a:custGeom>
                <a:avLst/>
                <a:gdLst/>
                <a:ahLst/>
                <a:cxnLst>
                  <a:cxn ang="0">
                    <a:pos x="28" y="100"/>
                  </a:cxn>
                  <a:cxn ang="0">
                    <a:pos x="19" y="163"/>
                  </a:cxn>
                  <a:cxn ang="0">
                    <a:pos x="9" y="250"/>
                  </a:cxn>
                  <a:cxn ang="0">
                    <a:pos x="3" y="330"/>
                  </a:cxn>
                  <a:cxn ang="0">
                    <a:pos x="0" y="403"/>
                  </a:cxn>
                  <a:cxn ang="0">
                    <a:pos x="0" y="460"/>
                  </a:cxn>
                  <a:cxn ang="0">
                    <a:pos x="61" y="460"/>
                  </a:cxn>
                  <a:cxn ang="0">
                    <a:pos x="139" y="457"/>
                  </a:cxn>
                  <a:cxn ang="0">
                    <a:pos x="213" y="452"/>
                  </a:cxn>
                  <a:cxn ang="0">
                    <a:pos x="288" y="444"/>
                  </a:cxn>
                  <a:cxn ang="0">
                    <a:pos x="360" y="433"/>
                  </a:cxn>
                  <a:cxn ang="0">
                    <a:pos x="432" y="419"/>
                  </a:cxn>
                  <a:cxn ang="0">
                    <a:pos x="501" y="402"/>
                  </a:cxn>
                  <a:cxn ang="0">
                    <a:pos x="569" y="383"/>
                  </a:cxn>
                  <a:cxn ang="0">
                    <a:pos x="616" y="367"/>
                  </a:cxn>
                  <a:cxn ang="0">
                    <a:pos x="625" y="290"/>
                  </a:cxn>
                  <a:cxn ang="0">
                    <a:pos x="635" y="176"/>
                  </a:cxn>
                  <a:cxn ang="0">
                    <a:pos x="639" y="87"/>
                  </a:cxn>
                  <a:cxn ang="0">
                    <a:pos x="640" y="35"/>
                  </a:cxn>
                  <a:cxn ang="0">
                    <a:pos x="641" y="0"/>
                  </a:cxn>
                  <a:cxn ang="0">
                    <a:pos x="594" y="54"/>
                  </a:cxn>
                  <a:cxn ang="0">
                    <a:pos x="592" y="103"/>
                  </a:cxn>
                  <a:cxn ang="0">
                    <a:pos x="589" y="167"/>
                  </a:cxn>
                  <a:cxn ang="0">
                    <a:pos x="583" y="245"/>
                  </a:cxn>
                  <a:cxn ang="0">
                    <a:pos x="573" y="331"/>
                  </a:cxn>
                  <a:cxn ang="0">
                    <a:pos x="512" y="350"/>
                  </a:cxn>
                  <a:cxn ang="0">
                    <a:pos x="449" y="366"/>
                  </a:cxn>
                  <a:cxn ang="0">
                    <a:pos x="386" y="380"/>
                  </a:cxn>
                  <a:cxn ang="0">
                    <a:pos x="321" y="391"/>
                  </a:cxn>
                  <a:cxn ang="0">
                    <a:pos x="254" y="401"/>
                  </a:cxn>
                  <a:cxn ang="0">
                    <a:pos x="186" y="408"/>
                  </a:cxn>
                  <a:cxn ang="0">
                    <a:pos x="117" y="411"/>
                  </a:cxn>
                  <a:cxn ang="0">
                    <a:pos x="47" y="413"/>
                  </a:cxn>
                  <a:cxn ang="0">
                    <a:pos x="48" y="353"/>
                  </a:cxn>
                  <a:cxn ang="0">
                    <a:pos x="52" y="287"/>
                  </a:cxn>
                  <a:cxn ang="0">
                    <a:pos x="60" y="216"/>
                  </a:cxn>
                  <a:cxn ang="0">
                    <a:pos x="70" y="140"/>
                  </a:cxn>
                  <a:cxn ang="0">
                    <a:pos x="158" y="126"/>
                  </a:cxn>
                  <a:cxn ang="0">
                    <a:pos x="325" y="98"/>
                  </a:cxn>
                  <a:cxn ang="0">
                    <a:pos x="496" y="71"/>
                  </a:cxn>
                  <a:cxn ang="0">
                    <a:pos x="594" y="54"/>
                  </a:cxn>
                </a:cxnLst>
                <a:rect l="0" t="0" r="r" b="b"/>
                <a:pathLst>
                  <a:path w="641" h="460">
                    <a:moveTo>
                      <a:pt x="614" y="4"/>
                    </a:moveTo>
                    <a:lnTo>
                      <a:pt x="28" y="100"/>
                    </a:lnTo>
                    <a:lnTo>
                      <a:pt x="25" y="117"/>
                    </a:lnTo>
                    <a:lnTo>
                      <a:pt x="19" y="163"/>
                    </a:lnTo>
                    <a:lnTo>
                      <a:pt x="14" y="207"/>
                    </a:lnTo>
                    <a:lnTo>
                      <a:pt x="9" y="250"/>
                    </a:lnTo>
                    <a:lnTo>
                      <a:pt x="5" y="290"/>
                    </a:lnTo>
                    <a:lnTo>
                      <a:pt x="3" y="330"/>
                    </a:lnTo>
                    <a:lnTo>
                      <a:pt x="1" y="367"/>
                    </a:lnTo>
                    <a:lnTo>
                      <a:pt x="0" y="403"/>
                    </a:lnTo>
                    <a:lnTo>
                      <a:pt x="0" y="437"/>
                    </a:lnTo>
                    <a:lnTo>
                      <a:pt x="0" y="460"/>
                    </a:lnTo>
                    <a:lnTo>
                      <a:pt x="23" y="460"/>
                    </a:lnTo>
                    <a:lnTo>
                      <a:pt x="61" y="460"/>
                    </a:lnTo>
                    <a:lnTo>
                      <a:pt x="100" y="459"/>
                    </a:lnTo>
                    <a:lnTo>
                      <a:pt x="139" y="457"/>
                    </a:lnTo>
                    <a:lnTo>
                      <a:pt x="176" y="455"/>
                    </a:lnTo>
                    <a:lnTo>
                      <a:pt x="213" y="452"/>
                    </a:lnTo>
                    <a:lnTo>
                      <a:pt x="251" y="448"/>
                    </a:lnTo>
                    <a:lnTo>
                      <a:pt x="288" y="444"/>
                    </a:lnTo>
                    <a:lnTo>
                      <a:pt x="324" y="438"/>
                    </a:lnTo>
                    <a:lnTo>
                      <a:pt x="360" y="433"/>
                    </a:lnTo>
                    <a:lnTo>
                      <a:pt x="397" y="426"/>
                    </a:lnTo>
                    <a:lnTo>
                      <a:pt x="432" y="419"/>
                    </a:lnTo>
                    <a:lnTo>
                      <a:pt x="467" y="411"/>
                    </a:lnTo>
                    <a:lnTo>
                      <a:pt x="501" y="402"/>
                    </a:lnTo>
                    <a:lnTo>
                      <a:pt x="535" y="392"/>
                    </a:lnTo>
                    <a:lnTo>
                      <a:pt x="569" y="383"/>
                    </a:lnTo>
                    <a:lnTo>
                      <a:pt x="602" y="372"/>
                    </a:lnTo>
                    <a:lnTo>
                      <a:pt x="616" y="367"/>
                    </a:lnTo>
                    <a:lnTo>
                      <a:pt x="617" y="353"/>
                    </a:lnTo>
                    <a:lnTo>
                      <a:pt x="625" y="290"/>
                    </a:lnTo>
                    <a:lnTo>
                      <a:pt x="630" y="231"/>
                    </a:lnTo>
                    <a:lnTo>
                      <a:pt x="635" y="176"/>
                    </a:lnTo>
                    <a:lnTo>
                      <a:pt x="638" y="128"/>
                    </a:lnTo>
                    <a:lnTo>
                      <a:pt x="639" y="87"/>
                    </a:lnTo>
                    <a:lnTo>
                      <a:pt x="640" y="55"/>
                    </a:lnTo>
                    <a:lnTo>
                      <a:pt x="640" y="35"/>
                    </a:lnTo>
                    <a:lnTo>
                      <a:pt x="641" y="27"/>
                    </a:lnTo>
                    <a:lnTo>
                      <a:pt x="641" y="0"/>
                    </a:lnTo>
                    <a:lnTo>
                      <a:pt x="614" y="4"/>
                    </a:lnTo>
                    <a:close/>
                    <a:moveTo>
                      <a:pt x="594" y="54"/>
                    </a:moveTo>
                    <a:lnTo>
                      <a:pt x="593" y="76"/>
                    </a:lnTo>
                    <a:lnTo>
                      <a:pt x="592" y="103"/>
                    </a:lnTo>
                    <a:lnTo>
                      <a:pt x="591" y="133"/>
                    </a:lnTo>
                    <a:lnTo>
                      <a:pt x="589" y="167"/>
                    </a:lnTo>
                    <a:lnTo>
                      <a:pt x="586" y="206"/>
                    </a:lnTo>
                    <a:lnTo>
                      <a:pt x="583" y="245"/>
                    </a:lnTo>
                    <a:lnTo>
                      <a:pt x="579" y="288"/>
                    </a:lnTo>
                    <a:lnTo>
                      <a:pt x="573" y="331"/>
                    </a:lnTo>
                    <a:lnTo>
                      <a:pt x="542" y="341"/>
                    </a:lnTo>
                    <a:lnTo>
                      <a:pt x="512" y="350"/>
                    </a:lnTo>
                    <a:lnTo>
                      <a:pt x="481" y="358"/>
                    </a:lnTo>
                    <a:lnTo>
                      <a:pt x="449" y="366"/>
                    </a:lnTo>
                    <a:lnTo>
                      <a:pt x="417" y="374"/>
                    </a:lnTo>
                    <a:lnTo>
                      <a:pt x="386" y="380"/>
                    </a:lnTo>
                    <a:lnTo>
                      <a:pt x="353" y="386"/>
                    </a:lnTo>
                    <a:lnTo>
                      <a:pt x="321" y="391"/>
                    </a:lnTo>
                    <a:lnTo>
                      <a:pt x="287" y="397"/>
                    </a:lnTo>
                    <a:lnTo>
                      <a:pt x="254" y="401"/>
                    </a:lnTo>
                    <a:lnTo>
                      <a:pt x="220" y="404"/>
                    </a:lnTo>
                    <a:lnTo>
                      <a:pt x="186" y="408"/>
                    </a:lnTo>
                    <a:lnTo>
                      <a:pt x="151" y="410"/>
                    </a:lnTo>
                    <a:lnTo>
                      <a:pt x="117" y="411"/>
                    </a:lnTo>
                    <a:lnTo>
                      <a:pt x="82" y="412"/>
                    </a:lnTo>
                    <a:lnTo>
                      <a:pt x="47" y="413"/>
                    </a:lnTo>
                    <a:lnTo>
                      <a:pt x="47" y="384"/>
                    </a:lnTo>
                    <a:lnTo>
                      <a:pt x="48" y="353"/>
                    </a:lnTo>
                    <a:lnTo>
                      <a:pt x="50" y="320"/>
                    </a:lnTo>
                    <a:lnTo>
                      <a:pt x="52" y="287"/>
                    </a:lnTo>
                    <a:lnTo>
                      <a:pt x="56" y="252"/>
                    </a:lnTo>
                    <a:lnTo>
                      <a:pt x="60" y="216"/>
                    </a:lnTo>
                    <a:lnTo>
                      <a:pt x="64" y="178"/>
                    </a:lnTo>
                    <a:lnTo>
                      <a:pt x="70" y="140"/>
                    </a:lnTo>
                    <a:lnTo>
                      <a:pt x="98" y="136"/>
                    </a:lnTo>
                    <a:lnTo>
                      <a:pt x="158" y="126"/>
                    </a:lnTo>
                    <a:lnTo>
                      <a:pt x="236" y="114"/>
                    </a:lnTo>
                    <a:lnTo>
                      <a:pt x="325" y="98"/>
                    </a:lnTo>
                    <a:lnTo>
                      <a:pt x="415" y="84"/>
                    </a:lnTo>
                    <a:lnTo>
                      <a:pt x="496" y="71"/>
                    </a:lnTo>
                    <a:lnTo>
                      <a:pt x="559" y="61"/>
                    </a:lnTo>
                    <a:lnTo>
                      <a:pt x="594" y="5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9" name="Freeform 417"/>
              <p:cNvSpPr>
                <a:spLocks/>
              </p:cNvSpPr>
              <p:nvPr/>
            </p:nvSpPr>
            <p:spPr bwMode="auto">
              <a:xfrm>
                <a:off x="3703" y="3841"/>
                <a:ext cx="64" cy="47"/>
              </a:xfrm>
              <a:custGeom>
                <a:avLst/>
                <a:gdLst/>
                <a:ahLst/>
                <a:cxnLst>
                  <a:cxn ang="0">
                    <a:pos x="1" y="123"/>
                  </a:cxn>
                  <a:cxn ang="0">
                    <a:pos x="5" y="185"/>
                  </a:cxn>
                  <a:cxn ang="0">
                    <a:pos x="14" y="239"/>
                  </a:cxn>
                  <a:cxn ang="0">
                    <a:pos x="27" y="285"/>
                  </a:cxn>
                  <a:cxn ang="0">
                    <a:pos x="42" y="323"/>
                  </a:cxn>
                  <a:cxn ang="0">
                    <a:pos x="61" y="354"/>
                  </a:cxn>
                  <a:cxn ang="0">
                    <a:pos x="83" y="378"/>
                  </a:cxn>
                  <a:cxn ang="0">
                    <a:pos x="107" y="397"/>
                  </a:cxn>
                  <a:cxn ang="0">
                    <a:pos x="133" y="410"/>
                  </a:cxn>
                  <a:cxn ang="0">
                    <a:pos x="162" y="420"/>
                  </a:cxn>
                  <a:cxn ang="0">
                    <a:pos x="192" y="424"/>
                  </a:cxn>
                  <a:cxn ang="0">
                    <a:pos x="223" y="427"/>
                  </a:cxn>
                  <a:cxn ang="0">
                    <a:pos x="273" y="423"/>
                  </a:cxn>
                  <a:cxn ang="0">
                    <a:pos x="340" y="414"/>
                  </a:cxn>
                  <a:cxn ang="0">
                    <a:pos x="385" y="408"/>
                  </a:cxn>
                  <a:cxn ang="0">
                    <a:pos x="405" y="400"/>
                  </a:cxn>
                  <a:cxn ang="0">
                    <a:pos x="424" y="388"/>
                  </a:cxn>
                  <a:cxn ang="0">
                    <a:pos x="442" y="373"/>
                  </a:cxn>
                  <a:cxn ang="0">
                    <a:pos x="458" y="354"/>
                  </a:cxn>
                  <a:cxn ang="0">
                    <a:pos x="473" y="333"/>
                  </a:cxn>
                  <a:cxn ang="0">
                    <a:pos x="494" y="296"/>
                  </a:cxn>
                  <a:cxn ang="0">
                    <a:pos x="518" y="239"/>
                  </a:cxn>
                  <a:cxn ang="0">
                    <a:pos x="538" y="174"/>
                  </a:cxn>
                  <a:cxn ang="0">
                    <a:pos x="553" y="105"/>
                  </a:cxn>
                  <a:cxn ang="0">
                    <a:pos x="567" y="35"/>
                  </a:cxn>
                  <a:cxn ang="0">
                    <a:pos x="535" y="12"/>
                  </a:cxn>
                  <a:cxn ang="0">
                    <a:pos x="461" y="33"/>
                  </a:cxn>
                  <a:cxn ang="0">
                    <a:pos x="389" y="49"/>
                  </a:cxn>
                  <a:cxn ang="0">
                    <a:pos x="315" y="63"/>
                  </a:cxn>
                  <a:cxn ang="0">
                    <a:pos x="244" y="73"/>
                  </a:cxn>
                  <a:cxn ang="0">
                    <a:pos x="173" y="81"/>
                  </a:cxn>
                  <a:cxn ang="0">
                    <a:pos x="103" y="85"/>
                  </a:cxn>
                  <a:cxn ang="0">
                    <a:pos x="34" y="87"/>
                  </a:cxn>
                </a:cxnLst>
                <a:rect l="0" t="0" r="r" b="b"/>
                <a:pathLst>
                  <a:path w="571" h="427">
                    <a:moveTo>
                      <a:pt x="0" y="87"/>
                    </a:moveTo>
                    <a:lnTo>
                      <a:pt x="1" y="123"/>
                    </a:lnTo>
                    <a:lnTo>
                      <a:pt x="3" y="154"/>
                    </a:lnTo>
                    <a:lnTo>
                      <a:pt x="5" y="185"/>
                    </a:lnTo>
                    <a:lnTo>
                      <a:pt x="9" y="214"/>
                    </a:lnTo>
                    <a:lnTo>
                      <a:pt x="14" y="239"/>
                    </a:lnTo>
                    <a:lnTo>
                      <a:pt x="20" y="263"/>
                    </a:lnTo>
                    <a:lnTo>
                      <a:pt x="27" y="285"/>
                    </a:lnTo>
                    <a:lnTo>
                      <a:pt x="35" y="305"/>
                    </a:lnTo>
                    <a:lnTo>
                      <a:pt x="42" y="323"/>
                    </a:lnTo>
                    <a:lnTo>
                      <a:pt x="51" y="340"/>
                    </a:lnTo>
                    <a:lnTo>
                      <a:pt x="61" y="354"/>
                    </a:lnTo>
                    <a:lnTo>
                      <a:pt x="72" y="367"/>
                    </a:lnTo>
                    <a:lnTo>
                      <a:pt x="83" y="378"/>
                    </a:lnTo>
                    <a:lnTo>
                      <a:pt x="95" y="388"/>
                    </a:lnTo>
                    <a:lnTo>
                      <a:pt x="107" y="397"/>
                    </a:lnTo>
                    <a:lnTo>
                      <a:pt x="120" y="405"/>
                    </a:lnTo>
                    <a:lnTo>
                      <a:pt x="133" y="410"/>
                    </a:lnTo>
                    <a:lnTo>
                      <a:pt x="148" y="416"/>
                    </a:lnTo>
                    <a:lnTo>
                      <a:pt x="162" y="420"/>
                    </a:lnTo>
                    <a:lnTo>
                      <a:pt x="176" y="422"/>
                    </a:lnTo>
                    <a:lnTo>
                      <a:pt x="192" y="424"/>
                    </a:lnTo>
                    <a:lnTo>
                      <a:pt x="207" y="425"/>
                    </a:lnTo>
                    <a:lnTo>
                      <a:pt x="223" y="427"/>
                    </a:lnTo>
                    <a:lnTo>
                      <a:pt x="240" y="425"/>
                    </a:lnTo>
                    <a:lnTo>
                      <a:pt x="273" y="423"/>
                    </a:lnTo>
                    <a:lnTo>
                      <a:pt x="306" y="420"/>
                    </a:lnTo>
                    <a:lnTo>
                      <a:pt x="340" y="414"/>
                    </a:lnTo>
                    <a:lnTo>
                      <a:pt x="374" y="410"/>
                    </a:lnTo>
                    <a:lnTo>
                      <a:pt x="385" y="408"/>
                    </a:lnTo>
                    <a:lnTo>
                      <a:pt x="394" y="405"/>
                    </a:lnTo>
                    <a:lnTo>
                      <a:pt x="405" y="400"/>
                    </a:lnTo>
                    <a:lnTo>
                      <a:pt x="415" y="395"/>
                    </a:lnTo>
                    <a:lnTo>
                      <a:pt x="424" y="388"/>
                    </a:lnTo>
                    <a:lnTo>
                      <a:pt x="433" y="382"/>
                    </a:lnTo>
                    <a:lnTo>
                      <a:pt x="442" y="373"/>
                    </a:lnTo>
                    <a:lnTo>
                      <a:pt x="450" y="364"/>
                    </a:lnTo>
                    <a:lnTo>
                      <a:pt x="458" y="354"/>
                    </a:lnTo>
                    <a:lnTo>
                      <a:pt x="466" y="344"/>
                    </a:lnTo>
                    <a:lnTo>
                      <a:pt x="473" y="333"/>
                    </a:lnTo>
                    <a:lnTo>
                      <a:pt x="481" y="321"/>
                    </a:lnTo>
                    <a:lnTo>
                      <a:pt x="494" y="296"/>
                    </a:lnTo>
                    <a:lnTo>
                      <a:pt x="506" y="268"/>
                    </a:lnTo>
                    <a:lnTo>
                      <a:pt x="518" y="239"/>
                    </a:lnTo>
                    <a:lnTo>
                      <a:pt x="528" y="207"/>
                    </a:lnTo>
                    <a:lnTo>
                      <a:pt x="538" y="174"/>
                    </a:lnTo>
                    <a:lnTo>
                      <a:pt x="546" y="140"/>
                    </a:lnTo>
                    <a:lnTo>
                      <a:pt x="553" y="105"/>
                    </a:lnTo>
                    <a:lnTo>
                      <a:pt x="560" y="70"/>
                    </a:lnTo>
                    <a:lnTo>
                      <a:pt x="567" y="35"/>
                    </a:lnTo>
                    <a:lnTo>
                      <a:pt x="571" y="0"/>
                    </a:lnTo>
                    <a:lnTo>
                      <a:pt x="535" y="12"/>
                    </a:lnTo>
                    <a:lnTo>
                      <a:pt x="499" y="23"/>
                    </a:lnTo>
                    <a:lnTo>
                      <a:pt x="461" y="33"/>
                    </a:lnTo>
                    <a:lnTo>
                      <a:pt x="425" y="41"/>
                    </a:lnTo>
                    <a:lnTo>
                      <a:pt x="389" y="49"/>
                    </a:lnTo>
                    <a:lnTo>
                      <a:pt x="353" y="57"/>
                    </a:lnTo>
                    <a:lnTo>
                      <a:pt x="315" y="63"/>
                    </a:lnTo>
                    <a:lnTo>
                      <a:pt x="280" y="69"/>
                    </a:lnTo>
                    <a:lnTo>
                      <a:pt x="244" y="73"/>
                    </a:lnTo>
                    <a:lnTo>
                      <a:pt x="208" y="78"/>
                    </a:lnTo>
                    <a:lnTo>
                      <a:pt x="173" y="81"/>
                    </a:lnTo>
                    <a:lnTo>
                      <a:pt x="138" y="83"/>
                    </a:lnTo>
                    <a:lnTo>
                      <a:pt x="103" y="85"/>
                    </a:lnTo>
                    <a:lnTo>
                      <a:pt x="68" y="86"/>
                    </a:lnTo>
                    <a:lnTo>
                      <a:pt x="34" y="87"/>
                    </a:lnTo>
                    <a:lnTo>
                      <a:pt x="0" y="87"/>
                    </a:lnTo>
                    <a:close/>
                  </a:path>
                </a:pathLst>
              </a:custGeom>
              <a:solidFill>
                <a:srgbClr val="653D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0" name="Freeform 418"/>
              <p:cNvSpPr>
                <a:spLocks noEditPoints="1"/>
              </p:cNvSpPr>
              <p:nvPr/>
            </p:nvSpPr>
            <p:spPr bwMode="auto">
              <a:xfrm>
                <a:off x="3701" y="3837"/>
                <a:ext cx="69" cy="54"/>
              </a:xfrm>
              <a:custGeom>
                <a:avLst/>
                <a:gdLst/>
                <a:ahLst/>
                <a:cxnLst>
                  <a:cxn ang="0">
                    <a:pos x="522" y="31"/>
                  </a:cxn>
                  <a:cxn ang="0">
                    <a:pos x="421" y="58"/>
                  </a:cxn>
                  <a:cxn ang="0">
                    <a:pos x="317" y="76"/>
                  </a:cxn>
                  <a:cxn ang="0">
                    <a:pos x="209" y="90"/>
                  </a:cxn>
                  <a:cxn ang="0">
                    <a:pos x="98" y="97"/>
                  </a:cxn>
                  <a:cxn ang="0">
                    <a:pos x="0" y="97"/>
                  </a:cxn>
                  <a:cxn ang="0">
                    <a:pos x="2" y="177"/>
                  </a:cxn>
                  <a:cxn ang="0">
                    <a:pos x="9" y="253"/>
                  </a:cxn>
                  <a:cxn ang="0">
                    <a:pos x="25" y="317"/>
                  </a:cxn>
                  <a:cxn ang="0">
                    <a:pos x="47" y="371"/>
                  </a:cxn>
                  <a:cxn ang="0">
                    <a:pos x="74" y="413"/>
                  </a:cxn>
                  <a:cxn ang="0">
                    <a:pos x="113" y="447"/>
                  </a:cxn>
                  <a:cxn ang="0">
                    <a:pos x="162" y="471"/>
                  </a:cxn>
                  <a:cxn ang="0">
                    <a:pos x="216" y="481"/>
                  </a:cxn>
                  <a:cxn ang="0">
                    <a:pos x="273" y="482"/>
                  </a:cxn>
                  <a:cxn ang="0">
                    <a:pos x="352" y="474"/>
                  </a:cxn>
                  <a:cxn ang="0">
                    <a:pos x="410" y="465"/>
                  </a:cxn>
                  <a:cxn ang="0">
                    <a:pos x="439" y="454"/>
                  </a:cxn>
                  <a:cxn ang="0">
                    <a:pos x="466" y="437"/>
                  </a:cxn>
                  <a:cxn ang="0">
                    <a:pos x="491" y="413"/>
                  </a:cxn>
                  <a:cxn ang="0">
                    <a:pos x="522" y="372"/>
                  </a:cxn>
                  <a:cxn ang="0">
                    <a:pos x="561" y="286"/>
                  </a:cxn>
                  <a:cxn ang="0">
                    <a:pos x="593" y="174"/>
                  </a:cxn>
                  <a:cxn ang="0">
                    <a:pos x="617" y="37"/>
                  </a:cxn>
                  <a:cxn ang="0">
                    <a:pos x="565" y="65"/>
                  </a:cxn>
                  <a:cxn ang="0">
                    <a:pos x="544" y="178"/>
                  </a:cxn>
                  <a:cxn ang="0">
                    <a:pos x="516" y="270"/>
                  </a:cxn>
                  <a:cxn ang="0">
                    <a:pos x="484" y="341"/>
                  </a:cxn>
                  <a:cxn ang="0">
                    <a:pos x="448" y="390"/>
                  </a:cxn>
                  <a:cxn ang="0">
                    <a:pos x="428" y="407"/>
                  </a:cxn>
                  <a:cxn ang="0">
                    <a:pos x="408" y="417"/>
                  </a:cxn>
                  <a:cxn ang="0">
                    <a:pos x="385" y="422"/>
                  </a:cxn>
                  <a:cxn ang="0">
                    <a:pos x="293" y="434"/>
                  </a:cxn>
                  <a:cxn ang="0">
                    <a:pos x="242" y="436"/>
                  </a:cxn>
                  <a:cxn ang="0">
                    <a:pos x="195" y="432"/>
                  </a:cxn>
                  <a:cxn ang="0">
                    <a:pos x="152" y="417"/>
                  </a:cxn>
                  <a:cxn ang="0">
                    <a:pos x="118" y="391"/>
                  </a:cxn>
                  <a:cxn ang="0">
                    <a:pos x="94" y="361"/>
                  </a:cxn>
                  <a:cxn ang="0">
                    <a:pos x="75" y="320"/>
                  </a:cxn>
                  <a:cxn ang="0">
                    <a:pos x="61" y="271"/>
                  </a:cxn>
                  <a:cxn ang="0">
                    <a:pos x="52" y="211"/>
                  </a:cxn>
                  <a:cxn ang="0">
                    <a:pos x="48" y="143"/>
                  </a:cxn>
                  <a:cxn ang="0">
                    <a:pos x="150" y="140"/>
                  </a:cxn>
                  <a:cxn ang="0">
                    <a:pos x="251" y="131"/>
                  </a:cxn>
                  <a:cxn ang="0">
                    <a:pos x="348" y="118"/>
                  </a:cxn>
                  <a:cxn ang="0">
                    <a:pos x="444" y="99"/>
                  </a:cxn>
                  <a:cxn ang="0">
                    <a:pos x="536" y="75"/>
                  </a:cxn>
                </a:cxnLst>
                <a:rect l="0" t="0" r="r" b="b"/>
                <a:pathLst>
                  <a:path w="623" h="484">
                    <a:moveTo>
                      <a:pt x="587" y="12"/>
                    </a:moveTo>
                    <a:lnTo>
                      <a:pt x="555" y="22"/>
                    </a:lnTo>
                    <a:lnTo>
                      <a:pt x="522" y="31"/>
                    </a:lnTo>
                    <a:lnTo>
                      <a:pt x="489" y="41"/>
                    </a:lnTo>
                    <a:lnTo>
                      <a:pt x="455" y="50"/>
                    </a:lnTo>
                    <a:lnTo>
                      <a:pt x="421" y="58"/>
                    </a:lnTo>
                    <a:lnTo>
                      <a:pt x="387" y="64"/>
                    </a:lnTo>
                    <a:lnTo>
                      <a:pt x="352" y="71"/>
                    </a:lnTo>
                    <a:lnTo>
                      <a:pt x="317" y="76"/>
                    </a:lnTo>
                    <a:lnTo>
                      <a:pt x="281" y="82"/>
                    </a:lnTo>
                    <a:lnTo>
                      <a:pt x="245" y="86"/>
                    </a:lnTo>
                    <a:lnTo>
                      <a:pt x="209" y="90"/>
                    </a:lnTo>
                    <a:lnTo>
                      <a:pt x="173" y="93"/>
                    </a:lnTo>
                    <a:lnTo>
                      <a:pt x="136" y="95"/>
                    </a:lnTo>
                    <a:lnTo>
                      <a:pt x="98" y="97"/>
                    </a:lnTo>
                    <a:lnTo>
                      <a:pt x="61" y="97"/>
                    </a:lnTo>
                    <a:lnTo>
                      <a:pt x="23" y="97"/>
                    </a:lnTo>
                    <a:lnTo>
                      <a:pt x="0" y="97"/>
                    </a:lnTo>
                    <a:lnTo>
                      <a:pt x="0" y="121"/>
                    </a:lnTo>
                    <a:lnTo>
                      <a:pt x="1" y="150"/>
                    </a:lnTo>
                    <a:lnTo>
                      <a:pt x="2" y="177"/>
                    </a:lnTo>
                    <a:lnTo>
                      <a:pt x="4" y="204"/>
                    </a:lnTo>
                    <a:lnTo>
                      <a:pt x="6" y="229"/>
                    </a:lnTo>
                    <a:lnTo>
                      <a:pt x="9" y="253"/>
                    </a:lnTo>
                    <a:lnTo>
                      <a:pt x="14" y="275"/>
                    </a:lnTo>
                    <a:lnTo>
                      <a:pt x="19" y="297"/>
                    </a:lnTo>
                    <a:lnTo>
                      <a:pt x="25" y="317"/>
                    </a:lnTo>
                    <a:lnTo>
                      <a:pt x="31" y="335"/>
                    </a:lnTo>
                    <a:lnTo>
                      <a:pt x="38" y="354"/>
                    </a:lnTo>
                    <a:lnTo>
                      <a:pt x="47" y="371"/>
                    </a:lnTo>
                    <a:lnTo>
                      <a:pt x="54" y="386"/>
                    </a:lnTo>
                    <a:lnTo>
                      <a:pt x="64" y="400"/>
                    </a:lnTo>
                    <a:lnTo>
                      <a:pt x="74" y="413"/>
                    </a:lnTo>
                    <a:lnTo>
                      <a:pt x="85" y="424"/>
                    </a:lnTo>
                    <a:lnTo>
                      <a:pt x="97" y="435"/>
                    </a:lnTo>
                    <a:lnTo>
                      <a:pt x="113" y="447"/>
                    </a:lnTo>
                    <a:lnTo>
                      <a:pt x="128" y="457"/>
                    </a:lnTo>
                    <a:lnTo>
                      <a:pt x="144" y="465"/>
                    </a:lnTo>
                    <a:lnTo>
                      <a:pt x="162" y="471"/>
                    </a:lnTo>
                    <a:lnTo>
                      <a:pt x="179" y="476"/>
                    </a:lnTo>
                    <a:lnTo>
                      <a:pt x="197" y="479"/>
                    </a:lnTo>
                    <a:lnTo>
                      <a:pt x="216" y="481"/>
                    </a:lnTo>
                    <a:lnTo>
                      <a:pt x="234" y="484"/>
                    </a:lnTo>
                    <a:lnTo>
                      <a:pt x="253" y="484"/>
                    </a:lnTo>
                    <a:lnTo>
                      <a:pt x="273" y="482"/>
                    </a:lnTo>
                    <a:lnTo>
                      <a:pt x="292" y="481"/>
                    </a:lnTo>
                    <a:lnTo>
                      <a:pt x="312" y="479"/>
                    </a:lnTo>
                    <a:lnTo>
                      <a:pt x="352" y="474"/>
                    </a:lnTo>
                    <a:lnTo>
                      <a:pt x="392" y="468"/>
                    </a:lnTo>
                    <a:lnTo>
                      <a:pt x="400" y="467"/>
                    </a:lnTo>
                    <a:lnTo>
                      <a:pt x="410" y="465"/>
                    </a:lnTo>
                    <a:lnTo>
                      <a:pt x="420" y="462"/>
                    </a:lnTo>
                    <a:lnTo>
                      <a:pt x="429" y="458"/>
                    </a:lnTo>
                    <a:lnTo>
                      <a:pt x="439" y="454"/>
                    </a:lnTo>
                    <a:lnTo>
                      <a:pt x="448" y="450"/>
                    </a:lnTo>
                    <a:lnTo>
                      <a:pt x="457" y="444"/>
                    </a:lnTo>
                    <a:lnTo>
                      <a:pt x="466" y="437"/>
                    </a:lnTo>
                    <a:lnTo>
                      <a:pt x="474" y="430"/>
                    </a:lnTo>
                    <a:lnTo>
                      <a:pt x="482" y="422"/>
                    </a:lnTo>
                    <a:lnTo>
                      <a:pt x="491" y="413"/>
                    </a:lnTo>
                    <a:lnTo>
                      <a:pt x="499" y="405"/>
                    </a:lnTo>
                    <a:lnTo>
                      <a:pt x="506" y="394"/>
                    </a:lnTo>
                    <a:lnTo>
                      <a:pt x="522" y="372"/>
                    </a:lnTo>
                    <a:lnTo>
                      <a:pt x="535" y="346"/>
                    </a:lnTo>
                    <a:lnTo>
                      <a:pt x="548" y="318"/>
                    </a:lnTo>
                    <a:lnTo>
                      <a:pt x="561" y="286"/>
                    </a:lnTo>
                    <a:lnTo>
                      <a:pt x="572" y="252"/>
                    </a:lnTo>
                    <a:lnTo>
                      <a:pt x="583" y="215"/>
                    </a:lnTo>
                    <a:lnTo>
                      <a:pt x="593" y="174"/>
                    </a:lnTo>
                    <a:lnTo>
                      <a:pt x="602" y="131"/>
                    </a:lnTo>
                    <a:lnTo>
                      <a:pt x="610" y="85"/>
                    </a:lnTo>
                    <a:lnTo>
                      <a:pt x="617" y="37"/>
                    </a:lnTo>
                    <a:lnTo>
                      <a:pt x="623" y="0"/>
                    </a:lnTo>
                    <a:lnTo>
                      <a:pt x="587" y="12"/>
                    </a:lnTo>
                    <a:close/>
                    <a:moveTo>
                      <a:pt x="565" y="65"/>
                    </a:moveTo>
                    <a:lnTo>
                      <a:pt x="559" y="105"/>
                    </a:lnTo>
                    <a:lnTo>
                      <a:pt x="551" y="143"/>
                    </a:lnTo>
                    <a:lnTo>
                      <a:pt x="544" y="178"/>
                    </a:lnTo>
                    <a:lnTo>
                      <a:pt x="535" y="211"/>
                    </a:lnTo>
                    <a:lnTo>
                      <a:pt x="526" y="242"/>
                    </a:lnTo>
                    <a:lnTo>
                      <a:pt x="516" y="270"/>
                    </a:lnTo>
                    <a:lnTo>
                      <a:pt x="506" y="296"/>
                    </a:lnTo>
                    <a:lnTo>
                      <a:pt x="495" y="320"/>
                    </a:lnTo>
                    <a:lnTo>
                      <a:pt x="484" y="341"/>
                    </a:lnTo>
                    <a:lnTo>
                      <a:pt x="472" y="361"/>
                    </a:lnTo>
                    <a:lnTo>
                      <a:pt x="460" y="377"/>
                    </a:lnTo>
                    <a:lnTo>
                      <a:pt x="448" y="390"/>
                    </a:lnTo>
                    <a:lnTo>
                      <a:pt x="442" y="397"/>
                    </a:lnTo>
                    <a:lnTo>
                      <a:pt x="435" y="402"/>
                    </a:lnTo>
                    <a:lnTo>
                      <a:pt x="428" y="407"/>
                    </a:lnTo>
                    <a:lnTo>
                      <a:pt x="422" y="411"/>
                    </a:lnTo>
                    <a:lnTo>
                      <a:pt x="414" y="414"/>
                    </a:lnTo>
                    <a:lnTo>
                      <a:pt x="408" y="417"/>
                    </a:lnTo>
                    <a:lnTo>
                      <a:pt x="400" y="419"/>
                    </a:lnTo>
                    <a:lnTo>
                      <a:pt x="393" y="421"/>
                    </a:lnTo>
                    <a:lnTo>
                      <a:pt x="385" y="422"/>
                    </a:lnTo>
                    <a:lnTo>
                      <a:pt x="347" y="428"/>
                    </a:lnTo>
                    <a:lnTo>
                      <a:pt x="311" y="433"/>
                    </a:lnTo>
                    <a:lnTo>
                      <a:pt x="293" y="434"/>
                    </a:lnTo>
                    <a:lnTo>
                      <a:pt x="276" y="436"/>
                    </a:lnTo>
                    <a:lnTo>
                      <a:pt x="258" y="436"/>
                    </a:lnTo>
                    <a:lnTo>
                      <a:pt x="242" y="436"/>
                    </a:lnTo>
                    <a:lnTo>
                      <a:pt x="226" y="436"/>
                    </a:lnTo>
                    <a:lnTo>
                      <a:pt x="210" y="434"/>
                    </a:lnTo>
                    <a:lnTo>
                      <a:pt x="195" y="432"/>
                    </a:lnTo>
                    <a:lnTo>
                      <a:pt x="179" y="428"/>
                    </a:lnTo>
                    <a:lnTo>
                      <a:pt x="165" y="423"/>
                    </a:lnTo>
                    <a:lnTo>
                      <a:pt x="152" y="417"/>
                    </a:lnTo>
                    <a:lnTo>
                      <a:pt x="139" y="409"/>
                    </a:lnTo>
                    <a:lnTo>
                      <a:pt x="127" y="400"/>
                    </a:lnTo>
                    <a:lnTo>
                      <a:pt x="118" y="391"/>
                    </a:lnTo>
                    <a:lnTo>
                      <a:pt x="109" y="383"/>
                    </a:lnTo>
                    <a:lnTo>
                      <a:pt x="102" y="372"/>
                    </a:lnTo>
                    <a:lnTo>
                      <a:pt x="94" y="361"/>
                    </a:lnTo>
                    <a:lnTo>
                      <a:pt x="87" y="347"/>
                    </a:lnTo>
                    <a:lnTo>
                      <a:pt x="81" y="334"/>
                    </a:lnTo>
                    <a:lnTo>
                      <a:pt x="75" y="320"/>
                    </a:lnTo>
                    <a:lnTo>
                      <a:pt x="70" y="305"/>
                    </a:lnTo>
                    <a:lnTo>
                      <a:pt x="65" y="288"/>
                    </a:lnTo>
                    <a:lnTo>
                      <a:pt x="61" y="271"/>
                    </a:lnTo>
                    <a:lnTo>
                      <a:pt x="58" y="252"/>
                    </a:lnTo>
                    <a:lnTo>
                      <a:pt x="54" y="232"/>
                    </a:lnTo>
                    <a:lnTo>
                      <a:pt x="52" y="211"/>
                    </a:lnTo>
                    <a:lnTo>
                      <a:pt x="50" y="189"/>
                    </a:lnTo>
                    <a:lnTo>
                      <a:pt x="48" y="167"/>
                    </a:lnTo>
                    <a:lnTo>
                      <a:pt x="48" y="143"/>
                    </a:lnTo>
                    <a:lnTo>
                      <a:pt x="82" y="143"/>
                    </a:lnTo>
                    <a:lnTo>
                      <a:pt x="116" y="142"/>
                    </a:lnTo>
                    <a:lnTo>
                      <a:pt x="150" y="140"/>
                    </a:lnTo>
                    <a:lnTo>
                      <a:pt x="184" y="138"/>
                    </a:lnTo>
                    <a:lnTo>
                      <a:pt x="218" y="136"/>
                    </a:lnTo>
                    <a:lnTo>
                      <a:pt x="251" y="131"/>
                    </a:lnTo>
                    <a:lnTo>
                      <a:pt x="284" y="128"/>
                    </a:lnTo>
                    <a:lnTo>
                      <a:pt x="317" y="122"/>
                    </a:lnTo>
                    <a:lnTo>
                      <a:pt x="348" y="118"/>
                    </a:lnTo>
                    <a:lnTo>
                      <a:pt x="380" y="113"/>
                    </a:lnTo>
                    <a:lnTo>
                      <a:pt x="412" y="106"/>
                    </a:lnTo>
                    <a:lnTo>
                      <a:pt x="444" y="99"/>
                    </a:lnTo>
                    <a:lnTo>
                      <a:pt x="474" y="92"/>
                    </a:lnTo>
                    <a:lnTo>
                      <a:pt x="505" y="84"/>
                    </a:lnTo>
                    <a:lnTo>
                      <a:pt x="536" y="75"/>
                    </a:lnTo>
                    <a:lnTo>
                      <a:pt x="565" y="6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1" name="Freeform 419"/>
              <p:cNvSpPr>
                <a:spLocks/>
              </p:cNvSpPr>
              <p:nvPr/>
            </p:nvSpPr>
            <p:spPr bwMode="auto">
              <a:xfrm>
                <a:off x="3666" y="3116"/>
                <a:ext cx="217" cy="293"/>
              </a:xfrm>
              <a:custGeom>
                <a:avLst/>
                <a:gdLst/>
                <a:ahLst/>
                <a:cxnLst>
                  <a:cxn ang="0">
                    <a:pos x="1071" y="0"/>
                  </a:cxn>
                  <a:cxn ang="0">
                    <a:pos x="1079" y="6"/>
                  </a:cxn>
                  <a:cxn ang="0">
                    <a:pos x="1104" y="27"/>
                  </a:cxn>
                  <a:cxn ang="0">
                    <a:pos x="1142" y="60"/>
                  </a:cxn>
                  <a:cxn ang="0">
                    <a:pos x="1192" y="106"/>
                  </a:cxn>
                  <a:cxn ang="0">
                    <a:pos x="1221" y="134"/>
                  </a:cxn>
                  <a:cxn ang="0">
                    <a:pos x="1253" y="163"/>
                  </a:cxn>
                  <a:cxn ang="0">
                    <a:pos x="1286" y="196"/>
                  </a:cxn>
                  <a:cxn ang="0">
                    <a:pos x="1320" y="231"/>
                  </a:cxn>
                  <a:cxn ang="0">
                    <a:pos x="1356" y="269"/>
                  </a:cxn>
                  <a:cxn ang="0">
                    <a:pos x="1392" y="308"/>
                  </a:cxn>
                  <a:cxn ang="0">
                    <a:pos x="1430" y="351"/>
                  </a:cxn>
                  <a:cxn ang="0">
                    <a:pos x="1469" y="396"/>
                  </a:cxn>
                  <a:cxn ang="0">
                    <a:pos x="1507" y="442"/>
                  </a:cxn>
                  <a:cxn ang="0">
                    <a:pos x="1546" y="491"/>
                  </a:cxn>
                  <a:cxn ang="0">
                    <a:pos x="1584" y="542"/>
                  </a:cxn>
                  <a:cxn ang="0">
                    <a:pos x="1621" y="593"/>
                  </a:cxn>
                  <a:cxn ang="0">
                    <a:pos x="1659" y="648"/>
                  </a:cxn>
                  <a:cxn ang="0">
                    <a:pos x="1695" y="704"/>
                  </a:cxn>
                  <a:cxn ang="0">
                    <a:pos x="1729" y="761"/>
                  </a:cxn>
                  <a:cxn ang="0">
                    <a:pos x="1762" y="821"/>
                  </a:cxn>
                  <a:cxn ang="0">
                    <a:pos x="1793" y="881"/>
                  </a:cxn>
                  <a:cxn ang="0">
                    <a:pos x="1823" y="942"/>
                  </a:cxn>
                  <a:cxn ang="0">
                    <a:pos x="1849" y="1006"/>
                  </a:cxn>
                  <a:cxn ang="0">
                    <a:pos x="1873" y="1070"/>
                  </a:cxn>
                  <a:cxn ang="0">
                    <a:pos x="1895" y="1134"/>
                  </a:cxn>
                  <a:cxn ang="0">
                    <a:pos x="1913" y="1201"/>
                  </a:cxn>
                  <a:cxn ang="0">
                    <a:pos x="1928" y="1268"/>
                  </a:cxn>
                  <a:cxn ang="0">
                    <a:pos x="1939" y="1335"/>
                  </a:cxn>
                  <a:cxn ang="0">
                    <a:pos x="1945" y="1402"/>
                  </a:cxn>
                  <a:cxn ang="0">
                    <a:pos x="1946" y="1466"/>
                  </a:cxn>
                  <a:cxn ang="0">
                    <a:pos x="1940" y="1526"/>
                  </a:cxn>
                  <a:cxn ang="0">
                    <a:pos x="1930" y="1584"/>
                  </a:cxn>
                  <a:cxn ang="0">
                    <a:pos x="1916" y="1639"/>
                  </a:cxn>
                  <a:cxn ang="0">
                    <a:pos x="1898" y="1691"/>
                  </a:cxn>
                  <a:cxn ang="0">
                    <a:pos x="1876" y="1741"/>
                  </a:cxn>
                  <a:cxn ang="0">
                    <a:pos x="1849" y="1787"/>
                  </a:cxn>
                  <a:cxn ang="0">
                    <a:pos x="1820" y="1832"/>
                  </a:cxn>
                  <a:cxn ang="0">
                    <a:pos x="1788" y="1874"/>
                  </a:cxn>
                  <a:cxn ang="0">
                    <a:pos x="1754" y="1914"/>
                  </a:cxn>
                  <a:cxn ang="0">
                    <a:pos x="1717" y="1950"/>
                  </a:cxn>
                  <a:cxn ang="0">
                    <a:pos x="1678" y="1985"/>
                  </a:cxn>
                  <a:cxn ang="0">
                    <a:pos x="1639" y="2017"/>
                  </a:cxn>
                  <a:cxn ang="0">
                    <a:pos x="1598" y="2047"/>
                  </a:cxn>
                  <a:cxn ang="0">
                    <a:pos x="1558" y="2075"/>
                  </a:cxn>
                  <a:cxn ang="0">
                    <a:pos x="1516" y="2101"/>
                  </a:cxn>
                  <a:cxn ang="0">
                    <a:pos x="1474" y="2124"/>
                  </a:cxn>
                  <a:cxn ang="0">
                    <a:pos x="1433" y="2146"/>
                  </a:cxn>
                  <a:cxn ang="0">
                    <a:pos x="1393" y="2166"/>
                  </a:cxn>
                  <a:cxn ang="0">
                    <a:pos x="1354" y="2184"/>
                  </a:cxn>
                  <a:cxn ang="0">
                    <a:pos x="1315" y="2200"/>
                  </a:cxn>
                  <a:cxn ang="0">
                    <a:pos x="1280" y="2214"/>
                  </a:cxn>
                  <a:cxn ang="0">
                    <a:pos x="1246" y="2226"/>
                  </a:cxn>
                  <a:cxn ang="0">
                    <a:pos x="1188" y="2246"/>
                  </a:cxn>
                  <a:cxn ang="0">
                    <a:pos x="1142" y="2260"/>
                  </a:cxn>
                  <a:cxn ang="0">
                    <a:pos x="1112" y="2268"/>
                  </a:cxn>
                  <a:cxn ang="0">
                    <a:pos x="1102" y="2270"/>
                  </a:cxn>
                  <a:cxn ang="0">
                    <a:pos x="1032" y="2633"/>
                  </a:cxn>
                  <a:cxn ang="0">
                    <a:pos x="322" y="2494"/>
                  </a:cxn>
                  <a:cxn ang="0">
                    <a:pos x="0" y="1168"/>
                  </a:cxn>
                  <a:cxn ang="0">
                    <a:pos x="1071" y="0"/>
                  </a:cxn>
                </a:cxnLst>
                <a:rect l="0" t="0" r="r" b="b"/>
                <a:pathLst>
                  <a:path w="1946" h="2633">
                    <a:moveTo>
                      <a:pt x="1071" y="0"/>
                    </a:moveTo>
                    <a:lnTo>
                      <a:pt x="1079" y="6"/>
                    </a:lnTo>
                    <a:lnTo>
                      <a:pt x="1104" y="27"/>
                    </a:lnTo>
                    <a:lnTo>
                      <a:pt x="1142" y="60"/>
                    </a:lnTo>
                    <a:lnTo>
                      <a:pt x="1192" y="106"/>
                    </a:lnTo>
                    <a:lnTo>
                      <a:pt x="1221" y="134"/>
                    </a:lnTo>
                    <a:lnTo>
                      <a:pt x="1253" y="163"/>
                    </a:lnTo>
                    <a:lnTo>
                      <a:pt x="1286" y="196"/>
                    </a:lnTo>
                    <a:lnTo>
                      <a:pt x="1320" y="231"/>
                    </a:lnTo>
                    <a:lnTo>
                      <a:pt x="1356" y="269"/>
                    </a:lnTo>
                    <a:lnTo>
                      <a:pt x="1392" y="308"/>
                    </a:lnTo>
                    <a:lnTo>
                      <a:pt x="1430" y="351"/>
                    </a:lnTo>
                    <a:lnTo>
                      <a:pt x="1469" y="396"/>
                    </a:lnTo>
                    <a:lnTo>
                      <a:pt x="1507" y="442"/>
                    </a:lnTo>
                    <a:lnTo>
                      <a:pt x="1546" y="491"/>
                    </a:lnTo>
                    <a:lnTo>
                      <a:pt x="1584" y="542"/>
                    </a:lnTo>
                    <a:lnTo>
                      <a:pt x="1621" y="593"/>
                    </a:lnTo>
                    <a:lnTo>
                      <a:pt x="1659" y="648"/>
                    </a:lnTo>
                    <a:lnTo>
                      <a:pt x="1695" y="704"/>
                    </a:lnTo>
                    <a:lnTo>
                      <a:pt x="1729" y="761"/>
                    </a:lnTo>
                    <a:lnTo>
                      <a:pt x="1762" y="821"/>
                    </a:lnTo>
                    <a:lnTo>
                      <a:pt x="1793" y="881"/>
                    </a:lnTo>
                    <a:lnTo>
                      <a:pt x="1823" y="942"/>
                    </a:lnTo>
                    <a:lnTo>
                      <a:pt x="1849" y="1006"/>
                    </a:lnTo>
                    <a:lnTo>
                      <a:pt x="1873" y="1070"/>
                    </a:lnTo>
                    <a:lnTo>
                      <a:pt x="1895" y="1134"/>
                    </a:lnTo>
                    <a:lnTo>
                      <a:pt x="1913" y="1201"/>
                    </a:lnTo>
                    <a:lnTo>
                      <a:pt x="1928" y="1268"/>
                    </a:lnTo>
                    <a:lnTo>
                      <a:pt x="1939" y="1335"/>
                    </a:lnTo>
                    <a:lnTo>
                      <a:pt x="1945" y="1402"/>
                    </a:lnTo>
                    <a:lnTo>
                      <a:pt x="1946" y="1466"/>
                    </a:lnTo>
                    <a:lnTo>
                      <a:pt x="1940" y="1526"/>
                    </a:lnTo>
                    <a:lnTo>
                      <a:pt x="1930" y="1584"/>
                    </a:lnTo>
                    <a:lnTo>
                      <a:pt x="1916" y="1639"/>
                    </a:lnTo>
                    <a:lnTo>
                      <a:pt x="1898" y="1691"/>
                    </a:lnTo>
                    <a:lnTo>
                      <a:pt x="1876" y="1741"/>
                    </a:lnTo>
                    <a:lnTo>
                      <a:pt x="1849" y="1787"/>
                    </a:lnTo>
                    <a:lnTo>
                      <a:pt x="1820" y="1832"/>
                    </a:lnTo>
                    <a:lnTo>
                      <a:pt x="1788" y="1874"/>
                    </a:lnTo>
                    <a:lnTo>
                      <a:pt x="1754" y="1914"/>
                    </a:lnTo>
                    <a:lnTo>
                      <a:pt x="1717" y="1950"/>
                    </a:lnTo>
                    <a:lnTo>
                      <a:pt x="1678" y="1985"/>
                    </a:lnTo>
                    <a:lnTo>
                      <a:pt x="1639" y="2017"/>
                    </a:lnTo>
                    <a:lnTo>
                      <a:pt x="1598" y="2047"/>
                    </a:lnTo>
                    <a:lnTo>
                      <a:pt x="1558" y="2075"/>
                    </a:lnTo>
                    <a:lnTo>
                      <a:pt x="1516" y="2101"/>
                    </a:lnTo>
                    <a:lnTo>
                      <a:pt x="1474" y="2124"/>
                    </a:lnTo>
                    <a:lnTo>
                      <a:pt x="1433" y="2146"/>
                    </a:lnTo>
                    <a:lnTo>
                      <a:pt x="1393" y="2166"/>
                    </a:lnTo>
                    <a:lnTo>
                      <a:pt x="1354" y="2184"/>
                    </a:lnTo>
                    <a:lnTo>
                      <a:pt x="1315" y="2200"/>
                    </a:lnTo>
                    <a:lnTo>
                      <a:pt x="1280" y="2214"/>
                    </a:lnTo>
                    <a:lnTo>
                      <a:pt x="1246" y="2226"/>
                    </a:lnTo>
                    <a:lnTo>
                      <a:pt x="1188" y="2246"/>
                    </a:lnTo>
                    <a:lnTo>
                      <a:pt x="1142" y="2260"/>
                    </a:lnTo>
                    <a:lnTo>
                      <a:pt x="1112" y="2268"/>
                    </a:lnTo>
                    <a:lnTo>
                      <a:pt x="1102" y="2270"/>
                    </a:lnTo>
                    <a:lnTo>
                      <a:pt x="1032" y="2633"/>
                    </a:lnTo>
                    <a:lnTo>
                      <a:pt x="322" y="2494"/>
                    </a:lnTo>
                    <a:lnTo>
                      <a:pt x="0" y="1168"/>
                    </a:lnTo>
                    <a:lnTo>
                      <a:pt x="1071" y="0"/>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2" name="Freeform 420"/>
              <p:cNvSpPr>
                <a:spLocks noEditPoints="1"/>
              </p:cNvSpPr>
              <p:nvPr/>
            </p:nvSpPr>
            <p:spPr bwMode="auto">
              <a:xfrm>
                <a:off x="3664" y="3112"/>
                <a:ext cx="221" cy="300"/>
              </a:xfrm>
              <a:custGeom>
                <a:avLst/>
                <a:gdLst/>
                <a:ahLst/>
                <a:cxnLst>
                  <a:cxn ang="0">
                    <a:pos x="327" y="2546"/>
                  </a:cxn>
                  <a:cxn ang="0">
                    <a:pos x="1086" y="2638"/>
                  </a:cxn>
                  <a:cxn ang="0">
                    <a:pos x="1122" y="2450"/>
                  </a:cxn>
                  <a:cxn ang="0">
                    <a:pos x="1147" y="2321"/>
                  </a:cxn>
                  <a:cxn ang="0">
                    <a:pos x="1267" y="2285"/>
                  </a:cxn>
                  <a:cxn ang="0">
                    <a:pos x="1393" y="2233"/>
                  </a:cxn>
                  <a:cxn ang="0">
                    <a:pos x="1500" y="2180"/>
                  </a:cxn>
                  <a:cxn ang="0">
                    <a:pos x="1612" y="2112"/>
                  </a:cxn>
                  <a:cxn ang="0">
                    <a:pos x="1721" y="2030"/>
                  </a:cxn>
                  <a:cxn ang="0">
                    <a:pos x="1821" y="1931"/>
                  </a:cxn>
                  <a:cxn ang="0">
                    <a:pos x="1903" y="1815"/>
                  </a:cxn>
                  <a:cxn ang="0">
                    <a:pos x="1962" y="1681"/>
                  </a:cxn>
                  <a:cxn ang="0">
                    <a:pos x="1992" y="1527"/>
                  </a:cxn>
                  <a:cxn ang="0">
                    <a:pos x="1993" y="1419"/>
                  </a:cxn>
                  <a:cxn ang="0">
                    <a:pos x="1976" y="1297"/>
                  </a:cxn>
                  <a:cxn ang="0">
                    <a:pos x="1921" y="1098"/>
                  </a:cxn>
                  <a:cxn ang="0">
                    <a:pos x="1841" y="908"/>
                  </a:cxn>
                  <a:cxn ang="0">
                    <a:pos x="1742" y="731"/>
                  </a:cxn>
                  <a:cxn ang="0">
                    <a:pos x="1631" y="566"/>
                  </a:cxn>
                  <a:cxn ang="0">
                    <a:pos x="1515" y="419"/>
                  </a:cxn>
                  <a:cxn ang="0">
                    <a:pos x="1402" y="290"/>
                  </a:cxn>
                  <a:cxn ang="0">
                    <a:pos x="1297" y="183"/>
                  </a:cxn>
                  <a:cxn ang="0">
                    <a:pos x="1186" y="78"/>
                  </a:cxn>
                  <a:cxn ang="0">
                    <a:pos x="1110" y="13"/>
                  </a:cxn>
                  <a:cxn ang="0">
                    <a:pos x="1098" y="63"/>
                  </a:cxn>
                  <a:cxn ang="0">
                    <a:pos x="1209" y="161"/>
                  </a:cxn>
                  <a:cxn ang="0">
                    <a:pos x="1324" y="275"/>
                  </a:cxn>
                  <a:cxn ang="0">
                    <a:pos x="1423" y="383"/>
                  </a:cxn>
                  <a:cxn ang="0">
                    <a:pos x="1527" y="507"/>
                  </a:cxn>
                  <a:cxn ang="0">
                    <a:pos x="1631" y="645"/>
                  </a:cxn>
                  <a:cxn ang="0">
                    <a:pos x="1728" y="797"/>
                  </a:cxn>
                  <a:cxn ang="0">
                    <a:pos x="1814" y="959"/>
                  </a:cxn>
                  <a:cxn ang="0">
                    <a:pos x="1884" y="1131"/>
                  </a:cxn>
                  <a:cxn ang="0">
                    <a:pos x="1931" y="1310"/>
                  </a:cxn>
                  <a:cxn ang="0">
                    <a:pos x="1946" y="1421"/>
                  </a:cxn>
                  <a:cxn ang="0">
                    <a:pos x="1946" y="1526"/>
                  </a:cxn>
                  <a:cxn ang="0">
                    <a:pos x="1913" y="1682"/>
                  </a:cxn>
                  <a:cxn ang="0">
                    <a:pos x="1847" y="1816"/>
                  </a:cxn>
                  <a:cxn ang="0">
                    <a:pos x="1758" y="1931"/>
                  </a:cxn>
                  <a:cxn ang="0">
                    <a:pos x="1652" y="2027"/>
                  </a:cxn>
                  <a:cxn ang="0">
                    <a:pos x="1538" y="2106"/>
                  </a:cxn>
                  <a:cxn ang="0">
                    <a:pos x="1424" y="2168"/>
                  </a:cxn>
                  <a:cxn ang="0">
                    <a:pos x="1317" y="2216"/>
                  </a:cxn>
                  <a:cxn ang="0">
                    <a:pos x="1201" y="2257"/>
                  </a:cxn>
                  <a:cxn ang="0">
                    <a:pos x="1122" y="2279"/>
                  </a:cxn>
                  <a:cxn ang="0">
                    <a:pos x="1098" y="2333"/>
                  </a:cxn>
                  <a:cxn ang="0">
                    <a:pos x="1064" y="2509"/>
                  </a:cxn>
                  <a:cxn ang="0">
                    <a:pos x="1039" y="2638"/>
                  </a:cxn>
                  <a:cxn ang="0">
                    <a:pos x="815" y="2594"/>
                  </a:cxn>
                  <a:cxn ang="0">
                    <a:pos x="476" y="2527"/>
                  </a:cxn>
                  <a:cxn ang="0">
                    <a:pos x="361" y="2487"/>
                  </a:cxn>
                  <a:cxn ang="0">
                    <a:pos x="314" y="2295"/>
                  </a:cxn>
                  <a:cxn ang="0">
                    <a:pos x="236" y="1973"/>
                  </a:cxn>
                  <a:cxn ang="0">
                    <a:pos x="151" y="1621"/>
                  </a:cxn>
                  <a:cxn ang="0">
                    <a:pos x="81" y="1333"/>
                  </a:cxn>
                  <a:cxn ang="0">
                    <a:pos x="51" y="1207"/>
                  </a:cxn>
                  <a:cxn ang="0">
                    <a:pos x="151" y="1097"/>
                  </a:cxn>
                  <a:cxn ang="0">
                    <a:pos x="382" y="845"/>
                  </a:cxn>
                  <a:cxn ang="0">
                    <a:pos x="666" y="535"/>
                  </a:cxn>
                  <a:cxn ang="0">
                    <a:pos x="925" y="252"/>
                  </a:cxn>
                  <a:cxn ang="0">
                    <a:pos x="1081" y="81"/>
                  </a:cxn>
                </a:cxnLst>
                <a:rect l="0" t="0" r="r" b="b"/>
                <a:pathLst>
                  <a:path w="1994" h="2693">
                    <a:moveTo>
                      <a:pt x="1078" y="15"/>
                    </a:moveTo>
                    <a:lnTo>
                      <a:pt x="0" y="1194"/>
                    </a:lnTo>
                    <a:lnTo>
                      <a:pt x="327" y="2546"/>
                    </a:lnTo>
                    <a:lnTo>
                      <a:pt x="1076" y="2693"/>
                    </a:lnTo>
                    <a:lnTo>
                      <a:pt x="1079" y="2678"/>
                    </a:lnTo>
                    <a:lnTo>
                      <a:pt x="1086" y="2638"/>
                    </a:lnTo>
                    <a:lnTo>
                      <a:pt x="1097" y="2582"/>
                    </a:lnTo>
                    <a:lnTo>
                      <a:pt x="1110" y="2517"/>
                    </a:lnTo>
                    <a:lnTo>
                      <a:pt x="1122" y="2450"/>
                    </a:lnTo>
                    <a:lnTo>
                      <a:pt x="1134" y="2391"/>
                    </a:lnTo>
                    <a:lnTo>
                      <a:pt x="1143" y="2345"/>
                    </a:lnTo>
                    <a:lnTo>
                      <a:pt x="1147" y="2321"/>
                    </a:lnTo>
                    <a:lnTo>
                      <a:pt x="1175" y="2314"/>
                    </a:lnTo>
                    <a:lnTo>
                      <a:pt x="1215" y="2301"/>
                    </a:lnTo>
                    <a:lnTo>
                      <a:pt x="1267" y="2285"/>
                    </a:lnTo>
                    <a:lnTo>
                      <a:pt x="1327" y="2262"/>
                    </a:lnTo>
                    <a:lnTo>
                      <a:pt x="1359" y="2248"/>
                    </a:lnTo>
                    <a:lnTo>
                      <a:pt x="1393" y="2233"/>
                    </a:lnTo>
                    <a:lnTo>
                      <a:pt x="1428" y="2218"/>
                    </a:lnTo>
                    <a:lnTo>
                      <a:pt x="1464" y="2200"/>
                    </a:lnTo>
                    <a:lnTo>
                      <a:pt x="1500" y="2180"/>
                    </a:lnTo>
                    <a:lnTo>
                      <a:pt x="1538" y="2160"/>
                    </a:lnTo>
                    <a:lnTo>
                      <a:pt x="1575" y="2137"/>
                    </a:lnTo>
                    <a:lnTo>
                      <a:pt x="1612" y="2112"/>
                    </a:lnTo>
                    <a:lnTo>
                      <a:pt x="1650" y="2087"/>
                    </a:lnTo>
                    <a:lnTo>
                      <a:pt x="1686" y="2060"/>
                    </a:lnTo>
                    <a:lnTo>
                      <a:pt x="1721" y="2030"/>
                    </a:lnTo>
                    <a:lnTo>
                      <a:pt x="1756" y="1999"/>
                    </a:lnTo>
                    <a:lnTo>
                      <a:pt x="1789" y="1966"/>
                    </a:lnTo>
                    <a:lnTo>
                      <a:pt x="1821" y="1931"/>
                    </a:lnTo>
                    <a:lnTo>
                      <a:pt x="1850" y="1895"/>
                    </a:lnTo>
                    <a:lnTo>
                      <a:pt x="1878" y="1856"/>
                    </a:lnTo>
                    <a:lnTo>
                      <a:pt x="1903" y="1815"/>
                    </a:lnTo>
                    <a:lnTo>
                      <a:pt x="1926" y="1772"/>
                    </a:lnTo>
                    <a:lnTo>
                      <a:pt x="1946" y="1728"/>
                    </a:lnTo>
                    <a:lnTo>
                      <a:pt x="1962" y="1681"/>
                    </a:lnTo>
                    <a:lnTo>
                      <a:pt x="1976" y="1632"/>
                    </a:lnTo>
                    <a:lnTo>
                      <a:pt x="1986" y="1580"/>
                    </a:lnTo>
                    <a:lnTo>
                      <a:pt x="1992" y="1527"/>
                    </a:lnTo>
                    <a:lnTo>
                      <a:pt x="1994" y="1471"/>
                    </a:lnTo>
                    <a:lnTo>
                      <a:pt x="1994" y="1445"/>
                    </a:lnTo>
                    <a:lnTo>
                      <a:pt x="1993" y="1419"/>
                    </a:lnTo>
                    <a:lnTo>
                      <a:pt x="1991" y="1391"/>
                    </a:lnTo>
                    <a:lnTo>
                      <a:pt x="1987" y="1364"/>
                    </a:lnTo>
                    <a:lnTo>
                      <a:pt x="1976" y="1297"/>
                    </a:lnTo>
                    <a:lnTo>
                      <a:pt x="1961" y="1230"/>
                    </a:lnTo>
                    <a:lnTo>
                      <a:pt x="1942" y="1163"/>
                    </a:lnTo>
                    <a:lnTo>
                      <a:pt x="1921" y="1098"/>
                    </a:lnTo>
                    <a:lnTo>
                      <a:pt x="1897" y="1034"/>
                    </a:lnTo>
                    <a:lnTo>
                      <a:pt x="1870" y="971"/>
                    </a:lnTo>
                    <a:lnTo>
                      <a:pt x="1841" y="908"/>
                    </a:lnTo>
                    <a:lnTo>
                      <a:pt x="1810" y="848"/>
                    </a:lnTo>
                    <a:lnTo>
                      <a:pt x="1777" y="788"/>
                    </a:lnTo>
                    <a:lnTo>
                      <a:pt x="1742" y="731"/>
                    </a:lnTo>
                    <a:lnTo>
                      <a:pt x="1705" y="674"/>
                    </a:lnTo>
                    <a:lnTo>
                      <a:pt x="1668" y="619"/>
                    </a:lnTo>
                    <a:lnTo>
                      <a:pt x="1631" y="566"/>
                    </a:lnTo>
                    <a:lnTo>
                      <a:pt x="1592" y="515"/>
                    </a:lnTo>
                    <a:lnTo>
                      <a:pt x="1553" y="466"/>
                    </a:lnTo>
                    <a:lnTo>
                      <a:pt x="1515" y="419"/>
                    </a:lnTo>
                    <a:lnTo>
                      <a:pt x="1476" y="373"/>
                    </a:lnTo>
                    <a:lnTo>
                      <a:pt x="1439" y="330"/>
                    </a:lnTo>
                    <a:lnTo>
                      <a:pt x="1402" y="290"/>
                    </a:lnTo>
                    <a:lnTo>
                      <a:pt x="1365" y="252"/>
                    </a:lnTo>
                    <a:lnTo>
                      <a:pt x="1330" y="216"/>
                    </a:lnTo>
                    <a:lnTo>
                      <a:pt x="1297" y="183"/>
                    </a:lnTo>
                    <a:lnTo>
                      <a:pt x="1266" y="152"/>
                    </a:lnTo>
                    <a:lnTo>
                      <a:pt x="1237" y="125"/>
                    </a:lnTo>
                    <a:lnTo>
                      <a:pt x="1186" y="78"/>
                    </a:lnTo>
                    <a:lnTo>
                      <a:pt x="1146" y="43"/>
                    </a:lnTo>
                    <a:lnTo>
                      <a:pt x="1120" y="21"/>
                    </a:lnTo>
                    <a:lnTo>
                      <a:pt x="1110" y="13"/>
                    </a:lnTo>
                    <a:lnTo>
                      <a:pt x="1093" y="0"/>
                    </a:lnTo>
                    <a:lnTo>
                      <a:pt x="1078" y="15"/>
                    </a:lnTo>
                    <a:close/>
                    <a:moveTo>
                      <a:pt x="1098" y="63"/>
                    </a:moveTo>
                    <a:lnTo>
                      <a:pt x="1124" y="85"/>
                    </a:lnTo>
                    <a:lnTo>
                      <a:pt x="1161" y="118"/>
                    </a:lnTo>
                    <a:lnTo>
                      <a:pt x="1209" y="161"/>
                    </a:lnTo>
                    <a:lnTo>
                      <a:pt x="1263" y="214"/>
                    </a:lnTo>
                    <a:lnTo>
                      <a:pt x="1293" y="243"/>
                    </a:lnTo>
                    <a:lnTo>
                      <a:pt x="1324" y="275"/>
                    </a:lnTo>
                    <a:lnTo>
                      <a:pt x="1356" y="309"/>
                    </a:lnTo>
                    <a:lnTo>
                      <a:pt x="1389" y="344"/>
                    </a:lnTo>
                    <a:lnTo>
                      <a:pt x="1423" y="383"/>
                    </a:lnTo>
                    <a:lnTo>
                      <a:pt x="1458" y="422"/>
                    </a:lnTo>
                    <a:lnTo>
                      <a:pt x="1492" y="463"/>
                    </a:lnTo>
                    <a:lnTo>
                      <a:pt x="1527" y="507"/>
                    </a:lnTo>
                    <a:lnTo>
                      <a:pt x="1562" y="551"/>
                    </a:lnTo>
                    <a:lnTo>
                      <a:pt x="1597" y="598"/>
                    </a:lnTo>
                    <a:lnTo>
                      <a:pt x="1631" y="645"/>
                    </a:lnTo>
                    <a:lnTo>
                      <a:pt x="1664" y="694"/>
                    </a:lnTo>
                    <a:lnTo>
                      <a:pt x="1697" y="745"/>
                    </a:lnTo>
                    <a:lnTo>
                      <a:pt x="1728" y="797"/>
                    </a:lnTo>
                    <a:lnTo>
                      <a:pt x="1758" y="850"/>
                    </a:lnTo>
                    <a:lnTo>
                      <a:pt x="1788" y="904"/>
                    </a:lnTo>
                    <a:lnTo>
                      <a:pt x="1814" y="959"/>
                    </a:lnTo>
                    <a:lnTo>
                      <a:pt x="1839" y="1016"/>
                    </a:lnTo>
                    <a:lnTo>
                      <a:pt x="1863" y="1073"/>
                    </a:lnTo>
                    <a:lnTo>
                      <a:pt x="1884" y="1131"/>
                    </a:lnTo>
                    <a:lnTo>
                      <a:pt x="1903" y="1189"/>
                    </a:lnTo>
                    <a:lnTo>
                      <a:pt x="1918" y="1250"/>
                    </a:lnTo>
                    <a:lnTo>
                      <a:pt x="1931" y="1310"/>
                    </a:lnTo>
                    <a:lnTo>
                      <a:pt x="1941" y="1371"/>
                    </a:lnTo>
                    <a:lnTo>
                      <a:pt x="1943" y="1396"/>
                    </a:lnTo>
                    <a:lnTo>
                      <a:pt x="1946" y="1421"/>
                    </a:lnTo>
                    <a:lnTo>
                      <a:pt x="1947" y="1446"/>
                    </a:lnTo>
                    <a:lnTo>
                      <a:pt x="1948" y="1470"/>
                    </a:lnTo>
                    <a:lnTo>
                      <a:pt x="1946" y="1526"/>
                    </a:lnTo>
                    <a:lnTo>
                      <a:pt x="1938" y="1581"/>
                    </a:lnTo>
                    <a:lnTo>
                      <a:pt x="1927" y="1633"/>
                    </a:lnTo>
                    <a:lnTo>
                      <a:pt x="1913" y="1682"/>
                    </a:lnTo>
                    <a:lnTo>
                      <a:pt x="1894" y="1729"/>
                    </a:lnTo>
                    <a:lnTo>
                      <a:pt x="1872" y="1773"/>
                    </a:lnTo>
                    <a:lnTo>
                      <a:pt x="1847" y="1816"/>
                    </a:lnTo>
                    <a:lnTo>
                      <a:pt x="1820" y="1857"/>
                    </a:lnTo>
                    <a:lnTo>
                      <a:pt x="1790" y="1895"/>
                    </a:lnTo>
                    <a:lnTo>
                      <a:pt x="1758" y="1931"/>
                    </a:lnTo>
                    <a:lnTo>
                      <a:pt x="1724" y="1965"/>
                    </a:lnTo>
                    <a:lnTo>
                      <a:pt x="1689" y="1997"/>
                    </a:lnTo>
                    <a:lnTo>
                      <a:pt x="1652" y="2027"/>
                    </a:lnTo>
                    <a:lnTo>
                      <a:pt x="1614" y="2055"/>
                    </a:lnTo>
                    <a:lnTo>
                      <a:pt x="1576" y="2082"/>
                    </a:lnTo>
                    <a:lnTo>
                      <a:pt x="1538" y="2106"/>
                    </a:lnTo>
                    <a:lnTo>
                      <a:pt x="1499" y="2128"/>
                    </a:lnTo>
                    <a:lnTo>
                      <a:pt x="1461" y="2149"/>
                    </a:lnTo>
                    <a:lnTo>
                      <a:pt x="1424" y="2168"/>
                    </a:lnTo>
                    <a:lnTo>
                      <a:pt x="1387" y="2185"/>
                    </a:lnTo>
                    <a:lnTo>
                      <a:pt x="1351" y="2201"/>
                    </a:lnTo>
                    <a:lnTo>
                      <a:pt x="1317" y="2216"/>
                    </a:lnTo>
                    <a:lnTo>
                      <a:pt x="1285" y="2228"/>
                    </a:lnTo>
                    <a:lnTo>
                      <a:pt x="1255" y="2239"/>
                    </a:lnTo>
                    <a:lnTo>
                      <a:pt x="1201" y="2257"/>
                    </a:lnTo>
                    <a:lnTo>
                      <a:pt x="1160" y="2269"/>
                    </a:lnTo>
                    <a:lnTo>
                      <a:pt x="1133" y="2277"/>
                    </a:lnTo>
                    <a:lnTo>
                      <a:pt x="1122" y="2279"/>
                    </a:lnTo>
                    <a:lnTo>
                      <a:pt x="1107" y="2284"/>
                    </a:lnTo>
                    <a:lnTo>
                      <a:pt x="1104" y="2297"/>
                    </a:lnTo>
                    <a:lnTo>
                      <a:pt x="1098" y="2333"/>
                    </a:lnTo>
                    <a:lnTo>
                      <a:pt x="1088" y="2385"/>
                    </a:lnTo>
                    <a:lnTo>
                      <a:pt x="1076" y="2446"/>
                    </a:lnTo>
                    <a:lnTo>
                      <a:pt x="1064" y="2509"/>
                    </a:lnTo>
                    <a:lnTo>
                      <a:pt x="1053" y="2566"/>
                    </a:lnTo>
                    <a:lnTo>
                      <a:pt x="1044" y="2612"/>
                    </a:lnTo>
                    <a:lnTo>
                      <a:pt x="1039" y="2638"/>
                    </a:lnTo>
                    <a:lnTo>
                      <a:pt x="999" y="2630"/>
                    </a:lnTo>
                    <a:lnTo>
                      <a:pt x="920" y="2615"/>
                    </a:lnTo>
                    <a:lnTo>
                      <a:pt x="815" y="2594"/>
                    </a:lnTo>
                    <a:lnTo>
                      <a:pt x="696" y="2571"/>
                    </a:lnTo>
                    <a:lnTo>
                      <a:pt x="579" y="2548"/>
                    </a:lnTo>
                    <a:lnTo>
                      <a:pt x="476" y="2527"/>
                    </a:lnTo>
                    <a:lnTo>
                      <a:pt x="400" y="2513"/>
                    </a:lnTo>
                    <a:lnTo>
                      <a:pt x="365" y="2505"/>
                    </a:lnTo>
                    <a:lnTo>
                      <a:pt x="361" y="2487"/>
                    </a:lnTo>
                    <a:lnTo>
                      <a:pt x="350" y="2443"/>
                    </a:lnTo>
                    <a:lnTo>
                      <a:pt x="335" y="2378"/>
                    </a:lnTo>
                    <a:lnTo>
                      <a:pt x="314" y="2295"/>
                    </a:lnTo>
                    <a:lnTo>
                      <a:pt x="291" y="2197"/>
                    </a:lnTo>
                    <a:lnTo>
                      <a:pt x="264" y="2088"/>
                    </a:lnTo>
                    <a:lnTo>
                      <a:pt x="236" y="1973"/>
                    </a:lnTo>
                    <a:lnTo>
                      <a:pt x="207" y="1854"/>
                    </a:lnTo>
                    <a:lnTo>
                      <a:pt x="179" y="1736"/>
                    </a:lnTo>
                    <a:lnTo>
                      <a:pt x="151" y="1621"/>
                    </a:lnTo>
                    <a:lnTo>
                      <a:pt x="125" y="1513"/>
                    </a:lnTo>
                    <a:lnTo>
                      <a:pt x="101" y="1415"/>
                    </a:lnTo>
                    <a:lnTo>
                      <a:pt x="81" y="1333"/>
                    </a:lnTo>
                    <a:lnTo>
                      <a:pt x="66" y="1268"/>
                    </a:lnTo>
                    <a:lnTo>
                      <a:pt x="55" y="1225"/>
                    </a:lnTo>
                    <a:lnTo>
                      <a:pt x="51" y="1207"/>
                    </a:lnTo>
                    <a:lnTo>
                      <a:pt x="65" y="1192"/>
                    </a:lnTo>
                    <a:lnTo>
                      <a:pt x="100" y="1153"/>
                    </a:lnTo>
                    <a:lnTo>
                      <a:pt x="151" y="1097"/>
                    </a:lnTo>
                    <a:lnTo>
                      <a:pt x="217" y="1025"/>
                    </a:lnTo>
                    <a:lnTo>
                      <a:pt x="295" y="940"/>
                    </a:lnTo>
                    <a:lnTo>
                      <a:pt x="382" y="845"/>
                    </a:lnTo>
                    <a:lnTo>
                      <a:pt x="474" y="744"/>
                    </a:lnTo>
                    <a:lnTo>
                      <a:pt x="569" y="640"/>
                    </a:lnTo>
                    <a:lnTo>
                      <a:pt x="666" y="535"/>
                    </a:lnTo>
                    <a:lnTo>
                      <a:pt x="758" y="434"/>
                    </a:lnTo>
                    <a:lnTo>
                      <a:pt x="846" y="339"/>
                    </a:lnTo>
                    <a:lnTo>
                      <a:pt x="925" y="252"/>
                    </a:lnTo>
                    <a:lnTo>
                      <a:pt x="992" y="179"/>
                    </a:lnTo>
                    <a:lnTo>
                      <a:pt x="1045" y="121"/>
                    </a:lnTo>
                    <a:lnTo>
                      <a:pt x="1081" y="81"/>
                    </a:lnTo>
                    <a:lnTo>
                      <a:pt x="1098" y="63"/>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3" name="Freeform 421"/>
              <p:cNvSpPr>
                <a:spLocks/>
              </p:cNvSpPr>
              <p:nvPr/>
            </p:nvSpPr>
            <p:spPr bwMode="auto">
              <a:xfrm>
                <a:off x="3548" y="3075"/>
                <a:ext cx="273" cy="312"/>
              </a:xfrm>
              <a:custGeom>
                <a:avLst/>
                <a:gdLst/>
                <a:ahLst/>
                <a:cxnLst>
                  <a:cxn ang="0">
                    <a:pos x="2266" y="412"/>
                  </a:cxn>
                  <a:cxn ang="0">
                    <a:pos x="2305" y="489"/>
                  </a:cxn>
                  <a:cxn ang="0">
                    <a:pos x="2354" y="599"/>
                  </a:cxn>
                  <a:cxn ang="0">
                    <a:pos x="2400" y="735"/>
                  </a:cxn>
                  <a:cxn ang="0">
                    <a:pos x="2437" y="891"/>
                  </a:cxn>
                  <a:cxn ang="0">
                    <a:pos x="2455" y="1060"/>
                  </a:cxn>
                  <a:cxn ang="0">
                    <a:pos x="2443" y="1235"/>
                  </a:cxn>
                  <a:cxn ang="0">
                    <a:pos x="2393" y="1411"/>
                  </a:cxn>
                  <a:cxn ang="0">
                    <a:pos x="2296" y="1580"/>
                  </a:cxn>
                  <a:cxn ang="0">
                    <a:pos x="2141" y="1737"/>
                  </a:cxn>
                  <a:cxn ang="0">
                    <a:pos x="1968" y="2237"/>
                  </a:cxn>
                  <a:cxn ang="0">
                    <a:pos x="1933" y="2383"/>
                  </a:cxn>
                  <a:cxn ang="0">
                    <a:pos x="1904" y="2457"/>
                  </a:cxn>
                  <a:cxn ang="0">
                    <a:pos x="1867" y="2535"/>
                  </a:cxn>
                  <a:cxn ang="0">
                    <a:pos x="1817" y="2609"/>
                  </a:cxn>
                  <a:cxn ang="0">
                    <a:pos x="1754" y="2678"/>
                  </a:cxn>
                  <a:cxn ang="0">
                    <a:pos x="1676" y="2734"/>
                  </a:cxn>
                  <a:cxn ang="0">
                    <a:pos x="1583" y="2775"/>
                  </a:cxn>
                  <a:cxn ang="0">
                    <a:pos x="1471" y="2795"/>
                  </a:cxn>
                  <a:cxn ang="0">
                    <a:pos x="1344" y="2807"/>
                  </a:cxn>
                  <a:cxn ang="0">
                    <a:pos x="1204" y="2812"/>
                  </a:cxn>
                  <a:cxn ang="0">
                    <a:pos x="1057" y="2808"/>
                  </a:cxn>
                  <a:cxn ang="0">
                    <a:pos x="906" y="2790"/>
                  </a:cxn>
                  <a:cxn ang="0">
                    <a:pos x="756" y="2755"/>
                  </a:cxn>
                  <a:cxn ang="0">
                    <a:pos x="609" y="2699"/>
                  </a:cxn>
                  <a:cxn ang="0">
                    <a:pos x="471" y="2619"/>
                  </a:cxn>
                  <a:cxn ang="0">
                    <a:pos x="345" y="2510"/>
                  </a:cxn>
                  <a:cxn ang="0">
                    <a:pos x="234" y="2371"/>
                  </a:cxn>
                  <a:cxn ang="0">
                    <a:pos x="144" y="2198"/>
                  </a:cxn>
                  <a:cxn ang="0">
                    <a:pos x="77" y="1994"/>
                  </a:cxn>
                  <a:cxn ang="0">
                    <a:pos x="30" y="1789"/>
                  </a:cxn>
                  <a:cxn ang="0">
                    <a:pos x="5" y="1589"/>
                  </a:cxn>
                  <a:cxn ang="0">
                    <a:pos x="2" y="1391"/>
                  </a:cxn>
                  <a:cxn ang="0">
                    <a:pos x="22" y="1200"/>
                  </a:cxn>
                  <a:cxn ang="0">
                    <a:pos x="65" y="1015"/>
                  </a:cxn>
                  <a:cxn ang="0">
                    <a:pos x="132" y="837"/>
                  </a:cxn>
                  <a:cxn ang="0">
                    <a:pos x="224" y="668"/>
                  </a:cxn>
                  <a:cxn ang="0">
                    <a:pos x="340" y="509"/>
                  </a:cxn>
                  <a:cxn ang="0">
                    <a:pos x="483" y="362"/>
                  </a:cxn>
                  <a:cxn ang="0">
                    <a:pos x="653" y="226"/>
                  </a:cxn>
                  <a:cxn ang="0">
                    <a:pos x="810" y="132"/>
                  </a:cxn>
                  <a:cxn ang="0">
                    <a:pos x="978" y="65"/>
                  </a:cxn>
                  <a:cxn ang="0">
                    <a:pos x="1154" y="21"/>
                  </a:cxn>
                  <a:cxn ang="0">
                    <a:pos x="1332" y="2"/>
                  </a:cxn>
                  <a:cxn ang="0">
                    <a:pos x="1508" y="3"/>
                  </a:cxn>
                  <a:cxn ang="0">
                    <a:pos x="1677" y="26"/>
                  </a:cxn>
                  <a:cxn ang="0">
                    <a:pos x="1834" y="68"/>
                  </a:cxn>
                  <a:cxn ang="0">
                    <a:pos x="1976" y="129"/>
                  </a:cxn>
                  <a:cxn ang="0">
                    <a:pos x="2098" y="207"/>
                  </a:cxn>
                  <a:cxn ang="0">
                    <a:pos x="2195" y="301"/>
                  </a:cxn>
                </a:cxnLst>
                <a:rect l="0" t="0" r="r" b="b"/>
                <a:pathLst>
                  <a:path w="2455" h="2812">
                    <a:moveTo>
                      <a:pt x="2243" y="373"/>
                    </a:moveTo>
                    <a:lnTo>
                      <a:pt x="2248" y="383"/>
                    </a:lnTo>
                    <a:lnTo>
                      <a:pt x="2266" y="412"/>
                    </a:lnTo>
                    <a:lnTo>
                      <a:pt x="2277" y="434"/>
                    </a:lnTo>
                    <a:lnTo>
                      <a:pt x="2290" y="459"/>
                    </a:lnTo>
                    <a:lnTo>
                      <a:pt x="2305" y="489"/>
                    </a:lnTo>
                    <a:lnTo>
                      <a:pt x="2321" y="522"/>
                    </a:lnTo>
                    <a:lnTo>
                      <a:pt x="2337" y="559"/>
                    </a:lnTo>
                    <a:lnTo>
                      <a:pt x="2354" y="599"/>
                    </a:lnTo>
                    <a:lnTo>
                      <a:pt x="2369" y="642"/>
                    </a:lnTo>
                    <a:lnTo>
                      <a:pt x="2386" y="686"/>
                    </a:lnTo>
                    <a:lnTo>
                      <a:pt x="2400" y="735"/>
                    </a:lnTo>
                    <a:lnTo>
                      <a:pt x="2414" y="785"/>
                    </a:lnTo>
                    <a:lnTo>
                      <a:pt x="2426" y="837"/>
                    </a:lnTo>
                    <a:lnTo>
                      <a:pt x="2437" y="891"/>
                    </a:lnTo>
                    <a:lnTo>
                      <a:pt x="2446" y="945"/>
                    </a:lnTo>
                    <a:lnTo>
                      <a:pt x="2451" y="1001"/>
                    </a:lnTo>
                    <a:lnTo>
                      <a:pt x="2455" y="1060"/>
                    </a:lnTo>
                    <a:lnTo>
                      <a:pt x="2455" y="1118"/>
                    </a:lnTo>
                    <a:lnTo>
                      <a:pt x="2450" y="1176"/>
                    </a:lnTo>
                    <a:lnTo>
                      <a:pt x="2443" y="1235"/>
                    </a:lnTo>
                    <a:lnTo>
                      <a:pt x="2431" y="1293"/>
                    </a:lnTo>
                    <a:lnTo>
                      <a:pt x="2414" y="1353"/>
                    </a:lnTo>
                    <a:lnTo>
                      <a:pt x="2393" y="1411"/>
                    </a:lnTo>
                    <a:lnTo>
                      <a:pt x="2366" y="1468"/>
                    </a:lnTo>
                    <a:lnTo>
                      <a:pt x="2334" y="1525"/>
                    </a:lnTo>
                    <a:lnTo>
                      <a:pt x="2296" y="1580"/>
                    </a:lnTo>
                    <a:lnTo>
                      <a:pt x="2251" y="1635"/>
                    </a:lnTo>
                    <a:lnTo>
                      <a:pt x="2199" y="1686"/>
                    </a:lnTo>
                    <a:lnTo>
                      <a:pt x="2141" y="1737"/>
                    </a:lnTo>
                    <a:lnTo>
                      <a:pt x="2075" y="1785"/>
                    </a:lnTo>
                    <a:lnTo>
                      <a:pt x="1971" y="2214"/>
                    </a:lnTo>
                    <a:lnTo>
                      <a:pt x="1968" y="2237"/>
                    </a:lnTo>
                    <a:lnTo>
                      <a:pt x="1956" y="2296"/>
                    </a:lnTo>
                    <a:lnTo>
                      <a:pt x="1946" y="2337"/>
                    </a:lnTo>
                    <a:lnTo>
                      <a:pt x="1933" y="2383"/>
                    </a:lnTo>
                    <a:lnTo>
                      <a:pt x="1924" y="2407"/>
                    </a:lnTo>
                    <a:lnTo>
                      <a:pt x="1915" y="2431"/>
                    </a:lnTo>
                    <a:lnTo>
                      <a:pt x="1904" y="2457"/>
                    </a:lnTo>
                    <a:lnTo>
                      <a:pt x="1893" y="2483"/>
                    </a:lnTo>
                    <a:lnTo>
                      <a:pt x="1881" y="2508"/>
                    </a:lnTo>
                    <a:lnTo>
                      <a:pt x="1867" y="2535"/>
                    </a:lnTo>
                    <a:lnTo>
                      <a:pt x="1851" y="2560"/>
                    </a:lnTo>
                    <a:lnTo>
                      <a:pt x="1835" y="2585"/>
                    </a:lnTo>
                    <a:lnTo>
                      <a:pt x="1817" y="2609"/>
                    </a:lnTo>
                    <a:lnTo>
                      <a:pt x="1798" y="2633"/>
                    </a:lnTo>
                    <a:lnTo>
                      <a:pt x="1777" y="2656"/>
                    </a:lnTo>
                    <a:lnTo>
                      <a:pt x="1754" y="2678"/>
                    </a:lnTo>
                    <a:lnTo>
                      <a:pt x="1730" y="2698"/>
                    </a:lnTo>
                    <a:lnTo>
                      <a:pt x="1704" y="2718"/>
                    </a:lnTo>
                    <a:lnTo>
                      <a:pt x="1676" y="2734"/>
                    </a:lnTo>
                    <a:lnTo>
                      <a:pt x="1647" y="2751"/>
                    </a:lnTo>
                    <a:lnTo>
                      <a:pt x="1616" y="2764"/>
                    </a:lnTo>
                    <a:lnTo>
                      <a:pt x="1583" y="2775"/>
                    </a:lnTo>
                    <a:lnTo>
                      <a:pt x="1548" y="2784"/>
                    </a:lnTo>
                    <a:lnTo>
                      <a:pt x="1510" y="2790"/>
                    </a:lnTo>
                    <a:lnTo>
                      <a:pt x="1471" y="2795"/>
                    </a:lnTo>
                    <a:lnTo>
                      <a:pt x="1430" y="2799"/>
                    </a:lnTo>
                    <a:lnTo>
                      <a:pt x="1388" y="2803"/>
                    </a:lnTo>
                    <a:lnTo>
                      <a:pt x="1344" y="2807"/>
                    </a:lnTo>
                    <a:lnTo>
                      <a:pt x="1299" y="2810"/>
                    </a:lnTo>
                    <a:lnTo>
                      <a:pt x="1252" y="2811"/>
                    </a:lnTo>
                    <a:lnTo>
                      <a:pt x="1204" y="2812"/>
                    </a:lnTo>
                    <a:lnTo>
                      <a:pt x="1156" y="2812"/>
                    </a:lnTo>
                    <a:lnTo>
                      <a:pt x="1107" y="2811"/>
                    </a:lnTo>
                    <a:lnTo>
                      <a:pt x="1057" y="2808"/>
                    </a:lnTo>
                    <a:lnTo>
                      <a:pt x="1007" y="2803"/>
                    </a:lnTo>
                    <a:lnTo>
                      <a:pt x="957" y="2798"/>
                    </a:lnTo>
                    <a:lnTo>
                      <a:pt x="906" y="2790"/>
                    </a:lnTo>
                    <a:lnTo>
                      <a:pt x="856" y="2780"/>
                    </a:lnTo>
                    <a:lnTo>
                      <a:pt x="805" y="2768"/>
                    </a:lnTo>
                    <a:lnTo>
                      <a:pt x="756" y="2755"/>
                    </a:lnTo>
                    <a:lnTo>
                      <a:pt x="707" y="2739"/>
                    </a:lnTo>
                    <a:lnTo>
                      <a:pt x="657" y="2720"/>
                    </a:lnTo>
                    <a:lnTo>
                      <a:pt x="609" y="2699"/>
                    </a:lnTo>
                    <a:lnTo>
                      <a:pt x="562" y="2675"/>
                    </a:lnTo>
                    <a:lnTo>
                      <a:pt x="516" y="2649"/>
                    </a:lnTo>
                    <a:lnTo>
                      <a:pt x="471" y="2619"/>
                    </a:lnTo>
                    <a:lnTo>
                      <a:pt x="427" y="2586"/>
                    </a:lnTo>
                    <a:lnTo>
                      <a:pt x="385" y="2550"/>
                    </a:lnTo>
                    <a:lnTo>
                      <a:pt x="345" y="2510"/>
                    </a:lnTo>
                    <a:lnTo>
                      <a:pt x="305" y="2468"/>
                    </a:lnTo>
                    <a:lnTo>
                      <a:pt x="269" y="2422"/>
                    </a:lnTo>
                    <a:lnTo>
                      <a:pt x="234" y="2371"/>
                    </a:lnTo>
                    <a:lnTo>
                      <a:pt x="202" y="2317"/>
                    </a:lnTo>
                    <a:lnTo>
                      <a:pt x="171" y="2259"/>
                    </a:lnTo>
                    <a:lnTo>
                      <a:pt x="144" y="2198"/>
                    </a:lnTo>
                    <a:lnTo>
                      <a:pt x="119" y="2131"/>
                    </a:lnTo>
                    <a:lnTo>
                      <a:pt x="97" y="2062"/>
                    </a:lnTo>
                    <a:lnTo>
                      <a:pt x="77" y="1994"/>
                    </a:lnTo>
                    <a:lnTo>
                      <a:pt x="58" y="1926"/>
                    </a:lnTo>
                    <a:lnTo>
                      <a:pt x="43" y="1857"/>
                    </a:lnTo>
                    <a:lnTo>
                      <a:pt x="30" y="1789"/>
                    </a:lnTo>
                    <a:lnTo>
                      <a:pt x="19" y="1722"/>
                    </a:lnTo>
                    <a:lnTo>
                      <a:pt x="11" y="1656"/>
                    </a:lnTo>
                    <a:lnTo>
                      <a:pt x="5" y="1589"/>
                    </a:lnTo>
                    <a:lnTo>
                      <a:pt x="1" y="1523"/>
                    </a:lnTo>
                    <a:lnTo>
                      <a:pt x="0" y="1457"/>
                    </a:lnTo>
                    <a:lnTo>
                      <a:pt x="2" y="1391"/>
                    </a:lnTo>
                    <a:lnTo>
                      <a:pt x="6" y="1327"/>
                    </a:lnTo>
                    <a:lnTo>
                      <a:pt x="12" y="1263"/>
                    </a:lnTo>
                    <a:lnTo>
                      <a:pt x="22" y="1200"/>
                    </a:lnTo>
                    <a:lnTo>
                      <a:pt x="33" y="1138"/>
                    </a:lnTo>
                    <a:lnTo>
                      <a:pt x="48" y="1075"/>
                    </a:lnTo>
                    <a:lnTo>
                      <a:pt x="65" y="1015"/>
                    </a:lnTo>
                    <a:lnTo>
                      <a:pt x="85" y="954"/>
                    </a:lnTo>
                    <a:lnTo>
                      <a:pt x="107" y="895"/>
                    </a:lnTo>
                    <a:lnTo>
                      <a:pt x="132" y="837"/>
                    </a:lnTo>
                    <a:lnTo>
                      <a:pt x="159" y="780"/>
                    </a:lnTo>
                    <a:lnTo>
                      <a:pt x="190" y="724"/>
                    </a:lnTo>
                    <a:lnTo>
                      <a:pt x="224" y="668"/>
                    </a:lnTo>
                    <a:lnTo>
                      <a:pt x="260" y="614"/>
                    </a:lnTo>
                    <a:lnTo>
                      <a:pt x="299" y="561"/>
                    </a:lnTo>
                    <a:lnTo>
                      <a:pt x="340" y="509"/>
                    </a:lnTo>
                    <a:lnTo>
                      <a:pt x="385" y="458"/>
                    </a:lnTo>
                    <a:lnTo>
                      <a:pt x="432" y="409"/>
                    </a:lnTo>
                    <a:lnTo>
                      <a:pt x="483" y="362"/>
                    </a:lnTo>
                    <a:lnTo>
                      <a:pt x="537" y="314"/>
                    </a:lnTo>
                    <a:lnTo>
                      <a:pt x="594" y="269"/>
                    </a:lnTo>
                    <a:lnTo>
                      <a:pt x="653" y="226"/>
                    </a:lnTo>
                    <a:lnTo>
                      <a:pt x="703" y="192"/>
                    </a:lnTo>
                    <a:lnTo>
                      <a:pt x="756" y="161"/>
                    </a:lnTo>
                    <a:lnTo>
                      <a:pt x="810" y="132"/>
                    </a:lnTo>
                    <a:lnTo>
                      <a:pt x="864" y="107"/>
                    </a:lnTo>
                    <a:lnTo>
                      <a:pt x="921" y="85"/>
                    </a:lnTo>
                    <a:lnTo>
                      <a:pt x="978" y="65"/>
                    </a:lnTo>
                    <a:lnTo>
                      <a:pt x="1037" y="48"/>
                    </a:lnTo>
                    <a:lnTo>
                      <a:pt x="1095" y="34"/>
                    </a:lnTo>
                    <a:lnTo>
                      <a:pt x="1154" y="21"/>
                    </a:lnTo>
                    <a:lnTo>
                      <a:pt x="1213" y="13"/>
                    </a:lnTo>
                    <a:lnTo>
                      <a:pt x="1272" y="6"/>
                    </a:lnTo>
                    <a:lnTo>
                      <a:pt x="1332" y="2"/>
                    </a:lnTo>
                    <a:lnTo>
                      <a:pt x="1391" y="0"/>
                    </a:lnTo>
                    <a:lnTo>
                      <a:pt x="1450" y="1"/>
                    </a:lnTo>
                    <a:lnTo>
                      <a:pt x="1508" y="3"/>
                    </a:lnTo>
                    <a:lnTo>
                      <a:pt x="1565" y="8"/>
                    </a:lnTo>
                    <a:lnTo>
                      <a:pt x="1621" y="16"/>
                    </a:lnTo>
                    <a:lnTo>
                      <a:pt x="1677" y="26"/>
                    </a:lnTo>
                    <a:lnTo>
                      <a:pt x="1731" y="38"/>
                    </a:lnTo>
                    <a:lnTo>
                      <a:pt x="1783" y="52"/>
                    </a:lnTo>
                    <a:lnTo>
                      <a:pt x="1834" y="68"/>
                    </a:lnTo>
                    <a:lnTo>
                      <a:pt x="1883" y="86"/>
                    </a:lnTo>
                    <a:lnTo>
                      <a:pt x="1932" y="106"/>
                    </a:lnTo>
                    <a:lnTo>
                      <a:pt x="1976" y="129"/>
                    </a:lnTo>
                    <a:lnTo>
                      <a:pt x="2019" y="153"/>
                    </a:lnTo>
                    <a:lnTo>
                      <a:pt x="2060" y="178"/>
                    </a:lnTo>
                    <a:lnTo>
                      <a:pt x="2098" y="207"/>
                    </a:lnTo>
                    <a:lnTo>
                      <a:pt x="2133" y="237"/>
                    </a:lnTo>
                    <a:lnTo>
                      <a:pt x="2165" y="268"/>
                    </a:lnTo>
                    <a:lnTo>
                      <a:pt x="2195" y="301"/>
                    </a:lnTo>
                    <a:lnTo>
                      <a:pt x="2220" y="335"/>
                    </a:lnTo>
                    <a:lnTo>
                      <a:pt x="2243" y="373"/>
                    </a:lnTo>
                    <a:close/>
                  </a:path>
                </a:pathLst>
              </a:custGeom>
              <a:solidFill>
                <a:srgbClr val="AC7A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4" name="Freeform 422"/>
              <p:cNvSpPr>
                <a:spLocks/>
              </p:cNvSpPr>
              <p:nvPr/>
            </p:nvSpPr>
            <p:spPr bwMode="auto">
              <a:xfrm>
                <a:off x="3837" y="3214"/>
                <a:ext cx="24" cy="24"/>
              </a:xfrm>
              <a:custGeom>
                <a:avLst/>
                <a:gdLst/>
                <a:ahLst/>
                <a:cxnLst>
                  <a:cxn ang="0">
                    <a:pos x="217" y="120"/>
                  </a:cxn>
                  <a:cxn ang="0">
                    <a:pos x="213" y="141"/>
                  </a:cxn>
                  <a:cxn ang="0">
                    <a:pos x="205" y="161"/>
                  </a:cxn>
                  <a:cxn ang="0">
                    <a:pos x="193" y="179"/>
                  </a:cxn>
                  <a:cxn ang="0">
                    <a:pos x="177" y="193"/>
                  </a:cxn>
                  <a:cxn ang="0">
                    <a:pos x="161" y="205"/>
                  </a:cxn>
                  <a:cxn ang="0">
                    <a:pos x="141" y="213"/>
                  </a:cxn>
                  <a:cxn ang="0">
                    <a:pos x="120" y="217"/>
                  </a:cxn>
                  <a:cxn ang="0">
                    <a:pos x="97" y="217"/>
                  </a:cxn>
                  <a:cxn ang="0">
                    <a:pos x="77" y="213"/>
                  </a:cxn>
                  <a:cxn ang="0">
                    <a:pos x="57" y="205"/>
                  </a:cxn>
                  <a:cxn ang="0">
                    <a:pos x="39" y="193"/>
                  </a:cxn>
                  <a:cxn ang="0">
                    <a:pos x="25" y="179"/>
                  </a:cxn>
                  <a:cxn ang="0">
                    <a:pos x="13" y="161"/>
                  </a:cxn>
                  <a:cxn ang="0">
                    <a:pos x="5" y="141"/>
                  </a:cxn>
                  <a:cxn ang="0">
                    <a:pos x="1" y="120"/>
                  </a:cxn>
                  <a:cxn ang="0">
                    <a:pos x="1" y="97"/>
                  </a:cxn>
                  <a:cxn ang="0">
                    <a:pos x="5" y="77"/>
                  </a:cxn>
                  <a:cxn ang="0">
                    <a:pos x="13" y="57"/>
                  </a:cxn>
                  <a:cxn ang="0">
                    <a:pos x="25" y="39"/>
                  </a:cxn>
                  <a:cxn ang="0">
                    <a:pos x="39" y="25"/>
                  </a:cxn>
                  <a:cxn ang="0">
                    <a:pos x="57" y="13"/>
                  </a:cxn>
                  <a:cxn ang="0">
                    <a:pos x="77" y="5"/>
                  </a:cxn>
                  <a:cxn ang="0">
                    <a:pos x="97" y="1"/>
                  </a:cxn>
                  <a:cxn ang="0">
                    <a:pos x="120" y="1"/>
                  </a:cxn>
                  <a:cxn ang="0">
                    <a:pos x="141" y="5"/>
                  </a:cxn>
                  <a:cxn ang="0">
                    <a:pos x="161" y="13"/>
                  </a:cxn>
                  <a:cxn ang="0">
                    <a:pos x="177" y="25"/>
                  </a:cxn>
                  <a:cxn ang="0">
                    <a:pos x="193" y="39"/>
                  </a:cxn>
                  <a:cxn ang="0">
                    <a:pos x="205" y="57"/>
                  </a:cxn>
                  <a:cxn ang="0">
                    <a:pos x="213" y="77"/>
                  </a:cxn>
                  <a:cxn ang="0">
                    <a:pos x="217" y="97"/>
                  </a:cxn>
                </a:cxnLst>
                <a:rect l="0" t="0" r="r" b="b"/>
                <a:pathLst>
                  <a:path w="218" h="218">
                    <a:moveTo>
                      <a:pt x="218" y="108"/>
                    </a:moveTo>
                    <a:lnTo>
                      <a:pt x="217" y="120"/>
                    </a:lnTo>
                    <a:lnTo>
                      <a:pt x="216" y="130"/>
                    </a:lnTo>
                    <a:lnTo>
                      <a:pt x="213" y="141"/>
                    </a:lnTo>
                    <a:lnTo>
                      <a:pt x="209" y="151"/>
                    </a:lnTo>
                    <a:lnTo>
                      <a:pt x="205" y="161"/>
                    </a:lnTo>
                    <a:lnTo>
                      <a:pt x="199" y="170"/>
                    </a:lnTo>
                    <a:lnTo>
                      <a:pt x="193" y="179"/>
                    </a:lnTo>
                    <a:lnTo>
                      <a:pt x="186" y="186"/>
                    </a:lnTo>
                    <a:lnTo>
                      <a:pt x="177" y="193"/>
                    </a:lnTo>
                    <a:lnTo>
                      <a:pt x="170" y="200"/>
                    </a:lnTo>
                    <a:lnTo>
                      <a:pt x="161" y="205"/>
                    </a:lnTo>
                    <a:lnTo>
                      <a:pt x="151" y="209"/>
                    </a:lnTo>
                    <a:lnTo>
                      <a:pt x="141" y="213"/>
                    </a:lnTo>
                    <a:lnTo>
                      <a:pt x="130" y="216"/>
                    </a:lnTo>
                    <a:lnTo>
                      <a:pt x="120" y="217"/>
                    </a:lnTo>
                    <a:lnTo>
                      <a:pt x="108" y="218"/>
                    </a:lnTo>
                    <a:lnTo>
                      <a:pt x="97" y="217"/>
                    </a:lnTo>
                    <a:lnTo>
                      <a:pt x="86" y="216"/>
                    </a:lnTo>
                    <a:lnTo>
                      <a:pt x="77" y="213"/>
                    </a:lnTo>
                    <a:lnTo>
                      <a:pt x="67" y="209"/>
                    </a:lnTo>
                    <a:lnTo>
                      <a:pt x="57" y="205"/>
                    </a:lnTo>
                    <a:lnTo>
                      <a:pt x="48" y="200"/>
                    </a:lnTo>
                    <a:lnTo>
                      <a:pt x="39" y="193"/>
                    </a:lnTo>
                    <a:lnTo>
                      <a:pt x="32" y="186"/>
                    </a:lnTo>
                    <a:lnTo>
                      <a:pt x="25" y="179"/>
                    </a:lnTo>
                    <a:lnTo>
                      <a:pt x="18" y="170"/>
                    </a:lnTo>
                    <a:lnTo>
                      <a:pt x="13" y="161"/>
                    </a:lnTo>
                    <a:lnTo>
                      <a:pt x="9" y="151"/>
                    </a:lnTo>
                    <a:lnTo>
                      <a:pt x="5" y="141"/>
                    </a:lnTo>
                    <a:lnTo>
                      <a:pt x="2" y="130"/>
                    </a:lnTo>
                    <a:lnTo>
                      <a:pt x="1" y="120"/>
                    </a:lnTo>
                    <a:lnTo>
                      <a:pt x="0" y="108"/>
                    </a:lnTo>
                    <a:lnTo>
                      <a:pt x="1" y="97"/>
                    </a:lnTo>
                    <a:lnTo>
                      <a:pt x="2" y="88"/>
                    </a:lnTo>
                    <a:lnTo>
                      <a:pt x="5" y="77"/>
                    </a:lnTo>
                    <a:lnTo>
                      <a:pt x="9" y="67"/>
                    </a:lnTo>
                    <a:lnTo>
                      <a:pt x="13" y="57"/>
                    </a:lnTo>
                    <a:lnTo>
                      <a:pt x="18" y="48"/>
                    </a:lnTo>
                    <a:lnTo>
                      <a:pt x="25" y="39"/>
                    </a:lnTo>
                    <a:lnTo>
                      <a:pt x="32" y="32"/>
                    </a:lnTo>
                    <a:lnTo>
                      <a:pt x="39" y="25"/>
                    </a:lnTo>
                    <a:lnTo>
                      <a:pt x="48" y="18"/>
                    </a:lnTo>
                    <a:lnTo>
                      <a:pt x="57" y="13"/>
                    </a:lnTo>
                    <a:lnTo>
                      <a:pt x="67" y="9"/>
                    </a:lnTo>
                    <a:lnTo>
                      <a:pt x="77" y="5"/>
                    </a:lnTo>
                    <a:lnTo>
                      <a:pt x="86" y="2"/>
                    </a:lnTo>
                    <a:lnTo>
                      <a:pt x="97" y="1"/>
                    </a:lnTo>
                    <a:lnTo>
                      <a:pt x="108" y="0"/>
                    </a:lnTo>
                    <a:lnTo>
                      <a:pt x="120" y="1"/>
                    </a:lnTo>
                    <a:lnTo>
                      <a:pt x="130" y="2"/>
                    </a:lnTo>
                    <a:lnTo>
                      <a:pt x="141" y="5"/>
                    </a:lnTo>
                    <a:lnTo>
                      <a:pt x="151" y="9"/>
                    </a:lnTo>
                    <a:lnTo>
                      <a:pt x="161" y="13"/>
                    </a:lnTo>
                    <a:lnTo>
                      <a:pt x="170" y="18"/>
                    </a:lnTo>
                    <a:lnTo>
                      <a:pt x="177" y="25"/>
                    </a:lnTo>
                    <a:lnTo>
                      <a:pt x="186" y="32"/>
                    </a:lnTo>
                    <a:lnTo>
                      <a:pt x="193" y="39"/>
                    </a:lnTo>
                    <a:lnTo>
                      <a:pt x="199" y="48"/>
                    </a:lnTo>
                    <a:lnTo>
                      <a:pt x="205" y="57"/>
                    </a:lnTo>
                    <a:lnTo>
                      <a:pt x="209" y="67"/>
                    </a:lnTo>
                    <a:lnTo>
                      <a:pt x="213" y="77"/>
                    </a:lnTo>
                    <a:lnTo>
                      <a:pt x="216" y="88"/>
                    </a:lnTo>
                    <a:lnTo>
                      <a:pt x="217" y="97"/>
                    </a:lnTo>
                    <a:lnTo>
                      <a:pt x="218" y="108"/>
                    </a:lnTo>
                    <a:close/>
                  </a:path>
                </a:pathLst>
              </a:custGeom>
              <a:solidFill>
                <a:srgbClr val="593D2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5" name="Freeform 423"/>
              <p:cNvSpPr>
                <a:spLocks/>
              </p:cNvSpPr>
              <p:nvPr/>
            </p:nvSpPr>
            <p:spPr bwMode="auto">
              <a:xfrm>
                <a:off x="3851" y="3270"/>
                <a:ext cx="30" cy="28"/>
              </a:xfrm>
              <a:custGeom>
                <a:avLst/>
                <a:gdLst/>
                <a:ahLst/>
                <a:cxnLst>
                  <a:cxn ang="0">
                    <a:pos x="265" y="0"/>
                  </a:cxn>
                  <a:cxn ang="0">
                    <a:pos x="0" y="138"/>
                  </a:cxn>
                  <a:cxn ang="0">
                    <a:pos x="2" y="144"/>
                  </a:cxn>
                  <a:cxn ang="0">
                    <a:pos x="8" y="163"/>
                  </a:cxn>
                  <a:cxn ang="0">
                    <a:pos x="13" y="175"/>
                  </a:cxn>
                  <a:cxn ang="0">
                    <a:pos x="21" y="187"/>
                  </a:cxn>
                  <a:cxn ang="0">
                    <a:pos x="30" y="201"/>
                  </a:cxn>
                  <a:cxn ang="0">
                    <a:pos x="42" y="214"/>
                  </a:cxn>
                  <a:cxn ang="0">
                    <a:pos x="48" y="221"/>
                  </a:cxn>
                  <a:cxn ang="0">
                    <a:pos x="56" y="226"/>
                  </a:cxn>
                  <a:cxn ang="0">
                    <a:pos x="65" y="233"/>
                  </a:cxn>
                  <a:cxn ang="0">
                    <a:pos x="74" y="239"/>
                  </a:cxn>
                  <a:cxn ang="0">
                    <a:pos x="83" y="244"/>
                  </a:cxn>
                  <a:cxn ang="0">
                    <a:pos x="94" y="248"/>
                  </a:cxn>
                  <a:cxn ang="0">
                    <a:pos x="105" y="252"/>
                  </a:cxn>
                  <a:cxn ang="0">
                    <a:pos x="117" y="255"/>
                  </a:cxn>
                  <a:cxn ang="0">
                    <a:pos x="131" y="258"/>
                  </a:cxn>
                  <a:cxn ang="0">
                    <a:pos x="145" y="260"/>
                  </a:cxn>
                  <a:cxn ang="0">
                    <a:pos x="160" y="260"/>
                  </a:cxn>
                  <a:cxn ang="0">
                    <a:pos x="177" y="260"/>
                  </a:cxn>
                  <a:cxn ang="0">
                    <a:pos x="193" y="260"/>
                  </a:cxn>
                  <a:cxn ang="0">
                    <a:pos x="212" y="258"/>
                  </a:cxn>
                  <a:cxn ang="0">
                    <a:pos x="230" y="255"/>
                  </a:cxn>
                  <a:cxn ang="0">
                    <a:pos x="251" y="251"/>
                  </a:cxn>
                  <a:cxn ang="0">
                    <a:pos x="265" y="0"/>
                  </a:cxn>
                </a:cxnLst>
                <a:rect l="0" t="0" r="r" b="b"/>
                <a:pathLst>
                  <a:path w="265" h="260">
                    <a:moveTo>
                      <a:pt x="265" y="0"/>
                    </a:moveTo>
                    <a:lnTo>
                      <a:pt x="0" y="138"/>
                    </a:lnTo>
                    <a:lnTo>
                      <a:pt x="2" y="144"/>
                    </a:lnTo>
                    <a:lnTo>
                      <a:pt x="8" y="163"/>
                    </a:lnTo>
                    <a:lnTo>
                      <a:pt x="13" y="175"/>
                    </a:lnTo>
                    <a:lnTo>
                      <a:pt x="21" y="187"/>
                    </a:lnTo>
                    <a:lnTo>
                      <a:pt x="30" y="201"/>
                    </a:lnTo>
                    <a:lnTo>
                      <a:pt x="42" y="214"/>
                    </a:lnTo>
                    <a:lnTo>
                      <a:pt x="48" y="221"/>
                    </a:lnTo>
                    <a:lnTo>
                      <a:pt x="56" y="226"/>
                    </a:lnTo>
                    <a:lnTo>
                      <a:pt x="65" y="233"/>
                    </a:lnTo>
                    <a:lnTo>
                      <a:pt x="74" y="239"/>
                    </a:lnTo>
                    <a:lnTo>
                      <a:pt x="83" y="244"/>
                    </a:lnTo>
                    <a:lnTo>
                      <a:pt x="94" y="248"/>
                    </a:lnTo>
                    <a:lnTo>
                      <a:pt x="105" y="252"/>
                    </a:lnTo>
                    <a:lnTo>
                      <a:pt x="117" y="255"/>
                    </a:lnTo>
                    <a:lnTo>
                      <a:pt x="131" y="258"/>
                    </a:lnTo>
                    <a:lnTo>
                      <a:pt x="145" y="260"/>
                    </a:lnTo>
                    <a:lnTo>
                      <a:pt x="160" y="260"/>
                    </a:lnTo>
                    <a:lnTo>
                      <a:pt x="177" y="260"/>
                    </a:lnTo>
                    <a:lnTo>
                      <a:pt x="193" y="260"/>
                    </a:lnTo>
                    <a:lnTo>
                      <a:pt x="212" y="258"/>
                    </a:lnTo>
                    <a:lnTo>
                      <a:pt x="230" y="255"/>
                    </a:lnTo>
                    <a:lnTo>
                      <a:pt x="251" y="251"/>
                    </a:lnTo>
                    <a:lnTo>
                      <a:pt x="265" y="0"/>
                    </a:lnTo>
                    <a:close/>
                  </a:path>
                </a:pathLst>
              </a:custGeom>
              <a:solidFill>
                <a:srgbClr val="E799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6" name="Freeform 424"/>
              <p:cNvSpPr>
                <a:spLocks noEditPoints="1"/>
              </p:cNvSpPr>
              <p:nvPr/>
            </p:nvSpPr>
            <p:spPr bwMode="auto">
              <a:xfrm>
                <a:off x="3849" y="3265"/>
                <a:ext cx="35" cy="36"/>
              </a:xfrm>
              <a:custGeom>
                <a:avLst/>
                <a:gdLst/>
                <a:ahLst/>
                <a:cxnLst>
                  <a:cxn ang="0">
                    <a:pos x="0" y="163"/>
                  </a:cxn>
                  <a:cxn ang="0">
                    <a:pos x="3" y="184"/>
                  </a:cxn>
                  <a:cxn ang="0">
                    <a:pos x="10" y="205"/>
                  </a:cxn>
                  <a:cxn ang="0">
                    <a:pos x="21" y="229"/>
                  </a:cxn>
                  <a:cxn ang="0">
                    <a:pos x="32" y="248"/>
                  </a:cxn>
                  <a:cxn ang="0">
                    <a:pos x="47" y="265"/>
                  </a:cxn>
                  <a:cxn ang="0">
                    <a:pos x="66" y="283"/>
                  </a:cxn>
                  <a:cxn ang="0">
                    <a:pos x="87" y="297"/>
                  </a:cxn>
                  <a:cxn ang="0">
                    <a:pos x="107" y="307"/>
                  </a:cxn>
                  <a:cxn ang="0">
                    <a:pos x="130" y="315"/>
                  </a:cxn>
                  <a:cxn ang="0">
                    <a:pos x="155" y="320"/>
                  </a:cxn>
                  <a:cxn ang="0">
                    <a:pos x="180" y="323"/>
                  </a:cxn>
                  <a:cxn ang="0">
                    <a:pos x="207" y="323"/>
                  </a:cxn>
                  <a:cxn ang="0">
                    <a:pos x="236" y="320"/>
                  </a:cxn>
                  <a:cxn ang="0">
                    <a:pos x="266" y="316"/>
                  </a:cxn>
                  <a:cxn ang="0">
                    <a:pos x="298" y="308"/>
                  </a:cxn>
                  <a:cxn ang="0">
                    <a:pos x="280" y="19"/>
                  </a:cxn>
                  <a:cxn ang="0">
                    <a:pos x="272" y="98"/>
                  </a:cxn>
                  <a:cxn ang="0">
                    <a:pos x="281" y="134"/>
                  </a:cxn>
                  <a:cxn ang="0">
                    <a:pos x="284" y="165"/>
                  </a:cxn>
                  <a:cxn ang="0">
                    <a:pos x="283" y="192"/>
                  </a:cxn>
                  <a:cxn ang="0">
                    <a:pos x="278" y="215"/>
                  </a:cxn>
                  <a:cxn ang="0">
                    <a:pos x="272" y="235"/>
                  </a:cxn>
                  <a:cxn ang="0">
                    <a:pos x="261" y="258"/>
                  </a:cxn>
                  <a:cxn ang="0">
                    <a:pos x="231" y="273"/>
                  </a:cxn>
                  <a:cxn ang="0">
                    <a:pos x="189" y="275"/>
                  </a:cxn>
                  <a:cxn ang="0">
                    <a:pos x="150" y="272"/>
                  </a:cxn>
                  <a:cxn ang="0">
                    <a:pos x="125" y="264"/>
                  </a:cxn>
                  <a:cxn ang="0">
                    <a:pos x="111" y="257"/>
                  </a:cxn>
                  <a:cxn ang="0">
                    <a:pos x="92" y="245"/>
                  </a:cxn>
                  <a:cxn ang="0">
                    <a:pos x="76" y="228"/>
                  </a:cxn>
                  <a:cxn ang="0">
                    <a:pos x="63" y="211"/>
                  </a:cxn>
                  <a:cxn ang="0">
                    <a:pos x="56" y="195"/>
                  </a:cxn>
                  <a:cxn ang="0">
                    <a:pos x="68" y="181"/>
                  </a:cxn>
                  <a:cxn ang="0">
                    <a:pos x="118" y="155"/>
                  </a:cxn>
                  <a:cxn ang="0">
                    <a:pos x="183" y="121"/>
                  </a:cxn>
                  <a:cxn ang="0">
                    <a:pos x="242" y="90"/>
                  </a:cxn>
                </a:cxnLst>
                <a:rect l="0" t="0" r="r" b="b"/>
                <a:pathLst>
                  <a:path w="316" h="324">
                    <a:moveTo>
                      <a:pt x="280" y="19"/>
                    </a:moveTo>
                    <a:lnTo>
                      <a:pt x="0" y="163"/>
                    </a:lnTo>
                    <a:lnTo>
                      <a:pt x="2" y="180"/>
                    </a:lnTo>
                    <a:lnTo>
                      <a:pt x="3" y="184"/>
                    </a:lnTo>
                    <a:lnTo>
                      <a:pt x="5" y="193"/>
                    </a:lnTo>
                    <a:lnTo>
                      <a:pt x="10" y="205"/>
                    </a:lnTo>
                    <a:lnTo>
                      <a:pt x="16" y="222"/>
                    </a:lnTo>
                    <a:lnTo>
                      <a:pt x="21" y="229"/>
                    </a:lnTo>
                    <a:lnTo>
                      <a:pt x="26" y="239"/>
                    </a:lnTo>
                    <a:lnTo>
                      <a:pt x="32" y="248"/>
                    </a:lnTo>
                    <a:lnTo>
                      <a:pt x="39" y="257"/>
                    </a:lnTo>
                    <a:lnTo>
                      <a:pt x="47" y="265"/>
                    </a:lnTo>
                    <a:lnTo>
                      <a:pt x="56" y="274"/>
                    </a:lnTo>
                    <a:lnTo>
                      <a:pt x="66" y="283"/>
                    </a:lnTo>
                    <a:lnTo>
                      <a:pt x="77" y="291"/>
                    </a:lnTo>
                    <a:lnTo>
                      <a:pt x="87" y="297"/>
                    </a:lnTo>
                    <a:lnTo>
                      <a:pt x="96" y="303"/>
                    </a:lnTo>
                    <a:lnTo>
                      <a:pt x="107" y="307"/>
                    </a:lnTo>
                    <a:lnTo>
                      <a:pt x="118" y="312"/>
                    </a:lnTo>
                    <a:lnTo>
                      <a:pt x="130" y="315"/>
                    </a:lnTo>
                    <a:lnTo>
                      <a:pt x="141" y="318"/>
                    </a:lnTo>
                    <a:lnTo>
                      <a:pt x="155" y="320"/>
                    </a:lnTo>
                    <a:lnTo>
                      <a:pt x="167" y="321"/>
                    </a:lnTo>
                    <a:lnTo>
                      <a:pt x="180" y="323"/>
                    </a:lnTo>
                    <a:lnTo>
                      <a:pt x="193" y="324"/>
                    </a:lnTo>
                    <a:lnTo>
                      <a:pt x="207" y="323"/>
                    </a:lnTo>
                    <a:lnTo>
                      <a:pt x="221" y="323"/>
                    </a:lnTo>
                    <a:lnTo>
                      <a:pt x="236" y="320"/>
                    </a:lnTo>
                    <a:lnTo>
                      <a:pt x="251" y="318"/>
                    </a:lnTo>
                    <a:lnTo>
                      <a:pt x="266" y="316"/>
                    </a:lnTo>
                    <a:lnTo>
                      <a:pt x="282" y="312"/>
                    </a:lnTo>
                    <a:lnTo>
                      <a:pt x="298" y="308"/>
                    </a:lnTo>
                    <a:lnTo>
                      <a:pt x="316" y="0"/>
                    </a:lnTo>
                    <a:lnTo>
                      <a:pt x="280" y="19"/>
                    </a:lnTo>
                    <a:close/>
                    <a:moveTo>
                      <a:pt x="265" y="79"/>
                    </a:moveTo>
                    <a:lnTo>
                      <a:pt x="272" y="98"/>
                    </a:lnTo>
                    <a:lnTo>
                      <a:pt x="277" y="116"/>
                    </a:lnTo>
                    <a:lnTo>
                      <a:pt x="281" y="134"/>
                    </a:lnTo>
                    <a:lnTo>
                      <a:pt x="283" y="149"/>
                    </a:lnTo>
                    <a:lnTo>
                      <a:pt x="284" y="165"/>
                    </a:lnTo>
                    <a:lnTo>
                      <a:pt x="284" y="179"/>
                    </a:lnTo>
                    <a:lnTo>
                      <a:pt x="283" y="192"/>
                    </a:lnTo>
                    <a:lnTo>
                      <a:pt x="282" y="204"/>
                    </a:lnTo>
                    <a:lnTo>
                      <a:pt x="278" y="215"/>
                    </a:lnTo>
                    <a:lnTo>
                      <a:pt x="275" y="225"/>
                    </a:lnTo>
                    <a:lnTo>
                      <a:pt x="272" y="235"/>
                    </a:lnTo>
                    <a:lnTo>
                      <a:pt x="269" y="244"/>
                    </a:lnTo>
                    <a:lnTo>
                      <a:pt x="261" y="258"/>
                    </a:lnTo>
                    <a:lnTo>
                      <a:pt x="254" y="269"/>
                    </a:lnTo>
                    <a:lnTo>
                      <a:pt x="231" y="273"/>
                    </a:lnTo>
                    <a:lnTo>
                      <a:pt x="209" y="275"/>
                    </a:lnTo>
                    <a:lnTo>
                      <a:pt x="189" y="275"/>
                    </a:lnTo>
                    <a:lnTo>
                      <a:pt x="169" y="274"/>
                    </a:lnTo>
                    <a:lnTo>
                      <a:pt x="150" y="272"/>
                    </a:lnTo>
                    <a:lnTo>
                      <a:pt x="134" y="268"/>
                    </a:lnTo>
                    <a:lnTo>
                      <a:pt x="125" y="264"/>
                    </a:lnTo>
                    <a:lnTo>
                      <a:pt x="117" y="261"/>
                    </a:lnTo>
                    <a:lnTo>
                      <a:pt x="111" y="257"/>
                    </a:lnTo>
                    <a:lnTo>
                      <a:pt x="103" y="252"/>
                    </a:lnTo>
                    <a:lnTo>
                      <a:pt x="92" y="245"/>
                    </a:lnTo>
                    <a:lnTo>
                      <a:pt x="83" y="237"/>
                    </a:lnTo>
                    <a:lnTo>
                      <a:pt x="76" y="228"/>
                    </a:lnTo>
                    <a:lnTo>
                      <a:pt x="69" y="219"/>
                    </a:lnTo>
                    <a:lnTo>
                      <a:pt x="63" y="211"/>
                    </a:lnTo>
                    <a:lnTo>
                      <a:pt x="59" y="203"/>
                    </a:lnTo>
                    <a:lnTo>
                      <a:pt x="56" y="195"/>
                    </a:lnTo>
                    <a:lnTo>
                      <a:pt x="54" y="189"/>
                    </a:lnTo>
                    <a:lnTo>
                      <a:pt x="68" y="181"/>
                    </a:lnTo>
                    <a:lnTo>
                      <a:pt x="90" y="169"/>
                    </a:lnTo>
                    <a:lnTo>
                      <a:pt x="118" y="155"/>
                    </a:lnTo>
                    <a:lnTo>
                      <a:pt x="150" y="138"/>
                    </a:lnTo>
                    <a:lnTo>
                      <a:pt x="183" y="121"/>
                    </a:lnTo>
                    <a:lnTo>
                      <a:pt x="215" y="105"/>
                    </a:lnTo>
                    <a:lnTo>
                      <a:pt x="242" y="90"/>
                    </a:lnTo>
                    <a:lnTo>
                      <a:pt x="265" y="79"/>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7" name="Freeform 425"/>
              <p:cNvSpPr>
                <a:spLocks/>
              </p:cNvSpPr>
              <p:nvPr/>
            </p:nvSpPr>
            <p:spPr bwMode="auto">
              <a:xfrm>
                <a:off x="3838" y="3220"/>
                <a:ext cx="7" cy="7"/>
              </a:xfrm>
              <a:custGeom>
                <a:avLst/>
                <a:gdLst/>
                <a:ahLst/>
                <a:cxnLst>
                  <a:cxn ang="0">
                    <a:pos x="63" y="32"/>
                  </a:cxn>
                  <a:cxn ang="0">
                    <a:pos x="62" y="38"/>
                  </a:cxn>
                  <a:cxn ang="0">
                    <a:pos x="61" y="44"/>
                  </a:cxn>
                  <a:cxn ang="0">
                    <a:pos x="58" y="49"/>
                  </a:cxn>
                  <a:cxn ang="0">
                    <a:pos x="53" y="54"/>
                  </a:cxn>
                  <a:cxn ang="0">
                    <a:pos x="49" y="58"/>
                  </a:cxn>
                  <a:cxn ang="0">
                    <a:pos x="44" y="60"/>
                  </a:cxn>
                  <a:cxn ang="0">
                    <a:pos x="38" y="62"/>
                  </a:cxn>
                  <a:cxn ang="0">
                    <a:pos x="31" y="63"/>
                  </a:cxn>
                  <a:cxn ang="0">
                    <a:pos x="25" y="62"/>
                  </a:cxn>
                  <a:cxn ang="0">
                    <a:pos x="19" y="60"/>
                  </a:cxn>
                  <a:cxn ang="0">
                    <a:pos x="14" y="58"/>
                  </a:cxn>
                  <a:cxn ang="0">
                    <a:pos x="8" y="54"/>
                  </a:cxn>
                  <a:cxn ang="0">
                    <a:pos x="5" y="49"/>
                  </a:cxn>
                  <a:cxn ang="0">
                    <a:pos x="2" y="44"/>
                  </a:cxn>
                  <a:cxn ang="0">
                    <a:pos x="1" y="38"/>
                  </a:cxn>
                  <a:cxn ang="0">
                    <a:pos x="0" y="32"/>
                  </a:cxn>
                  <a:cxn ang="0">
                    <a:pos x="1" y="25"/>
                  </a:cxn>
                  <a:cxn ang="0">
                    <a:pos x="2" y="20"/>
                  </a:cxn>
                  <a:cxn ang="0">
                    <a:pos x="5" y="14"/>
                  </a:cxn>
                  <a:cxn ang="0">
                    <a:pos x="8" y="9"/>
                  </a:cxn>
                  <a:cxn ang="0">
                    <a:pos x="14" y="5"/>
                  </a:cxn>
                  <a:cxn ang="0">
                    <a:pos x="19" y="2"/>
                  </a:cxn>
                  <a:cxn ang="0">
                    <a:pos x="25" y="1"/>
                  </a:cxn>
                  <a:cxn ang="0">
                    <a:pos x="31" y="0"/>
                  </a:cxn>
                  <a:cxn ang="0">
                    <a:pos x="38" y="1"/>
                  </a:cxn>
                  <a:cxn ang="0">
                    <a:pos x="44" y="2"/>
                  </a:cxn>
                  <a:cxn ang="0">
                    <a:pos x="49" y="5"/>
                  </a:cxn>
                  <a:cxn ang="0">
                    <a:pos x="53" y="9"/>
                  </a:cxn>
                  <a:cxn ang="0">
                    <a:pos x="58" y="14"/>
                  </a:cxn>
                  <a:cxn ang="0">
                    <a:pos x="61" y="20"/>
                  </a:cxn>
                  <a:cxn ang="0">
                    <a:pos x="62" y="25"/>
                  </a:cxn>
                  <a:cxn ang="0">
                    <a:pos x="63" y="32"/>
                  </a:cxn>
                </a:cxnLst>
                <a:rect l="0" t="0" r="r" b="b"/>
                <a:pathLst>
                  <a:path w="63" h="63">
                    <a:moveTo>
                      <a:pt x="63" y="32"/>
                    </a:moveTo>
                    <a:lnTo>
                      <a:pt x="62" y="38"/>
                    </a:lnTo>
                    <a:lnTo>
                      <a:pt x="61" y="44"/>
                    </a:lnTo>
                    <a:lnTo>
                      <a:pt x="58" y="49"/>
                    </a:lnTo>
                    <a:lnTo>
                      <a:pt x="53" y="54"/>
                    </a:lnTo>
                    <a:lnTo>
                      <a:pt x="49" y="58"/>
                    </a:lnTo>
                    <a:lnTo>
                      <a:pt x="44" y="60"/>
                    </a:lnTo>
                    <a:lnTo>
                      <a:pt x="38" y="62"/>
                    </a:lnTo>
                    <a:lnTo>
                      <a:pt x="31" y="63"/>
                    </a:lnTo>
                    <a:lnTo>
                      <a:pt x="25" y="62"/>
                    </a:lnTo>
                    <a:lnTo>
                      <a:pt x="19" y="60"/>
                    </a:lnTo>
                    <a:lnTo>
                      <a:pt x="14" y="58"/>
                    </a:lnTo>
                    <a:lnTo>
                      <a:pt x="8" y="54"/>
                    </a:lnTo>
                    <a:lnTo>
                      <a:pt x="5" y="49"/>
                    </a:lnTo>
                    <a:lnTo>
                      <a:pt x="2" y="44"/>
                    </a:lnTo>
                    <a:lnTo>
                      <a:pt x="1" y="38"/>
                    </a:lnTo>
                    <a:lnTo>
                      <a:pt x="0" y="32"/>
                    </a:lnTo>
                    <a:lnTo>
                      <a:pt x="1" y="25"/>
                    </a:lnTo>
                    <a:lnTo>
                      <a:pt x="2" y="20"/>
                    </a:lnTo>
                    <a:lnTo>
                      <a:pt x="5" y="14"/>
                    </a:lnTo>
                    <a:lnTo>
                      <a:pt x="8" y="9"/>
                    </a:lnTo>
                    <a:lnTo>
                      <a:pt x="14" y="5"/>
                    </a:lnTo>
                    <a:lnTo>
                      <a:pt x="19" y="2"/>
                    </a:lnTo>
                    <a:lnTo>
                      <a:pt x="25" y="1"/>
                    </a:lnTo>
                    <a:lnTo>
                      <a:pt x="31" y="0"/>
                    </a:lnTo>
                    <a:lnTo>
                      <a:pt x="38" y="1"/>
                    </a:lnTo>
                    <a:lnTo>
                      <a:pt x="44" y="2"/>
                    </a:lnTo>
                    <a:lnTo>
                      <a:pt x="49" y="5"/>
                    </a:lnTo>
                    <a:lnTo>
                      <a:pt x="53" y="9"/>
                    </a:lnTo>
                    <a:lnTo>
                      <a:pt x="58" y="14"/>
                    </a:lnTo>
                    <a:lnTo>
                      <a:pt x="61" y="20"/>
                    </a:lnTo>
                    <a:lnTo>
                      <a:pt x="62" y="25"/>
                    </a:lnTo>
                    <a:lnTo>
                      <a:pt x="63"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8" name="Freeform 426"/>
              <p:cNvSpPr>
                <a:spLocks/>
              </p:cNvSpPr>
              <p:nvPr/>
            </p:nvSpPr>
            <p:spPr bwMode="auto">
              <a:xfrm>
                <a:off x="3751" y="3088"/>
                <a:ext cx="69" cy="219"/>
              </a:xfrm>
              <a:custGeom>
                <a:avLst/>
                <a:gdLst/>
                <a:ahLst/>
                <a:cxnLst>
                  <a:cxn ang="0">
                    <a:pos x="249" y="179"/>
                  </a:cxn>
                  <a:cxn ang="0">
                    <a:pos x="288" y="258"/>
                  </a:cxn>
                  <a:cxn ang="0">
                    <a:pos x="331" y="360"/>
                  </a:cxn>
                  <a:cxn ang="0">
                    <a:pos x="362" y="445"/>
                  </a:cxn>
                  <a:cxn ang="0">
                    <a:pos x="392" y="540"/>
                  </a:cxn>
                  <a:cxn ang="0">
                    <a:pos x="417" y="645"/>
                  </a:cxn>
                  <a:cxn ang="0">
                    <a:pos x="437" y="754"/>
                  </a:cxn>
                  <a:cxn ang="0">
                    <a:pos x="447" y="869"/>
                  </a:cxn>
                  <a:cxn ang="0">
                    <a:pos x="445" y="986"/>
                  </a:cxn>
                  <a:cxn ang="0">
                    <a:pos x="430" y="1103"/>
                  </a:cxn>
                  <a:cxn ang="0">
                    <a:pos x="398" y="1217"/>
                  </a:cxn>
                  <a:cxn ang="0">
                    <a:pos x="348" y="1329"/>
                  </a:cxn>
                  <a:cxn ang="0">
                    <a:pos x="275" y="1434"/>
                  </a:cxn>
                  <a:cxn ang="0">
                    <a:pos x="180" y="1530"/>
                  </a:cxn>
                  <a:cxn ang="0">
                    <a:pos x="113" y="1580"/>
                  </a:cxn>
                  <a:cxn ang="0">
                    <a:pos x="76" y="1604"/>
                  </a:cxn>
                  <a:cxn ang="0">
                    <a:pos x="53" y="1626"/>
                  </a:cxn>
                  <a:cxn ang="0">
                    <a:pos x="39" y="1644"/>
                  </a:cxn>
                  <a:cxn ang="0">
                    <a:pos x="24" y="1667"/>
                  </a:cxn>
                  <a:cxn ang="0">
                    <a:pos x="13" y="1694"/>
                  </a:cxn>
                  <a:cxn ang="0">
                    <a:pos x="5" y="1723"/>
                  </a:cxn>
                  <a:cxn ang="0">
                    <a:pos x="1" y="1758"/>
                  </a:cxn>
                  <a:cxn ang="0">
                    <a:pos x="1" y="1798"/>
                  </a:cxn>
                  <a:cxn ang="0">
                    <a:pos x="7" y="1842"/>
                  </a:cxn>
                  <a:cxn ang="0">
                    <a:pos x="20" y="1890"/>
                  </a:cxn>
                  <a:cxn ang="0">
                    <a:pos x="40" y="1944"/>
                  </a:cxn>
                  <a:cxn ang="0">
                    <a:pos x="52" y="1960"/>
                  </a:cxn>
                  <a:cxn ang="0">
                    <a:pos x="51" y="1907"/>
                  </a:cxn>
                  <a:cxn ang="0">
                    <a:pos x="52" y="1856"/>
                  </a:cxn>
                  <a:cxn ang="0">
                    <a:pos x="56" y="1802"/>
                  </a:cxn>
                  <a:cxn ang="0">
                    <a:pos x="64" y="1764"/>
                  </a:cxn>
                  <a:cxn ang="0">
                    <a:pos x="70" y="1741"/>
                  </a:cxn>
                  <a:cxn ang="0">
                    <a:pos x="79" y="1720"/>
                  </a:cxn>
                  <a:cxn ang="0">
                    <a:pos x="90" y="1704"/>
                  </a:cxn>
                  <a:cxn ang="0">
                    <a:pos x="103" y="1693"/>
                  </a:cxn>
                  <a:cxn ang="0">
                    <a:pos x="119" y="1686"/>
                  </a:cxn>
                  <a:cxn ang="0">
                    <a:pos x="146" y="1685"/>
                  </a:cxn>
                  <a:cxn ang="0">
                    <a:pos x="179" y="1683"/>
                  </a:cxn>
                  <a:cxn ang="0">
                    <a:pos x="224" y="1676"/>
                  </a:cxn>
                  <a:cxn ang="0">
                    <a:pos x="268" y="1665"/>
                  </a:cxn>
                  <a:cxn ang="0">
                    <a:pos x="292" y="1657"/>
                  </a:cxn>
                  <a:cxn ang="0">
                    <a:pos x="302" y="1651"/>
                  </a:cxn>
                  <a:cxn ang="0">
                    <a:pos x="336" y="1622"/>
                  </a:cxn>
                  <a:cxn ang="0">
                    <a:pos x="369" y="1589"/>
                  </a:cxn>
                  <a:cxn ang="0">
                    <a:pos x="408" y="1547"/>
                  </a:cxn>
                  <a:cxn ang="0">
                    <a:pos x="451" y="1492"/>
                  </a:cxn>
                  <a:cxn ang="0">
                    <a:pos x="494" y="1426"/>
                  </a:cxn>
                  <a:cxn ang="0">
                    <a:pos x="534" y="1349"/>
                  </a:cxn>
                  <a:cxn ang="0">
                    <a:pos x="569" y="1260"/>
                  </a:cxn>
                  <a:cxn ang="0">
                    <a:pos x="598" y="1159"/>
                  </a:cxn>
                  <a:cxn ang="0">
                    <a:pos x="615" y="1048"/>
                  </a:cxn>
                  <a:cxn ang="0">
                    <a:pos x="620" y="924"/>
                  </a:cxn>
                  <a:cxn ang="0">
                    <a:pos x="608" y="788"/>
                  </a:cxn>
                  <a:cxn ang="0">
                    <a:pos x="578" y="641"/>
                  </a:cxn>
                  <a:cxn ang="0">
                    <a:pos x="527" y="482"/>
                  </a:cxn>
                  <a:cxn ang="0">
                    <a:pos x="452" y="311"/>
                  </a:cxn>
                  <a:cxn ang="0">
                    <a:pos x="134" y="0"/>
                  </a:cxn>
                  <a:cxn ang="0">
                    <a:pos x="146" y="10"/>
                  </a:cxn>
                  <a:cxn ang="0">
                    <a:pos x="178" y="39"/>
                  </a:cxn>
                  <a:cxn ang="0">
                    <a:pos x="195" y="62"/>
                  </a:cxn>
                  <a:cxn ang="0">
                    <a:pos x="214" y="90"/>
                  </a:cxn>
                  <a:cxn ang="0">
                    <a:pos x="231" y="127"/>
                  </a:cxn>
                  <a:cxn ang="0">
                    <a:pos x="243" y="168"/>
                  </a:cxn>
                </a:cxnLst>
                <a:rect l="0" t="0" r="r" b="b"/>
                <a:pathLst>
                  <a:path w="620" h="1974">
                    <a:moveTo>
                      <a:pt x="243" y="168"/>
                    </a:moveTo>
                    <a:lnTo>
                      <a:pt x="249" y="179"/>
                    </a:lnTo>
                    <a:lnTo>
                      <a:pt x="265" y="210"/>
                    </a:lnTo>
                    <a:lnTo>
                      <a:pt x="288" y="258"/>
                    </a:lnTo>
                    <a:lnTo>
                      <a:pt x="316" y="323"/>
                    </a:lnTo>
                    <a:lnTo>
                      <a:pt x="331" y="360"/>
                    </a:lnTo>
                    <a:lnTo>
                      <a:pt x="347" y="402"/>
                    </a:lnTo>
                    <a:lnTo>
                      <a:pt x="362" y="445"/>
                    </a:lnTo>
                    <a:lnTo>
                      <a:pt x="377" y="492"/>
                    </a:lnTo>
                    <a:lnTo>
                      <a:pt x="392" y="540"/>
                    </a:lnTo>
                    <a:lnTo>
                      <a:pt x="405" y="592"/>
                    </a:lnTo>
                    <a:lnTo>
                      <a:pt x="417" y="645"/>
                    </a:lnTo>
                    <a:lnTo>
                      <a:pt x="428" y="698"/>
                    </a:lnTo>
                    <a:lnTo>
                      <a:pt x="437" y="754"/>
                    </a:lnTo>
                    <a:lnTo>
                      <a:pt x="443" y="811"/>
                    </a:lnTo>
                    <a:lnTo>
                      <a:pt x="447" y="869"/>
                    </a:lnTo>
                    <a:lnTo>
                      <a:pt x="448" y="928"/>
                    </a:lnTo>
                    <a:lnTo>
                      <a:pt x="445" y="986"/>
                    </a:lnTo>
                    <a:lnTo>
                      <a:pt x="440" y="1044"/>
                    </a:lnTo>
                    <a:lnTo>
                      <a:pt x="430" y="1103"/>
                    </a:lnTo>
                    <a:lnTo>
                      <a:pt x="417" y="1160"/>
                    </a:lnTo>
                    <a:lnTo>
                      <a:pt x="398" y="1217"/>
                    </a:lnTo>
                    <a:lnTo>
                      <a:pt x="376" y="1274"/>
                    </a:lnTo>
                    <a:lnTo>
                      <a:pt x="348" y="1329"/>
                    </a:lnTo>
                    <a:lnTo>
                      <a:pt x="315" y="1382"/>
                    </a:lnTo>
                    <a:lnTo>
                      <a:pt x="275" y="1434"/>
                    </a:lnTo>
                    <a:lnTo>
                      <a:pt x="232" y="1483"/>
                    </a:lnTo>
                    <a:lnTo>
                      <a:pt x="180" y="1530"/>
                    </a:lnTo>
                    <a:lnTo>
                      <a:pt x="122" y="1575"/>
                    </a:lnTo>
                    <a:lnTo>
                      <a:pt x="113" y="1580"/>
                    </a:lnTo>
                    <a:lnTo>
                      <a:pt x="90" y="1593"/>
                    </a:lnTo>
                    <a:lnTo>
                      <a:pt x="76" y="1604"/>
                    </a:lnTo>
                    <a:lnTo>
                      <a:pt x="61" y="1618"/>
                    </a:lnTo>
                    <a:lnTo>
                      <a:pt x="53" y="1626"/>
                    </a:lnTo>
                    <a:lnTo>
                      <a:pt x="45" y="1634"/>
                    </a:lnTo>
                    <a:lnTo>
                      <a:pt x="39" y="1644"/>
                    </a:lnTo>
                    <a:lnTo>
                      <a:pt x="31" y="1655"/>
                    </a:lnTo>
                    <a:lnTo>
                      <a:pt x="24" y="1667"/>
                    </a:lnTo>
                    <a:lnTo>
                      <a:pt x="19" y="1679"/>
                    </a:lnTo>
                    <a:lnTo>
                      <a:pt x="13" y="1694"/>
                    </a:lnTo>
                    <a:lnTo>
                      <a:pt x="9" y="1708"/>
                    </a:lnTo>
                    <a:lnTo>
                      <a:pt x="5" y="1723"/>
                    </a:lnTo>
                    <a:lnTo>
                      <a:pt x="2" y="1741"/>
                    </a:lnTo>
                    <a:lnTo>
                      <a:pt x="1" y="1758"/>
                    </a:lnTo>
                    <a:lnTo>
                      <a:pt x="0" y="1777"/>
                    </a:lnTo>
                    <a:lnTo>
                      <a:pt x="1" y="1798"/>
                    </a:lnTo>
                    <a:lnTo>
                      <a:pt x="4" y="1819"/>
                    </a:lnTo>
                    <a:lnTo>
                      <a:pt x="7" y="1842"/>
                    </a:lnTo>
                    <a:lnTo>
                      <a:pt x="12" y="1865"/>
                    </a:lnTo>
                    <a:lnTo>
                      <a:pt x="20" y="1890"/>
                    </a:lnTo>
                    <a:lnTo>
                      <a:pt x="29" y="1916"/>
                    </a:lnTo>
                    <a:lnTo>
                      <a:pt x="40" y="1944"/>
                    </a:lnTo>
                    <a:lnTo>
                      <a:pt x="53" y="1974"/>
                    </a:lnTo>
                    <a:lnTo>
                      <a:pt x="52" y="1960"/>
                    </a:lnTo>
                    <a:lnTo>
                      <a:pt x="51" y="1929"/>
                    </a:lnTo>
                    <a:lnTo>
                      <a:pt x="51" y="1907"/>
                    </a:lnTo>
                    <a:lnTo>
                      <a:pt x="51" y="1882"/>
                    </a:lnTo>
                    <a:lnTo>
                      <a:pt x="52" y="1856"/>
                    </a:lnTo>
                    <a:lnTo>
                      <a:pt x="54" y="1829"/>
                    </a:lnTo>
                    <a:lnTo>
                      <a:pt x="56" y="1802"/>
                    </a:lnTo>
                    <a:lnTo>
                      <a:pt x="61" y="1776"/>
                    </a:lnTo>
                    <a:lnTo>
                      <a:pt x="64" y="1764"/>
                    </a:lnTo>
                    <a:lnTo>
                      <a:pt x="67" y="1752"/>
                    </a:lnTo>
                    <a:lnTo>
                      <a:pt x="70" y="1741"/>
                    </a:lnTo>
                    <a:lnTo>
                      <a:pt x="75" y="1730"/>
                    </a:lnTo>
                    <a:lnTo>
                      <a:pt x="79" y="1720"/>
                    </a:lnTo>
                    <a:lnTo>
                      <a:pt x="85" y="1711"/>
                    </a:lnTo>
                    <a:lnTo>
                      <a:pt x="90" y="1704"/>
                    </a:lnTo>
                    <a:lnTo>
                      <a:pt x="97" y="1697"/>
                    </a:lnTo>
                    <a:lnTo>
                      <a:pt x="103" y="1693"/>
                    </a:lnTo>
                    <a:lnTo>
                      <a:pt x="111" y="1688"/>
                    </a:lnTo>
                    <a:lnTo>
                      <a:pt x="119" y="1686"/>
                    </a:lnTo>
                    <a:lnTo>
                      <a:pt x="127" y="1685"/>
                    </a:lnTo>
                    <a:lnTo>
                      <a:pt x="146" y="1685"/>
                    </a:lnTo>
                    <a:lnTo>
                      <a:pt x="163" y="1684"/>
                    </a:lnTo>
                    <a:lnTo>
                      <a:pt x="179" y="1683"/>
                    </a:lnTo>
                    <a:lnTo>
                      <a:pt x="195" y="1680"/>
                    </a:lnTo>
                    <a:lnTo>
                      <a:pt x="224" y="1676"/>
                    </a:lnTo>
                    <a:lnTo>
                      <a:pt x="248" y="1671"/>
                    </a:lnTo>
                    <a:lnTo>
                      <a:pt x="268" y="1665"/>
                    </a:lnTo>
                    <a:lnTo>
                      <a:pt x="282" y="1661"/>
                    </a:lnTo>
                    <a:lnTo>
                      <a:pt x="292" y="1657"/>
                    </a:lnTo>
                    <a:lnTo>
                      <a:pt x="295" y="1656"/>
                    </a:lnTo>
                    <a:lnTo>
                      <a:pt x="302" y="1651"/>
                    </a:lnTo>
                    <a:lnTo>
                      <a:pt x="322" y="1634"/>
                    </a:lnTo>
                    <a:lnTo>
                      <a:pt x="336" y="1622"/>
                    </a:lnTo>
                    <a:lnTo>
                      <a:pt x="351" y="1607"/>
                    </a:lnTo>
                    <a:lnTo>
                      <a:pt x="369" y="1589"/>
                    </a:lnTo>
                    <a:lnTo>
                      <a:pt x="388" y="1570"/>
                    </a:lnTo>
                    <a:lnTo>
                      <a:pt x="408" y="1547"/>
                    </a:lnTo>
                    <a:lnTo>
                      <a:pt x="429" y="1520"/>
                    </a:lnTo>
                    <a:lnTo>
                      <a:pt x="451" y="1492"/>
                    </a:lnTo>
                    <a:lnTo>
                      <a:pt x="473" y="1460"/>
                    </a:lnTo>
                    <a:lnTo>
                      <a:pt x="494" y="1426"/>
                    </a:lnTo>
                    <a:lnTo>
                      <a:pt x="515" y="1389"/>
                    </a:lnTo>
                    <a:lnTo>
                      <a:pt x="534" y="1349"/>
                    </a:lnTo>
                    <a:lnTo>
                      <a:pt x="553" y="1305"/>
                    </a:lnTo>
                    <a:lnTo>
                      <a:pt x="569" y="1260"/>
                    </a:lnTo>
                    <a:lnTo>
                      <a:pt x="585" y="1211"/>
                    </a:lnTo>
                    <a:lnTo>
                      <a:pt x="598" y="1159"/>
                    </a:lnTo>
                    <a:lnTo>
                      <a:pt x="608" y="1105"/>
                    </a:lnTo>
                    <a:lnTo>
                      <a:pt x="615" y="1048"/>
                    </a:lnTo>
                    <a:lnTo>
                      <a:pt x="619" y="988"/>
                    </a:lnTo>
                    <a:lnTo>
                      <a:pt x="620" y="924"/>
                    </a:lnTo>
                    <a:lnTo>
                      <a:pt x="615" y="857"/>
                    </a:lnTo>
                    <a:lnTo>
                      <a:pt x="608" y="788"/>
                    </a:lnTo>
                    <a:lnTo>
                      <a:pt x="596" y="717"/>
                    </a:lnTo>
                    <a:lnTo>
                      <a:pt x="578" y="641"/>
                    </a:lnTo>
                    <a:lnTo>
                      <a:pt x="555" y="563"/>
                    </a:lnTo>
                    <a:lnTo>
                      <a:pt x="527" y="482"/>
                    </a:lnTo>
                    <a:lnTo>
                      <a:pt x="493" y="398"/>
                    </a:lnTo>
                    <a:lnTo>
                      <a:pt x="452" y="311"/>
                    </a:lnTo>
                    <a:lnTo>
                      <a:pt x="405" y="220"/>
                    </a:lnTo>
                    <a:lnTo>
                      <a:pt x="134" y="0"/>
                    </a:lnTo>
                    <a:lnTo>
                      <a:pt x="137" y="4"/>
                    </a:lnTo>
                    <a:lnTo>
                      <a:pt x="146" y="10"/>
                    </a:lnTo>
                    <a:lnTo>
                      <a:pt x="160" y="22"/>
                    </a:lnTo>
                    <a:lnTo>
                      <a:pt x="178" y="39"/>
                    </a:lnTo>
                    <a:lnTo>
                      <a:pt x="187" y="50"/>
                    </a:lnTo>
                    <a:lnTo>
                      <a:pt x="195" y="62"/>
                    </a:lnTo>
                    <a:lnTo>
                      <a:pt x="205" y="76"/>
                    </a:lnTo>
                    <a:lnTo>
                      <a:pt x="214" y="90"/>
                    </a:lnTo>
                    <a:lnTo>
                      <a:pt x="222" y="108"/>
                    </a:lnTo>
                    <a:lnTo>
                      <a:pt x="231" y="127"/>
                    </a:lnTo>
                    <a:lnTo>
                      <a:pt x="237" y="146"/>
                    </a:lnTo>
                    <a:lnTo>
                      <a:pt x="243" y="168"/>
                    </a:lnTo>
                    <a:close/>
                  </a:path>
                </a:pathLst>
              </a:custGeom>
              <a:solidFill>
                <a:srgbClr val="9362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9" name="Rectangle 427"/>
              <p:cNvSpPr>
                <a:spLocks noChangeArrowheads="1"/>
              </p:cNvSpPr>
              <p:nvPr/>
            </p:nvSpPr>
            <p:spPr bwMode="auto">
              <a:xfrm>
                <a:off x="3509" y="3617"/>
                <a:ext cx="355" cy="84"/>
              </a:xfrm>
              <a:prstGeom prst="rect">
                <a:avLst/>
              </a:prstGeom>
              <a:solidFill>
                <a:srgbClr val="F1D36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0" name="Freeform 428"/>
              <p:cNvSpPr>
                <a:spLocks noEditPoints="1"/>
              </p:cNvSpPr>
              <p:nvPr/>
            </p:nvSpPr>
            <p:spPr bwMode="auto">
              <a:xfrm>
                <a:off x="3507" y="3614"/>
                <a:ext cx="360" cy="90"/>
              </a:xfrm>
              <a:custGeom>
                <a:avLst/>
                <a:gdLst/>
                <a:ahLst/>
                <a:cxnLst>
                  <a:cxn ang="0">
                    <a:pos x="3219" y="0"/>
                  </a:cxn>
                  <a:cxn ang="0">
                    <a:pos x="0" y="0"/>
                  </a:cxn>
                  <a:cxn ang="0">
                    <a:pos x="0" y="806"/>
                  </a:cxn>
                  <a:cxn ang="0">
                    <a:pos x="3244" y="806"/>
                  </a:cxn>
                  <a:cxn ang="0">
                    <a:pos x="3244" y="0"/>
                  </a:cxn>
                  <a:cxn ang="0">
                    <a:pos x="3219" y="0"/>
                  </a:cxn>
                  <a:cxn ang="0">
                    <a:pos x="3196" y="46"/>
                  </a:cxn>
                  <a:cxn ang="0">
                    <a:pos x="3196" y="88"/>
                  </a:cxn>
                  <a:cxn ang="0">
                    <a:pos x="3196" y="170"/>
                  </a:cxn>
                  <a:cxn ang="0">
                    <a:pos x="3196" y="280"/>
                  </a:cxn>
                  <a:cxn ang="0">
                    <a:pos x="3196" y="403"/>
                  </a:cxn>
                  <a:cxn ang="0">
                    <a:pos x="3196" y="527"/>
                  </a:cxn>
                  <a:cxn ang="0">
                    <a:pos x="3196" y="636"/>
                  </a:cxn>
                  <a:cxn ang="0">
                    <a:pos x="3196" y="719"/>
                  </a:cxn>
                  <a:cxn ang="0">
                    <a:pos x="3196" y="759"/>
                  </a:cxn>
                  <a:cxn ang="0">
                    <a:pos x="3154" y="759"/>
                  </a:cxn>
                  <a:cxn ang="0">
                    <a:pos x="3049" y="759"/>
                  </a:cxn>
                  <a:cxn ang="0">
                    <a:pos x="2893" y="759"/>
                  </a:cxn>
                  <a:cxn ang="0">
                    <a:pos x="2691" y="759"/>
                  </a:cxn>
                  <a:cxn ang="0">
                    <a:pos x="2454" y="759"/>
                  </a:cxn>
                  <a:cxn ang="0">
                    <a:pos x="2192" y="759"/>
                  </a:cxn>
                  <a:cxn ang="0">
                    <a:pos x="1911" y="759"/>
                  </a:cxn>
                  <a:cxn ang="0">
                    <a:pos x="1622" y="759"/>
                  </a:cxn>
                  <a:cxn ang="0">
                    <a:pos x="1332" y="759"/>
                  </a:cxn>
                  <a:cxn ang="0">
                    <a:pos x="1051" y="759"/>
                  </a:cxn>
                  <a:cxn ang="0">
                    <a:pos x="788" y="759"/>
                  </a:cxn>
                  <a:cxn ang="0">
                    <a:pos x="551" y="759"/>
                  </a:cxn>
                  <a:cxn ang="0">
                    <a:pos x="350" y="759"/>
                  </a:cxn>
                  <a:cxn ang="0">
                    <a:pos x="194" y="759"/>
                  </a:cxn>
                  <a:cxn ang="0">
                    <a:pos x="89" y="759"/>
                  </a:cxn>
                  <a:cxn ang="0">
                    <a:pos x="47" y="759"/>
                  </a:cxn>
                  <a:cxn ang="0">
                    <a:pos x="47" y="719"/>
                  </a:cxn>
                  <a:cxn ang="0">
                    <a:pos x="47" y="636"/>
                  </a:cxn>
                  <a:cxn ang="0">
                    <a:pos x="47" y="527"/>
                  </a:cxn>
                  <a:cxn ang="0">
                    <a:pos x="47" y="403"/>
                  </a:cxn>
                  <a:cxn ang="0">
                    <a:pos x="47" y="280"/>
                  </a:cxn>
                  <a:cxn ang="0">
                    <a:pos x="47" y="170"/>
                  </a:cxn>
                  <a:cxn ang="0">
                    <a:pos x="47" y="88"/>
                  </a:cxn>
                  <a:cxn ang="0">
                    <a:pos x="47" y="46"/>
                  </a:cxn>
                  <a:cxn ang="0">
                    <a:pos x="89" y="46"/>
                  </a:cxn>
                  <a:cxn ang="0">
                    <a:pos x="194" y="46"/>
                  </a:cxn>
                  <a:cxn ang="0">
                    <a:pos x="350" y="46"/>
                  </a:cxn>
                  <a:cxn ang="0">
                    <a:pos x="551" y="46"/>
                  </a:cxn>
                  <a:cxn ang="0">
                    <a:pos x="788" y="46"/>
                  </a:cxn>
                  <a:cxn ang="0">
                    <a:pos x="1051" y="46"/>
                  </a:cxn>
                  <a:cxn ang="0">
                    <a:pos x="1332" y="46"/>
                  </a:cxn>
                  <a:cxn ang="0">
                    <a:pos x="1622" y="46"/>
                  </a:cxn>
                  <a:cxn ang="0">
                    <a:pos x="1911" y="46"/>
                  </a:cxn>
                  <a:cxn ang="0">
                    <a:pos x="2192" y="46"/>
                  </a:cxn>
                  <a:cxn ang="0">
                    <a:pos x="2454" y="46"/>
                  </a:cxn>
                  <a:cxn ang="0">
                    <a:pos x="2691" y="46"/>
                  </a:cxn>
                  <a:cxn ang="0">
                    <a:pos x="2893" y="46"/>
                  </a:cxn>
                  <a:cxn ang="0">
                    <a:pos x="3049" y="46"/>
                  </a:cxn>
                  <a:cxn ang="0">
                    <a:pos x="3154" y="46"/>
                  </a:cxn>
                  <a:cxn ang="0">
                    <a:pos x="3196" y="46"/>
                  </a:cxn>
                </a:cxnLst>
                <a:rect l="0" t="0" r="r" b="b"/>
                <a:pathLst>
                  <a:path w="3244" h="806">
                    <a:moveTo>
                      <a:pt x="3219" y="0"/>
                    </a:moveTo>
                    <a:lnTo>
                      <a:pt x="0" y="0"/>
                    </a:lnTo>
                    <a:lnTo>
                      <a:pt x="0" y="806"/>
                    </a:lnTo>
                    <a:lnTo>
                      <a:pt x="3244" y="806"/>
                    </a:lnTo>
                    <a:lnTo>
                      <a:pt x="3244" y="0"/>
                    </a:lnTo>
                    <a:lnTo>
                      <a:pt x="3219" y="0"/>
                    </a:lnTo>
                    <a:close/>
                    <a:moveTo>
                      <a:pt x="3196" y="46"/>
                    </a:moveTo>
                    <a:lnTo>
                      <a:pt x="3196" y="88"/>
                    </a:lnTo>
                    <a:lnTo>
                      <a:pt x="3196" y="170"/>
                    </a:lnTo>
                    <a:lnTo>
                      <a:pt x="3196" y="280"/>
                    </a:lnTo>
                    <a:lnTo>
                      <a:pt x="3196" y="403"/>
                    </a:lnTo>
                    <a:lnTo>
                      <a:pt x="3196" y="527"/>
                    </a:lnTo>
                    <a:lnTo>
                      <a:pt x="3196" y="636"/>
                    </a:lnTo>
                    <a:lnTo>
                      <a:pt x="3196" y="719"/>
                    </a:lnTo>
                    <a:lnTo>
                      <a:pt x="3196" y="759"/>
                    </a:lnTo>
                    <a:lnTo>
                      <a:pt x="3154" y="759"/>
                    </a:lnTo>
                    <a:lnTo>
                      <a:pt x="3049" y="759"/>
                    </a:lnTo>
                    <a:lnTo>
                      <a:pt x="2893" y="759"/>
                    </a:lnTo>
                    <a:lnTo>
                      <a:pt x="2691" y="759"/>
                    </a:lnTo>
                    <a:lnTo>
                      <a:pt x="2454" y="759"/>
                    </a:lnTo>
                    <a:lnTo>
                      <a:pt x="2192" y="759"/>
                    </a:lnTo>
                    <a:lnTo>
                      <a:pt x="1911" y="759"/>
                    </a:lnTo>
                    <a:lnTo>
                      <a:pt x="1622" y="759"/>
                    </a:lnTo>
                    <a:lnTo>
                      <a:pt x="1332" y="759"/>
                    </a:lnTo>
                    <a:lnTo>
                      <a:pt x="1051" y="759"/>
                    </a:lnTo>
                    <a:lnTo>
                      <a:pt x="788" y="759"/>
                    </a:lnTo>
                    <a:lnTo>
                      <a:pt x="551" y="759"/>
                    </a:lnTo>
                    <a:lnTo>
                      <a:pt x="350" y="759"/>
                    </a:lnTo>
                    <a:lnTo>
                      <a:pt x="194" y="759"/>
                    </a:lnTo>
                    <a:lnTo>
                      <a:pt x="89" y="759"/>
                    </a:lnTo>
                    <a:lnTo>
                      <a:pt x="47" y="759"/>
                    </a:lnTo>
                    <a:lnTo>
                      <a:pt x="47" y="719"/>
                    </a:lnTo>
                    <a:lnTo>
                      <a:pt x="47" y="636"/>
                    </a:lnTo>
                    <a:lnTo>
                      <a:pt x="47" y="527"/>
                    </a:lnTo>
                    <a:lnTo>
                      <a:pt x="47" y="403"/>
                    </a:lnTo>
                    <a:lnTo>
                      <a:pt x="47" y="280"/>
                    </a:lnTo>
                    <a:lnTo>
                      <a:pt x="47" y="170"/>
                    </a:lnTo>
                    <a:lnTo>
                      <a:pt x="47" y="88"/>
                    </a:lnTo>
                    <a:lnTo>
                      <a:pt x="47" y="46"/>
                    </a:lnTo>
                    <a:lnTo>
                      <a:pt x="89" y="46"/>
                    </a:lnTo>
                    <a:lnTo>
                      <a:pt x="194" y="46"/>
                    </a:lnTo>
                    <a:lnTo>
                      <a:pt x="350" y="46"/>
                    </a:lnTo>
                    <a:lnTo>
                      <a:pt x="551" y="46"/>
                    </a:lnTo>
                    <a:lnTo>
                      <a:pt x="788" y="46"/>
                    </a:lnTo>
                    <a:lnTo>
                      <a:pt x="1051" y="46"/>
                    </a:lnTo>
                    <a:lnTo>
                      <a:pt x="1332" y="46"/>
                    </a:lnTo>
                    <a:lnTo>
                      <a:pt x="1622" y="46"/>
                    </a:lnTo>
                    <a:lnTo>
                      <a:pt x="1911" y="46"/>
                    </a:lnTo>
                    <a:lnTo>
                      <a:pt x="2192" y="46"/>
                    </a:lnTo>
                    <a:lnTo>
                      <a:pt x="2454" y="46"/>
                    </a:lnTo>
                    <a:lnTo>
                      <a:pt x="2691" y="46"/>
                    </a:lnTo>
                    <a:lnTo>
                      <a:pt x="2893" y="46"/>
                    </a:lnTo>
                    <a:lnTo>
                      <a:pt x="3049" y="46"/>
                    </a:lnTo>
                    <a:lnTo>
                      <a:pt x="3154" y="46"/>
                    </a:lnTo>
                    <a:lnTo>
                      <a:pt x="3196"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1" name="Freeform 429"/>
              <p:cNvSpPr>
                <a:spLocks/>
              </p:cNvSpPr>
              <p:nvPr/>
            </p:nvSpPr>
            <p:spPr bwMode="auto">
              <a:xfrm>
                <a:off x="3588" y="3275"/>
                <a:ext cx="154" cy="114"/>
              </a:xfrm>
              <a:custGeom>
                <a:avLst/>
                <a:gdLst/>
                <a:ahLst/>
                <a:cxnLst>
                  <a:cxn ang="0">
                    <a:pos x="200" y="99"/>
                  </a:cxn>
                  <a:cxn ang="0">
                    <a:pos x="247" y="209"/>
                  </a:cxn>
                  <a:cxn ang="0">
                    <a:pos x="289" y="314"/>
                  </a:cxn>
                  <a:cxn ang="0">
                    <a:pos x="333" y="433"/>
                  </a:cxn>
                  <a:cxn ang="0">
                    <a:pos x="372" y="551"/>
                  </a:cxn>
                  <a:cxn ang="0">
                    <a:pos x="392" y="635"/>
                  </a:cxn>
                  <a:cxn ang="0">
                    <a:pos x="402" y="684"/>
                  </a:cxn>
                  <a:cxn ang="0">
                    <a:pos x="407" y="728"/>
                  </a:cxn>
                  <a:cxn ang="0">
                    <a:pos x="406" y="764"/>
                  </a:cxn>
                  <a:cxn ang="0">
                    <a:pos x="400" y="792"/>
                  </a:cxn>
                  <a:cxn ang="0">
                    <a:pos x="406" y="817"/>
                  </a:cxn>
                  <a:cxn ang="0">
                    <a:pos x="423" y="840"/>
                  </a:cxn>
                  <a:cxn ang="0">
                    <a:pos x="449" y="862"/>
                  </a:cxn>
                  <a:cxn ang="0">
                    <a:pos x="486" y="881"/>
                  </a:cxn>
                  <a:cxn ang="0">
                    <a:pos x="528" y="897"/>
                  </a:cxn>
                  <a:cxn ang="0">
                    <a:pos x="578" y="911"/>
                  </a:cxn>
                  <a:cxn ang="0">
                    <a:pos x="631" y="922"/>
                  </a:cxn>
                  <a:cxn ang="0">
                    <a:pos x="687" y="931"/>
                  </a:cxn>
                  <a:cxn ang="0">
                    <a:pos x="747" y="937"/>
                  </a:cxn>
                  <a:cxn ang="0">
                    <a:pos x="805" y="940"/>
                  </a:cxn>
                  <a:cxn ang="0">
                    <a:pos x="863" y="939"/>
                  </a:cxn>
                  <a:cxn ang="0">
                    <a:pos x="918" y="935"/>
                  </a:cxn>
                  <a:cxn ang="0">
                    <a:pos x="969" y="928"/>
                  </a:cxn>
                  <a:cxn ang="0">
                    <a:pos x="1015" y="917"/>
                  </a:cxn>
                  <a:cxn ang="0">
                    <a:pos x="1055" y="902"/>
                  </a:cxn>
                  <a:cxn ang="0">
                    <a:pos x="1087" y="885"/>
                  </a:cxn>
                  <a:cxn ang="0">
                    <a:pos x="1117" y="871"/>
                  </a:cxn>
                  <a:cxn ang="0">
                    <a:pos x="1148" y="859"/>
                  </a:cxn>
                  <a:cxn ang="0">
                    <a:pos x="1178" y="850"/>
                  </a:cxn>
                  <a:cxn ang="0">
                    <a:pos x="1220" y="841"/>
                  </a:cxn>
                  <a:cxn ang="0">
                    <a:pos x="1272" y="837"/>
                  </a:cxn>
                  <a:cxn ang="0">
                    <a:pos x="1317" y="839"/>
                  </a:cxn>
                  <a:cxn ang="0">
                    <a:pos x="1353" y="843"/>
                  </a:cxn>
                  <a:cxn ang="0">
                    <a:pos x="1387" y="851"/>
                  </a:cxn>
                  <a:cxn ang="0">
                    <a:pos x="1270" y="1032"/>
                  </a:cxn>
                  <a:cxn ang="0">
                    <a:pos x="1230" y="1031"/>
                  </a:cxn>
                  <a:cxn ang="0">
                    <a:pos x="1125" y="1026"/>
                  </a:cxn>
                  <a:cxn ang="0">
                    <a:pos x="975" y="1019"/>
                  </a:cxn>
                  <a:cxn ang="0">
                    <a:pos x="799" y="1007"/>
                  </a:cxn>
                  <a:cxn ang="0">
                    <a:pos x="620" y="990"/>
                  </a:cxn>
                  <a:cxn ang="0">
                    <a:pos x="458" y="969"/>
                  </a:cxn>
                  <a:cxn ang="0">
                    <a:pos x="389" y="956"/>
                  </a:cxn>
                  <a:cxn ang="0">
                    <a:pos x="332" y="943"/>
                  </a:cxn>
                  <a:cxn ang="0">
                    <a:pos x="289" y="928"/>
                  </a:cxn>
                  <a:cxn ang="0">
                    <a:pos x="264" y="911"/>
                  </a:cxn>
                  <a:cxn ang="0">
                    <a:pos x="248" y="890"/>
                  </a:cxn>
                  <a:cxn ang="0">
                    <a:pos x="228" y="862"/>
                  </a:cxn>
                  <a:cxn ang="0">
                    <a:pos x="186" y="787"/>
                  </a:cxn>
                  <a:cxn ang="0">
                    <a:pos x="142" y="699"/>
                  </a:cxn>
                  <a:cxn ang="0">
                    <a:pos x="100" y="605"/>
                  </a:cxn>
                  <a:cxn ang="0">
                    <a:pos x="28" y="440"/>
                  </a:cxn>
                  <a:cxn ang="0">
                    <a:pos x="0" y="369"/>
                  </a:cxn>
                  <a:cxn ang="0">
                    <a:pos x="189" y="75"/>
                  </a:cxn>
                </a:cxnLst>
                <a:rect l="0" t="0" r="r" b="b"/>
                <a:pathLst>
                  <a:path w="1394" h="1032">
                    <a:moveTo>
                      <a:pt x="189" y="75"/>
                    </a:moveTo>
                    <a:lnTo>
                      <a:pt x="200" y="99"/>
                    </a:lnTo>
                    <a:lnTo>
                      <a:pt x="229" y="165"/>
                    </a:lnTo>
                    <a:lnTo>
                      <a:pt x="247" y="209"/>
                    </a:lnTo>
                    <a:lnTo>
                      <a:pt x="267" y="259"/>
                    </a:lnTo>
                    <a:lnTo>
                      <a:pt x="289" y="314"/>
                    </a:lnTo>
                    <a:lnTo>
                      <a:pt x="311" y="372"/>
                    </a:lnTo>
                    <a:lnTo>
                      <a:pt x="333" y="433"/>
                    </a:lnTo>
                    <a:lnTo>
                      <a:pt x="353" y="493"/>
                    </a:lnTo>
                    <a:lnTo>
                      <a:pt x="372" y="551"/>
                    </a:lnTo>
                    <a:lnTo>
                      <a:pt x="387" y="608"/>
                    </a:lnTo>
                    <a:lnTo>
                      <a:pt x="392" y="635"/>
                    </a:lnTo>
                    <a:lnTo>
                      <a:pt x="398" y="660"/>
                    </a:lnTo>
                    <a:lnTo>
                      <a:pt x="402" y="684"/>
                    </a:lnTo>
                    <a:lnTo>
                      <a:pt x="406" y="707"/>
                    </a:lnTo>
                    <a:lnTo>
                      <a:pt x="407" y="728"/>
                    </a:lnTo>
                    <a:lnTo>
                      <a:pt x="407" y="747"/>
                    </a:lnTo>
                    <a:lnTo>
                      <a:pt x="406" y="764"/>
                    </a:lnTo>
                    <a:lnTo>
                      <a:pt x="402" y="778"/>
                    </a:lnTo>
                    <a:lnTo>
                      <a:pt x="400" y="792"/>
                    </a:lnTo>
                    <a:lnTo>
                      <a:pt x="401" y="805"/>
                    </a:lnTo>
                    <a:lnTo>
                      <a:pt x="406" y="817"/>
                    </a:lnTo>
                    <a:lnTo>
                      <a:pt x="413" y="829"/>
                    </a:lnTo>
                    <a:lnTo>
                      <a:pt x="423" y="840"/>
                    </a:lnTo>
                    <a:lnTo>
                      <a:pt x="435" y="851"/>
                    </a:lnTo>
                    <a:lnTo>
                      <a:pt x="449" y="862"/>
                    </a:lnTo>
                    <a:lnTo>
                      <a:pt x="467" y="872"/>
                    </a:lnTo>
                    <a:lnTo>
                      <a:pt x="486" y="881"/>
                    </a:lnTo>
                    <a:lnTo>
                      <a:pt x="506" y="889"/>
                    </a:lnTo>
                    <a:lnTo>
                      <a:pt x="528" y="897"/>
                    </a:lnTo>
                    <a:lnTo>
                      <a:pt x="552" y="905"/>
                    </a:lnTo>
                    <a:lnTo>
                      <a:pt x="578" y="911"/>
                    </a:lnTo>
                    <a:lnTo>
                      <a:pt x="604" y="917"/>
                    </a:lnTo>
                    <a:lnTo>
                      <a:pt x="631" y="922"/>
                    </a:lnTo>
                    <a:lnTo>
                      <a:pt x="659" y="927"/>
                    </a:lnTo>
                    <a:lnTo>
                      <a:pt x="687" y="931"/>
                    </a:lnTo>
                    <a:lnTo>
                      <a:pt x="717" y="934"/>
                    </a:lnTo>
                    <a:lnTo>
                      <a:pt x="747" y="937"/>
                    </a:lnTo>
                    <a:lnTo>
                      <a:pt x="775" y="939"/>
                    </a:lnTo>
                    <a:lnTo>
                      <a:pt x="805" y="940"/>
                    </a:lnTo>
                    <a:lnTo>
                      <a:pt x="834" y="940"/>
                    </a:lnTo>
                    <a:lnTo>
                      <a:pt x="863" y="939"/>
                    </a:lnTo>
                    <a:lnTo>
                      <a:pt x="890" y="938"/>
                    </a:lnTo>
                    <a:lnTo>
                      <a:pt x="918" y="935"/>
                    </a:lnTo>
                    <a:lnTo>
                      <a:pt x="944" y="932"/>
                    </a:lnTo>
                    <a:lnTo>
                      <a:pt x="969" y="928"/>
                    </a:lnTo>
                    <a:lnTo>
                      <a:pt x="992" y="923"/>
                    </a:lnTo>
                    <a:lnTo>
                      <a:pt x="1015" y="917"/>
                    </a:lnTo>
                    <a:lnTo>
                      <a:pt x="1036" y="910"/>
                    </a:lnTo>
                    <a:lnTo>
                      <a:pt x="1055" y="902"/>
                    </a:lnTo>
                    <a:lnTo>
                      <a:pt x="1071" y="894"/>
                    </a:lnTo>
                    <a:lnTo>
                      <a:pt x="1087" y="885"/>
                    </a:lnTo>
                    <a:lnTo>
                      <a:pt x="1102" y="877"/>
                    </a:lnTo>
                    <a:lnTo>
                      <a:pt x="1117" y="871"/>
                    </a:lnTo>
                    <a:lnTo>
                      <a:pt x="1133" y="864"/>
                    </a:lnTo>
                    <a:lnTo>
                      <a:pt x="1148" y="859"/>
                    </a:lnTo>
                    <a:lnTo>
                      <a:pt x="1163" y="854"/>
                    </a:lnTo>
                    <a:lnTo>
                      <a:pt x="1178" y="850"/>
                    </a:lnTo>
                    <a:lnTo>
                      <a:pt x="1192" y="847"/>
                    </a:lnTo>
                    <a:lnTo>
                      <a:pt x="1220" y="841"/>
                    </a:lnTo>
                    <a:lnTo>
                      <a:pt x="1247" y="838"/>
                    </a:lnTo>
                    <a:lnTo>
                      <a:pt x="1272" y="837"/>
                    </a:lnTo>
                    <a:lnTo>
                      <a:pt x="1295" y="837"/>
                    </a:lnTo>
                    <a:lnTo>
                      <a:pt x="1317" y="839"/>
                    </a:lnTo>
                    <a:lnTo>
                      <a:pt x="1336" y="841"/>
                    </a:lnTo>
                    <a:lnTo>
                      <a:pt x="1353" y="843"/>
                    </a:lnTo>
                    <a:lnTo>
                      <a:pt x="1367" y="847"/>
                    </a:lnTo>
                    <a:lnTo>
                      <a:pt x="1387" y="851"/>
                    </a:lnTo>
                    <a:lnTo>
                      <a:pt x="1394" y="853"/>
                    </a:lnTo>
                    <a:lnTo>
                      <a:pt x="1270" y="1032"/>
                    </a:lnTo>
                    <a:lnTo>
                      <a:pt x="1260" y="1032"/>
                    </a:lnTo>
                    <a:lnTo>
                      <a:pt x="1230" y="1031"/>
                    </a:lnTo>
                    <a:lnTo>
                      <a:pt x="1184" y="1029"/>
                    </a:lnTo>
                    <a:lnTo>
                      <a:pt x="1125" y="1026"/>
                    </a:lnTo>
                    <a:lnTo>
                      <a:pt x="1054" y="1023"/>
                    </a:lnTo>
                    <a:lnTo>
                      <a:pt x="975" y="1019"/>
                    </a:lnTo>
                    <a:lnTo>
                      <a:pt x="889" y="1013"/>
                    </a:lnTo>
                    <a:lnTo>
                      <a:pt x="799" y="1007"/>
                    </a:lnTo>
                    <a:lnTo>
                      <a:pt x="709" y="999"/>
                    </a:lnTo>
                    <a:lnTo>
                      <a:pt x="620" y="990"/>
                    </a:lnTo>
                    <a:lnTo>
                      <a:pt x="536" y="980"/>
                    </a:lnTo>
                    <a:lnTo>
                      <a:pt x="458" y="969"/>
                    </a:lnTo>
                    <a:lnTo>
                      <a:pt x="422" y="963"/>
                    </a:lnTo>
                    <a:lnTo>
                      <a:pt x="389" y="956"/>
                    </a:lnTo>
                    <a:lnTo>
                      <a:pt x="359" y="950"/>
                    </a:lnTo>
                    <a:lnTo>
                      <a:pt x="332" y="943"/>
                    </a:lnTo>
                    <a:lnTo>
                      <a:pt x="309" y="935"/>
                    </a:lnTo>
                    <a:lnTo>
                      <a:pt x="289" y="928"/>
                    </a:lnTo>
                    <a:lnTo>
                      <a:pt x="275" y="920"/>
                    </a:lnTo>
                    <a:lnTo>
                      <a:pt x="264" y="911"/>
                    </a:lnTo>
                    <a:lnTo>
                      <a:pt x="256" y="901"/>
                    </a:lnTo>
                    <a:lnTo>
                      <a:pt x="248" y="890"/>
                    </a:lnTo>
                    <a:lnTo>
                      <a:pt x="238" y="876"/>
                    </a:lnTo>
                    <a:lnTo>
                      <a:pt x="228" y="862"/>
                    </a:lnTo>
                    <a:lnTo>
                      <a:pt x="208" y="827"/>
                    </a:lnTo>
                    <a:lnTo>
                      <a:pt x="186" y="787"/>
                    </a:lnTo>
                    <a:lnTo>
                      <a:pt x="164" y="744"/>
                    </a:lnTo>
                    <a:lnTo>
                      <a:pt x="142" y="699"/>
                    </a:lnTo>
                    <a:lnTo>
                      <a:pt x="120" y="652"/>
                    </a:lnTo>
                    <a:lnTo>
                      <a:pt x="100" y="605"/>
                    </a:lnTo>
                    <a:lnTo>
                      <a:pt x="60" y="516"/>
                    </a:lnTo>
                    <a:lnTo>
                      <a:pt x="28" y="440"/>
                    </a:lnTo>
                    <a:lnTo>
                      <a:pt x="7" y="389"/>
                    </a:lnTo>
                    <a:lnTo>
                      <a:pt x="0" y="369"/>
                    </a:lnTo>
                    <a:lnTo>
                      <a:pt x="62" y="0"/>
                    </a:lnTo>
                    <a:lnTo>
                      <a:pt x="189" y="75"/>
                    </a:lnTo>
                    <a:close/>
                  </a:path>
                </a:pathLst>
              </a:custGeom>
              <a:solidFill>
                <a:srgbClr val="8558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2" name="Freeform 430"/>
              <p:cNvSpPr>
                <a:spLocks noEditPoints="1"/>
              </p:cNvSpPr>
              <p:nvPr/>
            </p:nvSpPr>
            <p:spPr bwMode="auto">
              <a:xfrm>
                <a:off x="3545" y="3072"/>
                <a:ext cx="278" cy="318"/>
              </a:xfrm>
              <a:custGeom>
                <a:avLst/>
                <a:gdLst/>
                <a:ahLst/>
                <a:cxnLst>
                  <a:cxn ang="0">
                    <a:pos x="403" y="454"/>
                  </a:cxn>
                  <a:cxn ang="0">
                    <a:pos x="176" y="768"/>
                  </a:cxn>
                  <a:cxn ang="0">
                    <a:pos x="41" y="1125"/>
                  </a:cxn>
                  <a:cxn ang="0">
                    <a:pos x="0" y="1518"/>
                  </a:cxn>
                  <a:cxn ang="0">
                    <a:pos x="55" y="1942"/>
                  </a:cxn>
                  <a:cxn ang="0">
                    <a:pos x="179" y="2307"/>
                  </a:cxn>
                  <a:cxn ang="0">
                    <a:pos x="345" y="2547"/>
                  </a:cxn>
                  <a:cxn ang="0">
                    <a:pos x="571" y="2718"/>
                  </a:cxn>
                  <a:cxn ang="0">
                    <a:pos x="857" y="2822"/>
                  </a:cxn>
                  <a:cxn ang="0">
                    <a:pos x="1202" y="2859"/>
                  </a:cxn>
                  <a:cxn ang="0">
                    <a:pos x="1574" y="2831"/>
                  </a:cxn>
                  <a:cxn ang="0">
                    <a:pos x="1763" y="2743"/>
                  </a:cxn>
                  <a:cxn ang="0">
                    <a:pos x="1890" y="2600"/>
                  </a:cxn>
                  <a:cxn ang="0">
                    <a:pos x="1966" y="2442"/>
                  </a:cxn>
                  <a:cxn ang="0">
                    <a:pos x="2019" y="2224"/>
                  </a:cxn>
                  <a:cxn ang="0">
                    <a:pos x="2113" y="1845"/>
                  </a:cxn>
                  <a:cxn ang="0">
                    <a:pos x="2240" y="1725"/>
                  </a:cxn>
                  <a:cxn ang="0">
                    <a:pos x="2351" y="1596"/>
                  </a:cxn>
                  <a:cxn ang="0">
                    <a:pos x="2427" y="1461"/>
                  </a:cxn>
                  <a:cxn ang="0">
                    <a:pos x="2474" y="1322"/>
                  </a:cxn>
                  <a:cxn ang="0">
                    <a:pos x="2495" y="1180"/>
                  </a:cxn>
                  <a:cxn ang="0">
                    <a:pos x="2493" y="1005"/>
                  </a:cxn>
                  <a:cxn ang="0">
                    <a:pos x="2457" y="806"/>
                  </a:cxn>
                  <a:cxn ang="0">
                    <a:pos x="2372" y="559"/>
                  </a:cxn>
                  <a:cxn ang="0">
                    <a:pos x="2285" y="385"/>
                  </a:cxn>
                  <a:cxn ang="0">
                    <a:pos x="2223" y="297"/>
                  </a:cxn>
                  <a:cxn ang="0">
                    <a:pos x="2075" y="171"/>
                  </a:cxn>
                  <a:cxn ang="0">
                    <a:pos x="1835" y="60"/>
                  </a:cxn>
                  <a:cxn ang="0">
                    <a:pos x="1600" y="10"/>
                  </a:cxn>
                  <a:cxn ang="0">
                    <a:pos x="1384" y="0"/>
                  </a:cxn>
                  <a:cxn ang="0">
                    <a:pos x="1170" y="24"/>
                  </a:cxn>
                  <a:cxn ang="0">
                    <a:pos x="966" y="76"/>
                  </a:cxn>
                  <a:cxn ang="0">
                    <a:pos x="776" y="160"/>
                  </a:cxn>
                  <a:cxn ang="0">
                    <a:pos x="140" y="2075"/>
                  </a:cxn>
                  <a:cxn ang="0">
                    <a:pos x="54" y="1655"/>
                  </a:cxn>
                  <a:cxn ang="0">
                    <a:pos x="63" y="1261"/>
                  </a:cxn>
                  <a:cxn ang="0">
                    <a:pos x="164" y="901"/>
                  </a:cxn>
                  <a:cxn ang="0">
                    <a:pos x="355" y="582"/>
                  </a:cxn>
                  <a:cxn ang="0">
                    <a:pos x="633" y="309"/>
                  </a:cxn>
                  <a:cxn ang="0">
                    <a:pos x="828" y="185"/>
                  </a:cxn>
                  <a:cxn ang="0">
                    <a:pos x="1014" y="109"/>
                  </a:cxn>
                  <a:cxn ang="0">
                    <a:pos x="1213" y="63"/>
                  </a:cxn>
                  <a:cxn ang="0">
                    <a:pos x="1421" y="47"/>
                  </a:cxn>
                  <a:cxn ang="0">
                    <a:pos x="1629" y="61"/>
                  </a:cxn>
                  <a:cxn ang="0">
                    <a:pos x="1861" y="118"/>
                  </a:cxn>
                  <a:cxn ang="0">
                    <a:pos x="2079" y="229"/>
                  </a:cxn>
                  <a:cxn ang="0">
                    <a:pos x="2218" y="366"/>
                  </a:cxn>
                  <a:cxn ang="0">
                    <a:pos x="2274" y="458"/>
                  </a:cxn>
                  <a:cxn ang="0">
                    <a:pos x="2361" y="648"/>
                  </a:cxn>
                  <a:cxn ang="0">
                    <a:pos x="2442" y="931"/>
                  </a:cxn>
                  <a:cxn ang="0">
                    <a:pos x="2443" y="1263"/>
                  </a:cxn>
                  <a:cxn ang="0">
                    <a:pos x="2297" y="1593"/>
                  </a:cxn>
                  <a:cxn ang="0">
                    <a:pos x="1970" y="2233"/>
                  </a:cxn>
                  <a:cxn ang="0">
                    <a:pos x="1914" y="2448"/>
                  </a:cxn>
                  <a:cxn ang="0">
                    <a:pos x="1837" y="2595"/>
                  </a:cxn>
                  <a:cxn ang="0">
                    <a:pos x="1712" y="2722"/>
                  </a:cxn>
                  <a:cxn ang="0">
                    <a:pos x="1529" y="2791"/>
                  </a:cxn>
                  <a:cxn ang="0">
                    <a:pos x="1149" y="2811"/>
                  </a:cxn>
                  <a:cxn ang="0">
                    <a:pos x="824" y="2766"/>
                  </a:cxn>
                  <a:cxn ang="0">
                    <a:pos x="557" y="2655"/>
                  </a:cxn>
                  <a:cxn ang="0">
                    <a:pos x="349" y="2481"/>
                  </a:cxn>
                  <a:cxn ang="0">
                    <a:pos x="200" y="2241"/>
                  </a:cxn>
                </a:cxnLst>
                <a:rect l="0" t="0" r="r" b="b"/>
                <a:pathLst>
                  <a:path w="2499" h="2859">
                    <a:moveTo>
                      <a:pt x="662" y="231"/>
                    </a:moveTo>
                    <a:lnTo>
                      <a:pt x="605" y="273"/>
                    </a:lnTo>
                    <a:lnTo>
                      <a:pt x="551" y="315"/>
                    </a:lnTo>
                    <a:lnTo>
                      <a:pt x="499" y="360"/>
                    </a:lnTo>
                    <a:lnTo>
                      <a:pt x="450" y="407"/>
                    </a:lnTo>
                    <a:lnTo>
                      <a:pt x="403" y="454"/>
                    </a:lnTo>
                    <a:lnTo>
                      <a:pt x="359" y="503"/>
                    </a:lnTo>
                    <a:lnTo>
                      <a:pt x="317" y="552"/>
                    </a:lnTo>
                    <a:lnTo>
                      <a:pt x="279" y="605"/>
                    </a:lnTo>
                    <a:lnTo>
                      <a:pt x="242" y="658"/>
                    </a:lnTo>
                    <a:lnTo>
                      <a:pt x="208" y="712"/>
                    </a:lnTo>
                    <a:lnTo>
                      <a:pt x="176" y="768"/>
                    </a:lnTo>
                    <a:lnTo>
                      <a:pt x="147" y="825"/>
                    </a:lnTo>
                    <a:lnTo>
                      <a:pt x="121" y="882"/>
                    </a:lnTo>
                    <a:lnTo>
                      <a:pt x="97" y="941"/>
                    </a:lnTo>
                    <a:lnTo>
                      <a:pt x="76" y="1001"/>
                    </a:lnTo>
                    <a:lnTo>
                      <a:pt x="57" y="1063"/>
                    </a:lnTo>
                    <a:lnTo>
                      <a:pt x="41" y="1125"/>
                    </a:lnTo>
                    <a:lnTo>
                      <a:pt x="28" y="1188"/>
                    </a:lnTo>
                    <a:lnTo>
                      <a:pt x="17" y="1253"/>
                    </a:lnTo>
                    <a:lnTo>
                      <a:pt x="9" y="1317"/>
                    </a:lnTo>
                    <a:lnTo>
                      <a:pt x="4" y="1383"/>
                    </a:lnTo>
                    <a:lnTo>
                      <a:pt x="0" y="1451"/>
                    </a:lnTo>
                    <a:lnTo>
                      <a:pt x="0" y="1518"/>
                    </a:lnTo>
                    <a:lnTo>
                      <a:pt x="2" y="1587"/>
                    </a:lnTo>
                    <a:lnTo>
                      <a:pt x="8" y="1656"/>
                    </a:lnTo>
                    <a:lnTo>
                      <a:pt x="16" y="1727"/>
                    </a:lnTo>
                    <a:lnTo>
                      <a:pt x="26" y="1798"/>
                    </a:lnTo>
                    <a:lnTo>
                      <a:pt x="39" y="1869"/>
                    </a:lnTo>
                    <a:lnTo>
                      <a:pt x="55" y="1942"/>
                    </a:lnTo>
                    <a:lnTo>
                      <a:pt x="74" y="2014"/>
                    </a:lnTo>
                    <a:lnTo>
                      <a:pt x="95" y="2088"/>
                    </a:lnTo>
                    <a:lnTo>
                      <a:pt x="119" y="2162"/>
                    </a:lnTo>
                    <a:lnTo>
                      <a:pt x="137" y="2212"/>
                    </a:lnTo>
                    <a:lnTo>
                      <a:pt x="157" y="2260"/>
                    </a:lnTo>
                    <a:lnTo>
                      <a:pt x="179" y="2307"/>
                    </a:lnTo>
                    <a:lnTo>
                      <a:pt x="202" y="2351"/>
                    </a:lnTo>
                    <a:lnTo>
                      <a:pt x="227" y="2394"/>
                    </a:lnTo>
                    <a:lnTo>
                      <a:pt x="255" y="2435"/>
                    </a:lnTo>
                    <a:lnTo>
                      <a:pt x="283" y="2474"/>
                    </a:lnTo>
                    <a:lnTo>
                      <a:pt x="313" y="2511"/>
                    </a:lnTo>
                    <a:lnTo>
                      <a:pt x="345" y="2547"/>
                    </a:lnTo>
                    <a:lnTo>
                      <a:pt x="379" y="2579"/>
                    </a:lnTo>
                    <a:lnTo>
                      <a:pt x="414" y="2611"/>
                    </a:lnTo>
                    <a:lnTo>
                      <a:pt x="450" y="2641"/>
                    </a:lnTo>
                    <a:lnTo>
                      <a:pt x="489" y="2668"/>
                    </a:lnTo>
                    <a:lnTo>
                      <a:pt x="529" y="2694"/>
                    </a:lnTo>
                    <a:lnTo>
                      <a:pt x="571" y="2718"/>
                    </a:lnTo>
                    <a:lnTo>
                      <a:pt x="614" y="2740"/>
                    </a:lnTo>
                    <a:lnTo>
                      <a:pt x="659" y="2761"/>
                    </a:lnTo>
                    <a:lnTo>
                      <a:pt x="707" y="2778"/>
                    </a:lnTo>
                    <a:lnTo>
                      <a:pt x="755" y="2795"/>
                    </a:lnTo>
                    <a:lnTo>
                      <a:pt x="805" y="2810"/>
                    </a:lnTo>
                    <a:lnTo>
                      <a:pt x="857" y="2822"/>
                    </a:lnTo>
                    <a:lnTo>
                      <a:pt x="911" y="2833"/>
                    </a:lnTo>
                    <a:lnTo>
                      <a:pt x="965" y="2842"/>
                    </a:lnTo>
                    <a:lnTo>
                      <a:pt x="1022" y="2849"/>
                    </a:lnTo>
                    <a:lnTo>
                      <a:pt x="1081" y="2854"/>
                    </a:lnTo>
                    <a:lnTo>
                      <a:pt x="1141" y="2857"/>
                    </a:lnTo>
                    <a:lnTo>
                      <a:pt x="1202" y="2859"/>
                    </a:lnTo>
                    <a:lnTo>
                      <a:pt x="1266" y="2858"/>
                    </a:lnTo>
                    <a:lnTo>
                      <a:pt x="1331" y="2856"/>
                    </a:lnTo>
                    <a:lnTo>
                      <a:pt x="1397" y="2852"/>
                    </a:lnTo>
                    <a:lnTo>
                      <a:pt x="1465" y="2845"/>
                    </a:lnTo>
                    <a:lnTo>
                      <a:pt x="1536" y="2837"/>
                    </a:lnTo>
                    <a:lnTo>
                      <a:pt x="1574" y="2831"/>
                    </a:lnTo>
                    <a:lnTo>
                      <a:pt x="1610" y="2822"/>
                    </a:lnTo>
                    <a:lnTo>
                      <a:pt x="1644" y="2810"/>
                    </a:lnTo>
                    <a:lnTo>
                      <a:pt x="1677" y="2797"/>
                    </a:lnTo>
                    <a:lnTo>
                      <a:pt x="1707" y="2780"/>
                    </a:lnTo>
                    <a:lnTo>
                      <a:pt x="1736" y="2763"/>
                    </a:lnTo>
                    <a:lnTo>
                      <a:pt x="1763" y="2743"/>
                    </a:lnTo>
                    <a:lnTo>
                      <a:pt x="1788" y="2722"/>
                    </a:lnTo>
                    <a:lnTo>
                      <a:pt x="1811" y="2699"/>
                    </a:lnTo>
                    <a:lnTo>
                      <a:pt x="1833" y="2676"/>
                    </a:lnTo>
                    <a:lnTo>
                      <a:pt x="1854" y="2652"/>
                    </a:lnTo>
                    <a:lnTo>
                      <a:pt x="1872" y="2626"/>
                    </a:lnTo>
                    <a:lnTo>
                      <a:pt x="1890" y="2600"/>
                    </a:lnTo>
                    <a:lnTo>
                      <a:pt x="1905" y="2574"/>
                    </a:lnTo>
                    <a:lnTo>
                      <a:pt x="1920" y="2548"/>
                    </a:lnTo>
                    <a:lnTo>
                      <a:pt x="1933" y="2520"/>
                    </a:lnTo>
                    <a:lnTo>
                      <a:pt x="1945" y="2494"/>
                    </a:lnTo>
                    <a:lnTo>
                      <a:pt x="1956" y="2469"/>
                    </a:lnTo>
                    <a:lnTo>
                      <a:pt x="1966" y="2442"/>
                    </a:lnTo>
                    <a:lnTo>
                      <a:pt x="1974" y="2417"/>
                    </a:lnTo>
                    <a:lnTo>
                      <a:pt x="1989" y="2371"/>
                    </a:lnTo>
                    <a:lnTo>
                      <a:pt x="2000" y="2328"/>
                    </a:lnTo>
                    <a:lnTo>
                      <a:pt x="2012" y="2266"/>
                    </a:lnTo>
                    <a:lnTo>
                      <a:pt x="2016" y="2240"/>
                    </a:lnTo>
                    <a:lnTo>
                      <a:pt x="2019" y="2224"/>
                    </a:lnTo>
                    <a:lnTo>
                      <a:pt x="2031" y="2178"/>
                    </a:lnTo>
                    <a:lnTo>
                      <a:pt x="2047" y="2112"/>
                    </a:lnTo>
                    <a:lnTo>
                      <a:pt x="2065" y="2037"/>
                    </a:lnTo>
                    <a:lnTo>
                      <a:pt x="2084" y="1962"/>
                    </a:lnTo>
                    <a:lnTo>
                      <a:pt x="2100" y="1895"/>
                    </a:lnTo>
                    <a:lnTo>
                      <a:pt x="2113" y="1845"/>
                    </a:lnTo>
                    <a:lnTo>
                      <a:pt x="2118" y="1822"/>
                    </a:lnTo>
                    <a:lnTo>
                      <a:pt x="2144" y="1804"/>
                    </a:lnTo>
                    <a:lnTo>
                      <a:pt x="2170" y="1784"/>
                    </a:lnTo>
                    <a:lnTo>
                      <a:pt x="2195" y="1764"/>
                    </a:lnTo>
                    <a:lnTo>
                      <a:pt x="2218" y="1744"/>
                    </a:lnTo>
                    <a:lnTo>
                      <a:pt x="2240" y="1725"/>
                    </a:lnTo>
                    <a:lnTo>
                      <a:pt x="2261" y="1704"/>
                    </a:lnTo>
                    <a:lnTo>
                      <a:pt x="2280" y="1683"/>
                    </a:lnTo>
                    <a:lnTo>
                      <a:pt x="2300" y="1662"/>
                    </a:lnTo>
                    <a:lnTo>
                      <a:pt x="2318" y="1640"/>
                    </a:lnTo>
                    <a:lnTo>
                      <a:pt x="2335" y="1618"/>
                    </a:lnTo>
                    <a:lnTo>
                      <a:pt x="2351" y="1596"/>
                    </a:lnTo>
                    <a:lnTo>
                      <a:pt x="2366" y="1574"/>
                    </a:lnTo>
                    <a:lnTo>
                      <a:pt x="2380" y="1552"/>
                    </a:lnTo>
                    <a:lnTo>
                      <a:pt x="2393" y="1529"/>
                    </a:lnTo>
                    <a:lnTo>
                      <a:pt x="2405" y="1507"/>
                    </a:lnTo>
                    <a:lnTo>
                      <a:pt x="2417" y="1484"/>
                    </a:lnTo>
                    <a:lnTo>
                      <a:pt x="2427" y="1461"/>
                    </a:lnTo>
                    <a:lnTo>
                      <a:pt x="2437" y="1438"/>
                    </a:lnTo>
                    <a:lnTo>
                      <a:pt x="2446" y="1415"/>
                    </a:lnTo>
                    <a:lnTo>
                      <a:pt x="2455" y="1392"/>
                    </a:lnTo>
                    <a:lnTo>
                      <a:pt x="2461" y="1369"/>
                    </a:lnTo>
                    <a:lnTo>
                      <a:pt x="2469" y="1345"/>
                    </a:lnTo>
                    <a:lnTo>
                      <a:pt x="2474" y="1322"/>
                    </a:lnTo>
                    <a:lnTo>
                      <a:pt x="2480" y="1298"/>
                    </a:lnTo>
                    <a:lnTo>
                      <a:pt x="2484" y="1275"/>
                    </a:lnTo>
                    <a:lnTo>
                      <a:pt x="2488" y="1252"/>
                    </a:lnTo>
                    <a:lnTo>
                      <a:pt x="2491" y="1227"/>
                    </a:lnTo>
                    <a:lnTo>
                      <a:pt x="2494" y="1204"/>
                    </a:lnTo>
                    <a:lnTo>
                      <a:pt x="2495" y="1180"/>
                    </a:lnTo>
                    <a:lnTo>
                      <a:pt x="2497" y="1157"/>
                    </a:lnTo>
                    <a:lnTo>
                      <a:pt x="2497" y="1134"/>
                    </a:lnTo>
                    <a:lnTo>
                      <a:pt x="2499" y="1111"/>
                    </a:lnTo>
                    <a:lnTo>
                      <a:pt x="2497" y="1075"/>
                    </a:lnTo>
                    <a:lnTo>
                      <a:pt x="2495" y="1040"/>
                    </a:lnTo>
                    <a:lnTo>
                      <a:pt x="2493" y="1005"/>
                    </a:lnTo>
                    <a:lnTo>
                      <a:pt x="2489" y="971"/>
                    </a:lnTo>
                    <a:lnTo>
                      <a:pt x="2484" y="937"/>
                    </a:lnTo>
                    <a:lnTo>
                      <a:pt x="2479" y="903"/>
                    </a:lnTo>
                    <a:lnTo>
                      <a:pt x="2472" y="870"/>
                    </a:lnTo>
                    <a:lnTo>
                      <a:pt x="2466" y="838"/>
                    </a:lnTo>
                    <a:lnTo>
                      <a:pt x="2457" y="806"/>
                    </a:lnTo>
                    <a:lnTo>
                      <a:pt x="2449" y="774"/>
                    </a:lnTo>
                    <a:lnTo>
                      <a:pt x="2440" y="745"/>
                    </a:lnTo>
                    <a:lnTo>
                      <a:pt x="2432" y="715"/>
                    </a:lnTo>
                    <a:lnTo>
                      <a:pt x="2412" y="659"/>
                    </a:lnTo>
                    <a:lnTo>
                      <a:pt x="2392" y="606"/>
                    </a:lnTo>
                    <a:lnTo>
                      <a:pt x="2372" y="559"/>
                    </a:lnTo>
                    <a:lnTo>
                      <a:pt x="2354" y="516"/>
                    </a:lnTo>
                    <a:lnTo>
                      <a:pt x="2335" y="478"/>
                    </a:lnTo>
                    <a:lnTo>
                      <a:pt x="2319" y="446"/>
                    </a:lnTo>
                    <a:lnTo>
                      <a:pt x="2295" y="401"/>
                    </a:lnTo>
                    <a:lnTo>
                      <a:pt x="2284" y="383"/>
                    </a:lnTo>
                    <a:lnTo>
                      <a:pt x="2285" y="385"/>
                    </a:lnTo>
                    <a:lnTo>
                      <a:pt x="2276" y="369"/>
                    </a:lnTo>
                    <a:lnTo>
                      <a:pt x="2266" y="355"/>
                    </a:lnTo>
                    <a:lnTo>
                      <a:pt x="2256" y="340"/>
                    </a:lnTo>
                    <a:lnTo>
                      <a:pt x="2246" y="325"/>
                    </a:lnTo>
                    <a:lnTo>
                      <a:pt x="2234" y="311"/>
                    </a:lnTo>
                    <a:lnTo>
                      <a:pt x="2223" y="297"/>
                    </a:lnTo>
                    <a:lnTo>
                      <a:pt x="2210" y="282"/>
                    </a:lnTo>
                    <a:lnTo>
                      <a:pt x="2198" y="269"/>
                    </a:lnTo>
                    <a:lnTo>
                      <a:pt x="2170" y="243"/>
                    </a:lnTo>
                    <a:lnTo>
                      <a:pt x="2140" y="218"/>
                    </a:lnTo>
                    <a:lnTo>
                      <a:pt x="2108" y="194"/>
                    </a:lnTo>
                    <a:lnTo>
                      <a:pt x="2075" y="171"/>
                    </a:lnTo>
                    <a:lnTo>
                      <a:pt x="2039" y="149"/>
                    </a:lnTo>
                    <a:lnTo>
                      <a:pt x="2002" y="129"/>
                    </a:lnTo>
                    <a:lnTo>
                      <a:pt x="1962" y="109"/>
                    </a:lnTo>
                    <a:lnTo>
                      <a:pt x="1922" y="92"/>
                    </a:lnTo>
                    <a:lnTo>
                      <a:pt x="1879" y="75"/>
                    </a:lnTo>
                    <a:lnTo>
                      <a:pt x="1835" y="60"/>
                    </a:lnTo>
                    <a:lnTo>
                      <a:pt x="1789" y="47"/>
                    </a:lnTo>
                    <a:lnTo>
                      <a:pt x="1742" y="36"/>
                    </a:lnTo>
                    <a:lnTo>
                      <a:pt x="1707" y="28"/>
                    </a:lnTo>
                    <a:lnTo>
                      <a:pt x="1672" y="21"/>
                    </a:lnTo>
                    <a:lnTo>
                      <a:pt x="1635" y="15"/>
                    </a:lnTo>
                    <a:lnTo>
                      <a:pt x="1600" y="10"/>
                    </a:lnTo>
                    <a:lnTo>
                      <a:pt x="1564" y="7"/>
                    </a:lnTo>
                    <a:lnTo>
                      <a:pt x="1528" y="4"/>
                    </a:lnTo>
                    <a:lnTo>
                      <a:pt x="1492" y="2"/>
                    </a:lnTo>
                    <a:lnTo>
                      <a:pt x="1457" y="0"/>
                    </a:lnTo>
                    <a:lnTo>
                      <a:pt x="1421" y="0"/>
                    </a:lnTo>
                    <a:lnTo>
                      <a:pt x="1384" y="0"/>
                    </a:lnTo>
                    <a:lnTo>
                      <a:pt x="1348" y="3"/>
                    </a:lnTo>
                    <a:lnTo>
                      <a:pt x="1313" y="5"/>
                    </a:lnTo>
                    <a:lnTo>
                      <a:pt x="1277" y="8"/>
                    </a:lnTo>
                    <a:lnTo>
                      <a:pt x="1242" y="13"/>
                    </a:lnTo>
                    <a:lnTo>
                      <a:pt x="1206" y="17"/>
                    </a:lnTo>
                    <a:lnTo>
                      <a:pt x="1170" y="24"/>
                    </a:lnTo>
                    <a:lnTo>
                      <a:pt x="1135" y="30"/>
                    </a:lnTo>
                    <a:lnTo>
                      <a:pt x="1101" y="38"/>
                    </a:lnTo>
                    <a:lnTo>
                      <a:pt x="1067" y="47"/>
                    </a:lnTo>
                    <a:lnTo>
                      <a:pt x="1033" y="55"/>
                    </a:lnTo>
                    <a:lnTo>
                      <a:pt x="999" y="65"/>
                    </a:lnTo>
                    <a:lnTo>
                      <a:pt x="966" y="76"/>
                    </a:lnTo>
                    <a:lnTo>
                      <a:pt x="934" y="88"/>
                    </a:lnTo>
                    <a:lnTo>
                      <a:pt x="901" y="101"/>
                    </a:lnTo>
                    <a:lnTo>
                      <a:pt x="869" y="115"/>
                    </a:lnTo>
                    <a:lnTo>
                      <a:pt x="837" y="129"/>
                    </a:lnTo>
                    <a:lnTo>
                      <a:pt x="806" y="143"/>
                    </a:lnTo>
                    <a:lnTo>
                      <a:pt x="776" y="160"/>
                    </a:lnTo>
                    <a:lnTo>
                      <a:pt x="746" y="176"/>
                    </a:lnTo>
                    <a:lnTo>
                      <a:pt x="718" y="194"/>
                    </a:lnTo>
                    <a:lnTo>
                      <a:pt x="689" y="212"/>
                    </a:lnTo>
                    <a:lnTo>
                      <a:pt x="662" y="231"/>
                    </a:lnTo>
                    <a:close/>
                    <a:moveTo>
                      <a:pt x="163" y="2147"/>
                    </a:moveTo>
                    <a:lnTo>
                      <a:pt x="140" y="2075"/>
                    </a:lnTo>
                    <a:lnTo>
                      <a:pt x="119" y="2003"/>
                    </a:lnTo>
                    <a:lnTo>
                      <a:pt x="100" y="1933"/>
                    </a:lnTo>
                    <a:lnTo>
                      <a:pt x="85" y="1862"/>
                    </a:lnTo>
                    <a:lnTo>
                      <a:pt x="73" y="1793"/>
                    </a:lnTo>
                    <a:lnTo>
                      <a:pt x="62" y="1723"/>
                    </a:lnTo>
                    <a:lnTo>
                      <a:pt x="54" y="1655"/>
                    </a:lnTo>
                    <a:lnTo>
                      <a:pt x="50" y="1587"/>
                    </a:lnTo>
                    <a:lnTo>
                      <a:pt x="46" y="1520"/>
                    </a:lnTo>
                    <a:lnTo>
                      <a:pt x="47" y="1455"/>
                    </a:lnTo>
                    <a:lnTo>
                      <a:pt x="50" y="1390"/>
                    </a:lnTo>
                    <a:lnTo>
                      <a:pt x="55" y="1325"/>
                    </a:lnTo>
                    <a:lnTo>
                      <a:pt x="63" y="1261"/>
                    </a:lnTo>
                    <a:lnTo>
                      <a:pt x="74" y="1199"/>
                    </a:lnTo>
                    <a:lnTo>
                      <a:pt x="87" y="1137"/>
                    </a:lnTo>
                    <a:lnTo>
                      <a:pt x="102" y="1077"/>
                    </a:lnTo>
                    <a:lnTo>
                      <a:pt x="120" y="1018"/>
                    </a:lnTo>
                    <a:lnTo>
                      <a:pt x="141" y="959"/>
                    </a:lnTo>
                    <a:lnTo>
                      <a:pt x="164" y="901"/>
                    </a:lnTo>
                    <a:lnTo>
                      <a:pt x="189" y="845"/>
                    </a:lnTo>
                    <a:lnTo>
                      <a:pt x="217" y="791"/>
                    </a:lnTo>
                    <a:lnTo>
                      <a:pt x="248" y="736"/>
                    </a:lnTo>
                    <a:lnTo>
                      <a:pt x="281" y="683"/>
                    </a:lnTo>
                    <a:lnTo>
                      <a:pt x="316" y="631"/>
                    </a:lnTo>
                    <a:lnTo>
                      <a:pt x="355" y="582"/>
                    </a:lnTo>
                    <a:lnTo>
                      <a:pt x="395" y="533"/>
                    </a:lnTo>
                    <a:lnTo>
                      <a:pt x="438" y="486"/>
                    </a:lnTo>
                    <a:lnTo>
                      <a:pt x="483" y="439"/>
                    </a:lnTo>
                    <a:lnTo>
                      <a:pt x="530" y="394"/>
                    </a:lnTo>
                    <a:lnTo>
                      <a:pt x="580" y="351"/>
                    </a:lnTo>
                    <a:lnTo>
                      <a:pt x="633" y="309"/>
                    </a:lnTo>
                    <a:lnTo>
                      <a:pt x="688" y="268"/>
                    </a:lnTo>
                    <a:lnTo>
                      <a:pt x="714" y="251"/>
                    </a:lnTo>
                    <a:lnTo>
                      <a:pt x="742" y="233"/>
                    </a:lnTo>
                    <a:lnTo>
                      <a:pt x="770" y="216"/>
                    </a:lnTo>
                    <a:lnTo>
                      <a:pt x="799" y="200"/>
                    </a:lnTo>
                    <a:lnTo>
                      <a:pt x="828" y="185"/>
                    </a:lnTo>
                    <a:lnTo>
                      <a:pt x="858" y="171"/>
                    </a:lnTo>
                    <a:lnTo>
                      <a:pt x="889" y="156"/>
                    </a:lnTo>
                    <a:lnTo>
                      <a:pt x="919" y="143"/>
                    </a:lnTo>
                    <a:lnTo>
                      <a:pt x="950" y="131"/>
                    </a:lnTo>
                    <a:lnTo>
                      <a:pt x="982" y="120"/>
                    </a:lnTo>
                    <a:lnTo>
                      <a:pt x="1014" y="109"/>
                    </a:lnTo>
                    <a:lnTo>
                      <a:pt x="1047" y="99"/>
                    </a:lnTo>
                    <a:lnTo>
                      <a:pt x="1079" y="90"/>
                    </a:lnTo>
                    <a:lnTo>
                      <a:pt x="1112" y="83"/>
                    </a:lnTo>
                    <a:lnTo>
                      <a:pt x="1146" y="75"/>
                    </a:lnTo>
                    <a:lnTo>
                      <a:pt x="1180" y="68"/>
                    </a:lnTo>
                    <a:lnTo>
                      <a:pt x="1213" y="63"/>
                    </a:lnTo>
                    <a:lnTo>
                      <a:pt x="1248" y="59"/>
                    </a:lnTo>
                    <a:lnTo>
                      <a:pt x="1282" y="54"/>
                    </a:lnTo>
                    <a:lnTo>
                      <a:pt x="1316" y="51"/>
                    </a:lnTo>
                    <a:lnTo>
                      <a:pt x="1351" y="49"/>
                    </a:lnTo>
                    <a:lnTo>
                      <a:pt x="1387" y="48"/>
                    </a:lnTo>
                    <a:lnTo>
                      <a:pt x="1421" y="47"/>
                    </a:lnTo>
                    <a:lnTo>
                      <a:pt x="1456" y="47"/>
                    </a:lnTo>
                    <a:lnTo>
                      <a:pt x="1491" y="48"/>
                    </a:lnTo>
                    <a:lnTo>
                      <a:pt x="1525" y="50"/>
                    </a:lnTo>
                    <a:lnTo>
                      <a:pt x="1560" y="53"/>
                    </a:lnTo>
                    <a:lnTo>
                      <a:pt x="1595" y="56"/>
                    </a:lnTo>
                    <a:lnTo>
                      <a:pt x="1629" y="61"/>
                    </a:lnTo>
                    <a:lnTo>
                      <a:pt x="1663" y="66"/>
                    </a:lnTo>
                    <a:lnTo>
                      <a:pt x="1698" y="73"/>
                    </a:lnTo>
                    <a:lnTo>
                      <a:pt x="1732" y="81"/>
                    </a:lnTo>
                    <a:lnTo>
                      <a:pt x="1776" y="92"/>
                    </a:lnTo>
                    <a:lnTo>
                      <a:pt x="1820" y="105"/>
                    </a:lnTo>
                    <a:lnTo>
                      <a:pt x="1861" y="118"/>
                    </a:lnTo>
                    <a:lnTo>
                      <a:pt x="1902" y="133"/>
                    </a:lnTo>
                    <a:lnTo>
                      <a:pt x="1940" y="151"/>
                    </a:lnTo>
                    <a:lnTo>
                      <a:pt x="1978" y="168"/>
                    </a:lnTo>
                    <a:lnTo>
                      <a:pt x="2013" y="187"/>
                    </a:lnTo>
                    <a:lnTo>
                      <a:pt x="2047" y="208"/>
                    </a:lnTo>
                    <a:lnTo>
                      <a:pt x="2079" y="229"/>
                    </a:lnTo>
                    <a:lnTo>
                      <a:pt x="2108" y="252"/>
                    </a:lnTo>
                    <a:lnTo>
                      <a:pt x="2137" y="276"/>
                    </a:lnTo>
                    <a:lnTo>
                      <a:pt x="2162" y="300"/>
                    </a:lnTo>
                    <a:lnTo>
                      <a:pt x="2186" y="325"/>
                    </a:lnTo>
                    <a:lnTo>
                      <a:pt x="2208" y="352"/>
                    </a:lnTo>
                    <a:lnTo>
                      <a:pt x="2218" y="366"/>
                    </a:lnTo>
                    <a:lnTo>
                      <a:pt x="2227" y="379"/>
                    </a:lnTo>
                    <a:lnTo>
                      <a:pt x="2235" y="393"/>
                    </a:lnTo>
                    <a:lnTo>
                      <a:pt x="2244" y="408"/>
                    </a:lnTo>
                    <a:lnTo>
                      <a:pt x="2245" y="409"/>
                    </a:lnTo>
                    <a:lnTo>
                      <a:pt x="2254" y="425"/>
                    </a:lnTo>
                    <a:lnTo>
                      <a:pt x="2274" y="458"/>
                    </a:lnTo>
                    <a:lnTo>
                      <a:pt x="2286" y="481"/>
                    </a:lnTo>
                    <a:lnTo>
                      <a:pt x="2300" y="509"/>
                    </a:lnTo>
                    <a:lnTo>
                      <a:pt x="2314" y="538"/>
                    </a:lnTo>
                    <a:lnTo>
                      <a:pt x="2330" y="572"/>
                    </a:lnTo>
                    <a:lnTo>
                      <a:pt x="2346" y="608"/>
                    </a:lnTo>
                    <a:lnTo>
                      <a:pt x="2361" y="648"/>
                    </a:lnTo>
                    <a:lnTo>
                      <a:pt x="2377" y="690"/>
                    </a:lnTo>
                    <a:lnTo>
                      <a:pt x="2392" y="735"/>
                    </a:lnTo>
                    <a:lnTo>
                      <a:pt x="2406" y="781"/>
                    </a:lnTo>
                    <a:lnTo>
                      <a:pt x="2420" y="829"/>
                    </a:lnTo>
                    <a:lnTo>
                      <a:pt x="2432" y="880"/>
                    </a:lnTo>
                    <a:lnTo>
                      <a:pt x="2442" y="931"/>
                    </a:lnTo>
                    <a:lnTo>
                      <a:pt x="2449" y="985"/>
                    </a:lnTo>
                    <a:lnTo>
                      <a:pt x="2454" y="1039"/>
                    </a:lnTo>
                    <a:lnTo>
                      <a:pt x="2456" y="1095"/>
                    </a:lnTo>
                    <a:lnTo>
                      <a:pt x="2455" y="1149"/>
                    </a:lnTo>
                    <a:lnTo>
                      <a:pt x="2450" y="1207"/>
                    </a:lnTo>
                    <a:lnTo>
                      <a:pt x="2443" y="1263"/>
                    </a:lnTo>
                    <a:lnTo>
                      <a:pt x="2431" y="1318"/>
                    </a:lnTo>
                    <a:lnTo>
                      <a:pt x="2414" y="1376"/>
                    </a:lnTo>
                    <a:lnTo>
                      <a:pt x="2392" y="1430"/>
                    </a:lnTo>
                    <a:lnTo>
                      <a:pt x="2366" y="1486"/>
                    </a:lnTo>
                    <a:lnTo>
                      <a:pt x="2334" y="1540"/>
                    </a:lnTo>
                    <a:lnTo>
                      <a:pt x="2297" y="1593"/>
                    </a:lnTo>
                    <a:lnTo>
                      <a:pt x="2254" y="1644"/>
                    </a:lnTo>
                    <a:lnTo>
                      <a:pt x="2204" y="1695"/>
                    </a:lnTo>
                    <a:lnTo>
                      <a:pt x="2148" y="1743"/>
                    </a:lnTo>
                    <a:lnTo>
                      <a:pt x="2084" y="1789"/>
                    </a:lnTo>
                    <a:lnTo>
                      <a:pt x="2076" y="1795"/>
                    </a:lnTo>
                    <a:lnTo>
                      <a:pt x="1970" y="2233"/>
                    </a:lnTo>
                    <a:lnTo>
                      <a:pt x="1967" y="2257"/>
                    </a:lnTo>
                    <a:lnTo>
                      <a:pt x="1955" y="2316"/>
                    </a:lnTo>
                    <a:lnTo>
                      <a:pt x="1945" y="2356"/>
                    </a:lnTo>
                    <a:lnTo>
                      <a:pt x="1932" y="2401"/>
                    </a:lnTo>
                    <a:lnTo>
                      <a:pt x="1923" y="2424"/>
                    </a:lnTo>
                    <a:lnTo>
                      <a:pt x="1914" y="2448"/>
                    </a:lnTo>
                    <a:lnTo>
                      <a:pt x="1904" y="2472"/>
                    </a:lnTo>
                    <a:lnTo>
                      <a:pt x="1893" y="2496"/>
                    </a:lnTo>
                    <a:lnTo>
                      <a:pt x="1881" y="2521"/>
                    </a:lnTo>
                    <a:lnTo>
                      <a:pt x="1868" y="2547"/>
                    </a:lnTo>
                    <a:lnTo>
                      <a:pt x="1854" y="2571"/>
                    </a:lnTo>
                    <a:lnTo>
                      <a:pt x="1837" y="2595"/>
                    </a:lnTo>
                    <a:lnTo>
                      <a:pt x="1820" y="2619"/>
                    </a:lnTo>
                    <a:lnTo>
                      <a:pt x="1802" y="2641"/>
                    </a:lnTo>
                    <a:lnTo>
                      <a:pt x="1781" y="2663"/>
                    </a:lnTo>
                    <a:lnTo>
                      <a:pt x="1760" y="2684"/>
                    </a:lnTo>
                    <a:lnTo>
                      <a:pt x="1737" y="2703"/>
                    </a:lnTo>
                    <a:lnTo>
                      <a:pt x="1712" y="2722"/>
                    </a:lnTo>
                    <a:lnTo>
                      <a:pt x="1686" y="2739"/>
                    </a:lnTo>
                    <a:lnTo>
                      <a:pt x="1659" y="2753"/>
                    </a:lnTo>
                    <a:lnTo>
                      <a:pt x="1629" y="2766"/>
                    </a:lnTo>
                    <a:lnTo>
                      <a:pt x="1597" y="2777"/>
                    </a:lnTo>
                    <a:lnTo>
                      <a:pt x="1564" y="2785"/>
                    </a:lnTo>
                    <a:lnTo>
                      <a:pt x="1529" y="2791"/>
                    </a:lnTo>
                    <a:lnTo>
                      <a:pt x="1462" y="2799"/>
                    </a:lnTo>
                    <a:lnTo>
                      <a:pt x="1396" y="2804"/>
                    </a:lnTo>
                    <a:lnTo>
                      <a:pt x="1332" y="2809"/>
                    </a:lnTo>
                    <a:lnTo>
                      <a:pt x="1269" y="2811"/>
                    </a:lnTo>
                    <a:lnTo>
                      <a:pt x="1208" y="2812"/>
                    </a:lnTo>
                    <a:lnTo>
                      <a:pt x="1149" y="2811"/>
                    </a:lnTo>
                    <a:lnTo>
                      <a:pt x="1090" y="2808"/>
                    </a:lnTo>
                    <a:lnTo>
                      <a:pt x="1033" y="2803"/>
                    </a:lnTo>
                    <a:lnTo>
                      <a:pt x="979" y="2797"/>
                    </a:lnTo>
                    <a:lnTo>
                      <a:pt x="926" y="2788"/>
                    </a:lnTo>
                    <a:lnTo>
                      <a:pt x="874" y="2778"/>
                    </a:lnTo>
                    <a:lnTo>
                      <a:pt x="824" y="2766"/>
                    </a:lnTo>
                    <a:lnTo>
                      <a:pt x="776" y="2752"/>
                    </a:lnTo>
                    <a:lnTo>
                      <a:pt x="729" y="2736"/>
                    </a:lnTo>
                    <a:lnTo>
                      <a:pt x="684" y="2719"/>
                    </a:lnTo>
                    <a:lnTo>
                      <a:pt x="640" y="2699"/>
                    </a:lnTo>
                    <a:lnTo>
                      <a:pt x="598" y="2678"/>
                    </a:lnTo>
                    <a:lnTo>
                      <a:pt x="557" y="2655"/>
                    </a:lnTo>
                    <a:lnTo>
                      <a:pt x="519" y="2631"/>
                    </a:lnTo>
                    <a:lnTo>
                      <a:pt x="482" y="2605"/>
                    </a:lnTo>
                    <a:lnTo>
                      <a:pt x="446" y="2576"/>
                    </a:lnTo>
                    <a:lnTo>
                      <a:pt x="413" y="2545"/>
                    </a:lnTo>
                    <a:lnTo>
                      <a:pt x="380" y="2514"/>
                    </a:lnTo>
                    <a:lnTo>
                      <a:pt x="349" y="2481"/>
                    </a:lnTo>
                    <a:lnTo>
                      <a:pt x="321" y="2446"/>
                    </a:lnTo>
                    <a:lnTo>
                      <a:pt x="293" y="2408"/>
                    </a:lnTo>
                    <a:lnTo>
                      <a:pt x="267" y="2369"/>
                    </a:lnTo>
                    <a:lnTo>
                      <a:pt x="243" y="2328"/>
                    </a:lnTo>
                    <a:lnTo>
                      <a:pt x="221" y="2285"/>
                    </a:lnTo>
                    <a:lnTo>
                      <a:pt x="200" y="2241"/>
                    </a:lnTo>
                    <a:lnTo>
                      <a:pt x="180" y="2195"/>
                    </a:lnTo>
                    <a:lnTo>
                      <a:pt x="163" y="214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3" name="Freeform 431"/>
              <p:cNvSpPr>
                <a:spLocks/>
              </p:cNvSpPr>
              <p:nvPr/>
            </p:nvSpPr>
            <p:spPr bwMode="auto">
              <a:xfrm>
                <a:off x="3612" y="3720"/>
                <a:ext cx="22" cy="180"/>
              </a:xfrm>
              <a:custGeom>
                <a:avLst/>
                <a:gdLst/>
                <a:ahLst/>
                <a:cxnLst>
                  <a:cxn ang="0">
                    <a:pos x="201" y="1501"/>
                  </a:cxn>
                  <a:cxn ang="0">
                    <a:pos x="196" y="1525"/>
                  </a:cxn>
                  <a:cxn ang="0">
                    <a:pos x="188" y="1548"/>
                  </a:cxn>
                  <a:cxn ang="0">
                    <a:pos x="177" y="1569"/>
                  </a:cxn>
                  <a:cxn ang="0">
                    <a:pos x="164" y="1586"/>
                  </a:cxn>
                  <a:cxn ang="0">
                    <a:pos x="148" y="1600"/>
                  </a:cxn>
                  <a:cxn ang="0">
                    <a:pos x="130" y="1609"/>
                  </a:cxn>
                  <a:cxn ang="0">
                    <a:pos x="111" y="1615"/>
                  </a:cxn>
                  <a:cxn ang="0">
                    <a:pos x="90" y="1615"/>
                  </a:cxn>
                  <a:cxn ang="0">
                    <a:pos x="70" y="1609"/>
                  </a:cxn>
                  <a:cxn ang="0">
                    <a:pos x="52" y="1600"/>
                  </a:cxn>
                  <a:cxn ang="0">
                    <a:pos x="36" y="1586"/>
                  </a:cxn>
                  <a:cxn ang="0">
                    <a:pos x="22" y="1569"/>
                  </a:cxn>
                  <a:cxn ang="0">
                    <a:pos x="12" y="1548"/>
                  </a:cxn>
                  <a:cxn ang="0">
                    <a:pos x="4" y="1525"/>
                  </a:cxn>
                  <a:cxn ang="0">
                    <a:pos x="0" y="1501"/>
                  </a:cxn>
                  <a:cxn ang="0">
                    <a:pos x="0" y="127"/>
                  </a:cxn>
                  <a:cxn ang="0">
                    <a:pos x="1" y="102"/>
                  </a:cxn>
                  <a:cxn ang="0">
                    <a:pos x="7" y="77"/>
                  </a:cxn>
                  <a:cxn ang="0">
                    <a:pos x="16" y="55"/>
                  </a:cxn>
                  <a:cxn ang="0">
                    <a:pos x="28" y="37"/>
                  </a:cxn>
                  <a:cxn ang="0">
                    <a:pos x="44" y="21"/>
                  </a:cxn>
                  <a:cxn ang="0">
                    <a:pos x="61" y="9"/>
                  </a:cxn>
                  <a:cxn ang="0">
                    <a:pos x="80" y="2"/>
                  </a:cxn>
                  <a:cxn ang="0">
                    <a:pos x="100" y="0"/>
                  </a:cxn>
                  <a:cxn ang="0">
                    <a:pos x="120" y="2"/>
                  </a:cxn>
                  <a:cxn ang="0">
                    <a:pos x="139" y="9"/>
                  </a:cxn>
                  <a:cxn ang="0">
                    <a:pos x="157" y="21"/>
                  </a:cxn>
                  <a:cxn ang="0">
                    <a:pos x="171" y="37"/>
                  </a:cxn>
                  <a:cxn ang="0">
                    <a:pos x="183" y="55"/>
                  </a:cxn>
                  <a:cxn ang="0">
                    <a:pos x="193" y="77"/>
                  </a:cxn>
                  <a:cxn ang="0">
                    <a:pos x="198" y="102"/>
                  </a:cxn>
                  <a:cxn ang="0">
                    <a:pos x="201" y="127"/>
                  </a:cxn>
                </a:cxnLst>
                <a:rect l="0" t="0" r="r" b="b"/>
                <a:pathLst>
                  <a:path w="201" h="1615">
                    <a:moveTo>
                      <a:pt x="201" y="1488"/>
                    </a:moveTo>
                    <a:lnTo>
                      <a:pt x="201" y="1501"/>
                    </a:lnTo>
                    <a:lnTo>
                      <a:pt x="198" y="1513"/>
                    </a:lnTo>
                    <a:lnTo>
                      <a:pt x="196" y="1525"/>
                    </a:lnTo>
                    <a:lnTo>
                      <a:pt x="193" y="1537"/>
                    </a:lnTo>
                    <a:lnTo>
                      <a:pt x="188" y="1548"/>
                    </a:lnTo>
                    <a:lnTo>
                      <a:pt x="183" y="1559"/>
                    </a:lnTo>
                    <a:lnTo>
                      <a:pt x="177" y="1569"/>
                    </a:lnTo>
                    <a:lnTo>
                      <a:pt x="171" y="1578"/>
                    </a:lnTo>
                    <a:lnTo>
                      <a:pt x="164" y="1586"/>
                    </a:lnTo>
                    <a:lnTo>
                      <a:pt x="157" y="1593"/>
                    </a:lnTo>
                    <a:lnTo>
                      <a:pt x="148" y="1600"/>
                    </a:lnTo>
                    <a:lnTo>
                      <a:pt x="139" y="1605"/>
                    </a:lnTo>
                    <a:lnTo>
                      <a:pt x="130" y="1609"/>
                    </a:lnTo>
                    <a:lnTo>
                      <a:pt x="120" y="1613"/>
                    </a:lnTo>
                    <a:lnTo>
                      <a:pt x="111" y="1615"/>
                    </a:lnTo>
                    <a:lnTo>
                      <a:pt x="100" y="1615"/>
                    </a:lnTo>
                    <a:lnTo>
                      <a:pt x="90" y="1615"/>
                    </a:lnTo>
                    <a:lnTo>
                      <a:pt x="80" y="1613"/>
                    </a:lnTo>
                    <a:lnTo>
                      <a:pt x="70" y="1609"/>
                    </a:lnTo>
                    <a:lnTo>
                      <a:pt x="61" y="1605"/>
                    </a:lnTo>
                    <a:lnTo>
                      <a:pt x="52" y="1600"/>
                    </a:lnTo>
                    <a:lnTo>
                      <a:pt x="44" y="1593"/>
                    </a:lnTo>
                    <a:lnTo>
                      <a:pt x="36" y="1586"/>
                    </a:lnTo>
                    <a:lnTo>
                      <a:pt x="28" y="1578"/>
                    </a:lnTo>
                    <a:lnTo>
                      <a:pt x="22" y="1569"/>
                    </a:lnTo>
                    <a:lnTo>
                      <a:pt x="16" y="1559"/>
                    </a:lnTo>
                    <a:lnTo>
                      <a:pt x="12" y="1548"/>
                    </a:lnTo>
                    <a:lnTo>
                      <a:pt x="7" y="1537"/>
                    </a:lnTo>
                    <a:lnTo>
                      <a:pt x="4" y="1525"/>
                    </a:lnTo>
                    <a:lnTo>
                      <a:pt x="1" y="1513"/>
                    </a:lnTo>
                    <a:lnTo>
                      <a:pt x="0" y="1501"/>
                    </a:lnTo>
                    <a:lnTo>
                      <a:pt x="0" y="1488"/>
                    </a:lnTo>
                    <a:lnTo>
                      <a:pt x="0" y="127"/>
                    </a:lnTo>
                    <a:lnTo>
                      <a:pt x="0" y="114"/>
                    </a:lnTo>
                    <a:lnTo>
                      <a:pt x="1" y="102"/>
                    </a:lnTo>
                    <a:lnTo>
                      <a:pt x="4" y="90"/>
                    </a:lnTo>
                    <a:lnTo>
                      <a:pt x="7" y="77"/>
                    </a:lnTo>
                    <a:lnTo>
                      <a:pt x="12" y="66"/>
                    </a:lnTo>
                    <a:lnTo>
                      <a:pt x="16" y="55"/>
                    </a:lnTo>
                    <a:lnTo>
                      <a:pt x="22" y="46"/>
                    </a:lnTo>
                    <a:lnTo>
                      <a:pt x="28" y="37"/>
                    </a:lnTo>
                    <a:lnTo>
                      <a:pt x="36" y="28"/>
                    </a:lnTo>
                    <a:lnTo>
                      <a:pt x="44" y="21"/>
                    </a:lnTo>
                    <a:lnTo>
                      <a:pt x="52" y="15"/>
                    </a:lnTo>
                    <a:lnTo>
                      <a:pt x="61" y="9"/>
                    </a:lnTo>
                    <a:lnTo>
                      <a:pt x="70" y="5"/>
                    </a:lnTo>
                    <a:lnTo>
                      <a:pt x="80" y="2"/>
                    </a:lnTo>
                    <a:lnTo>
                      <a:pt x="90" y="0"/>
                    </a:lnTo>
                    <a:lnTo>
                      <a:pt x="100" y="0"/>
                    </a:lnTo>
                    <a:lnTo>
                      <a:pt x="111" y="0"/>
                    </a:lnTo>
                    <a:lnTo>
                      <a:pt x="120" y="2"/>
                    </a:lnTo>
                    <a:lnTo>
                      <a:pt x="130" y="5"/>
                    </a:lnTo>
                    <a:lnTo>
                      <a:pt x="139" y="9"/>
                    </a:lnTo>
                    <a:lnTo>
                      <a:pt x="148" y="15"/>
                    </a:lnTo>
                    <a:lnTo>
                      <a:pt x="157" y="21"/>
                    </a:lnTo>
                    <a:lnTo>
                      <a:pt x="164" y="28"/>
                    </a:lnTo>
                    <a:lnTo>
                      <a:pt x="171" y="37"/>
                    </a:lnTo>
                    <a:lnTo>
                      <a:pt x="177" y="46"/>
                    </a:lnTo>
                    <a:lnTo>
                      <a:pt x="183" y="55"/>
                    </a:lnTo>
                    <a:lnTo>
                      <a:pt x="188" y="66"/>
                    </a:lnTo>
                    <a:lnTo>
                      <a:pt x="193" y="77"/>
                    </a:lnTo>
                    <a:lnTo>
                      <a:pt x="196" y="90"/>
                    </a:lnTo>
                    <a:lnTo>
                      <a:pt x="198" y="102"/>
                    </a:lnTo>
                    <a:lnTo>
                      <a:pt x="201" y="114"/>
                    </a:lnTo>
                    <a:lnTo>
                      <a:pt x="201" y="127"/>
                    </a:lnTo>
                    <a:lnTo>
                      <a:pt x="201" y="1488"/>
                    </a:lnTo>
                    <a:close/>
                  </a:path>
                </a:pathLst>
              </a:custGeom>
              <a:solidFill>
                <a:srgbClr val="BE74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4" name="Freeform 432"/>
              <p:cNvSpPr>
                <a:spLocks noEditPoints="1"/>
              </p:cNvSpPr>
              <p:nvPr/>
            </p:nvSpPr>
            <p:spPr bwMode="auto">
              <a:xfrm>
                <a:off x="3609" y="3718"/>
                <a:ext cx="27" cy="184"/>
              </a:xfrm>
              <a:custGeom>
                <a:avLst/>
                <a:gdLst/>
                <a:ahLst/>
                <a:cxnLst>
                  <a:cxn ang="0">
                    <a:pos x="1" y="1526"/>
                  </a:cxn>
                  <a:cxn ang="0">
                    <a:pos x="10" y="1568"/>
                  </a:cxn>
                  <a:cxn ang="0">
                    <a:pos x="27" y="1605"/>
                  </a:cxn>
                  <a:cxn ang="0">
                    <a:pos x="53" y="1636"/>
                  </a:cxn>
                  <a:cxn ang="0">
                    <a:pos x="86" y="1655"/>
                  </a:cxn>
                  <a:cxn ang="0">
                    <a:pos x="124" y="1662"/>
                  </a:cxn>
                  <a:cxn ang="0">
                    <a:pos x="161" y="1655"/>
                  </a:cxn>
                  <a:cxn ang="0">
                    <a:pos x="194" y="1636"/>
                  </a:cxn>
                  <a:cxn ang="0">
                    <a:pos x="221" y="1605"/>
                  </a:cxn>
                  <a:cxn ang="0">
                    <a:pos x="239" y="1568"/>
                  </a:cxn>
                  <a:cxn ang="0">
                    <a:pos x="248" y="1526"/>
                  </a:cxn>
                  <a:cxn ang="0">
                    <a:pos x="248" y="135"/>
                  </a:cxn>
                  <a:cxn ang="0">
                    <a:pos x="238" y="93"/>
                  </a:cxn>
                  <a:cxn ang="0">
                    <a:pos x="219" y="55"/>
                  </a:cxn>
                  <a:cxn ang="0">
                    <a:pos x="193" y="26"/>
                  </a:cxn>
                  <a:cxn ang="0">
                    <a:pos x="161" y="7"/>
                  </a:cxn>
                  <a:cxn ang="0">
                    <a:pos x="124" y="0"/>
                  </a:cxn>
                  <a:cxn ang="0">
                    <a:pos x="87" y="7"/>
                  </a:cxn>
                  <a:cxn ang="0">
                    <a:pos x="55" y="26"/>
                  </a:cxn>
                  <a:cxn ang="0">
                    <a:pos x="28" y="55"/>
                  </a:cxn>
                  <a:cxn ang="0">
                    <a:pos x="10" y="93"/>
                  </a:cxn>
                  <a:cxn ang="0">
                    <a:pos x="1" y="135"/>
                  </a:cxn>
                  <a:cxn ang="0">
                    <a:pos x="65" y="1580"/>
                  </a:cxn>
                  <a:cxn ang="0">
                    <a:pos x="53" y="1552"/>
                  </a:cxn>
                  <a:cxn ang="0">
                    <a:pos x="47" y="1522"/>
                  </a:cxn>
                  <a:cxn ang="0">
                    <a:pos x="47" y="141"/>
                  </a:cxn>
                  <a:cxn ang="0">
                    <a:pos x="52" y="110"/>
                  </a:cxn>
                  <a:cxn ang="0">
                    <a:pos x="64" y="85"/>
                  </a:cxn>
                  <a:cxn ang="0">
                    <a:pos x="81" y="64"/>
                  </a:cxn>
                  <a:cxn ang="0">
                    <a:pos x="101" y="51"/>
                  </a:cxn>
                  <a:cxn ang="0">
                    <a:pos x="124" y="47"/>
                  </a:cxn>
                  <a:cxn ang="0">
                    <a:pos x="147" y="51"/>
                  </a:cxn>
                  <a:cxn ang="0">
                    <a:pos x="167" y="64"/>
                  </a:cxn>
                  <a:cxn ang="0">
                    <a:pos x="184" y="85"/>
                  </a:cxn>
                  <a:cxn ang="0">
                    <a:pos x="195" y="110"/>
                  </a:cxn>
                  <a:cxn ang="0">
                    <a:pos x="201" y="141"/>
                  </a:cxn>
                  <a:cxn ang="0">
                    <a:pos x="201" y="1522"/>
                  </a:cxn>
                  <a:cxn ang="0">
                    <a:pos x="195" y="1552"/>
                  </a:cxn>
                  <a:cxn ang="0">
                    <a:pos x="183" y="1580"/>
                  </a:cxn>
                  <a:cxn ang="0">
                    <a:pos x="165" y="1599"/>
                  </a:cxn>
                  <a:cxn ang="0">
                    <a:pos x="146" y="1612"/>
                  </a:cxn>
                  <a:cxn ang="0">
                    <a:pos x="124" y="1616"/>
                  </a:cxn>
                  <a:cxn ang="0">
                    <a:pos x="103" y="1612"/>
                  </a:cxn>
                  <a:cxn ang="0">
                    <a:pos x="83" y="1599"/>
                  </a:cxn>
                </a:cxnLst>
                <a:rect l="0" t="0" r="r" b="b"/>
                <a:pathLst>
                  <a:path w="248" h="1662">
                    <a:moveTo>
                      <a:pt x="0" y="151"/>
                    </a:moveTo>
                    <a:lnTo>
                      <a:pt x="0" y="1512"/>
                    </a:lnTo>
                    <a:lnTo>
                      <a:pt x="1" y="1526"/>
                    </a:lnTo>
                    <a:lnTo>
                      <a:pt x="2" y="1540"/>
                    </a:lnTo>
                    <a:lnTo>
                      <a:pt x="5" y="1554"/>
                    </a:lnTo>
                    <a:lnTo>
                      <a:pt x="10" y="1568"/>
                    </a:lnTo>
                    <a:lnTo>
                      <a:pt x="14" y="1581"/>
                    </a:lnTo>
                    <a:lnTo>
                      <a:pt x="19" y="1593"/>
                    </a:lnTo>
                    <a:lnTo>
                      <a:pt x="27" y="1605"/>
                    </a:lnTo>
                    <a:lnTo>
                      <a:pt x="35" y="1616"/>
                    </a:lnTo>
                    <a:lnTo>
                      <a:pt x="44" y="1627"/>
                    </a:lnTo>
                    <a:lnTo>
                      <a:pt x="53" y="1636"/>
                    </a:lnTo>
                    <a:lnTo>
                      <a:pt x="64" y="1643"/>
                    </a:lnTo>
                    <a:lnTo>
                      <a:pt x="75" y="1650"/>
                    </a:lnTo>
                    <a:lnTo>
                      <a:pt x="86" y="1655"/>
                    </a:lnTo>
                    <a:lnTo>
                      <a:pt x="98" y="1660"/>
                    </a:lnTo>
                    <a:lnTo>
                      <a:pt x="112" y="1662"/>
                    </a:lnTo>
                    <a:lnTo>
                      <a:pt x="124" y="1662"/>
                    </a:lnTo>
                    <a:lnTo>
                      <a:pt x="137" y="1662"/>
                    </a:lnTo>
                    <a:lnTo>
                      <a:pt x="149" y="1660"/>
                    </a:lnTo>
                    <a:lnTo>
                      <a:pt x="161" y="1655"/>
                    </a:lnTo>
                    <a:lnTo>
                      <a:pt x="173" y="1650"/>
                    </a:lnTo>
                    <a:lnTo>
                      <a:pt x="184" y="1643"/>
                    </a:lnTo>
                    <a:lnTo>
                      <a:pt x="194" y="1636"/>
                    </a:lnTo>
                    <a:lnTo>
                      <a:pt x="204" y="1627"/>
                    </a:lnTo>
                    <a:lnTo>
                      <a:pt x="214" y="1616"/>
                    </a:lnTo>
                    <a:lnTo>
                      <a:pt x="221" y="1605"/>
                    </a:lnTo>
                    <a:lnTo>
                      <a:pt x="228" y="1593"/>
                    </a:lnTo>
                    <a:lnTo>
                      <a:pt x="234" y="1581"/>
                    </a:lnTo>
                    <a:lnTo>
                      <a:pt x="239" y="1568"/>
                    </a:lnTo>
                    <a:lnTo>
                      <a:pt x="243" y="1554"/>
                    </a:lnTo>
                    <a:lnTo>
                      <a:pt x="245" y="1540"/>
                    </a:lnTo>
                    <a:lnTo>
                      <a:pt x="248" y="1526"/>
                    </a:lnTo>
                    <a:lnTo>
                      <a:pt x="248" y="1512"/>
                    </a:lnTo>
                    <a:lnTo>
                      <a:pt x="248" y="151"/>
                    </a:lnTo>
                    <a:lnTo>
                      <a:pt x="248" y="135"/>
                    </a:lnTo>
                    <a:lnTo>
                      <a:pt x="245" y="121"/>
                    </a:lnTo>
                    <a:lnTo>
                      <a:pt x="242" y="106"/>
                    </a:lnTo>
                    <a:lnTo>
                      <a:pt x="238" y="93"/>
                    </a:lnTo>
                    <a:lnTo>
                      <a:pt x="233" y="79"/>
                    </a:lnTo>
                    <a:lnTo>
                      <a:pt x="227" y="66"/>
                    </a:lnTo>
                    <a:lnTo>
                      <a:pt x="219" y="55"/>
                    </a:lnTo>
                    <a:lnTo>
                      <a:pt x="211" y="44"/>
                    </a:lnTo>
                    <a:lnTo>
                      <a:pt x="203" y="35"/>
                    </a:lnTo>
                    <a:lnTo>
                      <a:pt x="193" y="26"/>
                    </a:lnTo>
                    <a:lnTo>
                      <a:pt x="183" y="18"/>
                    </a:lnTo>
                    <a:lnTo>
                      <a:pt x="172" y="13"/>
                    </a:lnTo>
                    <a:lnTo>
                      <a:pt x="161" y="7"/>
                    </a:lnTo>
                    <a:lnTo>
                      <a:pt x="149" y="3"/>
                    </a:lnTo>
                    <a:lnTo>
                      <a:pt x="137" y="0"/>
                    </a:lnTo>
                    <a:lnTo>
                      <a:pt x="124" y="0"/>
                    </a:lnTo>
                    <a:lnTo>
                      <a:pt x="112" y="0"/>
                    </a:lnTo>
                    <a:lnTo>
                      <a:pt x="99" y="3"/>
                    </a:lnTo>
                    <a:lnTo>
                      <a:pt x="87" y="7"/>
                    </a:lnTo>
                    <a:lnTo>
                      <a:pt x="75" y="13"/>
                    </a:lnTo>
                    <a:lnTo>
                      <a:pt x="64" y="18"/>
                    </a:lnTo>
                    <a:lnTo>
                      <a:pt x="55" y="26"/>
                    </a:lnTo>
                    <a:lnTo>
                      <a:pt x="45" y="35"/>
                    </a:lnTo>
                    <a:lnTo>
                      <a:pt x="37" y="44"/>
                    </a:lnTo>
                    <a:lnTo>
                      <a:pt x="28" y="55"/>
                    </a:lnTo>
                    <a:lnTo>
                      <a:pt x="22" y="66"/>
                    </a:lnTo>
                    <a:lnTo>
                      <a:pt x="15" y="79"/>
                    </a:lnTo>
                    <a:lnTo>
                      <a:pt x="10" y="93"/>
                    </a:lnTo>
                    <a:lnTo>
                      <a:pt x="5" y="106"/>
                    </a:lnTo>
                    <a:lnTo>
                      <a:pt x="3" y="121"/>
                    </a:lnTo>
                    <a:lnTo>
                      <a:pt x="1" y="135"/>
                    </a:lnTo>
                    <a:lnTo>
                      <a:pt x="0" y="151"/>
                    </a:lnTo>
                    <a:close/>
                    <a:moveTo>
                      <a:pt x="71" y="1587"/>
                    </a:moveTo>
                    <a:lnTo>
                      <a:pt x="65" y="1580"/>
                    </a:lnTo>
                    <a:lnTo>
                      <a:pt x="61" y="1571"/>
                    </a:lnTo>
                    <a:lnTo>
                      <a:pt x="57" y="1562"/>
                    </a:lnTo>
                    <a:lnTo>
                      <a:pt x="53" y="1552"/>
                    </a:lnTo>
                    <a:lnTo>
                      <a:pt x="50" y="1542"/>
                    </a:lnTo>
                    <a:lnTo>
                      <a:pt x="48" y="1533"/>
                    </a:lnTo>
                    <a:lnTo>
                      <a:pt x="47" y="1522"/>
                    </a:lnTo>
                    <a:lnTo>
                      <a:pt x="47" y="1512"/>
                    </a:lnTo>
                    <a:lnTo>
                      <a:pt x="47" y="151"/>
                    </a:lnTo>
                    <a:lnTo>
                      <a:pt x="47" y="141"/>
                    </a:lnTo>
                    <a:lnTo>
                      <a:pt x="48" y="130"/>
                    </a:lnTo>
                    <a:lnTo>
                      <a:pt x="50" y="120"/>
                    </a:lnTo>
                    <a:lnTo>
                      <a:pt x="52" y="110"/>
                    </a:lnTo>
                    <a:lnTo>
                      <a:pt x="56" y="101"/>
                    </a:lnTo>
                    <a:lnTo>
                      <a:pt x="60" y="93"/>
                    </a:lnTo>
                    <a:lnTo>
                      <a:pt x="64" y="85"/>
                    </a:lnTo>
                    <a:lnTo>
                      <a:pt x="69" y="77"/>
                    </a:lnTo>
                    <a:lnTo>
                      <a:pt x="74" y="71"/>
                    </a:lnTo>
                    <a:lnTo>
                      <a:pt x="81" y="64"/>
                    </a:lnTo>
                    <a:lnTo>
                      <a:pt x="87" y="60"/>
                    </a:lnTo>
                    <a:lnTo>
                      <a:pt x="94" y="54"/>
                    </a:lnTo>
                    <a:lnTo>
                      <a:pt x="101" y="51"/>
                    </a:lnTo>
                    <a:lnTo>
                      <a:pt x="108" y="49"/>
                    </a:lnTo>
                    <a:lnTo>
                      <a:pt x="116" y="47"/>
                    </a:lnTo>
                    <a:lnTo>
                      <a:pt x="124" y="47"/>
                    </a:lnTo>
                    <a:lnTo>
                      <a:pt x="132" y="47"/>
                    </a:lnTo>
                    <a:lnTo>
                      <a:pt x="140" y="49"/>
                    </a:lnTo>
                    <a:lnTo>
                      <a:pt x="147" y="51"/>
                    </a:lnTo>
                    <a:lnTo>
                      <a:pt x="154" y="54"/>
                    </a:lnTo>
                    <a:lnTo>
                      <a:pt x="161" y="60"/>
                    </a:lnTo>
                    <a:lnTo>
                      <a:pt x="167" y="64"/>
                    </a:lnTo>
                    <a:lnTo>
                      <a:pt x="173" y="71"/>
                    </a:lnTo>
                    <a:lnTo>
                      <a:pt x="178" y="77"/>
                    </a:lnTo>
                    <a:lnTo>
                      <a:pt x="184" y="85"/>
                    </a:lnTo>
                    <a:lnTo>
                      <a:pt x="188" y="93"/>
                    </a:lnTo>
                    <a:lnTo>
                      <a:pt x="192" y="101"/>
                    </a:lnTo>
                    <a:lnTo>
                      <a:pt x="195" y="110"/>
                    </a:lnTo>
                    <a:lnTo>
                      <a:pt x="198" y="120"/>
                    </a:lnTo>
                    <a:lnTo>
                      <a:pt x="200" y="130"/>
                    </a:lnTo>
                    <a:lnTo>
                      <a:pt x="201" y="141"/>
                    </a:lnTo>
                    <a:lnTo>
                      <a:pt x="201" y="151"/>
                    </a:lnTo>
                    <a:lnTo>
                      <a:pt x="201" y="1512"/>
                    </a:lnTo>
                    <a:lnTo>
                      <a:pt x="201" y="1522"/>
                    </a:lnTo>
                    <a:lnTo>
                      <a:pt x="200" y="1533"/>
                    </a:lnTo>
                    <a:lnTo>
                      <a:pt x="198" y="1542"/>
                    </a:lnTo>
                    <a:lnTo>
                      <a:pt x="195" y="1552"/>
                    </a:lnTo>
                    <a:lnTo>
                      <a:pt x="192" y="1562"/>
                    </a:lnTo>
                    <a:lnTo>
                      <a:pt x="187" y="1571"/>
                    </a:lnTo>
                    <a:lnTo>
                      <a:pt x="183" y="1580"/>
                    </a:lnTo>
                    <a:lnTo>
                      <a:pt x="177" y="1587"/>
                    </a:lnTo>
                    <a:lnTo>
                      <a:pt x="171" y="1594"/>
                    </a:lnTo>
                    <a:lnTo>
                      <a:pt x="165" y="1599"/>
                    </a:lnTo>
                    <a:lnTo>
                      <a:pt x="159" y="1605"/>
                    </a:lnTo>
                    <a:lnTo>
                      <a:pt x="152" y="1608"/>
                    </a:lnTo>
                    <a:lnTo>
                      <a:pt x="146" y="1612"/>
                    </a:lnTo>
                    <a:lnTo>
                      <a:pt x="139" y="1614"/>
                    </a:lnTo>
                    <a:lnTo>
                      <a:pt x="131" y="1615"/>
                    </a:lnTo>
                    <a:lnTo>
                      <a:pt x="124" y="1616"/>
                    </a:lnTo>
                    <a:lnTo>
                      <a:pt x="117" y="1615"/>
                    </a:lnTo>
                    <a:lnTo>
                      <a:pt x="109" y="1614"/>
                    </a:lnTo>
                    <a:lnTo>
                      <a:pt x="103" y="1612"/>
                    </a:lnTo>
                    <a:lnTo>
                      <a:pt x="95" y="1608"/>
                    </a:lnTo>
                    <a:lnTo>
                      <a:pt x="89" y="1605"/>
                    </a:lnTo>
                    <a:lnTo>
                      <a:pt x="83" y="1599"/>
                    </a:lnTo>
                    <a:lnTo>
                      <a:pt x="76" y="1594"/>
                    </a:lnTo>
                    <a:lnTo>
                      <a:pt x="71" y="158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5" name="Freeform 433"/>
              <p:cNvSpPr>
                <a:spLocks/>
              </p:cNvSpPr>
              <p:nvPr/>
            </p:nvSpPr>
            <p:spPr bwMode="auto">
              <a:xfrm>
                <a:off x="3755" y="3720"/>
                <a:ext cx="23" cy="180"/>
              </a:xfrm>
              <a:custGeom>
                <a:avLst/>
                <a:gdLst/>
                <a:ahLst/>
                <a:cxnLst>
                  <a:cxn ang="0">
                    <a:pos x="201" y="1501"/>
                  </a:cxn>
                  <a:cxn ang="0">
                    <a:pos x="196" y="1525"/>
                  </a:cxn>
                  <a:cxn ang="0">
                    <a:pos x="188" y="1548"/>
                  </a:cxn>
                  <a:cxn ang="0">
                    <a:pos x="177" y="1569"/>
                  </a:cxn>
                  <a:cxn ang="0">
                    <a:pos x="164" y="1586"/>
                  </a:cxn>
                  <a:cxn ang="0">
                    <a:pos x="148" y="1600"/>
                  </a:cxn>
                  <a:cxn ang="0">
                    <a:pos x="130" y="1609"/>
                  </a:cxn>
                  <a:cxn ang="0">
                    <a:pos x="111" y="1615"/>
                  </a:cxn>
                  <a:cxn ang="0">
                    <a:pos x="90" y="1615"/>
                  </a:cxn>
                  <a:cxn ang="0">
                    <a:pos x="70" y="1609"/>
                  </a:cxn>
                  <a:cxn ang="0">
                    <a:pos x="52" y="1600"/>
                  </a:cxn>
                  <a:cxn ang="0">
                    <a:pos x="36" y="1586"/>
                  </a:cxn>
                  <a:cxn ang="0">
                    <a:pos x="23" y="1569"/>
                  </a:cxn>
                  <a:cxn ang="0">
                    <a:pos x="12" y="1548"/>
                  </a:cxn>
                  <a:cxn ang="0">
                    <a:pos x="4" y="1525"/>
                  </a:cxn>
                  <a:cxn ang="0">
                    <a:pos x="0" y="1501"/>
                  </a:cxn>
                  <a:cxn ang="0">
                    <a:pos x="0" y="127"/>
                  </a:cxn>
                  <a:cxn ang="0">
                    <a:pos x="2" y="102"/>
                  </a:cxn>
                  <a:cxn ang="0">
                    <a:pos x="7" y="77"/>
                  </a:cxn>
                  <a:cxn ang="0">
                    <a:pos x="17" y="55"/>
                  </a:cxn>
                  <a:cxn ang="0">
                    <a:pos x="29" y="37"/>
                  </a:cxn>
                  <a:cxn ang="0">
                    <a:pos x="44" y="21"/>
                  </a:cxn>
                  <a:cxn ang="0">
                    <a:pos x="61" y="9"/>
                  </a:cxn>
                  <a:cxn ang="0">
                    <a:pos x="80" y="2"/>
                  </a:cxn>
                  <a:cxn ang="0">
                    <a:pos x="101" y="0"/>
                  </a:cxn>
                  <a:cxn ang="0">
                    <a:pos x="120" y="2"/>
                  </a:cxn>
                  <a:cxn ang="0">
                    <a:pos x="139" y="9"/>
                  </a:cxn>
                  <a:cxn ang="0">
                    <a:pos x="157" y="21"/>
                  </a:cxn>
                  <a:cxn ang="0">
                    <a:pos x="172" y="37"/>
                  </a:cxn>
                  <a:cxn ang="0">
                    <a:pos x="184" y="55"/>
                  </a:cxn>
                  <a:cxn ang="0">
                    <a:pos x="193" y="77"/>
                  </a:cxn>
                  <a:cxn ang="0">
                    <a:pos x="199" y="102"/>
                  </a:cxn>
                  <a:cxn ang="0">
                    <a:pos x="202" y="127"/>
                  </a:cxn>
                </a:cxnLst>
                <a:rect l="0" t="0" r="r" b="b"/>
                <a:pathLst>
                  <a:path w="202" h="1615">
                    <a:moveTo>
                      <a:pt x="202" y="1488"/>
                    </a:moveTo>
                    <a:lnTo>
                      <a:pt x="201" y="1501"/>
                    </a:lnTo>
                    <a:lnTo>
                      <a:pt x="199" y="1513"/>
                    </a:lnTo>
                    <a:lnTo>
                      <a:pt x="196" y="1525"/>
                    </a:lnTo>
                    <a:lnTo>
                      <a:pt x="193" y="1537"/>
                    </a:lnTo>
                    <a:lnTo>
                      <a:pt x="188" y="1548"/>
                    </a:lnTo>
                    <a:lnTo>
                      <a:pt x="184" y="1559"/>
                    </a:lnTo>
                    <a:lnTo>
                      <a:pt x="177" y="1569"/>
                    </a:lnTo>
                    <a:lnTo>
                      <a:pt x="172" y="1578"/>
                    </a:lnTo>
                    <a:lnTo>
                      <a:pt x="164" y="1586"/>
                    </a:lnTo>
                    <a:lnTo>
                      <a:pt x="157" y="1593"/>
                    </a:lnTo>
                    <a:lnTo>
                      <a:pt x="148" y="1600"/>
                    </a:lnTo>
                    <a:lnTo>
                      <a:pt x="139" y="1605"/>
                    </a:lnTo>
                    <a:lnTo>
                      <a:pt x="130" y="1609"/>
                    </a:lnTo>
                    <a:lnTo>
                      <a:pt x="120" y="1613"/>
                    </a:lnTo>
                    <a:lnTo>
                      <a:pt x="111" y="1615"/>
                    </a:lnTo>
                    <a:lnTo>
                      <a:pt x="101" y="1615"/>
                    </a:lnTo>
                    <a:lnTo>
                      <a:pt x="90" y="1615"/>
                    </a:lnTo>
                    <a:lnTo>
                      <a:pt x="80" y="1613"/>
                    </a:lnTo>
                    <a:lnTo>
                      <a:pt x="70" y="1609"/>
                    </a:lnTo>
                    <a:lnTo>
                      <a:pt x="61" y="1605"/>
                    </a:lnTo>
                    <a:lnTo>
                      <a:pt x="52" y="1600"/>
                    </a:lnTo>
                    <a:lnTo>
                      <a:pt x="44" y="1593"/>
                    </a:lnTo>
                    <a:lnTo>
                      <a:pt x="36" y="1586"/>
                    </a:lnTo>
                    <a:lnTo>
                      <a:pt x="29" y="1578"/>
                    </a:lnTo>
                    <a:lnTo>
                      <a:pt x="23" y="1569"/>
                    </a:lnTo>
                    <a:lnTo>
                      <a:pt x="17" y="1559"/>
                    </a:lnTo>
                    <a:lnTo>
                      <a:pt x="12" y="1548"/>
                    </a:lnTo>
                    <a:lnTo>
                      <a:pt x="7" y="1537"/>
                    </a:lnTo>
                    <a:lnTo>
                      <a:pt x="4" y="1525"/>
                    </a:lnTo>
                    <a:lnTo>
                      <a:pt x="2" y="1513"/>
                    </a:lnTo>
                    <a:lnTo>
                      <a:pt x="0" y="1501"/>
                    </a:lnTo>
                    <a:lnTo>
                      <a:pt x="0" y="1488"/>
                    </a:lnTo>
                    <a:lnTo>
                      <a:pt x="0" y="127"/>
                    </a:lnTo>
                    <a:lnTo>
                      <a:pt x="0" y="114"/>
                    </a:lnTo>
                    <a:lnTo>
                      <a:pt x="2" y="102"/>
                    </a:lnTo>
                    <a:lnTo>
                      <a:pt x="4" y="90"/>
                    </a:lnTo>
                    <a:lnTo>
                      <a:pt x="7" y="77"/>
                    </a:lnTo>
                    <a:lnTo>
                      <a:pt x="12" y="66"/>
                    </a:lnTo>
                    <a:lnTo>
                      <a:pt x="17" y="55"/>
                    </a:lnTo>
                    <a:lnTo>
                      <a:pt x="23" y="46"/>
                    </a:lnTo>
                    <a:lnTo>
                      <a:pt x="29" y="37"/>
                    </a:lnTo>
                    <a:lnTo>
                      <a:pt x="36" y="28"/>
                    </a:lnTo>
                    <a:lnTo>
                      <a:pt x="44" y="21"/>
                    </a:lnTo>
                    <a:lnTo>
                      <a:pt x="52" y="15"/>
                    </a:lnTo>
                    <a:lnTo>
                      <a:pt x="61" y="9"/>
                    </a:lnTo>
                    <a:lnTo>
                      <a:pt x="70" y="5"/>
                    </a:lnTo>
                    <a:lnTo>
                      <a:pt x="80" y="2"/>
                    </a:lnTo>
                    <a:lnTo>
                      <a:pt x="90" y="0"/>
                    </a:lnTo>
                    <a:lnTo>
                      <a:pt x="101" y="0"/>
                    </a:lnTo>
                    <a:lnTo>
                      <a:pt x="111" y="0"/>
                    </a:lnTo>
                    <a:lnTo>
                      <a:pt x="120" y="2"/>
                    </a:lnTo>
                    <a:lnTo>
                      <a:pt x="130" y="5"/>
                    </a:lnTo>
                    <a:lnTo>
                      <a:pt x="139" y="9"/>
                    </a:lnTo>
                    <a:lnTo>
                      <a:pt x="148" y="15"/>
                    </a:lnTo>
                    <a:lnTo>
                      <a:pt x="157" y="21"/>
                    </a:lnTo>
                    <a:lnTo>
                      <a:pt x="164" y="28"/>
                    </a:lnTo>
                    <a:lnTo>
                      <a:pt x="172" y="37"/>
                    </a:lnTo>
                    <a:lnTo>
                      <a:pt x="177" y="46"/>
                    </a:lnTo>
                    <a:lnTo>
                      <a:pt x="184" y="55"/>
                    </a:lnTo>
                    <a:lnTo>
                      <a:pt x="188" y="66"/>
                    </a:lnTo>
                    <a:lnTo>
                      <a:pt x="193" y="77"/>
                    </a:lnTo>
                    <a:lnTo>
                      <a:pt x="196" y="90"/>
                    </a:lnTo>
                    <a:lnTo>
                      <a:pt x="199" y="102"/>
                    </a:lnTo>
                    <a:lnTo>
                      <a:pt x="201" y="114"/>
                    </a:lnTo>
                    <a:lnTo>
                      <a:pt x="202" y="127"/>
                    </a:lnTo>
                    <a:lnTo>
                      <a:pt x="202" y="1488"/>
                    </a:lnTo>
                    <a:close/>
                  </a:path>
                </a:pathLst>
              </a:custGeom>
              <a:solidFill>
                <a:srgbClr val="BE74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6" name="Freeform 434"/>
              <p:cNvSpPr>
                <a:spLocks noEditPoints="1"/>
              </p:cNvSpPr>
              <p:nvPr/>
            </p:nvSpPr>
            <p:spPr bwMode="auto">
              <a:xfrm>
                <a:off x="3753" y="3718"/>
                <a:ext cx="27" cy="184"/>
              </a:xfrm>
              <a:custGeom>
                <a:avLst/>
                <a:gdLst/>
                <a:ahLst/>
                <a:cxnLst>
                  <a:cxn ang="0">
                    <a:pos x="0" y="1526"/>
                  </a:cxn>
                  <a:cxn ang="0">
                    <a:pos x="9" y="1568"/>
                  </a:cxn>
                  <a:cxn ang="0">
                    <a:pos x="26" y="1605"/>
                  </a:cxn>
                  <a:cxn ang="0">
                    <a:pos x="54" y="1636"/>
                  </a:cxn>
                  <a:cxn ang="0">
                    <a:pos x="86" y="1655"/>
                  </a:cxn>
                  <a:cxn ang="0">
                    <a:pos x="124" y="1662"/>
                  </a:cxn>
                  <a:cxn ang="0">
                    <a:pos x="161" y="1655"/>
                  </a:cxn>
                  <a:cxn ang="0">
                    <a:pos x="194" y="1636"/>
                  </a:cxn>
                  <a:cxn ang="0">
                    <a:pos x="220" y="1605"/>
                  </a:cxn>
                  <a:cxn ang="0">
                    <a:pos x="239" y="1568"/>
                  </a:cxn>
                  <a:cxn ang="0">
                    <a:pos x="247" y="1526"/>
                  </a:cxn>
                  <a:cxn ang="0">
                    <a:pos x="247" y="135"/>
                  </a:cxn>
                  <a:cxn ang="0">
                    <a:pos x="238" y="93"/>
                  </a:cxn>
                  <a:cxn ang="0">
                    <a:pos x="219" y="55"/>
                  </a:cxn>
                  <a:cxn ang="0">
                    <a:pos x="193" y="26"/>
                  </a:cxn>
                  <a:cxn ang="0">
                    <a:pos x="160" y="7"/>
                  </a:cxn>
                  <a:cxn ang="0">
                    <a:pos x="124" y="0"/>
                  </a:cxn>
                  <a:cxn ang="0">
                    <a:pos x="86" y="7"/>
                  </a:cxn>
                  <a:cxn ang="0">
                    <a:pos x="55" y="26"/>
                  </a:cxn>
                  <a:cxn ang="0">
                    <a:pos x="28" y="55"/>
                  </a:cxn>
                  <a:cxn ang="0">
                    <a:pos x="10" y="93"/>
                  </a:cxn>
                  <a:cxn ang="0">
                    <a:pos x="0" y="135"/>
                  </a:cxn>
                  <a:cxn ang="0">
                    <a:pos x="64" y="1580"/>
                  </a:cxn>
                  <a:cxn ang="0">
                    <a:pos x="52" y="1552"/>
                  </a:cxn>
                  <a:cxn ang="0">
                    <a:pos x="46" y="1522"/>
                  </a:cxn>
                  <a:cxn ang="0">
                    <a:pos x="46" y="141"/>
                  </a:cxn>
                  <a:cxn ang="0">
                    <a:pos x="52" y="110"/>
                  </a:cxn>
                  <a:cxn ang="0">
                    <a:pos x="63" y="85"/>
                  </a:cxn>
                  <a:cxn ang="0">
                    <a:pos x="80" y="64"/>
                  </a:cxn>
                  <a:cxn ang="0">
                    <a:pos x="101" y="51"/>
                  </a:cxn>
                  <a:cxn ang="0">
                    <a:pos x="124" y="47"/>
                  </a:cxn>
                  <a:cxn ang="0">
                    <a:pos x="147" y="51"/>
                  </a:cxn>
                  <a:cxn ang="0">
                    <a:pos x="166" y="64"/>
                  </a:cxn>
                  <a:cxn ang="0">
                    <a:pos x="183" y="85"/>
                  </a:cxn>
                  <a:cxn ang="0">
                    <a:pos x="195" y="110"/>
                  </a:cxn>
                  <a:cxn ang="0">
                    <a:pos x="200" y="141"/>
                  </a:cxn>
                  <a:cxn ang="0">
                    <a:pos x="200" y="1522"/>
                  </a:cxn>
                  <a:cxn ang="0">
                    <a:pos x="195" y="1552"/>
                  </a:cxn>
                  <a:cxn ang="0">
                    <a:pos x="182" y="1580"/>
                  </a:cxn>
                  <a:cxn ang="0">
                    <a:pos x="164" y="1599"/>
                  </a:cxn>
                  <a:cxn ang="0">
                    <a:pos x="145" y="1612"/>
                  </a:cxn>
                  <a:cxn ang="0">
                    <a:pos x="124" y="1616"/>
                  </a:cxn>
                  <a:cxn ang="0">
                    <a:pos x="102" y="1612"/>
                  </a:cxn>
                  <a:cxn ang="0">
                    <a:pos x="82" y="1599"/>
                  </a:cxn>
                </a:cxnLst>
                <a:rect l="0" t="0" r="r" b="b"/>
                <a:pathLst>
                  <a:path w="248" h="1662">
                    <a:moveTo>
                      <a:pt x="0" y="151"/>
                    </a:moveTo>
                    <a:lnTo>
                      <a:pt x="0" y="1512"/>
                    </a:lnTo>
                    <a:lnTo>
                      <a:pt x="0" y="1526"/>
                    </a:lnTo>
                    <a:lnTo>
                      <a:pt x="2" y="1540"/>
                    </a:lnTo>
                    <a:lnTo>
                      <a:pt x="4" y="1554"/>
                    </a:lnTo>
                    <a:lnTo>
                      <a:pt x="9" y="1568"/>
                    </a:lnTo>
                    <a:lnTo>
                      <a:pt x="13" y="1581"/>
                    </a:lnTo>
                    <a:lnTo>
                      <a:pt x="20" y="1593"/>
                    </a:lnTo>
                    <a:lnTo>
                      <a:pt x="26" y="1605"/>
                    </a:lnTo>
                    <a:lnTo>
                      <a:pt x="34" y="1616"/>
                    </a:lnTo>
                    <a:lnTo>
                      <a:pt x="43" y="1627"/>
                    </a:lnTo>
                    <a:lnTo>
                      <a:pt x="54" y="1636"/>
                    </a:lnTo>
                    <a:lnTo>
                      <a:pt x="63" y="1643"/>
                    </a:lnTo>
                    <a:lnTo>
                      <a:pt x="74" y="1650"/>
                    </a:lnTo>
                    <a:lnTo>
                      <a:pt x="86" y="1655"/>
                    </a:lnTo>
                    <a:lnTo>
                      <a:pt x="98" y="1660"/>
                    </a:lnTo>
                    <a:lnTo>
                      <a:pt x="111" y="1662"/>
                    </a:lnTo>
                    <a:lnTo>
                      <a:pt x="124" y="1662"/>
                    </a:lnTo>
                    <a:lnTo>
                      <a:pt x="136" y="1662"/>
                    </a:lnTo>
                    <a:lnTo>
                      <a:pt x="149" y="1660"/>
                    </a:lnTo>
                    <a:lnTo>
                      <a:pt x="161" y="1655"/>
                    </a:lnTo>
                    <a:lnTo>
                      <a:pt x="172" y="1650"/>
                    </a:lnTo>
                    <a:lnTo>
                      <a:pt x="183" y="1643"/>
                    </a:lnTo>
                    <a:lnTo>
                      <a:pt x="194" y="1636"/>
                    </a:lnTo>
                    <a:lnTo>
                      <a:pt x="204" y="1627"/>
                    </a:lnTo>
                    <a:lnTo>
                      <a:pt x="213" y="1616"/>
                    </a:lnTo>
                    <a:lnTo>
                      <a:pt x="220" y="1605"/>
                    </a:lnTo>
                    <a:lnTo>
                      <a:pt x="228" y="1593"/>
                    </a:lnTo>
                    <a:lnTo>
                      <a:pt x="233" y="1581"/>
                    </a:lnTo>
                    <a:lnTo>
                      <a:pt x="239" y="1568"/>
                    </a:lnTo>
                    <a:lnTo>
                      <a:pt x="242" y="1554"/>
                    </a:lnTo>
                    <a:lnTo>
                      <a:pt x="245" y="1540"/>
                    </a:lnTo>
                    <a:lnTo>
                      <a:pt x="247" y="1526"/>
                    </a:lnTo>
                    <a:lnTo>
                      <a:pt x="248" y="1512"/>
                    </a:lnTo>
                    <a:lnTo>
                      <a:pt x="248" y="151"/>
                    </a:lnTo>
                    <a:lnTo>
                      <a:pt x="247" y="135"/>
                    </a:lnTo>
                    <a:lnTo>
                      <a:pt x="244" y="121"/>
                    </a:lnTo>
                    <a:lnTo>
                      <a:pt x="242" y="106"/>
                    </a:lnTo>
                    <a:lnTo>
                      <a:pt x="238" y="93"/>
                    </a:lnTo>
                    <a:lnTo>
                      <a:pt x="232" y="79"/>
                    </a:lnTo>
                    <a:lnTo>
                      <a:pt x="226" y="66"/>
                    </a:lnTo>
                    <a:lnTo>
                      <a:pt x="219" y="55"/>
                    </a:lnTo>
                    <a:lnTo>
                      <a:pt x="211" y="44"/>
                    </a:lnTo>
                    <a:lnTo>
                      <a:pt x="202" y="35"/>
                    </a:lnTo>
                    <a:lnTo>
                      <a:pt x="193" y="26"/>
                    </a:lnTo>
                    <a:lnTo>
                      <a:pt x="182" y="18"/>
                    </a:lnTo>
                    <a:lnTo>
                      <a:pt x="172" y="13"/>
                    </a:lnTo>
                    <a:lnTo>
                      <a:pt x="160" y="7"/>
                    </a:lnTo>
                    <a:lnTo>
                      <a:pt x="148" y="3"/>
                    </a:lnTo>
                    <a:lnTo>
                      <a:pt x="136" y="0"/>
                    </a:lnTo>
                    <a:lnTo>
                      <a:pt x="124" y="0"/>
                    </a:lnTo>
                    <a:lnTo>
                      <a:pt x="111" y="0"/>
                    </a:lnTo>
                    <a:lnTo>
                      <a:pt x="98" y="3"/>
                    </a:lnTo>
                    <a:lnTo>
                      <a:pt x="86" y="7"/>
                    </a:lnTo>
                    <a:lnTo>
                      <a:pt x="75" y="13"/>
                    </a:lnTo>
                    <a:lnTo>
                      <a:pt x="64" y="18"/>
                    </a:lnTo>
                    <a:lnTo>
                      <a:pt x="55" y="26"/>
                    </a:lnTo>
                    <a:lnTo>
                      <a:pt x="45" y="35"/>
                    </a:lnTo>
                    <a:lnTo>
                      <a:pt x="36" y="44"/>
                    </a:lnTo>
                    <a:lnTo>
                      <a:pt x="28" y="55"/>
                    </a:lnTo>
                    <a:lnTo>
                      <a:pt x="21" y="66"/>
                    </a:lnTo>
                    <a:lnTo>
                      <a:pt x="14" y="79"/>
                    </a:lnTo>
                    <a:lnTo>
                      <a:pt x="10" y="93"/>
                    </a:lnTo>
                    <a:lnTo>
                      <a:pt x="5" y="106"/>
                    </a:lnTo>
                    <a:lnTo>
                      <a:pt x="2" y="121"/>
                    </a:lnTo>
                    <a:lnTo>
                      <a:pt x="0" y="135"/>
                    </a:lnTo>
                    <a:lnTo>
                      <a:pt x="0" y="151"/>
                    </a:lnTo>
                    <a:close/>
                    <a:moveTo>
                      <a:pt x="70" y="1587"/>
                    </a:moveTo>
                    <a:lnTo>
                      <a:pt x="64" y="1580"/>
                    </a:lnTo>
                    <a:lnTo>
                      <a:pt x="60" y="1571"/>
                    </a:lnTo>
                    <a:lnTo>
                      <a:pt x="56" y="1562"/>
                    </a:lnTo>
                    <a:lnTo>
                      <a:pt x="52" y="1552"/>
                    </a:lnTo>
                    <a:lnTo>
                      <a:pt x="49" y="1542"/>
                    </a:lnTo>
                    <a:lnTo>
                      <a:pt x="47" y="1533"/>
                    </a:lnTo>
                    <a:lnTo>
                      <a:pt x="46" y="1522"/>
                    </a:lnTo>
                    <a:lnTo>
                      <a:pt x="46" y="1512"/>
                    </a:lnTo>
                    <a:lnTo>
                      <a:pt x="46" y="151"/>
                    </a:lnTo>
                    <a:lnTo>
                      <a:pt x="46" y="141"/>
                    </a:lnTo>
                    <a:lnTo>
                      <a:pt x="47" y="130"/>
                    </a:lnTo>
                    <a:lnTo>
                      <a:pt x="49" y="120"/>
                    </a:lnTo>
                    <a:lnTo>
                      <a:pt x="52" y="110"/>
                    </a:lnTo>
                    <a:lnTo>
                      <a:pt x="55" y="101"/>
                    </a:lnTo>
                    <a:lnTo>
                      <a:pt x="59" y="93"/>
                    </a:lnTo>
                    <a:lnTo>
                      <a:pt x="63" y="85"/>
                    </a:lnTo>
                    <a:lnTo>
                      <a:pt x="69" y="77"/>
                    </a:lnTo>
                    <a:lnTo>
                      <a:pt x="74" y="71"/>
                    </a:lnTo>
                    <a:lnTo>
                      <a:pt x="80" y="64"/>
                    </a:lnTo>
                    <a:lnTo>
                      <a:pt x="86" y="60"/>
                    </a:lnTo>
                    <a:lnTo>
                      <a:pt x="93" y="54"/>
                    </a:lnTo>
                    <a:lnTo>
                      <a:pt x="101" y="51"/>
                    </a:lnTo>
                    <a:lnTo>
                      <a:pt x="107" y="49"/>
                    </a:lnTo>
                    <a:lnTo>
                      <a:pt x="115" y="47"/>
                    </a:lnTo>
                    <a:lnTo>
                      <a:pt x="124" y="47"/>
                    </a:lnTo>
                    <a:lnTo>
                      <a:pt x="131" y="47"/>
                    </a:lnTo>
                    <a:lnTo>
                      <a:pt x="139" y="49"/>
                    </a:lnTo>
                    <a:lnTo>
                      <a:pt x="147" y="51"/>
                    </a:lnTo>
                    <a:lnTo>
                      <a:pt x="153" y="54"/>
                    </a:lnTo>
                    <a:lnTo>
                      <a:pt x="160" y="60"/>
                    </a:lnTo>
                    <a:lnTo>
                      <a:pt x="166" y="64"/>
                    </a:lnTo>
                    <a:lnTo>
                      <a:pt x="173" y="71"/>
                    </a:lnTo>
                    <a:lnTo>
                      <a:pt x="179" y="77"/>
                    </a:lnTo>
                    <a:lnTo>
                      <a:pt x="183" y="85"/>
                    </a:lnTo>
                    <a:lnTo>
                      <a:pt x="187" y="93"/>
                    </a:lnTo>
                    <a:lnTo>
                      <a:pt x="192" y="101"/>
                    </a:lnTo>
                    <a:lnTo>
                      <a:pt x="195" y="110"/>
                    </a:lnTo>
                    <a:lnTo>
                      <a:pt x="197" y="120"/>
                    </a:lnTo>
                    <a:lnTo>
                      <a:pt x="199" y="130"/>
                    </a:lnTo>
                    <a:lnTo>
                      <a:pt x="200" y="141"/>
                    </a:lnTo>
                    <a:lnTo>
                      <a:pt x="200" y="151"/>
                    </a:lnTo>
                    <a:lnTo>
                      <a:pt x="200" y="1512"/>
                    </a:lnTo>
                    <a:lnTo>
                      <a:pt x="200" y="1522"/>
                    </a:lnTo>
                    <a:lnTo>
                      <a:pt x="199" y="1533"/>
                    </a:lnTo>
                    <a:lnTo>
                      <a:pt x="197" y="1542"/>
                    </a:lnTo>
                    <a:lnTo>
                      <a:pt x="195" y="1552"/>
                    </a:lnTo>
                    <a:lnTo>
                      <a:pt x="191" y="1562"/>
                    </a:lnTo>
                    <a:lnTo>
                      <a:pt x="187" y="1571"/>
                    </a:lnTo>
                    <a:lnTo>
                      <a:pt x="182" y="1580"/>
                    </a:lnTo>
                    <a:lnTo>
                      <a:pt x="176" y="1587"/>
                    </a:lnTo>
                    <a:lnTo>
                      <a:pt x="171" y="1594"/>
                    </a:lnTo>
                    <a:lnTo>
                      <a:pt x="164" y="1599"/>
                    </a:lnTo>
                    <a:lnTo>
                      <a:pt x="159" y="1605"/>
                    </a:lnTo>
                    <a:lnTo>
                      <a:pt x="152" y="1608"/>
                    </a:lnTo>
                    <a:lnTo>
                      <a:pt x="145" y="1612"/>
                    </a:lnTo>
                    <a:lnTo>
                      <a:pt x="138" y="1614"/>
                    </a:lnTo>
                    <a:lnTo>
                      <a:pt x="130" y="1615"/>
                    </a:lnTo>
                    <a:lnTo>
                      <a:pt x="124" y="1616"/>
                    </a:lnTo>
                    <a:lnTo>
                      <a:pt x="116" y="1615"/>
                    </a:lnTo>
                    <a:lnTo>
                      <a:pt x="108" y="1614"/>
                    </a:lnTo>
                    <a:lnTo>
                      <a:pt x="102" y="1612"/>
                    </a:lnTo>
                    <a:lnTo>
                      <a:pt x="95" y="1608"/>
                    </a:lnTo>
                    <a:lnTo>
                      <a:pt x="89" y="1605"/>
                    </a:lnTo>
                    <a:lnTo>
                      <a:pt x="82" y="1599"/>
                    </a:lnTo>
                    <a:lnTo>
                      <a:pt x="77" y="1594"/>
                    </a:lnTo>
                    <a:lnTo>
                      <a:pt x="70" y="158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7" name="Freeform 435"/>
              <p:cNvSpPr>
                <a:spLocks/>
              </p:cNvSpPr>
              <p:nvPr/>
            </p:nvSpPr>
            <p:spPr bwMode="auto">
              <a:xfrm>
                <a:off x="3556" y="3662"/>
                <a:ext cx="265" cy="130"/>
              </a:xfrm>
              <a:custGeom>
                <a:avLst/>
                <a:gdLst/>
                <a:ahLst/>
                <a:cxnLst>
                  <a:cxn ang="0">
                    <a:pos x="191" y="216"/>
                  </a:cxn>
                  <a:cxn ang="0">
                    <a:pos x="145" y="283"/>
                  </a:cxn>
                  <a:cxn ang="0">
                    <a:pos x="104" y="352"/>
                  </a:cxn>
                  <a:cxn ang="0">
                    <a:pos x="72" y="415"/>
                  </a:cxn>
                  <a:cxn ang="0">
                    <a:pos x="52" y="460"/>
                  </a:cxn>
                  <a:cxn ang="0">
                    <a:pos x="34" y="508"/>
                  </a:cxn>
                  <a:cxn ang="0">
                    <a:pos x="20" y="559"/>
                  </a:cxn>
                  <a:cxn ang="0">
                    <a:pos x="8" y="611"/>
                  </a:cxn>
                  <a:cxn ang="0">
                    <a:pos x="2" y="664"/>
                  </a:cxn>
                  <a:cxn ang="0">
                    <a:pos x="0" y="718"/>
                  </a:cxn>
                  <a:cxn ang="0">
                    <a:pos x="6" y="773"/>
                  </a:cxn>
                  <a:cxn ang="0">
                    <a:pos x="17" y="825"/>
                  </a:cxn>
                  <a:cxn ang="0">
                    <a:pos x="30" y="875"/>
                  </a:cxn>
                  <a:cxn ang="0">
                    <a:pos x="45" y="920"/>
                  </a:cxn>
                  <a:cxn ang="0">
                    <a:pos x="62" y="960"/>
                  </a:cxn>
                  <a:cxn ang="0">
                    <a:pos x="88" y="1014"/>
                  </a:cxn>
                  <a:cxn ang="0">
                    <a:pos x="123" y="1071"/>
                  </a:cxn>
                  <a:cxn ang="0">
                    <a:pos x="157" y="1114"/>
                  </a:cxn>
                  <a:cxn ang="0">
                    <a:pos x="187" y="1143"/>
                  </a:cxn>
                  <a:cxn ang="0">
                    <a:pos x="218" y="1169"/>
                  </a:cxn>
                  <a:cxn ang="0">
                    <a:pos x="2289" y="1097"/>
                  </a:cxn>
                  <a:cxn ang="0">
                    <a:pos x="2300" y="1082"/>
                  </a:cxn>
                  <a:cxn ang="0">
                    <a:pos x="2327" y="1034"/>
                  </a:cxn>
                  <a:cxn ang="0">
                    <a:pos x="2341" y="998"/>
                  </a:cxn>
                  <a:cxn ang="0">
                    <a:pos x="2356" y="953"/>
                  </a:cxn>
                  <a:cxn ang="0">
                    <a:pos x="2369" y="899"/>
                  </a:cxn>
                  <a:cxn ang="0">
                    <a:pos x="2380" y="836"/>
                  </a:cxn>
                  <a:cxn ang="0">
                    <a:pos x="2387" y="765"/>
                  </a:cxn>
                  <a:cxn ang="0">
                    <a:pos x="2389" y="685"/>
                  </a:cxn>
                  <a:cxn ang="0">
                    <a:pos x="2384" y="595"/>
                  </a:cxn>
                  <a:cxn ang="0">
                    <a:pos x="2370" y="495"/>
                  </a:cxn>
                  <a:cxn ang="0">
                    <a:pos x="2348" y="386"/>
                  </a:cxn>
                  <a:cxn ang="0">
                    <a:pos x="2317" y="268"/>
                  </a:cxn>
                  <a:cxn ang="0">
                    <a:pos x="2272" y="139"/>
                  </a:cxn>
                  <a:cxn ang="0">
                    <a:pos x="2215" y="0"/>
                  </a:cxn>
                </a:cxnLst>
                <a:rect l="0" t="0" r="r" b="b"/>
                <a:pathLst>
                  <a:path w="2389" h="1172">
                    <a:moveTo>
                      <a:pt x="202" y="203"/>
                    </a:moveTo>
                    <a:lnTo>
                      <a:pt x="191" y="216"/>
                    </a:lnTo>
                    <a:lnTo>
                      <a:pt x="164" y="256"/>
                    </a:lnTo>
                    <a:lnTo>
                      <a:pt x="145" y="283"/>
                    </a:lnTo>
                    <a:lnTo>
                      <a:pt x="124" y="316"/>
                    </a:lnTo>
                    <a:lnTo>
                      <a:pt x="104" y="352"/>
                    </a:lnTo>
                    <a:lnTo>
                      <a:pt x="83" y="393"/>
                    </a:lnTo>
                    <a:lnTo>
                      <a:pt x="72" y="415"/>
                    </a:lnTo>
                    <a:lnTo>
                      <a:pt x="62" y="437"/>
                    </a:lnTo>
                    <a:lnTo>
                      <a:pt x="52" y="460"/>
                    </a:lnTo>
                    <a:lnTo>
                      <a:pt x="43" y="484"/>
                    </a:lnTo>
                    <a:lnTo>
                      <a:pt x="34" y="508"/>
                    </a:lnTo>
                    <a:lnTo>
                      <a:pt x="27" y="533"/>
                    </a:lnTo>
                    <a:lnTo>
                      <a:pt x="20" y="559"/>
                    </a:lnTo>
                    <a:lnTo>
                      <a:pt x="14" y="585"/>
                    </a:lnTo>
                    <a:lnTo>
                      <a:pt x="8" y="611"/>
                    </a:lnTo>
                    <a:lnTo>
                      <a:pt x="5" y="638"/>
                    </a:lnTo>
                    <a:lnTo>
                      <a:pt x="2" y="664"/>
                    </a:lnTo>
                    <a:lnTo>
                      <a:pt x="0" y="691"/>
                    </a:lnTo>
                    <a:lnTo>
                      <a:pt x="0" y="718"/>
                    </a:lnTo>
                    <a:lnTo>
                      <a:pt x="3" y="745"/>
                    </a:lnTo>
                    <a:lnTo>
                      <a:pt x="6" y="773"/>
                    </a:lnTo>
                    <a:lnTo>
                      <a:pt x="10" y="799"/>
                    </a:lnTo>
                    <a:lnTo>
                      <a:pt x="17" y="825"/>
                    </a:lnTo>
                    <a:lnTo>
                      <a:pt x="23" y="850"/>
                    </a:lnTo>
                    <a:lnTo>
                      <a:pt x="30" y="875"/>
                    </a:lnTo>
                    <a:lnTo>
                      <a:pt x="38" y="898"/>
                    </a:lnTo>
                    <a:lnTo>
                      <a:pt x="45" y="920"/>
                    </a:lnTo>
                    <a:lnTo>
                      <a:pt x="54" y="940"/>
                    </a:lnTo>
                    <a:lnTo>
                      <a:pt x="62" y="960"/>
                    </a:lnTo>
                    <a:lnTo>
                      <a:pt x="71" y="979"/>
                    </a:lnTo>
                    <a:lnTo>
                      <a:pt x="88" y="1014"/>
                    </a:lnTo>
                    <a:lnTo>
                      <a:pt x="106" y="1044"/>
                    </a:lnTo>
                    <a:lnTo>
                      <a:pt x="123" y="1071"/>
                    </a:lnTo>
                    <a:lnTo>
                      <a:pt x="141" y="1094"/>
                    </a:lnTo>
                    <a:lnTo>
                      <a:pt x="157" y="1114"/>
                    </a:lnTo>
                    <a:lnTo>
                      <a:pt x="173" y="1130"/>
                    </a:lnTo>
                    <a:lnTo>
                      <a:pt x="187" y="1143"/>
                    </a:lnTo>
                    <a:lnTo>
                      <a:pt x="199" y="1154"/>
                    </a:lnTo>
                    <a:lnTo>
                      <a:pt x="218" y="1169"/>
                    </a:lnTo>
                    <a:lnTo>
                      <a:pt x="224" y="1172"/>
                    </a:lnTo>
                    <a:lnTo>
                      <a:pt x="2289" y="1097"/>
                    </a:lnTo>
                    <a:lnTo>
                      <a:pt x="2293" y="1094"/>
                    </a:lnTo>
                    <a:lnTo>
                      <a:pt x="2300" y="1082"/>
                    </a:lnTo>
                    <a:lnTo>
                      <a:pt x="2312" y="1062"/>
                    </a:lnTo>
                    <a:lnTo>
                      <a:pt x="2327" y="1034"/>
                    </a:lnTo>
                    <a:lnTo>
                      <a:pt x="2333" y="1017"/>
                    </a:lnTo>
                    <a:lnTo>
                      <a:pt x="2341" y="998"/>
                    </a:lnTo>
                    <a:lnTo>
                      <a:pt x="2348" y="977"/>
                    </a:lnTo>
                    <a:lnTo>
                      <a:pt x="2356" y="953"/>
                    </a:lnTo>
                    <a:lnTo>
                      <a:pt x="2363" y="927"/>
                    </a:lnTo>
                    <a:lnTo>
                      <a:pt x="2369" y="899"/>
                    </a:lnTo>
                    <a:lnTo>
                      <a:pt x="2375" y="869"/>
                    </a:lnTo>
                    <a:lnTo>
                      <a:pt x="2380" y="836"/>
                    </a:lnTo>
                    <a:lnTo>
                      <a:pt x="2385" y="802"/>
                    </a:lnTo>
                    <a:lnTo>
                      <a:pt x="2387" y="765"/>
                    </a:lnTo>
                    <a:lnTo>
                      <a:pt x="2388" y="726"/>
                    </a:lnTo>
                    <a:lnTo>
                      <a:pt x="2389" y="685"/>
                    </a:lnTo>
                    <a:lnTo>
                      <a:pt x="2387" y="641"/>
                    </a:lnTo>
                    <a:lnTo>
                      <a:pt x="2384" y="595"/>
                    </a:lnTo>
                    <a:lnTo>
                      <a:pt x="2378" y="546"/>
                    </a:lnTo>
                    <a:lnTo>
                      <a:pt x="2370" y="495"/>
                    </a:lnTo>
                    <a:lnTo>
                      <a:pt x="2361" y="442"/>
                    </a:lnTo>
                    <a:lnTo>
                      <a:pt x="2348" y="386"/>
                    </a:lnTo>
                    <a:lnTo>
                      <a:pt x="2334" y="328"/>
                    </a:lnTo>
                    <a:lnTo>
                      <a:pt x="2317" y="268"/>
                    </a:lnTo>
                    <a:lnTo>
                      <a:pt x="2296" y="204"/>
                    </a:lnTo>
                    <a:lnTo>
                      <a:pt x="2272" y="139"/>
                    </a:lnTo>
                    <a:lnTo>
                      <a:pt x="2245" y="70"/>
                    </a:lnTo>
                    <a:lnTo>
                      <a:pt x="2215" y="0"/>
                    </a:lnTo>
                    <a:lnTo>
                      <a:pt x="202" y="203"/>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8" name="Freeform 436"/>
              <p:cNvSpPr>
                <a:spLocks noEditPoints="1"/>
              </p:cNvSpPr>
              <p:nvPr/>
            </p:nvSpPr>
            <p:spPr bwMode="auto">
              <a:xfrm>
                <a:off x="3553" y="3659"/>
                <a:ext cx="271" cy="136"/>
              </a:xfrm>
              <a:custGeom>
                <a:avLst/>
                <a:gdLst/>
                <a:ahLst/>
                <a:cxnLst>
                  <a:cxn ang="0">
                    <a:pos x="208" y="212"/>
                  </a:cxn>
                  <a:cxn ang="0">
                    <a:pos x="144" y="301"/>
                  </a:cxn>
                  <a:cxn ang="0">
                    <a:pos x="80" y="415"/>
                  </a:cxn>
                  <a:cxn ang="0">
                    <a:pos x="51" y="483"/>
                  </a:cxn>
                  <a:cxn ang="0">
                    <a:pos x="26" y="557"/>
                  </a:cxn>
                  <a:cxn ang="0">
                    <a:pos x="7" y="636"/>
                  </a:cxn>
                  <a:cxn ang="0">
                    <a:pos x="0" y="718"/>
                  </a:cxn>
                  <a:cxn ang="0">
                    <a:pos x="6" y="801"/>
                  </a:cxn>
                  <a:cxn ang="0">
                    <a:pos x="25" y="881"/>
                  </a:cxn>
                  <a:cxn ang="0">
                    <a:pos x="46" y="952"/>
                  </a:cxn>
                  <a:cxn ang="0">
                    <a:pos x="73" y="1013"/>
                  </a:cxn>
                  <a:cxn ang="0">
                    <a:pos x="99" y="1064"/>
                  </a:cxn>
                  <a:cxn ang="0">
                    <a:pos x="145" y="1131"/>
                  </a:cxn>
                  <a:cxn ang="0">
                    <a:pos x="193" y="1184"/>
                  </a:cxn>
                  <a:cxn ang="0">
                    <a:pos x="235" y="1217"/>
                  </a:cxn>
                  <a:cxn ang="0">
                    <a:pos x="2331" y="1137"/>
                  </a:cxn>
                  <a:cxn ang="0">
                    <a:pos x="2357" y="1094"/>
                  </a:cxn>
                  <a:cxn ang="0">
                    <a:pos x="2388" y="1026"/>
                  </a:cxn>
                  <a:cxn ang="0">
                    <a:pos x="2411" y="952"/>
                  </a:cxn>
                  <a:cxn ang="0">
                    <a:pos x="2427" y="859"/>
                  </a:cxn>
                  <a:cxn ang="0">
                    <a:pos x="2436" y="747"/>
                  </a:cxn>
                  <a:cxn ang="0">
                    <a:pos x="2430" y="614"/>
                  </a:cxn>
                  <a:cxn ang="0">
                    <a:pos x="2407" y="460"/>
                  </a:cxn>
                  <a:cxn ang="0">
                    <a:pos x="2362" y="284"/>
                  </a:cxn>
                  <a:cxn ang="0">
                    <a:pos x="2290" y="85"/>
                  </a:cxn>
                  <a:cxn ang="0">
                    <a:pos x="2235" y="1"/>
                  </a:cxn>
                  <a:cxn ang="0">
                    <a:pos x="2266" y="153"/>
                  </a:cxn>
                  <a:cxn ang="0">
                    <a:pos x="2317" y="301"/>
                  </a:cxn>
                  <a:cxn ang="0">
                    <a:pos x="2353" y="433"/>
                  </a:cxn>
                  <a:cxn ang="0">
                    <a:pos x="2375" y="554"/>
                  </a:cxn>
                  <a:cxn ang="0">
                    <a:pos x="2386" y="663"/>
                  </a:cxn>
                  <a:cxn ang="0">
                    <a:pos x="2387" y="768"/>
                  </a:cxn>
                  <a:cxn ang="0">
                    <a:pos x="2377" y="874"/>
                  </a:cxn>
                  <a:cxn ang="0">
                    <a:pos x="2358" y="961"/>
                  </a:cxn>
                  <a:cxn ang="0">
                    <a:pos x="2336" y="1027"/>
                  </a:cxn>
                  <a:cxn ang="0">
                    <a:pos x="2310" y="1083"/>
                  </a:cxn>
                  <a:cxn ang="0">
                    <a:pos x="2206" y="1103"/>
                  </a:cxn>
                  <a:cxn ang="0">
                    <a:pos x="1819" y="1117"/>
                  </a:cxn>
                  <a:cxn ang="0">
                    <a:pos x="1274" y="1136"/>
                  </a:cxn>
                  <a:cxn ang="0">
                    <a:pos x="730" y="1155"/>
                  </a:cxn>
                  <a:cxn ang="0">
                    <a:pos x="345" y="1170"/>
                  </a:cxn>
                  <a:cxn ang="0">
                    <a:pos x="241" y="1163"/>
                  </a:cxn>
                  <a:cxn ang="0">
                    <a:pos x="196" y="1119"/>
                  </a:cxn>
                  <a:cxn ang="0">
                    <a:pos x="152" y="1060"/>
                  </a:cxn>
                  <a:cxn ang="0">
                    <a:pos x="107" y="975"/>
                  </a:cxn>
                  <a:cxn ang="0">
                    <a:pos x="73" y="883"/>
                  </a:cxn>
                  <a:cxn ang="0">
                    <a:pos x="56" y="818"/>
                  </a:cxn>
                  <a:cxn ang="0">
                    <a:pos x="48" y="750"/>
                  </a:cxn>
                  <a:cxn ang="0">
                    <a:pos x="49" y="686"/>
                  </a:cxn>
                  <a:cxn ang="0">
                    <a:pos x="57" y="623"/>
                  </a:cxn>
                  <a:cxn ang="0">
                    <a:pos x="73" y="563"/>
                  </a:cxn>
                  <a:cxn ang="0">
                    <a:pos x="116" y="451"/>
                  </a:cxn>
                  <a:cxn ang="0">
                    <a:pos x="165" y="356"/>
                  </a:cxn>
                  <a:cxn ang="0">
                    <a:pos x="221" y="270"/>
                  </a:cxn>
                  <a:cxn ang="0">
                    <a:pos x="327" y="240"/>
                  </a:cxn>
                  <a:cxn ang="0">
                    <a:pos x="700" y="203"/>
                  </a:cxn>
                  <a:cxn ang="0">
                    <a:pos x="1224" y="149"/>
                  </a:cxn>
                  <a:cxn ang="0">
                    <a:pos x="1751" y="96"/>
                  </a:cxn>
                  <a:cxn ang="0">
                    <a:pos x="2129" y="59"/>
                  </a:cxn>
                </a:cxnLst>
                <a:rect l="0" t="0" r="r" b="b"/>
                <a:pathLst>
                  <a:path w="2436" h="1220">
                    <a:moveTo>
                      <a:pt x="2235" y="1"/>
                    </a:moveTo>
                    <a:lnTo>
                      <a:pt x="213" y="204"/>
                    </a:lnTo>
                    <a:lnTo>
                      <a:pt x="208" y="212"/>
                    </a:lnTo>
                    <a:lnTo>
                      <a:pt x="193" y="230"/>
                    </a:lnTo>
                    <a:lnTo>
                      <a:pt x="163" y="272"/>
                    </a:lnTo>
                    <a:lnTo>
                      <a:pt x="144" y="301"/>
                    </a:lnTo>
                    <a:lnTo>
                      <a:pt x="123" y="335"/>
                    </a:lnTo>
                    <a:lnTo>
                      <a:pt x="101" y="373"/>
                    </a:lnTo>
                    <a:lnTo>
                      <a:pt x="80" y="415"/>
                    </a:lnTo>
                    <a:lnTo>
                      <a:pt x="71" y="437"/>
                    </a:lnTo>
                    <a:lnTo>
                      <a:pt x="60" y="460"/>
                    </a:lnTo>
                    <a:lnTo>
                      <a:pt x="51" y="483"/>
                    </a:lnTo>
                    <a:lnTo>
                      <a:pt x="41" y="507"/>
                    </a:lnTo>
                    <a:lnTo>
                      <a:pt x="33" y="532"/>
                    </a:lnTo>
                    <a:lnTo>
                      <a:pt x="26" y="557"/>
                    </a:lnTo>
                    <a:lnTo>
                      <a:pt x="18" y="583"/>
                    </a:lnTo>
                    <a:lnTo>
                      <a:pt x="12" y="609"/>
                    </a:lnTo>
                    <a:lnTo>
                      <a:pt x="7" y="636"/>
                    </a:lnTo>
                    <a:lnTo>
                      <a:pt x="4" y="663"/>
                    </a:lnTo>
                    <a:lnTo>
                      <a:pt x="1" y="690"/>
                    </a:lnTo>
                    <a:lnTo>
                      <a:pt x="0" y="718"/>
                    </a:lnTo>
                    <a:lnTo>
                      <a:pt x="0" y="745"/>
                    </a:lnTo>
                    <a:lnTo>
                      <a:pt x="3" y="774"/>
                    </a:lnTo>
                    <a:lnTo>
                      <a:pt x="6" y="801"/>
                    </a:lnTo>
                    <a:lnTo>
                      <a:pt x="11" y="828"/>
                    </a:lnTo>
                    <a:lnTo>
                      <a:pt x="17" y="856"/>
                    </a:lnTo>
                    <a:lnTo>
                      <a:pt x="25" y="881"/>
                    </a:lnTo>
                    <a:lnTo>
                      <a:pt x="31" y="906"/>
                    </a:lnTo>
                    <a:lnTo>
                      <a:pt x="39" y="929"/>
                    </a:lnTo>
                    <a:lnTo>
                      <a:pt x="46" y="952"/>
                    </a:lnTo>
                    <a:lnTo>
                      <a:pt x="55" y="973"/>
                    </a:lnTo>
                    <a:lnTo>
                      <a:pt x="64" y="994"/>
                    </a:lnTo>
                    <a:lnTo>
                      <a:pt x="73" y="1013"/>
                    </a:lnTo>
                    <a:lnTo>
                      <a:pt x="82" y="1031"/>
                    </a:lnTo>
                    <a:lnTo>
                      <a:pt x="90" y="1048"/>
                    </a:lnTo>
                    <a:lnTo>
                      <a:pt x="99" y="1064"/>
                    </a:lnTo>
                    <a:lnTo>
                      <a:pt x="109" y="1080"/>
                    </a:lnTo>
                    <a:lnTo>
                      <a:pt x="128" y="1107"/>
                    </a:lnTo>
                    <a:lnTo>
                      <a:pt x="145" y="1131"/>
                    </a:lnTo>
                    <a:lnTo>
                      <a:pt x="163" y="1152"/>
                    </a:lnTo>
                    <a:lnTo>
                      <a:pt x="178" y="1170"/>
                    </a:lnTo>
                    <a:lnTo>
                      <a:pt x="193" y="1184"/>
                    </a:lnTo>
                    <a:lnTo>
                      <a:pt x="207" y="1196"/>
                    </a:lnTo>
                    <a:lnTo>
                      <a:pt x="226" y="1211"/>
                    </a:lnTo>
                    <a:lnTo>
                      <a:pt x="235" y="1217"/>
                    </a:lnTo>
                    <a:lnTo>
                      <a:pt x="241" y="1220"/>
                    </a:lnTo>
                    <a:lnTo>
                      <a:pt x="2324" y="1144"/>
                    </a:lnTo>
                    <a:lnTo>
                      <a:pt x="2331" y="1137"/>
                    </a:lnTo>
                    <a:lnTo>
                      <a:pt x="2335" y="1130"/>
                    </a:lnTo>
                    <a:lnTo>
                      <a:pt x="2345" y="1116"/>
                    </a:lnTo>
                    <a:lnTo>
                      <a:pt x="2357" y="1094"/>
                    </a:lnTo>
                    <a:lnTo>
                      <a:pt x="2373" y="1063"/>
                    </a:lnTo>
                    <a:lnTo>
                      <a:pt x="2380" y="1046"/>
                    </a:lnTo>
                    <a:lnTo>
                      <a:pt x="2388" y="1026"/>
                    </a:lnTo>
                    <a:lnTo>
                      <a:pt x="2396" y="1003"/>
                    </a:lnTo>
                    <a:lnTo>
                      <a:pt x="2403" y="979"/>
                    </a:lnTo>
                    <a:lnTo>
                      <a:pt x="2411" y="952"/>
                    </a:lnTo>
                    <a:lnTo>
                      <a:pt x="2418" y="924"/>
                    </a:lnTo>
                    <a:lnTo>
                      <a:pt x="2423" y="893"/>
                    </a:lnTo>
                    <a:lnTo>
                      <a:pt x="2427" y="859"/>
                    </a:lnTo>
                    <a:lnTo>
                      <a:pt x="2432" y="824"/>
                    </a:lnTo>
                    <a:lnTo>
                      <a:pt x="2434" y="787"/>
                    </a:lnTo>
                    <a:lnTo>
                      <a:pt x="2436" y="747"/>
                    </a:lnTo>
                    <a:lnTo>
                      <a:pt x="2435" y="705"/>
                    </a:lnTo>
                    <a:lnTo>
                      <a:pt x="2434" y="660"/>
                    </a:lnTo>
                    <a:lnTo>
                      <a:pt x="2430" y="614"/>
                    </a:lnTo>
                    <a:lnTo>
                      <a:pt x="2424" y="565"/>
                    </a:lnTo>
                    <a:lnTo>
                      <a:pt x="2416" y="513"/>
                    </a:lnTo>
                    <a:lnTo>
                      <a:pt x="2407" y="460"/>
                    </a:lnTo>
                    <a:lnTo>
                      <a:pt x="2394" y="404"/>
                    </a:lnTo>
                    <a:lnTo>
                      <a:pt x="2379" y="344"/>
                    </a:lnTo>
                    <a:lnTo>
                      <a:pt x="2362" y="284"/>
                    </a:lnTo>
                    <a:lnTo>
                      <a:pt x="2341" y="220"/>
                    </a:lnTo>
                    <a:lnTo>
                      <a:pt x="2317" y="155"/>
                    </a:lnTo>
                    <a:lnTo>
                      <a:pt x="2290" y="85"/>
                    </a:lnTo>
                    <a:lnTo>
                      <a:pt x="2260" y="15"/>
                    </a:lnTo>
                    <a:lnTo>
                      <a:pt x="2253" y="0"/>
                    </a:lnTo>
                    <a:lnTo>
                      <a:pt x="2235" y="1"/>
                    </a:lnTo>
                    <a:close/>
                    <a:moveTo>
                      <a:pt x="2223" y="49"/>
                    </a:moveTo>
                    <a:lnTo>
                      <a:pt x="2245" y="102"/>
                    </a:lnTo>
                    <a:lnTo>
                      <a:pt x="2266" y="153"/>
                    </a:lnTo>
                    <a:lnTo>
                      <a:pt x="2285" y="204"/>
                    </a:lnTo>
                    <a:lnTo>
                      <a:pt x="2301" y="252"/>
                    </a:lnTo>
                    <a:lnTo>
                      <a:pt x="2317" y="301"/>
                    </a:lnTo>
                    <a:lnTo>
                      <a:pt x="2330" y="346"/>
                    </a:lnTo>
                    <a:lnTo>
                      <a:pt x="2342" y="390"/>
                    </a:lnTo>
                    <a:lnTo>
                      <a:pt x="2353" y="433"/>
                    </a:lnTo>
                    <a:lnTo>
                      <a:pt x="2362" y="475"/>
                    </a:lnTo>
                    <a:lnTo>
                      <a:pt x="2368" y="516"/>
                    </a:lnTo>
                    <a:lnTo>
                      <a:pt x="2375" y="554"/>
                    </a:lnTo>
                    <a:lnTo>
                      <a:pt x="2379" y="591"/>
                    </a:lnTo>
                    <a:lnTo>
                      <a:pt x="2384" y="628"/>
                    </a:lnTo>
                    <a:lnTo>
                      <a:pt x="2386" y="663"/>
                    </a:lnTo>
                    <a:lnTo>
                      <a:pt x="2387" y="696"/>
                    </a:lnTo>
                    <a:lnTo>
                      <a:pt x="2388" y="727"/>
                    </a:lnTo>
                    <a:lnTo>
                      <a:pt x="2387" y="768"/>
                    </a:lnTo>
                    <a:lnTo>
                      <a:pt x="2385" y="806"/>
                    </a:lnTo>
                    <a:lnTo>
                      <a:pt x="2381" y="842"/>
                    </a:lnTo>
                    <a:lnTo>
                      <a:pt x="2377" y="874"/>
                    </a:lnTo>
                    <a:lnTo>
                      <a:pt x="2371" y="906"/>
                    </a:lnTo>
                    <a:lnTo>
                      <a:pt x="2365" y="935"/>
                    </a:lnTo>
                    <a:lnTo>
                      <a:pt x="2358" y="961"/>
                    </a:lnTo>
                    <a:lnTo>
                      <a:pt x="2352" y="985"/>
                    </a:lnTo>
                    <a:lnTo>
                      <a:pt x="2344" y="1007"/>
                    </a:lnTo>
                    <a:lnTo>
                      <a:pt x="2336" y="1027"/>
                    </a:lnTo>
                    <a:lnTo>
                      <a:pt x="2330" y="1045"/>
                    </a:lnTo>
                    <a:lnTo>
                      <a:pt x="2322" y="1059"/>
                    </a:lnTo>
                    <a:lnTo>
                      <a:pt x="2310" y="1083"/>
                    </a:lnTo>
                    <a:lnTo>
                      <a:pt x="2300" y="1099"/>
                    </a:lnTo>
                    <a:lnTo>
                      <a:pt x="2274" y="1101"/>
                    </a:lnTo>
                    <a:lnTo>
                      <a:pt x="2206" y="1103"/>
                    </a:lnTo>
                    <a:lnTo>
                      <a:pt x="2104" y="1106"/>
                    </a:lnTo>
                    <a:lnTo>
                      <a:pt x="1972" y="1110"/>
                    </a:lnTo>
                    <a:lnTo>
                      <a:pt x="1819" y="1117"/>
                    </a:lnTo>
                    <a:lnTo>
                      <a:pt x="1647" y="1122"/>
                    </a:lnTo>
                    <a:lnTo>
                      <a:pt x="1462" y="1129"/>
                    </a:lnTo>
                    <a:lnTo>
                      <a:pt x="1274" y="1136"/>
                    </a:lnTo>
                    <a:lnTo>
                      <a:pt x="1084" y="1143"/>
                    </a:lnTo>
                    <a:lnTo>
                      <a:pt x="901" y="1150"/>
                    </a:lnTo>
                    <a:lnTo>
                      <a:pt x="730" y="1155"/>
                    </a:lnTo>
                    <a:lnTo>
                      <a:pt x="576" y="1161"/>
                    </a:lnTo>
                    <a:lnTo>
                      <a:pt x="446" y="1166"/>
                    </a:lnTo>
                    <a:lnTo>
                      <a:pt x="345" y="1170"/>
                    </a:lnTo>
                    <a:lnTo>
                      <a:pt x="278" y="1172"/>
                    </a:lnTo>
                    <a:lnTo>
                      <a:pt x="254" y="1173"/>
                    </a:lnTo>
                    <a:lnTo>
                      <a:pt x="241" y="1163"/>
                    </a:lnTo>
                    <a:lnTo>
                      <a:pt x="221" y="1146"/>
                    </a:lnTo>
                    <a:lnTo>
                      <a:pt x="208" y="1133"/>
                    </a:lnTo>
                    <a:lnTo>
                      <a:pt x="196" y="1119"/>
                    </a:lnTo>
                    <a:lnTo>
                      <a:pt x="181" y="1102"/>
                    </a:lnTo>
                    <a:lnTo>
                      <a:pt x="167" y="1082"/>
                    </a:lnTo>
                    <a:lnTo>
                      <a:pt x="152" y="1060"/>
                    </a:lnTo>
                    <a:lnTo>
                      <a:pt x="136" y="1035"/>
                    </a:lnTo>
                    <a:lnTo>
                      <a:pt x="121" y="1007"/>
                    </a:lnTo>
                    <a:lnTo>
                      <a:pt x="107" y="975"/>
                    </a:lnTo>
                    <a:lnTo>
                      <a:pt x="93" y="941"/>
                    </a:lnTo>
                    <a:lnTo>
                      <a:pt x="79" y="904"/>
                    </a:lnTo>
                    <a:lnTo>
                      <a:pt x="73" y="883"/>
                    </a:lnTo>
                    <a:lnTo>
                      <a:pt x="67" y="862"/>
                    </a:lnTo>
                    <a:lnTo>
                      <a:pt x="62" y="842"/>
                    </a:lnTo>
                    <a:lnTo>
                      <a:pt x="56" y="818"/>
                    </a:lnTo>
                    <a:lnTo>
                      <a:pt x="52" y="795"/>
                    </a:lnTo>
                    <a:lnTo>
                      <a:pt x="49" y="774"/>
                    </a:lnTo>
                    <a:lnTo>
                      <a:pt x="48" y="750"/>
                    </a:lnTo>
                    <a:lnTo>
                      <a:pt x="46" y="727"/>
                    </a:lnTo>
                    <a:lnTo>
                      <a:pt x="48" y="707"/>
                    </a:lnTo>
                    <a:lnTo>
                      <a:pt x="49" y="686"/>
                    </a:lnTo>
                    <a:lnTo>
                      <a:pt x="51" y="665"/>
                    </a:lnTo>
                    <a:lnTo>
                      <a:pt x="54" y="644"/>
                    </a:lnTo>
                    <a:lnTo>
                      <a:pt x="57" y="623"/>
                    </a:lnTo>
                    <a:lnTo>
                      <a:pt x="62" y="602"/>
                    </a:lnTo>
                    <a:lnTo>
                      <a:pt x="67" y="583"/>
                    </a:lnTo>
                    <a:lnTo>
                      <a:pt x="73" y="563"/>
                    </a:lnTo>
                    <a:lnTo>
                      <a:pt x="85" y="523"/>
                    </a:lnTo>
                    <a:lnTo>
                      <a:pt x="100" y="486"/>
                    </a:lnTo>
                    <a:lnTo>
                      <a:pt x="116" y="451"/>
                    </a:lnTo>
                    <a:lnTo>
                      <a:pt x="132" y="417"/>
                    </a:lnTo>
                    <a:lnTo>
                      <a:pt x="148" y="385"/>
                    </a:lnTo>
                    <a:lnTo>
                      <a:pt x="165" y="356"/>
                    </a:lnTo>
                    <a:lnTo>
                      <a:pt x="181" y="330"/>
                    </a:lnTo>
                    <a:lnTo>
                      <a:pt x="196" y="307"/>
                    </a:lnTo>
                    <a:lnTo>
                      <a:pt x="221" y="270"/>
                    </a:lnTo>
                    <a:lnTo>
                      <a:pt x="237" y="249"/>
                    </a:lnTo>
                    <a:lnTo>
                      <a:pt x="263" y="247"/>
                    </a:lnTo>
                    <a:lnTo>
                      <a:pt x="327" y="240"/>
                    </a:lnTo>
                    <a:lnTo>
                      <a:pt x="425" y="230"/>
                    </a:lnTo>
                    <a:lnTo>
                      <a:pt x="551" y="217"/>
                    </a:lnTo>
                    <a:lnTo>
                      <a:pt x="700" y="203"/>
                    </a:lnTo>
                    <a:lnTo>
                      <a:pt x="865" y="185"/>
                    </a:lnTo>
                    <a:lnTo>
                      <a:pt x="1042" y="168"/>
                    </a:lnTo>
                    <a:lnTo>
                      <a:pt x="1224" y="149"/>
                    </a:lnTo>
                    <a:lnTo>
                      <a:pt x="1407" y="132"/>
                    </a:lnTo>
                    <a:lnTo>
                      <a:pt x="1585" y="113"/>
                    </a:lnTo>
                    <a:lnTo>
                      <a:pt x="1751" y="96"/>
                    </a:lnTo>
                    <a:lnTo>
                      <a:pt x="1901" y="81"/>
                    </a:lnTo>
                    <a:lnTo>
                      <a:pt x="2028" y="69"/>
                    </a:lnTo>
                    <a:lnTo>
                      <a:pt x="2129" y="59"/>
                    </a:lnTo>
                    <a:lnTo>
                      <a:pt x="2195" y="51"/>
                    </a:lnTo>
                    <a:lnTo>
                      <a:pt x="2223" y="49"/>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9" name="Rectangle 437"/>
              <p:cNvSpPr>
                <a:spLocks noChangeArrowheads="1"/>
              </p:cNvSpPr>
              <p:nvPr/>
            </p:nvSpPr>
            <p:spPr bwMode="auto">
              <a:xfrm>
                <a:off x="3476" y="3572"/>
                <a:ext cx="415" cy="60"/>
              </a:xfrm>
              <a:prstGeom prst="rect">
                <a:avLst/>
              </a:prstGeom>
              <a:solidFill>
                <a:srgbClr val="E7992E"/>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0" name="Freeform 438"/>
              <p:cNvSpPr>
                <a:spLocks noEditPoints="1"/>
              </p:cNvSpPr>
              <p:nvPr/>
            </p:nvSpPr>
            <p:spPr bwMode="auto">
              <a:xfrm>
                <a:off x="3474" y="3570"/>
                <a:ext cx="419" cy="64"/>
              </a:xfrm>
              <a:custGeom>
                <a:avLst/>
                <a:gdLst/>
                <a:ahLst/>
                <a:cxnLst>
                  <a:cxn ang="0">
                    <a:pos x="3751" y="0"/>
                  </a:cxn>
                  <a:cxn ang="0">
                    <a:pos x="0" y="0"/>
                  </a:cxn>
                  <a:cxn ang="0">
                    <a:pos x="0" y="582"/>
                  </a:cxn>
                  <a:cxn ang="0">
                    <a:pos x="3774" y="582"/>
                  </a:cxn>
                  <a:cxn ang="0">
                    <a:pos x="3774" y="0"/>
                  </a:cxn>
                  <a:cxn ang="0">
                    <a:pos x="3751" y="0"/>
                  </a:cxn>
                  <a:cxn ang="0">
                    <a:pos x="3728" y="46"/>
                  </a:cxn>
                  <a:cxn ang="0">
                    <a:pos x="3728" y="78"/>
                  </a:cxn>
                  <a:cxn ang="0">
                    <a:pos x="3728" y="134"/>
                  </a:cxn>
                  <a:cxn ang="0">
                    <a:pos x="3728" y="209"/>
                  </a:cxn>
                  <a:cxn ang="0">
                    <a:pos x="3728" y="291"/>
                  </a:cxn>
                  <a:cxn ang="0">
                    <a:pos x="3728" y="373"/>
                  </a:cxn>
                  <a:cxn ang="0">
                    <a:pos x="3728" y="447"/>
                  </a:cxn>
                  <a:cxn ang="0">
                    <a:pos x="3728" y="504"/>
                  </a:cxn>
                  <a:cxn ang="0">
                    <a:pos x="3728" y="535"/>
                  </a:cxn>
                  <a:cxn ang="0">
                    <a:pos x="3680" y="535"/>
                  </a:cxn>
                  <a:cxn ang="0">
                    <a:pos x="3558" y="535"/>
                  </a:cxn>
                  <a:cxn ang="0">
                    <a:pos x="3375" y="535"/>
                  </a:cxn>
                  <a:cxn ang="0">
                    <a:pos x="3140" y="535"/>
                  </a:cxn>
                  <a:cxn ang="0">
                    <a:pos x="2863" y="535"/>
                  </a:cxn>
                  <a:cxn ang="0">
                    <a:pos x="2555" y="535"/>
                  </a:cxn>
                  <a:cxn ang="0">
                    <a:pos x="2226" y="535"/>
                  </a:cxn>
                  <a:cxn ang="0">
                    <a:pos x="1887" y="535"/>
                  </a:cxn>
                  <a:cxn ang="0">
                    <a:pos x="1548" y="535"/>
                  </a:cxn>
                  <a:cxn ang="0">
                    <a:pos x="1219" y="535"/>
                  </a:cxn>
                  <a:cxn ang="0">
                    <a:pos x="911" y="535"/>
                  </a:cxn>
                  <a:cxn ang="0">
                    <a:pos x="633" y="535"/>
                  </a:cxn>
                  <a:cxn ang="0">
                    <a:pos x="399" y="535"/>
                  </a:cxn>
                  <a:cxn ang="0">
                    <a:pos x="214" y="535"/>
                  </a:cxn>
                  <a:cxn ang="0">
                    <a:pos x="94" y="535"/>
                  </a:cxn>
                  <a:cxn ang="0">
                    <a:pos x="46" y="535"/>
                  </a:cxn>
                  <a:cxn ang="0">
                    <a:pos x="46" y="504"/>
                  </a:cxn>
                  <a:cxn ang="0">
                    <a:pos x="46" y="447"/>
                  </a:cxn>
                  <a:cxn ang="0">
                    <a:pos x="46" y="373"/>
                  </a:cxn>
                  <a:cxn ang="0">
                    <a:pos x="46" y="291"/>
                  </a:cxn>
                  <a:cxn ang="0">
                    <a:pos x="46" y="209"/>
                  </a:cxn>
                  <a:cxn ang="0">
                    <a:pos x="46" y="134"/>
                  </a:cxn>
                  <a:cxn ang="0">
                    <a:pos x="46" y="78"/>
                  </a:cxn>
                  <a:cxn ang="0">
                    <a:pos x="46" y="46"/>
                  </a:cxn>
                  <a:cxn ang="0">
                    <a:pos x="94" y="46"/>
                  </a:cxn>
                  <a:cxn ang="0">
                    <a:pos x="214" y="46"/>
                  </a:cxn>
                  <a:cxn ang="0">
                    <a:pos x="399" y="46"/>
                  </a:cxn>
                  <a:cxn ang="0">
                    <a:pos x="633" y="46"/>
                  </a:cxn>
                  <a:cxn ang="0">
                    <a:pos x="911" y="46"/>
                  </a:cxn>
                  <a:cxn ang="0">
                    <a:pos x="1219" y="46"/>
                  </a:cxn>
                  <a:cxn ang="0">
                    <a:pos x="1548" y="46"/>
                  </a:cxn>
                  <a:cxn ang="0">
                    <a:pos x="1887" y="46"/>
                  </a:cxn>
                  <a:cxn ang="0">
                    <a:pos x="2226" y="46"/>
                  </a:cxn>
                  <a:cxn ang="0">
                    <a:pos x="2555" y="46"/>
                  </a:cxn>
                  <a:cxn ang="0">
                    <a:pos x="2863" y="46"/>
                  </a:cxn>
                  <a:cxn ang="0">
                    <a:pos x="3140" y="46"/>
                  </a:cxn>
                  <a:cxn ang="0">
                    <a:pos x="3375" y="46"/>
                  </a:cxn>
                  <a:cxn ang="0">
                    <a:pos x="3558" y="46"/>
                  </a:cxn>
                  <a:cxn ang="0">
                    <a:pos x="3680" y="46"/>
                  </a:cxn>
                  <a:cxn ang="0">
                    <a:pos x="3728" y="46"/>
                  </a:cxn>
                </a:cxnLst>
                <a:rect l="0" t="0" r="r" b="b"/>
                <a:pathLst>
                  <a:path w="3774" h="582">
                    <a:moveTo>
                      <a:pt x="3751" y="0"/>
                    </a:moveTo>
                    <a:lnTo>
                      <a:pt x="0" y="0"/>
                    </a:lnTo>
                    <a:lnTo>
                      <a:pt x="0" y="582"/>
                    </a:lnTo>
                    <a:lnTo>
                      <a:pt x="3774" y="582"/>
                    </a:lnTo>
                    <a:lnTo>
                      <a:pt x="3774" y="0"/>
                    </a:lnTo>
                    <a:lnTo>
                      <a:pt x="3751" y="0"/>
                    </a:lnTo>
                    <a:close/>
                    <a:moveTo>
                      <a:pt x="3728" y="46"/>
                    </a:moveTo>
                    <a:lnTo>
                      <a:pt x="3728" y="78"/>
                    </a:lnTo>
                    <a:lnTo>
                      <a:pt x="3728" y="134"/>
                    </a:lnTo>
                    <a:lnTo>
                      <a:pt x="3728" y="209"/>
                    </a:lnTo>
                    <a:lnTo>
                      <a:pt x="3728" y="291"/>
                    </a:lnTo>
                    <a:lnTo>
                      <a:pt x="3728" y="373"/>
                    </a:lnTo>
                    <a:lnTo>
                      <a:pt x="3728" y="447"/>
                    </a:lnTo>
                    <a:lnTo>
                      <a:pt x="3728" y="504"/>
                    </a:lnTo>
                    <a:lnTo>
                      <a:pt x="3728" y="535"/>
                    </a:lnTo>
                    <a:lnTo>
                      <a:pt x="3680" y="535"/>
                    </a:lnTo>
                    <a:lnTo>
                      <a:pt x="3558" y="535"/>
                    </a:lnTo>
                    <a:lnTo>
                      <a:pt x="3375" y="535"/>
                    </a:lnTo>
                    <a:lnTo>
                      <a:pt x="3140" y="535"/>
                    </a:lnTo>
                    <a:lnTo>
                      <a:pt x="2863" y="535"/>
                    </a:lnTo>
                    <a:lnTo>
                      <a:pt x="2555" y="535"/>
                    </a:lnTo>
                    <a:lnTo>
                      <a:pt x="2226" y="535"/>
                    </a:lnTo>
                    <a:lnTo>
                      <a:pt x="1887" y="535"/>
                    </a:lnTo>
                    <a:lnTo>
                      <a:pt x="1548" y="535"/>
                    </a:lnTo>
                    <a:lnTo>
                      <a:pt x="1219" y="535"/>
                    </a:lnTo>
                    <a:lnTo>
                      <a:pt x="911" y="535"/>
                    </a:lnTo>
                    <a:lnTo>
                      <a:pt x="633" y="535"/>
                    </a:lnTo>
                    <a:lnTo>
                      <a:pt x="399" y="535"/>
                    </a:lnTo>
                    <a:lnTo>
                      <a:pt x="214" y="535"/>
                    </a:lnTo>
                    <a:lnTo>
                      <a:pt x="94" y="535"/>
                    </a:lnTo>
                    <a:lnTo>
                      <a:pt x="46" y="535"/>
                    </a:lnTo>
                    <a:lnTo>
                      <a:pt x="46" y="504"/>
                    </a:lnTo>
                    <a:lnTo>
                      <a:pt x="46" y="447"/>
                    </a:lnTo>
                    <a:lnTo>
                      <a:pt x="46" y="373"/>
                    </a:lnTo>
                    <a:lnTo>
                      <a:pt x="46" y="291"/>
                    </a:lnTo>
                    <a:lnTo>
                      <a:pt x="46" y="209"/>
                    </a:lnTo>
                    <a:lnTo>
                      <a:pt x="46" y="134"/>
                    </a:lnTo>
                    <a:lnTo>
                      <a:pt x="46" y="78"/>
                    </a:lnTo>
                    <a:lnTo>
                      <a:pt x="46" y="46"/>
                    </a:lnTo>
                    <a:lnTo>
                      <a:pt x="94" y="46"/>
                    </a:lnTo>
                    <a:lnTo>
                      <a:pt x="214" y="46"/>
                    </a:lnTo>
                    <a:lnTo>
                      <a:pt x="399" y="46"/>
                    </a:lnTo>
                    <a:lnTo>
                      <a:pt x="633" y="46"/>
                    </a:lnTo>
                    <a:lnTo>
                      <a:pt x="911" y="46"/>
                    </a:lnTo>
                    <a:lnTo>
                      <a:pt x="1219" y="46"/>
                    </a:lnTo>
                    <a:lnTo>
                      <a:pt x="1548" y="46"/>
                    </a:lnTo>
                    <a:lnTo>
                      <a:pt x="1887" y="46"/>
                    </a:lnTo>
                    <a:lnTo>
                      <a:pt x="2226" y="46"/>
                    </a:lnTo>
                    <a:lnTo>
                      <a:pt x="2555" y="46"/>
                    </a:lnTo>
                    <a:lnTo>
                      <a:pt x="2863" y="46"/>
                    </a:lnTo>
                    <a:lnTo>
                      <a:pt x="3140" y="46"/>
                    </a:lnTo>
                    <a:lnTo>
                      <a:pt x="3375" y="46"/>
                    </a:lnTo>
                    <a:lnTo>
                      <a:pt x="3558" y="46"/>
                    </a:lnTo>
                    <a:lnTo>
                      <a:pt x="3680" y="46"/>
                    </a:lnTo>
                    <a:lnTo>
                      <a:pt x="3728"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1" name="Freeform 439"/>
              <p:cNvSpPr>
                <a:spLocks/>
              </p:cNvSpPr>
              <p:nvPr/>
            </p:nvSpPr>
            <p:spPr bwMode="auto">
              <a:xfrm>
                <a:off x="3570" y="3379"/>
                <a:ext cx="281" cy="160"/>
              </a:xfrm>
              <a:custGeom>
                <a:avLst/>
                <a:gdLst/>
                <a:ahLst/>
                <a:cxnLst>
                  <a:cxn ang="0">
                    <a:pos x="12" y="1077"/>
                  </a:cxn>
                  <a:cxn ang="0">
                    <a:pos x="92" y="883"/>
                  </a:cxn>
                  <a:cxn ang="0">
                    <a:pos x="179" y="683"/>
                  </a:cxn>
                  <a:cxn ang="0">
                    <a:pos x="239" y="553"/>
                  </a:cxn>
                  <a:cxn ang="0">
                    <a:pos x="294" y="445"/>
                  </a:cxn>
                  <a:cxn ang="0">
                    <a:pos x="329" y="385"/>
                  </a:cxn>
                  <a:cxn ang="0">
                    <a:pos x="348" y="361"/>
                  </a:cxn>
                  <a:cxn ang="0">
                    <a:pos x="400" y="325"/>
                  </a:cxn>
                  <a:cxn ang="0">
                    <a:pos x="515" y="252"/>
                  </a:cxn>
                  <a:cxn ang="0">
                    <a:pos x="614" y="193"/>
                  </a:cxn>
                  <a:cxn ang="0">
                    <a:pos x="721" y="135"/>
                  </a:cxn>
                  <a:cxn ang="0">
                    <a:pos x="828" y="82"/>
                  </a:cxn>
                  <a:cxn ang="0">
                    <a:pos x="905" y="50"/>
                  </a:cxn>
                  <a:cxn ang="0">
                    <a:pos x="952" y="33"/>
                  </a:cxn>
                  <a:cxn ang="0">
                    <a:pos x="996" y="21"/>
                  </a:cxn>
                  <a:cxn ang="0">
                    <a:pos x="1035" y="14"/>
                  </a:cxn>
                  <a:cxn ang="0">
                    <a:pos x="1093" y="12"/>
                  </a:cxn>
                  <a:cxn ang="0">
                    <a:pos x="1211" y="5"/>
                  </a:cxn>
                  <a:cxn ang="0">
                    <a:pos x="1326" y="0"/>
                  </a:cxn>
                  <a:cxn ang="0">
                    <a:pos x="1414" y="0"/>
                  </a:cxn>
                  <a:cxn ang="0">
                    <a:pos x="1507" y="6"/>
                  </a:cxn>
                  <a:cxn ang="0">
                    <a:pos x="1606" y="16"/>
                  </a:cxn>
                  <a:cxn ang="0">
                    <a:pos x="1708" y="33"/>
                  </a:cxn>
                  <a:cxn ang="0">
                    <a:pos x="1812" y="59"/>
                  </a:cxn>
                  <a:cxn ang="0">
                    <a:pos x="1916" y="96"/>
                  </a:cxn>
                  <a:cxn ang="0">
                    <a:pos x="2020" y="143"/>
                  </a:cxn>
                  <a:cxn ang="0">
                    <a:pos x="2122" y="202"/>
                  </a:cxn>
                  <a:cxn ang="0">
                    <a:pos x="2220" y="277"/>
                  </a:cxn>
                  <a:cxn ang="0">
                    <a:pos x="2313" y="367"/>
                  </a:cxn>
                  <a:cxn ang="0">
                    <a:pos x="2398" y="473"/>
                  </a:cxn>
                  <a:cxn ang="0">
                    <a:pos x="2525" y="757"/>
                  </a:cxn>
                  <a:cxn ang="0">
                    <a:pos x="2466" y="801"/>
                  </a:cxn>
                  <a:cxn ang="0">
                    <a:pos x="2407" y="851"/>
                  </a:cxn>
                  <a:cxn ang="0">
                    <a:pos x="2337" y="914"/>
                  </a:cxn>
                  <a:cxn ang="0">
                    <a:pos x="2266" y="989"/>
                  </a:cxn>
                  <a:cxn ang="0">
                    <a:pos x="2232" y="1030"/>
                  </a:cxn>
                  <a:cxn ang="0">
                    <a:pos x="2201" y="1071"/>
                  </a:cxn>
                  <a:cxn ang="0">
                    <a:pos x="2174" y="1115"/>
                  </a:cxn>
                  <a:cxn ang="0">
                    <a:pos x="2150" y="1158"/>
                  </a:cxn>
                  <a:cxn ang="0">
                    <a:pos x="2133" y="1202"/>
                  </a:cxn>
                  <a:cxn ang="0">
                    <a:pos x="2122" y="1246"/>
                  </a:cxn>
                  <a:cxn ang="0">
                    <a:pos x="2091" y="1286"/>
                  </a:cxn>
                  <a:cxn ang="0">
                    <a:pos x="2021" y="1320"/>
                  </a:cxn>
                  <a:cxn ang="0">
                    <a:pos x="1915" y="1350"/>
                  </a:cxn>
                  <a:cxn ang="0">
                    <a:pos x="1780" y="1373"/>
                  </a:cxn>
                  <a:cxn ang="0">
                    <a:pos x="1621" y="1393"/>
                  </a:cxn>
                  <a:cxn ang="0">
                    <a:pos x="1445" y="1407"/>
                  </a:cxn>
                  <a:cxn ang="0">
                    <a:pos x="1258" y="1418"/>
                  </a:cxn>
                  <a:cxn ang="0">
                    <a:pos x="1066" y="1426"/>
                  </a:cxn>
                  <a:cxn ang="0">
                    <a:pos x="873" y="1431"/>
                  </a:cxn>
                  <a:cxn ang="0">
                    <a:pos x="688" y="1435"/>
                  </a:cxn>
                  <a:cxn ang="0">
                    <a:pos x="359" y="1436"/>
                  </a:cxn>
                  <a:cxn ang="0">
                    <a:pos x="126" y="1433"/>
                  </a:cxn>
                  <a:cxn ang="0">
                    <a:pos x="38" y="1432"/>
                  </a:cxn>
                </a:cxnLst>
                <a:rect l="0" t="0" r="r" b="b"/>
                <a:pathLst>
                  <a:path w="2525" h="1436">
                    <a:moveTo>
                      <a:pt x="0" y="1106"/>
                    </a:moveTo>
                    <a:lnTo>
                      <a:pt x="12" y="1077"/>
                    </a:lnTo>
                    <a:lnTo>
                      <a:pt x="44" y="997"/>
                    </a:lnTo>
                    <a:lnTo>
                      <a:pt x="92" y="883"/>
                    </a:lnTo>
                    <a:lnTo>
                      <a:pt x="149" y="751"/>
                    </a:lnTo>
                    <a:lnTo>
                      <a:pt x="179" y="683"/>
                    </a:lnTo>
                    <a:lnTo>
                      <a:pt x="209" y="617"/>
                    </a:lnTo>
                    <a:lnTo>
                      <a:pt x="239" y="553"/>
                    </a:lnTo>
                    <a:lnTo>
                      <a:pt x="268" y="495"/>
                    </a:lnTo>
                    <a:lnTo>
                      <a:pt x="294" y="445"/>
                    </a:lnTo>
                    <a:lnTo>
                      <a:pt x="318" y="403"/>
                    </a:lnTo>
                    <a:lnTo>
                      <a:pt x="329" y="385"/>
                    </a:lnTo>
                    <a:lnTo>
                      <a:pt x="339" y="372"/>
                    </a:lnTo>
                    <a:lnTo>
                      <a:pt x="348" y="361"/>
                    </a:lnTo>
                    <a:lnTo>
                      <a:pt x="355" y="355"/>
                    </a:lnTo>
                    <a:lnTo>
                      <a:pt x="400" y="325"/>
                    </a:lnTo>
                    <a:lnTo>
                      <a:pt x="473" y="279"/>
                    </a:lnTo>
                    <a:lnTo>
                      <a:pt x="515" y="252"/>
                    </a:lnTo>
                    <a:lnTo>
                      <a:pt x="564" y="223"/>
                    </a:lnTo>
                    <a:lnTo>
                      <a:pt x="614" y="193"/>
                    </a:lnTo>
                    <a:lnTo>
                      <a:pt x="667" y="164"/>
                    </a:lnTo>
                    <a:lnTo>
                      <a:pt x="721" y="135"/>
                    </a:lnTo>
                    <a:lnTo>
                      <a:pt x="774" y="108"/>
                    </a:lnTo>
                    <a:lnTo>
                      <a:pt x="828" y="82"/>
                    </a:lnTo>
                    <a:lnTo>
                      <a:pt x="880" y="59"/>
                    </a:lnTo>
                    <a:lnTo>
                      <a:pt x="905" y="50"/>
                    </a:lnTo>
                    <a:lnTo>
                      <a:pt x="929" y="41"/>
                    </a:lnTo>
                    <a:lnTo>
                      <a:pt x="952" y="33"/>
                    </a:lnTo>
                    <a:lnTo>
                      <a:pt x="975" y="27"/>
                    </a:lnTo>
                    <a:lnTo>
                      <a:pt x="996" y="21"/>
                    </a:lnTo>
                    <a:lnTo>
                      <a:pt x="1017" y="17"/>
                    </a:lnTo>
                    <a:lnTo>
                      <a:pt x="1035" y="14"/>
                    </a:lnTo>
                    <a:lnTo>
                      <a:pt x="1053" y="13"/>
                    </a:lnTo>
                    <a:lnTo>
                      <a:pt x="1093" y="12"/>
                    </a:lnTo>
                    <a:lnTo>
                      <a:pt x="1146" y="9"/>
                    </a:lnTo>
                    <a:lnTo>
                      <a:pt x="1211" y="5"/>
                    </a:lnTo>
                    <a:lnTo>
                      <a:pt x="1285" y="1"/>
                    </a:lnTo>
                    <a:lnTo>
                      <a:pt x="1326" y="0"/>
                    </a:lnTo>
                    <a:lnTo>
                      <a:pt x="1369" y="0"/>
                    </a:lnTo>
                    <a:lnTo>
                      <a:pt x="1414" y="0"/>
                    </a:lnTo>
                    <a:lnTo>
                      <a:pt x="1460" y="2"/>
                    </a:lnTo>
                    <a:lnTo>
                      <a:pt x="1507" y="6"/>
                    </a:lnTo>
                    <a:lnTo>
                      <a:pt x="1555" y="10"/>
                    </a:lnTo>
                    <a:lnTo>
                      <a:pt x="1606" y="16"/>
                    </a:lnTo>
                    <a:lnTo>
                      <a:pt x="1656" y="23"/>
                    </a:lnTo>
                    <a:lnTo>
                      <a:pt x="1708" y="33"/>
                    </a:lnTo>
                    <a:lnTo>
                      <a:pt x="1759" y="45"/>
                    </a:lnTo>
                    <a:lnTo>
                      <a:pt x="1812" y="59"/>
                    </a:lnTo>
                    <a:lnTo>
                      <a:pt x="1863" y="76"/>
                    </a:lnTo>
                    <a:lnTo>
                      <a:pt x="1916" y="96"/>
                    </a:lnTo>
                    <a:lnTo>
                      <a:pt x="1969" y="118"/>
                    </a:lnTo>
                    <a:lnTo>
                      <a:pt x="2020" y="143"/>
                    </a:lnTo>
                    <a:lnTo>
                      <a:pt x="2072" y="170"/>
                    </a:lnTo>
                    <a:lnTo>
                      <a:pt x="2122" y="202"/>
                    </a:lnTo>
                    <a:lnTo>
                      <a:pt x="2171" y="237"/>
                    </a:lnTo>
                    <a:lnTo>
                      <a:pt x="2220" y="277"/>
                    </a:lnTo>
                    <a:lnTo>
                      <a:pt x="2267" y="320"/>
                    </a:lnTo>
                    <a:lnTo>
                      <a:pt x="2313" y="367"/>
                    </a:lnTo>
                    <a:lnTo>
                      <a:pt x="2357" y="417"/>
                    </a:lnTo>
                    <a:lnTo>
                      <a:pt x="2398" y="473"/>
                    </a:lnTo>
                    <a:lnTo>
                      <a:pt x="2439" y="534"/>
                    </a:lnTo>
                    <a:lnTo>
                      <a:pt x="2525" y="757"/>
                    </a:lnTo>
                    <a:lnTo>
                      <a:pt x="2509" y="769"/>
                    </a:lnTo>
                    <a:lnTo>
                      <a:pt x="2466" y="801"/>
                    </a:lnTo>
                    <a:lnTo>
                      <a:pt x="2439" y="824"/>
                    </a:lnTo>
                    <a:lnTo>
                      <a:pt x="2407" y="851"/>
                    </a:lnTo>
                    <a:lnTo>
                      <a:pt x="2373" y="881"/>
                    </a:lnTo>
                    <a:lnTo>
                      <a:pt x="2337" y="914"/>
                    </a:lnTo>
                    <a:lnTo>
                      <a:pt x="2302" y="951"/>
                    </a:lnTo>
                    <a:lnTo>
                      <a:pt x="2266" y="989"/>
                    </a:lnTo>
                    <a:lnTo>
                      <a:pt x="2249" y="1010"/>
                    </a:lnTo>
                    <a:lnTo>
                      <a:pt x="2232" y="1030"/>
                    </a:lnTo>
                    <a:lnTo>
                      <a:pt x="2216" y="1050"/>
                    </a:lnTo>
                    <a:lnTo>
                      <a:pt x="2201" y="1071"/>
                    </a:lnTo>
                    <a:lnTo>
                      <a:pt x="2187" y="1093"/>
                    </a:lnTo>
                    <a:lnTo>
                      <a:pt x="2174" y="1115"/>
                    </a:lnTo>
                    <a:lnTo>
                      <a:pt x="2161" y="1136"/>
                    </a:lnTo>
                    <a:lnTo>
                      <a:pt x="2150" y="1158"/>
                    </a:lnTo>
                    <a:lnTo>
                      <a:pt x="2141" y="1180"/>
                    </a:lnTo>
                    <a:lnTo>
                      <a:pt x="2133" y="1202"/>
                    </a:lnTo>
                    <a:lnTo>
                      <a:pt x="2127" y="1224"/>
                    </a:lnTo>
                    <a:lnTo>
                      <a:pt x="2122" y="1246"/>
                    </a:lnTo>
                    <a:lnTo>
                      <a:pt x="2112" y="1267"/>
                    </a:lnTo>
                    <a:lnTo>
                      <a:pt x="2091" y="1286"/>
                    </a:lnTo>
                    <a:lnTo>
                      <a:pt x="2061" y="1304"/>
                    </a:lnTo>
                    <a:lnTo>
                      <a:pt x="2021" y="1320"/>
                    </a:lnTo>
                    <a:lnTo>
                      <a:pt x="1972" y="1336"/>
                    </a:lnTo>
                    <a:lnTo>
                      <a:pt x="1915" y="1350"/>
                    </a:lnTo>
                    <a:lnTo>
                      <a:pt x="1850" y="1362"/>
                    </a:lnTo>
                    <a:lnTo>
                      <a:pt x="1780" y="1373"/>
                    </a:lnTo>
                    <a:lnTo>
                      <a:pt x="1703" y="1383"/>
                    </a:lnTo>
                    <a:lnTo>
                      <a:pt x="1621" y="1393"/>
                    </a:lnTo>
                    <a:lnTo>
                      <a:pt x="1535" y="1401"/>
                    </a:lnTo>
                    <a:lnTo>
                      <a:pt x="1445" y="1407"/>
                    </a:lnTo>
                    <a:lnTo>
                      <a:pt x="1353" y="1414"/>
                    </a:lnTo>
                    <a:lnTo>
                      <a:pt x="1258" y="1418"/>
                    </a:lnTo>
                    <a:lnTo>
                      <a:pt x="1163" y="1422"/>
                    </a:lnTo>
                    <a:lnTo>
                      <a:pt x="1066" y="1426"/>
                    </a:lnTo>
                    <a:lnTo>
                      <a:pt x="968" y="1429"/>
                    </a:lnTo>
                    <a:lnTo>
                      <a:pt x="873" y="1431"/>
                    </a:lnTo>
                    <a:lnTo>
                      <a:pt x="779" y="1433"/>
                    </a:lnTo>
                    <a:lnTo>
                      <a:pt x="688" y="1435"/>
                    </a:lnTo>
                    <a:lnTo>
                      <a:pt x="513" y="1436"/>
                    </a:lnTo>
                    <a:lnTo>
                      <a:pt x="359" y="1436"/>
                    </a:lnTo>
                    <a:lnTo>
                      <a:pt x="227" y="1435"/>
                    </a:lnTo>
                    <a:lnTo>
                      <a:pt x="126" y="1433"/>
                    </a:lnTo>
                    <a:lnTo>
                      <a:pt x="61" y="1432"/>
                    </a:lnTo>
                    <a:lnTo>
                      <a:pt x="38" y="1432"/>
                    </a:lnTo>
                    <a:lnTo>
                      <a:pt x="0" y="1106"/>
                    </a:lnTo>
                    <a:close/>
                  </a:path>
                </a:pathLst>
              </a:custGeom>
              <a:solidFill>
                <a:srgbClr val="89C2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2" name="Freeform 440"/>
              <p:cNvSpPr>
                <a:spLocks noEditPoints="1"/>
              </p:cNvSpPr>
              <p:nvPr/>
            </p:nvSpPr>
            <p:spPr bwMode="auto">
              <a:xfrm>
                <a:off x="3568" y="3377"/>
                <a:ext cx="286" cy="165"/>
              </a:xfrm>
              <a:custGeom>
                <a:avLst/>
                <a:gdLst/>
                <a:ahLst/>
                <a:cxnLst>
                  <a:cxn ang="0">
                    <a:pos x="1035" y="18"/>
                  </a:cxn>
                  <a:cxn ang="0">
                    <a:pos x="935" y="45"/>
                  </a:cxn>
                  <a:cxn ang="0">
                    <a:pos x="822" y="93"/>
                  </a:cxn>
                  <a:cxn ang="0">
                    <a:pos x="647" y="185"/>
                  </a:cxn>
                  <a:cxn ang="0">
                    <a:pos x="451" y="303"/>
                  </a:cxn>
                  <a:cxn ang="0">
                    <a:pos x="350" y="375"/>
                  </a:cxn>
                  <a:cxn ang="0">
                    <a:pos x="283" y="485"/>
                  </a:cxn>
                  <a:cxn ang="0">
                    <a:pos x="172" y="717"/>
                  </a:cxn>
                  <a:cxn ang="0">
                    <a:pos x="2" y="1121"/>
                  </a:cxn>
                  <a:cxn ang="0">
                    <a:pos x="141" y="1479"/>
                  </a:cxn>
                  <a:cxn ang="0">
                    <a:pos x="695" y="1483"/>
                  </a:cxn>
                  <a:cxn ang="0">
                    <a:pos x="1139" y="1473"/>
                  </a:cxn>
                  <a:cxn ang="0">
                    <a:pos x="1492" y="1452"/>
                  </a:cxn>
                  <a:cxn ang="0">
                    <a:pos x="1804" y="1418"/>
                  </a:cxn>
                  <a:cxn ang="0">
                    <a:pos x="2039" y="1368"/>
                  </a:cxn>
                  <a:cxn ang="0">
                    <a:pos x="2160" y="1295"/>
                  </a:cxn>
                  <a:cxn ang="0">
                    <a:pos x="2187" y="1211"/>
                  </a:cxn>
                  <a:cxn ang="0">
                    <a:pos x="2231" y="1127"/>
                  </a:cxn>
                  <a:cxn ang="0">
                    <a:pos x="2291" y="1046"/>
                  </a:cxn>
                  <a:cxn ang="0">
                    <a:pos x="2413" y="922"/>
                  </a:cxn>
                  <a:cxn ang="0">
                    <a:pos x="2545" y="812"/>
                  </a:cxn>
                  <a:cxn ang="0">
                    <a:pos x="2449" y="493"/>
                  </a:cxn>
                  <a:cxn ang="0">
                    <a:pos x="2289" y="310"/>
                  </a:cxn>
                  <a:cxn ang="0">
                    <a:pos x="2113" y="177"/>
                  </a:cxn>
                  <a:cxn ang="0">
                    <a:pos x="1928" y="88"/>
                  </a:cxn>
                  <a:cxn ang="0">
                    <a:pos x="1741" y="34"/>
                  </a:cxn>
                  <a:cxn ang="0">
                    <a:pos x="1560" y="7"/>
                  </a:cxn>
                  <a:cxn ang="0">
                    <a:pos x="1395" y="0"/>
                  </a:cxn>
                  <a:cxn ang="0">
                    <a:pos x="1219" y="6"/>
                  </a:cxn>
                  <a:cxn ang="0">
                    <a:pos x="453" y="357"/>
                  </a:cxn>
                  <a:cxn ang="0">
                    <a:pos x="625" y="250"/>
                  </a:cxn>
                  <a:cxn ang="0">
                    <a:pos x="827" y="143"/>
                  </a:cxn>
                  <a:cxn ang="0">
                    <a:pos x="967" y="84"/>
                  </a:cxn>
                  <a:cxn ang="0">
                    <a:pos x="1045" y="63"/>
                  </a:cxn>
                  <a:cxn ang="0">
                    <a:pos x="1221" y="52"/>
                  </a:cxn>
                  <a:cxn ang="0">
                    <a:pos x="1391" y="46"/>
                  </a:cxn>
                  <a:cxn ang="0">
                    <a:pos x="1552" y="53"/>
                  </a:cxn>
                  <a:cxn ang="0">
                    <a:pos x="1726" y="79"/>
                  </a:cxn>
                  <a:cxn ang="0">
                    <a:pos x="1907" y="130"/>
                  </a:cxn>
                  <a:cxn ang="0">
                    <a:pos x="2086" y="215"/>
                  </a:cxn>
                  <a:cxn ang="0">
                    <a:pos x="2256" y="341"/>
                  </a:cxn>
                  <a:cxn ang="0">
                    <a:pos x="2408" y="516"/>
                  </a:cxn>
                  <a:cxn ang="0">
                    <a:pos x="2465" y="626"/>
                  </a:cxn>
                  <a:cxn ang="0">
                    <a:pos x="2514" y="755"/>
                  </a:cxn>
                  <a:cxn ang="0">
                    <a:pos x="2407" y="864"/>
                  </a:cxn>
                  <a:cxn ang="0">
                    <a:pos x="2279" y="990"/>
                  </a:cxn>
                  <a:cxn ang="0">
                    <a:pos x="2204" y="1083"/>
                  </a:cxn>
                  <a:cxn ang="0">
                    <a:pos x="2157" y="1163"/>
                  </a:cxn>
                  <a:cxn ang="0">
                    <a:pos x="2126" y="1245"/>
                  </a:cxn>
                  <a:cxn ang="0">
                    <a:pos x="2091" y="1301"/>
                  </a:cxn>
                  <a:cxn ang="0">
                    <a:pos x="1975" y="1341"/>
                  </a:cxn>
                  <a:cxn ang="0">
                    <a:pos x="1785" y="1374"/>
                  </a:cxn>
                  <a:cxn ang="0">
                    <a:pos x="1536" y="1400"/>
                  </a:cxn>
                  <a:cxn ang="0">
                    <a:pos x="1238" y="1420"/>
                  </a:cxn>
                  <a:cxn ang="0">
                    <a:pos x="637" y="1436"/>
                  </a:cxn>
                  <a:cxn ang="0">
                    <a:pos x="80" y="1409"/>
                  </a:cxn>
                  <a:cxn ang="0">
                    <a:pos x="58" y="1223"/>
                  </a:cxn>
                  <a:cxn ang="0">
                    <a:pos x="91" y="1026"/>
                  </a:cxn>
                  <a:cxn ang="0">
                    <a:pos x="265" y="625"/>
                  </a:cxn>
                  <a:cxn ang="0">
                    <a:pos x="351" y="456"/>
                  </a:cxn>
                  <a:cxn ang="0">
                    <a:pos x="388" y="402"/>
                  </a:cxn>
                </a:cxnLst>
                <a:rect l="0" t="0" r="r" b="b"/>
                <a:pathLst>
                  <a:path w="2576" h="1483">
                    <a:moveTo>
                      <a:pt x="1161" y="9"/>
                    </a:moveTo>
                    <a:lnTo>
                      <a:pt x="1077" y="13"/>
                    </a:lnTo>
                    <a:lnTo>
                      <a:pt x="1057" y="14"/>
                    </a:lnTo>
                    <a:lnTo>
                      <a:pt x="1035" y="18"/>
                    </a:lnTo>
                    <a:lnTo>
                      <a:pt x="1012" y="22"/>
                    </a:lnTo>
                    <a:lnTo>
                      <a:pt x="988" y="29"/>
                    </a:lnTo>
                    <a:lnTo>
                      <a:pt x="962" y="36"/>
                    </a:lnTo>
                    <a:lnTo>
                      <a:pt x="935" y="45"/>
                    </a:lnTo>
                    <a:lnTo>
                      <a:pt x="908" y="56"/>
                    </a:lnTo>
                    <a:lnTo>
                      <a:pt x="881" y="67"/>
                    </a:lnTo>
                    <a:lnTo>
                      <a:pt x="852" y="79"/>
                    </a:lnTo>
                    <a:lnTo>
                      <a:pt x="822" y="93"/>
                    </a:lnTo>
                    <a:lnTo>
                      <a:pt x="793" y="108"/>
                    </a:lnTo>
                    <a:lnTo>
                      <a:pt x="763" y="122"/>
                    </a:lnTo>
                    <a:lnTo>
                      <a:pt x="704" y="153"/>
                    </a:lnTo>
                    <a:lnTo>
                      <a:pt x="647" y="185"/>
                    </a:lnTo>
                    <a:lnTo>
                      <a:pt x="591" y="217"/>
                    </a:lnTo>
                    <a:lnTo>
                      <a:pt x="539" y="248"/>
                    </a:lnTo>
                    <a:lnTo>
                      <a:pt x="492" y="278"/>
                    </a:lnTo>
                    <a:lnTo>
                      <a:pt x="451" y="303"/>
                    </a:lnTo>
                    <a:lnTo>
                      <a:pt x="390" y="343"/>
                    </a:lnTo>
                    <a:lnTo>
                      <a:pt x="366" y="359"/>
                    </a:lnTo>
                    <a:lnTo>
                      <a:pt x="359" y="366"/>
                    </a:lnTo>
                    <a:lnTo>
                      <a:pt x="350" y="375"/>
                    </a:lnTo>
                    <a:lnTo>
                      <a:pt x="340" y="388"/>
                    </a:lnTo>
                    <a:lnTo>
                      <a:pt x="330" y="403"/>
                    </a:lnTo>
                    <a:lnTo>
                      <a:pt x="307" y="440"/>
                    </a:lnTo>
                    <a:lnTo>
                      <a:pt x="283" y="485"/>
                    </a:lnTo>
                    <a:lnTo>
                      <a:pt x="257" y="537"/>
                    </a:lnTo>
                    <a:lnTo>
                      <a:pt x="229" y="593"/>
                    </a:lnTo>
                    <a:lnTo>
                      <a:pt x="201" y="654"/>
                    </a:lnTo>
                    <a:lnTo>
                      <a:pt x="172" y="717"/>
                    </a:lnTo>
                    <a:lnTo>
                      <a:pt x="117" y="843"/>
                    </a:lnTo>
                    <a:lnTo>
                      <a:pt x="68" y="960"/>
                    </a:lnTo>
                    <a:lnTo>
                      <a:pt x="28" y="1057"/>
                    </a:lnTo>
                    <a:lnTo>
                      <a:pt x="2" y="1121"/>
                    </a:lnTo>
                    <a:lnTo>
                      <a:pt x="0" y="1126"/>
                    </a:lnTo>
                    <a:lnTo>
                      <a:pt x="42" y="1477"/>
                    </a:lnTo>
                    <a:lnTo>
                      <a:pt x="61" y="1478"/>
                    </a:lnTo>
                    <a:lnTo>
                      <a:pt x="141" y="1479"/>
                    </a:lnTo>
                    <a:lnTo>
                      <a:pt x="250" y="1482"/>
                    </a:lnTo>
                    <a:lnTo>
                      <a:pt x="380" y="1483"/>
                    </a:lnTo>
                    <a:lnTo>
                      <a:pt x="531" y="1483"/>
                    </a:lnTo>
                    <a:lnTo>
                      <a:pt x="695" y="1483"/>
                    </a:lnTo>
                    <a:lnTo>
                      <a:pt x="870" y="1481"/>
                    </a:lnTo>
                    <a:lnTo>
                      <a:pt x="958" y="1478"/>
                    </a:lnTo>
                    <a:lnTo>
                      <a:pt x="1048" y="1475"/>
                    </a:lnTo>
                    <a:lnTo>
                      <a:pt x="1139" y="1473"/>
                    </a:lnTo>
                    <a:lnTo>
                      <a:pt x="1229" y="1469"/>
                    </a:lnTo>
                    <a:lnTo>
                      <a:pt x="1318" y="1464"/>
                    </a:lnTo>
                    <a:lnTo>
                      <a:pt x="1406" y="1459"/>
                    </a:lnTo>
                    <a:lnTo>
                      <a:pt x="1492" y="1452"/>
                    </a:lnTo>
                    <a:lnTo>
                      <a:pt x="1575" y="1445"/>
                    </a:lnTo>
                    <a:lnTo>
                      <a:pt x="1655" y="1438"/>
                    </a:lnTo>
                    <a:lnTo>
                      <a:pt x="1732" y="1429"/>
                    </a:lnTo>
                    <a:lnTo>
                      <a:pt x="1804" y="1418"/>
                    </a:lnTo>
                    <a:lnTo>
                      <a:pt x="1871" y="1407"/>
                    </a:lnTo>
                    <a:lnTo>
                      <a:pt x="1933" y="1395"/>
                    </a:lnTo>
                    <a:lnTo>
                      <a:pt x="1989" y="1382"/>
                    </a:lnTo>
                    <a:lnTo>
                      <a:pt x="2039" y="1368"/>
                    </a:lnTo>
                    <a:lnTo>
                      <a:pt x="2080" y="1351"/>
                    </a:lnTo>
                    <a:lnTo>
                      <a:pt x="2115" y="1334"/>
                    </a:lnTo>
                    <a:lnTo>
                      <a:pt x="2142" y="1315"/>
                    </a:lnTo>
                    <a:lnTo>
                      <a:pt x="2160" y="1295"/>
                    </a:lnTo>
                    <a:lnTo>
                      <a:pt x="2169" y="1273"/>
                    </a:lnTo>
                    <a:lnTo>
                      <a:pt x="2172" y="1252"/>
                    </a:lnTo>
                    <a:lnTo>
                      <a:pt x="2179" y="1231"/>
                    </a:lnTo>
                    <a:lnTo>
                      <a:pt x="2187" y="1211"/>
                    </a:lnTo>
                    <a:lnTo>
                      <a:pt x="2195" y="1190"/>
                    </a:lnTo>
                    <a:lnTo>
                      <a:pt x="2206" y="1169"/>
                    </a:lnTo>
                    <a:lnTo>
                      <a:pt x="2219" y="1148"/>
                    </a:lnTo>
                    <a:lnTo>
                      <a:pt x="2231" y="1127"/>
                    </a:lnTo>
                    <a:lnTo>
                      <a:pt x="2245" y="1106"/>
                    </a:lnTo>
                    <a:lnTo>
                      <a:pt x="2260" y="1087"/>
                    </a:lnTo>
                    <a:lnTo>
                      <a:pt x="2276" y="1066"/>
                    </a:lnTo>
                    <a:lnTo>
                      <a:pt x="2291" y="1046"/>
                    </a:lnTo>
                    <a:lnTo>
                      <a:pt x="2308" y="1027"/>
                    </a:lnTo>
                    <a:lnTo>
                      <a:pt x="2342" y="990"/>
                    </a:lnTo>
                    <a:lnTo>
                      <a:pt x="2378" y="955"/>
                    </a:lnTo>
                    <a:lnTo>
                      <a:pt x="2413" y="922"/>
                    </a:lnTo>
                    <a:lnTo>
                      <a:pt x="2446" y="892"/>
                    </a:lnTo>
                    <a:lnTo>
                      <a:pt x="2476" y="866"/>
                    </a:lnTo>
                    <a:lnTo>
                      <a:pt x="2504" y="844"/>
                    </a:lnTo>
                    <a:lnTo>
                      <a:pt x="2545" y="812"/>
                    </a:lnTo>
                    <a:lnTo>
                      <a:pt x="2562" y="800"/>
                    </a:lnTo>
                    <a:lnTo>
                      <a:pt x="2576" y="789"/>
                    </a:lnTo>
                    <a:lnTo>
                      <a:pt x="2485" y="548"/>
                    </a:lnTo>
                    <a:lnTo>
                      <a:pt x="2449" y="493"/>
                    </a:lnTo>
                    <a:lnTo>
                      <a:pt x="2410" y="442"/>
                    </a:lnTo>
                    <a:lnTo>
                      <a:pt x="2371" y="394"/>
                    </a:lnTo>
                    <a:lnTo>
                      <a:pt x="2331" y="350"/>
                    </a:lnTo>
                    <a:lnTo>
                      <a:pt x="2289" y="310"/>
                    </a:lnTo>
                    <a:lnTo>
                      <a:pt x="2246" y="272"/>
                    </a:lnTo>
                    <a:lnTo>
                      <a:pt x="2203" y="237"/>
                    </a:lnTo>
                    <a:lnTo>
                      <a:pt x="2158" y="206"/>
                    </a:lnTo>
                    <a:lnTo>
                      <a:pt x="2113" y="177"/>
                    </a:lnTo>
                    <a:lnTo>
                      <a:pt x="2067" y="152"/>
                    </a:lnTo>
                    <a:lnTo>
                      <a:pt x="2021" y="127"/>
                    </a:lnTo>
                    <a:lnTo>
                      <a:pt x="1974" y="107"/>
                    </a:lnTo>
                    <a:lnTo>
                      <a:pt x="1928" y="88"/>
                    </a:lnTo>
                    <a:lnTo>
                      <a:pt x="1881" y="71"/>
                    </a:lnTo>
                    <a:lnTo>
                      <a:pt x="1834" y="57"/>
                    </a:lnTo>
                    <a:lnTo>
                      <a:pt x="1788" y="45"/>
                    </a:lnTo>
                    <a:lnTo>
                      <a:pt x="1741" y="34"/>
                    </a:lnTo>
                    <a:lnTo>
                      <a:pt x="1695" y="25"/>
                    </a:lnTo>
                    <a:lnTo>
                      <a:pt x="1649" y="18"/>
                    </a:lnTo>
                    <a:lnTo>
                      <a:pt x="1604" y="12"/>
                    </a:lnTo>
                    <a:lnTo>
                      <a:pt x="1560" y="7"/>
                    </a:lnTo>
                    <a:lnTo>
                      <a:pt x="1518" y="3"/>
                    </a:lnTo>
                    <a:lnTo>
                      <a:pt x="1475" y="1"/>
                    </a:lnTo>
                    <a:lnTo>
                      <a:pt x="1434" y="0"/>
                    </a:lnTo>
                    <a:lnTo>
                      <a:pt x="1395" y="0"/>
                    </a:lnTo>
                    <a:lnTo>
                      <a:pt x="1357" y="0"/>
                    </a:lnTo>
                    <a:lnTo>
                      <a:pt x="1319" y="0"/>
                    </a:lnTo>
                    <a:lnTo>
                      <a:pt x="1284" y="2"/>
                    </a:lnTo>
                    <a:lnTo>
                      <a:pt x="1219" y="6"/>
                    </a:lnTo>
                    <a:lnTo>
                      <a:pt x="1161" y="9"/>
                    </a:lnTo>
                    <a:close/>
                    <a:moveTo>
                      <a:pt x="394" y="396"/>
                    </a:moveTo>
                    <a:lnTo>
                      <a:pt x="420" y="379"/>
                    </a:lnTo>
                    <a:lnTo>
                      <a:pt x="453" y="357"/>
                    </a:lnTo>
                    <a:lnTo>
                      <a:pt x="491" y="333"/>
                    </a:lnTo>
                    <a:lnTo>
                      <a:pt x="533" y="306"/>
                    </a:lnTo>
                    <a:lnTo>
                      <a:pt x="578" y="279"/>
                    </a:lnTo>
                    <a:lnTo>
                      <a:pt x="625" y="250"/>
                    </a:lnTo>
                    <a:lnTo>
                      <a:pt x="674" y="223"/>
                    </a:lnTo>
                    <a:lnTo>
                      <a:pt x="725" y="194"/>
                    </a:lnTo>
                    <a:lnTo>
                      <a:pt x="776" y="168"/>
                    </a:lnTo>
                    <a:lnTo>
                      <a:pt x="827" y="143"/>
                    </a:lnTo>
                    <a:lnTo>
                      <a:pt x="875" y="120"/>
                    </a:lnTo>
                    <a:lnTo>
                      <a:pt x="923" y="100"/>
                    </a:lnTo>
                    <a:lnTo>
                      <a:pt x="945" y="91"/>
                    </a:lnTo>
                    <a:lnTo>
                      <a:pt x="967" y="84"/>
                    </a:lnTo>
                    <a:lnTo>
                      <a:pt x="988" y="77"/>
                    </a:lnTo>
                    <a:lnTo>
                      <a:pt x="1009" y="70"/>
                    </a:lnTo>
                    <a:lnTo>
                      <a:pt x="1028" y="66"/>
                    </a:lnTo>
                    <a:lnTo>
                      <a:pt x="1045" y="63"/>
                    </a:lnTo>
                    <a:lnTo>
                      <a:pt x="1061" y="61"/>
                    </a:lnTo>
                    <a:lnTo>
                      <a:pt x="1077" y="61"/>
                    </a:lnTo>
                    <a:lnTo>
                      <a:pt x="1165" y="55"/>
                    </a:lnTo>
                    <a:lnTo>
                      <a:pt x="1221" y="52"/>
                    </a:lnTo>
                    <a:lnTo>
                      <a:pt x="1284" y="48"/>
                    </a:lnTo>
                    <a:lnTo>
                      <a:pt x="1318" y="47"/>
                    </a:lnTo>
                    <a:lnTo>
                      <a:pt x="1354" y="46"/>
                    </a:lnTo>
                    <a:lnTo>
                      <a:pt x="1391" y="46"/>
                    </a:lnTo>
                    <a:lnTo>
                      <a:pt x="1430" y="46"/>
                    </a:lnTo>
                    <a:lnTo>
                      <a:pt x="1469" y="48"/>
                    </a:lnTo>
                    <a:lnTo>
                      <a:pt x="1510" y="50"/>
                    </a:lnTo>
                    <a:lnTo>
                      <a:pt x="1552" y="53"/>
                    </a:lnTo>
                    <a:lnTo>
                      <a:pt x="1594" y="57"/>
                    </a:lnTo>
                    <a:lnTo>
                      <a:pt x="1638" y="63"/>
                    </a:lnTo>
                    <a:lnTo>
                      <a:pt x="1682" y="70"/>
                    </a:lnTo>
                    <a:lnTo>
                      <a:pt x="1726" y="79"/>
                    </a:lnTo>
                    <a:lnTo>
                      <a:pt x="1771" y="89"/>
                    </a:lnTo>
                    <a:lnTo>
                      <a:pt x="1817" y="101"/>
                    </a:lnTo>
                    <a:lnTo>
                      <a:pt x="1862" y="114"/>
                    </a:lnTo>
                    <a:lnTo>
                      <a:pt x="1907" y="130"/>
                    </a:lnTo>
                    <a:lnTo>
                      <a:pt x="1952" y="148"/>
                    </a:lnTo>
                    <a:lnTo>
                      <a:pt x="1997" y="168"/>
                    </a:lnTo>
                    <a:lnTo>
                      <a:pt x="2042" y="190"/>
                    </a:lnTo>
                    <a:lnTo>
                      <a:pt x="2086" y="215"/>
                    </a:lnTo>
                    <a:lnTo>
                      <a:pt x="2130" y="243"/>
                    </a:lnTo>
                    <a:lnTo>
                      <a:pt x="2172" y="272"/>
                    </a:lnTo>
                    <a:lnTo>
                      <a:pt x="2215" y="305"/>
                    </a:lnTo>
                    <a:lnTo>
                      <a:pt x="2256" y="341"/>
                    </a:lnTo>
                    <a:lnTo>
                      <a:pt x="2296" y="380"/>
                    </a:lnTo>
                    <a:lnTo>
                      <a:pt x="2335" y="423"/>
                    </a:lnTo>
                    <a:lnTo>
                      <a:pt x="2372" y="468"/>
                    </a:lnTo>
                    <a:lnTo>
                      <a:pt x="2408" y="516"/>
                    </a:lnTo>
                    <a:lnTo>
                      <a:pt x="2443" y="569"/>
                    </a:lnTo>
                    <a:lnTo>
                      <a:pt x="2447" y="576"/>
                    </a:lnTo>
                    <a:lnTo>
                      <a:pt x="2454" y="596"/>
                    </a:lnTo>
                    <a:lnTo>
                      <a:pt x="2465" y="626"/>
                    </a:lnTo>
                    <a:lnTo>
                      <a:pt x="2478" y="660"/>
                    </a:lnTo>
                    <a:lnTo>
                      <a:pt x="2492" y="696"/>
                    </a:lnTo>
                    <a:lnTo>
                      <a:pt x="2504" y="729"/>
                    </a:lnTo>
                    <a:lnTo>
                      <a:pt x="2514" y="755"/>
                    </a:lnTo>
                    <a:lnTo>
                      <a:pt x="2520" y="773"/>
                    </a:lnTo>
                    <a:lnTo>
                      <a:pt x="2486" y="798"/>
                    </a:lnTo>
                    <a:lnTo>
                      <a:pt x="2436" y="839"/>
                    </a:lnTo>
                    <a:lnTo>
                      <a:pt x="2407" y="864"/>
                    </a:lnTo>
                    <a:lnTo>
                      <a:pt x="2375" y="891"/>
                    </a:lnTo>
                    <a:lnTo>
                      <a:pt x="2344" y="922"/>
                    </a:lnTo>
                    <a:lnTo>
                      <a:pt x="2311" y="955"/>
                    </a:lnTo>
                    <a:lnTo>
                      <a:pt x="2279" y="990"/>
                    </a:lnTo>
                    <a:lnTo>
                      <a:pt x="2247" y="1026"/>
                    </a:lnTo>
                    <a:lnTo>
                      <a:pt x="2233" y="1045"/>
                    </a:lnTo>
                    <a:lnTo>
                      <a:pt x="2217" y="1064"/>
                    </a:lnTo>
                    <a:lnTo>
                      <a:pt x="2204" y="1083"/>
                    </a:lnTo>
                    <a:lnTo>
                      <a:pt x="2191" y="1103"/>
                    </a:lnTo>
                    <a:lnTo>
                      <a:pt x="2179" y="1123"/>
                    </a:lnTo>
                    <a:lnTo>
                      <a:pt x="2167" y="1143"/>
                    </a:lnTo>
                    <a:lnTo>
                      <a:pt x="2157" y="1163"/>
                    </a:lnTo>
                    <a:lnTo>
                      <a:pt x="2147" y="1183"/>
                    </a:lnTo>
                    <a:lnTo>
                      <a:pt x="2140" y="1204"/>
                    </a:lnTo>
                    <a:lnTo>
                      <a:pt x="2133" y="1224"/>
                    </a:lnTo>
                    <a:lnTo>
                      <a:pt x="2126" y="1245"/>
                    </a:lnTo>
                    <a:lnTo>
                      <a:pt x="2123" y="1265"/>
                    </a:lnTo>
                    <a:lnTo>
                      <a:pt x="2118" y="1278"/>
                    </a:lnTo>
                    <a:lnTo>
                      <a:pt x="2107" y="1290"/>
                    </a:lnTo>
                    <a:lnTo>
                      <a:pt x="2091" y="1301"/>
                    </a:lnTo>
                    <a:lnTo>
                      <a:pt x="2069" y="1312"/>
                    </a:lnTo>
                    <a:lnTo>
                      <a:pt x="2043" y="1321"/>
                    </a:lnTo>
                    <a:lnTo>
                      <a:pt x="2011" y="1331"/>
                    </a:lnTo>
                    <a:lnTo>
                      <a:pt x="1975" y="1341"/>
                    </a:lnTo>
                    <a:lnTo>
                      <a:pt x="1933" y="1350"/>
                    </a:lnTo>
                    <a:lnTo>
                      <a:pt x="1888" y="1359"/>
                    </a:lnTo>
                    <a:lnTo>
                      <a:pt x="1839" y="1366"/>
                    </a:lnTo>
                    <a:lnTo>
                      <a:pt x="1785" y="1374"/>
                    </a:lnTo>
                    <a:lnTo>
                      <a:pt x="1728" y="1382"/>
                    </a:lnTo>
                    <a:lnTo>
                      <a:pt x="1668" y="1388"/>
                    </a:lnTo>
                    <a:lnTo>
                      <a:pt x="1603" y="1395"/>
                    </a:lnTo>
                    <a:lnTo>
                      <a:pt x="1536" y="1400"/>
                    </a:lnTo>
                    <a:lnTo>
                      <a:pt x="1465" y="1406"/>
                    </a:lnTo>
                    <a:lnTo>
                      <a:pt x="1392" y="1411"/>
                    </a:lnTo>
                    <a:lnTo>
                      <a:pt x="1316" y="1416"/>
                    </a:lnTo>
                    <a:lnTo>
                      <a:pt x="1238" y="1420"/>
                    </a:lnTo>
                    <a:lnTo>
                      <a:pt x="1157" y="1424"/>
                    </a:lnTo>
                    <a:lnTo>
                      <a:pt x="990" y="1429"/>
                    </a:lnTo>
                    <a:lnTo>
                      <a:pt x="816" y="1433"/>
                    </a:lnTo>
                    <a:lnTo>
                      <a:pt x="637" y="1436"/>
                    </a:lnTo>
                    <a:lnTo>
                      <a:pt x="454" y="1437"/>
                    </a:lnTo>
                    <a:lnTo>
                      <a:pt x="269" y="1436"/>
                    </a:lnTo>
                    <a:lnTo>
                      <a:pt x="83" y="1432"/>
                    </a:lnTo>
                    <a:lnTo>
                      <a:pt x="80" y="1409"/>
                    </a:lnTo>
                    <a:lnTo>
                      <a:pt x="76" y="1372"/>
                    </a:lnTo>
                    <a:lnTo>
                      <a:pt x="70" y="1325"/>
                    </a:lnTo>
                    <a:lnTo>
                      <a:pt x="64" y="1273"/>
                    </a:lnTo>
                    <a:lnTo>
                      <a:pt x="58" y="1223"/>
                    </a:lnTo>
                    <a:lnTo>
                      <a:pt x="53" y="1179"/>
                    </a:lnTo>
                    <a:lnTo>
                      <a:pt x="49" y="1147"/>
                    </a:lnTo>
                    <a:lnTo>
                      <a:pt x="47" y="1133"/>
                    </a:lnTo>
                    <a:lnTo>
                      <a:pt x="91" y="1026"/>
                    </a:lnTo>
                    <a:lnTo>
                      <a:pt x="139" y="910"/>
                    </a:lnTo>
                    <a:lnTo>
                      <a:pt x="190" y="792"/>
                    </a:lnTo>
                    <a:lnTo>
                      <a:pt x="241" y="678"/>
                    </a:lnTo>
                    <a:lnTo>
                      <a:pt x="265" y="625"/>
                    </a:lnTo>
                    <a:lnTo>
                      <a:pt x="289" y="575"/>
                    </a:lnTo>
                    <a:lnTo>
                      <a:pt x="311" y="530"/>
                    </a:lnTo>
                    <a:lnTo>
                      <a:pt x="332" y="490"/>
                    </a:lnTo>
                    <a:lnTo>
                      <a:pt x="351" y="456"/>
                    </a:lnTo>
                    <a:lnTo>
                      <a:pt x="367" y="428"/>
                    </a:lnTo>
                    <a:lnTo>
                      <a:pt x="375" y="417"/>
                    </a:lnTo>
                    <a:lnTo>
                      <a:pt x="382" y="408"/>
                    </a:lnTo>
                    <a:lnTo>
                      <a:pt x="388" y="402"/>
                    </a:lnTo>
                    <a:lnTo>
                      <a:pt x="394" y="39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3" name="Freeform 441"/>
              <p:cNvSpPr>
                <a:spLocks/>
              </p:cNvSpPr>
              <p:nvPr/>
            </p:nvSpPr>
            <p:spPr bwMode="auto">
              <a:xfrm>
                <a:off x="3799" y="3453"/>
                <a:ext cx="105" cy="121"/>
              </a:xfrm>
              <a:custGeom>
                <a:avLst/>
                <a:gdLst/>
                <a:ahLst/>
                <a:cxnLst>
                  <a:cxn ang="0">
                    <a:pos x="0" y="287"/>
                  </a:cxn>
                  <a:cxn ang="0">
                    <a:pos x="3" y="297"/>
                  </a:cxn>
                  <a:cxn ang="0">
                    <a:pos x="12" y="325"/>
                  </a:cxn>
                  <a:cxn ang="0">
                    <a:pos x="27" y="368"/>
                  </a:cxn>
                  <a:cxn ang="0">
                    <a:pos x="48" y="424"/>
                  </a:cxn>
                  <a:cxn ang="0">
                    <a:pos x="60" y="456"/>
                  </a:cxn>
                  <a:cxn ang="0">
                    <a:pos x="73" y="491"/>
                  </a:cxn>
                  <a:cxn ang="0">
                    <a:pos x="88" y="526"/>
                  </a:cxn>
                  <a:cxn ang="0">
                    <a:pos x="105" y="563"/>
                  </a:cxn>
                  <a:cxn ang="0">
                    <a:pos x="122" y="602"/>
                  </a:cxn>
                  <a:cxn ang="0">
                    <a:pos x="142" y="641"/>
                  </a:cxn>
                  <a:cxn ang="0">
                    <a:pos x="162" y="681"/>
                  </a:cxn>
                  <a:cxn ang="0">
                    <a:pos x="184" y="719"/>
                  </a:cxn>
                  <a:cxn ang="0">
                    <a:pos x="207" y="759"/>
                  </a:cxn>
                  <a:cxn ang="0">
                    <a:pos x="230" y="797"/>
                  </a:cxn>
                  <a:cxn ang="0">
                    <a:pos x="255" y="835"/>
                  </a:cxn>
                  <a:cxn ang="0">
                    <a:pos x="281" y="872"/>
                  </a:cxn>
                  <a:cxn ang="0">
                    <a:pos x="309" y="906"/>
                  </a:cxn>
                  <a:cxn ang="0">
                    <a:pos x="337" y="939"/>
                  </a:cxn>
                  <a:cxn ang="0">
                    <a:pos x="367" y="968"/>
                  </a:cxn>
                  <a:cxn ang="0">
                    <a:pos x="399" y="996"/>
                  </a:cxn>
                  <a:cxn ang="0">
                    <a:pos x="431" y="1021"/>
                  </a:cxn>
                  <a:cxn ang="0">
                    <a:pos x="464" y="1042"/>
                  </a:cxn>
                  <a:cxn ang="0">
                    <a:pos x="496" y="1059"/>
                  </a:cxn>
                  <a:cxn ang="0">
                    <a:pos x="532" y="1072"/>
                  </a:cxn>
                  <a:cxn ang="0">
                    <a:pos x="568" y="1081"/>
                  </a:cxn>
                  <a:cxn ang="0">
                    <a:pos x="605" y="1085"/>
                  </a:cxn>
                  <a:cxn ang="0">
                    <a:pos x="642" y="1083"/>
                  </a:cxn>
                  <a:cxn ang="0">
                    <a:pos x="682" y="1077"/>
                  </a:cxn>
                  <a:cxn ang="0">
                    <a:pos x="719" y="1067"/>
                  </a:cxn>
                  <a:cxn ang="0">
                    <a:pos x="752" y="1057"/>
                  </a:cxn>
                  <a:cxn ang="0">
                    <a:pos x="783" y="1046"/>
                  </a:cxn>
                  <a:cxn ang="0">
                    <a:pos x="810" y="1035"/>
                  </a:cxn>
                  <a:cxn ang="0">
                    <a:pos x="834" y="1023"/>
                  </a:cxn>
                  <a:cxn ang="0">
                    <a:pos x="856" y="1011"/>
                  </a:cxn>
                  <a:cxn ang="0">
                    <a:pos x="875" y="999"/>
                  </a:cxn>
                  <a:cxn ang="0">
                    <a:pos x="890" y="986"/>
                  </a:cxn>
                  <a:cxn ang="0">
                    <a:pos x="904" y="974"/>
                  </a:cxn>
                  <a:cxn ang="0">
                    <a:pos x="915" y="960"/>
                  </a:cxn>
                  <a:cxn ang="0">
                    <a:pos x="924" y="947"/>
                  </a:cxn>
                  <a:cxn ang="0">
                    <a:pos x="932" y="935"/>
                  </a:cxn>
                  <a:cxn ang="0">
                    <a:pos x="936" y="922"/>
                  </a:cxn>
                  <a:cxn ang="0">
                    <a:pos x="941" y="909"/>
                  </a:cxn>
                  <a:cxn ang="0">
                    <a:pos x="942" y="897"/>
                  </a:cxn>
                  <a:cxn ang="0">
                    <a:pos x="943" y="885"/>
                  </a:cxn>
                  <a:cxn ang="0">
                    <a:pos x="943" y="873"/>
                  </a:cxn>
                  <a:cxn ang="0">
                    <a:pos x="941" y="861"/>
                  </a:cxn>
                  <a:cxn ang="0">
                    <a:pos x="938" y="850"/>
                  </a:cxn>
                  <a:cxn ang="0">
                    <a:pos x="935" y="839"/>
                  </a:cxn>
                  <a:cxn ang="0">
                    <a:pos x="926" y="819"/>
                  </a:cxn>
                  <a:cxn ang="0">
                    <a:pos x="916" y="801"/>
                  </a:cxn>
                  <a:cxn ang="0">
                    <a:pos x="899" y="776"/>
                  </a:cxn>
                  <a:cxn ang="0">
                    <a:pos x="891" y="767"/>
                  </a:cxn>
                  <a:cxn ang="0">
                    <a:pos x="426" y="0"/>
                  </a:cxn>
                  <a:cxn ang="0">
                    <a:pos x="0" y="287"/>
                  </a:cxn>
                </a:cxnLst>
                <a:rect l="0" t="0" r="r" b="b"/>
                <a:pathLst>
                  <a:path w="943" h="1085">
                    <a:moveTo>
                      <a:pt x="0" y="287"/>
                    </a:moveTo>
                    <a:lnTo>
                      <a:pt x="3" y="297"/>
                    </a:lnTo>
                    <a:lnTo>
                      <a:pt x="12" y="325"/>
                    </a:lnTo>
                    <a:lnTo>
                      <a:pt x="27" y="368"/>
                    </a:lnTo>
                    <a:lnTo>
                      <a:pt x="48" y="424"/>
                    </a:lnTo>
                    <a:lnTo>
                      <a:pt x="60" y="456"/>
                    </a:lnTo>
                    <a:lnTo>
                      <a:pt x="73" y="491"/>
                    </a:lnTo>
                    <a:lnTo>
                      <a:pt x="88" y="526"/>
                    </a:lnTo>
                    <a:lnTo>
                      <a:pt x="105" y="563"/>
                    </a:lnTo>
                    <a:lnTo>
                      <a:pt x="122" y="602"/>
                    </a:lnTo>
                    <a:lnTo>
                      <a:pt x="142" y="641"/>
                    </a:lnTo>
                    <a:lnTo>
                      <a:pt x="162" y="681"/>
                    </a:lnTo>
                    <a:lnTo>
                      <a:pt x="184" y="719"/>
                    </a:lnTo>
                    <a:lnTo>
                      <a:pt x="207" y="759"/>
                    </a:lnTo>
                    <a:lnTo>
                      <a:pt x="230" y="797"/>
                    </a:lnTo>
                    <a:lnTo>
                      <a:pt x="255" y="835"/>
                    </a:lnTo>
                    <a:lnTo>
                      <a:pt x="281" y="872"/>
                    </a:lnTo>
                    <a:lnTo>
                      <a:pt x="309" y="906"/>
                    </a:lnTo>
                    <a:lnTo>
                      <a:pt x="337" y="939"/>
                    </a:lnTo>
                    <a:lnTo>
                      <a:pt x="367" y="968"/>
                    </a:lnTo>
                    <a:lnTo>
                      <a:pt x="399" y="996"/>
                    </a:lnTo>
                    <a:lnTo>
                      <a:pt x="431" y="1021"/>
                    </a:lnTo>
                    <a:lnTo>
                      <a:pt x="464" y="1042"/>
                    </a:lnTo>
                    <a:lnTo>
                      <a:pt x="496" y="1059"/>
                    </a:lnTo>
                    <a:lnTo>
                      <a:pt x="532" y="1072"/>
                    </a:lnTo>
                    <a:lnTo>
                      <a:pt x="568" y="1081"/>
                    </a:lnTo>
                    <a:lnTo>
                      <a:pt x="605" y="1085"/>
                    </a:lnTo>
                    <a:lnTo>
                      <a:pt x="642" y="1083"/>
                    </a:lnTo>
                    <a:lnTo>
                      <a:pt x="682" y="1077"/>
                    </a:lnTo>
                    <a:lnTo>
                      <a:pt x="719" y="1067"/>
                    </a:lnTo>
                    <a:lnTo>
                      <a:pt x="752" y="1057"/>
                    </a:lnTo>
                    <a:lnTo>
                      <a:pt x="783" y="1046"/>
                    </a:lnTo>
                    <a:lnTo>
                      <a:pt x="810" y="1035"/>
                    </a:lnTo>
                    <a:lnTo>
                      <a:pt x="834" y="1023"/>
                    </a:lnTo>
                    <a:lnTo>
                      <a:pt x="856" y="1011"/>
                    </a:lnTo>
                    <a:lnTo>
                      <a:pt x="875" y="999"/>
                    </a:lnTo>
                    <a:lnTo>
                      <a:pt x="890" y="986"/>
                    </a:lnTo>
                    <a:lnTo>
                      <a:pt x="904" y="974"/>
                    </a:lnTo>
                    <a:lnTo>
                      <a:pt x="915" y="960"/>
                    </a:lnTo>
                    <a:lnTo>
                      <a:pt x="924" y="947"/>
                    </a:lnTo>
                    <a:lnTo>
                      <a:pt x="932" y="935"/>
                    </a:lnTo>
                    <a:lnTo>
                      <a:pt x="936" y="922"/>
                    </a:lnTo>
                    <a:lnTo>
                      <a:pt x="941" y="909"/>
                    </a:lnTo>
                    <a:lnTo>
                      <a:pt x="942" y="897"/>
                    </a:lnTo>
                    <a:lnTo>
                      <a:pt x="943" y="885"/>
                    </a:lnTo>
                    <a:lnTo>
                      <a:pt x="943" y="873"/>
                    </a:lnTo>
                    <a:lnTo>
                      <a:pt x="941" y="861"/>
                    </a:lnTo>
                    <a:lnTo>
                      <a:pt x="938" y="850"/>
                    </a:lnTo>
                    <a:lnTo>
                      <a:pt x="935" y="839"/>
                    </a:lnTo>
                    <a:lnTo>
                      <a:pt x="926" y="819"/>
                    </a:lnTo>
                    <a:lnTo>
                      <a:pt x="916" y="801"/>
                    </a:lnTo>
                    <a:lnTo>
                      <a:pt x="899" y="776"/>
                    </a:lnTo>
                    <a:lnTo>
                      <a:pt x="891" y="767"/>
                    </a:lnTo>
                    <a:lnTo>
                      <a:pt x="426" y="0"/>
                    </a:lnTo>
                    <a:lnTo>
                      <a:pt x="0" y="287"/>
                    </a:lnTo>
                    <a:close/>
                  </a:path>
                </a:pathLst>
              </a:custGeom>
              <a:solidFill>
                <a:srgbClr val="F5D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4" name="Freeform 442"/>
              <p:cNvSpPr>
                <a:spLocks noEditPoints="1"/>
              </p:cNvSpPr>
              <p:nvPr/>
            </p:nvSpPr>
            <p:spPr bwMode="auto">
              <a:xfrm>
                <a:off x="3796" y="3450"/>
                <a:ext cx="107" cy="127"/>
              </a:xfrm>
              <a:custGeom>
                <a:avLst/>
                <a:gdLst/>
                <a:ahLst/>
                <a:cxnLst>
                  <a:cxn ang="0">
                    <a:pos x="6" y="326"/>
                  </a:cxn>
                  <a:cxn ang="0">
                    <a:pos x="37" y="424"/>
                  </a:cxn>
                  <a:cxn ang="0">
                    <a:pos x="87" y="551"/>
                  </a:cxn>
                  <a:cxn ang="0">
                    <a:pos x="138" y="664"/>
                  </a:cxn>
                  <a:cxn ang="0">
                    <a:pos x="201" y="783"/>
                  </a:cxn>
                  <a:cxn ang="0">
                    <a:pos x="275" y="898"/>
                  </a:cxn>
                  <a:cxn ang="0">
                    <a:pos x="360" y="1000"/>
                  </a:cxn>
                  <a:cxn ang="0">
                    <a:pos x="455" y="1080"/>
                  </a:cxn>
                  <a:cxn ang="0">
                    <a:pos x="560" y="1130"/>
                  </a:cxn>
                  <a:cxn ang="0">
                    <a:pos x="675" y="1139"/>
                  </a:cxn>
                  <a:cxn ang="0">
                    <a:pos x="772" y="1116"/>
                  </a:cxn>
                  <a:cxn ang="0">
                    <a:pos x="838" y="1088"/>
                  </a:cxn>
                  <a:cxn ang="0">
                    <a:pos x="885" y="1054"/>
                  </a:cxn>
                  <a:cxn ang="0">
                    <a:pos x="917" y="1015"/>
                  </a:cxn>
                  <a:cxn ang="0">
                    <a:pos x="940" y="973"/>
                  </a:cxn>
                  <a:cxn ang="0">
                    <a:pos x="958" y="925"/>
                  </a:cxn>
                  <a:cxn ang="0">
                    <a:pos x="964" y="883"/>
                  </a:cxn>
                  <a:cxn ang="0">
                    <a:pos x="961" y="845"/>
                  </a:cxn>
                  <a:cxn ang="0">
                    <a:pos x="946" y="800"/>
                  </a:cxn>
                  <a:cxn ang="0">
                    <a:pos x="460" y="0"/>
                  </a:cxn>
                  <a:cxn ang="0">
                    <a:pos x="474" y="107"/>
                  </a:cxn>
                  <a:cxn ang="0">
                    <a:pos x="683" y="452"/>
                  </a:cxn>
                  <a:cxn ang="0">
                    <a:pos x="882" y="783"/>
                  </a:cxn>
                  <a:cxn ang="0">
                    <a:pos x="909" y="833"/>
                  </a:cxn>
                  <a:cxn ang="0">
                    <a:pos x="917" y="866"/>
                  </a:cxn>
                  <a:cxn ang="0">
                    <a:pos x="916" y="901"/>
                  </a:cxn>
                  <a:cxn ang="0">
                    <a:pos x="898" y="951"/>
                  </a:cxn>
                  <a:cxn ang="0">
                    <a:pos x="872" y="997"/>
                  </a:cxn>
                  <a:cxn ang="0">
                    <a:pos x="841" y="1029"/>
                  </a:cxn>
                  <a:cxn ang="0">
                    <a:pos x="796" y="1056"/>
                  </a:cxn>
                  <a:cxn ang="0">
                    <a:pos x="731" y="1080"/>
                  </a:cxn>
                  <a:cxn ang="0">
                    <a:pos x="637" y="1094"/>
                  </a:cxn>
                  <a:cxn ang="0">
                    <a:pos x="542" y="1075"/>
                  </a:cxn>
                  <a:cxn ang="0">
                    <a:pos x="454" y="1022"/>
                  </a:cxn>
                  <a:cxn ang="0">
                    <a:pos x="373" y="946"/>
                  </a:cxn>
                  <a:cxn ang="0">
                    <a:pos x="301" y="852"/>
                  </a:cxn>
                  <a:cxn ang="0">
                    <a:pos x="236" y="749"/>
                  </a:cxn>
                  <a:cxn ang="0">
                    <a:pos x="180" y="642"/>
                  </a:cxn>
                  <a:cxn ang="0">
                    <a:pos x="134" y="540"/>
                  </a:cxn>
                  <a:cxn ang="0">
                    <a:pos x="78" y="399"/>
                  </a:cxn>
                  <a:cxn ang="0">
                    <a:pos x="78" y="314"/>
                  </a:cxn>
                  <a:cxn ang="0">
                    <a:pos x="248" y="199"/>
                  </a:cxn>
                  <a:cxn ang="0">
                    <a:pos x="422" y="82"/>
                  </a:cxn>
                </a:cxnLst>
                <a:rect l="0" t="0" r="r" b="b"/>
                <a:pathLst>
                  <a:path w="964" h="1142">
                    <a:moveTo>
                      <a:pt x="441" y="13"/>
                    </a:moveTo>
                    <a:lnTo>
                      <a:pt x="0" y="310"/>
                    </a:lnTo>
                    <a:lnTo>
                      <a:pt x="6" y="326"/>
                    </a:lnTo>
                    <a:lnTo>
                      <a:pt x="10" y="343"/>
                    </a:lnTo>
                    <a:lnTo>
                      <a:pt x="21" y="376"/>
                    </a:lnTo>
                    <a:lnTo>
                      <a:pt x="37" y="424"/>
                    </a:lnTo>
                    <a:lnTo>
                      <a:pt x="59" y="483"/>
                    </a:lnTo>
                    <a:lnTo>
                      <a:pt x="73" y="516"/>
                    </a:lnTo>
                    <a:lnTo>
                      <a:pt x="87" y="551"/>
                    </a:lnTo>
                    <a:lnTo>
                      <a:pt x="103" y="587"/>
                    </a:lnTo>
                    <a:lnTo>
                      <a:pt x="120" y="626"/>
                    </a:lnTo>
                    <a:lnTo>
                      <a:pt x="138" y="664"/>
                    </a:lnTo>
                    <a:lnTo>
                      <a:pt x="158" y="704"/>
                    </a:lnTo>
                    <a:lnTo>
                      <a:pt x="179" y="743"/>
                    </a:lnTo>
                    <a:lnTo>
                      <a:pt x="201" y="783"/>
                    </a:lnTo>
                    <a:lnTo>
                      <a:pt x="225" y="822"/>
                    </a:lnTo>
                    <a:lnTo>
                      <a:pt x="249" y="861"/>
                    </a:lnTo>
                    <a:lnTo>
                      <a:pt x="275" y="898"/>
                    </a:lnTo>
                    <a:lnTo>
                      <a:pt x="302" y="933"/>
                    </a:lnTo>
                    <a:lnTo>
                      <a:pt x="330" y="967"/>
                    </a:lnTo>
                    <a:lnTo>
                      <a:pt x="360" y="1000"/>
                    </a:lnTo>
                    <a:lnTo>
                      <a:pt x="391" y="1030"/>
                    </a:lnTo>
                    <a:lnTo>
                      <a:pt x="422" y="1056"/>
                    </a:lnTo>
                    <a:lnTo>
                      <a:pt x="455" y="1080"/>
                    </a:lnTo>
                    <a:lnTo>
                      <a:pt x="488" y="1100"/>
                    </a:lnTo>
                    <a:lnTo>
                      <a:pt x="523" y="1118"/>
                    </a:lnTo>
                    <a:lnTo>
                      <a:pt x="560" y="1130"/>
                    </a:lnTo>
                    <a:lnTo>
                      <a:pt x="597" y="1138"/>
                    </a:lnTo>
                    <a:lnTo>
                      <a:pt x="635" y="1142"/>
                    </a:lnTo>
                    <a:lnTo>
                      <a:pt x="675" y="1139"/>
                    </a:lnTo>
                    <a:lnTo>
                      <a:pt x="715" y="1133"/>
                    </a:lnTo>
                    <a:lnTo>
                      <a:pt x="745" y="1125"/>
                    </a:lnTo>
                    <a:lnTo>
                      <a:pt x="772" y="1116"/>
                    </a:lnTo>
                    <a:lnTo>
                      <a:pt x="797" y="1108"/>
                    </a:lnTo>
                    <a:lnTo>
                      <a:pt x="819" y="1098"/>
                    </a:lnTo>
                    <a:lnTo>
                      <a:pt x="838" y="1088"/>
                    </a:lnTo>
                    <a:lnTo>
                      <a:pt x="856" y="1077"/>
                    </a:lnTo>
                    <a:lnTo>
                      <a:pt x="871" y="1066"/>
                    </a:lnTo>
                    <a:lnTo>
                      <a:pt x="885" y="1054"/>
                    </a:lnTo>
                    <a:lnTo>
                      <a:pt x="897" y="1042"/>
                    </a:lnTo>
                    <a:lnTo>
                      <a:pt x="907" y="1029"/>
                    </a:lnTo>
                    <a:lnTo>
                      <a:pt x="917" y="1015"/>
                    </a:lnTo>
                    <a:lnTo>
                      <a:pt x="926" y="1001"/>
                    </a:lnTo>
                    <a:lnTo>
                      <a:pt x="933" y="987"/>
                    </a:lnTo>
                    <a:lnTo>
                      <a:pt x="940" y="973"/>
                    </a:lnTo>
                    <a:lnTo>
                      <a:pt x="947" y="957"/>
                    </a:lnTo>
                    <a:lnTo>
                      <a:pt x="953" y="941"/>
                    </a:lnTo>
                    <a:lnTo>
                      <a:pt x="958" y="925"/>
                    </a:lnTo>
                    <a:lnTo>
                      <a:pt x="962" y="911"/>
                    </a:lnTo>
                    <a:lnTo>
                      <a:pt x="964" y="897"/>
                    </a:lnTo>
                    <a:lnTo>
                      <a:pt x="964" y="883"/>
                    </a:lnTo>
                    <a:lnTo>
                      <a:pt x="964" y="869"/>
                    </a:lnTo>
                    <a:lnTo>
                      <a:pt x="963" y="857"/>
                    </a:lnTo>
                    <a:lnTo>
                      <a:pt x="961" y="845"/>
                    </a:lnTo>
                    <a:lnTo>
                      <a:pt x="959" y="834"/>
                    </a:lnTo>
                    <a:lnTo>
                      <a:pt x="952" y="816"/>
                    </a:lnTo>
                    <a:lnTo>
                      <a:pt x="946" y="800"/>
                    </a:lnTo>
                    <a:lnTo>
                      <a:pt x="941" y="792"/>
                    </a:lnTo>
                    <a:lnTo>
                      <a:pt x="938" y="787"/>
                    </a:lnTo>
                    <a:lnTo>
                      <a:pt x="460" y="0"/>
                    </a:lnTo>
                    <a:lnTo>
                      <a:pt x="441" y="13"/>
                    </a:lnTo>
                    <a:close/>
                    <a:moveTo>
                      <a:pt x="448" y="65"/>
                    </a:moveTo>
                    <a:lnTo>
                      <a:pt x="474" y="107"/>
                    </a:lnTo>
                    <a:lnTo>
                      <a:pt x="529" y="197"/>
                    </a:lnTo>
                    <a:lnTo>
                      <a:pt x="601" y="317"/>
                    </a:lnTo>
                    <a:lnTo>
                      <a:pt x="683" y="452"/>
                    </a:lnTo>
                    <a:lnTo>
                      <a:pt x="763" y="586"/>
                    </a:lnTo>
                    <a:lnTo>
                      <a:pt x="833" y="702"/>
                    </a:lnTo>
                    <a:lnTo>
                      <a:pt x="882" y="783"/>
                    </a:lnTo>
                    <a:lnTo>
                      <a:pt x="899" y="814"/>
                    </a:lnTo>
                    <a:lnTo>
                      <a:pt x="903" y="819"/>
                    </a:lnTo>
                    <a:lnTo>
                      <a:pt x="909" y="833"/>
                    </a:lnTo>
                    <a:lnTo>
                      <a:pt x="913" y="842"/>
                    </a:lnTo>
                    <a:lnTo>
                      <a:pt x="915" y="854"/>
                    </a:lnTo>
                    <a:lnTo>
                      <a:pt x="917" y="866"/>
                    </a:lnTo>
                    <a:lnTo>
                      <a:pt x="918" y="879"/>
                    </a:lnTo>
                    <a:lnTo>
                      <a:pt x="917" y="890"/>
                    </a:lnTo>
                    <a:lnTo>
                      <a:pt x="916" y="901"/>
                    </a:lnTo>
                    <a:lnTo>
                      <a:pt x="914" y="913"/>
                    </a:lnTo>
                    <a:lnTo>
                      <a:pt x="909" y="924"/>
                    </a:lnTo>
                    <a:lnTo>
                      <a:pt x="898" y="951"/>
                    </a:lnTo>
                    <a:lnTo>
                      <a:pt x="887" y="975"/>
                    </a:lnTo>
                    <a:lnTo>
                      <a:pt x="880" y="986"/>
                    </a:lnTo>
                    <a:lnTo>
                      <a:pt x="872" y="997"/>
                    </a:lnTo>
                    <a:lnTo>
                      <a:pt x="863" y="1008"/>
                    </a:lnTo>
                    <a:lnTo>
                      <a:pt x="853" y="1019"/>
                    </a:lnTo>
                    <a:lnTo>
                      <a:pt x="841" y="1029"/>
                    </a:lnTo>
                    <a:lnTo>
                      <a:pt x="828" y="1038"/>
                    </a:lnTo>
                    <a:lnTo>
                      <a:pt x="813" y="1047"/>
                    </a:lnTo>
                    <a:lnTo>
                      <a:pt x="796" y="1056"/>
                    </a:lnTo>
                    <a:lnTo>
                      <a:pt x="777" y="1065"/>
                    </a:lnTo>
                    <a:lnTo>
                      <a:pt x="755" y="1073"/>
                    </a:lnTo>
                    <a:lnTo>
                      <a:pt x="731" y="1080"/>
                    </a:lnTo>
                    <a:lnTo>
                      <a:pt x="704" y="1088"/>
                    </a:lnTo>
                    <a:lnTo>
                      <a:pt x="670" y="1093"/>
                    </a:lnTo>
                    <a:lnTo>
                      <a:pt x="637" y="1094"/>
                    </a:lnTo>
                    <a:lnTo>
                      <a:pt x="604" y="1092"/>
                    </a:lnTo>
                    <a:lnTo>
                      <a:pt x="573" y="1085"/>
                    </a:lnTo>
                    <a:lnTo>
                      <a:pt x="542" y="1075"/>
                    </a:lnTo>
                    <a:lnTo>
                      <a:pt x="512" y="1060"/>
                    </a:lnTo>
                    <a:lnTo>
                      <a:pt x="483" y="1043"/>
                    </a:lnTo>
                    <a:lnTo>
                      <a:pt x="454" y="1022"/>
                    </a:lnTo>
                    <a:lnTo>
                      <a:pt x="427" y="999"/>
                    </a:lnTo>
                    <a:lnTo>
                      <a:pt x="399" y="974"/>
                    </a:lnTo>
                    <a:lnTo>
                      <a:pt x="373" y="946"/>
                    </a:lnTo>
                    <a:lnTo>
                      <a:pt x="349" y="917"/>
                    </a:lnTo>
                    <a:lnTo>
                      <a:pt x="324" y="885"/>
                    </a:lnTo>
                    <a:lnTo>
                      <a:pt x="301" y="852"/>
                    </a:lnTo>
                    <a:lnTo>
                      <a:pt x="279" y="819"/>
                    </a:lnTo>
                    <a:lnTo>
                      <a:pt x="257" y="784"/>
                    </a:lnTo>
                    <a:lnTo>
                      <a:pt x="236" y="749"/>
                    </a:lnTo>
                    <a:lnTo>
                      <a:pt x="216" y="714"/>
                    </a:lnTo>
                    <a:lnTo>
                      <a:pt x="198" y="677"/>
                    </a:lnTo>
                    <a:lnTo>
                      <a:pt x="180" y="642"/>
                    </a:lnTo>
                    <a:lnTo>
                      <a:pt x="164" y="607"/>
                    </a:lnTo>
                    <a:lnTo>
                      <a:pt x="148" y="573"/>
                    </a:lnTo>
                    <a:lnTo>
                      <a:pt x="134" y="540"/>
                    </a:lnTo>
                    <a:lnTo>
                      <a:pt x="121" y="508"/>
                    </a:lnTo>
                    <a:lnTo>
                      <a:pt x="98" y="449"/>
                    </a:lnTo>
                    <a:lnTo>
                      <a:pt x="78" y="399"/>
                    </a:lnTo>
                    <a:lnTo>
                      <a:pt x="65" y="358"/>
                    </a:lnTo>
                    <a:lnTo>
                      <a:pt x="55" y="330"/>
                    </a:lnTo>
                    <a:lnTo>
                      <a:pt x="78" y="314"/>
                    </a:lnTo>
                    <a:lnTo>
                      <a:pt x="123" y="283"/>
                    </a:lnTo>
                    <a:lnTo>
                      <a:pt x="181" y="244"/>
                    </a:lnTo>
                    <a:lnTo>
                      <a:pt x="248" y="199"/>
                    </a:lnTo>
                    <a:lnTo>
                      <a:pt x="315" y="154"/>
                    </a:lnTo>
                    <a:lnTo>
                      <a:pt x="375" y="113"/>
                    </a:lnTo>
                    <a:lnTo>
                      <a:pt x="422" y="82"/>
                    </a:lnTo>
                    <a:lnTo>
                      <a:pt x="448" y="6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5" name="Freeform 443"/>
              <p:cNvSpPr>
                <a:spLocks/>
              </p:cNvSpPr>
              <p:nvPr/>
            </p:nvSpPr>
            <p:spPr bwMode="auto">
              <a:xfrm>
                <a:off x="3510" y="3501"/>
                <a:ext cx="45" cy="71"/>
              </a:xfrm>
              <a:custGeom>
                <a:avLst/>
                <a:gdLst/>
                <a:ahLst/>
                <a:cxnLst>
                  <a:cxn ang="0">
                    <a:pos x="398" y="589"/>
                  </a:cxn>
                  <a:cxn ang="0">
                    <a:pos x="387" y="594"/>
                  </a:cxn>
                  <a:cxn ang="0">
                    <a:pos x="355" y="606"/>
                  </a:cxn>
                  <a:cxn ang="0">
                    <a:pos x="333" y="612"/>
                  </a:cxn>
                  <a:cxn ang="0">
                    <a:pos x="308" y="619"/>
                  </a:cxn>
                  <a:cxn ang="0">
                    <a:pos x="280" y="626"/>
                  </a:cxn>
                  <a:cxn ang="0">
                    <a:pos x="251" y="632"/>
                  </a:cxn>
                  <a:cxn ang="0">
                    <a:pos x="221" y="637"/>
                  </a:cxn>
                  <a:cxn ang="0">
                    <a:pos x="190" y="639"/>
                  </a:cxn>
                  <a:cxn ang="0">
                    <a:pos x="175" y="639"/>
                  </a:cxn>
                  <a:cxn ang="0">
                    <a:pos x="160" y="638"/>
                  </a:cxn>
                  <a:cxn ang="0">
                    <a:pos x="144" y="637"/>
                  </a:cxn>
                  <a:cxn ang="0">
                    <a:pos x="130" y="634"/>
                  </a:cxn>
                  <a:cxn ang="0">
                    <a:pos x="116" y="632"/>
                  </a:cxn>
                  <a:cxn ang="0">
                    <a:pos x="103" y="628"/>
                  </a:cxn>
                  <a:cxn ang="0">
                    <a:pos x="89" y="623"/>
                  </a:cxn>
                  <a:cxn ang="0">
                    <a:pos x="76" y="617"/>
                  </a:cxn>
                  <a:cxn ang="0">
                    <a:pos x="64" y="610"/>
                  </a:cxn>
                  <a:cxn ang="0">
                    <a:pos x="53" y="601"/>
                  </a:cxn>
                  <a:cxn ang="0">
                    <a:pos x="43" y="593"/>
                  </a:cxn>
                  <a:cxn ang="0">
                    <a:pos x="35" y="582"/>
                  </a:cxn>
                  <a:cxn ang="0">
                    <a:pos x="26" y="570"/>
                  </a:cxn>
                  <a:cxn ang="0">
                    <a:pos x="19" y="556"/>
                  </a:cxn>
                  <a:cxn ang="0">
                    <a:pos x="13" y="543"/>
                  </a:cxn>
                  <a:cxn ang="0">
                    <a:pos x="8" y="528"/>
                  </a:cxn>
                  <a:cxn ang="0">
                    <a:pos x="4" y="514"/>
                  </a:cxn>
                  <a:cxn ang="0">
                    <a:pos x="2" y="497"/>
                  </a:cxn>
                  <a:cxn ang="0">
                    <a:pos x="0" y="482"/>
                  </a:cxn>
                  <a:cxn ang="0">
                    <a:pos x="0" y="464"/>
                  </a:cxn>
                  <a:cxn ang="0">
                    <a:pos x="1" y="447"/>
                  </a:cxn>
                  <a:cxn ang="0">
                    <a:pos x="2" y="429"/>
                  </a:cxn>
                  <a:cxn ang="0">
                    <a:pos x="5" y="410"/>
                  </a:cxn>
                  <a:cxn ang="0">
                    <a:pos x="9" y="392"/>
                  </a:cxn>
                  <a:cxn ang="0">
                    <a:pos x="15" y="373"/>
                  </a:cxn>
                  <a:cxn ang="0">
                    <a:pos x="20" y="353"/>
                  </a:cxn>
                  <a:cxn ang="0">
                    <a:pos x="28" y="334"/>
                  </a:cxn>
                  <a:cxn ang="0">
                    <a:pos x="37" y="314"/>
                  </a:cxn>
                  <a:cxn ang="0">
                    <a:pos x="47" y="294"/>
                  </a:cxn>
                  <a:cxn ang="0">
                    <a:pos x="58" y="273"/>
                  </a:cxn>
                  <a:cxn ang="0">
                    <a:pos x="70" y="254"/>
                  </a:cxn>
                  <a:cxn ang="0">
                    <a:pos x="83" y="233"/>
                  </a:cxn>
                  <a:cxn ang="0">
                    <a:pos x="98" y="213"/>
                  </a:cxn>
                  <a:cxn ang="0">
                    <a:pos x="114" y="192"/>
                  </a:cxn>
                  <a:cxn ang="0">
                    <a:pos x="130" y="172"/>
                  </a:cxn>
                  <a:cxn ang="0">
                    <a:pos x="149" y="151"/>
                  </a:cxn>
                  <a:cxn ang="0">
                    <a:pos x="167" y="132"/>
                  </a:cxn>
                  <a:cxn ang="0">
                    <a:pos x="188" y="112"/>
                  </a:cxn>
                  <a:cxn ang="0">
                    <a:pos x="210" y="92"/>
                  </a:cxn>
                  <a:cxn ang="0">
                    <a:pos x="233" y="74"/>
                  </a:cxn>
                  <a:cxn ang="0">
                    <a:pos x="256" y="55"/>
                  </a:cxn>
                  <a:cxn ang="0">
                    <a:pos x="283" y="36"/>
                  </a:cxn>
                  <a:cxn ang="0">
                    <a:pos x="309" y="18"/>
                  </a:cxn>
                  <a:cxn ang="0">
                    <a:pos x="336" y="0"/>
                  </a:cxn>
                  <a:cxn ang="0">
                    <a:pos x="398" y="589"/>
                  </a:cxn>
                </a:cxnLst>
                <a:rect l="0" t="0" r="r" b="b"/>
                <a:pathLst>
                  <a:path w="398" h="639">
                    <a:moveTo>
                      <a:pt x="398" y="589"/>
                    </a:moveTo>
                    <a:lnTo>
                      <a:pt x="387" y="594"/>
                    </a:lnTo>
                    <a:lnTo>
                      <a:pt x="355" y="606"/>
                    </a:lnTo>
                    <a:lnTo>
                      <a:pt x="333" y="612"/>
                    </a:lnTo>
                    <a:lnTo>
                      <a:pt x="308" y="619"/>
                    </a:lnTo>
                    <a:lnTo>
                      <a:pt x="280" y="626"/>
                    </a:lnTo>
                    <a:lnTo>
                      <a:pt x="251" y="632"/>
                    </a:lnTo>
                    <a:lnTo>
                      <a:pt x="221" y="637"/>
                    </a:lnTo>
                    <a:lnTo>
                      <a:pt x="190" y="639"/>
                    </a:lnTo>
                    <a:lnTo>
                      <a:pt x="175" y="639"/>
                    </a:lnTo>
                    <a:lnTo>
                      <a:pt x="160" y="638"/>
                    </a:lnTo>
                    <a:lnTo>
                      <a:pt x="144" y="637"/>
                    </a:lnTo>
                    <a:lnTo>
                      <a:pt x="130" y="634"/>
                    </a:lnTo>
                    <a:lnTo>
                      <a:pt x="116" y="632"/>
                    </a:lnTo>
                    <a:lnTo>
                      <a:pt x="103" y="628"/>
                    </a:lnTo>
                    <a:lnTo>
                      <a:pt x="89" y="623"/>
                    </a:lnTo>
                    <a:lnTo>
                      <a:pt x="76" y="617"/>
                    </a:lnTo>
                    <a:lnTo>
                      <a:pt x="64" y="610"/>
                    </a:lnTo>
                    <a:lnTo>
                      <a:pt x="53" y="601"/>
                    </a:lnTo>
                    <a:lnTo>
                      <a:pt x="43" y="593"/>
                    </a:lnTo>
                    <a:lnTo>
                      <a:pt x="35" y="582"/>
                    </a:lnTo>
                    <a:lnTo>
                      <a:pt x="26" y="570"/>
                    </a:lnTo>
                    <a:lnTo>
                      <a:pt x="19" y="556"/>
                    </a:lnTo>
                    <a:lnTo>
                      <a:pt x="13" y="543"/>
                    </a:lnTo>
                    <a:lnTo>
                      <a:pt x="8" y="528"/>
                    </a:lnTo>
                    <a:lnTo>
                      <a:pt x="4" y="514"/>
                    </a:lnTo>
                    <a:lnTo>
                      <a:pt x="2" y="497"/>
                    </a:lnTo>
                    <a:lnTo>
                      <a:pt x="0" y="482"/>
                    </a:lnTo>
                    <a:lnTo>
                      <a:pt x="0" y="464"/>
                    </a:lnTo>
                    <a:lnTo>
                      <a:pt x="1" y="447"/>
                    </a:lnTo>
                    <a:lnTo>
                      <a:pt x="2" y="429"/>
                    </a:lnTo>
                    <a:lnTo>
                      <a:pt x="5" y="410"/>
                    </a:lnTo>
                    <a:lnTo>
                      <a:pt x="9" y="392"/>
                    </a:lnTo>
                    <a:lnTo>
                      <a:pt x="15" y="373"/>
                    </a:lnTo>
                    <a:lnTo>
                      <a:pt x="20" y="353"/>
                    </a:lnTo>
                    <a:lnTo>
                      <a:pt x="28" y="334"/>
                    </a:lnTo>
                    <a:lnTo>
                      <a:pt x="37" y="314"/>
                    </a:lnTo>
                    <a:lnTo>
                      <a:pt x="47" y="294"/>
                    </a:lnTo>
                    <a:lnTo>
                      <a:pt x="58" y="273"/>
                    </a:lnTo>
                    <a:lnTo>
                      <a:pt x="70" y="254"/>
                    </a:lnTo>
                    <a:lnTo>
                      <a:pt x="83" y="233"/>
                    </a:lnTo>
                    <a:lnTo>
                      <a:pt x="98" y="213"/>
                    </a:lnTo>
                    <a:lnTo>
                      <a:pt x="114" y="192"/>
                    </a:lnTo>
                    <a:lnTo>
                      <a:pt x="130" y="172"/>
                    </a:lnTo>
                    <a:lnTo>
                      <a:pt x="149" y="151"/>
                    </a:lnTo>
                    <a:lnTo>
                      <a:pt x="167" y="132"/>
                    </a:lnTo>
                    <a:lnTo>
                      <a:pt x="188" y="112"/>
                    </a:lnTo>
                    <a:lnTo>
                      <a:pt x="210" y="92"/>
                    </a:lnTo>
                    <a:lnTo>
                      <a:pt x="233" y="74"/>
                    </a:lnTo>
                    <a:lnTo>
                      <a:pt x="256" y="55"/>
                    </a:lnTo>
                    <a:lnTo>
                      <a:pt x="283" y="36"/>
                    </a:lnTo>
                    <a:lnTo>
                      <a:pt x="309" y="18"/>
                    </a:lnTo>
                    <a:lnTo>
                      <a:pt x="336" y="0"/>
                    </a:lnTo>
                    <a:lnTo>
                      <a:pt x="398" y="589"/>
                    </a:lnTo>
                    <a:close/>
                  </a:path>
                </a:pathLst>
              </a:custGeom>
              <a:solidFill>
                <a:srgbClr val="F5D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6" name="Freeform 444"/>
              <p:cNvSpPr>
                <a:spLocks noEditPoints="1"/>
              </p:cNvSpPr>
              <p:nvPr/>
            </p:nvSpPr>
            <p:spPr bwMode="auto">
              <a:xfrm>
                <a:off x="3508" y="3496"/>
                <a:ext cx="49" cy="78"/>
              </a:xfrm>
              <a:custGeom>
                <a:avLst/>
                <a:gdLst/>
                <a:ahLst/>
                <a:cxnLst>
                  <a:cxn ang="0">
                    <a:pos x="313" y="41"/>
                  </a:cxn>
                  <a:cxn ang="0">
                    <a:pos x="250" y="87"/>
                  </a:cxn>
                  <a:cxn ang="0">
                    <a:pos x="191" y="138"/>
                  </a:cxn>
                  <a:cxn ang="0">
                    <a:pos x="141" y="190"/>
                  </a:cxn>
                  <a:cxn ang="0">
                    <a:pos x="96" y="245"/>
                  </a:cxn>
                  <a:cxn ang="0">
                    <a:pos x="60" y="301"/>
                  </a:cxn>
                  <a:cxn ang="0">
                    <a:pos x="31" y="359"/>
                  </a:cxn>
                  <a:cxn ang="0">
                    <a:pos x="16" y="402"/>
                  </a:cxn>
                  <a:cxn ang="0">
                    <a:pos x="8" y="431"/>
                  </a:cxn>
                  <a:cxn ang="0">
                    <a:pos x="3" y="459"/>
                  </a:cxn>
                  <a:cxn ang="0">
                    <a:pos x="0" y="487"/>
                  </a:cxn>
                  <a:cxn ang="0">
                    <a:pos x="0" y="513"/>
                  </a:cxn>
                  <a:cxn ang="0">
                    <a:pos x="2" y="538"/>
                  </a:cxn>
                  <a:cxn ang="0">
                    <a:pos x="6" y="561"/>
                  </a:cxn>
                  <a:cxn ang="0">
                    <a:pos x="13" y="584"/>
                  </a:cxn>
                  <a:cxn ang="0">
                    <a:pos x="21" y="605"/>
                  </a:cxn>
                  <a:cxn ang="0">
                    <a:pos x="32" y="625"/>
                  </a:cxn>
                  <a:cxn ang="0">
                    <a:pos x="49" y="646"/>
                  </a:cxn>
                  <a:cxn ang="0">
                    <a:pos x="72" y="667"/>
                  </a:cxn>
                  <a:cxn ang="0">
                    <a:pos x="98" y="681"/>
                  </a:cxn>
                  <a:cxn ang="0">
                    <a:pos x="127" y="692"/>
                  </a:cxn>
                  <a:cxn ang="0">
                    <a:pos x="156" y="698"/>
                  </a:cxn>
                  <a:cxn ang="0">
                    <a:pos x="188" y="701"/>
                  </a:cxn>
                  <a:cxn ang="0">
                    <a:pos x="221" y="701"/>
                  </a:cxn>
                  <a:cxn ang="0">
                    <a:pos x="253" y="698"/>
                  </a:cxn>
                  <a:cxn ang="0">
                    <a:pos x="299" y="690"/>
                  </a:cxn>
                  <a:cxn ang="0">
                    <a:pos x="355" y="676"/>
                  </a:cxn>
                  <a:cxn ang="0">
                    <a:pos x="414" y="656"/>
                  </a:cxn>
                  <a:cxn ang="0">
                    <a:pos x="446" y="643"/>
                  </a:cxn>
                  <a:cxn ang="0">
                    <a:pos x="347" y="19"/>
                  </a:cxn>
                  <a:cxn ang="0">
                    <a:pos x="69" y="597"/>
                  </a:cxn>
                  <a:cxn ang="0">
                    <a:pos x="58" y="573"/>
                  </a:cxn>
                  <a:cxn ang="0">
                    <a:pos x="50" y="548"/>
                  </a:cxn>
                  <a:cxn ang="0">
                    <a:pos x="47" y="520"/>
                  </a:cxn>
                  <a:cxn ang="0">
                    <a:pos x="47" y="492"/>
                  </a:cxn>
                  <a:cxn ang="0">
                    <a:pos x="49" y="467"/>
                  </a:cxn>
                  <a:cxn ang="0">
                    <a:pos x="57" y="430"/>
                  </a:cxn>
                  <a:cxn ang="0">
                    <a:pos x="73" y="380"/>
                  </a:cxn>
                  <a:cxn ang="0">
                    <a:pos x="98" y="331"/>
                  </a:cxn>
                  <a:cxn ang="0">
                    <a:pos x="129" y="282"/>
                  </a:cxn>
                  <a:cxn ang="0">
                    <a:pos x="166" y="234"/>
                  </a:cxn>
                  <a:cxn ang="0">
                    <a:pos x="209" y="188"/>
                  </a:cxn>
                  <a:cxn ang="0">
                    <a:pos x="258" y="143"/>
                  </a:cxn>
                  <a:cxn ang="0">
                    <a:pos x="312" y="102"/>
                  </a:cxn>
                  <a:cxn ang="0">
                    <a:pos x="345" y="122"/>
                  </a:cxn>
                  <a:cxn ang="0">
                    <a:pos x="360" y="271"/>
                  </a:cxn>
                  <a:cxn ang="0">
                    <a:pos x="379" y="448"/>
                  </a:cxn>
                  <a:cxn ang="0">
                    <a:pos x="393" y="583"/>
                  </a:cxn>
                  <a:cxn ang="0">
                    <a:pos x="380" y="618"/>
                  </a:cxn>
                  <a:cxn ang="0">
                    <a:pos x="343" y="631"/>
                  </a:cxn>
                  <a:cxn ang="0">
                    <a:pos x="299" y="642"/>
                  </a:cxn>
                  <a:cxn ang="0">
                    <a:pos x="253" y="650"/>
                  </a:cxn>
                  <a:cxn ang="0">
                    <a:pos x="207" y="654"/>
                  </a:cxn>
                  <a:cxn ang="0">
                    <a:pos x="162" y="651"/>
                  </a:cxn>
                  <a:cxn ang="0">
                    <a:pos x="131" y="645"/>
                  </a:cxn>
                  <a:cxn ang="0">
                    <a:pos x="112" y="637"/>
                  </a:cxn>
                  <a:cxn ang="0">
                    <a:pos x="96" y="626"/>
                  </a:cxn>
                  <a:cxn ang="0">
                    <a:pos x="82" y="614"/>
                  </a:cxn>
                </a:cxnLst>
                <a:rect l="0" t="0" r="r" b="b"/>
                <a:pathLst>
                  <a:path w="446" h="701">
                    <a:moveTo>
                      <a:pt x="347" y="19"/>
                    </a:moveTo>
                    <a:lnTo>
                      <a:pt x="313" y="41"/>
                    </a:lnTo>
                    <a:lnTo>
                      <a:pt x="280" y="64"/>
                    </a:lnTo>
                    <a:lnTo>
                      <a:pt x="250" y="87"/>
                    </a:lnTo>
                    <a:lnTo>
                      <a:pt x="220" y="113"/>
                    </a:lnTo>
                    <a:lnTo>
                      <a:pt x="191" y="138"/>
                    </a:lnTo>
                    <a:lnTo>
                      <a:pt x="165" y="164"/>
                    </a:lnTo>
                    <a:lnTo>
                      <a:pt x="141" y="190"/>
                    </a:lnTo>
                    <a:lnTo>
                      <a:pt x="118" y="218"/>
                    </a:lnTo>
                    <a:lnTo>
                      <a:pt x="96" y="245"/>
                    </a:lnTo>
                    <a:lnTo>
                      <a:pt x="77" y="274"/>
                    </a:lnTo>
                    <a:lnTo>
                      <a:pt x="60" y="301"/>
                    </a:lnTo>
                    <a:lnTo>
                      <a:pt x="44" y="330"/>
                    </a:lnTo>
                    <a:lnTo>
                      <a:pt x="31" y="359"/>
                    </a:lnTo>
                    <a:lnTo>
                      <a:pt x="20" y="388"/>
                    </a:lnTo>
                    <a:lnTo>
                      <a:pt x="16" y="402"/>
                    </a:lnTo>
                    <a:lnTo>
                      <a:pt x="12" y="417"/>
                    </a:lnTo>
                    <a:lnTo>
                      <a:pt x="8" y="431"/>
                    </a:lnTo>
                    <a:lnTo>
                      <a:pt x="5" y="445"/>
                    </a:lnTo>
                    <a:lnTo>
                      <a:pt x="3" y="459"/>
                    </a:lnTo>
                    <a:lnTo>
                      <a:pt x="1" y="473"/>
                    </a:lnTo>
                    <a:lnTo>
                      <a:pt x="0" y="487"/>
                    </a:lnTo>
                    <a:lnTo>
                      <a:pt x="0" y="500"/>
                    </a:lnTo>
                    <a:lnTo>
                      <a:pt x="0" y="513"/>
                    </a:lnTo>
                    <a:lnTo>
                      <a:pt x="1" y="525"/>
                    </a:lnTo>
                    <a:lnTo>
                      <a:pt x="2" y="538"/>
                    </a:lnTo>
                    <a:lnTo>
                      <a:pt x="3" y="550"/>
                    </a:lnTo>
                    <a:lnTo>
                      <a:pt x="6" y="561"/>
                    </a:lnTo>
                    <a:lnTo>
                      <a:pt x="8" y="573"/>
                    </a:lnTo>
                    <a:lnTo>
                      <a:pt x="13" y="584"/>
                    </a:lnTo>
                    <a:lnTo>
                      <a:pt x="16" y="595"/>
                    </a:lnTo>
                    <a:lnTo>
                      <a:pt x="21" y="605"/>
                    </a:lnTo>
                    <a:lnTo>
                      <a:pt x="26" y="615"/>
                    </a:lnTo>
                    <a:lnTo>
                      <a:pt x="32" y="625"/>
                    </a:lnTo>
                    <a:lnTo>
                      <a:pt x="39" y="634"/>
                    </a:lnTo>
                    <a:lnTo>
                      <a:pt x="49" y="646"/>
                    </a:lnTo>
                    <a:lnTo>
                      <a:pt x="60" y="657"/>
                    </a:lnTo>
                    <a:lnTo>
                      <a:pt x="72" y="667"/>
                    </a:lnTo>
                    <a:lnTo>
                      <a:pt x="84" y="674"/>
                    </a:lnTo>
                    <a:lnTo>
                      <a:pt x="98" y="681"/>
                    </a:lnTo>
                    <a:lnTo>
                      <a:pt x="111" y="687"/>
                    </a:lnTo>
                    <a:lnTo>
                      <a:pt x="127" y="692"/>
                    </a:lnTo>
                    <a:lnTo>
                      <a:pt x="141" y="695"/>
                    </a:lnTo>
                    <a:lnTo>
                      <a:pt x="156" y="698"/>
                    </a:lnTo>
                    <a:lnTo>
                      <a:pt x="173" y="700"/>
                    </a:lnTo>
                    <a:lnTo>
                      <a:pt x="188" y="701"/>
                    </a:lnTo>
                    <a:lnTo>
                      <a:pt x="205" y="701"/>
                    </a:lnTo>
                    <a:lnTo>
                      <a:pt x="221" y="701"/>
                    </a:lnTo>
                    <a:lnTo>
                      <a:pt x="236" y="699"/>
                    </a:lnTo>
                    <a:lnTo>
                      <a:pt x="253" y="698"/>
                    </a:lnTo>
                    <a:lnTo>
                      <a:pt x="268" y="695"/>
                    </a:lnTo>
                    <a:lnTo>
                      <a:pt x="299" y="690"/>
                    </a:lnTo>
                    <a:lnTo>
                      <a:pt x="329" y="683"/>
                    </a:lnTo>
                    <a:lnTo>
                      <a:pt x="355" y="676"/>
                    </a:lnTo>
                    <a:lnTo>
                      <a:pt x="379" y="669"/>
                    </a:lnTo>
                    <a:lnTo>
                      <a:pt x="414" y="656"/>
                    </a:lnTo>
                    <a:lnTo>
                      <a:pt x="431" y="649"/>
                    </a:lnTo>
                    <a:lnTo>
                      <a:pt x="446" y="643"/>
                    </a:lnTo>
                    <a:lnTo>
                      <a:pt x="379" y="0"/>
                    </a:lnTo>
                    <a:lnTo>
                      <a:pt x="347" y="19"/>
                    </a:lnTo>
                    <a:close/>
                    <a:moveTo>
                      <a:pt x="76" y="606"/>
                    </a:moveTo>
                    <a:lnTo>
                      <a:pt x="69" y="597"/>
                    </a:lnTo>
                    <a:lnTo>
                      <a:pt x="63" y="586"/>
                    </a:lnTo>
                    <a:lnTo>
                      <a:pt x="58" y="573"/>
                    </a:lnTo>
                    <a:lnTo>
                      <a:pt x="53" y="561"/>
                    </a:lnTo>
                    <a:lnTo>
                      <a:pt x="50" y="548"/>
                    </a:lnTo>
                    <a:lnTo>
                      <a:pt x="48" y="534"/>
                    </a:lnTo>
                    <a:lnTo>
                      <a:pt x="47" y="520"/>
                    </a:lnTo>
                    <a:lnTo>
                      <a:pt x="46" y="505"/>
                    </a:lnTo>
                    <a:lnTo>
                      <a:pt x="47" y="492"/>
                    </a:lnTo>
                    <a:lnTo>
                      <a:pt x="48" y="480"/>
                    </a:lnTo>
                    <a:lnTo>
                      <a:pt x="49" y="467"/>
                    </a:lnTo>
                    <a:lnTo>
                      <a:pt x="51" y="454"/>
                    </a:lnTo>
                    <a:lnTo>
                      <a:pt x="57" y="430"/>
                    </a:lnTo>
                    <a:lnTo>
                      <a:pt x="64" y="404"/>
                    </a:lnTo>
                    <a:lnTo>
                      <a:pt x="73" y="380"/>
                    </a:lnTo>
                    <a:lnTo>
                      <a:pt x="85" y="355"/>
                    </a:lnTo>
                    <a:lnTo>
                      <a:pt x="98" y="331"/>
                    </a:lnTo>
                    <a:lnTo>
                      <a:pt x="112" y="306"/>
                    </a:lnTo>
                    <a:lnTo>
                      <a:pt x="129" y="282"/>
                    </a:lnTo>
                    <a:lnTo>
                      <a:pt x="146" y="257"/>
                    </a:lnTo>
                    <a:lnTo>
                      <a:pt x="166" y="234"/>
                    </a:lnTo>
                    <a:lnTo>
                      <a:pt x="187" y="211"/>
                    </a:lnTo>
                    <a:lnTo>
                      <a:pt x="209" y="188"/>
                    </a:lnTo>
                    <a:lnTo>
                      <a:pt x="233" y="165"/>
                    </a:lnTo>
                    <a:lnTo>
                      <a:pt x="258" y="143"/>
                    </a:lnTo>
                    <a:lnTo>
                      <a:pt x="284" y="122"/>
                    </a:lnTo>
                    <a:lnTo>
                      <a:pt x="312" y="102"/>
                    </a:lnTo>
                    <a:lnTo>
                      <a:pt x="341" y="82"/>
                    </a:lnTo>
                    <a:lnTo>
                      <a:pt x="345" y="122"/>
                    </a:lnTo>
                    <a:lnTo>
                      <a:pt x="352" y="188"/>
                    </a:lnTo>
                    <a:lnTo>
                      <a:pt x="360" y="271"/>
                    </a:lnTo>
                    <a:lnTo>
                      <a:pt x="370" y="361"/>
                    </a:lnTo>
                    <a:lnTo>
                      <a:pt x="379" y="448"/>
                    </a:lnTo>
                    <a:lnTo>
                      <a:pt x="387" y="526"/>
                    </a:lnTo>
                    <a:lnTo>
                      <a:pt x="393" y="583"/>
                    </a:lnTo>
                    <a:lnTo>
                      <a:pt x="397" y="613"/>
                    </a:lnTo>
                    <a:lnTo>
                      <a:pt x="380" y="618"/>
                    </a:lnTo>
                    <a:lnTo>
                      <a:pt x="363" y="625"/>
                    </a:lnTo>
                    <a:lnTo>
                      <a:pt x="343" y="631"/>
                    </a:lnTo>
                    <a:lnTo>
                      <a:pt x="321" y="637"/>
                    </a:lnTo>
                    <a:lnTo>
                      <a:pt x="299" y="642"/>
                    </a:lnTo>
                    <a:lnTo>
                      <a:pt x="276" y="647"/>
                    </a:lnTo>
                    <a:lnTo>
                      <a:pt x="253" y="650"/>
                    </a:lnTo>
                    <a:lnTo>
                      <a:pt x="230" y="653"/>
                    </a:lnTo>
                    <a:lnTo>
                      <a:pt x="207" y="654"/>
                    </a:lnTo>
                    <a:lnTo>
                      <a:pt x="184" y="654"/>
                    </a:lnTo>
                    <a:lnTo>
                      <a:pt x="162" y="651"/>
                    </a:lnTo>
                    <a:lnTo>
                      <a:pt x="141" y="647"/>
                    </a:lnTo>
                    <a:lnTo>
                      <a:pt x="131" y="645"/>
                    </a:lnTo>
                    <a:lnTo>
                      <a:pt x="122" y="640"/>
                    </a:lnTo>
                    <a:lnTo>
                      <a:pt x="112" y="637"/>
                    </a:lnTo>
                    <a:lnTo>
                      <a:pt x="105" y="632"/>
                    </a:lnTo>
                    <a:lnTo>
                      <a:pt x="96" y="626"/>
                    </a:lnTo>
                    <a:lnTo>
                      <a:pt x="88" y="621"/>
                    </a:lnTo>
                    <a:lnTo>
                      <a:pt x="82" y="614"/>
                    </a:lnTo>
                    <a:lnTo>
                      <a:pt x="76" y="60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7" name="Freeform 445"/>
              <p:cNvSpPr>
                <a:spLocks/>
              </p:cNvSpPr>
              <p:nvPr/>
            </p:nvSpPr>
            <p:spPr bwMode="auto">
              <a:xfrm>
                <a:off x="3551" y="3537"/>
                <a:ext cx="280" cy="159"/>
              </a:xfrm>
              <a:custGeom>
                <a:avLst/>
                <a:gdLst/>
                <a:ahLst/>
                <a:cxnLst>
                  <a:cxn ang="0">
                    <a:pos x="128" y="559"/>
                  </a:cxn>
                  <a:cxn ang="0">
                    <a:pos x="0" y="1407"/>
                  </a:cxn>
                  <a:cxn ang="0">
                    <a:pos x="2521" y="1430"/>
                  </a:cxn>
                  <a:cxn ang="0">
                    <a:pos x="2347" y="0"/>
                  </a:cxn>
                  <a:cxn ang="0">
                    <a:pos x="303" y="117"/>
                  </a:cxn>
                  <a:cxn ang="0">
                    <a:pos x="128" y="559"/>
                  </a:cxn>
                </a:cxnLst>
                <a:rect l="0" t="0" r="r" b="b"/>
                <a:pathLst>
                  <a:path w="2521" h="1430">
                    <a:moveTo>
                      <a:pt x="128" y="559"/>
                    </a:moveTo>
                    <a:lnTo>
                      <a:pt x="0" y="1407"/>
                    </a:lnTo>
                    <a:lnTo>
                      <a:pt x="2521" y="1430"/>
                    </a:lnTo>
                    <a:lnTo>
                      <a:pt x="2347" y="0"/>
                    </a:lnTo>
                    <a:lnTo>
                      <a:pt x="303" y="117"/>
                    </a:lnTo>
                    <a:lnTo>
                      <a:pt x="128" y="559"/>
                    </a:lnTo>
                    <a:close/>
                  </a:path>
                </a:pathLst>
              </a:custGeom>
              <a:solidFill>
                <a:srgbClr val="89C2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8" name="Freeform 446"/>
              <p:cNvSpPr>
                <a:spLocks/>
              </p:cNvSpPr>
              <p:nvPr/>
            </p:nvSpPr>
            <p:spPr bwMode="auto">
              <a:xfrm>
                <a:off x="3584" y="3694"/>
                <a:ext cx="178" cy="64"/>
              </a:xfrm>
              <a:custGeom>
                <a:avLst/>
                <a:gdLst/>
                <a:ahLst/>
                <a:cxnLst>
                  <a:cxn ang="0">
                    <a:pos x="260" y="5"/>
                  </a:cxn>
                  <a:cxn ang="0">
                    <a:pos x="317" y="478"/>
                  </a:cxn>
                  <a:cxn ang="0">
                    <a:pos x="1597" y="484"/>
                  </a:cxn>
                  <a:cxn ang="0">
                    <a:pos x="1597" y="536"/>
                  </a:cxn>
                  <a:cxn ang="0">
                    <a:pos x="173" y="570"/>
                  </a:cxn>
                  <a:cxn ang="0">
                    <a:pos x="0" y="86"/>
                  </a:cxn>
                  <a:cxn ang="0">
                    <a:pos x="35" y="0"/>
                  </a:cxn>
                  <a:cxn ang="0">
                    <a:pos x="260" y="5"/>
                  </a:cxn>
                </a:cxnLst>
                <a:rect l="0" t="0" r="r" b="b"/>
                <a:pathLst>
                  <a:path w="1597" h="570">
                    <a:moveTo>
                      <a:pt x="260" y="5"/>
                    </a:moveTo>
                    <a:lnTo>
                      <a:pt x="317" y="478"/>
                    </a:lnTo>
                    <a:lnTo>
                      <a:pt x="1597" y="484"/>
                    </a:lnTo>
                    <a:lnTo>
                      <a:pt x="1597" y="536"/>
                    </a:lnTo>
                    <a:lnTo>
                      <a:pt x="173" y="570"/>
                    </a:lnTo>
                    <a:lnTo>
                      <a:pt x="0" y="86"/>
                    </a:lnTo>
                    <a:lnTo>
                      <a:pt x="35" y="0"/>
                    </a:lnTo>
                    <a:lnTo>
                      <a:pt x="260" y="5"/>
                    </a:lnTo>
                    <a:close/>
                  </a:path>
                </a:pathLst>
              </a:custGeom>
              <a:solidFill>
                <a:srgbClr val="8065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9" name="Freeform 447"/>
              <p:cNvSpPr>
                <a:spLocks/>
              </p:cNvSpPr>
              <p:nvPr/>
            </p:nvSpPr>
            <p:spPr bwMode="auto">
              <a:xfrm>
                <a:off x="3783" y="3696"/>
                <a:ext cx="39" cy="62"/>
              </a:xfrm>
              <a:custGeom>
                <a:avLst/>
                <a:gdLst/>
                <a:ahLst/>
                <a:cxnLst>
                  <a:cxn ang="0">
                    <a:pos x="11" y="444"/>
                  </a:cxn>
                  <a:cxn ang="0">
                    <a:pos x="21" y="444"/>
                  </a:cxn>
                  <a:cxn ang="0">
                    <a:pos x="47" y="444"/>
                  </a:cxn>
                  <a:cxn ang="0">
                    <a:pos x="66" y="444"/>
                  </a:cxn>
                  <a:cxn ang="0">
                    <a:pos x="85" y="442"/>
                  </a:cxn>
                  <a:cxn ang="0">
                    <a:pos x="106" y="440"/>
                  </a:cxn>
                  <a:cxn ang="0">
                    <a:pos x="127" y="437"/>
                  </a:cxn>
                  <a:cxn ang="0">
                    <a:pos x="149" y="432"/>
                  </a:cxn>
                  <a:cxn ang="0">
                    <a:pos x="170" y="427"/>
                  </a:cxn>
                  <a:cxn ang="0">
                    <a:pos x="179" y="423"/>
                  </a:cxn>
                  <a:cxn ang="0">
                    <a:pos x="188" y="419"/>
                  </a:cxn>
                  <a:cxn ang="0">
                    <a:pos x="197" y="415"/>
                  </a:cxn>
                  <a:cxn ang="0">
                    <a:pos x="205" y="410"/>
                  </a:cxn>
                  <a:cxn ang="0">
                    <a:pos x="213" y="405"/>
                  </a:cxn>
                  <a:cxn ang="0">
                    <a:pos x="219" y="399"/>
                  </a:cxn>
                  <a:cxn ang="0">
                    <a:pos x="225" y="393"/>
                  </a:cxn>
                  <a:cxn ang="0">
                    <a:pos x="229" y="386"/>
                  </a:cxn>
                  <a:cxn ang="0">
                    <a:pos x="232" y="378"/>
                  </a:cxn>
                  <a:cxn ang="0">
                    <a:pos x="234" y="371"/>
                  </a:cxn>
                  <a:cxn ang="0">
                    <a:pos x="236" y="362"/>
                  </a:cxn>
                  <a:cxn ang="0">
                    <a:pos x="236" y="352"/>
                  </a:cxn>
                  <a:cxn ang="0">
                    <a:pos x="231" y="307"/>
                  </a:cxn>
                  <a:cxn ang="0">
                    <a:pos x="226" y="255"/>
                  </a:cxn>
                  <a:cxn ang="0">
                    <a:pos x="221" y="198"/>
                  </a:cxn>
                  <a:cxn ang="0">
                    <a:pos x="217" y="142"/>
                  </a:cxn>
                  <a:cxn ang="0">
                    <a:pos x="213" y="92"/>
                  </a:cxn>
                  <a:cxn ang="0">
                    <a:pos x="209" y="50"/>
                  </a:cxn>
                  <a:cxn ang="0">
                    <a:pos x="207" y="22"/>
                  </a:cxn>
                  <a:cxn ang="0">
                    <a:pos x="207" y="12"/>
                  </a:cxn>
                  <a:cxn ang="0">
                    <a:pos x="305" y="0"/>
                  </a:cxn>
                  <a:cxn ang="0">
                    <a:pos x="308" y="22"/>
                  </a:cxn>
                  <a:cxn ang="0">
                    <a:pos x="317" y="78"/>
                  </a:cxn>
                  <a:cxn ang="0">
                    <a:pos x="329" y="157"/>
                  </a:cxn>
                  <a:cxn ang="0">
                    <a:pos x="340" y="248"/>
                  </a:cxn>
                  <a:cxn ang="0">
                    <a:pos x="344" y="295"/>
                  </a:cxn>
                  <a:cxn ang="0">
                    <a:pos x="349" y="341"/>
                  </a:cxn>
                  <a:cxn ang="0">
                    <a:pos x="351" y="384"/>
                  </a:cxn>
                  <a:cxn ang="0">
                    <a:pos x="351" y="423"/>
                  </a:cxn>
                  <a:cxn ang="0">
                    <a:pos x="351" y="441"/>
                  </a:cxn>
                  <a:cxn ang="0">
                    <a:pos x="350" y="457"/>
                  </a:cxn>
                  <a:cxn ang="0">
                    <a:pos x="347" y="473"/>
                  </a:cxn>
                  <a:cxn ang="0">
                    <a:pos x="345" y="485"/>
                  </a:cxn>
                  <a:cxn ang="0">
                    <a:pos x="342" y="496"/>
                  </a:cxn>
                  <a:cxn ang="0">
                    <a:pos x="338" y="503"/>
                  </a:cxn>
                  <a:cxn ang="0">
                    <a:pos x="333" y="510"/>
                  </a:cxn>
                  <a:cxn ang="0">
                    <a:pos x="328" y="513"/>
                  </a:cxn>
                  <a:cxn ang="0">
                    <a:pos x="0" y="559"/>
                  </a:cxn>
                  <a:cxn ang="0">
                    <a:pos x="11" y="444"/>
                  </a:cxn>
                </a:cxnLst>
                <a:rect l="0" t="0" r="r" b="b"/>
                <a:pathLst>
                  <a:path w="351" h="559">
                    <a:moveTo>
                      <a:pt x="11" y="444"/>
                    </a:moveTo>
                    <a:lnTo>
                      <a:pt x="21" y="444"/>
                    </a:lnTo>
                    <a:lnTo>
                      <a:pt x="47" y="444"/>
                    </a:lnTo>
                    <a:lnTo>
                      <a:pt x="66" y="444"/>
                    </a:lnTo>
                    <a:lnTo>
                      <a:pt x="85" y="442"/>
                    </a:lnTo>
                    <a:lnTo>
                      <a:pt x="106" y="440"/>
                    </a:lnTo>
                    <a:lnTo>
                      <a:pt x="127" y="437"/>
                    </a:lnTo>
                    <a:lnTo>
                      <a:pt x="149" y="432"/>
                    </a:lnTo>
                    <a:lnTo>
                      <a:pt x="170" y="427"/>
                    </a:lnTo>
                    <a:lnTo>
                      <a:pt x="179" y="423"/>
                    </a:lnTo>
                    <a:lnTo>
                      <a:pt x="188" y="419"/>
                    </a:lnTo>
                    <a:lnTo>
                      <a:pt x="197" y="415"/>
                    </a:lnTo>
                    <a:lnTo>
                      <a:pt x="205" y="410"/>
                    </a:lnTo>
                    <a:lnTo>
                      <a:pt x="213" y="405"/>
                    </a:lnTo>
                    <a:lnTo>
                      <a:pt x="219" y="399"/>
                    </a:lnTo>
                    <a:lnTo>
                      <a:pt x="225" y="393"/>
                    </a:lnTo>
                    <a:lnTo>
                      <a:pt x="229" y="386"/>
                    </a:lnTo>
                    <a:lnTo>
                      <a:pt x="232" y="378"/>
                    </a:lnTo>
                    <a:lnTo>
                      <a:pt x="234" y="371"/>
                    </a:lnTo>
                    <a:lnTo>
                      <a:pt x="236" y="362"/>
                    </a:lnTo>
                    <a:lnTo>
                      <a:pt x="236" y="352"/>
                    </a:lnTo>
                    <a:lnTo>
                      <a:pt x="231" y="307"/>
                    </a:lnTo>
                    <a:lnTo>
                      <a:pt x="226" y="255"/>
                    </a:lnTo>
                    <a:lnTo>
                      <a:pt x="221" y="198"/>
                    </a:lnTo>
                    <a:lnTo>
                      <a:pt x="217" y="142"/>
                    </a:lnTo>
                    <a:lnTo>
                      <a:pt x="213" y="92"/>
                    </a:lnTo>
                    <a:lnTo>
                      <a:pt x="209" y="50"/>
                    </a:lnTo>
                    <a:lnTo>
                      <a:pt x="207" y="22"/>
                    </a:lnTo>
                    <a:lnTo>
                      <a:pt x="207" y="12"/>
                    </a:lnTo>
                    <a:lnTo>
                      <a:pt x="305" y="0"/>
                    </a:lnTo>
                    <a:lnTo>
                      <a:pt x="308" y="22"/>
                    </a:lnTo>
                    <a:lnTo>
                      <a:pt x="317" y="78"/>
                    </a:lnTo>
                    <a:lnTo>
                      <a:pt x="329" y="157"/>
                    </a:lnTo>
                    <a:lnTo>
                      <a:pt x="340" y="248"/>
                    </a:lnTo>
                    <a:lnTo>
                      <a:pt x="344" y="295"/>
                    </a:lnTo>
                    <a:lnTo>
                      <a:pt x="349" y="341"/>
                    </a:lnTo>
                    <a:lnTo>
                      <a:pt x="351" y="384"/>
                    </a:lnTo>
                    <a:lnTo>
                      <a:pt x="351" y="423"/>
                    </a:lnTo>
                    <a:lnTo>
                      <a:pt x="351" y="441"/>
                    </a:lnTo>
                    <a:lnTo>
                      <a:pt x="350" y="457"/>
                    </a:lnTo>
                    <a:lnTo>
                      <a:pt x="347" y="473"/>
                    </a:lnTo>
                    <a:lnTo>
                      <a:pt x="345" y="485"/>
                    </a:lnTo>
                    <a:lnTo>
                      <a:pt x="342" y="496"/>
                    </a:lnTo>
                    <a:lnTo>
                      <a:pt x="338" y="503"/>
                    </a:lnTo>
                    <a:lnTo>
                      <a:pt x="333" y="510"/>
                    </a:lnTo>
                    <a:lnTo>
                      <a:pt x="328" y="513"/>
                    </a:lnTo>
                    <a:lnTo>
                      <a:pt x="0" y="559"/>
                    </a:lnTo>
                    <a:lnTo>
                      <a:pt x="11" y="444"/>
                    </a:lnTo>
                    <a:close/>
                  </a:path>
                </a:pathLst>
              </a:custGeom>
              <a:solidFill>
                <a:srgbClr val="8065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0" name="Freeform 448"/>
              <p:cNvSpPr>
                <a:spLocks/>
              </p:cNvSpPr>
              <p:nvPr/>
            </p:nvSpPr>
            <p:spPr bwMode="auto">
              <a:xfrm>
                <a:off x="3579" y="3593"/>
                <a:ext cx="151" cy="100"/>
              </a:xfrm>
              <a:custGeom>
                <a:avLst/>
                <a:gdLst/>
                <a:ahLst/>
                <a:cxnLst>
                  <a:cxn ang="0">
                    <a:pos x="255" y="27"/>
                  </a:cxn>
                  <a:cxn ang="0">
                    <a:pos x="253" y="58"/>
                  </a:cxn>
                  <a:cxn ang="0">
                    <a:pos x="253" y="139"/>
                  </a:cxn>
                  <a:cxn ang="0">
                    <a:pos x="253" y="193"/>
                  </a:cxn>
                  <a:cxn ang="0">
                    <a:pos x="255" y="254"/>
                  </a:cxn>
                  <a:cxn ang="0">
                    <a:pos x="257" y="319"/>
                  </a:cxn>
                  <a:cxn ang="0">
                    <a:pos x="259" y="386"/>
                  </a:cxn>
                  <a:cxn ang="0">
                    <a:pos x="262" y="454"/>
                  </a:cxn>
                  <a:cxn ang="0">
                    <a:pos x="268" y="520"/>
                  </a:cxn>
                  <a:cxn ang="0">
                    <a:pos x="270" y="552"/>
                  </a:cxn>
                  <a:cxn ang="0">
                    <a:pos x="273" y="581"/>
                  </a:cxn>
                  <a:cxn ang="0">
                    <a:pos x="276" y="611"/>
                  </a:cxn>
                  <a:cxn ang="0">
                    <a:pos x="281" y="637"/>
                  </a:cxn>
                  <a:cxn ang="0">
                    <a:pos x="285" y="662"/>
                  </a:cxn>
                  <a:cxn ang="0">
                    <a:pos x="290" y="685"/>
                  </a:cxn>
                  <a:cxn ang="0">
                    <a:pos x="295" y="705"/>
                  </a:cxn>
                  <a:cxn ang="0">
                    <a:pos x="301" y="723"/>
                  </a:cxn>
                  <a:cxn ang="0">
                    <a:pos x="307" y="737"/>
                  </a:cxn>
                  <a:cxn ang="0">
                    <a:pos x="314" y="748"/>
                  </a:cxn>
                  <a:cxn ang="0">
                    <a:pos x="321" y="756"/>
                  </a:cxn>
                  <a:cxn ang="0">
                    <a:pos x="329" y="759"/>
                  </a:cxn>
                  <a:cxn ang="0">
                    <a:pos x="354" y="763"/>
                  </a:cxn>
                  <a:cxn ang="0">
                    <a:pos x="398" y="770"/>
                  </a:cxn>
                  <a:cxn ang="0">
                    <a:pos x="455" y="779"/>
                  </a:cxn>
                  <a:cxn ang="0">
                    <a:pos x="525" y="787"/>
                  </a:cxn>
                  <a:cxn ang="0">
                    <a:pos x="605" y="798"/>
                  </a:cxn>
                  <a:cxn ang="0">
                    <a:pos x="691" y="811"/>
                  </a:cxn>
                  <a:cxn ang="0">
                    <a:pos x="782" y="823"/>
                  </a:cxn>
                  <a:cxn ang="0">
                    <a:pos x="874" y="835"/>
                  </a:cxn>
                  <a:cxn ang="0">
                    <a:pos x="965" y="847"/>
                  </a:cxn>
                  <a:cxn ang="0">
                    <a:pos x="1053" y="858"/>
                  </a:cxn>
                  <a:cxn ang="0">
                    <a:pos x="1134" y="869"/>
                  </a:cxn>
                  <a:cxn ang="0">
                    <a:pos x="1206" y="879"/>
                  </a:cxn>
                  <a:cxn ang="0">
                    <a:pos x="1268" y="886"/>
                  </a:cxn>
                  <a:cxn ang="0">
                    <a:pos x="1314" y="892"/>
                  </a:cxn>
                  <a:cxn ang="0">
                    <a:pos x="1345" y="896"/>
                  </a:cxn>
                  <a:cxn ang="0">
                    <a:pos x="1355" y="897"/>
                  </a:cxn>
                  <a:cxn ang="0">
                    <a:pos x="191" y="903"/>
                  </a:cxn>
                  <a:cxn ang="0">
                    <a:pos x="0" y="96"/>
                  </a:cxn>
                  <a:cxn ang="0">
                    <a:pos x="64" y="0"/>
                  </a:cxn>
                  <a:cxn ang="0">
                    <a:pos x="255" y="27"/>
                  </a:cxn>
                </a:cxnLst>
                <a:rect l="0" t="0" r="r" b="b"/>
                <a:pathLst>
                  <a:path w="1355" h="903">
                    <a:moveTo>
                      <a:pt x="255" y="27"/>
                    </a:moveTo>
                    <a:lnTo>
                      <a:pt x="253" y="58"/>
                    </a:lnTo>
                    <a:lnTo>
                      <a:pt x="253" y="139"/>
                    </a:lnTo>
                    <a:lnTo>
                      <a:pt x="253" y="193"/>
                    </a:lnTo>
                    <a:lnTo>
                      <a:pt x="255" y="254"/>
                    </a:lnTo>
                    <a:lnTo>
                      <a:pt x="257" y="319"/>
                    </a:lnTo>
                    <a:lnTo>
                      <a:pt x="259" y="386"/>
                    </a:lnTo>
                    <a:lnTo>
                      <a:pt x="262" y="454"/>
                    </a:lnTo>
                    <a:lnTo>
                      <a:pt x="268" y="520"/>
                    </a:lnTo>
                    <a:lnTo>
                      <a:pt x="270" y="552"/>
                    </a:lnTo>
                    <a:lnTo>
                      <a:pt x="273" y="581"/>
                    </a:lnTo>
                    <a:lnTo>
                      <a:pt x="276" y="611"/>
                    </a:lnTo>
                    <a:lnTo>
                      <a:pt x="281" y="637"/>
                    </a:lnTo>
                    <a:lnTo>
                      <a:pt x="285" y="662"/>
                    </a:lnTo>
                    <a:lnTo>
                      <a:pt x="290" y="685"/>
                    </a:lnTo>
                    <a:lnTo>
                      <a:pt x="295" y="705"/>
                    </a:lnTo>
                    <a:lnTo>
                      <a:pt x="301" y="723"/>
                    </a:lnTo>
                    <a:lnTo>
                      <a:pt x="307" y="737"/>
                    </a:lnTo>
                    <a:lnTo>
                      <a:pt x="314" y="748"/>
                    </a:lnTo>
                    <a:lnTo>
                      <a:pt x="321" y="756"/>
                    </a:lnTo>
                    <a:lnTo>
                      <a:pt x="329" y="759"/>
                    </a:lnTo>
                    <a:lnTo>
                      <a:pt x="354" y="763"/>
                    </a:lnTo>
                    <a:lnTo>
                      <a:pt x="398" y="770"/>
                    </a:lnTo>
                    <a:lnTo>
                      <a:pt x="455" y="779"/>
                    </a:lnTo>
                    <a:lnTo>
                      <a:pt x="525" y="787"/>
                    </a:lnTo>
                    <a:lnTo>
                      <a:pt x="605" y="798"/>
                    </a:lnTo>
                    <a:lnTo>
                      <a:pt x="691" y="811"/>
                    </a:lnTo>
                    <a:lnTo>
                      <a:pt x="782" y="823"/>
                    </a:lnTo>
                    <a:lnTo>
                      <a:pt x="874" y="835"/>
                    </a:lnTo>
                    <a:lnTo>
                      <a:pt x="965" y="847"/>
                    </a:lnTo>
                    <a:lnTo>
                      <a:pt x="1053" y="858"/>
                    </a:lnTo>
                    <a:lnTo>
                      <a:pt x="1134" y="869"/>
                    </a:lnTo>
                    <a:lnTo>
                      <a:pt x="1206" y="879"/>
                    </a:lnTo>
                    <a:lnTo>
                      <a:pt x="1268" y="886"/>
                    </a:lnTo>
                    <a:lnTo>
                      <a:pt x="1314" y="892"/>
                    </a:lnTo>
                    <a:lnTo>
                      <a:pt x="1345" y="896"/>
                    </a:lnTo>
                    <a:lnTo>
                      <a:pt x="1355" y="897"/>
                    </a:lnTo>
                    <a:lnTo>
                      <a:pt x="191" y="903"/>
                    </a:lnTo>
                    <a:lnTo>
                      <a:pt x="0" y="96"/>
                    </a:lnTo>
                    <a:lnTo>
                      <a:pt x="64" y="0"/>
                    </a:lnTo>
                    <a:lnTo>
                      <a:pt x="255" y="27"/>
                    </a:lnTo>
                    <a:close/>
                  </a:path>
                </a:pathLst>
              </a:custGeom>
              <a:solidFill>
                <a:srgbClr val="4BAB3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1" name="Freeform 449"/>
              <p:cNvSpPr>
                <a:spLocks noEditPoints="1"/>
              </p:cNvSpPr>
              <p:nvPr/>
            </p:nvSpPr>
            <p:spPr bwMode="auto">
              <a:xfrm>
                <a:off x="3548" y="3535"/>
                <a:ext cx="286" cy="164"/>
              </a:xfrm>
              <a:custGeom>
                <a:avLst/>
                <a:gdLst/>
                <a:ahLst/>
                <a:cxnLst>
                  <a:cxn ang="0">
                    <a:pos x="312" y="119"/>
                  </a:cxn>
                  <a:cxn ang="0">
                    <a:pos x="0" y="1454"/>
                  </a:cxn>
                  <a:cxn ang="0">
                    <a:pos x="2394" y="0"/>
                  </a:cxn>
                  <a:cxn ang="0">
                    <a:pos x="2352" y="48"/>
                  </a:cxn>
                  <a:cxn ang="0">
                    <a:pos x="2361" y="118"/>
                  </a:cxn>
                  <a:cxn ang="0">
                    <a:pos x="2379" y="276"/>
                  </a:cxn>
                  <a:cxn ang="0">
                    <a:pos x="2406" y="491"/>
                  </a:cxn>
                  <a:cxn ang="0">
                    <a:pos x="2436" y="737"/>
                  </a:cxn>
                  <a:cxn ang="0">
                    <a:pos x="2466" y="982"/>
                  </a:cxn>
                  <a:cxn ang="0">
                    <a:pos x="2492" y="1200"/>
                  </a:cxn>
                  <a:cxn ang="0">
                    <a:pos x="2512" y="1359"/>
                  </a:cxn>
                  <a:cxn ang="0">
                    <a:pos x="2521" y="1431"/>
                  </a:cxn>
                  <a:cxn ang="0">
                    <a:pos x="2402" y="1430"/>
                  </a:cxn>
                  <a:cxn ang="0">
                    <a:pos x="2121" y="1427"/>
                  </a:cxn>
                  <a:cxn ang="0">
                    <a:pos x="1731" y="1424"/>
                  </a:cxn>
                  <a:cxn ang="0">
                    <a:pos x="1287" y="1419"/>
                  </a:cxn>
                  <a:cxn ang="0">
                    <a:pos x="843" y="1416"/>
                  </a:cxn>
                  <a:cxn ang="0">
                    <a:pos x="454" y="1411"/>
                  </a:cxn>
                  <a:cxn ang="0">
                    <a:pos x="172" y="1409"/>
                  </a:cxn>
                  <a:cxn ang="0">
                    <a:pos x="53" y="1408"/>
                  </a:cxn>
                  <a:cxn ang="0">
                    <a:pos x="61" y="1359"/>
                  </a:cxn>
                  <a:cxn ang="0">
                    <a:pos x="75" y="1260"/>
                  </a:cxn>
                  <a:cxn ang="0">
                    <a:pos x="95" y="1128"/>
                  </a:cxn>
                  <a:cxn ang="0">
                    <a:pos x="117" y="981"/>
                  </a:cxn>
                  <a:cxn ang="0">
                    <a:pos x="139" y="837"/>
                  </a:cxn>
                  <a:cxn ang="0">
                    <a:pos x="158" y="711"/>
                  </a:cxn>
                  <a:cxn ang="0">
                    <a:pos x="172" y="623"/>
                  </a:cxn>
                  <a:cxn ang="0">
                    <a:pos x="176" y="588"/>
                  </a:cxn>
                  <a:cxn ang="0">
                    <a:pos x="203" y="524"/>
                  </a:cxn>
                  <a:cxn ang="0">
                    <a:pos x="257" y="383"/>
                  </a:cxn>
                  <a:cxn ang="0">
                    <a:pos x="314" y="239"/>
                  </a:cxn>
                  <a:cxn ang="0">
                    <a:pos x="344" y="163"/>
                  </a:cxn>
                  <a:cxn ang="0">
                    <a:pos x="437" y="158"/>
                  </a:cxn>
                  <a:cxn ang="0">
                    <a:pos x="664" y="145"/>
                  </a:cxn>
                  <a:cxn ang="0">
                    <a:pos x="981" y="126"/>
                  </a:cxn>
                  <a:cxn ang="0">
                    <a:pos x="1343" y="107"/>
                  </a:cxn>
                  <a:cxn ang="0">
                    <a:pos x="1706" y="86"/>
                  </a:cxn>
                  <a:cxn ang="0">
                    <a:pos x="2025" y="67"/>
                  </a:cxn>
                  <a:cxn ang="0">
                    <a:pos x="2256" y="54"/>
                  </a:cxn>
                  <a:cxn ang="0">
                    <a:pos x="2352" y="48"/>
                  </a:cxn>
                </a:cxnLst>
                <a:rect l="0" t="0" r="r" b="b"/>
                <a:pathLst>
                  <a:path w="2574" h="1477">
                    <a:moveTo>
                      <a:pt x="2372" y="1"/>
                    </a:moveTo>
                    <a:lnTo>
                      <a:pt x="312" y="119"/>
                    </a:lnTo>
                    <a:lnTo>
                      <a:pt x="131" y="576"/>
                    </a:lnTo>
                    <a:lnTo>
                      <a:pt x="0" y="1454"/>
                    </a:lnTo>
                    <a:lnTo>
                      <a:pt x="2574" y="1477"/>
                    </a:lnTo>
                    <a:lnTo>
                      <a:pt x="2394" y="0"/>
                    </a:lnTo>
                    <a:lnTo>
                      <a:pt x="2372" y="1"/>
                    </a:lnTo>
                    <a:close/>
                    <a:moveTo>
                      <a:pt x="2352" y="48"/>
                    </a:moveTo>
                    <a:lnTo>
                      <a:pt x="2355" y="70"/>
                    </a:lnTo>
                    <a:lnTo>
                      <a:pt x="2361" y="118"/>
                    </a:lnTo>
                    <a:lnTo>
                      <a:pt x="2370" y="188"/>
                    </a:lnTo>
                    <a:lnTo>
                      <a:pt x="2379" y="276"/>
                    </a:lnTo>
                    <a:lnTo>
                      <a:pt x="2393" y="378"/>
                    </a:lnTo>
                    <a:lnTo>
                      <a:pt x="2406" y="491"/>
                    </a:lnTo>
                    <a:lnTo>
                      <a:pt x="2421" y="611"/>
                    </a:lnTo>
                    <a:lnTo>
                      <a:pt x="2436" y="737"/>
                    </a:lnTo>
                    <a:lnTo>
                      <a:pt x="2452" y="862"/>
                    </a:lnTo>
                    <a:lnTo>
                      <a:pt x="2466" y="982"/>
                    </a:lnTo>
                    <a:lnTo>
                      <a:pt x="2480" y="1096"/>
                    </a:lnTo>
                    <a:lnTo>
                      <a:pt x="2492" y="1200"/>
                    </a:lnTo>
                    <a:lnTo>
                      <a:pt x="2503" y="1289"/>
                    </a:lnTo>
                    <a:lnTo>
                      <a:pt x="2512" y="1359"/>
                    </a:lnTo>
                    <a:lnTo>
                      <a:pt x="2518" y="1407"/>
                    </a:lnTo>
                    <a:lnTo>
                      <a:pt x="2521" y="1431"/>
                    </a:lnTo>
                    <a:lnTo>
                      <a:pt x="2485" y="1430"/>
                    </a:lnTo>
                    <a:lnTo>
                      <a:pt x="2402" y="1430"/>
                    </a:lnTo>
                    <a:lnTo>
                      <a:pt x="2279" y="1429"/>
                    </a:lnTo>
                    <a:lnTo>
                      <a:pt x="2121" y="1427"/>
                    </a:lnTo>
                    <a:lnTo>
                      <a:pt x="1936" y="1426"/>
                    </a:lnTo>
                    <a:lnTo>
                      <a:pt x="1731" y="1424"/>
                    </a:lnTo>
                    <a:lnTo>
                      <a:pt x="1513" y="1421"/>
                    </a:lnTo>
                    <a:lnTo>
                      <a:pt x="1287" y="1419"/>
                    </a:lnTo>
                    <a:lnTo>
                      <a:pt x="1061" y="1417"/>
                    </a:lnTo>
                    <a:lnTo>
                      <a:pt x="843" y="1416"/>
                    </a:lnTo>
                    <a:lnTo>
                      <a:pt x="638" y="1414"/>
                    </a:lnTo>
                    <a:lnTo>
                      <a:pt x="454" y="1411"/>
                    </a:lnTo>
                    <a:lnTo>
                      <a:pt x="296" y="1410"/>
                    </a:lnTo>
                    <a:lnTo>
                      <a:pt x="172" y="1409"/>
                    </a:lnTo>
                    <a:lnTo>
                      <a:pt x="88" y="1408"/>
                    </a:lnTo>
                    <a:lnTo>
                      <a:pt x="53" y="1408"/>
                    </a:lnTo>
                    <a:lnTo>
                      <a:pt x="56" y="1391"/>
                    </a:lnTo>
                    <a:lnTo>
                      <a:pt x="61" y="1359"/>
                    </a:lnTo>
                    <a:lnTo>
                      <a:pt x="68" y="1315"/>
                    </a:lnTo>
                    <a:lnTo>
                      <a:pt x="75" y="1260"/>
                    </a:lnTo>
                    <a:lnTo>
                      <a:pt x="85" y="1197"/>
                    </a:lnTo>
                    <a:lnTo>
                      <a:pt x="95" y="1128"/>
                    </a:lnTo>
                    <a:lnTo>
                      <a:pt x="106" y="1056"/>
                    </a:lnTo>
                    <a:lnTo>
                      <a:pt x="117" y="981"/>
                    </a:lnTo>
                    <a:lnTo>
                      <a:pt x="128" y="908"/>
                    </a:lnTo>
                    <a:lnTo>
                      <a:pt x="139" y="837"/>
                    </a:lnTo>
                    <a:lnTo>
                      <a:pt x="149" y="771"/>
                    </a:lnTo>
                    <a:lnTo>
                      <a:pt x="158" y="711"/>
                    </a:lnTo>
                    <a:lnTo>
                      <a:pt x="165" y="662"/>
                    </a:lnTo>
                    <a:lnTo>
                      <a:pt x="172" y="623"/>
                    </a:lnTo>
                    <a:lnTo>
                      <a:pt x="175" y="598"/>
                    </a:lnTo>
                    <a:lnTo>
                      <a:pt x="176" y="588"/>
                    </a:lnTo>
                    <a:lnTo>
                      <a:pt x="184" y="570"/>
                    </a:lnTo>
                    <a:lnTo>
                      <a:pt x="203" y="524"/>
                    </a:lnTo>
                    <a:lnTo>
                      <a:pt x="228" y="459"/>
                    </a:lnTo>
                    <a:lnTo>
                      <a:pt x="257" y="383"/>
                    </a:lnTo>
                    <a:lnTo>
                      <a:pt x="287" y="307"/>
                    </a:lnTo>
                    <a:lnTo>
                      <a:pt x="314" y="239"/>
                    </a:lnTo>
                    <a:lnTo>
                      <a:pt x="334" y="189"/>
                    </a:lnTo>
                    <a:lnTo>
                      <a:pt x="344" y="163"/>
                    </a:lnTo>
                    <a:lnTo>
                      <a:pt x="371" y="161"/>
                    </a:lnTo>
                    <a:lnTo>
                      <a:pt x="437" y="158"/>
                    </a:lnTo>
                    <a:lnTo>
                      <a:pt x="537" y="152"/>
                    </a:lnTo>
                    <a:lnTo>
                      <a:pt x="664" y="145"/>
                    </a:lnTo>
                    <a:lnTo>
                      <a:pt x="814" y="136"/>
                    </a:lnTo>
                    <a:lnTo>
                      <a:pt x="981" y="126"/>
                    </a:lnTo>
                    <a:lnTo>
                      <a:pt x="1160" y="116"/>
                    </a:lnTo>
                    <a:lnTo>
                      <a:pt x="1343" y="107"/>
                    </a:lnTo>
                    <a:lnTo>
                      <a:pt x="1527" y="96"/>
                    </a:lnTo>
                    <a:lnTo>
                      <a:pt x="1706" y="86"/>
                    </a:lnTo>
                    <a:lnTo>
                      <a:pt x="1874" y="76"/>
                    </a:lnTo>
                    <a:lnTo>
                      <a:pt x="2025" y="67"/>
                    </a:lnTo>
                    <a:lnTo>
                      <a:pt x="2154" y="60"/>
                    </a:lnTo>
                    <a:lnTo>
                      <a:pt x="2256" y="54"/>
                    </a:lnTo>
                    <a:lnTo>
                      <a:pt x="2324" y="51"/>
                    </a:lnTo>
                    <a:lnTo>
                      <a:pt x="2352" y="4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2" name="Freeform 450"/>
              <p:cNvSpPr>
                <a:spLocks/>
              </p:cNvSpPr>
              <p:nvPr/>
            </p:nvSpPr>
            <p:spPr bwMode="auto">
              <a:xfrm>
                <a:off x="3572" y="3820"/>
                <a:ext cx="28" cy="180"/>
              </a:xfrm>
              <a:custGeom>
                <a:avLst/>
                <a:gdLst/>
                <a:ahLst/>
                <a:cxnLst>
                  <a:cxn ang="0">
                    <a:pos x="255" y="1502"/>
                  </a:cxn>
                  <a:cxn ang="0">
                    <a:pos x="250" y="1527"/>
                  </a:cxn>
                  <a:cxn ang="0">
                    <a:pos x="241" y="1550"/>
                  </a:cxn>
                  <a:cxn ang="0">
                    <a:pos x="226" y="1570"/>
                  </a:cxn>
                  <a:cxn ang="0">
                    <a:pos x="209" y="1587"/>
                  </a:cxn>
                  <a:cxn ang="0">
                    <a:pos x="189" y="1601"/>
                  </a:cxn>
                  <a:cxn ang="0">
                    <a:pos x="166" y="1611"/>
                  </a:cxn>
                  <a:cxn ang="0">
                    <a:pos x="141" y="1616"/>
                  </a:cxn>
                  <a:cxn ang="0">
                    <a:pos x="114" y="1616"/>
                  </a:cxn>
                  <a:cxn ang="0">
                    <a:pos x="90" y="1611"/>
                  </a:cxn>
                  <a:cxn ang="0">
                    <a:pos x="67" y="1601"/>
                  </a:cxn>
                  <a:cxn ang="0">
                    <a:pos x="46" y="1587"/>
                  </a:cxn>
                  <a:cxn ang="0">
                    <a:pos x="29" y="1570"/>
                  </a:cxn>
                  <a:cxn ang="0">
                    <a:pos x="16" y="1550"/>
                  </a:cxn>
                  <a:cxn ang="0">
                    <a:pos x="6" y="1527"/>
                  </a:cxn>
                  <a:cxn ang="0">
                    <a:pos x="0" y="1502"/>
                  </a:cxn>
                  <a:cxn ang="0">
                    <a:pos x="0" y="129"/>
                  </a:cxn>
                  <a:cxn ang="0">
                    <a:pos x="3" y="102"/>
                  </a:cxn>
                  <a:cxn ang="0">
                    <a:pos x="10" y="79"/>
                  </a:cxn>
                  <a:cxn ang="0">
                    <a:pos x="22" y="57"/>
                  </a:cxn>
                  <a:cxn ang="0">
                    <a:pos x="38" y="39"/>
                  </a:cxn>
                  <a:cxn ang="0">
                    <a:pos x="56" y="22"/>
                  </a:cxn>
                  <a:cxn ang="0">
                    <a:pos x="78" y="11"/>
                  </a:cxn>
                  <a:cxn ang="0">
                    <a:pos x="102" y="4"/>
                  </a:cxn>
                  <a:cxn ang="0">
                    <a:pos x="128" y="0"/>
                  </a:cxn>
                  <a:cxn ang="0">
                    <a:pos x="154" y="4"/>
                  </a:cxn>
                  <a:cxn ang="0">
                    <a:pos x="178" y="11"/>
                  </a:cxn>
                  <a:cxn ang="0">
                    <a:pos x="199" y="22"/>
                  </a:cxn>
                  <a:cxn ang="0">
                    <a:pos x="219" y="39"/>
                  </a:cxn>
                  <a:cxn ang="0">
                    <a:pos x="234" y="57"/>
                  </a:cxn>
                  <a:cxn ang="0">
                    <a:pos x="246" y="79"/>
                  </a:cxn>
                  <a:cxn ang="0">
                    <a:pos x="253" y="102"/>
                  </a:cxn>
                  <a:cxn ang="0">
                    <a:pos x="256" y="129"/>
                  </a:cxn>
                </a:cxnLst>
                <a:rect l="0" t="0" r="r" b="b"/>
                <a:pathLst>
                  <a:path w="256" h="1617">
                    <a:moveTo>
                      <a:pt x="256" y="1488"/>
                    </a:moveTo>
                    <a:lnTo>
                      <a:pt x="255" y="1502"/>
                    </a:lnTo>
                    <a:lnTo>
                      <a:pt x="253" y="1515"/>
                    </a:lnTo>
                    <a:lnTo>
                      <a:pt x="250" y="1527"/>
                    </a:lnTo>
                    <a:lnTo>
                      <a:pt x="246" y="1539"/>
                    </a:lnTo>
                    <a:lnTo>
                      <a:pt x="241" y="1550"/>
                    </a:lnTo>
                    <a:lnTo>
                      <a:pt x="234" y="1560"/>
                    </a:lnTo>
                    <a:lnTo>
                      <a:pt x="226" y="1570"/>
                    </a:lnTo>
                    <a:lnTo>
                      <a:pt x="219" y="1580"/>
                    </a:lnTo>
                    <a:lnTo>
                      <a:pt x="209" y="1587"/>
                    </a:lnTo>
                    <a:lnTo>
                      <a:pt x="199" y="1595"/>
                    </a:lnTo>
                    <a:lnTo>
                      <a:pt x="189" y="1601"/>
                    </a:lnTo>
                    <a:lnTo>
                      <a:pt x="178" y="1607"/>
                    </a:lnTo>
                    <a:lnTo>
                      <a:pt x="166" y="1611"/>
                    </a:lnTo>
                    <a:lnTo>
                      <a:pt x="154" y="1614"/>
                    </a:lnTo>
                    <a:lnTo>
                      <a:pt x="141" y="1616"/>
                    </a:lnTo>
                    <a:lnTo>
                      <a:pt x="128" y="1617"/>
                    </a:lnTo>
                    <a:lnTo>
                      <a:pt x="114" y="1616"/>
                    </a:lnTo>
                    <a:lnTo>
                      <a:pt x="102" y="1614"/>
                    </a:lnTo>
                    <a:lnTo>
                      <a:pt x="90" y="1611"/>
                    </a:lnTo>
                    <a:lnTo>
                      <a:pt x="78" y="1607"/>
                    </a:lnTo>
                    <a:lnTo>
                      <a:pt x="67" y="1601"/>
                    </a:lnTo>
                    <a:lnTo>
                      <a:pt x="56" y="1595"/>
                    </a:lnTo>
                    <a:lnTo>
                      <a:pt x="46" y="1587"/>
                    </a:lnTo>
                    <a:lnTo>
                      <a:pt x="38" y="1580"/>
                    </a:lnTo>
                    <a:lnTo>
                      <a:pt x="29" y="1570"/>
                    </a:lnTo>
                    <a:lnTo>
                      <a:pt x="22" y="1560"/>
                    </a:lnTo>
                    <a:lnTo>
                      <a:pt x="16" y="1550"/>
                    </a:lnTo>
                    <a:lnTo>
                      <a:pt x="10" y="1539"/>
                    </a:lnTo>
                    <a:lnTo>
                      <a:pt x="6" y="1527"/>
                    </a:lnTo>
                    <a:lnTo>
                      <a:pt x="3" y="1515"/>
                    </a:lnTo>
                    <a:lnTo>
                      <a:pt x="0" y="1502"/>
                    </a:lnTo>
                    <a:lnTo>
                      <a:pt x="0" y="1488"/>
                    </a:lnTo>
                    <a:lnTo>
                      <a:pt x="0" y="129"/>
                    </a:lnTo>
                    <a:lnTo>
                      <a:pt x="0" y="116"/>
                    </a:lnTo>
                    <a:lnTo>
                      <a:pt x="3" y="102"/>
                    </a:lnTo>
                    <a:lnTo>
                      <a:pt x="6" y="90"/>
                    </a:lnTo>
                    <a:lnTo>
                      <a:pt x="10" y="79"/>
                    </a:lnTo>
                    <a:lnTo>
                      <a:pt x="16" y="67"/>
                    </a:lnTo>
                    <a:lnTo>
                      <a:pt x="22" y="57"/>
                    </a:lnTo>
                    <a:lnTo>
                      <a:pt x="29" y="48"/>
                    </a:lnTo>
                    <a:lnTo>
                      <a:pt x="38" y="39"/>
                    </a:lnTo>
                    <a:lnTo>
                      <a:pt x="46" y="30"/>
                    </a:lnTo>
                    <a:lnTo>
                      <a:pt x="56" y="22"/>
                    </a:lnTo>
                    <a:lnTo>
                      <a:pt x="67" y="16"/>
                    </a:lnTo>
                    <a:lnTo>
                      <a:pt x="78" y="11"/>
                    </a:lnTo>
                    <a:lnTo>
                      <a:pt x="90" y="7"/>
                    </a:lnTo>
                    <a:lnTo>
                      <a:pt x="102" y="4"/>
                    </a:lnTo>
                    <a:lnTo>
                      <a:pt x="114" y="1"/>
                    </a:lnTo>
                    <a:lnTo>
                      <a:pt x="128" y="0"/>
                    </a:lnTo>
                    <a:lnTo>
                      <a:pt x="141" y="1"/>
                    </a:lnTo>
                    <a:lnTo>
                      <a:pt x="154" y="4"/>
                    </a:lnTo>
                    <a:lnTo>
                      <a:pt x="166" y="7"/>
                    </a:lnTo>
                    <a:lnTo>
                      <a:pt x="178" y="11"/>
                    </a:lnTo>
                    <a:lnTo>
                      <a:pt x="189" y="16"/>
                    </a:lnTo>
                    <a:lnTo>
                      <a:pt x="199" y="22"/>
                    </a:lnTo>
                    <a:lnTo>
                      <a:pt x="209" y="30"/>
                    </a:lnTo>
                    <a:lnTo>
                      <a:pt x="219" y="39"/>
                    </a:lnTo>
                    <a:lnTo>
                      <a:pt x="226" y="48"/>
                    </a:lnTo>
                    <a:lnTo>
                      <a:pt x="234" y="57"/>
                    </a:lnTo>
                    <a:lnTo>
                      <a:pt x="241" y="67"/>
                    </a:lnTo>
                    <a:lnTo>
                      <a:pt x="246" y="79"/>
                    </a:lnTo>
                    <a:lnTo>
                      <a:pt x="250" y="90"/>
                    </a:lnTo>
                    <a:lnTo>
                      <a:pt x="253" y="102"/>
                    </a:lnTo>
                    <a:lnTo>
                      <a:pt x="255" y="116"/>
                    </a:lnTo>
                    <a:lnTo>
                      <a:pt x="256" y="129"/>
                    </a:lnTo>
                    <a:lnTo>
                      <a:pt x="256" y="1488"/>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3" name="Freeform 451"/>
              <p:cNvSpPr>
                <a:spLocks noEditPoints="1"/>
              </p:cNvSpPr>
              <p:nvPr/>
            </p:nvSpPr>
            <p:spPr bwMode="auto">
              <a:xfrm>
                <a:off x="3569" y="3818"/>
                <a:ext cx="34" cy="184"/>
              </a:xfrm>
              <a:custGeom>
                <a:avLst/>
                <a:gdLst/>
                <a:ahLst/>
                <a:cxnLst>
                  <a:cxn ang="0">
                    <a:pos x="0" y="1527"/>
                  </a:cxn>
                  <a:cxn ang="0">
                    <a:pos x="11" y="1571"/>
                  </a:cxn>
                  <a:cxn ang="0">
                    <a:pos x="34" y="1608"/>
                  </a:cxn>
                  <a:cxn ang="0">
                    <a:pos x="66" y="1637"/>
                  </a:cxn>
                  <a:cxn ang="0">
                    <a:pos x="106" y="1656"/>
                  </a:cxn>
                  <a:cxn ang="0">
                    <a:pos x="151" y="1663"/>
                  </a:cxn>
                  <a:cxn ang="0">
                    <a:pos x="194" y="1656"/>
                  </a:cxn>
                  <a:cxn ang="0">
                    <a:pos x="235" y="1638"/>
                  </a:cxn>
                  <a:cxn ang="0">
                    <a:pos x="268" y="1608"/>
                  </a:cxn>
                  <a:cxn ang="0">
                    <a:pos x="290" y="1570"/>
                  </a:cxn>
                  <a:cxn ang="0">
                    <a:pos x="301" y="1527"/>
                  </a:cxn>
                  <a:cxn ang="0">
                    <a:pos x="301" y="136"/>
                  </a:cxn>
                  <a:cxn ang="0">
                    <a:pos x="290" y="94"/>
                  </a:cxn>
                  <a:cxn ang="0">
                    <a:pos x="268" y="56"/>
                  </a:cxn>
                  <a:cxn ang="0">
                    <a:pos x="235" y="26"/>
                  </a:cxn>
                  <a:cxn ang="0">
                    <a:pos x="194" y="7"/>
                  </a:cxn>
                  <a:cxn ang="0">
                    <a:pos x="151" y="0"/>
                  </a:cxn>
                  <a:cxn ang="0">
                    <a:pos x="106" y="7"/>
                  </a:cxn>
                  <a:cxn ang="0">
                    <a:pos x="66" y="27"/>
                  </a:cxn>
                  <a:cxn ang="0">
                    <a:pos x="34" y="55"/>
                  </a:cxn>
                  <a:cxn ang="0">
                    <a:pos x="11" y="92"/>
                  </a:cxn>
                  <a:cxn ang="0">
                    <a:pos x="0" y="136"/>
                  </a:cxn>
                  <a:cxn ang="0">
                    <a:pos x="46" y="152"/>
                  </a:cxn>
                  <a:cxn ang="0">
                    <a:pos x="51" y="121"/>
                  </a:cxn>
                  <a:cxn ang="0">
                    <a:pos x="64" y="94"/>
                  </a:cxn>
                  <a:cxn ang="0">
                    <a:pos x="85" y="71"/>
                  </a:cxn>
                  <a:cxn ang="0">
                    <a:pos x="110" y="55"/>
                  </a:cxn>
                  <a:cxn ang="0">
                    <a:pos x="140" y="47"/>
                  </a:cxn>
                  <a:cxn ang="0">
                    <a:pos x="171" y="49"/>
                  </a:cxn>
                  <a:cxn ang="0">
                    <a:pos x="200" y="60"/>
                  </a:cxn>
                  <a:cxn ang="0">
                    <a:pos x="225" y="78"/>
                  </a:cxn>
                  <a:cxn ang="0">
                    <a:pos x="243" y="102"/>
                  </a:cxn>
                  <a:cxn ang="0">
                    <a:pos x="254" y="131"/>
                  </a:cxn>
                  <a:cxn ang="0">
                    <a:pos x="256" y="1511"/>
                  </a:cxn>
                  <a:cxn ang="0">
                    <a:pos x="250" y="1542"/>
                  </a:cxn>
                  <a:cxn ang="0">
                    <a:pos x="238" y="1570"/>
                  </a:cxn>
                  <a:cxn ang="0">
                    <a:pos x="217" y="1593"/>
                  </a:cxn>
                  <a:cxn ang="0">
                    <a:pos x="191" y="1608"/>
                  </a:cxn>
                  <a:cxn ang="0">
                    <a:pos x="162" y="1616"/>
                  </a:cxn>
                  <a:cxn ang="0">
                    <a:pos x="130" y="1615"/>
                  </a:cxn>
                  <a:cxn ang="0">
                    <a:pos x="101" y="1604"/>
                  </a:cxn>
                  <a:cxn ang="0">
                    <a:pos x="77" y="1586"/>
                  </a:cxn>
                  <a:cxn ang="0">
                    <a:pos x="58" y="1562"/>
                  </a:cxn>
                  <a:cxn ang="0">
                    <a:pos x="49" y="1532"/>
                  </a:cxn>
                </a:cxnLst>
                <a:rect l="0" t="0" r="r" b="b"/>
                <a:pathLst>
                  <a:path w="302" h="1663">
                    <a:moveTo>
                      <a:pt x="0" y="152"/>
                    </a:moveTo>
                    <a:lnTo>
                      <a:pt x="0" y="1511"/>
                    </a:lnTo>
                    <a:lnTo>
                      <a:pt x="0" y="1527"/>
                    </a:lnTo>
                    <a:lnTo>
                      <a:pt x="3" y="1542"/>
                    </a:lnTo>
                    <a:lnTo>
                      <a:pt x="7" y="1556"/>
                    </a:lnTo>
                    <a:lnTo>
                      <a:pt x="11" y="1571"/>
                    </a:lnTo>
                    <a:lnTo>
                      <a:pt x="18" y="1584"/>
                    </a:lnTo>
                    <a:lnTo>
                      <a:pt x="26" y="1596"/>
                    </a:lnTo>
                    <a:lnTo>
                      <a:pt x="34" y="1608"/>
                    </a:lnTo>
                    <a:lnTo>
                      <a:pt x="44" y="1619"/>
                    </a:lnTo>
                    <a:lnTo>
                      <a:pt x="55" y="1629"/>
                    </a:lnTo>
                    <a:lnTo>
                      <a:pt x="66" y="1637"/>
                    </a:lnTo>
                    <a:lnTo>
                      <a:pt x="79" y="1644"/>
                    </a:lnTo>
                    <a:lnTo>
                      <a:pt x="92" y="1651"/>
                    </a:lnTo>
                    <a:lnTo>
                      <a:pt x="106" y="1656"/>
                    </a:lnTo>
                    <a:lnTo>
                      <a:pt x="121" y="1660"/>
                    </a:lnTo>
                    <a:lnTo>
                      <a:pt x="135" y="1662"/>
                    </a:lnTo>
                    <a:lnTo>
                      <a:pt x="151" y="1663"/>
                    </a:lnTo>
                    <a:lnTo>
                      <a:pt x="166" y="1662"/>
                    </a:lnTo>
                    <a:lnTo>
                      <a:pt x="180" y="1660"/>
                    </a:lnTo>
                    <a:lnTo>
                      <a:pt x="194" y="1656"/>
                    </a:lnTo>
                    <a:lnTo>
                      <a:pt x="209" y="1652"/>
                    </a:lnTo>
                    <a:lnTo>
                      <a:pt x="222" y="1645"/>
                    </a:lnTo>
                    <a:lnTo>
                      <a:pt x="235" y="1638"/>
                    </a:lnTo>
                    <a:lnTo>
                      <a:pt x="246" y="1629"/>
                    </a:lnTo>
                    <a:lnTo>
                      <a:pt x="258" y="1619"/>
                    </a:lnTo>
                    <a:lnTo>
                      <a:pt x="268" y="1608"/>
                    </a:lnTo>
                    <a:lnTo>
                      <a:pt x="277" y="1596"/>
                    </a:lnTo>
                    <a:lnTo>
                      <a:pt x="284" y="1583"/>
                    </a:lnTo>
                    <a:lnTo>
                      <a:pt x="290" y="1570"/>
                    </a:lnTo>
                    <a:lnTo>
                      <a:pt x="295" y="1555"/>
                    </a:lnTo>
                    <a:lnTo>
                      <a:pt x="299" y="1541"/>
                    </a:lnTo>
                    <a:lnTo>
                      <a:pt x="301" y="1527"/>
                    </a:lnTo>
                    <a:lnTo>
                      <a:pt x="302" y="1511"/>
                    </a:lnTo>
                    <a:lnTo>
                      <a:pt x="302" y="152"/>
                    </a:lnTo>
                    <a:lnTo>
                      <a:pt x="301" y="136"/>
                    </a:lnTo>
                    <a:lnTo>
                      <a:pt x="299" y="122"/>
                    </a:lnTo>
                    <a:lnTo>
                      <a:pt x="295" y="108"/>
                    </a:lnTo>
                    <a:lnTo>
                      <a:pt x="290" y="94"/>
                    </a:lnTo>
                    <a:lnTo>
                      <a:pt x="284" y="80"/>
                    </a:lnTo>
                    <a:lnTo>
                      <a:pt x="277" y="68"/>
                    </a:lnTo>
                    <a:lnTo>
                      <a:pt x="268" y="56"/>
                    </a:lnTo>
                    <a:lnTo>
                      <a:pt x="258" y="45"/>
                    </a:lnTo>
                    <a:lnTo>
                      <a:pt x="246" y="34"/>
                    </a:lnTo>
                    <a:lnTo>
                      <a:pt x="235" y="26"/>
                    </a:lnTo>
                    <a:lnTo>
                      <a:pt x="222" y="18"/>
                    </a:lnTo>
                    <a:lnTo>
                      <a:pt x="209" y="12"/>
                    </a:lnTo>
                    <a:lnTo>
                      <a:pt x="194" y="7"/>
                    </a:lnTo>
                    <a:lnTo>
                      <a:pt x="180" y="4"/>
                    </a:lnTo>
                    <a:lnTo>
                      <a:pt x="166" y="1"/>
                    </a:lnTo>
                    <a:lnTo>
                      <a:pt x="151" y="0"/>
                    </a:lnTo>
                    <a:lnTo>
                      <a:pt x="135" y="1"/>
                    </a:lnTo>
                    <a:lnTo>
                      <a:pt x="121" y="4"/>
                    </a:lnTo>
                    <a:lnTo>
                      <a:pt x="106" y="7"/>
                    </a:lnTo>
                    <a:lnTo>
                      <a:pt x="92" y="12"/>
                    </a:lnTo>
                    <a:lnTo>
                      <a:pt x="79" y="19"/>
                    </a:lnTo>
                    <a:lnTo>
                      <a:pt x="66" y="27"/>
                    </a:lnTo>
                    <a:lnTo>
                      <a:pt x="55" y="35"/>
                    </a:lnTo>
                    <a:lnTo>
                      <a:pt x="44" y="45"/>
                    </a:lnTo>
                    <a:lnTo>
                      <a:pt x="34" y="55"/>
                    </a:lnTo>
                    <a:lnTo>
                      <a:pt x="26" y="67"/>
                    </a:lnTo>
                    <a:lnTo>
                      <a:pt x="18" y="79"/>
                    </a:lnTo>
                    <a:lnTo>
                      <a:pt x="11" y="92"/>
                    </a:lnTo>
                    <a:lnTo>
                      <a:pt x="7" y="107"/>
                    </a:lnTo>
                    <a:lnTo>
                      <a:pt x="3" y="121"/>
                    </a:lnTo>
                    <a:lnTo>
                      <a:pt x="0" y="136"/>
                    </a:lnTo>
                    <a:lnTo>
                      <a:pt x="0" y="152"/>
                    </a:lnTo>
                    <a:close/>
                    <a:moveTo>
                      <a:pt x="46" y="1511"/>
                    </a:moveTo>
                    <a:lnTo>
                      <a:pt x="46" y="152"/>
                    </a:lnTo>
                    <a:lnTo>
                      <a:pt x="46" y="141"/>
                    </a:lnTo>
                    <a:lnTo>
                      <a:pt x="49" y="131"/>
                    </a:lnTo>
                    <a:lnTo>
                      <a:pt x="51" y="121"/>
                    </a:lnTo>
                    <a:lnTo>
                      <a:pt x="54" y="111"/>
                    </a:lnTo>
                    <a:lnTo>
                      <a:pt x="58" y="102"/>
                    </a:lnTo>
                    <a:lnTo>
                      <a:pt x="64" y="94"/>
                    </a:lnTo>
                    <a:lnTo>
                      <a:pt x="71" y="85"/>
                    </a:lnTo>
                    <a:lnTo>
                      <a:pt x="77" y="78"/>
                    </a:lnTo>
                    <a:lnTo>
                      <a:pt x="85" y="71"/>
                    </a:lnTo>
                    <a:lnTo>
                      <a:pt x="92" y="65"/>
                    </a:lnTo>
                    <a:lnTo>
                      <a:pt x="101" y="60"/>
                    </a:lnTo>
                    <a:lnTo>
                      <a:pt x="110" y="55"/>
                    </a:lnTo>
                    <a:lnTo>
                      <a:pt x="120" y="52"/>
                    </a:lnTo>
                    <a:lnTo>
                      <a:pt x="130" y="50"/>
                    </a:lnTo>
                    <a:lnTo>
                      <a:pt x="140" y="47"/>
                    </a:lnTo>
                    <a:lnTo>
                      <a:pt x="151" y="47"/>
                    </a:lnTo>
                    <a:lnTo>
                      <a:pt x="162" y="47"/>
                    </a:lnTo>
                    <a:lnTo>
                      <a:pt x="171" y="49"/>
                    </a:lnTo>
                    <a:lnTo>
                      <a:pt x="181" y="52"/>
                    </a:lnTo>
                    <a:lnTo>
                      <a:pt x="191" y="55"/>
                    </a:lnTo>
                    <a:lnTo>
                      <a:pt x="200" y="60"/>
                    </a:lnTo>
                    <a:lnTo>
                      <a:pt x="209" y="65"/>
                    </a:lnTo>
                    <a:lnTo>
                      <a:pt x="217" y="71"/>
                    </a:lnTo>
                    <a:lnTo>
                      <a:pt x="225" y="78"/>
                    </a:lnTo>
                    <a:lnTo>
                      <a:pt x="232" y="86"/>
                    </a:lnTo>
                    <a:lnTo>
                      <a:pt x="238" y="94"/>
                    </a:lnTo>
                    <a:lnTo>
                      <a:pt x="243" y="102"/>
                    </a:lnTo>
                    <a:lnTo>
                      <a:pt x="247" y="111"/>
                    </a:lnTo>
                    <a:lnTo>
                      <a:pt x="250" y="121"/>
                    </a:lnTo>
                    <a:lnTo>
                      <a:pt x="254" y="131"/>
                    </a:lnTo>
                    <a:lnTo>
                      <a:pt x="255" y="141"/>
                    </a:lnTo>
                    <a:lnTo>
                      <a:pt x="256" y="152"/>
                    </a:lnTo>
                    <a:lnTo>
                      <a:pt x="256" y="1511"/>
                    </a:lnTo>
                    <a:lnTo>
                      <a:pt x="255" y="1522"/>
                    </a:lnTo>
                    <a:lnTo>
                      <a:pt x="254" y="1532"/>
                    </a:lnTo>
                    <a:lnTo>
                      <a:pt x="250" y="1542"/>
                    </a:lnTo>
                    <a:lnTo>
                      <a:pt x="247" y="1552"/>
                    </a:lnTo>
                    <a:lnTo>
                      <a:pt x="243" y="1561"/>
                    </a:lnTo>
                    <a:lnTo>
                      <a:pt x="238" y="1570"/>
                    </a:lnTo>
                    <a:lnTo>
                      <a:pt x="232" y="1578"/>
                    </a:lnTo>
                    <a:lnTo>
                      <a:pt x="225" y="1586"/>
                    </a:lnTo>
                    <a:lnTo>
                      <a:pt x="217" y="1593"/>
                    </a:lnTo>
                    <a:lnTo>
                      <a:pt x="209" y="1599"/>
                    </a:lnTo>
                    <a:lnTo>
                      <a:pt x="200" y="1604"/>
                    </a:lnTo>
                    <a:lnTo>
                      <a:pt x="191" y="1608"/>
                    </a:lnTo>
                    <a:lnTo>
                      <a:pt x="181" y="1612"/>
                    </a:lnTo>
                    <a:lnTo>
                      <a:pt x="171" y="1615"/>
                    </a:lnTo>
                    <a:lnTo>
                      <a:pt x="162" y="1616"/>
                    </a:lnTo>
                    <a:lnTo>
                      <a:pt x="151" y="1617"/>
                    </a:lnTo>
                    <a:lnTo>
                      <a:pt x="140" y="1616"/>
                    </a:lnTo>
                    <a:lnTo>
                      <a:pt x="130" y="1615"/>
                    </a:lnTo>
                    <a:lnTo>
                      <a:pt x="120" y="1611"/>
                    </a:lnTo>
                    <a:lnTo>
                      <a:pt x="110" y="1608"/>
                    </a:lnTo>
                    <a:lnTo>
                      <a:pt x="101" y="1604"/>
                    </a:lnTo>
                    <a:lnTo>
                      <a:pt x="92" y="1598"/>
                    </a:lnTo>
                    <a:lnTo>
                      <a:pt x="85" y="1593"/>
                    </a:lnTo>
                    <a:lnTo>
                      <a:pt x="77" y="1586"/>
                    </a:lnTo>
                    <a:lnTo>
                      <a:pt x="71" y="1578"/>
                    </a:lnTo>
                    <a:lnTo>
                      <a:pt x="64" y="1571"/>
                    </a:lnTo>
                    <a:lnTo>
                      <a:pt x="58" y="1562"/>
                    </a:lnTo>
                    <a:lnTo>
                      <a:pt x="54" y="1552"/>
                    </a:lnTo>
                    <a:lnTo>
                      <a:pt x="51" y="1543"/>
                    </a:lnTo>
                    <a:lnTo>
                      <a:pt x="49" y="1532"/>
                    </a:lnTo>
                    <a:lnTo>
                      <a:pt x="46" y="1522"/>
                    </a:lnTo>
                    <a:lnTo>
                      <a:pt x="46" y="15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4" name="Freeform 452"/>
              <p:cNvSpPr>
                <a:spLocks/>
              </p:cNvSpPr>
              <p:nvPr/>
            </p:nvSpPr>
            <p:spPr bwMode="auto">
              <a:xfrm>
                <a:off x="3781" y="3820"/>
                <a:ext cx="28" cy="180"/>
              </a:xfrm>
              <a:custGeom>
                <a:avLst/>
                <a:gdLst/>
                <a:ahLst/>
                <a:cxnLst>
                  <a:cxn ang="0">
                    <a:pos x="255" y="1502"/>
                  </a:cxn>
                  <a:cxn ang="0">
                    <a:pos x="250" y="1527"/>
                  </a:cxn>
                  <a:cxn ang="0">
                    <a:pos x="240" y="1550"/>
                  </a:cxn>
                  <a:cxn ang="0">
                    <a:pos x="226" y="1570"/>
                  </a:cxn>
                  <a:cxn ang="0">
                    <a:pos x="209" y="1587"/>
                  </a:cxn>
                  <a:cxn ang="0">
                    <a:pos x="189" y="1601"/>
                  </a:cxn>
                  <a:cxn ang="0">
                    <a:pos x="166" y="1611"/>
                  </a:cxn>
                  <a:cxn ang="0">
                    <a:pos x="141" y="1616"/>
                  </a:cxn>
                  <a:cxn ang="0">
                    <a:pos x="114" y="1616"/>
                  </a:cxn>
                  <a:cxn ang="0">
                    <a:pos x="90" y="1611"/>
                  </a:cxn>
                  <a:cxn ang="0">
                    <a:pos x="67" y="1601"/>
                  </a:cxn>
                  <a:cxn ang="0">
                    <a:pos x="46" y="1587"/>
                  </a:cxn>
                  <a:cxn ang="0">
                    <a:pos x="29" y="1570"/>
                  </a:cxn>
                  <a:cxn ang="0">
                    <a:pos x="16" y="1550"/>
                  </a:cxn>
                  <a:cxn ang="0">
                    <a:pos x="6" y="1527"/>
                  </a:cxn>
                  <a:cxn ang="0">
                    <a:pos x="0" y="1502"/>
                  </a:cxn>
                  <a:cxn ang="0">
                    <a:pos x="0" y="129"/>
                  </a:cxn>
                  <a:cxn ang="0">
                    <a:pos x="2" y="102"/>
                  </a:cxn>
                  <a:cxn ang="0">
                    <a:pos x="10" y="79"/>
                  </a:cxn>
                  <a:cxn ang="0">
                    <a:pos x="22" y="57"/>
                  </a:cxn>
                  <a:cxn ang="0">
                    <a:pos x="38" y="39"/>
                  </a:cxn>
                  <a:cxn ang="0">
                    <a:pos x="56" y="22"/>
                  </a:cxn>
                  <a:cxn ang="0">
                    <a:pos x="78" y="11"/>
                  </a:cxn>
                  <a:cxn ang="0">
                    <a:pos x="102" y="4"/>
                  </a:cxn>
                  <a:cxn ang="0">
                    <a:pos x="128" y="0"/>
                  </a:cxn>
                  <a:cxn ang="0">
                    <a:pos x="154" y="4"/>
                  </a:cxn>
                  <a:cxn ang="0">
                    <a:pos x="178" y="11"/>
                  </a:cxn>
                  <a:cxn ang="0">
                    <a:pos x="199" y="22"/>
                  </a:cxn>
                  <a:cxn ang="0">
                    <a:pos x="219" y="39"/>
                  </a:cxn>
                  <a:cxn ang="0">
                    <a:pos x="234" y="57"/>
                  </a:cxn>
                  <a:cxn ang="0">
                    <a:pos x="246" y="79"/>
                  </a:cxn>
                  <a:cxn ang="0">
                    <a:pos x="253" y="102"/>
                  </a:cxn>
                  <a:cxn ang="0">
                    <a:pos x="256" y="129"/>
                  </a:cxn>
                </a:cxnLst>
                <a:rect l="0" t="0" r="r" b="b"/>
                <a:pathLst>
                  <a:path w="256" h="1617">
                    <a:moveTo>
                      <a:pt x="256" y="1488"/>
                    </a:moveTo>
                    <a:lnTo>
                      <a:pt x="255" y="1502"/>
                    </a:lnTo>
                    <a:lnTo>
                      <a:pt x="253" y="1515"/>
                    </a:lnTo>
                    <a:lnTo>
                      <a:pt x="250" y="1527"/>
                    </a:lnTo>
                    <a:lnTo>
                      <a:pt x="246" y="1539"/>
                    </a:lnTo>
                    <a:lnTo>
                      <a:pt x="240" y="1550"/>
                    </a:lnTo>
                    <a:lnTo>
                      <a:pt x="234" y="1560"/>
                    </a:lnTo>
                    <a:lnTo>
                      <a:pt x="226" y="1570"/>
                    </a:lnTo>
                    <a:lnTo>
                      <a:pt x="219" y="1580"/>
                    </a:lnTo>
                    <a:lnTo>
                      <a:pt x="209" y="1587"/>
                    </a:lnTo>
                    <a:lnTo>
                      <a:pt x="199" y="1595"/>
                    </a:lnTo>
                    <a:lnTo>
                      <a:pt x="189" y="1601"/>
                    </a:lnTo>
                    <a:lnTo>
                      <a:pt x="178" y="1607"/>
                    </a:lnTo>
                    <a:lnTo>
                      <a:pt x="166" y="1611"/>
                    </a:lnTo>
                    <a:lnTo>
                      <a:pt x="154" y="1614"/>
                    </a:lnTo>
                    <a:lnTo>
                      <a:pt x="141" y="1616"/>
                    </a:lnTo>
                    <a:lnTo>
                      <a:pt x="128" y="1617"/>
                    </a:lnTo>
                    <a:lnTo>
                      <a:pt x="114" y="1616"/>
                    </a:lnTo>
                    <a:lnTo>
                      <a:pt x="102" y="1614"/>
                    </a:lnTo>
                    <a:lnTo>
                      <a:pt x="90" y="1611"/>
                    </a:lnTo>
                    <a:lnTo>
                      <a:pt x="78" y="1607"/>
                    </a:lnTo>
                    <a:lnTo>
                      <a:pt x="67" y="1601"/>
                    </a:lnTo>
                    <a:lnTo>
                      <a:pt x="56" y="1595"/>
                    </a:lnTo>
                    <a:lnTo>
                      <a:pt x="46" y="1587"/>
                    </a:lnTo>
                    <a:lnTo>
                      <a:pt x="38" y="1580"/>
                    </a:lnTo>
                    <a:lnTo>
                      <a:pt x="29" y="1570"/>
                    </a:lnTo>
                    <a:lnTo>
                      <a:pt x="22" y="1560"/>
                    </a:lnTo>
                    <a:lnTo>
                      <a:pt x="16" y="1550"/>
                    </a:lnTo>
                    <a:lnTo>
                      <a:pt x="10" y="1539"/>
                    </a:lnTo>
                    <a:lnTo>
                      <a:pt x="6" y="1527"/>
                    </a:lnTo>
                    <a:lnTo>
                      <a:pt x="2" y="1515"/>
                    </a:lnTo>
                    <a:lnTo>
                      <a:pt x="0" y="1502"/>
                    </a:lnTo>
                    <a:lnTo>
                      <a:pt x="0" y="1488"/>
                    </a:lnTo>
                    <a:lnTo>
                      <a:pt x="0" y="129"/>
                    </a:lnTo>
                    <a:lnTo>
                      <a:pt x="0" y="116"/>
                    </a:lnTo>
                    <a:lnTo>
                      <a:pt x="2" y="102"/>
                    </a:lnTo>
                    <a:lnTo>
                      <a:pt x="6" y="90"/>
                    </a:lnTo>
                    <a:lnTo>
                      <a:pt x="10" y="79"/>
                    </a:lnTo>
                    <a:lnTo>
                      <a:pt x="16" y="67"/>
                    </a:lnTo>
                    <a:lnTo>
                      <a:pt x="22" y="57"/>
                    </a:lnTo>
                    <a:lnTo>
                      <a:pt x="29" y="48"/>
                    </a:lnTo>
                    <a:lnTo>
                      <a:pt x="38" y="39"/>
                    </a:lnTo>
                    <a:lnTo>
                      <a:pt x="46" y="30"/>
                    </a:lnTo>
                    <a:lnTo>
                      <a:pt x="56" y="22"/>
                    </a:lnTo>
                    <a:lnTo>
                      <a:pt x="67" y="16"/>
                    </a:lnTo>
                    <a:lnTo>
                      <a:pt x="78" y="11"/>
                    </a:lnTo>
                    <a:lnTo>
                      <a:pt x="90" y="7"/>
                    </a:lnTo>
                    <a:lnTo>
                      <a:pt x="102" y="4"/>
                    </a:lnTo>
                    <a:lnTo>
                      <a:pt x="114" y="1"/>
                    </a:lnTo>
                    <a:lnTo>
                      <a:pt x="128" y="0"/>
                    </a:lnTo>
                    <a:lnTo>
                      <a:pt x="141" y="1"/>
                    </a:lnTo>
                    <a:lnTo>
                      <a:pt x="154" y="4"/>
                    </a:lnTo>
                    <a:lnTo>
                      <a:pt x="166" y="7"/>
                    </a:lnTo>
                    <a:lnTo>
                      <a:pt x="178" y="11"/>
                    </a:lnTo>
                    <a:lnTo>
                      <a:pt x="189" y="16"/>
                    </a:lnTo>
                    <a:lnTo>
                      <a:pt x="199" y="22"/>
                    </a:lnTo>
                    <a:lnTo>
                      <a:pt x="209" y="30"/>
                    </a:lnTo>
                    <a:lnTo>
                      <a:pt x="219" y="39"/>
                    </a:lnTo>
                    <a:lnTo>
                      <a:pt x="226" y="48"/>
                    </a:lnTo>
                    <a:lnTo>
                      <a:pt x="234" y="57"/>
                    </a:lnTo>
                    <a:lnTo>
                      <a:pt x="240" y="67"/>
                    </a:lnTo>
                    <a:lnTo>
                      <a:pt x="246" y="79"/>
                    </a:lnTo>
                    <a:lnTo>
                      <a:pt x="250" y="90"/>
                    </a:lnTo>
                    <a:lnTo>
                      <a:pt x="253" y="102"/>
                    </a:lnTo>
                    <a:lnTo>
                      <a:pt x="255" y="116"/>
                    </a:lnTo>
                    <a:lnTo>
                      <a:pt x="256" y="129"/>
                    </a:lnTo>
                    <a:lnTo>
                      <a:pt x="256" y="1488"/>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5" name="Freeform 453"/>
              <p:cNvSpPr>
                <a:spLocks noEditPoints="1"/>
              </p:cNvSpPr>
              <p:nvPr/>
            </p:nvSpPr>
            <p:spPr bwMode="auto">
              <a:xfrm>
                <a:off x="3778" y="3818"/>
                <a:ext cx="34" cy="184"/>
              </a:xfrm>
              <a:custGeom>
                <a:avLst/>
                <a:gdLst/>
                <a:ahLst/>
                <a:cxnLst>
                  <a:cxn ang="0">
                    <a:pos x="0" y="1527"/>
                  </a:cxn>
                  <a:cxn ang="0">
                    <a:pos x="11" y="1571"/>
                  </a:cxn>
                  <a:cxn ang="0">
                    <a:pos x="34" y="1608"/>
                  </a:cxn>
                  <a:cxn ang="0">
                    <a:pos x="66" y="1637"/>
                  </a:cxn>
                  <a:cxn ang="0">
                    <a:pos x="106" y="1656"/>
                  </a:cxn>
                  <a:cxn ang="0">
                    <a:pos x="151" y="1663"/>
                  </a:cxn>
                  <a:cxn ang="0">
                    <a:pos x="194" y="1656"/>
                  </a:cxn>
                  <a:cxn ang="0">
                    <a:pos x="235" y="1638"/>
                  </a:cxn>
                  <a:cxn ang="0">
                    <a:pos x="268" y="1608"/>
                  </a:cxn>
                  <a:cxn ang="0">
                    <a:pos x="291" y="1570"/>
                  </a:cxn>
                  <a:cxn ang="0">
                    <a:pos x="301" y="1527"/>
                  </a:cxn>
                  <a:cxn ang="0">
                    <a:pos x="301" y="136"/>
                  </a:cxn>
                  <a:cxn ang="0">
                    <a:pos x="291" y="94"/>
                  </a:cxn>
                  <a:cxn ang="0">
                    <a:pos x="268" y="56"/>
                  </a:cxn>
                  <a:cxn ang="0">
                    <a:pos x="235" y="26"/>
                  </a:cxn>
                  <a:cxn ang="0">
                    <a:pos x="194" y="7"/>
                  </a:cxn>
                  <a:cxn ang="0">
                    <a:pos x="151" y="0"/>
                  </a:cxn>
                  <a:cxn ang="0">
                    <a:pos x="106" y="7"/>
                  </a:cxn>
                  <a:cxn ang="0">
                    <a:pos x="66" y="27"/>
                  </a:cxn>
                  <a:cxn ang="0">
                    <a:pos x="34" y="55"/>
                  </a:cxn>
                  <a:cxn ang="0">
                    <a:pos x="11" y="92"/>
                  </a:cxn>
                  <a:cxn ang="0">
                    <a:pos x="0" y="136"/>
                  </a:cxn>
                  <a:cxn ang="0">
                    <a:pos x="46" y="152"/>
                  </a:cxn>
                  <a:cxn ang="0">
                    <a:pos x="51" y="121"/>
                  </a:cxn>
                  <a:cxn ang="0">
                    <a:pos x="64" y="94"/>
                  </a:cxn>
                  <a:cxn ang="0">
                    <a:pos x="85" y="71"/>
                  </a:cxn>
                  <a:cxn ang="0">
                    <a:pos x="110" y="55"/>
                  </a:cxn>
                  <a:cxn ang="0">
                    <a:pos x="141" y="47"/>
                  </a:cxn>
                  <a:cxn ang="0">
                    <a:pos x="171" y="49"/>
                  </a:cxn>
                  <a:cxn ang="0">
                    <a:pos x="200" y="60"/>
                  </a:cxn>
                  <a:cxn ang="0">
                    <a:pos x="225" y="78"/>
                  </a:cxn>
                  <a:cxn ang="0">
                    <a:pos x="243" y="102"/>
                  </a:cxn>
                  <a:cxn ang="0">
                    <a:pos x="254" y="131"/>
                  </a:cxn>
                  <a:cxn ang="0">
                    <a:pos x="256" y="1511"/>
                  </a:cxn>
                  <a:cxn ang="0">
                    <a:pos x="251" y="1542"/>
                  </a:cxn>
                  <a:cxn ang="0">
                    <a:pos x="238" y="1570"/>
                  </a:cxn>
                  <a:cxn ang="0">
                    <a:pos x="217" y="1593"/>
                  </a:cxn>
                  <a:cxn ang="0">
                    <a:pos x="191" y="1608"/>
                  </a:cxn>
                  <a:cxn ang="0">
                    <a:pos x="161" y="1616"/>
                  </a:cxn>
                  <a:cxn ang="0">
                    <a:pos x="130" y="1615"/>
                  </a:cxn>
                  <a:cxn ang="0">
                    <a:pos x="101" y="1604"/>
                  </a:cxn>
                  <a:cxn ang="0">
                    <a:pos x="77" y="1586"/>
                  </a:cxn>
                  <a:cxn ang="0">
                    <a:pos x="58" y="1562"/>
                  </a:cxn>
                  <a:cxn ang="0">
                    <a:pos x="49" y="1532"/>
                  </a:cxn>
                </a:cxnLst>
                <a:rect l="0" t="0" r="r" b="b"/>
                <a:pathLst>
                  <a:path w="302" h="1663">
                    <a:moveTo>
                      <a:pt x="0" y="152"/>
                    </a:moveTo>
                    <a:lnTo>
                      <a:pt x="0" y="1511"/>
                    </a:lnTo>
                    <a:lnTo>
                      <a:pt x="0" y="1527"/>
                    </a:lnTo>
                    <a:lnTo>
                      <a:pt x="2" y="1542"/>
                    </a:lnTo>
                    <a:lnTo>
                      <a:pt x="7" y="1556"/>
                    </a:lnTo>
                    <a:lnTo>
                      <a:pt x="11" y="1571"/>
                    </a:lnTo>
                    <a:lnTo>
                      <a:pt x="18" y="1584"/>
                    </a:lnTo>
                    <a:lnTo>
                      <a:pt x="25" y="1596"/>
                    </a:lnTo>
                    <a:lnTo>
                      <a:pt x="34" y="1608"/>
                    </a:lnTo>
                    <a:lnTo>
                      <a:pt x="44" y="1619"/>
                    </a:lnTo>
                    <a:lnTo>
                      <a:pt x="55" y="1629"/>
                    </a:lnTo>
                    <a:lnTo>
                      <a:pt x="66" y="1637"/>
                    </a:lnTo>
                    <a:lnTo>
                      <a:pt x="79" y="1644"/>
                    </a:lnTo>
                    <a:lnTo>
                      <a:pt x="92" y="1651"/>
                    </a:lnTo>
                    <a:lnTo>
                      <a:pt x="106" y="1656"/>
                    </a:lnTo>
                    <a:lnTo>
                      <a:pt x="121" y="1660"/>
                    </a:lnTo>
                    <a:lnTo>
                      <a:pt x="135" y="1662"/>
                    </a:lnTo>
                    <a:lnTo>
                      <a:pt x="151" y="1663"/>
                    </a:lnTo>
                    <a:lnTo>
                      <a:pt x="166" y="1662"/>
                    </a:lnTo>
                    <a:lnTo>
                      <a:pt x="180" y="1660"/>
                    </a:lnTo>
                    <a:lnTo>
                      <a:pt x="194" y="1656"/>
                    </a:lnTo>
                    <a:lnTo>
                      <a:pt x="209" y="1652"/>
                    </a:lnTo>
                    <a:lnTo>
                      <a:pt x="222" y="1645"/>
                    </a:lnTo>
                    <a:lnTo>
                      <a:pt x="235" y="1638"/>
                    </a:lnTo>
                    <a:lnTo>
                      <a:pt x="247" y="1629"/>
                    </a:lnTo>
                    <a:lnTo>
                      <a:pt x="258" y="1619"/>
                    </a:lnTo>
                    <a:lnTo>
                      <a:pt x="268" y="1608"/>
                    </a:lnTo>
                    <a:lnTo>
                      <a:pt x="277" y="1596"/>
                    </a:lnTo>
                    <a:lnTo>
                      <a:pt x="284" y="1583"/>
                    </a:lnTo>
                    <a:lnTo>
                      <a:pt x="291" y="1570"/>
                    </a:lnTo>
                    <a:lnTo>
                      <a:pt x="295" y="1555"/>
                    </a:lnTo>
                    <a:lnTo>
                      <a:pt x="299" y="1541"/>
                    </a:lnTo>
                    <a:lnTo>
                      <a:pt x="301" y="1527"/>
                    </a:lnTo>
                    <a:lnTo>
                      <a:pt x="302" y="1511"/>
                    </a:lnTo>
                    <a:lnTo>
                      <a:pt x="302" y="152"/>
                    </a:lnTo>
                    <a:lnTo>
                      <a:pt x="301" y="136"/>
                    </a:lnTo>
                    <a:lnTo>
                      <a:pt x="299" y="122"/>
                    </a:lnTo>
                    <a:lnTo>
                      <a:pt x="295" y="108"/>
                    </a:lnTo>
                    <a:lnTo>
                      <a:pt x="291" y="94"/>
                    </a:lnTo>
                    <a:lnTo>
                      <a:pt x="284" y="80"/>
                    </a:lnTo>
                    <a:lnTo>
                      <a:pt x="277" y="68"/>
                    </a:lnTo>
                    <a:lnTo>
                      <a:pt x="268" y="56"/>
                    </a:lnTo>
                    <a:lnTo>
                      <a:pt x="258" y="45"/>
                    </a:lnTo>
                    <a:lnTo>
                      <a:pt x="247" y="34"/>
                    </a:lnTo>
                    <a:lnTo>
                      <a:pt x="235" y="26"/>
                    </a:lnTo>
                    <a:lnTo>
                      <a:pt x="222" y="18"/>
                    </a:lnTo>
                    <a:lnTo>
                      <a:pt x="209" y="12"/>
                    </a:lnTo>
                    <a:lnTo>
                      <a:pt x="194" y="7"/>
                    </a:lnTo>
                    <a:lnTo>
                      <a:pt x="180" y="4"/>
                    </a:lnTo>
                    <a:lnTo>
                      <a:pt x="166" y="1"/>
                    </a:lnTo>
                    <a:lnTo>
                      <a:pt x="151" y="0"/>
                    </a:lnTo>
                    <a:lnTo>
                      <a:pt x="135" y="1"/>
                    </a:lnTo>
                    <a:lnTo>
                      <a:pt x="121" y="4"/>
                    </a:lnTo>
                    <a:lnTo>
                      <a:pt x="106" y="7"/>
                    </a:lnTo>
                    <a:lnTo>
                      <a:pt x="92" y="12"/>
                    </a:lnTo>
                    <a:lnTo>
                      <a:pt x="79" y="19"/>
                    </a:lnTo>
                    <a:lnTo>
                      <a:pt x="66" y="27"/>
                    </a:lnTo>
                    <a:lnTo>
                      <a:pt x="55" y="35"/>
                    </a:lnTo>
                    <a:lnTo>
                      <a:pt x="44" y="45"/>
                    </a:lnTo>
                    <a:lnTo>
                      <a:pt x="34" y="55"/>
                    </a:lnTo>
                    <a:lnTo>
                      <a:pt x="25" y="67"/>
                    </a:lnTo>
                    <a:lnTo>
                      <a:pt x="18" y="79"/>
                    </a:lnTo>
                    <a:lnTo>
                      <a:pt x="11" y="92"/>
                    </a:lnTo>
                    <a:lnTo>
                      <a:pt x="7" y="107"/>
                    </a:lnTo>
                    <a:lnTo>
                      <a:pt x="2" y="121"/>
                    </a:lnTo>
                    <a:lnTo>
                      <a:pt x="0" y="136"/>
                    </a:lnTo>
                    <a:lnTo>
                      <a:pt x="0" y="152"/>
                    </a:lnTo>
                    <a:close/>
                    <a:moveTo>
                      <a:pt x="46" y="1511"/>
                    </a:moveTo>
                    <a:lnTo>
                      <a:pt x="46" y="152"/>
                    </a:lnTo>
                    <a:lnTo>
                      <a:pt x="46" y="141"/>
                    </a:lnTo>
                    <a:lnTo>
                      <a:pt x="49" y="131"/>
                    </a:lnTo>
                    <a:lnTo>
                      <a:pt x="51" y="121"/>
                    </a:lnTo>
                    <a:lnTo>
                      <a:pt x="54" y="111"/>
                    </a:lnTo>
                    <a:lnTo>
                      <a:pt x="58" y="102"/>
                    </a:lnTo>
                    <a:lnTo>
                      <a:pt x="64" y="94"/>
                    </a:lnTo>
                    <a:lnTo>
                      <a:pt x="70" y="85"/>
                    </a:lnTo>
                    <a:lnTo>
                      <a:pt x="77" y="78"/>
                    </a:lnTo>
                    <a:lnTo>
                      <a:pt x="85" y="71"/>
                    </a:lnTo>
                    <a:lnTo>
                      <a:pt x="92" y="65"/>
                    </a:lnTo>
                    <a:lnTo>
                      <a:pt x="101" y="60"/>
                    </a:lnTo>
                    <a:lnTo>
                      <a:pt x="110" y="55"/>
                    </a:lnTo>
                    <a:lnTo>
                      <a:pt x="120" y="52"/>
                    </a:lnTo>
                    <a:lnTo>
                      <a:pt x="130" y="50"/>
                    </a:lnTo>
                    <a:lnTo>
                      <a:pt x="141" y="47"/>
                    </a:lnTo>
                    <a:lnTo>
                      <a:pt x="151" y="47"/>
                    </a:lnTo>
                    <a:lnTo>
                      <a:pt x="161" y="47"/>
                    </a:lnTo>
                    <a:lnTo>
                      <a:pt x="171" y="49"/>
                    </a:lnTo>
                    <a:lnTo>
                      <a:pt x="181" y="52"/>
                    </a:lnTo>
                    <a:lnTo>
                      <a:pt x="191" y="55"/>
                    </a:lnTo>
                    <a:lnTo>
                      <a:pt x="200" y="60"/>
                    </a:lnTo>
                    <a:lnTo>
                      <a:pt x="209" y="65"/>
                    </a:lnTo>
                    <a:lnTo>
                      <a:pt x="217" y="71"/>
                    </a:lnTo>
                    <a:lnTo>
                      <a:pt x="225" y="78"/>
                    </a:lnTo>
                    <a:lnTo>
                      <a:pt x="232" y="86"/>
                    </a:lnTo>
                    <a:lnTo>
                      <a:pt x="238" y="94"/>
                    </a:lnTo>
                    <a:lnTo>
                      <a:pt x="243" y="102"/>
                    </a:lnTo>
                    <a:lnTo>
                      <a:pt x="247" y="111"/>
                    </a:lnTo>
                    <a:lnTo>
                      <a:pt x="251" y="121"/>
                    </a:lnTo>
                    <a:lnTo>
                      <a:pt x="254" y="131"/>
                    </a:lnTo>
                    <a:lnTo>
                      <a:pt x="255" y="141"/>
                    </a:lnTo>
                    <a:lnTo>
                      <a:pt x="256" y="152"/>
                    </a:lnTo>
                    <a:lnTo>
                      <a:pt x="256" y="1511"/>
                    </a:lnTo>
                    <a:lnTo>
                      <a:pt x="255" y="1522"/>
                    </a:lnTo>
                    <a:lnTo>
                      <a:pt x="254" y="1532"/>
                    </a:lnTo>
                    <a:lnTo>
                      <a:pt x="251" y="1542"/>
                    </a:lnTo>
                    <a:lnTo>
                      <a:pt x="247" y="1552"/>
                    </a:lnTo>
                    <a:lnTo>
                      <a:pt x="243" y="1561"/>
                    </a:lnTo>
                    <a:lnTo>
                      <a:pt x="238" y="1570"/>
                    </a:lnTo>
                    <a:lnTo>
                      <a:pt x="232" y="1578"/>
                    </a:lnTo>
                    <a:lnTo>
                      <a:pt x="225" y="1586"/>
                    </a:lnTo>
                    <a:lnTo>
                      <a:pt x="217" y="1593"/>
                    </a:lnTo>
                    <a:lnTo>
                      <a:pt x="209" y="1599"/>
                    </a:lnTo>
                    <a:lnTo>
                      <a:pt x="200" y="1604"/>
                    </a:lnTo>
                    <a:lnTo>
                      <a:pt x="191" y="1608"/>
                    </a:lnTo>
                    <a:lnTo>
                      <a:pt x="181" y="1612"/>
                    </a:lnTo>
                    <a:lnTo>
                      <a:pt x="171" y="1615"/>
                    </a:lnTo>
                    <a:lnTo>
                      <a:pt x="161" y="1616"/>
                    </a:lnTo>
                    <a:lnTo>
                      <a:pt x="151" y="1617"/>
                    </a:lnTo>
                    <a:lnTo>
                      <a:pt x="141" y="1616"/>
                    </a:lnTo>
                    <a:lnTo>
                      <a:pt x="130" y="1615"/>
                    </a:lnTo>
                    <a:lnTo>
                      <a:pt x="120" y="1611"/>
                    </a:lnTo>
                    <a:lnTo>
                      <a:pt x="110" y="1608"/>
                    </a:lnTo>
                    <a:lnTo>
                      <a:pt x="101" y="1604"/>
                    </a:lnTo>
                    <a:lnTo>
                      <a:pt x="92" y="1598"/>
                    </a:lnTo>
                    <a:lnTo>
                      <a:pt x="85" y="1593"/>
                    </a:lnTo>
                    <a:lnTo>
                      <a:pt x="77" y="1586"/>
                    </a:lnTo>
                    <a:lnTo>
                      <a:pt x="70" y="1578"/>
                    </a:lnTo>
                    <a:lnTo>
                      <a:pt x="64" y="1571"/>
                    </a:lnTo>
                    <a:lnTo>
                      <a:pt x="58" y="1562"/>
                    </a:lnTo>
                    <a:lnTo>
                      <a:pt x="54" y="1552"/>
                    </a:lnTo>
                    <a:lnTo>
                      <a:pt x="51" y="1543"/>
                    </a:lnTo>
                    <a:lnTo>
                      <a:pt x="49" y="1532"/>
                    </a:lnTo>
                    <a:lnTo>
                      <a:pt x="46" y="1522"/>
                    </a:lnTo>
                    <a:lnTo>
                      <a:pt x="46" y="15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6" name="Rectangle 454"/>
              <p:cNvSpPr>
                <a:spLocks noChangeArrowheads="1"/>
              </p:cNvSpPr>
              <p:nvPr/>
            </p:nvSpPr>
            <p:spPr bwMode="auto">
              <a:xfrm>
                <a:off x="3554" y="3756"/>
                <a:ext cx="270" cy="78"/>
              </a:xfrm>
              <a:prstGeom prst="rect">
                <a:avLst/>
              </a:prstGeom>
              <a:solidFill>
                <a:srgbClr val="E9942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7" name="Freeform 455"/>
              <p:cNvSpPr>
                <a:spLocks/>
              </p:cNvSpPr>
              <p:nvPr/>
            </p:nvSpPr>
            <p:spPr bwMode="auto">
              <a:xfrm>
                <a:off x="3554" y="3756"/>
                <a:ext cx="271" cy="79"/>
              </a:xfrm>
              <a:custGeom>
                <a:avLst/>
                <a:gdLst/>
                <a:ahLst/>
                <a:cxnLst>
                  <a:cxn ang="0">
                    <a:pos x="0" y="709"/>
                  </a:cxn>
                  <a:cxn ang="0">
                    <a:pos x="458" y="585"/>
                  </a:cxn>
                  <a:cxn ang="0">
                    <a:pos x="2292" y="562"/>
                  </a:cxn>
                  <a:cxn ang="0">
                    <a:pos x="2280" y="55"/>
                  </a:cxn>
                  <a:cxn ang="0">
                    <a:pos x="1595" y="25"/>
                  </a:cxn>
                  <a:cxn ang="0">
                    <a:pos x="2428" y="0"/>
                  </a:cxn>
                  <a:cxn ang="0">
                    <a:pos x="2441" y="717"/>
                  </a:cxn>
                  <a:cxn ang="0">
                    <a:pos x="0" y="709"/>
                  </a:cxn>
                </a:cxnLst>
                <a:rect l="0" t="0" r="r" b="b"/>
                <a:pathLst>
                  <a:path w="2441" h="717">
                    <a:moveTo>
                      <a:pt x="0" y="709"/>
                    </a:moveTo>
                    <a:lnTo>
                      <a:pt x="458" y="585"/>
                    </a:lnTo>
                    <a:lnTo>
                      <a:pt x="2292" y="562"/>
                    </a:lnTo>
                    <a:lnTo>
                      <a:pt x="2280" y="55"/>
                    </a:lnTo>
                    <a:lnTo>
                      <a:pt x="1595" y="25"/>
                    </a:lnTo>
                    <a:lnTo>
                      <a:pt x="2428" y="0"/>
                    </a:lnTo>
                    <a:lnTo>
                      <a:pt x="2441" y="717"/>
                    </a:lnTo>
                    <a:lnTo>
                      <a:pt x="0" y="709"/>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8" name="Freeform 456"/>
              <p:cNvSpPr>
                <a:spLocks noEditPoints="1"/>
              </p:cNvSpPr>
              <p:nvPr/>
            </p:nvSpPr>
            <p:spPr bwMode="auto">
              <a:xfrm>
                <a:off x="3551" y="3753"/>
                <a:ext cx="275" cy="84"/>
              </a:xfrm>
              <a:custGeom>
                <a:avLst/>
                <a:gdLst/>
                <a:ahLst/>
                <a:cxnLst>
                  <a:cxn ang="0">
                    <a:pos x="2451" y="0"/>
                  </a:cxn>
                  <a:cxn ang="0">
                    <a:pos x="0" y="0"/>
                  </a:cxn>
                  <a:cxn ang="0">
                    <a:pos x="0" y="756"/>
                  </a:cxn>
                  <a:cxn ang="0">
                    <a:pos x="2475" y="756"/>
                  </a:cxn>
                  <a:cxn ang="0">
                    <a:pos x="2475" y="0"/>
                  </a:cxn>
                  <a:cxn ang="0">
                    <a:pos x="2451" y="0"/>
                  </a:cxn>
                  <a:cxn ang="0">
                    <a:pos x="2428" y="46"/>
                  </a:cxn>
                  <a:cxn ang="0">
                    <a:pos x="2428" y="85"/>
                  </a:cxn>
                  <a:cxn ang="0">
                    <a:pos x="2428" y="162"/>
                  </a:cxn>
                  <a:cxn ang="0">
                    <a:pos x="2428" y="263"/>
                  </a:cxn>
                  <a:cxn ang="0">
                    <a:pos x="2428" y="377"/>
                  </a:cxn>
                  <a:cxn ang="0">
                    <a:pos x="2428" y="492"/>
                  </a:cxn>
                  <a:cxn ang="0">
                    <a:pos x="2428" y="593"/>
                  </a:cxn>
                  <a:cxn ang="0">
                    <a:pos x="2428" y="670"/>
                  </a:cxn>
                  <a:cxn ang="0">
                    <a:pos x="2428" y="709"/>
                  </a:cxn>
                  <a:cxn ang="0">
                    <a:pos x="2394" y="709"/>
                  </a:cxn>
                  <a:cxn ang="0">
                    <a:pos x="2315" y="709"/>
                  </a:cxn>
                  <a:cxn ang="0">
                    <a:pos x="2196" y="709"/>
                  </a:cxn>
                  <a:cxn ang="0">
                    <a:pos x="2043" y="709"/>
                  </a:cxn>
                  <a:cxn ang="0">
                    <a:pos x="1864" y="709"/>
                  </a:cxn>
                  <a:cxn ang="0">
                    <a:pos x="1667" y="709"/>
                  </a:cxn>
                  <a:cxn ang="0">
                    <a:pos x="1455" y="709"/>
                  </a:cxn>
                  <a:cxn ang="0">
                    <a:pos x="1237" y="709"/>
                  </a:cxn>
                  <a:cxn ang="0">
                    <a:pos x="1020" y="709"/>
                  </a:cxn>
                  <a:cxn ang="0">
                    <a:pos x="808" y="709"/>
                  </a:cxn>
                  <a:cxn ang="0">
                    <a:pos x="610" y="709"/>
                  </a:cxn>
                  <a:cxn ang="0">
                    <a:pos x="431" y="709"/>
                  </a:cxn>
                  <a:cxn ang="0">
                    <a:pos x="280" y="709"/>
                  </a:cxn>
                  <a:cxn ang="0">
                    <a:pos x="160" y="709"/>
                  </a:cxn>
                  <a:cxn ang="0">
                    <a:pos x="80" y="709"/>
                  </a:cxn>
                  <a:cxn ang="0">
                    <a:pos x="47" y="709"/>
                  </a:cxn>
                  <a:cxn ang="0">
                    <a:pos x="47" y="670"/>
                  </a:cxn>
                  <a:cxn ang="0">
                    <a:pos x="47" y="593"/>
                  </a:cxn>
                  <a:cxn ang="0">
                    <a:pos x="47" y="492"/>
                  </a:cxn>
                  <a:cxn ang="0">
                    <a:pos x="47" y="377"/>
                  </a:cxn>
                  <a:cxn ang="0">
                    <a:pos x="47" y="263"/>
                  </a:cxn>
                  <a:cxn ang="0">
                    <a:pos x="47" y="162"/>
                  </a:cxn>
                  <a:cxn ang="0">
                    <a:pos x="47" y="85"/>
                  </a:cxn>
                  <a:cxn ang="0">
                    <a:pos x="47" y="46"/>
                  </a:cxn>
                  <a:cxn ang="0">
                    <a:pos x="80" y="46"/>
                  </a:cxn>
                  <a:cxn ang="0">
                    <a:pos x="160" y="46"/>
                  </a:cxn>
                  <a:cxn ang="0">
                    <a:pos x="280" y="46"/>
                  </a:cxn>
                  <a:cxn ang="0">
                    <a:pos x="431" y="46"/>
                  </a:cxn>
                  <a:cxn ang="0">
                    <a:pos x="610" y="46"/>
                  </a:cxn>
                  <a:cxn ang="0">
                    <a:pos x="808" y="46"/>
                  </a:cxn>
                  <a:cxn ang="0">
                    <a:pos x="1020" y="46"/>
                  </a:cxn>
                  <a:cxn ang="0">
                    <a:pos x="1237" y="46"/>
                  </a:cxn>
                  <a:cxn ang="0">
                    <a:pos x="1455" y="46"/>
                  </a:cxn>
                  <a:cxn ang="0">
                    <a:pos x="1667" y="46"/>
                  </a:cxn>
                  <a:cxn ang="0">
                    <a:pos x="1864" y="46"/>
                  </a:cxn>
                  <a:cxn ang="0">
                    <a:pos x="2043" y="46"/>
                  </a:cxn>
                  <a:cxn ang="0">
                    <a:pos x="2196" y="46"/>
                  </a:cxn>
                  <a:cxn ang="0">
                    <a:pos x="2315" y="46"/>
                  </a:cxn>
                  <a:cxn ang="0">
                    <a:pos x="2394" y="46"/>
                  </a:cxn>
                  <a:cxn ang="0">
                    <a:pos x="2428" y="46"/>
                  </a:cxn>
                </a:cxnLst>
                <a:rect l="0" t="0" r="r" b="b"/>
                <a:pathLst>
                  <a:path w="2475" h="756">
                    <a:moveTo>
                      <a:pt x="2451" y="0"/>
                    </a:moveTo>
                    <a:lnTo>
                      <a:pt x="0" y="0"/>
                    </a:lnTo>
                    <a:lnTo>
                      <a:pt x="0" y="756"/>
                    </a:lnTo>
                    <a:lnTo>
                      <a:pt x="2475" y="756"/>
                    </a:lnTo>
                    <a:lnTo>
                      <a:pt x="2475" y="0"/>
                    </a:lnTo>
                    <a:lnTo>
                      <a:pt x="2451" y="0"/>
                    </a:lnTo>
                    <a:close/>
                    <a:moveTo>
                      <a:pt x="2428" y="46"/>
                    </a:moveTo>
                    <a:lnTo>
                      <a:pt x="2428" y="85"/>
                    </a:lnTo>
                    <a:lnTo>
                      <a:pt x="2428" y="162"/>
                    </a:lnTo>
                    <a:lnTo>
                      <a:pt x="2428" y="263"/>
                    </a:lnTo>
                    <a:lnTo>
                      <a:pt x="2428" y="377"/>
                    </a:lnTo>
                    <a:lnTo>
                      <a:pt x="2428" y="492"/>
                    </a:lnTo>
                    <a:lnTo>
                      <a:pt x="2428" y="593"/>
                    </a:lnTo>
                    <a:lnTo>
                      <a:pt x="2428" y="670"/>
                    </a:lnTo>
                    <a:lnTo>
                      <a:pt x="2428" y="709"/>
                    </a:lnTo>
                    <a:lnTo>
                      <a:pt x="2394" y="709"/>
                    </a:lnTo>
                    <a:lnTo>
                      <a:pt x="2315" y="709"/>
                    </a:lnTo>
                    <a:lnTo>
                      <a:pt x="2196" y="709"/>
                    </a:lnTo>
                    <a:lnTo>
                      <a:pt x="2043" y="709"/>
                    </a:lnTo>
                    <a:lnTo>
                      <a:pt x="1864" y="709"/>
                    </a:lnTo>
                    <a:lnTo>
                      <a:pt x="1667" y="709"/>
                    </a:lnTo>
                    <a:lnTo>
                      <a:pt x="1455" y="709"/>
                    </a:lnTo>
                    <a:lnTo>
                      <a:pt x="1237" y="709"/>
                    </a:lnTo>
                    <a:lnTo>
                      <a:pt x="1020" y="709"/>
                    </a:lnTo>
                    <a:lnTo>
                      <a:pt x="808" y="709"/>
                    </a:lnTo>
                    <a:lnTo>
                      <a:pt x="610" y="709"/>
                    </a:lnTo>
                    <a:lnTo>
                      <a:pt x="431" y="709"/>
                    </a:lnTo>
                    <a:lnTo>
                      <a:pt x="280" y="709"/>
                    </a:lnTo>
                    <a:lnTo>
                      <a:pt x="160" y="709"/>
                    </a:lnTo>
                    <a:lnTo>
                      <a:pt x="80" y="709"/>
                    </a:lnTo>
                    <a:lnTo>
                      <a:pt x="47" y="709"/>
                    </a:lnTo>
                    <a:lnTo>
                      <a:pt x="47" y="670"/>
                    </a:lnTo>
                    <a:lnTo>
                      <a:pt x="47" y="593"/>
                    </a:lnTo>
                    <a:lnTo>
                      <a:pt x="47" y="492"/>
                    </a:lnTo>
                    <a:lnTo>
                      <a:pt x="47" y="377"/>
                    </a:lnTo>
                    <a:lnTo>
                      <a:pt x="47" y="263"/>
                    </a:lnTo>
                    <a:lnTo>
                      <a:pt x="47" y="162"/>
                    </a:lnTo>
                    <a:lnTo>
                      <a:pt x="47" y="85"/>
                    </a:lnTo>
                    <a:lnTo>
                      <a:pt x="47" y="46"/>
                    </a:lnTo>
                    <a:lnTo>
                      <a:pt x="80" y="46"/>
                    </a:lnTo>
                    <a:lnTo>
                      <a:pt x="160" y="46"/>
                    </a:lnTo>
                    <a:lnTo>
                      <a:pt x="280" y="46"/>
                    </a:lnTo>
                    <a:lnTo>
                      <a:pt x="431" y="46"/>
                    </a:lnTo>
                    <a:lnTo>
                      <a:pt x="610" y="46"/>
                    </a:lnTo>
                    <a:lnTo>
                      <a:pt x="808" y="46"/>
                    </a:lnTo>
                    <a:lnTo>
                      <a:pt x="1020" y="46"/>
                    </a:lnTo>
                    <a:lnTo>
                      <a:pt x="1237" y="46"/>
                    </a:lnTo>
                    <a:lnTo>
                      <a:pt x="1455" y="46"/>
                    </a:lnTo>
                    <a:lnTo>
                      <a:pt x="1667" y="46"/>
                    </a:lnTo>
                    <a:lnTo>
                      <a:pt x="1864" y="46"/>
                    </a:lnTo>
                    <a:lnTo>
                      <a:pt x="2043" y="46"/>
                    </a:lnTo>
                    <a:lnTo>
                      <a:pt x="2196" y="46"/>
                    </a:lnTo>
                    <a:lnTo>
                      <a:pt x="2315" y="46"/>
                    </a:lnTo>
                    <a:lnTo>
                      <a:pt x="2394" y="46"/>
                    </a:lnTo>
                    <a:lnTo>
                      <a:pt x="2428"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9" name="Freeform 457"/>
              <p:cNvSpPr>
                <a:spLocks/>
              </p:cNvSpPr>
              <p:nvPr/>
            </p:nvSpPr>
            <p:spPr bwMode="auto">
              <a:xfrm>
                <a:off x="3573" y="3769"/>
                <a:ext cx="48" cy="49"/>
              </a:xfrm>
              <a:custGeom>
                <a:avLst/>
                <a:gdLst/>
                <a:ahLst/>
                <a:cxnLst>
                  <a:cxn ang="0">
                    <a:pos x="438" y="230"/>
                  </a:cxn>
                  <a:cxn ang="0">
                    <a:pos x="435" y="252"/>
                  </a:cxn>
                  <a:cxn ang="0">
                    <a:pos x="428" y="284"/>
                  </a:cxn>
                  <a:cxn ang="0">
                    <a:pos x="411" y="323"/>
                  </a:cxn>
                  <a:cxn ang="0">
                    <a:pos x="387" y="357"/>
                  </a:cxn>
                  <a:cxn ang="0">
                    <a:pos x="358" y="388"/>
                  </a:cxn>
                  <a:cxn ang="0">
                    <a:pos x="322" y="411"/>
                  </a:cxn>
                  <a:cxn ang="0">
                    <a:pos x="284" y="428"/>
                  </a:cxn>
                  <a:cxn ang="0">
                    <a:pos x="252" y="435"/>
                  </a:cxn>
                  <a:cxn ang="0">
                    <a:pos x="230" y="438"/>
                  </a:cxn>
                  <a:cxn ang="0">
                    <a:pos x="207" y="438"/>
                  </a:cxn>
                  <a:cxn ang="0">
                    <a:pos x="185" y="435"/>
                  </a:cxn>
                  <a:cxn ang="0">
                    <a:pos x="163" y="431"/>
                  </a:cxn>
                  <a:cxn ang="0">
                    <a:pos x="144" y="424"/>
                  </a:cxn>
                  <a:cxn ang="0">
                    <a:pos x="114" y="411"/>
                  </a:cxn>
                  <a:cxn ang="0">
                    <a:pos x="79" y="388"/>
                  </a:cxn>
                  <a:cxn ang="0">
                    <a:pos x="49" y="357"/>
                  </a:cxn>
                  <a:cxn ang="0">
                    <a:pos x="26" y="323"/>
                  </a:cxn>
                  <a:cxn ang="0">
                    <a:pos x="13" y="294"/>
                  </a:cxn>
                  <a:cxn ang="0">
                    <a:pos x="7" y="273"/>
                  </a:cxn>
                  <a:cxn ang="0">
                    <a:pos x="2" y="252"/>
                  </a:cxn>
                  <a:cxn ang="0">
                    <a:pos x="0" y="230"/>
                  </a:cxn>
                  <a:cxn ang="0">
                    <a:pos x="0" y="207"/>
                  </a:cxn>
                  <a:cxn ang="0">
                    <a:pos x="2" y="185"/>
                  </a:cxn>
                  <a:cxn ang="0">
                    <a:pos x="7" y="164"/>
                  </a:cxn>
                  <a:cxn ang="0">
                    <a:pos x="13" y="143"/>
                  </a:cxn>
                  <a:cxn ang="0">
                    <a:pos x="26" y="114"/>
                  </a:cxn>
                  <a:cxn ang="0">
                    <a:pos x="49" y="79"/>
                  </a:cxn>
                  <a:cxn ang="0">
                    <a:pos x="79" y="49"/>
                  </a:cxn>
                  <a:cxn ang="0">
                    <a:pos x="114" y="26"/>
                  </a:cxn>
                  <a:cxn ang="0">
                    <a:pos x="154" y="10"/>
                  </a:cxn>
                  <a:cxn ang="0">
                    <a:pos x="185" y="2"/>
                  </a:cxn>
                  <a:cxn ang="0">
                    <a:pos x="207" y="0"/>
                  </a:cxn>
                  <a:cxn ang="0">
                    <a:pos x="230" y="0"/>
                  </a:cxn>
                  <a:cxn ang="0">
                    <a:pos x="252" y="2"/>
                  </a:cxn>
                  <a:cxn ang="0">
                    <a:pos x="284" y="10"/>
                  </a:cxn>
                  <a:cxn ang="0">
                    <a:pos x="322" y="26"/>
                  </a:cxn>
                  <a:cxn ang="0">
                    <a:pos x="358" y="49"/>
                  </a:cxn>
                  <a:cxn ang="0">
                    <a:pos x="387" y="79"/>
                  </a:cxn>
                  <a:cxn ang="0">
                    <a:pos x="411" y="114"/>
                  </a:cxn>
                  <a:cxn ang="0">
                    <a:pos x="428" y="153"/>
                  </a:cxn>
                  <a:cxn ang="0">
                    <a:pos x="435" y="185"/>
                  </a:cxn>
                  <a:cxn ang="0">
                    <a:pos x="438" y="207"/>
                  </a:cxn>
                </a:cxnLst>
                <a:rect l="0" t="0" r="r" b="b"/>
                <a:pathLst>
                  <a:path w="438" h="438">
                    <a:moveTo>
                      <a:pt x="438" y="218"/>
                    </a:moveTo>
                    <a:lnTo>
                      <a:pt x="438" y="230"/>
                    </a:lnTo>
                    <a:lnTo>
                      <a:pt x="437" y="241"/>
                    </a:lnTo>
                    <a:lnTo>
                      <a:pt x="435" y="252"/>
                    </a:lnTo>
                    <a:lnTo>
                      <a:pt x="433" y="263"/>
                    </a:lnTo>
                    <a:lnTo>
                      <a:pt x="428" y="284"/>
                    </a:lnTo>
                    <a:lnTo>
                      <a:pt x="420" y="304"/>
                    </a:lnTo>
                    <a:lnTo>
                      <a:pt x="411" y="323"/>
                    </a:lnTo>
                    <a:lnTo>
                      <a:pt x="400" y="341"/>
                    </a:lnTo>
                    <a:lnTo>
                      <a:pt x="387" y="357"/>
                    </a:lnTo>
                    <a:lnTo>
                      <a:pt x="374" y="374"/>
                    </a:lnTo>
                    <a:lnTo>
                      <a:pt x="358" y="388"/>
                    </a:lnTo>
                    <a:lnTo>
                      <a:pt x="341" y="400"/>
                    </a:lnTo>
                    <a:lnTo>
                      <a:pt x="322" y="411"/>
                    </a:lnTo>
                    <a:lnTo>
                      <a:pt x="304" y="420"/>
                    </a:lnTo>
                    <a:lnTo>
                      <a:pt x="284" y="428"/>
                    </a:lnTo>
                    <a:lnTo>
                      <a:pt x="263" y="433"/>
                    </a:lnTo>
                    <a:lnTo>
                      <a:pt x="252" y="435"/>
                    </a:lnTo>
                    <a:lnTo>
                      <a:pt x="241" y="436"/>
                    </a:lnTo>
                    <a:lnTo>
                      <a:pt x="230" y="438"/>
                    </a:lnTo>
                    <a:lnTo>
                      <a:pt x="218" y="438"/>
                    </a:lnTo>
                    <a:lnTo>
                      <a:pt x="207" y="438"/>
                    </a:lnTo>
                    <a:lnTo>
                      <a:pt x="196" y="436"/>
                    </a:lnTo>
                    <a:lnTo>
                      <a:pt x="185" y="435"/>
                    </a:lnTo>
                    <a:lnTo>
                      <a:pt x="174" y="433"/>
                    </a:lnTo>
                    <a:lnTo>
                      <a:pt x="163" y="431"/>
                    </a:lnTo>
                    <a:lnTo>
                      <a:pt x="154" y="428"/>
                    </a:lnTo>
                    <a:lnTo>
                      <a:pt x="144" y="424"/>
                    </a:lnTo>
                    <a:lnTo>
                      <a:pt x="134" y="420"/>
                    </a:lnTo>
                    <a:lnTo>
                      <a:pt x="114" y="411"/>
                    </a:lnTo>
                    <a:lnTo>
                      <a:pt x="97" y="400"/>
                    </a:lnTo>
                    <a:lnTo>
                      <a:pt x="79" y="388"/>
                    </a:lnTo>
                    <a:lnTo>
                      <a:pt x="64" y="374"/>
                    </a:lnTo>
                    <a:lnTo>
                      <a:pt x="49" y="357"/>
                    </a:lnTo>
                    <a:lnTo>
                      <a:pt x="37" y="341"/>
                    </a:lnTo>
                    <a:lnTo>
                      <a:pt x="26" y="323"/>
                    </a:lnTo>
                    <a:lnTo>
                      <a:pt x="17" y="304"/>
                    </a:lnTo>
                    <a:lnTo>
                      <a:pt x="13" y="294"/>
                    </a:lnTo>
                    <a:lnTo>
                      <a:pt x="10" y="284"/>
                    </a:lnTo>
                    <a:lnTo>
                      <a:pt x="7" y="273"/>
                    </a:lnTo>
                    <a:lnTo>
                      <a:pt x="4" y="263"/>
                    </a:lnTo>
                    <a:lnTo>
                      <a:pt x="2" y="252"/>
                    </a:lnTo>
                    <a:lnTo>
                      <a:pt x="1" y="241"/>
                    </a:lnTo>
                    <a:lnTo>
                      <a:pt x="0" y="230"/>
                    </a:lnTo>
                    <a:lnTo>
                      <a:pt x="0" y="218"/>
                    </a:lnTo>
                    <a:lnTo>
                      <a:pt x="0" y="207"/>
                    </a:lnTo>
                    <a:lnTo>
                      <a:pt x="1" y="196"/>
                    </a:lnTo>
                    <a:lnTo>
                      <a:pt x="2" y="185"/>
                    </a:lnTo>
                    <a:lnTo>
                      <a:pt x="4" y="174"/>
                    </a:lnTo>
                    <a:lnTo>
                      <a:pt x="7" y="164"/>
                    </a:lnTo>
                    <a:lnTo>
                      <a:pt x="10" y="153"/>
                    </a:lnTo>
                    <a:lnTo>
                      <a:pt x="13" y="143"/>
                    </a:lnTo>
                    <a:lnTo>
                      <a:pt x="17" y="134"/>
                    </a:lnTo>
                    <a:lnTo>
                      <a:pt x="26" y="114"/>
                    </a:lnTo>
                    <a:lnTo>
                      <a:pt x="37" y="96"/>
                    </a:lnTo>
                    <a:lnTo>
                      <a:pt x="49" y="79"/>
                    </a:lnTo>
                    <a:lnTo>
                      <a:pt x="64" y="63"/>
                    </a:lnTo>
                    <a:lnTo>
                      <a:pt x="79" y="49"/>
                    </a:lnTo>
                    <a:lnTo>
                      <a:pt x="97" y="37"/>
                    </a:lnTo>
                    <a:lnTo>
                      <a:pt x="114" y="26"/>
                    </a:lnTo>
                    <a:lnTo>
                      <a:pt x="134" y="16"/>
                    </a:lnTo>
                    <a:lnTo>
                      <a:pt x="154" y="10"/>
                    </a:lnTo>
                    <a:lnTo>
                      <a:pt x="174" y="4"/>
                    </a:lnTo>
                    <a:lnTo>
                      <a:pt x="185" y="2"/>
                    </a:lnTo>
                    <a:lnTo>
                      <a:pt x="196" y="1"/>
                    </a:lnTo>
                    <a:lnTo>
                      <a:pt x="207" y="0"/>
                    </a:lnTo>
                    <a:lnTo>
                      <a:pt x="218" y="0"/>
                    </a:lnTo>
                    <a:lnTo>
                      <a:pt x="230" y="0"/>
                    </a:lnTo>
                    <a:lnTo>
                      <a:pt x="241" y="1"/>
                    </a:lnTo>
                    <a:lnTo>
                      <a:pt x="252" y="2"/>
                    </a:lnTo>
                    <a:lnTo>
                      <a:pt x="263" y="4"/>
                    </a:lnTo>
                    <a:lnTo>
                      <a:pt x="284" y="10"/>
                    </a:lnTo>
                    <a:lnTo>
                      <a:pt x="304" y="16"/>
                    </a:lnTo>
                    <a:lnTo>
                      <a:pt x="322" y="26"/>
                    </a:lnTo>
                    <a:lnTo>
                      <a:pt x="341" y="37"/>
                    </a:lnTo>
                    <a:lnTo>
                      <a:pt x="358" y="49"/>
                    </a:lnTo>
                    <a:lnTo>
                      <a:pt x="374" y="63"/>
                    </a:lnTo>
                    <a:lnTo>
                      <a:pt x="387" y="79"/>
                    </a:lnTo>
                    <a:lnTo>
                      <a:pt x="400" y="96"/>
                    </a:lnTo>
                    <a:lnTo>
                      <a:pt x="411" y="114"/>
                    </a:lnTo>
                    <a:lnTo>
                      <a:pt x="420" y="134"/>
                    </a:lnTo>
                    <a:lnTo>
                      <a:pt x="428" y="153"/>
                    </a:lnTo>
                    <a:lnTo>
                      <a:pt x="433" y="174"/>
                    </a:lnTo>
                    <a:lnTo>
                      <a:pt x="435" y="185"/>
                    </a:lnTo>
                    <a:lnTo>
                      <a:pt x="437" y="196"/>
                    </a:lnTo>
                    <a:lnTo>
                      <a:pt x="438" y="207"/>
                    </a:lnTo>
                    <a:lnTo>
                      <a:pt x="438" y="218"/>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0" name="Freeform 458"/>
              <p:cNvSpPr>
                <a:spLocks/>
              </p:cNvSpPr>
              <p:nvPr/>
            </p:nvSpPr>
            <p:spPr bwMode="auto">
              <a:xfrm>
                <a:off x="3748" y="3769"/>
                <a:ext cx="48" cy="49"/>
              </a:xfrm>
              <a:custGeom>
                <a:avLst/>
                <a:gdLst/>
                <a:ahLst/>
                <a:cxnLst>
                  <a:cxn ang="0">
                    <a:pos x="437" y="230"/>
                  </a:cxn>
                  <a:cxn ang="0">
                    <a:pos x="435" y="252"/>
                  </a:cxn>
                  <a:cxn ang="0">
                    <a:pos x="429" y="284"/>
                  </a:cxn>
                  <a:cxn ang="0">
                    <a:pos x="412" y="323"/>
                  </a:cxn>
                  <a:cxn ang="0">
                    <a:pos x="388" y="357"/>
                  </a:cxn>
                  <a:cxn ang="0">
                    <a:pos x="358" y="388"/>
                  </a:cxn>
                  <a:cxn ang="0">
                    <a:pos x="323" y="411"/>
                  </a:cxn>
                  <a:cxn ang="0">
                    <a:pos x="284" y="428"/>
                  </a:cxn>
                  <a:cxn ang="0">
                    <a:pos x="253" y="435"/>
                  </a:cxn>
                  <a:cxn ang="0">
                    <a:pos x="230" y="438"/>
                  </a:cxn>
                  <a:cxn ang="0">
                    <a:pos x="208" y="438"/>
                  </a:cxn>
                  <a:cxn ang="0">
                    <a:pos x="186" y="435"/>
                  </a:cxn>
                  <a:cxn ang="0">
                    <a:pos x="164" y="431"/>
                  </a:cxn>
                  <a:cxn ang="0">
                    <a:pos x="143" y="424"/>
                  </a:cxn>
                  <a:cxn ang="0">
                    <a:pos x="115" y="411"/>
                  </a:cxn>
                  <a:cxn ang="0">
                    <a:pos x="80" y="388"/>
                  </a:cxn>
                  <a:cxn ang="0">
                    <a:pos x="50" y="357"/>
                  </a:cxn>
                  <a:cxn ang="0">
                    <a:pos x="26" y="323"/>
                  </a:cxn>
                  <a:cxn ang="0">
                    <a:pos x="10" y="284"/>
                  </a:cxn>
                  <a:cxn ang="0">
                    <a:pos x="3" y="252"/>
                  </a:cxn>
                  <a:cxn ang="0">
                    <a:pos x="1" y="230"/>
                  </a:cxn>
                  <a:cxn ang="0">
                    <a:pos x="1" y="207"/>
                  </a:cxn>
                  <a:cxn ang="0">
                    <a:pos x="3" y="185"/>
                  </a:cxn>
                  <a:cxn ang="0">
                    <a:pos x="10" y="153"/>
                  </a:cxn>
                  <a:cxn ang="0">
                    <a:pos x="26" y="114"/>
                  </a:cxn>
                  <a:cxn ang="0">
                    <a:pos x="50" y="79"/>
                  </a:cxn>
                  <a:cxn ang="0">
                    <a:pos x="80" y="49"/>
                  </a:cxn>
                  <a:cxn ang="0">
                    <a:pos x="115" y="26"/>
                  </a:cxn>
                  <a:cxn ang="0">
                    <a:pos x="154" y="10"/>
                  </a:cxn>
                  <a:cxn ang="0">
                    <a:pos x="186" y="2"/>
                  </a:cxn>
                  <a:cxn ang="0">
                    <a:pos x="208" y="0"/>
                  </a:cxn>
                  <a:cxn ang="0">
                    <a:pos x="230" y="0"/>
                  </a:cxn>
                  <a:cxn ang="0">
                    <a:pos x="253" y="2"/>
                  </a:cxn>
                  <a:cxn ang="0">
                    <a:pos x="284" y="10"/>
                  </a:cxn>
                  <a:cxn ang="0">
                    <a:pos x="323" y="26"/>
                  </a:cxn>
                  <a:cxn ang="0">
                    <a:pos x="358" y="49"/>
                  </a:cxn>
                  <a:cxn ang="0">
                    <a:pos x="388" y="79"/>
                  </a:cxn>
                  <a:cxn ang="0">
                    <a:pos x="412" y="114"/>
                  </a:cxn>
                  <a:cxn ang="0">
                    <a:pos x="429" y="153"/>
                  </a:cxn>
                  <a:cxn ang="0">
                    <a:pos x="435" y="185"/>
                  </a:cxn>
                  <a:cxn ang="0">
                    <a:pos x="437" y="207"/>
                  </a:cxn>
                </a:cxnLst>
                <a:rect l="0" t="0" r="r" b="b"/>
                <a:pathLst>
                  <a:path w="438" h="438">
                    <a:moveTo>
                      <a:pt x="438" y="218"/>
                    </a:moveTo>
                    <a:lnTo>
                      <a:pt x="437" y="230"/>
                    </a:lnTo>
                    <a:lnTo>
                      <a:pt x="437" y="241"/>
                    </a:lnTo>
                    <a:lnTo>
                      <a:pt x="435" y="252"/>
                    </a:lnTo>
                    <a:lnTo>
                      <a:pt x="434" y="263"/>
                    </a:lnTo>
                    <a:lnTo>
                      <a:pt x="429" y="284"/>
                    </a:lnTo>
                    <a:lnTo>
                      <a:pt x="421" y="304"/>
                    </a:lnTo>
                    <a:lnTo>
                      <a:pt x="412" y="323"/>
                    </a:lnTo>
                    <a:lnTo>
                      <a:pt x="401" y="341"/>
                    </a:lnTo>
                    <a:lnTo>
                      <a:pt x="388" y="357"/>
                    </a:lnTo>
                    <a:lnTo>
                      <a:pt x="374" y="374"/>
                    </a:lnTo>
                    <a:lnTo>
                      <a:pt x="358" y="388"/>
                    </a:lnTo>
                    <a:lnTo>
                      <a:pt x="342" y="400"/>
                    </a:lnTo>
                    <a:lnTo>
                      <a:pt x="323" y="411"/>
                    </a:lnTo>
                    <a:lnTo>
                      <a:pt x="305" y="420"/>
                    </a:lnTo>
                    <a:lnTo>
                      <a:pt x="284" y="428"/>
                    </a:lnTo>
                    <a:lnTo>
                      <a:pt x="263" y="433"/>
                    </a:lnTo>
                    <a:lnTo>
                      <a:pt x="253" y="435"/>
                    </a:lnTo>
                    <a:lnTo>
                      <a:pt x="242" y="436"/>
                    </a:lnTo>
                    <a:lnTo>
                      <a:pt x="230" y="438"/>
                    </a:lnTo>
                    <a:lnTo>
                      <a:pt x="219" y="438"/>
                    </a:lnTo>
                    <a:lnTo>
                      <a:pt x="208" y="438"/>
                    </a:lnTo>
                    <a:lnTo>
                      <a:pt x="197" y="436"/>
                    </a:lnTo>
                    <a:lnTo>
                      <a:pt x="186" y="435"/>
                    </a:lnTo>
                    <a:lnTo>
                      <a:pt x="175" y="433"/>
                    </a:lnTo>
                    <a:lnTo>
                      <a:pt x="164" y="431"/>
                    </a:lnTo>
                    <a:lnTo>
                      <a:pt x="154" y="428"/>
                    </a:lnTo>
                    <a:lnTo>
                      <a:pt x="143" y="424"/>
                    </a:lnTo>
                    <a:lnTo>
                      <a:pt x="134" y="420"/>
                    </a:lnTo>
                    <a:lnTo>
                      <a:pt x="115" y="411"/>
                    </a:lnTo>
                    <a:lnTo>
                      <a:pt x="96" y="400"/>
                    </a:lnTo>
                    <a:lnTo>
                      <a:pt x="80" y="388"/>
                    </a:lnTo>
                    <a:lnTo>
                      <a:pt x="64" y="374"/>
                    </a:lnTo>
                    <a:lnTo>
                      <a:pt x="50" y="357"/>
                    </a:lnTo>
                    <a:lnTo>
                      <a:pt x="37" y="341"/>
                    </a:lnTo>
                    <a:lnTo>
                      <a:pt x="26" y="323"/>
                    </a:lnTo>
                    <a:lnTo>
                      <a:pt x="17" y="304"/>
                    </a:lnTo>
                    <a:lnTo>
                      <a:pt x="10" y="284"/>
                    </a:lnTo>
                    <a:lnTo>
                      <a:pt x="4" y="263"/>
                    </a:lnTo>
                    <a:lnTo>
                      <a:pt x="3" y="252"/>
                    </a:lnTo>
                    <a:lnTo>
                      <a:pt x="1" y="241"/>
                    </a:lnTo>
                    <a:lnTo>
                      <a:pt x="1" y="230"/>
                    </a:lnTo>
                    <a:lnTo>
                      <a:pt x="0" y="218"/>
                    </a:lnTo>
                    <a:lnTo>
                      <a:pt x="1" y="207"/>
                    </a:lnTo>
                    <a:lnTo>
                      <a:pt x="1" y="196"/>
                    </a:lnTo>
                    <a:lnTo>
                      <a:pt x="3" y="185"/>
                    </a:lnTo>
                    <a:lnTo>
                      <a:pt x="4" y="174"/>
                    </a:lnTo>
                    <a:lnTo>
                      <a:pt x="10" y="153"/>
                    </a:lnTo>
                    <a:lnTo>
                      <a:pt x="17" y="134"/>
                    </a:lnTo>
                    <a:lnTo>
                      <a:pt x="26" y="114"/>
                    </a:lnTo>
                    <a:lnTo>
                      <a:pt x="37" y="96"/>
                    </a:lnTo>
                    <a:lnTo>
                      <a:pt x="50" y="79"/>
                    </a:lnTo>
                    <a:lnTo>
                      <a:pt x="64" y="63"/>
                    </a:lnTo>
                    <a:lnTo>
                      <a:pt x="80" y="49"/>
                    </a:lnTo>
                    <a:lnTo>
                      <a:pt x="96" y="37"/>
                    </a:lnTo>
                    <a:lnTo>
                      <a:pt x="115" y="26"/>
                    </a:lnTo>
                    <a:lnTo>
                      <a:pt x="134" y="16"/>
                    </a:lnTo>
                    <a:lnTo>
                      <a:pt x="154" y="10"/>
                    </a:lnTo>
                    <a:lnTo>
                      <a:pt x="175" y="4"/>
                    </a:lnTo>
                    <a:lnTo>
                      <a:pt x="186" y="2"/>
                    </a:lnTo>
                    <a:lnTo>
                      <a:pt x="197" y="1"/>
                    </a:lnTo>
                    <a:lnTo>
                      <a:pt x="208" y="0"/>
                    </a:lnTo>
                    <a:lnTo>
                      <a:pt x="219" y="0"/>
                    </a:lnTo>
                    <a:lnTo>
                      <a:pt x="230" y="0"/>
                    </a:lnTo>
                    <a:lnTo>
                      <a:pt x="242" y="1"/>
                    </a:lnTo>
                    <a:lnTo>
                      <a:pt x="253" y="2"/>
                    </a:lnTo>
                    <a:lnTo>
                      <a:pt x="263" y="4"/>
                    </a:lnTo>
                    <a:lnTo>
                      <a:pt x="284" y="10"/>
                    </a:lnTo>
                    <a:lnTo>
                      <a:pt x="305" y="16"/>
                    </a:lnTo>
                    <a:lnTo>
                      <a:pt x="323" y="26"/>
                    </a:lnTo>
                    <a:lnTo>
                      <a:pt x="342" y="37"/>
                    </a:lnTo>
                    <a:lnTo>
                      <a:pt x="358" y="49"/>
                    </a:lnTo>
                    <a:lnTo>
                      <a:pt x="374" y="63"/>
                    </a:lnTo>
                    <a:lnTo>
                      <a:pt x="388" y="79"/>
                    </a:lnTo>
                    <a:lnTo>
                      <a:pt x="401" y="96"/>
                    </a:lnTo>
                    <a:lnTo>
                      <a:pt x="412" y="114"/>
                    </a:lnTo>
                    <a:lnTo>
                      <a:pt x="421" y="134"/>
                    </a:lnTo>
                    <a:lnTo>
                      <a:pt x="429" y="153"/>
                    </a:lnTo>
                    <a:lnTo>
                      <a:pt x="434" y="174"/>
                    </a:lnTo>
                    <a:lnTo>
                      <a:pt x="435" y="185"/>
                    </a:lnTo>
                    <a:lnTo>
                      <a:pt x="437" y="196"/>
                    </a:lnTo>
                    <a:lnTo>
                      <a:pt x="437" y="207"/>
                    </a:lnTo>
                    <a:lnTo>
                      <a:pt x="438" y="218"/>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1" name="Freeform 459"/>
              <p:cNvSpPr>
                <a:spLocks/>
              </p:cNvSpPr>
              <p:nvPr/>
            </p:nvSpPr>
            <p:spPr bwMode="auto">
              <a:xfrm>
                <a:off x="3565" y="3578"/>
                <a:ext cx="48" cy="234"/>
              </a:xfrm>
              <a:custGeom>
                <a:avLst/>
                <a:gdLst/>
                <a:ahLst/>
                <a:cxnLst>
                  <a:cxn ang="0">
                    <a:pos x="431" y="1974"/>
                  </a:cxn>
                  <a:cxn ang="0">
                    <a:pos x="428" y="2001"/>
                  </a:cxn>
                  <a:cxn ang="0">
                    <a:pos x="419" y="2026"/>
                  </a:cxn>
                  <a:cxn ang="0">
                    <a:pos x="406" y="2051"/>
                  </a:cxn>
                  <a:cxn ang="0">
                    <a:pos x="388" y="2070"/>
                  </a:cxn>
                  <a:cxn ang="0">
                    <a:pos x="368" y="2087"/>
                  </a:cxn>
                  <a:cxn ang="0">
                    <a:pos x="343" y="2100"/>
                  </a:cxn>
                  <a:cxn ang="0">
                    <a:pos x="317" y="2107"/>
                  </a:cxn>
                  <a:cxn ang="0">
                    <a:pos x="291" y="2110"/>
                  </a:cxn>
                  <a:cxn ang="0">
                    <a:pos x="263" y="2109"/>
                  </a:cxn>
                  <a:cxn ang="0">
                    <a:pos x="236" y="2103"/>
                  </a:cxn>
                  <a:cxn ang="0">
                    <a:pos x="212" y="2092"/>
                  </a:cxn>
                  <a:cxn ang="0">
                    <a:pos x="190" y="2077"/>
                  </a:cxn>
                  <a:cxn ang="0">
                    <a:pos x="171" y="2057"/>
                  </a:cxn>
                  <a:cxn ang="0">
                    <a:pos x="157" y="2035"/>
                  </a:cxn>
                  <a:cxn ang="0">
                    <a:pos x="146" y="2009"/>
                  </a:cxn>
                  <a:cxn ang="0">
                    <a:pos x="142" y="1981"/>
                  </a:cxn>
                  <a:cxn ang="0">
                    <a:pos x="0" y="136"/>
                  </a:cxn>
                  <a:cxn ang="0">
                    <a:pos x="3" y="108"/>
                  </a:cxn>
                  <a:cxn ang="0">
                    <a:pos x="12" y="83"/>
                  </a:cxn>
                  <a:cxn ang="0">
                    <a:pos x="25" y="59"/>
                  </a:cxn>
                  <a:cxn ang="0">
                    <a:pos x="43" y="39"/>
                  </a:cxn>
                  <a:cxn ang="0">
                    <a:pos x="64" y="23"/>
                  </a:cxn>
                  <a:cxn ang="0">
                    <a:pos x="88" y="9"/>
                  </a:cxn>
                  <a:cxn ang="0">
                    <a:pos x="115" y="2"/>
                  </a:cxn>
                  <a:cxn ang="0">
                    <a:pos x="141" y="0"/>
                  </a:cxn>
                  <a:cxn ang="0">
                    <a:pos x="169" y="1"/>
                  </a:cxn>
                  <a:cxn ang="0">
                    <a:pos x="195" y="6"/>
                  </a:cxn>
                  <a:cxn ang="0">
                    <a:pos x="221" y="17"/>
                  </a:cxn>
                  <a:cxn ang="0">
                    <a:pos x="243" y="32"/>
                  </a:cxn>
                  <a:cxn ang="0">
                    <a:pos x="260" y="52"/>
                  </a:cxn>
                  <a:cxn ang="0">
                    <a:pos x="275" y="74"/>
                  </a:cxn>
                  <a:cxn ang="0">
                    <a:pos x="285" y="100"/>
                  </a:cxn>
                  <a:cxn ang="0">
                    <a:pos x="291" y="128"/>
                  </a:cxn>
                </a:cxnLst>
                <a:rect l="0" t="0" r="r" b="b"/>
                <a:pathLst>
                  <a:path w="431" h="2110">
                    <a:moveTo>
                      <a:pt x="431" y="1960"/>
                    </a:moveTo>
                    <a:lnTo>
                      <a:pt x="431" y="1974"/>
                    </a:lnTo>
                    <a:lnTo>
                      <a:pt x="430" y="1987"/>
                    </a:lnTo>
                    <a:lnTo>
                      <a:pt x="428" y="2001"/>
                    </a:lnTo>
                    <a:lnTo>
                      <a:pt x="425" y="2014"/>
                    </a:lnTo>
                    <a:lnTo>
                      <a:pt x="419" y="2026"/>
                    </a:lnTo>
                    <a:lnTo>
                      <a:pt x="414" y="2039"/>
                    </a:lnTo>
                    <a:lnTo>
                      <a:pt x="406" y="2051"/>
                    </a:lnTo>
                    <a:lnTo>
                      <a:pt x="398" y="2061"/>
                    </a:lnTo>
                    <a:lnTo>
                      <a:pt x="388" y="2070"/>
                    </a:lnTo>
                    <a:lnTo>
                      <a:pt x="379" y="2079"/>
                    </a:lnTo>
                    <a:lnTo>
                      <a:pt x="368" y="2087"/>
                    </a:lnTo>
                    <a:lnTo>
                      <a:pt x="355" y="2093"/>
                    </a:lnTo>
                    <a:lnTo>
                      <a:pt x="343" y="2100"/>
                    </a:lnTo>
                    <a:lnTo>
                      <a:pt x="330" y="2104"/>
                    </a:lnTo>
                    <a:lnTo>
                      <a:pt x="317" y="2107"/>
                    </a:lnTo>
                    <a:lnTo>
                      <a:pt x="303" y="2109"/>
                    </a:lnTo>
                    <a:lnTo>
                      <a:pt x="291" y="2110"/>
                    </a:lnTo>
                    <a:lnTo>
                      <a:pt x="277" y="2110"/>
                    </a:lnTo>
                    <a:lnTo>
                      <a:pt x="263" y="2109"/>
                    </a:lnTo>
                    <a:lnTo>
                      <a:pt x="249" y="2107"/>
                    </a:lnTo>
                    <a:lnTo>
                      <a:pt x="236" y="2103"/>
                    </a:lnTo>
                    <a:lnTo>
                      <a:pt x="224" y="2098"/>
                    </a:lnTo>
                    <a:lnTo>
                      <a:pt x="212" y="2092"/>
                    </a:lnTo>
                    <a:lnTo>
                      <a:pt x="200" y="2085"/>
                    </a:lnTo>
                    <a:lnTo>
                      <a:pt x="190" y="2077"/>
                    </a:lnTo>
                    <a:lnTo>
                      <a:pt x="180" y="2067"/>
                    </a:lnTo>
                    <a:lnTo>
                      <a:pt x="171" y="2057"/>
                    </a:lnTo>
                    <a:lnTo>
                      <a:pt x="164" y="2046"/>
                    </a:lnTo>
                    <a:lnTo>
                      <a:pt x="157" y="2035"/>
                    </a:lnTo>
                    <a:lnTo>
                      <a:pt x="150" y="2022"/>
                    </a:lnTo>
                    <a:lnTo>
                      <a:pt x="146" y="2009"/>
                    </a:lnTo>
                    <a:lnTo>
                      <a:pt x="143" y="1996"/>
                    </a:lnTo>
                    <a:lnTo>
                      <a:pt x="142" y="1981"/>
                    </a:lnTo>
                    <a:lnTo>
                      <a:pt x="1" y="150"/>
                    </a:lnTo>
                    <a:lnTo>
                      <a:pt x="0" y="136"/>
                    </a:lnTo>
                    <a:lnTo>
                      <a:pt x="1" y="122"/>
                    </a:lnTo>
                    <a:lnTo>
                      <a:pt x="3" y="108"/>
                    </a:lnTo>
                    <a:lnTo>
                      <a:pt x="8" y="95"/>
                    </a:lnTo>
                    <a:lnTo>
                      <a:pt x="12" y="83"/>
                    </a:lnTo>
                    <a:lnTo>
                      <a:pt x="19" y="71"/>
                    </a:lnTo>
                    <a:lnTo>
                      <a:pt x="25" y="59"/>
                    </a:lnTo>
                    <a:lnTo>
                      <a:pt x="34" y="49"/>
                    </a:lnTo>
                    <a:lnTo>
                      <a:pt x="43" y="39"/>
                    </a:lnTo>
                    <a:lnTo>
                      <a:pt x="53" y="30"/>
                    </a:lnTo>
                    <a:lnTo>
                      <a:pt x="64" y="23"/>
                    </a:lnTo>
                    <a:lnTo>
                      <a:pt x="76" y="15"/>
                    </a:lnTo>
                    <a:lnTo>
                      <a:pt x="88" y="9"/>
                    </a:lnTo>
                    <a:lnTo>
                      <a:pt x="101" y="5"/>
                    </a:lnTo>
                    <a:lnTo>
                      <a:pt x="115" y="2"/>
                    </a:lnTo>
                    <a:lnTo>
                      <a:pt x="130" y="1"/>
                    </a:lnTo>
                    <a:lnTo>
                      <a:pt x="141" y="0"/>
                    </a:lnTo>
                    <a:lnTo>
                      <a:pt x="155" y="0"/>
                    </a:lnTo>
                    <a:lnTo>
                      <a:pt x="169" y="1"/>
                    </a:lnTo>
                    <a:lnTo>
                      <a:pt x="182" y="3"/>
                    </a:lnTo>
                    <a:lnTo>
                      <a:pt x="195" y="6"/>
                    </a:lnTo>
                    <a:lnTo>
                      <a:pt x="209" y="12"/>
                    </a:lnTo>
                    <a:lnTo>
                      <a:pt x="221" y="17"/>
                    </a:lnTo>
                    <a:lnTo>
                      <a:pt x="232" y="25"/>
                    </a:lnTo>
                    <a:lnTo>
                      <a:pt x="243" y="32"/>
                    </a:lnTo>
                    <a:lnTo>
                      <a:pt x="251" y="42"/>
                    </a:lnTo>
                    <a:lnTo>
                      <a:pt x="260" y="52"/>
                    </a:lnTo>
                    <a:lnTo>
                      <a:pt x="269" y="63"/>
                    </a:lnTo>
                    <a:lnTo>
                      <a:pt x="275" y="74"/>
                    </a:lnTo>
                    <a:lnTo>
                      <a:pt x="281" y="87"/>
                    </a:lnTo>
                    <a:lnTo>
                      <a:pt x="285" y="100"/>
                    </a:lnTo>
                    <a:lnTo>
                      <a:pt x="289" y="114"/>
                    </a:lnTo>
                    <a:lnTo>
                      <a:pt x="291" y="128"/>
                    </a:lnTo>
                    <a:lnTo>
                      <a:pt x="431" y="1960"/>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2" name="Freeform 460"/>
              <p:cNvSpPr>
                <a:spLocks noEditPoints="1"/>
              </p:cNvSpPr>
              <p:nvPr/>
            </p:nvSpPr>
            <p:spPr bwMode="auto">
              <a:xfrm>
                <a:off x="3563" y="3575"/>
                <a:ext cx="53" cy="240"/>
              </a:xfrm>
              <a:custGeom>
                <a:avLst/>
                <a:gdLst/>
                <a:ahLst/>
                <a:cxnLst>
                  <a:cxn ang="0">
                    <a:pos x="134" y="5"/>
                  </a:cxn>
                  <a:cxn ang="0">
                    <a:pos x="88" y="20"/>
                  </a:cxn>
                  <a:cxn ang="0">
                    <a:pos x="49" y="48"/>
                  </a:cxn>
                  <a:cxn ang="0">
                    <a:pos x="21" y="84"/>
                  </a:cxn>
                  <a:cxn ang="0">
                    <a:pos x="5" y="128"/>
                  </a:cxn>
                  <a:cxn ang="0">
                    <a:pos x="0" y="177"/>
                  </a:cxn>
                  <a:cxn ang="0">
                    <a:pos x="147" y="2039"/>
                  </a:cxn>
                  <a:cxn ang="0">
                    <a:pos x="166" y="2083"/>
                  </a:cxn>
                  <a:cxn ang="0">
                    <a:pos x="198" y="2120"/>
                  </a:cxn>
                  <a:cxn ang="0">
                    <a:pos x="238" y="2145"/>
                  </a:cxn>
                  <a:cxn ang="0">
                    <a:pos x="284" y="2157"/>
                  </a:cxn>
                  <a:cxn ang="0">
                    <a:pos x="328" y="2157"/>
                  </a:cxn>
                  <a:cxn ang="0">
                    <a:pos x="375" y="2146"/>
                  </a:cxn>
                  <a:cxn ang="0">
                    <a:pos x="416" y="2123"/>
                  </a:cxn>
                  <a:cxn ang="0">
                    <a:pos x="448" y="2089"/>
                  </a:cxn>
                  <a:cxn ang="0">
                    <a:pos x="470" y="2046"/>
                  </a:cxn>
                  <a:cxn ang="0">
                    <a:pos x="477" y="1999"/>
                  </a:cxn>
                  <a:cxn ang="0">
                    <a:pos x="335" y="135"/>
                  </a:cxn>
                  <a:cxn ang="0">
                    <a:pos x="319" y="90"/>
                  </a:cxn>
                  <a:cxn ang="0">
                    <a:pos x="292" y="51"/>
                  </a:cxn>
                  <a:cxn ang="0">
                    <a:pos x="253" y="21"/>
                  </a:cxn>
                  <a:cxn ang="0">
                    <a:pos x="210" y="5"/>
                  </a:cxn>
                  <a:cxn ang="0">
                    <a:pos x="162" y="1"/>
                  </a:cxn>
                  <a:cxn ang="0">
                    <a:pos x="212" y="2068"/>
                  </a:cxn>
                  <a:cxn ang="0">
                    <a:pos x="195" y="2038"/>
                  </a:cxn>
                  <a:cxn ang="0">
                    <a:pos x="188" y="2004"/>
                  </a:cxn>
                  <a:cxn ang="0">
                    <a:pos x="47" y="150"/>
                  </a:cxn>
                  <a:cxn ang="0">
                    <a:pos x="57" y="117"/>
                  </a:cxn>
                  <a:cxn ang="0">
                    <a:pos x="75" y="89"/>
                  </a:cxn>
                  <a:cxn ang="0">
                    <a:pos x="100" y="67"/>
                  </a:cxn>
                  <a:cxn ang="0">
                    <a:pos x="131" y="53"/>
                  </a:cxn>
                  <a:cxn ang="0">
                    <a:pos x="166" y="48"/>
                  </a:cxn>
                  <a:cxn ang="0">
                    <a:pos x="200" y="50"/>
                  </a:cxn>
                  <a:cxn ang="0">
                    <a:pos x="232" y="62"/>
                  </a:cxn>
                  <a:cxn ang="0">
                    <a:pos x="258" y="83"/>
                  </a:cxn>
                  <a:cxn ang="0">
                    <a:pos x="278" y="111"/>
                  </a:cxn>
                  <a:cxn ang="0">
                    <a:pos x="289" y="143"/>
                  </a:cxn>
                  <a:cxn ang="0">
                    <a:pos x="431" y="1998"/>
                  </a:cxn>
                  <a:cxn ang="0">
                    <a:pos x="426" y="2032"/>
                  </a:cxn>
                  <a:cxn ang="0">
                    <a:pos x="410" y="2061"/>
                  </a:cxn>
                  <a:cxn ang="0">
                    <a:pos x="387" y="2086"/>
                  </a:cxn>
                  <a:cxn ang="0">
                    <a:pos x="358" y="2103"/>
                  </a:cxn>
                  <a:cxn ang="0">
                    <a:pos x="324" y="2111"/>
                  </a:cxn>
                  <a:cxn ang="0">
                    <a:pos x="290" y="2111"/>
                  </a:cxn>
                  <a:cxn ang="0">
                    <a:pos x="257" y="2102"/>
                  </a:cxn>
                  <a:cxn ang="0">
                    <a:pos x="228" y="2084"/>
                  </a:cxn>
                </a:cxnLst>
                <a:rect l="0" t="0" r="r" b="b"/>
                <a:pathLst>
                  <a:path w="477" h="2158">
                    <a:moveTo>
                      <a:pt x="162" y="1"/>
                    </a:moveTo>
                    <a:lnTo>
                      <a:pt x="150" y="3"/>
                    </a:lnTo>
                    <a:lnTo>
                      <a:pt x="134" y="5"/>
                    </a:lnTo>
                    <a:lnTo>
                      <a:pt x="117" y="8"/>
                    </a:lnTo>
                    <a:lnTo>
                      <a:pt x="102" y="14"/>
                    </a:lnTo>
                    <a:lnTo>
                      <a:pt x="88" y="20"/>
                    </a:lnTo>
                    <a:lnTo>
                      <a:pt x="75" y="28"/>
                    </a:lnTo>
                    <a:lnTo>
                      <a:pt x="62" y="37"/>
                    </a:lnTo>
                    <a:lnTo>
                      <a:pt x="49" y="48"/>
                    </a:lnTo>
                    <a:lnTo>
                      <a:pt x="40" y="59"/>
                    </a:lnTo>
                    <a:lnTo>
                      <a:pt x="30" y="71"/>
                    </a:lnTo>
                    <a:lnTo>
                      <a:pt x="21" y="84"/>
                    </a:lnTo>
                    <a:lnTo>
                      <a:pt x="14" y="98"/>
                    </a:lnTo>
                    <a:lnTo>
                      <a:pt x="9" y="112"/>
                    </a:lnTo>
                    <a:lnTo>
                      <a:pt x="5" y="128"/>
                    </a:lnTo>
                    <a:lnTo>
                      <a:pt x="1" y="144"/>
                    </a:lnTo>
                    <a:lnTo>
                      <a:pt x="0" y="161"/>
                    </a:lnTo>
                    <a:lnTo>
                      <a:pt x="0" y="177"/>
                    </a:lnTo>
                    <a:lnTo>
                      <a:pt x="142" y="2009"/>
                    </a:lnTo>
                    <a:lnTo>
                      <a:pt x="144" y="2024"/>
                    </a:lnTo>
                    <a:lnTo>
                      <a:pt x="147" y="2039"/>
                    </a:lnTo>
                    <a:lnTo>
                      <a:pt x="151" y="2055"/>
                    </a:lnTo>
                    <a:lnTo>
                      <a:pt x="158" y="2069"/>
                    </a:lnTo>
                    <a:lnTo>
                      <a:pt x="166" y="2083"/>
                    </a:lnTo>
                    <a:lnTo>
                      <a:pt x="176" y="2096"/>
                    </a:lnTo>
                    <a:lnTo>
                      <a:pt x="185" y="2109"/>
                    </a:lnTo>
                    <a:lnTo>
                      <a:pt x="198" y="2120"/>
                    </a:lnTo>
                    <a:lnTo>
                      <a:pt x="211" y="2129"/>
                    </a:lnTo>
                    <a:lnTo>
                      <a:pt x="224" y="2138"/>
                    </a:lnTo>
                    <a:lnTo>
                      <a:pt x="238" y="2145"/>
                    </a:lnTo>
                    <a:lnTo>
                      <a:pt x="252" y="2150"/>
                    </a:lnTo>
                    <a:lnTo>
                      <a:pt x="268" y="2155"/>
                    </a:lnTo>
                    <a:lnTo>
                      <a:pt x="284" y="2157"/>
                    </a:lnTo>
                    <a:lnTo>
                      <a:pt x="300" y="2158"/>
                    </a:lnTo>
                    <a:lnTo>
                      <a:pt x="316" y="2158"/>
                    </a:lnTo>
                    <a:lnTo>
                      <a:pt x="328" y="2157"/>
                    </a:lnTo>
                    <a:lnTo>
                      <a:pt x="344" y="2155"/>
                    </a:lnTo>
                    <a:lnTo>
                      <a:pt x="360" y="2151"/>
                    </a:lnTo>
                    <a:lnTo>
                      <a:pt x="375" y="2146"/>
                    </a:lnTo>
                    <a:lnTo>
                      <a:pt x="389" y="2139"/>
                    </a:lnTo>
                    <a:lnTo>
                      <a:pt x="404" y="2132"/>
                    </a:lnTo>
                    <a:lnTo>
                      <a:pt x="416" y="2123"/>
                    </a:lnTo>
                    <a:lnTo>
                      <a:pt x="428" y="2112"/>
                    </a:lnTo>
                    <a:lnTo>
                      <a:pt x="439" y="2101"/>
                    </a:lnTo>
                    <a:lnTo>
                      <a:pt x="448" y="2089"/>
                    </a:lnTo>
                    <a:lnTo>
                      <a:pt x="456" y="2076"/>
                    </a:lnTo>
                    <a:lnTo>
                      <a:pt x="464" y="2061"/>
                    </a:lnTo>
                    <a:lnTo>
                      <a:pt x="470" y="2046"/>
                    </a:lnTo>
                    <a:lnTo>
                      <a:pt x="474" y="2032"/>
                    </a:lnTo>
                    <a:lnTo>
                      <a:pt x="476" y="2015"/>
                    </a:lnTo>
                    <a:lnTo>
                      <a:pt x="477" y="1999"/>
                    </a:lnTo>
                    <a:lnTo>
                      <a:pt x="477" y="1982"/>
                    </a:lnTo>
                    <a:lnTo>
                      <a:pt x="337" y="151"/>
                    </a:lnTo>
                    <a:lnTo>
                      <a:pt x="335" y="135"/>
                    </a:lnTo>
                    <a:lnTo>
                      <a:pt x="331" y="119"/>
                    </a:lnTo>
                    <a:lnTo>
                      <a:pt x="326" y="105"/>
                    </a:lnTo>
                    <a:lnTo>
                      <a:pt x="319" y="90"/>
                    </a:lnTo>
                    <a:lnTo>
                      <a:pt x="312" y="76"/>
                    </a:lnTo>
                    <a:lnTo>
                      <a:pt x="303" y="63"/>
                    </a:lnTo>
                    <a:lnTo>
                      <a:pt x="292" y="51"/>
                    </a:lnTo>
                    <a:lnTo>
                      <a:pt x="280" y="40"/>
                    </a:lnTo>
                    <a:lnTo>
                      <a:pt x="268" y="30"/>
                    </a:lnTo>
                    <a:lnTo>
                      <a:pt x="253" y="21"/>
                    </a:lnTo>
                    <a:lnTo>
                      <a:pt x="239" y="15"/>
                    </a:lnTo>
                    <a:lnTo>
                      <a:pt x="225" y="9"/>
                    </a:lnTo>
                    <a:lnTo>
                      <a:pt x="210" y="5"/>
                    </a:lnTo>
                    <a:lnTo>
                      <a:pt x="194" y="1"/>
                    </a:lnTo>
                    <a:lnTo>
                      <a:pt x="178" y="0"/>
                    </a:lnTo>
                    <a:lnTo>
                      <a:pt x="162" y="1"/>
                    </a:lnTo>
                    <a:close/>
                    <a:moveTo>
                      <a:pt x="228" y="2084"/>
                    </a:moveTo>
                    <a:lnTo>
                      <a:pt x="219" y="2076"/>
                    </a:lnTo>
                    <a:lnTo>
                      <a:pt x="212" y="2068"/>
                    </a:lnTo>
                    <a:lnTo>
                      <a:pt x="205" y="2058"/>
                    </a:lnTo>
                    <a:lnTo>
                      <a:pt x="200" y="2048"/>
                    </a:lnTo>
                    <a:lnTo>
                      <a:pt x="195" y="2038"/>
                    </a:lnTo>
                    <a:lnTo>
                      <a:pt x="192" y="2027"/>
                    </a:lnTo>
                    <a:lnTo>
                      <a:pt x="189" y="2016"/>
                    </a:lnTo>
                    <a:lnTo>
                      <a:pt x="188" y="2004"/>
                    </a:lnTo>
                    <a:lnTo>
                      <a:pt x="47" y="174"/>
                    </a:lnTo>
                    <a:lnTo>
                      <a:pt x="46" y="162"/>
                    </a:lnTo>
                    <a:lnTo>
                      <a:pt x="47" y="150"/>
                    </a:lnTo>
                    <a:lnTo>
                      <a:pt x="49" y="139"/>
                    </a:lnTo>
                    <a:lnTo>
                      <a:pt x="53" y="128"/>
                    </a:lnTo>
                    <a:lnTo>
                      <a:pt x="57" y="117"/>
                    </a:lnTo>
                    <a:lnTo>
                      <a:pt x="62" y="107"/>
                    </a:lnTo>
                    <a:lnTo>
                      <a:pt x="68" y="98"/>
                    </a:lnTo>
                    <a:lnTo>
                      <a:pt x="75" y="89"/>
                    </a:lnTo>
                    <a:lnTo>
                      <a:pt x="82" y="80"/>
                    </a:lnTo>
                    <a:lnTo>
                      <a:pt x="90" y="73"/>
                    </a:lnTo>
                    <a:lnTo>
                      <a:pt x="100" y="67"/>
                    </a:lnTo>
                    <a:lnTo>
                      <a:pt x="110" y="61"/>
                    </a:lnTo>
                    <a:lnTo>
                      <a:pt x="120" y="56"/>
                    </a:lnTo>
                    <a:lnTo>
                      <a:pt x="131" y="53"/>
                    </a:lnTo>
                    <a:lnTo>
                      <a:pt x="142" y="50"/>
                    </a:lnTo>
                    <a:lnTo>
                      <a:pt x="154" y="49"/>
                    </a:lnTo>
                    <a:lnTo>
                      <a:pt x="166" y="48"/>
                    </a:lnTo>
                    <a:lnTo>
                      <a:pt x="177" y="48"/>
                    </a:lnTo>
                    <a:lnTo>
                      <a:pt x="189" y="49"/>
                    </a:lnTo>
                    <a:lnTo>
                      <a:pt x="200" y="50"/>
                    </a:lnTo>
                    <a:lnTo>
                      <a:pt x="211" y="53"/>
                    </a:lnTo>
                    <a:lnTo>
                      <a:pt x="221" y="57"/>
                    </a:lnTo>
                    <a:lnTo>
                      <a:pt x="232" y="62"/>
                    </a:lnTo>
                    <a:lnTo>
                      <a:pt x="240" y="68"/>
                    </a:lnTo>
                    <a:lnTo>
                      <a:pt x="250" y="75"/>
                    </a:lnTo>
                    <a:lnTo>
                      <a:pt x="258" y="83"/>
                    </a:lnTo>
                    <a:lnTo>
                      <a:pt x="266" y="91"/>
                    </a:lnTo>
                    <a:lnTo>
                      <a:pt x="272" y="101"/>
                    </a:lnTo>
                    <a:lnTo>
                      <a:pt x="278" y="111"/>
                    </a:lnTo>
                    <a:lnTo>
                      <a:pt x="283" y="121"/>
                    </a:lnTo>
                    <a:lnTo>
                      <a:pt x="286" y="132"/>
                    </a:lnTo>
                    <a:lnTo>
                      <a:pt x="289" y="143"/>
                    </a:lnTo>
                    <a:lnTo>
                      <a:pt x="290" y="154"/>
                    </a:lnTo>
                    <a:lnTo>
                      <a:pt x="431" y="1986"/>
                    </a:lnTo>
                    <a:lnTo>
                      <a:pt x="431" y="1998"/>
                    </a:lnTo>
                    <a:lnTo>
                      <a:pt x="430" y="2010"/>
                    </a:lnTo>
                    <a:lnTo>
                      <a:pt x="428" y="2021"/>
                    </a:lnTo>
                    <a:lnTo>
                      <a:pt x="426" y="2032"/>
                    </a:lnTo>
                    <a:lnTo>
                      <a:pt x="421" y="2043"/>
                    </a:lnTo>
                    <a:lnTo>
                      <a:pt x="416" y="2053"/>
                    </a:lnTo>
                    <a:lnTo>
                      <a:pt x="410" y="2061"/>
                    </a:lnTo>
                    <a:lnTo>
                      <a:pt x="404" y="2070"/>
                    </a:lnTo>
                    <a:lnTo>
                      <a:pt x="395" y="2079"/>
                    </a:lnTo>
                    <a:lnTo>
                      <a:pt x="387" y="2086"/>
                    </a:lnTo>
                    <a:lnTo>
                      <a:pt x="378" y="2092"/>
                    </a:lnTo>
                    <a:lnTo>
                      <a:pt x="369" y="2098"/>
                    </a:lnTo>
                    <a:lnTo>
                      <a:pt x="358" y="2103"/>
                    </a:lnTo>
                    <a:lnTo>
                      <a:pt x="347" y="2106"/>
                    </a:lnTo>
                    <a:lnTo>
                      <a:pt x="336" y="2110"/>
                    </a:lnTo>
                    <a:lnTo>
                      <a:pt x="324" y="2111"/>
                    </a:lnTo>
                    <a:lnTo>
                      <a:pt x="313" y="2112"/>
                    </a:lnTo>
                    <a:lnTo>
                      <a:pt x="301" y="2112"/>
                    </a:lnTo>
                    <a:lnTo>
                      <a:pt x="290" y="2111"/>
                    </a:lnTo>
                    <a:lnTo>
                      <a:pt x="279" y="2110"/>
                    </a:lnTo>
                    <a:lnTo>
                      <a:pt x="268" y="2106"/>
                    </a:lnTo>
                    <a:lnTo>
                      <a:pt x="257" y="2102"/>
                    </a:lnTo>
                    <a:lnTo>
                      <a:pt x="247" y="2098"/>
                    </a:lnTo>
                    <a:lnTo>
                      <a:pt x="237" y="2091"/>
                    </a:lnTo>
                    <a:lnTo>
                      <a:pt x="228" y="208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3" name="Freeform 461"/>
              <p:cNvSpPr>
                <a:spLocks/>
              </p:cNvSpPr>
              <p:nvPr/>
            </p:nvSpPr>
            <p:spPr bwMode="auto">
              <a:xfrm>
                <a:off x="3586" y="3586"/>
                <a:ext cx="23" cy="216"/>
              </a:xfrm>
              <a:custGeom>
                <a:avLst/>
                <a:gdLst/>
                <a:ahLst/>
                <a:cxnLst>
                  <a:cxn ang="0">
                    <a:pos x="208" y="1885"/>
                  </a:cxn>
                  <a:cxn ang="0">
                    <a:pos x="208" y="1896"/>
                  </a:cxn>
                  <a:cxn ang="0">
                    <a:pos x="207" y="1906"/>
                  </a:cxn>
                  <a:cxn ang="0">
                    <a:pos x="205" y="1916"/>
                  </a:cxn>
                  <a:cxn ang="0">
                    <a:pos x="202" y="1923"/>
                  </a:cxn>
                  <a:cxn ang="0">
                    <a:pos x="198" y="1930"/>
                  </a:cxn>
                  <a:cxn ang="0">
                    <a:pos x="194" y="1935"/>
                  </a:cxn>
                  <a:cxn ang="0">
                    <a:pos x="188" y="1939"/>
                  </a:cxn>
                  <a:cxn ang="0">
                    <a:pos x="183" y="1941"/>
                  </a:cxn>
                  <a:cxn ang="0">
                    <a:pos x="177" y="1940"/>
                  </a:cxn>
                  <a:cxn ang="0">
                    <a:pos x="172" y="1938"/>
                  </a:cxn>
                  <a:cxn ang="0">
                    <a:pos x="166" y="1933"/>
                  </a:cxn>
                  <a:cxn ang="0">
                    <a:pos x="162" y="1927"/>
                  </a:cxn>
                  <a:cxn ang="0">
                    <a:pos x="158" y="1919"/>
                  </a:cxn>
                  <a:cxn ang="0">
                    <a:pos x="154" y="1910"/>
                  </a:cxn>
                  <a:cxn ang="0">
                    <a:pos x="151" y="1900"/>
                  </a:cxn>
                  <a:cxn ang="0">
                    <a:pos x="150" y="1890"/>
                  </a:cxn>
                  <a:cxn ang="0">
                    <a:pos x="1" y="56"/>
                  </a:cxn>
                  <a:cxn ang="0">
                    <a:pos x="0" y="45"/>
                  </a:cxn>
                  <a:cxn ang="0">
                    <a:pos x="1" y="35"/>
                  </a:cxn>
                  <a:cxn ang="0">
                    <a:pos x="3" y="25"/>
                  </a:cxn>
                  <a:cxn ang="0">
                    <a:pos x="6" y="17"/>
                  </a:cxn>
                  <a:cxn ang="0">
                    <a:pos x="9" y="11"/>
                  </a:cxn>
                  <a:cxn ang="0">
                    <a:pos x="14" y="5"/>
                  </a:cxn>
                  <a:cxn ang="0">
                    <a:pos x="19" y="2"/>
                  </a:cxn>
                  <a:cxn ang="0">
                    <a:pos x="25" y="0"/>
                  </a:cxn>
                  <a:cxn ang="0">
                    <a:pos x="30" y="1"/>
                  </a:cxn>
                  <a:cxn ang="0">
                    <a:pos x="36" y="3"/>
                  </a:cxn>
                  <a:cxn ang="0">
                    <a:pos x="41" y="7"/>
                  </a:cxn>
                  <a:cxn ang="0">
                    <a:pos x="47" y="14"/>
                  </a:cxn>
                  <a:cxn ang="0">
                    <a:pos x="50" y="21"/>
                  </a:cxn>
                  <a:cxn ang="0">
                    <a:pos x="53" y="30"/>
                  </a:cxn>
                  <a:cxn ang="0">
                    <a:pos x="57" y="40"/>
                  </a:cxn>
                  <a:cxn ang="0">
                    <a:pos x="58" y="50"/>
                  </a:cxn>
                  <a:cxn ang="0">
                    <a:pos x="208" y="1885"/>
                  </a:cxn>
                </a:cxnLst>
                <a:rect l="0" t="0" r="r" b="b"/>
                <a:pathLst>
                  <a:path w="208" h="1941">
                    <a:moveTo>
                      <a:pt x="208" y="1885"/>
                    </a:moveTo>
                    <a:lnTo>
                      <a:pt x="208" y="1896"/>
                    </a:lnTo>
                    <a:lnTo>
                      <a:pt x="207" y="1906"/>
                    </a:lnTo>
                    <a:lnTo>
                      <a:pt x="205" y="1916"/>
                    </a:lnTo>
                    <a:lnTo>
                      <a:pt x="202" y="1923"/>
                    </a:lnTo>
                    <a:lnTo>
                      <a:pt x="198" y="1930"/>
                    </a:lnTo>
                    <a:lnTo>
                      <a:pt x="194" y="1935"/>
                    </a:lnTo>
                    <a:lnTo>
                      <a:pt x="188" y="1939"/>
                    </a:lnTo>
                    <a:lnTo>
                      <a:pt x="183" y="1941"/>
                    </a:lnTo>
                    <a:lnTo>
                      <a:pt x="177" y="1940"/>
                    </a:lnTo>
                    <a:lnTo>
                      <a:pt x="172" y="1938"/>
                    </a:lnTo>
                    <a:lnTo>
                      <a:pt x="166" y="1933"/>
                    </a:lnTo>
                    <a:lnTo>
                      <a:pt x="162" y="1927"/>
                    </a:lnTo>
                    <a:lnTo>
                      <a:pt x="158" y="1919"/>
                    </a:lnTo>
                    <a:lnTo>
                      <a:pt x="154" y="1910"/>
                    </a:lnTo>
                    <a:lnTo>
                      <a:pt x="151" y="1900"/>
                    </a:lnTo>
                    <a:lnTo>
                      <a:pt x="150" y="1890"/>
                    </a:lnTo>
                    <a:lnTo>
                      <a:pt x="1" y="56"/>
                    </a:lnTo>
                    <a:lnTo>
                      <a:pt x="0" y="45"/>
                    </a:lnTo>
                    <a:lnTo>
                      <a:pt x="1" y="35"/>
                    </a:lnTo>
                    <a:lnTo>
                      <a:pt x="3" y="25"/>
                    </a:lnTo>
                    <a:lnTo>
                      <a:pt x="6" y="17"/>
                    </a:lnTo>
                    <a:lnTo>
                      <a:pt x="9" y="11"/>
                    </a:lnTo>
                    <a:lnTo>
                      <a:pt x="14" y="5"/>
                    </a:lnTo>
                    <a:lnTo>
                      <a:pt x="19" y="2"/>
                    </a:lnTo>
                    <a:lnTo>
                      <a:pt x="25" y="0"/>
                    </a:lnTo>
                    <a:lnTo>
                      <a:pt x="30" y="1"/>
                    </a:lnTo>
                    <a:lnTo>
                      <a:pt x="36" y="3"/>
                    </a:lnTo>
                    <a:lnTo>
                      <a:pt x="41" y="7"/>
                    </a:lnTo>
                    <a:lnTo>
                      <a:pt x="47" y="14"/>
                    </a:lnTo>
                    <a:lnTo>
                      <a:pt x="50" y="21"/>
                    </a:lnTo>
                    <a:lnTo>
                      <a:pt x="53" y="30"/>
                    </a:lnTo>
                    <a:lnTo>
                      <a:pt x="57" y="40"/>
                    </a:lnTo>
                    <a:lnTo>
                      <a:pt x="58" y="50"/>
                    </a:lnTo>
                    <a:lnTo>
                      <a:pt x="208" y="1885"/>
                    </a:lnTo>
                    <a:close/>
                  </a:path>
                </a:pathLst>
              </a:custGeom>
              <a:solidFill>
                <a:srgbClr val="EECE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4" name="Freeform 462"/>
              <p:cNvSpPr>
                <a:spLocks/>
              </p:cNvSpPr>
              <p:nvPr/>
            </p:nvSpPr>
            <p:spPr bwMode="auto">
              <a:xfrm>
                <a:off x="3751" y="3578"/>
                <a:ext cx="48" cy="234"/>
              </a:xfrm>
              <a:custGeom>
                <a:avLst/>
                <a:gdLst/>
                <a:ahLst/>
                <a:cxnLst>
                  <a:cxn ang="0">
                    <a:pos x="0" y="1974"/>
                  </a:cxn>
                  <a:cxn ang="0">
                    <a:pos x="3" y="2001"/>
                  </a:cxn>
                  <a:cxn ang="0">
                    <a:pos x="12" y="2026"/>
                  </a:cxn>
                  <a:cxn ang="0">
                    <a:pos x="25" y="2051"/>
                  </a:cxn>
                  <a:cxn ang="0">
                    <a:pos x="42" y="2070"/>
                  </a:cxn>
                  <a:cxn ang="0">
                    <a:pos x="64" y="2087"/>
                  </a:cxn>
                  <a:cxn ang="0">
                    <a:pos x="88" y="2100"/>
                  </a:cxn>
                  <a:cxn ang="0">
                    <a:pos x="115" y="2107"/>
                  </a:cxn>
                  <a:cxn ang="0">
                    <a:pos x="140" y="2110"/>
                  </a:cxn>
                  <a:cxn ang="0">
                    <a:pos x="169" y="2109"/>
                  </a:cxn>
                  <a:cxn ang="0">
                    <a:pos x="195" y="2103"/>
                  </a:cxn>
                  <a:cxn ang="0">
                    <a:pos x="220" y="2092"/>
                  </a:cxn>
                  <a:cxn ang="0">
                    <a:pos x="242" y="2077"/>
                  </a:cxn>
                  <a:cxn ang="0">
                    <a:pos x="261" y="2057"/>
                  </a:cxn>
                  <a:cxn ang="0">
                    <a:pos x="275" y="2035"/>
                  </a:cxn>
                  <a:cxn ang="0">
                    <a:pos x="285" y="2009"/>
                  </a:cxn>
                  <a:cxn ang="0">
                    <a:pos x="290" y="1981"/>
                  </a:cxn>
                  <a:cxn ang="0">
                    <a:pos x="431" y="136"/>
                  </a:cxn>
                  <a:cxn ang="0">
                    <a:pos x="427" y="108"/>
                  </a:cxn>
                  <a:cxn ang="0">
                    <a:pos x="419" y="83"/>
                  </a:cxn>
                  <a:cxn ang="0">
                    <a:pos x="405" y="59"/>
                  </a:cxn>
                  <a:cxn ang="0">
                    <a:pos x="388" y="39"/>
                  </a:cxn>
                  <a:cxn ang="0">
                    <a:pos x="367" y="23"/>
                  </a:cxn>
                  <a:cxn ang="0">
                    <a:pos x="343" y="9"/>
                  </a:cxn>
                  <a:cxn ang="0">
                    <a:pos x="317" y="2"/>
                  </a:cxn>
                  <a:cxn ang="0">
                    <a:pos x="291" y="0"/>
                  </a:cxn>
                  <a:cxn ang="0">
                    <a:pos x="263" y="1"/>
                  </a:cxn>
                  <a:cxn ang="0">
                    <a:pos x="235" y="6"/>
                  </a:cxn>
                  <a:cxn ang="0">
                    <a:pos x="211" y="17"/>
                  </a:cxn>
                  <a:cxn ang="0">
                    <a:pos x="189" y="32"/>
                  </a:cxn>
                  <a:cxn ang="0">
                    <a:pos x="171" y="52"/>
                  </a:cxn>
                  <a:cxn ang="0">
                    <a:pos x="156" y="74"/>
                  </a:cxn>
                  <a:cxn ang="0">
                    <a:pos x="147" y="100"/>
                  </a:cxn>
                  <a:cxn ang="0">
                    <a:pos x="141" y="128"/>
                  </a:cxn>
                </a:cxnLst>
                <a:rect l="0" t="0" r="r" b="b"/>
                <a:pathLst>
                  <a:path w="431" h="2110">
                    <a:moveTo>
                      <a:pt x="1" y="1960"/>
                    </a:moveTo>
                    <a:lnTo>
                      <a:pt x="0" y="1974"/>
                    </a:lnTo>
                    <a:lnTo>
                      <a:pt x="1" y="1987"/>
                    </a:lnTo>
                    <a:lnTo>
                      <a:pt x="3" y="2001"/>
                    </a:lnTo>
                    <a:lnTo>
                      <a:pt x="7" y="2014"/>
                    </a:lnTo>
                    <a:lnTo>
                      <a:pt x="12" y="2026"/>
                    </a:lnTo>
                    <a:lnTo>
                      <a:pt x="18" y="2039"/>
                    </a:lnTo>
                    <a:lnTo>
                      <a:pt x="25" y="2051"/>
                    </a:lnTo>
                    <a:lnTo>
                      <a:pt x="34" y="2061"/>
                    </a:lnTo>
                    <a:lnTo>
                      <a:pt x="42" y="2070"/>
                    </a:lnTo>
                    <a:lnTo>
                      <a:pt x="53" y="2079"/>
                    </a:lnTo>
                    <a:lnTo>
                      <a:pt x="64" y="2087"/>
                    </a:lnTo>
                    <a:lnTo>
                      <a:pt x="75" y="2093"/>
                    </a:lnTo>
                    <a:lnTo>
                      <a:pt x="88" y="2100"/>
                    </a:lnTo>
                    <a:lnTo>
                      <a:pt x="101" y="2104"/>
                    </a:lnTo>
                    <a:lnTo>
                      <a:pt x="115" y="2107"/>
                    </a:lnTo>
                    <a:lnTo>
                      <a:pt x="129" y="2109"/>
                    </a:lnTo>
                    <a:lnTo>
                      <a:pt x="140" y="2110"/>
                    </a:lnTo>
                    <a:lnTo>
                      <a:pt x="154" y="2110"/>
                    </a:lnTo>
                    <a:lnTo>
                      <a:pt x="169" y="2109"/>
                    </a:lnTo>
                    <a:lnTo>
                      <a:pt x="182" y="2107"/>
                    </a:lnTo>
                    <a:lnTo>
                      <a:pt x="195" y="2103"/>
                    </a:lnTo>
                    <a:lnTo>
                      <a:pt x="208" y="2098"/>
                    </a:lnTo>
                    <a:lnTo>
                      <a:pt x="220" y="2092"/>
                    </a:lnTo>
                    <a:lnTo>
                      <a:pt x="231" y="2085"/>
                    </a:lnTo>
                    <a:lnTo>
                      <a:pt x="242" y="2077"/>
                    </a:lnTo>
                    <a:lnTo>
                      <a:pt x="252" y="2067"/>
                    </a:lnTo>
                    <a:lnTo>
                      <a:pt x="261" y="2057"/>
                    </a:lnTo>
                    <a:lnTo>
                      <a:pt x="268" y="2046"/>
                    </a:lnTo>
                    <a:lnTo>
                      <a:pt x="275" y="2035"/>
                    </a:lnTo>
                    <a:lnTo>
                      <a:pt x="280" y="2022"/>
                    </a:lnTo>
                    <a:lnTo>
                      <a:pt x="285" y="2009"/>
                    </a:lnTo>
                    <a:lnTo>
                      <a:pt x="288" y="1996"/>
                    </a:lnTo>
                    <a:lnTo>
                      <a:pt x="290" y="1981"/>
                    </a:lnTo>
                    <a:lnTo>
                      <a:pt x="431" y="150"/>
                    </a:lnTo>
                    <a:lnTo>
                      <a:pt x="431" y="136"/>
                    </a:lnTo>
                    <a:lnTo>
                      <a:pt x="430" y="122"/>
                    </a:lnTo>
                    <a:lnTo>
                      <a:pt x="427" y="108"/>
                    </a:lnTo>
                    <a:lnTo>
                      <a:pt x="424" y="95"/>
                    </a:lnTo>
                    <a:lnTo>
                      <a:pt x="419" y="83"/>
                    </a:lnTo>
                    <a:lnTo>
                      <a:pt x="413" y="71"/>
                    </a:lnTo>
                    <a:lnTo>
                      <a:pt x="405" y="59"/>
                    </a:lnTo>
                    <a:lnTo>
                      <a:pt x="398" y="49"/>
                    </a:lnTo>
                    <a:lnTo>
                      <a:pt x="388" y="39"/>
                    </a:lnTo>
                    <a:lnTo>
                      <a:pt x="378" y="30"/>
                    </a:lnTo>
                    <a:lnTo>
                      <a:pt x="367" y="23"/>
                    </a:lnTo>
                    <a:lnTo>
                      <a:pt x="356" y="15"/>
                    </a:lnTo>
                    <a:lnTo>
                      <a:pt x="343" y="9"/>
                    </a:lnTo>
                    <a:lnTo>
                      <a:pt x="330" y="5"/>
                    </a:lnTo>
                    <a:lnTo>
                      <a:pt x="317" y="2"/>
                    </a:lnTo>
                    <a:lnTo>
                      <a:pt x="302" y="1"/>
                    </a:lnTo>
                    <a:lnTo>
                      <a:pt x="291" y="0"/>
                    </a:lnTo>
                    <a:lnTo>
                      <a:pt x="277" y="0"/>
                    </a:lnTo>
                    <a:lnTo>
                      <a:pt x="263" y="1"/>
                    </a:lnTo>
                    <a:lnTo>
                      <a:pt x="249" y="3"/>
                    </a:lnTo>
                    <a:lnTo>
                      <a:pt x="235" y="6"/>
                    </a:lnTo>
                    <a:lnTo>
                      <a:pt x="223" y="12"/>
                    </a:lnTo>
                    <a:lnTo>
                      <a:pt x="211" y="17"/>
                    </a:lnTo>
                    <a:lnTo>
                      <a:pt x="200" y="25"/>
                    </a:lnTo>
                    <a:lnTo>
                      <a:pt x="189" y="32"/>
                    </a:lnTo>
                    <a:lnTo>
                      <a:pt x="179" y="42"/>
                    </a:lnTo>
                    <a:lnTo>
                      <a:pt x="171" y="52"/>
                    </a:lnTo>
                    <a:lnTo>
                      <a:pt x="163" y="63"/>
                    </a:lnTo>
                    <a:lnTo>
                      <a:pt x="156" y="74"/>
                    </a:lnTo>
                    <a:lnTo>
                      <a:pt x="151" y="87"/>
                    </a:lnTo>
                    <a:lnTo>
                      <a:pt x="147" y="100"/>
                    </a:lnTo>
                    <a:lnTo>
                      <a:pt x="143" y="114"/>
                    </a:lnTo>
                    <a:lnTo>
                      <a:pt x="141" y="128"/>
                    </a:lnTo>
                    <a:lnTo>
                      <a:pt x="1" y="1960"/>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5" name="Freeform 463"/>
              <p:cNvSpPr>
                <a:spLocks noEditPoints="1"/>
              </p:cNvSpPr>
              <p:nvPr/>
            </p:nvSpPr>
            <p:spPr bwMode="auto">
              <a:xfrm>
                <a:off x="3749" y="3575"/>
                <a:ext cx="53" cy="240"/>
              </a:xfrm>
              <a:custGeom>
                <a:avLst/>
                <a:gdLst/>
                <a:ahLst/>
                <a:cxnLst>
                  <a:cxn ang="0">
                    <a:pos x="175" y="63"/>
                  </a:cxn>
                  <a:cxn ang="0">
                    <a:pos x="152" y="105"/>
                  </a:cxn>
                  <a:cxn ang="0">
                    <a:pos x="141" y="151"/>
                  </a:cxn>
                  <a:cxn ang="0">
                    <a:pos x="1" y="2015"/>
                  </a:cxn>
                  <a:cxn ang="0">
                    <a:pos x="14" y="2061"/>
                  </a:cxn>
                  <a:cxn ang="0">
                    <a:pos x="39" y="2101"/>
                  </a:cxn>
                  <a:cxn ang="0">
                    <a:pos x="74" y="2132"/>
                  </a:cxn>
                  <a:cxn ang="0">
                    <a:pos x="118" y="2151"/>
                  </a:cxn>
                  <a:cxn ang="0">
                    <a:pos x="162" y="2158"/>
                  </a:cxn>
                  <a:cxn ang="0">
                    <a:pos x="209" y="2155"/>
                  </a:cxn>
                  <a:cxn ang="0">
                    <a:pos x="254" y="2138"/>
                  </a:cxn>
                  <a:cxn ang="0">
                    <a:pos x="291" y="2109"/>
                  </a:cxn>
                  <a:cxn ang="0">
                    <a:pos x="319" y="2069"/>
                  </a:cxn>
                  <a:cxn ang="0">
                    <a:pos x="334" y="2024"/>
                  </a:cxn>
                  <a:cxn ang="0">
                    <a:pos x="478" y="161"/>
                  </a:cxn>
                  <a:cxn ang="0">
                    <a:pos x="469" y="112"/>
                  </a:cxn>
                  <a:cxn ang="0">
                    <a:pos x="448" y="71"/>
                  </a:cxn>
                  <a:cxn ang="0">
                    <a:pos x="415" y="37"/>
                  </a:cxn>
                  <a:cxn ang="0">
                    <a:pos x="375" y="14"/>
                  </a:cxn>
                  <a:cxn ang="0">
                    <a:pos x="327" y="3"/>
                  </a:cxn>
                  <a:cxn ang="0">
                    <a:pos x="284" y="1"/>
                  </a:cxn>
                  <a:cxn ang="0">
                    <a:pos x="238" y="15"/>
                  </a:cxn>
                  <a:cxn ang="0">
                    <a:pos x="197" y="40"/>
                  </a:cxn>
                  <a:cxn ang="0">
                    <a:pos x="142" y="2110"/>
                  </a:cxn>
                  <a:cxn ang="0">
                    <a:pos x="109" y="2098"/>
                  </a:cxn>
                  <a:cxn ang="0">
                    <a:pos x="82" y="2079"/>
                  </a:cxn>
                  <a:cxn ang="0">
                    <a:pos x="61" y="2053"/>
                  </a:cxn>
                  <a:cxn ang="0">
                    <a:pos x="49" y="2021"/>
                  </a:cxn>
                  <a:cxn ang="0">
                    <a:pos x="47" y="1986"/>
                  </a:cxn>
                  <a:cxn ang="0">
                    <a:pos x="192" y="132"/>
                  </a:cxn>
                  <a:cxn ang="0">
                    <a:pos x="205" y="101"/>
                  </a:cxn>
                  <a:cxn ang="0">
                    <a:pos x="228" y="75"/>
                  </a:cxn>
                  <a:cxn ang="0">
                    <a:pos x="256" y="57"/>
                  </a:cxn>
                  <a:cxn ang="0">
                    <a:pos x="289" y="49"/>
                  </a:cxn>
                  <a:cxn ang="0">
                    <a:pos x="324" y="49"/>
                  </a:cxn>
                  <a:cxn ang="0">
                    <a:pos x="357" y="56"/>
                  </a:cxn>
                  <a:cxn ang="0">
                    <a:pos x="387" y="73"/>
                  </a:cxn>
                  <a:cxn ang="0">
                    <a:pos x="410" y="98"/>
                  </a:cxn>
                  <a:cxn ang="0">
                    <a:pos x="425" y="128"/>
                  </a:cxn>
                  <a:cxn ang="0">
                    <a:pos x="431" y="162"/>
                  </a:cxn>
                  <a:cxn ang="0">
                    <a:pos x="288" y="2016"/>
                  </a:cxn>
                  <a:cxn ang="0">
                    <a:pos x="278" y="2048"/>
                  </a:cxn>
                  <a:cxn ang="0">
                    <a:pos x="258" y="2076"/>
                  </a:cxn>
                  <a:cxn ang="0">
                    <a:pos x="231" y="2098"/>
                  </a:cxn>
                  <a:cxn ang="0">
                    <a:pos x="199" y="2110"/>
                  </a:cxn>
                  <a:cxn ang="0">
                    <a:pos x="165" y="2112"/>
                  </a:cxn>
                </a:cxnLst>
                <a:rect l="0" t="0" r="r" b="b"/>
                <a:pathLst>
                  <a:path w="478" h="2158">
                    <a:moveTo>
                      <a:pt x="197" y="40"/>
                    </a:moveTo>
                    <a:lnTo>
                      <a:pt x="186" y="51"/>
                    </a:lnTo>
                    <a:lnTo>
                      <a:pt x="175" y="63"/>
                    </a:lnTo>
                    <a:lnTo>
                      <a:pt x="166" y="76"/>
                    </a:lnTo>
                    <a:lnTo>
                      <a:pt x="158" y="90"/>
                    </a:lnTo>
                    <a:lnTo>
                      <a:pt x="152" y="105"/>
                    </a:lnTo>
                    <a:lnTo>
                      <a:pt x="147" y="119"/>
                    </a:lnTo>
                    <a:lnTo>
                      <a:pt x="143" y="135"/>
                    </a:lnTo>
                    <a:lnTo>
                      <a:pt x="141" y="151"/>
                    </a:lnTo>
                    <a:lnTo>
                      <a:pt x="1" y="1982"/>
                    </a:lnTo>
                    <a:lnTo>
                      <a:pt x="0" y="1999"/>
                    </a:lnTo>
                    <a:lnTo>
                      <a:pt x="1" y="2015"/>
                    </a:lnTo>
                    <a:lnTo>
                      <a:pt x="4" y="2032"/>
                    </a:lnTo>
                    <a:lnTo>
                      <a:pt x="8" y="2046"/>
                    </a:lnTo>
                    <a:lnTo>
                      <a:pt x="14" y="2061"/>
                    </a:lnTo>
                    <a:lnTo>
                      <a:pt x="22" y="2076"/>
                    </a:lnTo>
                    <a:lnTo>
                      <a:pt x="29" y="2089"/>
                    </a:lnTo>
                    <a:lnTo>
                      <a:pt x="39" y="2101"/>
                    </a:lnTo>
                    <a:lnTo>
                      <a:pt x="50" y="2112"/>
                    </a:lnTo>
                    <a:lnTo>
                      <a:pt x="61" y="2123"/>
                    </a:lnTo>
                    <a:lnTo>
                      <a:pt x="74" y="2132"/>
                    </a:lnTo>
                    <a:lnTo>
                      <a:pt x="88" y="2139"/>
                    </a:lnTo>
                    <a:lnTo>
                      <a:pt x="103" y="2146"/>
                    </a:lnTo>
                    <a:lnTo>
                      <a:pt x="118" y="2151"/>
                    </a:lnTo>
                    <a:lnTo>
                      <a:pt x="133" y="2155"/>
                    </a:lnTo>
                    <a:lnTo>
                      <a:pt x="150" y="2157"/>
                    </a:lnTo>
                    <a:lnTo>
                      <a:pt x="162" y="2158"/>
                    </a:lnTo>
                    <a:lnTo>
                      <a:pt x="177" y="2158"/>
                    </a:lnTo>
                    <a:lnTo>
                      <a:pt x="194" y="2157"/>
                    </a:lnTo>
                    <a:lnTo>
                      <a:pt x="209" y="2155"/>
                    </a:lnTo>
                    <a:lnTo>
                      <a:pt x="224" y="2150"/>
                    </a:lnTo>
                    <a:lnTo>
                      <a:pt x="240" y="2145"/>
                    </a:lnTo>
                    <a:lnTo>
                      <a:pt x="254" y="2138"/>
                    </a:lnTo>
                    <a:lnTo>
                      <a:pt x="267" y="2129"/>
                    </a:lnTo>
                    <a:lnTo>
                      <a:pt x="280" y="2120"/>
                    </a:lnTo>
                    <a:lnTo>
                      <a:pt x="291" y="2109"/>
                    </a:lnTo>
                    <a:lnTo>
                      <a:pt x="302" y="2096"/>
                    </a:lnTo>
                    <a:lnTo>
                      <a:pt x="311" y="2083"/>
                    </a:lnTo>
                    <a:lnTo>
                      <a:pt x="319" y="2069"/>
                    </a:lnTo>
                    <a:lnTo>
                      <a:pt x="325" y="2055"/>
                    </a:lnTo>
                    <a:lnTo>
                      <a:pt x="331" y="2039"/>
                    </a:lnTo>
                    <a:lnTo>
                      <a:pt x="334" y="2024"/>
                    </a:lnTo>
                    <a:lnTo>
                      <a:pt x="336" y="2009"/>
                    </a:lnTo>
                    <a:lnTo>
                      <a:pt x="477" y="177"/>
                    </a:lnTo>
                    <a:lnTo>
                      <a:pt x="478" y="161"/>
                    </a:lnTo>
                    <a:lnTo>
                      <a:pt x="477" y="144"/>
                    </a:lnTo>
                    <a:lnTo>
                      <a:pt x="473" y="128"/>
                    </a:lnTo>
                    <a:lnTo>
                      <a:pt x="469" y="112"/>
                    </a:lnTo>
                    <a:lnTo>
                      <a:pt x="463" y="98"/>
                    </a:lnTo>
                    <a:lnTo>
                      <a:pt x="456" y="84"/>
                    </a:lnTo>
                    <a:lnTo>
                      <a:pt x="448" y="71"/>
                    </a:lnTo>
                    <a:lnTo>
                      <a:pt x="438" y="59"/>
                    </a:lnTo>
                    <a:lnTo>
                      <a:pt x="427" y="48"/>
                    </a:lnTo>
                    <a:lnTo>
                      <a:pt x="415" y="37"/>
                    </a:lnTo>
                    <a:lnTo>
                      <a:pt x="403" y="28"/>
                    </a:lnTo>
                    <a:lnTo>
                      <a:pt x="389" y="20"/>
                    </a:lnTo>
                    <a:lnTo>
                      <a:pt x="375" y="14"/>
                    </a:lnTo>
                    <a:lnTo>
                      <a:pt x="359" y="8"/>
                    </a:lnTo>
                    <a:lnTo>
                      <a:pt x="344" y="5"/>
                    </a:lnTo>
                    <a:lnTo>
                      <a:pt x="327" y="3"/>
                    </a:lnTo>
                    <a:lnTo>
                      <a:pt x="315" y="1"/>
                    </a:lnTo>
                    <a:lnTo>
                      <a:pt x="299" y="0"/>
                    </a:lnTo>
                    <a:lnTo>
                      <a:pt x="284" y="1"/>
                    </a:lnTo>
                    <a:lnTo>
                      <a:pt x="268" y="5"/>
                    </a:lnTo>
                    <a:lnTo>
                      <a:pt x="253" y="9"/>
                    </a:lnTo>
                    <a:lnTo>
                      <a:pt x="238" y="15"/>
                    </a:lnTo>
                    <a:lnTo>
                      <a:pt x="223" y="21"/>
                    </a:lnTo>
                    <a:lnTo>
                      <a:pt x="210" y="30"/>
                    </a:lnTo>
                    <a:lnTo>
                      <a:pt x="197" y="40"/>
                    </a:lnTo>
                    <a:close/>
                    <a:moveTo>
                      <a:pt x="165" y="2112"/>
                    </a:moveTo>
                    <a:lnTo>
                      <a:pt x="153" y="2111"/>
                    </a:lnTo>
                    <a:lnTo>
                      <a:pt x="142" y="2110"/>
                    </a:lnTo>
                    <a:lnTo>
                      <a:pt x="130" y="2106"/>
                    </a:lnTo>
                    <a:lnTo>
                      <a:pt x="119" y="2103"/>
                    </a:lnTo>
                    <a:lnTo>
                      <a:pt x="109" y="2098"/>
                    </a:lnTo>
                    <a:lnTo>
                      <a:pt x="99" y="2092"/>
                    </a:lnTo>
                    <a:lnTo>
                      <a:pt x="91" y="2086"/>
                    </a:lnTo>
                    <a:lnTo>
                      <a:pt x="82" y="2079"/>
                    </a:lnTo>
                    <a:lnTo>
                      <a:pt x="74" y="2070"/>
                    </a:lnTo>
                    <a:lnTo>
                      <a:pt x="68" y="2061"/>
                    </a:lnTo>
                    <a:lnTo>
                      <a:pt x="61" y="2053"/>
                    </a:lnTo>
                    <a:lnTo>
                      <a:pt x="57" y="2043"/>
                    </a:lnTo>
                    <a:lnTo>
                      <a:pt x="52" y="2032"/>
                    </a:lnTo>
                    <a:lnTo>
                      <a:pt x="49" y="2021"/>
                    </a:lnTo>
                    <a:lnTo>
                      <a:pt x="47" y="2010"/>
                    </a:lnTo>
                    <a:lnTo>
                      <a:pt x="47" y="1998"/>
                    </a:lnTo>
                    <a:lnTo>
                      <a:pt x="47" y="1986"/>
                    </a:lnTo>
                    <a:lnTo>
                      <a:pt x="187" y="154"/>
                    </a:lnTo>
                    <a:lnTo>
                      <a:pt x="189" y="143"/>
                    </a:lnTo>
                    <a:lnTo>
                      <a:pt x="192" y="132"/>
                    </a:lnTo>
                    <a:lnTo>
                      <a:pt x="195" y="121"/>
                    </a:lnTo>
                    <a:lnTo>
                      <a:pt x="199" y="111"/>
                    </a:lnTo>
                    <a:lnTo>
                      <a:pt x="205" y="101"/>
                    </a:lnTo>
                    <a:lnTo>
                      <a:pt x="211" y="91"/>
                    </a:lnTo>
                    <a:lnTo>
                      <a:pt x="219" y="83"/>
                    </a:lnTo>
                    <a:lnTo>
                      <a:pt x="228" y="75"/>
                    </a:lnTo>
                    <a:lnTo>
                      <a:pt x="236" y="68"/>
                    </a:lnTo>
                    <a:lnTo>
                      <a:pt x="246" y="62"/>
                    </a:lnTo>
                    <a:lnTo>
                      <a:pt x="256" y="57"/>
                    </a:lnTo>
                    <a:lnTo>
                      <a:pt x="267" y="53"/>
                    </a:lnTo>
                    <a:lnTo>
                      <a:pt x="278" y="50"/>
                    </a:lnTo>
                    <a:lnTo>
                      <a:pt x="289" y="49"/>
                    </a:lnTo>
                    <a:lnTo>
                      <a:pt x="300" y="48"/>
                    </a:lnTo>
                    <a:lnTo>
                      <a:pt x="312" y="48"/>
                    </a:lnTo>
                    <a:lnTo>
                      <a:pt x="324" y="49"/>
                    </a:lnTo>
                    <a:lnTo>
                      <a:pt x="335" y="50"/>
                    </a:lnTo>
                    <a:lnTo>
                      <a:pt x="347" y="53"/>
                    </a:lnTo>
                    <a:lnTo>
                      <a:pt x="357" y="56"/>
                    </a:lnTo>
                    <a:lnTo>
                      <a:pt x="368" y="61"/>
                    </a:lnTo>
                    <a:lnTo>
                      <a:pt x="378" y="67"/>
                    </a:lnTo>
                    <a:lnTo>
                      <a:pt x="387" y="73"/>
                    </a:lnTo>
                    <a:lnTo>
                      <a:pt x="395" y="80"/>
                    </a:lnTo>
                    <a:lnTo>
                      <a:pt x="403" y="89"/>
                    </a:lnTo>
                    <a:lnTo>
                      <a:pt x="410" y="98"/>
                    </a:lnTo>
                    <a:lnTo>
                      <a:pt x="415" y="107"/>
                    </a:lnTo>
                    <a:lnTo>
                      <a:pt x="421" y="117"/>
                    </a:lnTo>
                    <a:lnTo>
                      <a:pt x="425" y="128"/>
                    </a:lnTo>
                    <a:lnTo>
                      <a:pt x="428" y="139"/>
                    </a:lnTo>
                    <a:lnTo>
                      <a:pt x="429" y="150"/>
                    </a:lnTo>
                    <a:lnTo>
                      <a:pt x="431" y="162"/>
                    </a:lnTo>
                    <a:lnTo>
                      <a:pt x="431" y="174"/>
                    </a:lnTo>
                    <a:lnTo>
                      <a:pt x="290" y="2004"/>
                    </a:lnTo>
                    <a:lnTo>
                      <a:pt x="288" y="2016"/>
                    </a:lnTo>
                    <a:lnTo>
                      <a:pt x="286" y="2027"/>
                    </a:lnTo>
                    <a:lnTo>
                      <a:pt x="283" y="2038"/>
                    </a:lnTo>
                    <a:lnTo>
                      <a:pt x="278" y="2048"/>
                    </a:lnTo>
                    <a:lnTo>
                      <a:pt x="272" y="2058"/>
                    </a:lnTo>
                    <a:lnTo>
                      <a:pt x="266" y="2068"/>
                    </a:lnTo>
                    <a:lnTo>
                      <a:pt x="258" y="2076"/>
                    </a:lnTo>
                    <a:lnTo>
                      <a:pt x="250" y="2084"/>
                    </a:lnTo>
                    <a:lnTo>
                      <a:pt x="241" y="2091"/>
                    </a:lnTo>
                    <a:lnTo>
                      <a:pt x="231" y="2098"/>
                    </a:lnTo>
                    <a:lnTo>
                      <a:pt x="221" y="2102"/>
                    </a:lnTo>
                    <a:lnTo>
                      <a:pt x="210" y="2106"/>
                    </a:lnTo>
                    <a:lnTo>
                      <a:pt x="199" y="2110"/>
                    </a:lnTo>
                    <a:lnTo>
                      <a:pt x="188" y="2111"/>
                    </a:lnTo>
                    <a:lnTo>
                      <a:pt x="176" y="2112"/>
                    </a:lnTo>
                    <a:lnTo>
                      <a:pt x="165" y="2112"/>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6" name="Freeform 464"/>
              <p:cNvSpPr>
                <a:spLocks/>
              </p:cNvSpPr>
              <p:nvPr/>
            </p:nvSpPr>
            <p:spPr bwMode="auto">
              <a:xfrm>
                <a:off x="3755" y="3586"/>
                <a:ext cx="23" cy="216"/>
              </a:xfrm>
              <a:custGeom>
                <a:avLst/>
                <a:gdLst/>
                <a:ahLst/>
                <a:cxnLst>
                  <a:cxn ang="0">
                    <a:pos x="0" y="1885"/>
                  </a:cxn>
                  <a:cxn ang="0">
                    <a:pos x="0" y="1896"/>
                  </a:cxn>
                  <a:cxn ang="0">
                    <a:pos x="1" y="1906"/>
                  </a:cxn>
                  <a:cxn ang="0">
                    <a:pos x="2" y="1916"/>
                  </a:cxn>
                  <a:cxn ang="0">
                    <a:pos x="5" y="1923"/>
                  </a:cxn>
                  <a:cxn ang="0">
                    <a:pos x="9" y="1930"/>
                  </a:cxn>
                  <a:cxn ang="0">
                    <a:pos x="13" y="1935"/>
                  </a:cxn>
                  <a:cxn ang="0">
                    <a:pos x="19" y="1939"/>
                  </a:cxn>
                  <a:cxn ang="0">
                    <a:pos x="24" y="1941"/>
                  </a:cxn>
                  <a:cxn ang="0">
                    <a:pos x="31" y="1940"/>
                  </a:cxn>
                  <a:cxn ang="0">
                    <a:pos x="36" y="1938"/>
                  </a:cxn>
                  <a:cxn ang="0">
                    <a:pos x="42" y="1933"/>
                  </a:cxn>
                  <a:cxn ang="0">
                    <a:pos x="46" y="1927"/>
                  </a:cxn>
                  <a:cxn ang="0">
                    <a:pos x="50" y="1919"/>
                  </a:cxn>
                  <a:cxn ang="0">
                    <a:pos x="54" y="1910"/>
                  </a:cxn>
                  <a:cxn ang="0">
                    <a:pos x="56" y="1900"/>
                  </a:cxn>
                  <a:cxn ang="0">
                    <a:pos x="58" y="1890"/>
                  </a:cxn>
                  <a:cxn ang="0">
                    <a:pos x="207" y="56"/>
                  </a:cxn>
                  <a:cxn ang="0">
                    <a:pos x="207" y="45"/>
                  </a:cxn>
                  <a:cxn ang="0">
                    <a:pos x="207" y="35"/>
                  </a:cxn>
                  <a:cxn ang="0">
                    <a:pos x="205" y="25"/>
                  </a:cxn>
                  <a:cxn ang="0">
                    <a:pos x="202" y="17"/>
                  </a:cxn>
                  <a:cxn ang="0">
                    <a:pos x="198" y="11"/>
                  </a:cxn>
                  <a:cxn ang="0">
                    <a:pos x="194" y="5"/>
                  </a:cxn>
                  <a:cxn ang="0">
                    <a:pos x="189" y="2"/>
                  </a:cxn>
                  <a:cxn ang="0">
                    <a:pos x="183" y="0"/>
                  </a:cxn>
                  <a:cxn ang="0">
                    <a:pos x="176" y="1"/>
                  </a:cxn>
                  <a:cxn ang="0">
                    <a:pos x="171" y="3"/>
                  </a:cxn>
                  <a:cxn ang="0">
                    <a:pos x="166" y="7"/>
                  </a:cxn>
                  <a:cxn ang="0">
                    <a:pos x="161" y="14"/>
                  </a:cxn>
                  <a:cxn ang="0">
                    <a:pos x="157" y="21"/>
                  </a:cxn>
                  <a:cxn ang="0">
                    <a:pos x="153" y="30"/>
                  </a:cxn>
                  <a:cxn ang="0">
                    <a:pos x="151" y="40"/>
                  </a:cxn>
                  <a:cxn ang="0">
                    <a:pos x="150" y="50"/>
                  </a:cxn>
                  <a:cxn ang="0">
                    <a:pos x="0" y="1885"/>
                  </a:cxn>
                </a:cxnLst>
                <a:rect l="0" t="0" r="r" b="b"/>
                <a:pathLst>
                  <a:path w="207" h="1941">
                    <a:moveTo>
                      <a:pt x="0" y="1885"/>
                    </a:moveTo>
                    <a:lnTo>
                      <a:pt x="0" y="1896"/>
                    </a:lnTo>
                    <a:lnTo>
                      <a:pt x="1" y="1906"/>
                    </a:lnTo>
                    <a:lnTo>
                      <a:pt x="2" y="1916"/>
                    </a:lnTo>
                    <a:lnTo>
                      <a:pt x="5" y="1923"/>
                    </a:lnTo>
                    <a:lnTo>
                      <a:pt x="9" y="1930"/>
                    </a:lnTo>
                    <a:lnTo>
                      <a:pt x="13" y="1935"/>
                    </a:lnTo>
                    <a:lnTo>
                      <a:pt x="19" y="1939"/>
                    </a:lnTo>
                    <a:lnTo>
                      <a:pt x="24" y="1941"/>
                    </a:lnTo>
                    <a:lnTo>
                      <a:pt x="31" y="1940"/>
                    </a:lnTo>
                    <a:lnTo>
                      <a:pt x="36" y="1938"/>
                    </a:lnTo>
                    <a:lnTo>
                      <a:pt x="42" y="1933"/>
                    </a:lnTo>
                    <a:lnTo>
                      <a:pt x="46" y="1927"/>
                    </a:lnTo>
                    <a:lnTo>
                      <a:pt x="50" y="1919"/>
                    </a:lnTo>
                    <a:lnTo>
                      <a:pt x="54" y="1910"/>
                    </a:lnTo>
                    <a:lnTo>
                      <a:pt x="56" y="1900"/>
                    </a:lnTo>
                    <a:lnTo>
                      <a:pt x="58" y="1890"/>
                    </a:lnTo>
                    <a:lnTo>
                      <a:pt x="207" y="56"/>
                    </a:lnTo>
                    <a:lnTo>
                      <a:pt x="207" y="45"/>
                    </a:lnTo>
                    <a:lnTo>
                      <a:pt x="207" y="35"/>
                    </a:lnTo>
                    <a:lnTo>
                      <a:pt x="205" y="25"/>
                    </a:lnTo>
                    <a:lnTo>
                      <a:pt x="202" y="17"/>
                    </a:lnTo>
                    <a:lnTo>
                      <a:pt x="198" y="11"/>
                    </a:lnTo>
                    <a:lnTo>
                      <a:pt x="194" y="5"/>
                    </a:lnTo>
                    <a:lnTo>
                      <a:pt x="189" y="2"/>
                    </a:lnTo>
                    <a:lnTo>
                      <a:pt x="183" y="0"/>
                    </a:lnTo>
                    <a:lnTo>
                      <a:pt x="176" y="1"/>
                    </a:lnTo>
                    <a:lnTo>
                      <a:pt x="171" y="3"/>
                    </a:lnTo>
                    <a:lnTo>
                      <a:pt x="166" y="7"/>
                    </a:lnTo>
                    <a:lnTo>
                      <a:pt x="161" y="14"/>
                    </a:lnTo>
                    <a:lnTo>
                      <a:pt x="157" y="21"/>
                    </a:lnTo>
                    <a:lnTo>
                      <a:pt x="153" y="30"/>
                    </a:lnTo>
                    <a:lnTo>
                      <a:pt x="151" y="40"/>
                    </a:lnTo>
                    <a:lnTo>
                      <a:pt x="150" y="50"/>
                    </a:lnTo>
                    <a:lnTo>
                      <a:pt x="0" y="1885"/>
                    </a:lnTo>
                    <a:close/>
                  </a:path>
                </a:pathLst>
              </a:custGeom>
              <a:solidFill>
                <a:srgbClr val="EECE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7" name="Freeform 465"/>
              <p:cNvSpPr>
                <a:spLocks/>
              </p:cNvSpPr>
              <p:nvPr/>
            </p:nvSpPr>
            <p:spPr bwMode="auto">
              <a:xfrm>
                <a:off x="3540" y="3469"/>
                <a:ext cx="282" cy="126"/>
              </a:xfrm>
              <a:custGeom>
                <a:avLst/>
                <a:gdLst/>
                <a:ahLst/>
                <a:cxnLst>
                  <a:cxn ang="0">
                    <a:pos x="0" y="15"/>
                  </a:cxn>
                  <a:cxn ang="0">
                    <a:pos x="66" y="1131"/>
                  </a:cxn>
                  <a:cxn ang="0">
                    <a:pos x="2471" y="1131"/>
                  </a:cxn>
                  <a:cxn ang="0">
                    <a:pos x="2541" y="0"/>
                  </a:cxn>
                  <a:cxn ang="0">
                    <a:pos x="0" y="15"/>
                  </a:cxn>
                </a:cxnLst>
                <a:rect l="0" t="0" r="r" b="b"/>
                <a:pathLst>
                  <a:path w="2541" h="1131">
                    <a:moveTo>
                      <a:pt x="0" y="15"/>
                    </a:moveTo>
                    <a:lnTo>
                      <a:pt x="66" y="1131"/>
                    </a:lnTo>
                    <a:lnTo>
                      <a:pt x="2471" y="1131"/>
                    </a:lnTo>
                    <a:lnTo>
                      <a:pt x="2541" y="0"/>
                    </a:lnTo>
                    <a:lnTo>
                      <a:pt x="0" y="15"/>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8" name="Freeform 466"/>
              <p:cNvSpPr>
                <a:spLocks/>
              </p:cNvSpPr>
              <p:nvPr/>
            </p:nvSpPr>
            <p:spPr bwMode="auto">
              <a:xfrm>
                <a:off x="3652" y="3466"/>
                <a:ext cx="170" cy="129"/>
              </a:xfrm>
              <a:custGeom>
                <a:avLst/>
                <a:gdLst/>
                <a:ahLst/>
                <a:cxnLst>
                  <a:cxn ang="0">
                    <a:pos x="0" y="52"/>
                  </a:cxn>
                  <a:cxn ang="0">
                    <a:pos x="1175" y="531"/>
                  </a:cxn>
                  <a:cxn ang="0">
                    <a:pos x="1175" y="934"/>
                  </a:cxn>
                  <a:cxn ang="0">
                    <a:pos x="166" y="1148"/>
                  </a:cxn>
                  <a:cxn ang="0">
                    <a:pos x="1467" y="1156"/>
                  </a:cxn>
                  <a:cxn ang="0">
                    <a:pos x="1537" y="0"/>
                  </a:cxn>
                  <a:cxn ang="0">
                    <a:pos x="0" y="52"/>
                  </a:cxn>
                </a:cxnLst>
                <a:rect l="0" t="0" r="r" b="b"/>
                <a:pathLst>
                  <a:path w="1537" h="1156">
                    <a:moveTo>
                      <a:pt x="0" y="52"/>
                    </a:moveTo>
                    <a:lnTo>
                      <a:pt x="1175" y="531"/>
                    </a:lnTo>
                    <a:lnTo>
                      <a:pt x="1175" y="934"/>
                    </a:lnTo>
                    <a:lnTo>
                      <a:pt x="166" y="1148"/>
                    </a:lnTo>
                    <a:lnTo>
                      <a:pt x="1467" y="1156"/>
                    </a:lnTo>
                    <a:lnTo>
                      <a:pt x="1537" y="0"/>
                    </a:lnTo>
                    <a:lnTo>
                      <a:pt x="0" y="52"/>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9" name="Freeform 467"/>
              <p:cNvSpPr>
                <a:spLocks noEditPoints="1"/>
              </p:cNvSpPr>
              <p:nvPr/>
            </p:nvSpPr>
            <p:spPr bwMode="auto">
              <a:xfrm>
                <a:off x="3537" y="3466"/>
                <a:ext cx="288" cy="131"/>
              </a:xfrm>
              <a:custGeom>
                <a:avLst/>
                <a:gdLst/>
                <a:ahLst/>
                <a:cxnLst>
                  <a:cxn ang="0">
                    <a:pos x="0" y="17"/>
                  </a:cxn>
                  <a:cxn ang="0">
                    <a:pos x="2517" y="1179"/>
                  </a:cxn>
                  <a:cxn ang="0">
                    <a:pos x="2565" y="0"/>
                  </a:cxn>
                  <a:cxn ang="0">
                    <a:pos x="2539" y="67"/>
                  </a:cxn>
                  <a:cxn ang="0">
                    <a:pos x="2533" y="162"/>
                  </a:cxn>
                  <a:cxn ang="0">
                    <a:pos x="2523" y="312"/>
                  </a:cxn>
                  <a:cxn ang="0">
                    <a:pos x="2512" y="495"/>
                  </a:cxn>
                  <a:cxn ang="0">
                    <a:pos x="2500" y="690"/>
                  </a:cxn>
                  <a:cxn ang="0">
                    <a:pos x="2489" y="872"/>
                  </a:cxn>
                  <a:cxn ang="0">
                    <a:pos x="2480" y="1021"/>
                  </a:cxn>
                  <a:cxn ang="0">
                    <a:pos x="2474" y="1114"/>
                  </a:cxn>
                  <a:cxn ang="0">
                    <a:pos x="2440" y="1132"/>
                  </a:cxn>
                  <a:cxn ang="0">
                    <a:pos x="2243" y="1132"/>
                  </a:cxn>
                  <a:cxn ang="0">
                    <a:pos x="1916" y="1132"/>
                  </a:cxn>
                  <a:cxn ang="0">
                    <a:pos x="1509" y="1132"/>
                  </a:cxn>
                  <a:cxn ang="0">
                    <a:pos x="1077" y="1132"/>
                  </a:cxn>
                  <a:cxn ang="0">
                    <a:pos x="670" y="1132"/>
                  </a:cxn>
                  <a:cxn ang="0">
                    <a:pos x="342" y="1132"/>
                  </a:cxn>
                  <a:cxn ang="0">
                    <a:pos x="146" y="1132"/>
                  </a:cxn>
                  <a:cxn ang="0">
                    <a:pos x="111" y="1114"/>
                  </a:cxn>
                  <a:cxn ang="0">
                    <a:pos x="105" y="1022"/>
                  </a:cxn>
                  <a:cxn ang="0">
                    <a:pos x="98" y="875"/>
                  </a:cxn>
                  <a:cxn ang="0">
                    <a:pos x="87" y="695"/>
                  </a:cxn>
                  <a:cxn ang="0">
                    <a:pos x="76" y="504"/>
                  </a:cxn>
                  <a:cxn ang="0">
                    <a:pos x="65" y="323"/>
                  </a:cxn>
                  <a:cxn ang="0">
                    <a:pos x="56" y="175"/>
                  </a:cxn>
                  <a:cxn ang="0">
                    <a:pos x="50" y="82"/>
                  </a:cxn>
                  <a:cxn ang="0">
                    <a:pos x="84" y="63"/>
                  </a:cxn>
                  <a:cxn ang="0">
                    <a:pos x="293" y="62"/>
                  </a:cxn>
                  <a:cxn ang="0">
                    <a:pos x="638" y="60"/>
                  </a:cxn>
                  <a:cxn ang="0">
                    <a:pos x="1066" y="56"/>
                  </a:cxn>
                  <a:cxn ang="0">
                    <a:pos x="1522" y="54"/>
                  </a:cxn>
                  <a:cxn ang="0">
                    <a:pos x="1951" y="51"/>
                  </a:cxn>
                  <a:cxn ang="0">
                    <a:pos x="2296" y="49"/>
                  </a:cxn>
                  <a:cxn ang="0">
                    <a:pos x="2505" y="48"/>
                  </a:cxn>
                </a:cxnLst>
                <a:rect l="0" t="0" r="r" b="b"/>
                <a:pathLst>
                  <a:path w="2589" h="1179">
                    <a:moveTo>
                      <a:pt x="2565" y="0"/>
                    </a:moveTo>
                    <a:lnTo>
                      <a:pt x="0" y="17"/>
                    </a:lnTo>
                    <a:lnTo>
                      <a:pt x="69" y="1179"/>
                    </a:lnTo>
                    <a:lnTo>
                      <a:pt x="2517" y="1179"/>
                    </a:lnTo>
                    <a:lnTo>
                      <a:pt x="2589" y="0"/>
                    </a:lnTo>
                    <a:lnTo>
                      <a:pt x="2565" y="0"/>
                    </a:lnTo>
                    <a:close/>
                    <a:moveTo>
                      <a:pt x="2540" y="48"/>
                    </a:moveTo>
                    <a:lnTo>
                      <a:pt x="2539" y="67"/>
                    </a:lnTo>
                    <a:lnTo>
                      <a:pt x="2537" y="106"/>
                    </a:lnTo>
                    <a:lnTo>
                      <a:pt x="2533" y="162"/>
                    </a:lnTo>
                    <a:lnTo>
                      <a:pt x="2529" y="231"/>
                    </a:lnTo>
                    <a:lnTo>
                      <a:pt x="2523" y="312"/>
                    </a:lnTo>
                    <a:lnTo>
                      <a:pt x="2518" y="401"/>
                    </a:lnTo>
                    <a:lnTo>
                      <a:pt x="2512" y="495"/>
                    </a:lnTo>
                    <a:lnTo>
                      <a:pt x="2507" y="592"/>
                    </a:lnTo>
                    <a:lnTo>
                      <a:pt x="2500" y="690"/>
                    </a:lnTo>
                    <a:lnTo>
                      <a:pt x="2495" y="784"/>
                    </a:lnTo>
                    <a:lnTo>
                      <a:pt x="2489" y="872"/>
                    </a:lnTo>
                    <a:lnTo>
                      <a:pt x="2484" y="952"/>
                    </a:lnTo>
                    <a:lnTo>
                      <a:pt x="2480" y="1021"/>
                    </a:lnTo>
                    <a:lnTo>
                      <a:pt x="2476" y="1076"/>
                    </a:lnTo>
                    <a:lnTo>
                      <a:pt x="2474" y="1114"/>
                    </a:lnTo>
                    <a:lnTo>
                      <a:pt x="2473" y="1132"/>
                    </a:lnTo>
                    <a:lnTo>
                      <a:pt x="2440" y="1132"/>
                    </a:lnTo>
                    <a:lnTo>
                      <a:pt x="2361" y="1132"/>
                    </a:lnTo>
                    <a:lnTo>
                      <a:pt x="2243" y="1132"/>
                    </a:lnTo>
                    <a:lnTo>
                      <a:pt x="2092" y="1132"/>
                    </a:lnTo>
                    <a:lnTo>
                      <a:pt x="1916" y="1132"/>
                    </a:lnTo>
                    <a:lnTo>
                      <a:pt x="1718" y="1132"/>
                    </a:lnTo>
                    <a:lnTo>
                      <a:pt x="1509" y="1132"/>
                    </a:lnTo>
                    <a:lnTo>
                      <a:pt x="1293" y="1132"/>
                    </a:lnTo>
                    <a:lnTo>
                      <a:pt x="1077" y="1132"/>
                    </a:lnTo>
                    <a:lnTo>
                      <a:pt x="866" y="1132"/>
                    </a:lnTo>
                    <a:lnTo>
                      <a:pt x="670" y="1132"/>
                    </a:lnTo>
                    <a:lnTo>
                      <a:pt x="493" y="1132"/>
                    </a:lnTo>
                    <a:lnTo>
                      <a:pt x="342" y="1132"/>
                    </a:lnTo>
                    <a:lnTo>
                      <a:pt x="224" y="1132"/>
                    </a:lnTo>
                    <a:lnTo>
                      <a:pt x="146" y="1132"/>
                    </a:lnTo>
                    <a:lnTo>
                      <a:pt x="112" y="1132"/>
                    </a:lnTo>
                    <a:lnTo>
                      <a:pt x="111" y="1114"/>
                    </a:lnTo>
                    <a:lnTo>
                      <a:pt x="108" y="1077"/>
                    </a:lnTo>
                    <a:lnTo>
                      <a:pt x="105" y="1022"/>
                    </a:lnTo>
                    <a:lnTo>
                      <a:pt x="102" y="954"/>
                    </a:lnTo>
                    <a:lnTo>
                      <a:pt x="98" y="875"/>
                    </a:lnTo>
                    <a:lnTo>
                      <a:pt x="92" y="788"/>
                    </a:lnTo>
                    <a:lnTo>
                      <a:pt x="87" y="695"/>
                    </a:lnTo>
                    <a:lnTo>
                      <a:pt x="81" y="600"/>
                    </a:lnTo>
                    <a:lnTo>
                      <a:pt x="76" y="504"/>
                    </a:lnTo>
                    <a:lnTo>
                      <a:pt x="70" y="411"/>
                    </a:lnTo>
                    <a:lnTo>
                      <a:pt x="65" y="323"/>
                    </a:lnTo>
                    <a:lnTo>
                      <a:pt x="60" y="244"/>
                    </a:lnTo>
                    <a:lnTo>
                      <a:pt x="56" y="175"/>
                    </a:lnTo>
                    <a:lnTo>
                      <a:pt x="53" y="120"/>
                    </a:lnTo>
                    <a:lnTo>
                      <a:pt x="50" y="82"/>
                    </a:lnTo>
                    <a:lnTo>
                      <a:pt x="49" y="63"/>
                    </a:lnTo>
                    <a:lnTo>
                      <a:pt x="84" y="63"/>
                    </a:lnTo>
                    <a:lnTo>
                      <a:pt x="168" y="62"/>
                    </a:lnTo>
                    <a:lnTo>
                      <a:pt x="293" y="62"/>
                    </a:lnTo>
                    <a:lnTo>
                      <a:pt x="452" y="61"/>
                    </a:lnTo>
                    <a:lnTo>
                      <a:pt x="638" y="60"/>
                    </a:lnTo>
                    <a:lnTo>
                      <a:pt x="845" y="59"/>
                    </a:lnTo>
                    <a:lnTo>
                      <a:pt x="1066" y="56"/>
                    </a:lnTo>
                    <a:lnTo>
                      <a:pt x="1294" y="55"/>
                    </a:lnTo>
                    <a:lnTo>
                      <a:pt x="1522" y="54"/>
                    </a:lnTo>
                    <a:lnTo>
                      <a:pt x="1744" y="52"/>
                    </a:lnTo>
                    <a:lnTo>
                      <a:pt x="1951" y="51"/>
                    </a:lnTo>
                    <a:lnTo>
                      <a:pt x="2137" y="50"/>
                    </a:lnTo>
                    <a:lnTo>
                      <a:pt x="2296" y="49"/>
                    </a:lnTo>
                    <a:lnTo>
                      <a:pt x="2421" y="49"/>
                    </a:lnTo>
                    <a:lnTo>
                      <a:pt x="2505" y="48"/>
                    </a:lnTo>
                    <a:lnTo>
                      <a:pt x="2540" y="4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0" name="Freeform 468"/>
              <p:cNvSpPr>
                <a:spLocks/>
              </p:cNvSpPr>
              <p:nvPr/>
            </p:nvSpPr>
            <p:spPr bwMode="auto">
              <a:xfrm>
                <a:off x="3510" y="3262"/>
                <a:ext cx="106" cy="225"/>
              </a:xfrm>
              <a:custGeom>
                <a:avLst/>
                <a:gdLst/>
                <a:ahLst/>
                <a:cxnLst>
                  <a:cxn ang="0">
                    <a:pos x="493" y="71"/>
                  </a:cxn>
                  <a:cxn ang="0">
                    <a:pos x="451" y="110"/>
                  </a:cxn>
                  <a:cxn ang="0">
                    <a:pos x="407" y="154"/>
                  </a:cxn>
                  <a:cxn ang="0">
                    <a:pos x="357" y="213"/>
                  </a:cxn>
                  <a:cxn ang="0">
                    <a:pos x="300" y="285"/>
                  </a:cxn>
                  <a:cxn ang="0">
                    <a:pos x="240" y="369"/>
                  </a:cxn>
                  <a:cxn ang="0">
                    <a:pos x="181" y="467"/>
                  </a:cxn>
                  <a:cxn ang="0">
                    <a:pos x="125" y="577"/>
                  </a:cxn>
                  <a:cxn ang="0">
                    <a:pos x="77" y="699"/>
                  </a:cxn>
                  <a:cxn ang="0">
                    <a:pos x="37" y="832"/>
                  </a:cxn>
                  <a:cxn ang="0">
                    <a:pos x="11" y="976"/>
                  </a:cxn>
                  <a:cxn ang="0">
                    <a:pos x="0" y="1131"/>
                  </a:cxn>
                  <a:cxn ang="0">
                    <a:pos x="7" y="1296"/>
                  </a:cxn>
                  <a:cxn ang="0">
                    <a:pos x="35" y="1469"/>
                  </a:cxn>
                  <a:cxn ang="0">
                    <a:pos x="89" y="1652"/>
                  </a:cxn>
                  <a:cxn ang="0">
                    <a:pos x="146" y="1591"/>
                  </a:cxn>
                  <a:cxn ang="0">
                    <a:pos x="184" y="1652"/>
                  </a:cxn>
                  <a:cxn ang="0">
                    <a:pos x="230" y="1716"/>
                  </a:cxn>
                  <a:cxn ang="0">
                    <a:pos x="259" y="1752"/>
                  </a:cxn>
                  <a:cxn ang="0">
                    <a:pos x="293" y="1790"/>
                  </a:cxn>
                  <a:cxn ang="0">
                    <a:pos x="330" y="1828"/>
                  </a:cxn>
                  <a:cxn ang="0">
                    <a:pos x="371" y="1866"/>
                  </a:cxn>
                  <a:cxn ang="0">
                    <a:pos x="416" y="1902"/>
                  </a:cxn>
                  <a:cxn ang="0">
                    <a:pos x="464" y="1936"/>
                  </a:cxn>
                  <a:cxn ang="0">
                    <a:pos x="516" y="1965"/>
                  </a:cxn>
                  <a:cxn ang="0">
                    <a:pos x="570" y="1989"/>
                  </a:cxn>
                  <a:cxn ang="0">
                    <a:pos x="629" y="2008"/>
                  </a:cxn>
                  <a:cxn ang="0">
                    <a:pos x="690" y="2020"/>
                  </a:cxn>
                  <a:cxn ang="0">
                    <a:pos x="687" y="1970"/>
                  </a:cxn>
                  <a:cxn ang="0">
                    <a:pos x="685" y="1917"/>
                  </a:cxn>
                  <a:cxn ang="0">
                    <a:pos x="685" y="1854"/>
                  </a:cxn>
                  <a:cxn ang="0">
                    <a:pos x="689" y="1787"/>
                  </a:cxn>
                  <a:cxn ang="0">
                    <a:pos x="699" y="1724"/>
                  </a:cxn>
                  <a:cxn ang="0">
                    <a:pos x="706" y="1696"/>
                  </a:cxn>
                  <a:cxn ang="0">
                    <a:pos x="716" y="1670"/>
                  </a:cxn>
                  <a:cxn ang="0">
                    <a:pos x="728" y="1649"/>
                  </a:cxn>
                  <a:cxn ang="0">
                    <a:pos x="743" y="1633"/>
                  </a:cxn>
                  <a:cxn ang="0">
                    <a:pos x="761" y="1613"/>
                  </a:cxn>
                  <a:cxn ang="0">
                    <a:pos x="783" y="1580"/>
                  </a:cxn>
                  <a:cxn ang="0">
                    <a:pos x="810" y="1535"/>
                  </a:cxn>
                  <a:cxn ang="0">
                    <a:pos x="837" y="1479"/>
                  </a:cxn>
                  <a:cxn ang="0">
                    <a:pos x="864" y="1412"/>
                  </a:cxn>
                  <a:cxn ang="0">
                    <a:pos x="891" y="1335"/>
                  </a:cxn>
                  <a:cxn ang="0">
                    <a:pos x="915" y="1247"/>
                  </a:cxn>
                  <a:cxn ang="0">
                    <a:pos x="935" y="1151"/>
                  </a:cxn>
                  <a:cxn ang="0">
                    <a:pos x="949" y="1046"/>
                  </a:cxn>
                  <a:cxn ang="0">
                    <a:pos x="956" y="932"/>
                  </a:cxn>
                  <a:cxn ang="0">
                    <a:pos x="954" y="811"/>
                  </a:cxn>
                  <a:cxn ang="0">
                    <a:pos x="944" y="682"/>
                  </a:cxn>
                  <a:cxn ang="0">
                    <a:pos x="921" y="546"/>
                  </a:cxn>
                  <a:cxn ang="0">
                    <a:pos x="887" y="405"/>
                  </a:cxn>
                  <a:cxn ang="0">
                    <a:pos x="838" y="258"/>
                  </a:cxn>
                  <a:cxn ang="0">
                    <a:pos x="773" y="105"/>
                  </a:cxn>
                  <a:cxn ang="0">
                    <a:pos x="502" y="63"/>
                  </a:cxn>
                </a:cxnLst>
                <a:rect l="0" t="0" r="r" b="b"/>
                <a:pathLst>
                  <a:path w="956" h="2020">
                    <a:moveTo>
                      <a:pt x="502" y="63"/>
                    </a:moveTo>
                    <a:lnTo>
                      <a:pt x="493" y="71"/>
                    </a:lnTo>
                    <a:lnTo>
                      <a:pt x="468" y="93"/>
                    </a:lnTo>
                    <a:lnTo>
                      <a:pt x="451" y="110"/>
                    </a:lnTo>
                    <a:lnTo>
                      <a:pt x="430" y="130"/>
                    </a:lnTo>
                    <a:lnTo>
                      <a:pt x="407" y="154"/>
                    </a:lnTo>
                    <a:lnTo>
                      <a:pt x="383" y="182"/>
                    </a:lnTo>
                    <a:lnTo>
                      <a:pt x="357" y="213"/>
                    </a:lnTo>
                    <a:lnTo>
                      <a:pt x="328" y="247"/>
                    </a:lnTo>
                    <a:lnTo>
                      <a:pt x="300" y="285"/>
                    </a:lnTo>
                    <a:lnTo>
                      <a:pt x="270" y="326"/>
                    </a:lnTo>
                    <a:lnTo>
                      <a:pt x="240" y="369"/>
                    </a:lnTo>
                    <a:lnTo>
                      <a:pt x="210" y="417"/>
                    </a:lnTo>
                    <a:lnTo>
                      <a:pt x="181" y="467"/>
                    </a:lnTo>
                    <a:lnTo>
                      <a:pt x="153" y="521"/>
                    </a:lnTo>
                    <a:lnTo>
                      <a:pt x="125" y="577"/>
                    </a:lnTo>
                    <a:lnTo>
                      <a:pt x="100" y="636"/>
                    </a:lnTo>
                    <a:lnTo>
                      <a:pt x="77" y="699"/>
                    </a:lnTo>
                    <a:lnTo>
                      <a:pt x="56" y="765"/>
                    </a:lnTo>
                    <a:lnTo>
                      <a:pt x="37" y="832"/>
                    </a:lnTo>
                    <a:lnTo>
                      <a:pt x="22" y="903"/>
                    </a:lnTo>
                    <a:lnTo>
                      <a:pt x="11" y="976"/>
                    </a:lnTo>
                    <a:lnTo>
                      <a:pt x="3" y="1052"/>
                    </a:lnTo>
                    <a:lnTo>
                      <a:pt x="0" y="1131"/>
                    </a:lnTo>
                    <a:lnTo>
                      <a:pt x="1" y="1211"/>
                    </a:lnTo>
                    <a:lnTo>
                      <a:pt x="7" y="1296"/>
                    </a:lnTo>
                    <a:lnTo>
                      <a:pt x="19" y="1381"/>
                    </a:lnTo>
                    <a:lnTo>
                      <a:pt x="35" y="1469"/>
                    </a:lnTo>
                    <a:lnTo>
                      <a:pt x="59" y="1560"/>
                    </a:lnTo>
                    <a:lnTo>
                      <a:pt x="89" y="1652"/>
                    </a:lnTo>
                    <a:lnTo>
                      <a:pt x="125" y="1748"/>
                    </a:lnTo>
                    <a:lnTo>
                      <a:pt x="146" y="1591"/>
                    </a:lnTo>
                    <a:lnTo>
                      <a:pt x="156" y="1607"/>
                    </a:lnTo>
                    <a:lnTo>
                      <a:pt x="184" y="1652"/>
                    </a:lnTo>
                    <a:lnTo>
                      <a:pt x="205" y="1682"/>
                    </a:lnTo>
                    <a:lnTo>
                      <a:pt x="230" y="1716"/>
                    </a:lnTo>
                    <a:lnTo>
                      <a:pt x="244" y="1734"/>
                    </a:lnTo>
                    <a:lnTo>
                      <a:pt x="259" y="1752"/>
                    </a:lnTo>
                    <a:lnTo>
                      <a:pt x="275" y="1771"/>
                    </a:lnTo>
                    <a:lnTo>
                      <a:pt x="293" y="1790"/>
                    </a:lnTo>
                    <a:lnTo>
                      <a:pt x="311" y="1809"/>
                    </a:lnTo>
                    <a:lnTo>
                      <a:pt x="330" y="1828"/>
                    </a:lnTo>
                    <a:lnTo>
                      <a:pt x="350" y="1847"/>
                    </a:lnTo>
                    <a:lnTo>
                      <a:pt x="371" y="1866"/>
                    </a:lnTo>
                    <a:lnTo>
                      <a:pt x="393" y="1884"/>
                    </a:lnTo>
                    <a:lnTo>
                      <a:pt x="416" y="1902"/>
                    </a:lnTo>
                    <a:lnTo>
                      <a:pt x="439" y="1919"/>
                    </a:lnTo>
                    <a:lnTo>
                      <a:pt x="464" y="1936"/>
                    </a:lnTo>
                    <a:lnTo>
                      <a:pt x="489" y="1951"/>
                    </a:lnTo>
                    <a:lnTo>
                      <a:pt x="516" y="1965"/>
                    </a:lnTo>
                    <a:lnTo>
                      <a:pt x="543" y="1978"/>
                    </a:lnTo>
                    <a:lnTo>
                      <a:pt x="570" y="1989"/>
                    </a:lnTo>
                    <a:lnTo>
                      <a:pt x="599" y="2000"/>
                    </a:lnTo>
                    <a:lnTo>
                      <a:pt x="629" y="2008"/>
                    </a:lnTo>
                    <a:lnTo>
                      <a:pt x="659" y="2016"/>
                    </a:lnTo>
                    <a:lnTo>
                      <a:pt x="690" y="2020"/>
                    </a:lnTo>
                    <a:lnTo>
                      <a:pt x="689" y="2007"/>
                    </a:lnTo>
                    <a:lnTo>
                      <a:pt x="687" y="1970"/>
                    </a:lnTo>
                    <a:lnTo>
                      <a:pt x="686" y="1945"/>
                    </a:lnTo>
                    <a:lnTo>
                      <a:pt x="685" y="1917"/>
                    </a:lnTo>
                    <a:lnTo>
                      <a:pt x="685" y="1886"/>
                    </a:lnTo>
                    <a:lnTo>
                      <a:pt x="685" y="1854"/>
                    </a:lnTo>
                    <a:lnTo>
                      <a:pt x="687" y="1820"/>
                    </a:lnTo>
                    <a:lnTo>
                      <a:pt x="689" y="1787"/>
                    </a:lnTo>
                    <a:lnTo>
                      <a:pt x="693" y="1756"/>
                    </a:lnTo>
                    <a:lnTo>
                      <a:pt x="699" y="1724"/>
                    </a:lnTo>
                    <a:lnTo>
                      <a:pt x="702" y="1709"/>
                    </a:lnTo>
                    <a:lnTo>
                      <a:pt x="706" y="1696"/>
                    </a:lnTo>
                    <a:lnTo>
                      <a:pt x="711" y="1683"/>
                    </a:lnTo>
                    <a:lnTo>
                      <a:pt x="716" y="1670"/>
                    </a:lnTo>
                    <a:lnTo>
                      <a:pt x="722" y="1659"/>
                    </a:lnTo>
                    <a:lnTo>
                      <a:pt x="728" y="1649"/>
                    </a:lnTo>
                    <a:lnTo>
                      <a:pt x="735" y="1640"/>
                    </a:lnTo>
                    <a:lnTo>
                      <a:pt x="743" y="1633"/>
                    </a:lnTo>
                    <a:lnTo>
                      <a:pt x="751" y="1624"/>
                    </a:lnTo>
                    <a:lnTo>
                      <a:pt x="761" y="1613"/>
                    </a:lnTo>
                    <a:lnTo>
                      <a:pt x="772" y="1598"/>
                    </a:lnTo>
                    <a:lnTo>
                      <a:pt x="783" y="1580"/>
                    </a:lnTo>
                    <a:lnTo>
                      <a:pt x="796" y="1559"/>
                    </a:lnTo>
                    <a:lnTo>
                      <a:pt x="810" y="1535"/>
                    </a:lnTo>
                    <a:lnTo>
                      <a:pt x="823" y="1509"/>
                    </a:lnTo>
                    <a:lnTo>
                      <a:pt x="837" y="1479"/>
                    </a:lnTo>
                    <a:lnTo>
                      <a:pt x="851" y="1447"/>
                    </a:lnTo>
                    <a:lnTo>
                      <a:pt x="864" y="1412"/>
                    </a:lnTo>
                    <a:lnTo>
                      <a:pt x="879" y="1375"/>
                    </a:lnTo>
                    <a:lnTo>
                      <a:pt x="891" y="1335"/>
                    </a:lnTo>
                    <a:lnTo>
                      <a:pt x="904" y="1292"/>
                    </a:lnTo>
                    <a:lnTo>
                      <a:pt x="915" y="1247"/>
                    </a:lnTo>
                    <a:lnTo>
                      <a:pt x="926" y="1201"/>
                    </a:lnTo>
                    <a:lnTo>
                      <a:pt x="935" y="1151"/>
                    </a:lnTo>
                    <a:lnTo>
                      <a:pt x="942" y="1099"/>
                    </a:lnTo>
                    <a:lnTo>
                      <a:pt x="949" y="1046"/>
                    </a:lnTo>
                    <a:lnTo>
                      <a:pt x="953" y="991"/>
                    </a:lnTo>
                    <a:lnTo>
                      <a:pt x="956" y="932"/>
                    </a:lnTo>
                    <a:lnTo>
                      <a:pt x="956" y="872"/>
                    </a:lnTo>
                    <a:lnTo>
                      <a:pt x="954" y="811"/>
                    </a:lnTo>
                    <a:lnTo>
                      <a:pt x="951" y="747"/>
                    </a:lnTo>
                    <a:lnTo>
                      <a:pt x="944" y="682"/>
                    </a:lnTo>
                    <a:lnTo>
                      <a:pt x="935" y="615"/>
                    </a:lnTo>
                    <a:lnTo>
                      <a:pt x="921" y="546"/>
                    </a:lnTo>
                    <a:lnTo>
                      <a:pt x="906" y="476"/>
                    </a:lnTo>
                    <a:lnTo>
                      <a:pt x="887" y="405"/>
                    </a:lnTo>
                    <a:lnTo>
                      <a:pt x="864" y="332"/>
                    </a:lnTo>
                    <a:lnTo>
                      <a:pt x="838" y="258"/>
                    </a:lnTo>
                    <a:lnTo>
                      <a:pt x="808" y="182"/>
                    </a:lnTo>
                    <a:lnTo>
                      <a:pt x="773" y="105"/>
                    </a:lnTo>
                    <a:lnTo>
                      <a:pt x="565" y="0"/>
                    </a:lnTo>
                    <a:lnTo>
                      <a:pt x="502" y="63"/>
                    </a:lnTo>
                    <a:close/>
                  </a:path>
                </a:pathLst>
              </a:custGeom>
              <a:solidFill>
                <a:srgbClr val="AC7A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1" name="Freeform 469"/>
              <p:cNvSpPr>
                <a:spLocks/>
              </p:cNvSpPr>
              <p:nvPr/>
            </p:nvSpPr>
            <p:spPr bwMode="auto">
              <a:xfrm>
                <a:off x="3509" y="3342"/>
                <a:ext cx="78" cy="144"/>
              </a:xfrm>
              <a:custGeom>
                <a:avLst/>
                <a:gdLst/>
                <a:ahLst/>
                <a:cxnLst>
                  <a:cxn ang="0">
                    <a:pos x="38" y="93"/>
                  </a:cxn>
                  <a:cxn ang="0">
                    <a:pos x="10" y="232"/>
                  </a:cxn>
                  <a:cxn ang="0">
                    <a:pos x="0" y="369"/>
                  </a:cxn>
                  <a:cxn ang="0">
                    <a:pos x="3" y="502"/>
                  </a:cxn>
                  <a:cxn ang="0">
                    <a:pos x="16" y="626"/>
                  </a:cxn>
                  <a:cxn ang="0">
                    <a:pos x="37" y="740"/>
                  </a:cxn>
                  <a:cxn ang="0">
                    <a:pos x="62" y="839"/>
                  </a:cxn>
                  <a:cxn ang="0">
                    <a:pos x="109" y="985"/>
                  </a:cxn>
                  <a:cxn ang="0">
                    <a:pos x="131" y="1039"/>
                  </a:cxn>
                  <a:cxn ang="0">
                    <a:pos x="195" y="933"/>
                  </a:cxn>
                  <a:cxn ang="0">
                    <a:pos x="259" y="1020"/>
                  </a:cxn>
                  <a:cxn ang="0">
                    <a:pos x="325" y="1092"/>
                  </a:cxn>
                  <a:cxn ang="0">
                    <a:pos x="393" y="1152"/>
                  </a:cxn>
                  <a:cxn ang="0">
                    <a:pos x="460" y="1198"/>
                  </a:cxn>
                  <a:cxn ang="0">
                    <a:pos x="524" y="1233"/>
                  </a:cxn>
                  <a:cxn ang="0">
                    <a:pos x="581" y="1259"/>
                  </a:cxn>
                  <a:cxn ang="0">
                    <a:pos x="684" y="1292"/>
                  </a:cxn>
                  <a:cxn ang="0">
                    <a:pos x="685" y="1290"/>
                  </a:cxn>
                  <a:cxn ang="0">
                    <a:pos x="669" y="1277"/>
                  </a:cxn>
                  <a:cxn ang="0">
                    <a:pos x="656" y="1253"/>
                  </a:cxn>
                  <a:cxn ang="0">
                    <a:pos x="646" y="1220"/>
                  </a:cxn>
                  <a:cxn ang="0">
                    <a:pos x="637" y="1146"/>
                  </a:cxn>
                  <a:cxn ang="0">
                    <a:pos x="638" y="1029"/>
                  </a:cxn>
                  <a:cxn ang="0">
                    <a:pos x="652" y="881"/>
                  </a:cxn>
                  <a:cxn ang="0">
                    <a:pos x="670" y="738"/>
                  </a:cxn>
                  <a:cxn ang="0">
                    <a:pos x="669" y="653"/>
                  </a:cxn>
                  <a:cxn ang="0">
                    <a:pos x="651" y="574"/>
                  </a:cxn>
                  <a:cxn ang="0">
                    <a:pos x="624" y="503"/>
                  </a:cxn>
                  <a:cxn ang="0">
                    <a:pos x="587" y="437"/>
                  </a:cxn>
                  <a:cxn ang="0">
                    <a:pos x="546" y="380"/>
                  </a:cxn>
                  <a:cxn ang="0">
                    <a:pos x="464" y="291"/>
                  </a:cxn>
                  <a:cxn ang="0">
                    <a:pos x="390" y="231"/>
                  </a:cxn>
                  <a:cxn ang="0">
                    <a:pos x="391" y="279"/>
                  </a:cxn>
                  <a:cxn ang="0">
                    <a:pos x="398" y="326"/>
                  </a:cxn>
                  <a:cxn ang="0">
                    <a:pos x="414" y="388"/>
                  </a:cxn>
                  <a:cxn ang="0">
                    <a:pos x="449" y="472"/>
                  </a:cxn>
                  <a:cxn ang="0">
                    <a:pos x="486" y="539"/>
                  </a:cxn>
                  <a:cxn ang="0">
                    <a:pos x="517" y="589"/>
                  </a:cxn>
                  <a:cxn ang="0">
                    <a:pos x="442" y="588"/>
                  </a:cxn>
                  <a:cxn ang="0">
                    <a:pos x="376" y="569"/>
                  </a:cxn>
                  <a:cxn ang="0">
                    <a:pos x="319" y="535"/>
                  </a:cxn>
                  <a:cxn ang="0">
                    <a:pos x="272" y="491"/>
                  </a:cxn>
                  <a:cxn ang="0">
                    <a:pos x="233" y="441"/>
                  </a:cxn>
                  <a:cxn ang="0">
                    <a:pos x="202" y="388"/>
                  </a:cxn>
                  <a:cxn ang="0">
                    <a:pos x="171" y="321"/>
                  </a:cxn>
                  <a:cxn ang="0">
                    <a:pos x="142" y="231"/>
                  </a:cxn>
                  <a:cxn ang="0">
                    <a:pos x="125" y="300"/>
                  </a:cxn>
                  <a:cxn ang="0">
                    <a:pos x="114" y="383"/>
                  </a:cxn>
                  <a:cxn ang="0">
                    <a:pos x="108" y="493"/>
                  </a:cxn>
                  <a:cxn ang="0">
                    <a:pos x="108" y="578"/>
                  </a:cxn>
                  <a:cxn ang="0">
                    <a:pos x="90" y="534"/>
                  </a:cxn>
                  <a:cxn ang="0">
                    <a:pos x="77" y="480"/>
                  </a:cxn>
                  <a:cxn ang="0">
                    <a:pos x="67" y="398"/>
                  </a:cxn>
                  <a:cxn ang="0">
                    <a:pos x="63" y="266"/>
                  </a:cxn>
                  <a:cxn ang="0">
                    <a:pos x="68" y="149"/>
                  </a:cxn>
                  <a:cxn ang="0">
                    <a:pos x="75" y="54"/>
                  </a:cxn>
                </a:cxnLst>
                <a:rect l="0" t="0" r="r" b="b"/>
                <a:pathLst>
                  <a:path w="699" h="1294">
                    <a:moveTo>
                      <a:pt x="68" y="0"/>
                    </a:moveTo>
                    <a:lnTo>
                      <a:pt x="51" y="47"/>
                    </a:lnTo>
                    <a:lnTo>
                      <a:pt x="38" y="93"/>
                    </a:lnTo>
                    <a:lnTo>
                      <a:pt x="26" y="140"/>
                    </a:lnTo>
                    <a:lnTo>
                      <a:pt x="17" y="186"/>
                    </a:lnTo>
                    <a:lnTo>
                      <a:pt x="10" y="232"/>
                    </a:lnTo>
                    <a:lnTo>
                      <a:pt x="5" y="278"/>
                    </a:lnTo>
                    <a:lnTo>
                      <a:pt x="1" y="324"/>
                    </a:lnTo>
                    <a:lnTo>
                      <a:pt x="0" y="369"/>
                    </a:lnTo>
                    <a:lnTo>
                      <a:pt x="0" y="414"/>
                    </a:lnTo>
                    <a:lnTo>
                      <a:pt x="1" y="458"/>
                    </a:lnTo>
                    <a:lnTo>
                      <a:pt x="3" y="502"/>
                    </a:lnTo>
                    <a:lnTo>
                      <a:pt x="6" y="545"/>
                    </a:lnTo>
                    <a:lnTo>
                      <a:pt x="11" y="587"/>
                    </a:lnTo>
                    <a:lnTo>
                      <a:pt x="16" y="626"/>
                    </a:lnTo>
                    <a:lnTo>
                      <a:pt x="23" y="666"/>
                    </a:lnTo>
                    <a:lnTo>
                      <a:pt x="30" y="703"/>
                    </a:lnTo>
                    <a:lnTo>
                      <a:pt x="37" y="740"/>
                    </a:lnTo>
                    <a:lnTo>
                      <a:pt x="46" y="775"/>
                    </a:lnTo>
                    <a:lnTo>
                      <a:pt x="54" y="808"/>
                    </a:lnTo>
                    <a:lnTo>
                      <a:pt x="62" y="839"/>
                    </a:lnTo>
                    <a:lnTo>
                      <a:pt x="79" y="897"/>
                    </a:lnTo>
                    <a:lnTo>
                      <a:pt x="95" y="945"/>
                    </a:lnTo>
                    <a:lnTo>
                      <a:pt x="109" y="985"/>
                    </a:lnTo>
                    <a:lnTo>
                      <a:pt x="120" y="1015"/>
                    </a:lnTo>
                    <a:lnTo>
                      <a:pt x="128" y="1032"/>
                    </a:lnTo>
                    <a:lnTo>
                      <a:pt x="131" y="1039"/>
                    </a:lnTo>
                    <a:lnTo>
                      <a:pt x="156" y="865"/>
                    </a:lnTo>
                    <a:lnTo>
                      <a:pt x="174" y="900"/>
                    </a:lnTo>
                    <a:lnTo>
                      <a:pt x="195" y="933"/>
                    </a:lnTo>
                    <a:lnTo>
                      <a:pt x="216" y="964"/>
                    </a:lnTo>
                    <a:lnTo>
                      <a:pt x="237" y="993"/>
                    </a:lnTo>
                    <a:lnTo>
                      <a:pt x="259" y="1020"/>
                    </a:lnTo>
                    <a:lnTo>
                      <a:pt x="281" y="1046"/>
                    </a:lnTo>
                    <a:lnTo>
                      <a:pt x="304" y="1070"/>
                    </a:lnTo>
                    <a:lnTo>
                      <a:pt x="325" y="1092"/>
                    </a:lnTo>
                    <a:lnTo>
                      <a:pt x="349" y="1114"/>
                    </a:lnTo>
                    <a:lnTo>
                      <a:pt x="372" y="1133"/>
                    </a:lnTo>
                    <a:lnTo>
                      <a:pt x="393" y="1152"/>
                    </a:lnTo>
                    <a:lnTo>
                      <a:pt x="417" y="1168"/>
                    </a:lnTo>
                    <a:lnTo>
                      <a:pt x="438" y="1184"/>
                    </a:lnTo>
                    <a:lnTo>
                      <a:pt x="460" y="1198"/>
                    </a:lnTo>
                    <a:lnTo>
                      <a:pt x="482" y="1211"/>
                    </a:lnTo>
                    <a:lnTo>
                      <a:pt x="503" y="1223"/>
                    </a:lnTo>
                    <a:lnTo>
                      <a:pt x="524" y="1233"/>
                    </a:lnTo>
                    <a:lnTo>
                      <a:pt x="544" y="1243"/>
                    </a:lnTo>
                    <a:lnTo>
                      <a:pt x="562" y="1252"/>
                    </a:lnTo>
                    <a:lnTo>
                      <a:pt x="581" y="1259"/>
                    </a:lnTo>
                    <a:lnTo>
                      <a:pt x="614" y="1271"/>
                    </a:lnTo>
                    <a:lnTo>
                      <a:pt x="642" y="1281"/>
                    </a:lnTo>
                    <a:lnTo>
                      <a:pt x="684" y="1292"/>
                    </a:lnTo>
                    <a:lnTo>
                      <a:pt x="699" y="1294"/>
                    </a:lnTo>
                    <a:lnTo>
                      <a:pt x="692" y="1293"/>
                    </a:lnTo>
                    <a:lnTo>
                      <a:pt x="685" y="1290"/>
                    </a:lnTo>
                    <a:lnTo>
                      <a:pt x="680" y="1287"/>
                    </a:lnTo>
                    <a:lnTo>
                      <a:pt x="674" y="1282"/>
                    </a:lnTo>
                    <a:lnTo>
                      <a:pt x="669" y="1277"/>
                    </a:lnTo>
                    <a:lnTo>
                      <a:pt x="663" y="1269"/>
                    </a:lnTo>
                    <a:lnTo>
                      <a:pt x="659" y="1261"/>
                    </a:lnTo>
                    <a:lnTo>
                      <a:pt x="656" y="1253"/>
                    </a:lnTo>
                    <a:lnTo>
                      <a:pt x="651" y="1243"/>
                    </a:lnTo>
                    <a:lnTo>
                      <a:pt x="648" y="1232"/>
                    </a:lnTo>
                    <a:lnTo>
                      <a:pt x="646" y="1220"/>
                    </a:lnTo>
                    <a:lnTo>
                      <a:pt x="642" y="1208"/>
                    </a:lnTo>
                    <a:lnTo>
                      <a:pt x="639" y="1179"/>
                    </a:lnTo>
                    <a:lnTo>
                      <a:pt x="637" y="1146"/>
                    </a:lnTo>
                    <a:lnTo>
                      <a:pt x="636" y="1110"/>
                    </a:lnTo>
                    <a:lnTo>
                      <a:pt x="637" y="1072"/>
                    </a:lnTo>
                    <a:lnTo>
                      <a:pt x="638" y="1029"/>
                    </a:lnTo>
                    <a:lnTo>
                      <a:pt x="641" y="983"/>
                    </a:lnTo>
                    <a:lnTo>
                      <a:pt x="646" y="933"/>
                    </a:lnTo>
                    <a:lnTo>
                      <a:pt x="652" y="881"/>
                    </a:lnTo>
                    <a:lnTo>
                      <a:pt x="659" y="826"/>
                    </a:lnTo>
                    <a:lnTo>
                      <a:pt x="667" y="768"/>
                    </a:lnTo>
                    <a:lnTo>
                      <a:pt x="670" y="738"/>
                    </a:lnTo>
                    <a:lnTo>
                      <a:pt x="672" y="709"/>
                    </a:lnTo>
                    <a:lnTo>
                      <a:pt x="671" y="681"/>
                    </a:lnTo>
                    <a:lnTo>
                      <a:pt x="669" y="653"/>
                    </a:lnTo>
                    <a:lnTo>
                      <a:pt x="664" y="627"/>
                    </a:lnTo>
                    <a:lnTo>
                      <a:pt x="659" y="601"/>
                    </a:lnTo>
                    <a:lnTo>
                      <a:pt x="651" y="574"/>
                    </a:lnTo>
                    <a:lnTo>
                      <a:pt x="644" y="550"/>
                    </a:lnTo>
                    <a:lnTo>
                      <a:pt x="634" y="526"/>
                    </a:lnTo>
                    <a:lnTo>
                      <a:pt x="624" y="503"/>
                    </a:lnTo>
                    <a:lnTo>
                      <a:pt x="612" y="480"/>
                    </a:lnTo>
                    <a:lnTo>
                      <a:pt x="600" y="458"/>
                    </a:lnTo>
                    <a:lnTo>
                      <a:pt x="587" y="437"/>
                    </a:lnTo>
                    <a:lnTo>
                      <a:pt x="573" y="417"/>
                    </a:lnTo>
                    <a:lnTo>
                      <a:pt x="560" y="399"/>
                    </a:lnTo>
                    <a:lnTo>
                      <a:pt x="546" y="380"/>
                    </a:lnTo>
                    <a:lnTo>
                      <a:pt x="517" y="347"/>
                    </a:lnTo>
                    <a:lnTo>
                      <a:pt x="490" y="318"/>
                    </a:lnTo>
                    <a:lnTo>
                      <a:pt x="464" y="291"/>
                    </a:lnTo>
                    <a:lnTo>
                      <a:pt x="440" y="270"/>
                    </a:lnTo>
                    <a:lnTo>
                      <a:pt x="404" y="241"/>
                    </a:lnTo>
                    <a:lnTo>
                      <a:pt x="390" y="231"/>
                    </a:lnTo>
                    <a:lnTo>
                      <a:pt x="390" y="247"/>
                    </a:lnTo>
                    <a:lnTo>
                      <a:pt x="390" y="263"/>
                    </a:lnTo>
                    <a:lnTo>
                      <a:pt x="391" y="279"/>
                    </a:lnTo>
                    <a:lnTo>
                      <a:pt x="392" y="295"/>
                    </a:lnTo>
                    <a:lnTo>
                      <a:pt x="395" y="311"/>
                    </a:lnTo>
                    <a:lnTo>
                      <a:pt x="398" y="326"/>
                    </a:lnTo>
                    <a:lnTo>
                      <a:pt x="401" y="342"/>
                    </a:lnTo>
                    <a:lnTo>
                      <a:pt x="406" y="357"/>
                    </a:lnTo>
                    <a:lnTo>
                      <a:pt x="414" y="388"/>
                    </a:lnTo>
                    <a:lnTo>
                      <a:pt x="425" y="417"/>
                    </a:lnTo>
                    <a:lnTo>
                      <a:pt x="437" y="446"/>
                    </a:lnTo>
                    <a:lnTo>
                      <a:pt x="449" y="472"/>
                    </a:lnTo>
                    <a:lnTo>
                      <a:pt x="461" y="498"/>
                    </a:lnTo>
                    <a:lnTo>
                      <a:pt x="474" y="520"/>
                    </a:lnTo>
                    <a:lnTo>
                      <a:pt x="486" y="539"/>
                    </a:lnTo>
                    <a:lnTo>
                      <a:pt x="495" y="557"/>
                    </a:lnTo>
                    <a:lnTo>
                      <a:pt x="511" y="580"/>
                    </a:lnTo>
                    <a:lnTo>
                      <a:pt x="517" y="589"/>
                    </a:lnTo>
                    <a:lnTo>
                      <a:pt x="491" y="591"/>
                    </a:lnTo>
                    <a:lnTo>
                      <a:pt x="466" y="591"/>
                    </a:lnTo>
                    <a:lnTo>
                      <a:pt x="442" y="588"/>
                    </a:lnTo>
                    <a:lnTo>
                      <a:pt x="419" y="583"/>
                    </a:lnTo>
                    <a:lnTo>
                      <a:pt x="397" y="577"/>
                    </a:lnTo>
                    <a:lnTo>
                      <a:pt x="376" y="569"/>
                    </a:lnTo>
                    <a:lnTo>
                      <a:pt x="356" y="559"/>
                    </a:lnTo>
                    <a:lnTo>
                      <a:pt x="336" y="547"/>
                    </a:lnTo>
                    <a:lnTo>
                      <a:pt x="319" y="535"/>
                    </a:lnTo>
                    <a:lnTo>
                      <a:pt x="302" y="521"/>
                    </a:lnTo>
                    <a:lnTo>
                      <a:pt x="287" y="506"/>
                    </a:lnTo>
                    <a:lnTo>
                      <a:pt x="272" y="491"/>
                    </a:lnTo>
                    <a:lnTo>
                      <a:pt x="258" y="475"/>
                    </a:lnTo>
                    <a:lnTo>
                      <a:pt x="245" y="458"/>
                    </a:lnTo>
                    <a:lnTo>
                      <a:pt x="233" y="441"/>
                    </a:lnTo>
                    <a:lnTo>
                      <a:pt x="221" y="423"/>
                    </a:lnTo>
                    <a:lnTo>
                      <a:pt x="211" y="405"/>
                    </a:lnTo>
                    <a:lnTo>
                      <a:pt x="202" y="388"/>
                    </a:lnTo>
                    <a:lnTo>
                      <a:pt x="193" y="370"/>
                    </a:lnTo>
                    <a:lnTo>
                      <a:pt x="185" y="354"/>
                    </a:lnTo>
                    <a:lnTo>
                      <a:pt x="171" y="321"/>
                    </a:lnTo>
                    <a:lnTo>
                      <a:pt x="161" y="292"/>
                    </a:lnTo>
                    <a:lnTo>
                      <a:pt x="147" y="248"/>
                    </a:lnTo>
                    <a:lnTo>
                      <a:pt x="142" y="231"/>
                    </a:lnTo>
                    <a:lnTo>
                      <a:pt x="136" y="252"/>
                    </a:lnTo>
                    <a:lnTo>
                      <a:pt x="129" y="274"/>
                    </a:lnTo>
                    <a:lnTo>
                      <a:pt x="125" y="300"/>
                    </a:lnTo>
                    <a:lnTo>
                      <a:pt x="120" y="326"/>
                    </a:lnTo>
                    <a:lnTo>
                      <a:pt x="117" y="355"/>
                    </a:lnTo>
                    <a:lnTo>
                      <a:pt x="114" y="383"/>
                    </a:lnTo>
                    <a:lnTo>
                      <a:pt x="112" y="413"/>
                    </a:lnTo>
                    <a:lnTo>
                      <a:pt x="111" y="441"/>
                    </a:lnTo>
                    <a:lnTo>
                      <a:pt x="108" y="493"/>
                    </a:lnTo>
                    <a:lnTo>
                      <a:pt x="107" y="537"/>
                    </a:lnTo>
                    <a:lnTo>
                      <a:pt x="108" y="567"/>
                    </a:lnTo>
                    <a:lnTo>
                      <a:pt x="108" y="578"/>
                    </a:lnTo>
                    <a:lnTo>
                      <a:pt x="102" y="565"/>
                    </a:lnTo>
                    <a:lnTo>
                      <a:pt x="95" y="549"/>
                    </a:lnTo>
                    <a:lnTo>
                      <a:pt x="90" y="534"/>
                    </a:lnTo>
                    <a:lnTo>
                      <a:pt x="85" y="516"/>
                    </a:lnTo>
                    <a:lnTo>
                      <a:pt x="81" y="499"/>
                    </a:lnTo>
                    <a:lnTo>
                      <a:pt x="77" y="480"/>
                    </a:lnTo>
                    <a:lnTo>
                      <a:pt x="74" y="460"/>
                    </a:lnTo>
                    <a:lnTo>
                      <a:pt x="71" y="439"/>
                    </a:lnTo>
                    <a:lnTo>
                      <a:pt x="67" y="398"/>
                    </a:lnTo>
                    <a:lnTo>
                      <a:pt x="64" y="354"/>
                    </a:lnTo>
                    <a:lnTo>
                      <a:pt x="63" y="310"/>
                    </a:lnTo>
                    <a:lnTo>
                      <a:pt x="63" y="266"/>
                    </a:lnTo>
                    <a:lnTo>
                      <a:pt x="64" y="224"/>
                    </a:lnTo>
                    <a:lnTo>
                      <a:pt x="66" y="185"/>
                    </a:lnTo>
                    <a:lnTo>
                      <a:pt x="68" y="149"/>
                    </a:lnTo>
                    <a:lnTo>
                      <a:pt x="70" y="118"/>
                    </a:lnTo>
                    <a:lnTo>
                      <a:pt x="73" y="72"/>
                    </a:lnTo>
                    <a:lnTo>
                      <a:pt x="75" y="54"/>
                    </a:lnTo>
                    <a:lnTo>
                      <a:pt x="68" y="0"/>
                    </a:lnTo>
                    <a:close/>
                  </a:path>
                </a:pathLst>
              </a:custGeom>
              <a:solidFill>
                <a:srgbClr val="9362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2" name="Freeform 470"/>
              <p:cNvSpPr>
                <a:spLocks noEditPoints="1"/>
              </p:cNvSpPr>
              <p:nvPr/>
            </p:nvSpPr>
            <p:spPr bwMode="auto">
              <a:xfrm>
                <a:off x="3507" y="3259"/>
                <a:ext cx="112" cy="231"/>
              </a:xfrm>
              <a:custGeom>
                <a:avLst/>
                <a:gdLst/>
                <a:ahLst/>
                <a:cxnLst>
                  <a:cxn ang="0">
                    <a:pos x="509" y="75"/>
                  </a:cxn>
                  <a:cxn ang="0">
                    <a:pos x="404" y="180"/>
                  </a:cxn>
                  <a:cxn ang="0">
                    <a:pos x="295" y="314"/>
                  </a:cxn>
                  <a:cxn ang="0">
                    <a:pos x="179" y="497"/>
                  </a:cxn>
                  <a:cxn ang="0">
                    <a:pos x="77" y="728"/>
                  </a:cxn>
                  <a:cxn ang="0">
                    <a:pos x="12" y="1002"/>
                  </a:cxn>
                  <a:cxn ang="0">
                    <a:pos x="2" y="1254"/>
                  </a:cxn>
                  <a:cxn ang="0">
                    <a:pos x="22" y="1436"/>
                  </a:cxn>
                  <a:cxn ang="0">
                    <a:pos x="69" y="1627"/>
                  </a:cxn>
                  <a:cxn ang="0">
                    <a:pos x="160" y="1865"/>
                  </a:cxn>
                  <a:cxn ang="0">
                    <a:pos x="173" y="1764"/>
                  </a:cxn>
                  <a:cxn ang="0">
                    <a:pos x="216" y="1734"/>
                  </a:cxn>
                  <a:cxn ang="0">
                    <a:pos x="341" y="1879"/>
                  </a:cxn>
                  <a:cxn ang="0">
                    <a:pos x="444" y="1965"/>
                  </a:cxn>
                  <a:cxn ang="0">
                    <a:pos x="546" y="2024"/>
                  </a:cxn>
                  <a:cxn ang="0">
                    <a:pos x="660" y="2063"/>
                  </a:cxn>
                  <a:cxn ang="0">
                    <a:pos x="733" y="2000"/>
                  </a:cxn>
                  <a:cxn ang="0">
                    <a:pos x="734" y="1837"/>
                  </a:cxn>
                  <a:cxn ang="0">
                    <a:pos x="756" y="1721"/>
                  </a:cxn>
                  <a:cxn ang="0">
                    <a:pos x="781" y="1679"/>
                  </a:cxn>
                  <a:cxn ang="0">
                    <a:pos x="830" y="1611"/>
                  </a:cxn>
                  <a:cxn ang="0">
                    <a:pos x="901" y="1466"/>
                  </a:cxn>
                  <a:cxn ang="0">
                    <a:pos x="966" y="1254"/>
                  </a:cxn>
                  <a:cxn ang="0">
                    <a:pos x="1003" y="981"/>
                  </a:cxn>
                  <a:cxn ang="0">
                    <a:pos x="983" y="655"/>
                  </a:cxn>
                  <a:cxn ang="0">
                    <a:pos x="885" y="283"/>
                  </a:cxn>
                  <a:cxn ang="0">
                    <a:pos x="572" y="12"/>
                  </a:cxn>
                  <a:cxn ang="0">
                    <a:pos x="68" y="949"/>
                  </a:cxn>
                  <a:cxn ang="0">
                    <a:pos x="141" y="690"/>
                  </a:cxn>
                  <a:cxn ang="0">
                    <a:pos x="246" y="474"/>
                  </a:cxn>
                  <a:cxn ang="0">
                    <a:pos x="359" y="306"/>
                  </a:cxn>
                  <a:cxn ang="0">
                    <a:pos x="460" y="187"/>
                  </a:cxn>
                  <a:cxn ang="0">
                    <a:pos x="541" y="108"/>
                  </a:cxn>
                  <a:cxn ang="0">
                    <a:pos x="607" y="65"/>
                  </a:cxn>
                  <a:cxn ang="0">
                    <a:pos x="747" y="135"/>
                  </a:cxn>
                  <a:cxn ang="0">
                    <a:pos x="843" y="307"/>
                  </a:cxn>
                  <a:cxn ang="0">
                    <a:pos x="916" y="554"/>
                  </a:cxn>
                  <a:cxn ang="0">
                    <a:pos x="950" y="784"/>
                  </a:cxn>
                  <a:cxn ang="0">
                    <a:pos x="953" y="988"/>
                  </a:cxn>
                  <a:cxn ang="0">
                    <a:pos x="935" y="1166"/>
                  </a:cxn>
                  <a:cxn ang="0">
                    <a:pos x="901" y="1318"/>
                  </a:cxn>
                  <a:cxn ang="0">
                    <a:pos x="815" y="1543"/>
                  </a:cxn>
                  <a:cxn ang="0">
                    <a:pos x="750" y="1644"/>
                  </a:cxn>
                  <a:cxn ang="0">
                    <a:pos x="711" y="1709"/>
                  </a:cxn>
                  <a:cxn ang="0">
                    <a:pos x="690" y="1801"/>
                  </a:cxn>
                  <a:cxn ang="0">
                    <a:pos x="684" y="1948"/>
                  </a:cxn>
                  <a:cxn ang="0">
                    <a:pos x="632" y="2004"/>
                  </a:cxn>
                  <a:cxn ang="0">
                    <a:pos x="506" y="1946"/>
                  </a:cxn>
                  <a:cxn ang="0">
                    <a:pos x="398" y="1865"/>
                  </a:cxn>
                  <a:cxn ang="0">
                    <a:pos x="295" y="1758"/>
                  </a:cxn>
                  <a:cxn ang="0">
                    <a:pos x="190" y="1609"/>
                  </a:cxn>
                  <a:cxn ang="0">
                    <a:pos x="138" y="1680"/>
                  </a:cxn>
                  <a:cxn ang="0">
                    <a:pos x="89" y="1518"/>
                  </a:cxn>
                  <a:cxn ang="0">
                    <a:pos x="59" y="1362"/>
                  </a:cxn>
                  <a:cxn ang="0">
                    <a:pos x="47" y="1214"/>
                  </a:cxn>
                </a:cxnLst>
                <a:rect l="0" t="0" r="r" b="b"/>
                <a:pathLst>
                  <a:path w="1004" h="2075">
                    <a:moveTo>
                      <a:pt x="572" y="12"/>
                    </a:moveTo>
                    <a:lnTo>
                      <a:pt x="562" y="22"/>
                    </a:lnTo>
                    <a:lnTo>
                      <a:pt x="541" y="43"/>
                    </a:lnTo>
                    <a:lnTo>
                      <a:pt x="519" y="65"/>
                    </a:lnTo>
                    <a:lnTo>
                      <a:pt x="509" y="75"/>
                    </a:lnTo>
                    <a:lnTo>
                      <a:pt x="500" y="82"/>
                    </a:lnTo>
                    <a:lnTo>
                      <a:pt x="483" y="99"/>
                    </a:lnTo>
                    <a:lnTo>
                      <a:pt x="456" y="124"/>
                    </a:lnTo>
                    <a:lnTo>
                      <a:pt x="422" y="159"/>
                    </a:lnTo>
                    <a:lnTo>
                      <a:pt x="404" y="180"/>
                    </a:lnTo>
                    <a:lnTo>
                      <a:pt x="384" y="202"/>
                    </a:lnTo>
                    <a:lnTo>
                      <a:pt x="362" y="227"/>
                    </a:lnTo>
                    <a:lnTo>
                      <a:pt x="341" y="254"/>
                    </a:lnTo>
                    <a:lnTo>
                      <a:pt x="318" y="283"/>
                    </a:lnTo>
                    <a:lnTo>
                      <a:pt x="295" y="314"/>
                    </a:lnTo>
                    <a:lnTo>
                      <a:pt x="272" y="347"/>
                    </a:lnTo>
                    <a:lnTo>
                      <a:pt x="248" y="381"/>
                    </a:lnTo>
                    <a:lnTo>
                      <a:pt x="225" y="418"/>
                    </a:lnTo>
                    <a:lnTo>
                      <a:pt x="202" y="457"/>
                    </a:lnTo>
                    <a:lnTo>
                      <a:pt x="179" y="497"/>
                    </a:lnTo>
                    <a:lnTo>
                      <a:pt x="157" y="540"/>
                    </a:lnTo>
                    <a:lnTo>
                      <a:pt x="135" y="584"/>
                    </a:lnTo>
                    <a:lnTo>
                      <a:pt x="115" y="631"/>
                    </a:lnTo>
                    <a:lnTo>
                      <a:pt x="96" y="678"/>
                    </a:lnTo>
                    <a:lnTo>
                      <a:pt x="77" y="728"/>
                    </a:lnTo>
                    <a:lnTo>
                      <a:pt x="60" y="779"/>
                    </a:lnTo>
                    <a:lnTo>
                      <a:pt x="46" y="833"/>
                    </a:lnTo>
                    <a:lnTo>
                      <a:pt x="33" y="887"/>
                    </a:lnTo>
                    <a:lnTo>
                      <a:pt x="21" y="944"/>
                    </a:lnTo>
                    <a:lnTo>
                      <a:pt x="12" y="1002"/>
                    </a:lnTo>
                    <a:lnTo>
                      <a:pt x="6" y="1061"/>
                    </a:lnTo>
                    <a:lnTo>
                      <a:pt x="1" y="1123"/>
                    </a:lnTo>
                    <a:lnTo>
                      <a:pt x="0" y="1185"/>
                    </a:lnTo>
                    <a:lnTo>
                      <a:pt x="1" y="1219"/>
                    </a:lnTo>
                    <a:lnTo>
                      <a:pt x="2" y="1254"/>
                    </a:lnTo>
                    <a:lnTo>
                      <a:pt x="5" y="1290"/>
                    </a:lnTo>
                    <a:lnTo>
                      <a:pt x="8" y="1326"/>
                    </a:lnTo>
                    <a:lnTo>
                      <a:pt x="11" y="1362"/>
                    </a:lnTo>
                    <a:lnTo>
                      <a:pt x="17" y="1398"/>
                    </a:lnTo>
                    <a:lnTo>
                      <a:pt x="22" y="1436"/>
                    </a:lnTo>
                    <a:lnTo>
                      <a:pt x="30" y="1473"/>
                    </a:lnTo>
                    <a:lnTo>
                      <a:pt x="37" y="1510"/>
                    </a:lnTo>
                    <a:lnTo>
                      <a:pt x="47" y="1549"/>
                    </a:lnTo>
                    <a:lnTo>
                      <a:pt x="57" y="1587"/>
                    </a:lnTo>
                    <a:lnTo>
                      <a:pt x="69" y="1627"/>
                    </a:lnTo>
                    <a:lnTo>
                      <a:pt x="81" y="1666"/>
                    </a:lnTo>
                    <a:lnTo>
                      <a:pt x="96" y="1706"/>
                    </a:lnTo>
                    <a:lnTo>
                      <a:pt x="111" y="1745"/>
                    </a:lnTo>
                    <a:lnTo>
                      <a:pt x="127" y="1786"/>
                    </a:lnTo>
                    <a:lnTo>
                      <a:pt x="160" y="1865"/>
                    </a:lnTo>
                    <a:lnTo>
                      <a:pt x="160" y="1859"/>
                    </a:lnTo>
                    <a:lnTo>
                      <a:pt x="162" y="1844"/>
                    </a:lnTo>
                    <a:lnTo>
                      <a:pt x="166" y="1821"/>
                    </a:lnTo>
                    <a:lnTo>
                      <a:pt x="170" y="1793"/>
                    </a:lnTo>
                    <a:lnTo>
                      <a:pt x="173" y="1764"/>
                    </a:lnTo>
                    <a:lnTo>
                      <a:pt x="178" y="1734"/>
                    </a:lnTo>
                    <a:lnTo>
                      <a:pt x="181" y="1708"/>
                    </a:lnTo>
                    <a:lnTo>
                      <a:pt x="183" y="1688"/>
                    </a:lnTo>
                    <a:lnTo>
                      <a:pt x="199" y="1710"/>
                    </a:lnTo>
                    <a:lnTo>
                      <a:pt x="216" y="1734"/>
                    </a:lnTo>
                    <a:lnTo>
                      <a:pt x="236" y="1762"/>
                    </a:lnTo>
                    <a:lnTo>
                      <a:pt x="259" y="1790"/>
                    </a:lnTo>
                    <a:lnTo>
                      <a:pt x="284" y="1820"/>
                    </a:lnTo>
                    <a:lnTo>
                      <a:pt x="312" y="1849"/>
                    </a:lnTo>
                    <a:lnTo>
                      <a:pt x="341" y="1879"/>
                    </a:lnTo>
                    <a:lnTo>
                      <a:pt x="373" y="1909"/>
                    </a:lnTo>
                    <a:lnTo>
                      <a:pt x="391" y="1924"/>
                    </a:lnTo>
                    <a:lnTo>
                      <a:pt x="408" y="1937"/>
                    </a:lnTo>
                    <a:lnTo>
                      <a:pt x="426" y="1951"/>
                    </a:lnTo>
                    <a:lnTo>
                      <a:pt x="444" y="1965"/>
                    </a:lnTo>
                    <a:lnTo>
                      <a:pt x="464" y="1978"/>
                    </a:lnTo>
                    <a:lnTo>
                      <a:pt x="484" y="1991"/>
                    </a:lnTo>
                    <a:lnTo>
                      <a:pt x="504" y="2002"/>
                    </a:lnTo>
                    <a:lnTo>
                      <a:pt x="524" y="2014"/>
                    </a:lnTo>
                    <a:lnTo>
                      <a:pt x="546" y="2024"/>
                    </a:lnTo>
                    <a:lnTo>
                      <a:pt x="568" y="2034"/>
                    </a:lnTo>
                    <a:lnTo>
                      <a:pt x="590" y="2042"/>
                    </a:lnTo>
                    <a:lnTo>
                      <a:pt x="613" y="2050"/>
                    </a:lnTo>
                    <a:lnTo>
                      <a:pt x="636" y="2058"/>
                    </a:lnTo>
                    <a:lnTo>
                      <a:pt x="660" y="2063"/>
                    </a:lnTo>
                    <a:lnTo>
                      <a:pt x="686" y="2069"/>
                    </a:lnTo>
                    <a:lnTo>
                      <a:pt x="710" y="2072"/>
                    </a:lnTo>
                    <a:lnTo>
                      <a:pt x="739" y="2075"/>
                    </a:lnTo>
                    <a:lnTo>
                      <a:pt x="736" y="2047"/>
                    </a:lnTo>
                    <a:lnTo>
                      <a:pt x="733" y="2000"/>
                    </a:lnTo>
                    <a:lnTo>
                      <a:pt x="731" y="1947"/>
                    </a:lnTo>
                    <a:lnTo>
                      <a:pt x="731" y="1920"/>
                    </a:lnTo>
                    <a:lnTo>
                      <a:pt x="731" y="1892"/>
                    </a:lnTo>
                    <a:lnTo>
                      <a:pt x="732" y="1865"/>
                    </a:lnTo>
                    <a:lnTo>
                      <a:pt x="734" y="1837"/>
                    </a:lnTo>
                    <a:lnTo>
                      <a:pt x="736" y="1811"/>
                    </a:lnTo>
                    <a:lnTo>
                      <a:pt x="739" y="1786"/>
                    </a:lnTo>
                    <a:lnTo>
                      <a:pt x="744" y="1763"/>
                    </a:lnTo>
                    <a:lnTo>
                      <a:pt x="749" y="1741"/>
                    </a:lnTo>
                    <a:lnTo>
                      <a:pt x="756" y="1721"/>
                    </a:lnTo>
                    <a:lnTo>
                      <a:pt x="762" y="1704"/>
                    </a:lnTo>
                    <a:lnTo>
                      <a:pt x="767" y="1697"/>
                    </a:lnTo>
                    <a:lnTo>
                      <a:pt x="771" y="1690"/>
                    </a:lnTo>
                    <a:lnTo>
                      <a:pt x="775" y="1685"/>
                    </a:lnTo>
                    <a:lnTo>
                      <a:pt x="781" y="1679"/>
                    </a:lnTo>
                    <a:lnTo>
                      <a:pt x="788" y="1672"/>
                    </a:lnTo>
                    <a:lnTo>
                      <a:pt x="796" y="1662"/>
                    </a:lnTo>
                    <a:lnTo>
                      <a:pt x="807" y="1647"/>
                    </a:lnTo>
                    <a:lnTo>
                      <a:pt x="818" y="1631"/>
                    </a:lnTo>
                    <a:lnTo>
                      <a:pt x="830" y="1611"/>
                    </a:lnTo>
                    <a:lnTo>
                      <a:pt x="843" y="1588"/>
                    </a:lnTo>
                    <a:lnTo>
                      <a:pt x="858" y="1562"/>
                    </a:lnTo>
                    <a:lnTo>
                      <a:pt x="872" y="1533"/>
                    </a:lnTo>
                    <a:lnTo>
                      <a:pt x="886" y="1501"/>
                    </a:lnTo>
                    <a:lnTo>
                      <a:pt x="901" y="1466"/>
                    </a:lnTo>
                    <a:lnTo>
                      <a:pt x="915" y="1429"/>
                    </a:lnTo>
                    <a:lnTo>
                      <a:pt x="929" y="1389"/>
                    </a:lnTo>
                    <a:lnTo>
                      <a:pt x="942" y="1347"/>
                    </a:lnTo>
                    <a:lnTo>
                      <a:pt x="954" y="1302"/>
                    </a:lnTo>
                    <a:lnTo>
                      <a:pt x="966" y="1254"/>
                    </a:lnTo>
                    <a:lnTo>
                      <a:pt x="976" y="1204"/>
                    </a:lnTo>
                    <a:lnTo>
                      <a:pt x="985" y="1151"/>
                    </a:lnTo>
                    <a:lnTo>
                      <a:pt x="993" y="1096"/>
                    </a:lnTo>
                    <a:lnTo>
                      <a:pt x="998" y="1040"/>
                    </a:lnTo>
                    <a:lnTo>
                      <a:pt x="1003" y="981"/>
                    </a:lnTo>
                    <a:lnTo>
                      <a:pt x="1004" y="920"/>
                    </a:lnTo>
                    <a:lnTo>
                      <a:pt x="1003" y="856"/>
                    </a:lnTo>
                    <a:lnTo>
                      <a:pt x="999" y="791"/>
                    </a:lnTo>
                    <a:lnTo>
                      <a:pt x="993" y="723"/>
                    </a:lnTo>
                    <a:lnTo>
                      <a:pt x="983" y="655"/>
                    </a:lnTo>
                    <a:lnTo>
                      <a:pt x="971" y="584"/>
                    </a:lnTo>
                    <a:lnTo>
                      <a:pt x="954" y="512"/>
                    </a:lnTo>
                    <a:lnTo>
                      <a:pt x="936" y="437"/>
                    </a:lnTo>
                    <a:lnTo>
                      <a:pt x="913" y="361"/>
                    </a:lnTo>
                    <a:lnTo>
                      <a:pt x="885" y="283"/>
                    </a:lnTo>
                    <a:lnTo>
                      <a:pt x="853" y="204"/>
                    </a:lnTo>
                    <a:lnTo>
                      <a:pt x="818" y="124"/>
                    </a:lnTo>
                    <a:lnTo>
                      <a:pt x="814" y="116"/>
                    </a:lnTo>
                    <a:lnTo>
                      <a:pt x="584" y="0"/>
                    </a:lnTo>
                    <a:lnTo>
                      <a:pt x="572" y="12"/>
                    </a:lnTo>
                    <a:close/>
                    <a:moveTo>
                      <a:pt x="47" y="1185"/>
                    </a:moveTo>
                    <a:lnTo>
                      <a:pt x="48" y="1124"/>
                    </a:lnTo>
                    <a:lnTo>
                      <a:pt x="53" y="1065"/>
                    </a:lnTo>
                    <a:lnTo>
                      <a:pt x="59" y="1006"/>
                    </a:lnTo>
                    <a:lnTo>
                      <a:pt x="68" y="949"/>
                    </a:lnTo>
                    <a:lnTo>
                      <a:pt x="79" y="895"/>
                    </a:lnTo>
                    <a:lnTo>
                      <a:pt x="92" y="841"/>
                    </a:lnTo>
                    <a:lnTo>
                      <a:pt x="107" y="789"/>
                    </a:lnTo>
                    <a:lnTo>
                      <a:pt x="123" y="739"/>
                    </a:lnTo>
                    <a:lnTo>
                      <a:pt x="141" y="690"/>
                    </a:lnTo>
                    <a:lnTo>
                      <a:pt x="160" y="643"/>
                    </a:lnTo>
                    <a:lnTo>
                      <a:pt x="180" y="598"/>
                    </a:lnTo>
                    <a:lnTo>
                      <a:pt x="201" y="555"/>
                    </a:lnTo>
                    <a:lnTo>
                      <a:pt x="223" y="514"/>
                    </a:lnTo>
                    <a:lnTo>
                      <a:pt x="246" y="474"/>
                    </a:lnTo>
                    <a:lnTo>
                      <a:pt x="268" y="437"/>
                    </a:lnTo>
                    <a:lnTo>
                      <a:pt x="291" y="402"/>
                    </a:lnTo>
                    <a:lnTo>
                      <a:pt x="314" y="368"/>
                    </a:lnTo>
                    <a:lnTo>
                      <a:pt x="337" y="336"/>
                    </a:lnTo>
                    <a:lnTo>
                      <a:pt x="359" y="306"/>
                    </a:lnTo>
                    <a:lnTo>
                      <a:pt x="381" y="278"/>
                    </a:lnTo>
                    <a:lnTo>
                      <a:pt x="403" y="253"/>
                    </a:lnTo>
                    <a:lnTo>
                      <a:pt x="422" y="228"/>
                    </a:lnTo>
                    <a:lnTo>
                      <a:pt x="442" y="206"/>
                    </a:lnTo>
                    <a:lnTo>
                      <a:pt x="460" y="187"/>
                    </a:lnTo>
                    <a:lnTo>
                      <a:pt x="491" y="155"/>
                    </a:lnTo>
                    <a:lnTo>
                      <a:pt x="517" y="131"/>
                    </a:lnTo>
                    <a:lnTo>
                      <a:pt x="533" y="115"/>
                    </a:lnTo>
                    <a:lnTo>
                      <a:pt x="540" y="110"/>
                    </a:lnTo>
                    <a:lnTo>
                      <a:pt x="541" y="108"/>
                    </a:lnTo>
                    <a:lnTo>
                      <a:pt x="547" y="102"/>
                    </a:lnTo>
                    <a:lnTo>
                      <a:pt x="561" y="89"/>
                    </a:lnTo>
                    <a:lnTo>
                      <a:pt x="578" y="71"/>
                    </a:lnTo>
                    <a:lnTo>
                      <a:pt x="592" y="57"/>
                    </a:lnTo>
                    <a:lnTo>
                      <a:pt x="607" y="65"/>
                    </a:lnTo>
                    <a:lnTo>
                      <a:pt x="630" y="76"/>
                    </a:lnTo>
                    <a:lnTo>
                      <a:pt x="658" y="90"/>
                    </a:lnTo>
                    <a:lnTo>
                      <a:pt x="690" y="107"/>
                    </a:lnTo>
                    <a:lnTo>
                      <a:pt x="721" y="121"/>
                    </a:lnTo>
                    <a:lnTo>
                      <a:pt x="747" y="135"/>
                    </a:lnTo>
                    <a:lnTo>
                      <a:pt x="768" y="145"/>
                    </a:lnTo>
                    <a:lnTo>
                      <a:pt x="779" y="150"/>
                    </a:lnTo>
                    <a:lnTo>
                      <a:pt x="802" y="203"/>
                    </a:lnTo>
                    <a:lnTo>
                      <a:pt x="824" y="256"/>
                    </a:lnTo>
                    <a:lnTo>
                      <a:pt x="843" y="307"/>
                    </a:lnTo>
                    <a:lnTo>
                      <a:pt x="861" y="358"/>
                    </a:lnTo>
                    <a:lnTo>
                      <a:pt x="877" y="408"/>
                    </a:lnTo>
                    <a:lnTo>
                      <a:pt x="892" y="458"/>
                    </a:lnTo>
                    <a:lnTo>
                      <a:pt x="905" y="506"/>
                    </a:lnTo>
                    <a:lnTo>
                      <a:pt x="916" y="554"/>
                    </a:lnTo>
                    <a:lnTo>
                      <a:pt x="926" y="602"/>
                    </a:lnTo>
                    <a:lnTo>
                      <a:pt x="933" y="649"/>
                    </a:lnTo>
                    <a:lnTo>
                      <a:pt x="940" y="694"/>
                    </a:lnTo>
                    <a:lnTo>
                      <a:pt x="945" y="739"/>
                    </a:lnTo>
                    <a:lnTo>
                      <a:pt x="950" y="784"/>
                    </a:lnTo>
                    <a:lnTo>
                      <a:pt x="953" y="826"/>
                    </a:lnTo>
                    <a:lnTo>
                      <a:pt x="954" y="869"/>
                    </a:lnTo>
                    <a:lnTo>
                      <a:pt x="955" y="911"/>
                    </a:lnTo>
                    <a:lnTo>
                      <a:pt x="954" y="949"/>
                    </a:lnTo>
                    <a:lnTo>
                      <a:pt x="953" y="988"/>
                    </a:lnTo>
                    <a:lnTo>
                      <a:pt x="951" y="1025"/>
                    </a:lnTo>
                    <a:lnTo>
                      <a:pt x="948" y="1061"/>
                    </a:lnTo>
                    <a:lnTo>
                      <a:pt x="944" y="1098"/>
                    </a:lnTo>
                    <a:lnTo>
                      <a:pt x="939" y="1132"/>
                    </a:lnTo>
                    <a:lnTo>
                      <a:pt x="935" y="1166"/>
                    </a:lnTo>
                    <a:lnTo>
                      <a:pt x="929" y="1197"/>
                    </a:lnTo>
                    <a:lnTo>
                      <a:pt x="922" y="1229"/>
                    </a:lnTo>
                    <a:lnTo>
                      <a:pt x="916" y="1260"/>
                    </a:lnTo>
                    <a:lnTo>
                      <a:pt x="908" y="1290"/>
                    </a:lnTo>
                    <a:lnTo>
                      <a:pt x="901" y="1318"/>
                    </a:lnTo>
                    <a:lnTo>
                      <a:pt x="884" y="1372"/>
                    </a:lnTo>
                    <a:lnTo>
                      <a:pt x="868" y="1422"/>
                    </a:lnTo>
                    <a:lnTo>
                      <a:pt x="850" y="1467"/>
                    </a:lnTo>
                    <a:lnTo>
                      <a:pt x="833" y="1508"/>
                    </a:lnTo>
                    <a:lnTo>
                      <a:pt x="815" y="1543"/>
                    </a:lnTo>
                    <a:lnTo>
                      <a:pt x="799" y="1574"/>
                    </a:lnTo>
                    <a:lnTo>
                      <a:pt x="784" y="1599"/>
                    </a:lnTo>
                    <a:lnTo>
                      <a:pt x="770" y="1620"/>
                    </a:lnTo>
                    <a:lnTo>
                      <a:pt x="759" y="1635"/>
                    </a:lnTo>
                    <a:lnTo>
                      <a:pt x="750" y="1644"/>
                    </a:lnTo>
                    <a:lnTo>
                      <a:pt x="740" y="1654"/>
                    </a:lnTo>
                    <a:lnTo>
                      <a:pt x="732" y="1666"/>
                    </a:lnTo>
                    <a:lnTo>
                      <a:pt x="724" y="1679"/>
                    </a:lnTo>
                    <a:lnTo>
                      <a:pt x="716" y="1693"/>
                    </a:lnTo>
                    <a:lnTo>
                      <a:pt x="711" y="1709"/>
                    </a:lnTo>
                    <a:lnTo>
                      <a:pt x="705" y="1726"/>
                    </a:lnTo>
                    <a:lnTo>
                      <a:pt x="701" y="1744"/>
                    </a:lnTo>
                    <a:lnTo>
                      <a:pt x="697" y="1763"/>
                    </a:lnTo>
                    <a:lnTo>
                      <a:pt x="693" y="1781"/>
                    </a:lnTo>
                    <a:lnTo>
                      <a:pt x="690" y="1801"/>
                    </a:lnTo>
                    <a:lnTo>
                      <a:pt x="688" y="1821"/>
                    </a:lnTo>
                    <a:lnTo>
                      <a:pt x="687" y="1842"/>
                    </a:lnTo>
                    <a:lnTo>
                      <a:pt x="684" y="1881"/>
                    </a:lnTo>
                    <a:lnTo>
                      <a:pt x="683" y="1920"/>
                    </a:lnTo>
                    <a:lnTo>
                      <a:pt x="684" y="1948"/>
                    </a:lnTo>
                    <a:lnTo>
                      <a:pt x="684" y="1974"/>
                    </a:lnTo>
                    <a:lnTo>
                      <a:pt x="687" y="1999"/>
                    </a:lnTo>
                    <a:lnTo>
                      <a:pt x="688" y="2018"/>
                    </a:lnTo>
                    <a:lnTo>
                      <a:pt x="659" y="2013"/>
                    </a:lnTo>
                    <a:lnTo>
                      <a:pt x="632" y="2004"/>
                    </a:lnTo>
                    <a:lnTo>
                      <a:pt x="606" y="1995"/>
                    </a:lnTo>
                    <a:lnTo>
                      <a:pt x="579" y="1984"/>
                    </a:lnTo>
                    <a:lnTo>
                      <a:pt x="554" y="1972"/>
                    </a:lnTo>
                    <a:lnTo>
                      <a:pt x="530" y="1959"/>
                    </a:lnTo>
                    <a:lnTo>
                      <a:pt x="506" y="1946"/>
                    </a:lnTo>
                    <a:lnTo>
                      <a:pt x="483" y="1931"/>
                    </a:lnTo>
                    <a:lnTo>
                      <a:pt x="461" y="1915"/>
                    </a:lnTo>
                    <a:lnTo>
                      <a:pt x="439" y="1899"/>
                    </a:lnTo>
                    <a:lnTo>
                      <a:pt x="418" y="1882"/>
                    </a:lnTo>
                    <a:lnTo>
                      <a:pt x="398" y="1865"/>
                    </a:lnTo>
                    <a:lnTo>
                      <a:pt x="378" y="1847"/>
                    </a:lnTo>
                    <a:lnTo>
                      <a:pt x="360" y="1830"/>
                    </a:lnTo>
                    <a:lnTo>
                      <a:pt x="342" y="1811"/>
                    </a:lnTo>
                    <a:lnTo>
                      <a:pt x="326" y="1793"/>
                    </a:lnTo>
                    <a:lnTo>
                      <a:pt x="295" y="1758"/>
                    </a:lnTo>
                    <a:lnTo>
                      <a:pt x="269" y="1725"/>
                    </a:lnTo>
                    <a:lnTo>
                      <a:pt x="245" y="1693"/>
                    </a:lnTo>
                    <a:lnTo>
                      <a:pt x="226" y="1666"/>
                    </a:lnTo>
                    <a:lnTo>
                      <a:pt x="199" y="1625"/>
                    </a:lnTo>
                    <a:lnTo>
                      <a:pt x="190" y="1609"/>
                    </a:lnTo>
                    <a:lnTo>
                      <a:pt x="156" y="1546"/>
                    </a:lnTo>
                    <a:lnTo>
                      <a:pt x="154" y="1563"/>
                    </a:lnTo>
                    <a:lnTo>
                      <a:pt x="148" y="1601"/>
                    </a:lnTo>
                    <a:lnTo>
                      <a:pt x="143" y="1646"/>
                    </a:lnTo>
                    <a:lnTo>
                      <a:pt x="138" y="1680"/>
                    </a:lnTo>
                    <a:lnTo>
                      <a:pt x="126" y="1647"/>
                    </a:lnTo>
                    <a:lnTo>
                      <a:pt x="116" y="1614"/>
                    </a:lnTo>
                    <a:lnTo>
                      <a:pt x="107" y="1582"/>
                    </a:lnTo>
                    <a:lnTo>
                      <a:pt x="97" y="1550"/>
                    </a:lnTo>
                    <a:lnTo>
                      <a:pt x="89" y="1518"/>
                    </a:lnTo>
                    <a:lnTo>
                      <a:pt x="81" y="1486"/>
                    </a:lnTo>
                    <a:lnTo>
                      <a:pt x="75" y="1454"/>
                    </a:lnTo>
                    <a:lnTo>
                      <a:pt x="69" y="1423"/>
                    </a:lnTo>
                    <a:lnTo>
                      <a:pt x="64" y="1393"/>
                    </a:lnTo>
                    <a:lnTo>
                      <a:pt x="59" y="1362"/>
                    </a:lnTo>
                    <a:lnTo>
                      <a:pt x="55" y="1332"/>
                    </a:lnTo>
                    <a:lnTo>
                      <a:pt x="53" y="1302"/>
                    </a:lnTo>
                    <a:lnTo>
                      <a:pt x="49" y="1272"/>
                    </a:lnTo>
                    <a:lnTo>
                      <a:pt x="48" y="1244"/>
                    </a:lnTo>
                    <a:lnTo>
                      <a:pt x="47" y="1214"/>
                    </a:lnTo>
                    <a:lnTo>
                      <a:pt x="47" y="118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3" name="Freeform 471"/>
              <p:cNvSpPr>
                <a:spLocks/>
              </p:cNvSpPr>
              <p:nvPr/>
            </p:nvSpPr>
            <p:spPr bwMode="auto">
              <a:xfrm>
                <a:off x="3523" y="3217"/>
                <a:ext cx="62" cy="63"/>
              </a:xfrm>
              <a:custGeom>
                <a:avLst/>
                <a:gdLst/>
                <a:ahLst/>
                <a:cxnLst>
                  <a:cxn ang="0">
                    <a:pos x="563" y="312"/>
                  </a:cxn>
                  <a:cxn ang="0">
                    <a:pos x="555" y="354"/>
                  </a:cxn>
                  <a:cxn ang="0">
                    <a:pos x="542" y="393"/>
                  </a:cxn>
                  <a:cxn ang="0">
                    <a:pos x="523" y="430"/>
                  </a:cxn>
                  <a:cxn ang="0">
                    <a:pos x="500" y="464"/>
                  </a:cxn>
                  <a:cxn ang="0">
                    <a:pos x="472" y="492"/>
                  </a:cxn>
                  <a:cxn ang="0">
                    <a:pos x="440" y="517"/>
                  </a:cxn>
                  <a:cxn ang="0">
                    <a:pos x="405" y="538"/>
                  </a:cxn>
                  <a:cxn ang="0">
                    <a:pos x="367" y="554"/>
                  </a:cxn>
                  <a:cxn ang="0">
                    <a:pos x="325" y="562"/>
                  </a:cxn>
                  <a:cxn ang="0">
                    <a:pos x="282" y="566"/>
                  </a:cxn>
                  <a:cxn ang="0">
                    <a:pos x="239" y="562"/>
                  </a:cxn>
                  <a:cxn ang="0">
                    <a:pos x="198" y="554"/>
                  </a:cxn>
                  <a:cxn ang="0">
                    <a:pos x="159" y="538"/>
                  </a:cxn>
                  <a:cxn ang="0">
                    <a:pos x="124" y="517"/>
                  </a:cxn>
                  <a:cxn ang="0">
                    <a:pos x="92" y="492"/>
                  </a:cxn>
                  <a:cxn ang="0">
                    <a:pos x="64" y="464"/>
                  </a:cxn>
                  <a:cxn ang="0">
                    <a:pos x="41" y="430"/>
                  </a:cxn>
                  <a:cxn ang="0">
                    <a:pos x="22" y="393"/>
                  </a:cxn>
                  <a:cxn ang="0">
                    <a:pos x="9" y="354"/>
                  </a:cxn>
                  <a:cxn ang="0">
                    <a:pos x="1" y="312"/>
                  </a:cxn>
                  <a:cxn ang="0">
                    <a:pos x="0" y="269"/>
                  </a:cxn>
                  <a:cxn ang="0">
                    <a:pos x="6" y="226"/>
                  </a:cxn>
                  <a:cxn ang="0">
                    <a:pos x="17" y="186"/>
                  </a:cxn>
                  <a:cxn ang="0">
                    <a:pos x="34" y="149"/>
                  </a:cxn>
                  <a:cxn ang="0">
                    <a:pos x="56" y="115"/>
                  </a:cxn>
                  <a:cxn ang="0">
                    <a:pos x="83" y="84"/>
                  </a:cxn>
                  <a:cxn ang="0">
                    <a:pos x="113" y="57"/>
                  </a:cxn>
                  <a:cxn ang="0">
                    <a:pos x="147" y="36"/>
                  </a:cxn>
                  <a:cxn ang="0">
                    <a:pos x="186" y="18"/>
                  </a:cxn>
                  <a:cxn ang="0">
                    <a:pos x="225" y="7"/>
                  </a:cxn>
                  <a:cxn ang="0">
                    <a:pos x="268" y="2"/>
                  </a:cxn>
                  <a:cxn ang="0">
                    <a:pos x="311" y="3"/>
                  </a:cxn>
                  <a:cxn ang="0">
                    <a:pos x="352" y="10"/>
                  </a:cxn>
                  <a:cxn ang="0">
                    <a:pos x="392" y="23"/>
                  </a:cxn>
                  <a:cxn ang="0">
                    <a:pos x="429" y="42"/>
                  </a:cxn>
                  <a:cxn ang="0">
                    <a:pos x="462" y="65"/>
                  </a:cxn>
                  <a:cxn ang="0">
                    <a:pos x="492" y="94"/>
                  </a:cxn>
                  <a:cxn ang="0">
                    <a:pos x="517" y="126"/>
                  </a:cxn>
                  <a:cxn ang="0">
                    <a:pos x="537" y="161"/>
                  </a:cxn>
                  <a:cxn ang="0">
                    <a:pos x="552" y="199"/>
                  </a:cxn>
                  <a:cxn ang="0">
                    <a:pos x="562" y="241"/>
                  </a:cxn>
                  <a:cxn ang="0">
                    <a:pos x="565" y="284"/>
                  </a:cxn>
                </a:cxnLst>
                <a:rect l="0" t="0" r="r" b="b"/>
                <a:pathLst>
                  <a:path w="565" h="566">
                    <a:moveTo>
                      <a:pt x="565" y="284"/>
                    </a:moveTo>
                    <a:lnTo>
                      <a:pt x="564" y="298"/>
                    </a:lnTo>
                    <a:lnTo>
                      <a:pt x="563" y="312"/>
                    </a:lnTo>
                    <a:lnTo>
                      <a:pt x="562" y="326"/>
                    </a:lnTo>
                    <a:lnTo>
                      <a:pt x="559" y="341"/>
                    </a:lnTo>
                    <a:lnTo>
                      <a:pt x="555" y="354"/>
                    </a:lnTo>
                    <a:lnTo>
                      <a:pt x="552" y="367"/>
                    </a:lnTo>
                    <a:lnTo>
                      <a:pt x="548" y="380"/>
                    </a:lnTo>
                    <a:lnTo>
                      <a:pt x="542" y="393"/>
                    </a:lnTo>
                    <a:lnTo>
                      <a:pt x="537" y="406"/>
                    </a:lnTo>
                    <a:lnTo>
                      <a:pt x="530" y="419"/>
                    </a:lnTo>
                    <a:lnTo>
                      <a:pt x="523" y="430"/>
                    </a:lnTo>
                    <a:lnTo>
                      <a:pt x="517" y="442"/>
                    </a:lnTo>
                    <a:lnTo>
                      <a:pt x="508" y="453"/>
                    </a:lnTo>
                    <a:lnTo>
                      <a:pt x="500" y="464"/>
                    </a:lnTo>
                    <a:lnTo>
                      <a:pt x="492" y="473"/>
                    </a:lnTo>
                    <a:lnTo>
                      <a:pt x="482" y="483"/>
                    </a:lnTo>
                    <a:lnTo>
                      <a:pt x="472" y="492"/>
                    </a:lnTo>
                    <a:lnTo>
                      <a:pt x="462" y="502"/>
                    </a:lnTo>
                    <a:lnTo>
                      <a:pt x="451" y="510"/>
                    </a:lnTo>
                    <a:lnTo>
                      <a:pt x="440" y="517"/>
                    </a:lnTo>
                    <a:lnTo>
                      <a:pt x="429" y="525"/>
                    </a:lnTo>
                    <a:lnTo>
                      <a:pt x="417" y="532"/>
                    </a:lnTo>
                    <a:lnTo>
                      <a:pt x="405" y="538"/>
                    </a:lnTo>
                    <a:lnTo>
                      <a:pt x="392" y="544"/>
                    </a:lnTo>
                    <a:lnTo>
                      <a:pt x="380" y="549"/>
                    </a:lnTo>
                    <a:lnTo>
                      <a:pt x="367" y="554"/>
                    </a:lnTo>
                    <a:lnTo>
                      <a:pt x="352" y="557"/>
                    </a:lnTo>
                    <a:lnTo>
                      <a:pt x="339" y="560"/>
                    </a:lnTo>
                    <a:lnTo>
                      <a:pt x="325" y="562"/>
                    </a:lnTo>
                    <a:lnTo>
                      <a:pt x="311" y="564"/>
                    </a:lnTo>
                    <a:lnTo>
                      <a:pt x="296" y="566"/>
                    </a:lnTo>
                    <a:lnTo>
                      <a:pt x="282" y="566"/>
                    </a:lnTo>
                    <a:lnTo>
                      <a:pt x="268" y="566"/>
                    </a:lnTo>
                    <a:lnTo>
                      <a:pt x="254" y="564"/>
                    </a:lnTo>
                    <a:lnTo>
                      <a:pt x="239" y="562"/>
                    </a:lnTo>
                    <a:lnTo>
                      <a:pt x="225" y="560"/>
                    </a:lnTo>
                    <a:lnTo>
                      <a:pt x="212" y="557"/>
                    </a:lnTo>
                    <a:lnTo>
                      <a:pt x="198" y="554"/>
                    </a:lnTo>
                    <a:lnTo>
                      <a:pt x="186" y="549"/>
                    </a:lnTo>
                    <a:lnTo>
                      <a:pt x="173" y="544"/>
                    </a:lnTo>
                    <a:lnTo>
                      <a:pt x="159" y="538"/>
                    </a:lnTo>
                    <a:lnTo>
                      <a:pt x="147" y="532"/>
                    </a:lnTo>
                    <a:lnTo>
                      <a:pt x="135" y="525"/>
                    </a:lnTo>
                    <a:lnTo>
                      <a:pt x="124" y="517"/>
                    </a:lnTo>
                    <a:lnTo>
                      <a:pt x="113" y="510"/>
                    </a:lnTo>
                    <a:lnTo>
                      <a:pt x="102" y="502"/>
                    </a:lnTo>
                    <a:lnTo>
                      <a:pt x="92" y="492"/>
                    </a:lnTo>
                    <a:lnTo>
                      <a:pt x="83" y="483"/>
                    </a:lnTo>
                    <a:lnTo>
                      <a:pt x="73" y="473"/>
                    </a:lnTo>
                    <a:lnTo>
                      <a:pt x="64" y="464"/>
                    </a:lnTo>
                    <a:lnTo>
                      <a:pt x="56" y="453"/>
                    </a:lnTo>
                    <a:lnTo>
                      <a:pt x="49" y="442"/>
                    </a:lnTo>
                    <a:lnTo>
                      <a:pt x="41" y="430"/>
                    </a:lnTo>
                    <a:lnTo>
                      <a:pt x="34" y="419"/>
                    </a:lnTo>
                    <a:lnTo>
                      <a:pt x="28" y="406"/>
                    </a:lnTo>
                    <a:lnTo>
                      <a:pt x="22" y="393"/>
                    </a:lnTo>
                    <a:lnTo>
                      <a:pt x="17" y="380"/>
                    </a:lnTo>
                    <a:lnTo>
                      <a:pt x="12" y="367"/>
                    </a:lnTo>
                    <a:lnTo>
                      <a:pt x="9" y="354"/>
                    </a:lnTo>
                    <a:lnTo>
                      <a:pt x="6" y="341"/>
                    </a:lnTo>
                    <a:lnTo>
                      <a:pt x="4" y="326"/>
                    </a:lnTo>
                    <a:lnTo>
                      <a:pt x="1" y="312"/>
                    </a:lnTo>
                    <a:lnTo>
                      <a:pt x="0" y="298"/>
                    </a:lnTo>
                    <a:lnTo>
                      <a:pt x="0" y="284"/>
                    </a:lnTo>
                    <a:lnTo>
                      <a:pt x="0" y="269"/>
                    </a:lnTo>
                    <a:lnTo>
                      <a:pt x="1" y="255"/>
                    </a:lnTo>
                    <a:lnTo>
                      <a:pt x="4" y="241"/>
                    </a:lnTo>
                    <a:lnTo>
                      <a:pt x="6" y="226"/>
                    </a:lnTo>
                    <a:lnTo>
                      <a:pt x="9" y="213"/>
                    </a:lnTo>
                    <a:lnTo>
                      <a:pt x="12" y="199"/>
                    </a:lnTo>
                    <a:lnTo>
                      <a:pt x="17" y="186"/>
                    </a:lnTo>
                    <a:lnTo>
                      <a:pt x="22" y="174"/>
                    </a:lnTo>
                    <a:lnTo>
                      <a:pt x="28" y="161"/>
                    </a:lnTo>
                    <a:lnTo>
                      <a:pt x="34" y="149"/>
                    </a:lnTo>
                    <a:lnTo>
                      <a:pt x="41" y="136"/>
                    </a:lnTo>
                    <a:lnTo>
                      <a:pt x="49" y="126"/>
                    </a:lnTo>
                    <a:lnTo>
                      <a:pt x="56" y="115"/>
                    </a:lnTo>
                    <a:lnTo>
                      <a:pt x="64" y="104"/>
                    </a:lnTo>
                    <a:lnTo>
                      <a:pt x="73" y="94"/>
                    </a:lnTo>
                    <a:lnTo>
                      <a:pt x="83" y="84"/>
                    </a:lnTo>
                    <a:lnTo>
                      <a:pt x="92" y="74"/>
                    </a:lnTo>
                    <a:lnTo>
                      <a:pt x="102" y="65"/>
                    </a:lnTo>
                    <a:lnTo>
                      <a:pt x="113" y="57"/>
                    </a:lnTo>
                    <a:lnTo>
                      <a:pt x="124" y="49"/>
                    </a:lnTo>
                    <a:lnTo>
                      <a:pt x="135" y="42"/>
                    </a:lnTo>
                    <a:lnTo>
                      <a:pt x="147" y="36"/>
                    </a:lnTo>
                    <a:lnTo>
                      <a:pt x="159" y="29"/>
                    </a:lnTo>
                    <a:lnTo>
                      <a:pt x="173" y="23"/>
                    </a:lnTo>
                    <a:lnTo>
                      <a:pt x="186" y="18"/>
                    </a:lnTo>
                    <a:lnTo>
                      <a:pt x="198" y="14"/>
                    </a:lnTo>
                    <a:lnTo>
                      <a:pt x="212" y="10"/>
                    </a:lnTo>
                    <a:lnTo>
                      <a:pt x="225" y="7"/>
                    </a:lnTo>
                    <a:lnTo>
                      <a:pt x="239" y="4"/>
                    </a:lnTo>
                    <a:lnTo>
                      <a:pt x="254" y="3"/>
                    </a:lnTo>
                    <a:lnTo>
                      <a:pt x="268" y="2"/>
                    </a:lnTo>
                    <a:lnTo>
                      <a:pt x="282" y="0"/>
                    </a:lnTo>
                    <a:lnTo>
                      <a:pt x="296" y="2"/>
                    </a:lnTo>
                    <a:lnTo>
                      <a:pt x="311" y="3"/>
                    </a:lnTo>
                    <a:lnTo>
                      <a:pt x="325" y="4"/>
                    </a:lnTo>
                    <a:lnTo>
                      <a:pt x="339" y="7"/>
                    </a:lnTo>
                    <a:lnTo>
                      <a:pt x="352" y="10"/>
                    </a:lnTo>
                    <a:lnTo>
                      <a:pt x="367" y="14"/>
                    </a:lnTo>
                    <a:lnTo>
                      <a:pt x="380" y="18"/>
                    </a:lnTo>
                    <a:lnTo>
                      <a:pt x="392" y="23"/>
                    </a:lnTo>
                    <a:lnTo>
                      <a:pt x="405" y="29"/>
                    </a:lnTo>
                    <a:lnTo>
                      <a:pt x="417" y="36"/>
                    </a:lnTo>
                    <a:lnTo>
                      <a:pt x="429" y="42"/>
                    </a:lnTo>
                    <a:lnTo>
                      <a:pt x="440" y="49"/>
                    </a:lnTo>
                    <a:lnTo>
                      <a:pt x="451" y="57"/>
                    </a:lnTo>
                    <a:lnTo>
                      <a:pt x="462" y="65"/>
                    </a:lnTo>
                    <a:lnTo>
                      <a:pt x="472" y="74"/>
                    </a:lnTo>
                    <a:lnTo>
                      <a:pt x="482" y="84"/>
                    </a:lnTo>
                    <a:lnTo>
                      <a:pt x="492" y="94"/>
                    </a:lnTo>
                    <a:lnTo>
                      <a:pt x="500" y="104"/>
                    </a:lnTo>
                    <a:lnTo>
                      <a:pt x="508" y="115"/>
                    </a:lnTo>
                    <a:lnTo>
                      <a:pt x="517" y="126"/>
                    </a:lnTo>
                    <a:lnTo>
                      <a:pt x="523" y="136"/>
                    </a:lnTo>
                    <a:lnTo>
                      <a:pt x="530" y="149"/>
                    </a:lnTo>
                    <a:lnTo>
                      <a:pt x="537" y="161"/>
                    </a:lnTo>
                    <a:lnTo>
                      <a:pt x="542" y="174"/>
                    </a:lnTo>
                    <a:lnTo>
                      <a:pt x="548" y="186"/>
                    </a:lnTo>
                    <a:lnTo>
                      <a:pt x="552" y="199"/>
                    </a:lnTo>
                    <a:lnTo>
                      <a:pt x="555" y="213"/>
                    </a:lnTo>
                    <a:lnTo>
                      <a:pt x="559" y="226"/>
                    </a:lnTo>
                    <a:lnTo>
                      <a:pt x="562" y="241"/>
                    </a:lnTo>
                    <a:lnTo>
                      <a:pt x="563" y="255"/>
                    </a:lnTo>
                    <a:lnTo>
                      <a:pt x="564" y="269"/>
                    </a:lnTo>
                    <a:lnTo>
                      <a:pt x="565" y="284"/>
                    </a:lnTo>
                    <a:close/>
                  </a:path>
                </a:pathLst>
              </a:custGeom>
              <a:solidFill>
                <a:srgbClr val="F3D58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4" name="Freeform 472"/>
              <p:cNvSpPr>
                <a:spLocks noEditPoints="1"/>
              </p:cNvSpPr>
              <p:nvPr/>
            </p:nvSpPr>
            <p:spPr bwMode="auto">
              <a:xfrm>
                <a:off x="3520" y="3214"/>
                <a:ext cx="68" cy="69"/>
              </a:xfrm>
              <a:custGeom>
                <a:avLst/>
                <a:gdLst/>
                <a:ahLst/>
                <a:cxnLst>
                  <a:cxn ang="0">
                    <a:pos x="7" y="368"/>
                  </a:cxn>
                  <a:cxn ang="0">
                    <a:pos x="31" y="439"/>
                  </a:cxn>
                  <a:cxn ang="0">
                    <a:pos x="70" y="501"/>
                  </a:cxn>
                  <a:cxn ang="0">
                    <a:pos x="123" y="551"/>
                  </a:cxn>
                  <a:cxn ang="0">
                    <a:pos x="188" y="589"/>
                  </a:cxn>
                  <a:cxn ang="0">
                    <a:pos x="260" y="608"/>
                  </a:cxn>
                  <a:cxn ang="0">
                    <a:pos x="338" y="611"/>
                  </a:cxn>
                  <a:cxn ang="0">
                    <a:pos x="411" y="594"/>
                  </a:cxn>
                  <a:cxn ang="0">
                    <a:pos x="477" y="560"/>
                  </a:cxn>
                  <a:cxn ang="0">
                    <a:pos x="532" y="512"/>
                  </a:cxn>
                  <a:cxn ang="0">
                    <a:pos x="575" y="453"/>
                  </a:cxn>
                  <a:cxn ang="0">
                    <a:pos x="602" y="383"/>
                  </a:cxn>
                  <a:cxn ang="0">
                    <a:pos x="612" y="307"/>
                  </a:cxn>
                  <a:cxn ang="0">
                    <a:pos x="602" y="230"/>
                  </a:cxn>
                  <a:cxn ang="0">
                    <a:pos x="575" y="161"/>
                  </a:cxn>
                  <a:cxn ang="0">
                    <a:pos x="532" y="101"/>
                  </a:cxn>
                  <a:cxn ang="0">
                    <a:pos x="477" y="53"/>
                  </a:cxn>
                  <a:cxn ang="0">
                    <a:pos x="411" y="19"/>
                  </a:cxn>
                  <a:cxn ang="0">
                    <a:pos x="338" y="3"/>
                  </a:cxn>
                  <a:cxn ang="0">
                    <a:pos x="260" y="4"/>
                  </a:cxn>
                  <a:cxn ang="0">
                    <a:pos x="188" y="25"/>
                  </a:cxn>
                  <a:cxn ang="0">
                    <a:pos x="123" y="62"/>
                  </a:cxn>
                  <a:cxn ang="0">
                    <a:pos x="70" y="112"/>
                  </a:cxn>
                  <a:cxn ang="0">
                    <a:pos x="31" y="174"/>
                  </a:cxn>
                  <a:cxn ang="0">
                    <a:pos x="7" y="245"/>
                  </a:cxn>
                  <a:cxn ang="0">
                    <a:pos x="47" y="307"/>
                  </a:cxn>
                  <a:cxn ang="0">
                    <a:pos x="55" y="242"/>
                  </a:cxn>
                  <a:cxn ang="0">
                    <a:pos x="78" y="183"/>
                  </a:cxn>
                  <a:cxn ang="0">
                    <a:pos x="114" y="132"/>
                  </a:cxn>
                  <a:cxn ang="0">
                    <a:pos x="161" y="91"/>
                  </a:cxn>
                  <a:cxn ang="0">
                    <a:pos x="217" y="63"/>
                  </a:cxn>
                  <a:cxn ang="0">
                    <a:pos x="280" y="49"/>
                  </a:cxn>
                  <a:cxn ang="0">
                    <a:pos x="346" y="50"/>
                  </a:cxn>
                  <a:cxn ang="0">
                    <a:pos x="407" y="67"/>
                  </a:cxn>
                  <a:cxn ang="0">
                    <a:pos x="461" y="99"/>
                  </a:cxn>
                  <a:cxn ang="0">
                    <a:pos x="506" y="142"/>
                  </a:cxn>
                  <a:cxn ang="0">
                    <a:pos x="540" y="195"/>
                  </a:cxn>
                  <a:cxn ang="0">
                    <a:pos x="561" y="254"/>
                  </a:cxn>
                  <a:cxn ang="0">
                    <a:pos x="565" y="320"/>
                  </a:cxn>
                  <a:cxn ang="0">
                    <a:pos x="554" y="383"/>
                  </a:cxn>
                  <a:cxn ang="0">
                    <a:pos x="528" y="440"/>
                  </a:cxn>
                  <a:cxn ang="0">
                    <a:pos x="489" y="490"/>
                  </a:cxn>
                  <a:cxn ang="0">
                    <a:pos x="440" y="528"/>
                  </a:cxn>
                  <a:cxn ang="0">
                    <a:pos x="383" y="555"/>
                  </a:cxn>
                  <a:cxn ang="0">
                    <a:pos x="319" y="566"/>
                  </a:cxn>
                  <a:cxn ang="0">
                    <a:pos x="255" y="560"/>
                  </a:cxn>
                  <a:cxn ang="0">
                    <a:pos x="194" y="540"/>
                  </a:cxn>
                  <a:cxn ang="0">
                    <a:pos x="142" y="506"/>
                  </a:cxn>
                  <a:cxn ang="0">
                    <a:pos x="99" y="461"/>
                  </a:cxn>
                  <a:cxn ang="0">
                    <a:pos x="67" y="408"/>
                  </a:cxn>
                  <a:cxn ang="0">
                    <a:pos x="51" y="346"/>
                  </a:cxn>
                </a:cxnLst>
                <a:rect l="0" t="0" r="r" b="b"/>
                <a:pathLst>
                  <a:path w="612" h="613">
                    <a:moveTo>
                      <a:pt x="0" y="307"/>
                    </a:moveTo>
                    <a:lnTo>
                      <a:pt x="1" y="322"/>
                    </a:lnTo>
                    <a:lnTo>
                      <a:pt x="2" y="337"/>
                    </a:lnTo>
                    <a:lnTo>
                      <a:pt x="5" y="353"/>
                    </a:lnTo>
                    <a:lnTo>
                      <a:pt x="7" y="368"/>
                    </a:lnTo>
                    <a:lnTo>
                      <a:pt x="10" y="383"/>
                    </a:lnTo>
                    <a:lnTo>
                      <a:pt x="14" y="398"/>
                    </a:lnTo>
                    <a:lnTo>
                      <a:pt x="19" y="412"/>
                    </a:lnTo>
                    <a:lnTo>
                      <a:pt x="24" y="425"/>
                    </a:lnTo>
                    <a:lnTo>
                      <a:pt x="31" y="439"/>
                    </a:lnTo>
                    <a:lnTo>
                      <a:pt x="37" y="453"/>
                    </a:lnTo>
                    <a:lnTo>
                      <a:pt x="45" y="465"/>
                    </a:lnTo>
                    <a:lnTo>
                      <a:pt x="53" y="478"/>
                    </a:lnTo>
                    <a:lnTo>
                      <a:pt x="62" y="490"/>
                    </a:lnTo>
                    <a:lnTo>
                      <a:pt x="70" y="501"/>
                    </a:lnTo>
                    <a:lnTo>
                      <a:pt x="80" y="512"/>
                    </a:lnTo>
                    <a:lnTo>
                      <a:pt x="90" y="523"/>
                    </a:lnTo>
                    <a:lnTo>
                      <a:pt x="101" y="533"/>
                    </a:lnTo>
                    <a:lnTo>
                      <a:pt x="112" y="542"/>
                    </a:lnTo>
                    <a:lnTo>
                      <a:pt x="123" y="551"/>
                    </a:lnTo>
                    <a:lnTo>
                      <a:pt x="135" y="560"/>
                    </a:lnTo>
                    <a:lnTo>
                      <a:pt x="148" y="568"/>
                    </a:lnTo>
                    <a:lnTo>
                      <a:pt x="160" y="575"/>
                    </a:lnTo>
                    <a:lnTo>
                      <a:pt x="173" y="582"/>
                    </a:lnTo>
                    <a:lnTo>
                      <a:pt x="188" y="589"/>
                    </a:lnTo>
                    <a:lnTo>
                      <a:pt x="201" y="594"/>
                    </a:lnTo>
                    <a:lnTo>
                      <a:pt x="215" y="598"/>
                    </a:lnTo>
                    <a:lnTo>
                      <a:pt x="229" y="603"/>
                    </a:lnTo>
                    <a:lnTo>
                      <a:pt x="245" y="606"/>
                    </a:lnTo>
                    <a:lnTo>
                      <a:pt x="260" y="608"/>
                    </a:lnTo>
                    <a:lnTo>
                      <a:pt x="275" y="611"/>
                    </a:lnTo>
                    <a:lnTo>
                      <a:pt x="291" y="612"/>
                    </a:lnTo>
                    <a:lnTo>
                      <a:pt x="306" y="613"/>
                    </a:lnTo>
                    <a:lnTo>
                      <a:pt x="322" y="612"/>
                    </a:lnTo>
                    <a:lnTo>
                      <a:pt x="338" y="611"/>
                    </a:lnTo>
                    <a:lnTo>
                      <a:pt x="352" y="608"/>
                    </a:lnTo>
                    <a:lnTo>
                      <a:pt x="368" y="606"/>
                    </a:lnTo>
                    <a:lnTo>
                      <a:pt x="383" y="603"/>
                    </a:lnTo>
                    <a:lnTo>
                      <a:pt x="397" y="598"/>
                    </a:lnTo>
                    <a:lnTo>
                      <a:pt x="411" y="594"/>
                    </a:lnTo>
                    <a:lnTo>
                      <a:pt x="425" y="589"/>
                    </a:lnTo>
                    <a:lnTo>
                      <a:pt x="439" y="582"/>
                    </a:lnTo>
                    <a:lnTo>
                      <a:pt x="452" y="575"/>
                    </a:lnTo>
                    <a:lnTo>
                      <a:pt x="464" y="568"/>
                    </a:lnTo>
                    <a:lnTo>
                      <a:pt x="477" y="560"/>
                    </a:lnTo>
                    <a:lnTo>
                      <a:pt x="489" y="551"/>
                    </a:lnTo>
                    <a:lnTo>
                      <a:pt x="500" y="542"/>
                    </a:lnTo>
                    <a:lnTo>
                      <a:pt x="511" y="533"/>
                    </a:lnTo>
                    <a:lnTo>
                      <a:pt x="522" y="523"/>
                    </a:lnTo>
                    <a:lnTo>
                      <a:pt x="532" y="512"/>
                    </a:lnTo>
                    <a:lnTo>
                      <a:pt x="542" y="501"/>
                    </a:lnTo>
                    <a:lnTo>
                      <a:pt x="551" y="490"/>
                    </a:lnTo>
                    <a:lnTo>
                      <a:pt x="560" y="478"/>
                    </a:lnTo>
                    <a:lnTo>
                      <a:pt x="567" y="465"/>
                    </a:lnTo>
                    <a:lnTo>
                      <a:pt x="575" y="453"/>
                    </a:lnTo>
                    <a:lnTo>
                      <a:pt x="581" y="439"/>
                    </a:lnTo>
                    <a:lnTo>
                      <a:pt x="588" y="425"/>
                    </a:lnTo>
                    <a:lnTo>
                      <a:pt x="594" y="412"/>
                    </a:lnTo>
                    <a:lnTo>
                      <a:pt x="598" y="398"/>
                    </a:lnTo>
                    <a:lnTo>
                      <a:pt x="602" y="383"/>
                    </a:lnTo>
                    <a:lnTo>
                      <a:pt x="606" y="368"/>
                    </a:lnTo>
                    <a:lnTo>
                      <a:pt x="609" y="353"/>
                    </a:lnTo>
                    <a:lnTo>
                      <a:pt x="610" y="337"/>
                    </a:lnTo>
                    <a:lnTo>
                      <a:pt x="611" y="322"/>
                    </a:lnTo>
                    <a:lnTo>
                      <a:pt x="612" y="307"/>
                    </a:lnTo>
                    <a:lnTo>
                      <a:pt x="611" y="291"/>
                    </a:lnTo>
                    <a:lnTo>
                      <a:pt x="610" y="276"/>
                    </a:lnTo>
                    <a:lnTo>
                      <a:pt x="609" y="260"/>
                    </a:lnTo>
                    <a:lnTo>
                      <a:pt x="606" y="245"/>
                    </a:lnTo>
                    <a:lnTo>
                      <a:pt x="602" y="230"/>
                    </a:lnTo>
                    <a:lnTo>
                      <a:pt x="598" y="215"/>
                    </a:lnTo>
                    <a:lnTo>
                      <a:pt x="594" y="201"/>
                    </a:lnTo>
                    <a:lnTo>
                      <a:pt x="588" y="188"/>
                    </a:lnTo>
                    <a:lnTo>
                      <a:pt x="581" y="174"/>
                    </a:lnTo>
                    <a:lnTo>
                      <a:pt x="575" y="161"/>
                    </a:lnTo>
                    <a:lnTo>
                      <a:pt x="567" y="149"/>
                    </a:lnTo>
                    <a:lnTo>
                      <a:pt x="560" y="135"/>
                    </a:lnTo>
                    <a:lnTo>
                      <a:pt x="551" y="123"/>
                    </a:lnTo>
                    <a:lnTo>
                      <a:pt x="542" y="112"/>
                    </a:lnTo>
                    <a:lnTo>
                      <a:pt x="532" y="101"/>
                    </a:lnTo>
                    <a:lnTo>
                      <a:pt x="522" y="90"/>
                    </a:lnTo>
                    <a:lnTo>
                      <a:pt x="511" y="80"/>
                    </a:lnTo>
                    <a:lnTo>
                      <a:pt x="500" y="71"/>
                    </a:lnTo>
                    <a:lnTo>
                      <a:pt x="489" y="62"/>
                    </a:lnTo>
                    <a:lnTo>
                      <a:pt x="477" y="53"/>
                    </a:lnTo>
                    <a:lnTo>
                      <a:pt x="464" y="45"/>
                    </a:lnTo>
                    <a:lnTo>
                      <a:pt x="452" y="38"/>
                    </a:lnTo>
                    <a:lnTo>
                      <a:pt x="439" y="31"/>
                    </a:lnTo>
                    <a:lnTo>
                      <a:pt x="425" y="25"/>
                    </a:lnTo>
                    <a:lnTo>
                      <a:pt x="411" y="19"/>
                    </a:lnTo>
                    <a:lnTo>
                      <a:pt x="397" y="15"/>
                    </a:lnTo>
                    <a:lnTo>
                      <a:pt x="383" y="10"/>
                    </a:lnTo>
                    <a:lnTo>
                      <a:pt x="368" y="7"/>
                    </a:lnTo>
                    <a:lnTo>
                      <a:pt x="352" y="4"/>
                    </a:lnTo>
                    <a:lnTo>
                      <a:pt x="338" y="3"/>
                    </a:lnTo>
                    <a:lnTo>
                      <a:pt x="322" y="1"/>
                    </a:lnTo>
                    <a:lnTo>
                      <a:pt x="306" y="0"/>
                    </a:lnTo>
                    <a:lnTo>
                      <a:pt x="291" y="1"/>
                    </a:lnTo>
                    <a:lnTo>
                      <a:pt x="275" y="3"/>
                    </a:lnTo>
                    <a:lnTo>
                      <a:pt x="260" y="4"/>
                    </a:lnTo>
                    <a:lnTo>
                      <a:pt x="245" y="7"/>
                    </a:lnTo>
                    <a:lnTo>
                      <a:pt x="229" y="10"/>
                    </a:lnTo>
                    <a:lnTo>
                      <a:pt x="215" y="15"/>
                    </a:lnTo>
                    <a:lnTo>
                      <a:pt x="201" y="19"/>
                    </a:lnTo>
                    <a:lnTo>
                      <a:pt x="188" y="25"/>
                    </a:lnTo>
                    <a:lnTo>
                      <a:pt x="173" y="31"/>
                    </a:lnTo>
                    <a:lnTo>
                      <a:pt x="160" y="38"/>
                    </a:lnTo>
                    <a:lnTo>
                      <a:pt x="148" y="45"/>
                    </a:lnTo>
                    <a:lnTo>
                      <a:pt x="135" y="53"/>
                    </a:lnTo>
                    <a:lnTo>
                      <a:pt x="123" y="62"/>
                    </a:lnTo>
                    <a:lnTo>
                      <a:pt x="112" y="71"/>
                    </a:lnTo>
                    <a:lnTo>
                      <a:pt x="101" y="80"/>
                    </a:lnTo>
                    <a:lnTo>
                      <a:pt x="90" y="90"/>
                    </a:lnTo>
                    <a:lnTo>
                      <a:pt x="80" y="101"/>
                    </a:lnTo>
                    <a:lnTo>
                      <a:pt x="70" y="112"/>
                    </a:lnTo>
                    <a:lnTo>
                      <a:pt x="62" y="123"/>
                    </a:lnTo>
                    <a:lnTo>
                      <a:pt x="53" y="135"/>
                    </a:lnTo>
                    <a:lnTo>
                      <a:pt x="45" y="149"/>
                    </a:lnTo>
                    <a:lnTo>
                      <a:pt x="37" y="161"/>
                    </a:lnTo>
                    <a:lnTo>
                      <a:pt x="31" y="174"/>
                    </a:lnTo>
                    <a:lnTo>
                      <a:pt x="24" y="188"/>
                    </a:lnTo>
                    <a:lnTo>
                      <a:pt x="19" y="201"/>
                    </a:lnTo>
                    <a:lnTo>
                      <a:pt x="14" y="215"/>
                    </a:lnTo>
                    <a:lnTo>
                      <a:pt x="10" y="230"/>
                    </a:lnTo>
                    <a:lnTo>
                      <a:pt x="7" y="245"/>
                    </a:lnTo>
                    <a:lnTo>
                      <a:pt x="5" y="260"/>
                    </a:lnTo>
                    <a:lnTo>
                      <a:pt x="2" y="276"/>
                    </a:lnTo>
                    <a:lnTo>
                      <a:pt x="1" y="291"/>
                    </a:lnTo>
                    <a:lnTo>
                      <a:pt x="0" y="307"/>
                    </a:lnTo>
                    <a:close/>
                    <a:moveTo>
                      <a:pt x="47" y="307"/>
                    </a:moveTo>
                    <a:lnTo>
                      <a:pt x="47" y="293"/>
                    </a:lnTo>
                    <a:lnTo>
                      <a:pt x="48" y="280"/>
                    </a:lnTo>
                    <a:lnTo>
                      <a:pt x="51" y="267"/>
                    </a:lnTo>
                    <a:lnTo>
                      <a:pt x="53" y="254"/>
                    </a:lnTo>
                    <a:lnTo>
                      <a:pt x="55" y="242"/>
                    </a:lnTo>
                    <a:lnTo>
                      <a:pt x="58" y="230"/>
                    </a:lnTo>
                    <a:lnTo>
                      <a:pt x="63" y="218"/>
                    </a:lnTo>
                    <a:lnTo>
                      <a:pt x="67" y="206"/>
                    </a:lnTo>
                    <a:lnTo>
                      <a:pt x="73" y="195"/>
                    </a:lnTo>
                    <a:lnTo>
                      <a:pt x="78" y="183"/>
                    </a:lnTo>
                    <a:lnTo>
                      <a:pt x="85" y="172"/>
                    </a:lnTo>
                    <a:lnTo>
                      <a:pt x="91" y="162"/>
                    </a:lnTo>
                    <a:lnTo>
                      <a:pt x="99" y="152"/>
                    </a:lnTo>
                    <a:lnTo>
                      <a:pt x="107" y="142"/>
                    </a:lnTo>
                    <a:lnTo>
                      <a:pt x="114" y="132"/>
                    </a:lnTo>
                    <a:lnTo>
                      <a:pt x="123" y="123"/>
                    </a:lnTo>
                    <a:lnTo>
                      <a:pt x="132" y="114"/>
                    </a:lnTo>
                    <a:lnTo>
                      <a:pt x="142" y="107"/>
                    </a:lnTo>
                    <a:lnTo>
                      <a:pt x="152" y="99"/>
                    </a:lnTo>
                    <a:lnTo>
                      <a:pt x="161" y="91"/>
                    </a:lnTo>
                    <a:lnTo>
                      <a:pt x="172" y="85"/>
                    </a:lnTo>
                    <a:lnTo>
                      <a:pt x="183" y="78"/>
                    </a:lnTo>
                    <a:lnTo>
                      <a:pt x="194" y="73"/>
                    </a:lnTo>
                    <a:lnTo>
                      <a:pt x="205" y="67"/>
                    </a:lnTo>
                    <a:lnTo>
                      <a:pt x="217" y="63"/>
                    </a:lnTo>
                    <a:lnTo>
                      <a:pt x="229" y="59"/>
                    </a:lnTo>
                    <a:lnTo>
                      <a:pt x="241" y="55"/>
                    </a:lnTo>
                    <a:lnTo>
                      <a:pt x="255" y="52"/>
                    </a:lnTo>
                    <a:lnTo>
                      <a:pt x="267" y="50"/>
                    </a:lnTo>
                    <a:lnTo>
                      <a:pt x="280" y="49"/>
                    </a:lnTo>
                    <a:lnTo>
                      <a:pt x="293" y="48"/>
                    </a:lnTo>
                    <a:lnTo>
                      <a:pt x="306" y="46"/>
                    </a:lnTo>
                    <a:lnTo>
                      <a:pt x="319" y="48"/>
                    </a:lnTo>
                    <a:lnTo>
                      <a:pt x="332" y="49"/>
                    </a:lnTo>
                    <a:lnTo>
                      <a:pt x="346" y="50"/>
                    </a:lnTo>
                    <a:lnTo>
                      <a:pt x="359" y="52"/>
                    </a:lnTo>
                    <a:lnTo>
                      <a:pt x="371" y="55"/>
                    </a:lnTo>
                    <a:lnTo>
                      <a:pt x="383" y="59"/>
                    </a:lnTo>
                    <a:lnTo>
                      <a:pt x="395" y="63"/>
                    </a:lnTo>
                    <a:lnTo>
                      <a:pt x="407" y="67"/>
                    </a:lnTo>
                    <a:lnTo>
                      <a:pt x="418" y="73"/>
                    </a:lnTo>
                    <a:lnTo>
                      <a:pt x="430" y="78"/>
                    </a:lnTo>
                    <a:lnTo>
                      <a:pt x="440" y="85"/>
                    </a:lnTo>
                    <a:lnTo>
                      <a:pt x="451" y="91"/>
                    </a:lnTo>
                    <a:lnTo>
                      <a:pt x="461" y="99"/>
                    </a:lnTo>
                    <a:lnTo>
                      <a:pt x="471" y="107"/>
                    </a:lnTo>
                    <a:lnTo>
                      <a:pt x="481" y="114"/>
                    </a:lnTo>
                    <a:lnTo>
                      <a:pt x="489" y="123"/>
                    </a:lnTo>
                    <a:lnTo>
                      <a:pt x="498" y="132"/>
                    </a:lnTo>
                    <a:lnTo>
                      <a:pt x="506" y="142"/>
                    </a:lnTo>
                    <a:lnTo>
                      <a:pt x="513" y="152"/>
                    </a:lnTo>
                    <a:lnTo>
                      <a:pt x="521" y="162"/>
                    </a:lnTo>
                    <a:lnTo>
                      <a:pt x="528" y="172"/>
                    </a:lnTo>
                    <a:lnTo>
                      <a:pt x="534" y="183"/>
                    </a:lnTo>
                    <a:lnTo>
                      <a:pt x="540" y="195"/>
                    </a:lnTo>
                    <a:lnTo>
                      <a:pt x="545" y="206"/>
                    </a:lnTo>
                    <a:lnTo>
                      <a:pt x="550" y="218"/>
                    </a:lnTo>
                    <a:lnTo>
                      <a:pt x="554" y="230"/>
                    </a:lnTo>
                    <a:lnTo>
                      <a:pt x="557" y="242"/>
                    </a:lnTo>
                    <a:lnTo>
                      <a:pt x="561" y="254"/>
                    </a:lnTo>
                    <a:lnTo>
                      <a:pt x="563" y="267"/>
                    </a:lnTo>
                    <a:lnTo>
                      <a:pt x="564" y="280"/>
                    </a:lnTo>
                    <a:lnTo>
                      <a:pt x="565" y="293"/>
                    </a:lnTo>
                    <a:lnTo>
                      <a:pt x="565" y="307"/>
                    </a:lnTo>
                    <a:lnTo>
                      <a:pt x="565" y="320"/>
                    </a:lnTo>
                    <a:lnTo>
                      <a:pt x="564" y="333"/>
                    </a:lnTo>
                    <a:lnTo>
                      <a:pt x="563" y="346"/>
                    </a:lnTo>
                    <a:lnTo>
                      <a:pt x="561" y="358"/>
                    </a:lnTo>
                    <a:lnTo>
                      <a:pt x="557" y="371"/>
                    </a:lnTo>
                    <a:lnTo>
                      <a:pt x="554" y="383"/>
                    </a:lnTo>
                    <a:lnTo>
                      <a:pt x="550" y="395"/>
                    </a:lnTo>
                    <a:lnTo>
                      <a:pt x="545" y="408"/>
                    </a:lnTo>
                    <a:lnTo>
                      <a:pt x="540" y="418"/>
                    </a:lnTo>
                    <a:lnTo>
                      <a:pt x="534" y="429"/>
                    </a:lnTo>
                    <a:lnTo>
                      <a:pt x="528" y="440"/>
                    </a:lnTo>
                    <a:lnTo>
                      <a:pt x="521" y="451"/>
                    </a:lnTo>
                    <a:lnTo>
                      <a:pt x="513" y="461"/>
                    </a:lnTo>
                    <a:lnTo>
                      <a:pt x="506" y="471"/>
                    </a:lnTo>
                    <a:lnTo>
                      <a:pt x="498" y="481"/>
                    </a:lnTo>
                    <a:lnTo>
                      <a:pt x="489" y="490"/>
                    </a:lnTo>
                    <a:lnTo>
                      <a:pt x="481" y="499"/>
                    </a:lnTo>
                    <a:lnTo>
                      <a:pt x="471" y="506"/>
                    </a:lnTo>
                    <a:lnTo>
                      <a:pt x="461" y="514"/>
                    </a:lnTo>
                    <a:lnTo>
                      <a:pt x="451" y="522"/>
                    </a:lnTo>
                    <a:lnTo>
                      <a:pt x="440" y="528"/>
                    </a:lnTo>
                    <a:lnTo>
                      <a:pt x="430" y="535"/>
                    </a:lnTo>
                    <a:lnTo>
                      <a:pt x="418" y="540"/>
                    </a:lnTo>
                    <a:lnTo>
                      <a:pt x="407" y="546"/>
                    </a:lnTo>
                    <a:lnTo>
                      <a:pt x="395" y="550"/>
                    </a:lnTo>
                    <a:lnTo>
                      <a:pt x="383" y="555"/>
                    </a:lnTo>
                    <a:lnTo>
                      <a:pt x="371" y="558"/>
                    </a:lnTo>
                    <a:lnTo>
                      <a:pt x="359" y="560"/>
                    </a:lnTo>
                    <a:lnTo>
                      <a:pt x="346" y="562"/>
                    </a:lnTo>
                    <a:lnTo>
                      <a:pt x="332" y="564"/>
                    </a:lnTo>
                    <a:lnTo>
                      <a:pt x="319" y="566"/>
                    </a:lnTo>
                    <a:lnTo>
                      <a:pt x="306" y="566"/>
                    </a:lnTo>
                    <a:lnTo>
                      <a:pt x="293" y="566"/>
                    </a:lnTo>
                    <a:lnTo>
                      <a:pt x="280" y="564"/>
                    </a:lnTo>
                    <a:lnTo>
                      <a:pt x="267" y="562"/>
                    </a:lnTo>
                    <a:lnTo>
                      <a:pt x="255" y="560"/>
                    </a:lnTo>
                    <a:lnTo>
                      <a:pt x="241" y="558"/>
                    </a:lnTo>
                    <a:lnTo>
                      <a:pt x="229" y="555"/>
                    </a:lnTo>
                    <a:lnTo>
                      <a:pt x="217" y="550"/>
                    </a:lnTo>
                    <a:lnTo>
                      <a:pt x="205" y="546"/>
                    </a:lnTo>
                    <a:lnTo>
                      <a:pt x="194" y="540"/>
                    </a:lnTo>
                    <a:lnTo>
                      <a:pt x="183" y="535"/>
                    </a:lnTo>
                    <a:lnTo>
                      <a:pt x="172" y="528"/>
                    </a:lnTo>
                    <a:lnTo>
                      <a:pt x="161" y="522"/>
                    </a:lnTo>
                    <a:lnTo>
                      <a:pt x="152" y="514"/>
                    </a:lnTo>
                    <a:lnTo>
                      <a:pt x="142" y="506"/>
                    </a:lnTo>
                    <a:lnTo>
                      <a:pt x="132" y="499"/>
                    </a:lnTo>
                    <a:lnTo>
                      <a:pt x="123" y="490"/>
                    </a:lnTo>
                    <a:lnTo>
                      <a:pt x="114" y="481"/>
                    </a:lnTo>
                    <a:lnTo>
                      <a:pt x="107" y="471"/>
                    </a:lnTo>
                    <a:lnTo>
                      <a:pt x="99" y="461"/>
                    </a:lnTo>
                    <a:lnTo>
                      <a:pt x="91" y="451"/>
                    </a:lnTo>
                    <a:lnTo>
                      <a:pt x="85" y="440"/>
                    </a:lnTo>
                    <a:lnTo>
                      <a:pt x="78" y="429"/>
                    </a:lnTo>
                    <a:lnTo>
                      <a:pt x="73" y="418"/>
                    </a:lnTo>
                    <a:lnTo>
                      <a:pt x="67" y="408"/>
                    </a:lnTo>
                    <a:lnTo>
                      <a:pt x="63" y="395"/>
                    </a:lnTo>
                    <a:lnTo>
                      <a:pt x="58" y="383"/>
                    </a:lnTo>
                    <a:lnTo>
                      <a:pt x="55" y="371"/>
                    </a:lnTo>
                    <a:lnTo>
                      <a:pt x="53" y="358"/>
                    </a:lnTo>
                    <a:lnTo>
                      <a:pt x="51" y="346"/>
                    </a:lnTo>
                    <a:lnTo>
                      <a:pt x="48" y="333"/>
                    </a:lnTo>
                    <a:lnTo>
                      <a:pt x="47" y="320"/>
                    </a:lnTo>
                    <a:lnTo>
                      <a:pt x="47" y="30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5" name="Freeform 473"/>
              <p:cNvSpPr>
                <a:spLocks/>
              </p:cNvSpPr>
              <p:nvPr/>
            </p:nvSpPr>
            <p:spPr bwMode="auto">
              <a:xfrm>
                <a:off x="3530" y="3224"/>
                <a:ext cx="14" cy="16"/>
              </a:xfrm>
              <a:custGeom>
                <a:avLst/>
                <a:gdLst/>
                <a:ahLst/>
                <a:cxnLst>
                  <a:cxn ang="0">
                    <a:pos x="102" y="102"/>
                  </a:cxn>
                  <a:cxn ang="0">
                    <a:pos x="90" y="115"/>
                  </a:cxn>
                  <a:cxn ang="0">
                    <a:pos x="78" y="125"/>
                  </a:cxn>
                  <a:cxn ang="0">
                    <a:pos x="66" y="134"/>
                  </a:cxn>
                  <a:cxn ang="0">
                    <a:pos x="53" y="141"/>
                  </a:cxn>
                  <a:cxn ang="0">
                    <a:pos x="47" y="143"/>
                  </a:cxn>
                  <a:cxn ang="0">
                    <a:pos x="41" y="144"/>
                  </a:cxn>
                  <a:cxn ang="0">
                    <a:pos x="36" y="145"/>
                  </a:cxn>
                  <a:cxn ang="0">
                    <a:pos x="30" y="145"/>
                  </a:cxn>
                  <a:cxn ang="0">
                    <a:pos x="25" y="145"/>
                  </a:cxn>
                  <a:cxn ang="0">
                    <a:pos x="21" y="143"/>
                  </a:cxn>
                  <a:cxn ang="0">
                    <a:pos x="16" y="142"/>
                  </a:cxn>
                  <a:cxn ang="0">
                    <a:pos x="12" y="138"/>
                  </a:cxn>
                  <a:cxn ang="0">
                    <a:pos x="9" y="135"/>
                  </a:cxn>
                  <a:cxn ang="0">
                    <a:pos x="5" y="131"/>
                  </a:cxn>
                  <a:cxn ang="0">
                    <a:pos x="3" y="126"/>
                  </a:cxn>
                  <a:cxn ang="0">
                    <a:pos x="2" y="122"/>
                  </a:cxn>
                  <a:cxn ang="0">
                    <a:pos x="1" y="116"/>
                  </a:cxn>
                  <a:cxn ang="0">
                    <a:pos x="0" y="111"/>
                  </a:cxn>
                  <a:cxn ang="0">
                    <a:pos x="0" y="104"/>
                  </a:cxn>
                  <a:cxn ang="0">
                    <a:pos x="1" y="98"/>
                  </a:cxn>
                  <a:cxn ang="0">
                    <a:pos x="4" y="85"/>
                  </a:cxn>
                  <a:cxn ang="0">
                    <a:pos x="10" y="71"/>
                  </a:cxn>
                  <a:cxn ang="0">
                    <a:pos x="17" y="57"/>
                  </a:cxn>
                  <a:cxn ang="0">
                    <a:pos x="27" y="43"/>
                  </a:cxn>
                  <a:cxn ang="0">
                    <a:pos x="39" y="31"/>
                  </a:cxn>
                  <a:cxn ang="0">
                    <a:pos x="51" y="20"/>
                  </a:cxn>
                  <a:cxn ang="0">
                    <a:pos x="63" y="11"/>
                  </a:cxn>
                  <a:cxn ang="0">
                    <a:pos x="75" y="6"/>
                  </a:cxn>
                  <a:cxn ang="0">
                    <a:pos x="82" y="3"/>
                  </a:cxn>
                  <a:cxn ang="0">
                    <a:pos x="87" y="1"/>
                  </a:cxn>
                  <a:cxn ang="0">
                    <a:pos x="93" y="1"/>
                  </a:cxn>
                  <a:cxn ang="0">
                    <a:pos x="98" y="0"/>
                  </a:cxn>
                  <a:cxn ang="0">
                    <a:pos x="104" y="1"/>
                  </a:cxn>
                  <a:cxn ang="0">
                    <a:pos x="108" y="2"/>
                  </a:cxn>
                  <a:cxn ang="0">
                    <a:pos x="113" y="4"/>
                  </a:cxn>
                  <a:cxn ang="0">
                    <a:pos x="117" y="7"/>
                  </a:cxn>
                  <a:cxn ang="0">
                    <a:pos x="120" y="10"/>
                  </a:cxn>
                  <a:cxn ang="0">
                    <a:pos x="124" y="14"/>
                  </a:cxn>
                  <a:cxn ang="0">
                    <a:pos x="126" y="19"/>
                  </a:cxn>
                  <a:cxn ang="0">
                    <a:pos x="127" y="23"/>
                  </a:cxn>
                  <a:cxn ang="0">
                    <a:pos x="128" y="29"/>
                  </a:cxn>
                  <a:cxn ang="0">
                    <a:pos x="129" y="35"/>
                  </a:cxn>
                  <a:cxn ang="0">
                    <a:pos x="129" y="41"/>
                  </a:cxn>
                  <a:cxn ang="0">
                    <a:pos x="128" y="47"/>
                  </a:cxn>
                  <a:cxn ang="0">
                    <a:pos x="125" y="60"/>
                  </a:cxn>
                  <a:cxn ang="0">
                    <a:pos x="119" y="75"/>
                  </a:cxn>
                  <a:cxn ang="0">
                    <a:pos x="112" y="89"/>
                  </a:cxn>
                  <a:cxn ang="0">
                    <a:pos x="102" y="102"/>
                  </a:cxn>
                </a:cxnLst>
                <a:rect l="0" t="0" r="r" b="b"/>
                <a:pathLst>
                  <a:path w="129" h="145">
                    <a:moveTo>
                      <a:pt x="102" y="102"/>
                    </a:moveTo>
                    <a:lnTo>
                      <a:pt x="90" y="115"/>
                    </a:lnTo>
                    <a:lnTo>
                      <a:pt x="78" y="125"/>
                    </a:lnTo>
                    <a:lnTo>
                      <a:pt x="66" y="134"/>
                    </a:lnTo>
                    <a:lnTo>
                      <a:pt x="53" y="141"/>
                    </a:lnTo>
                    <a:lnTo>
                      <a:pt x="47" y="143"/>
                    </a:lnTo>
                    <a:lnTo>
                      <a:pt x="41" y="144"/>
                    </a:lnTo>
                    <a:lnTo>
                      <a:pt x="36" y="145"/>
                    </a:lnTo>
                    <a:lnTo>
                      <a:pt x="30" y="145"/>
                    </a:lnTo>
                    <a:lnTo>
                      <a:pt x="25" y="145"/>
                    </a:lnTo>
                    <a:lnTo>
                      <a:pt x="21" y="143"/>
                    </a:lnTo>
                    <a:lnTo>
                      <a:pt x="16" y="142"/>
                    </a:lnTo>
                    <a:lnTo>
                      <a:pt x="12" y="138"/>
                    </a:lnTo>
                    <a:lnTo>
                      <a:pt x="9" y="135"/>
                    </a:lnTo>
                    <a:lnTo>
                      <a:pt x="5" y="131"/>
                    </a:lnTo>
                    <a:lnTo>
                      <a:pt x="3" y="126"/>
                    </a:lnTo>
                    <a:lnTo>
                      <a:pt x="2" y="122"/>
                    </a:lnTo>
                    <a:lnTo>
                      <a:pt x="1" y="116"/>
                    </a:lnTo>
                    <a:lnTo>
                      <a:pt x="0" y="111"/>
                    </a:lnTo>
                    <a:lnTo>
                      <a:pt x="0" y="104"/>
                    </a:lnTo>
                    <a:lnTo>
                      <a:pt x="1" y="98"/>
                    </a:lnTo>
                    <a:lnTo>
                      <a:pt x="4" y="85"/>
                    </a:lnTo>
                    <a:lnTo>
                      <a:pt x="10" y="71"/>
                    </a:lnTo>
                    <a:lnTo>
                      <a:pt x="17" y="57"/>
                    </a:lnTo>
                    <a:lnTo>
                      <a:pt x="27" y="43"/>
                    </a:lnTo>
                    <a:lnTo>
                      <a:pt x="39" y="31"/>
                    </a:lnTo>
                    <a:lnTo>
                      <a:pt x="51" y="20"/>
                    </a:lnTo>
                    <a:lnTo>
                      <a:pt x="63" y="11"/>
                    </a:lnTo>
                    <a:lnTo>
                      <a:pt x="75" y="6"/>
                    </a:lnTo>
                    <a:lnTo>
                      <a:pt x="82" y="3"/>
                    </a:lnTo>
                    <a:lnTo>
                      <a:pt x="87" y="1"/>
                    </a:lnTo>
                    <a:lnTo>
                      <a:pt x="93" y="1"/>
                    </a:lnTo>
                    <a:lnTo>
                      <a:pt x="98" y="0"/>
                    </a:lnTo>
                    <a:lnTo>
                      <a:pt x="104" y="1"/>
                    </a:lnTo>
                    <a:lnTo>
                      <a:pt x="108" y="2"/>
                    </a:lnTo>
                    <a:lnTo>
                      <a:pt x="113" y="4"/>
                    </a:lnTo>
                    <a:lnTo>
                      <a:pt x="117" y="7"/>
                    </a:lnTo>
                    <a:lnTo>
                      <a:pt x="120" y="10"/>
                    </a:lnTo>
                    <a:lnTo>
                      <a:pt x="124" y="14"/>
                    </a:lnTo>
                    <a:lnTo>
                      <a:pt x="126" y="19"/>
                    </a:lnTo>
                    <a:lnTo>
                      <a:pt x="127" y="23"/>
                    </a:lnTo>
                    <a:lnTo>
                      <a:pt x="128" y="29"/>
                    </a:lnTo>
                    <a:lnTo>
                      <a:pt x="129" y="35"/>
                    </a:lnTo>
                    <a:lnTo>
                      <a:pt x="129" y="41"/>
                    </a:lnTo>
                    <a:lnTo>
                      <a:pt x="128" y="47"/>
                    </a:lnTo>
                    <a:lnTo>
                      <a:pt x="125" y="60"/>
                    </a:lnTo>
                    <a:lnTo>
                      <a:pt x="119" y="75"/>
                    </a:lnTo>
                    <a:lnTo>
                      <a:pt x="112" y="89"/>
                    </a:lnTo>
                    <a:lnTo>
                      <a:pt x="102" y="1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6" name="Freeform 474"/>
              <p:cNvSpPr>
                <a:spLocks/>
              </p:cNvSpPr>
              <p:nvPr/>
            </p:nvSpPr>
            <p:spPr bwMode="auto">
              <a:xfrm>
                <a:off x="3573" y="3211"/>
                <a:ext cx="76" cy="77"/>
              </a:xfrm>
              <a:custGeom>
                <a:avLst/>
                <a:gdLst/>
                <a:ahLst/>
                <a:cxnLst>
                  <a:cxn ang="0">
                    <a:pos x="689" y="381"/>
                  </a:cxn>
                  <a:cxn ang="0">
                    <a:pos x="679" y="431"/>
                  </a:cxn>
                  <a:cxn ang="0">
                    <a:pos x="662" y="479"/>
                  </a:cxn>
                  <a:cxn ang="0">
                    <a:pos x="640" y="524"/>
                  </a:cxn>
                  <a:cxn ang="0">
                    <a:pos x="611" y="565"/>
                  </a:cxn>
                  <a:cxn ang="0">
                    <a:pos x="577" y="600"/>
                  </a:cxn>
                  <a:cxn ang="0">
                    <a:pos x="537" y="631"/>
                  </a:cxn>
                  <a:cxn ang="0">
                    <a:pos x="495" y="656"/>
                  </a:cxn>
                  <a:cxn ang="0">
                    <a:pos x="447" y="675"/>
                  </a:cxn>
                  <a:cxn ang="0">
                    <a:pos x="397" y="687"/>
                  </a:cxn>
                  <a:cxn ang="0">
                    <a:pos x="344" y="690"/>
                  </a:cxn>
                  <a:cxn ang="0">
                    <a:pos x="292" y="687"/>
                  </a:cxn>
                  <a:cxn ang="0">
                    <a:pos x="242" y="675"/>
                  </a:cxn>
                  <a:cxn ang="0">
                    <a:pos x="195" y="656"/>
                  </a:cxn>
                  <a:cxn ang="0">
                    <a:pos x="151" y="631"/>
                  </a:cxn>
                  <a:cxn ang="0">
                    <a:pos x="113" y="600"/>
                  </a:cxn>
                  <a:cxn ang="0">
                    <a:pos x="79" y="565"/>
                  </a:cxn>
                  <a:cxn ang="0">
                    <a:pos x="49" y="524"/>
                  </a:cxn>
                  <a:cxn ang="0">
                    <a:pos x="26" y="479"/>
                  </a:cxn>
                  <a:cxn ang="0">
                    <a:pos x="10" y="431"/>
                  </a:cxn>
                  <a:cxn ang="0">
                    <a:pos x="1" y="381"/>
                  </a:cxn>
                  <a:cxn ang="0">
                    <a:pos x="0" y="327"/>
                  </a:cxn>
                  <a:cxn ang="0">
                    <a:pos x="7" y="275"/>
                  </a:cxn>
                  <a:cxn ang="0">
                    <a:pos x="21" y="226"/>
                  </a:cxn>
                  <a:cxn ang="0">
                    <a:pos x="42" y="180"/>
                  </a:cxn>
                  <a:cxn ang="0">
                    <a:pos x="68" y="138"/>
                  </a:cxn>
                  <a:cxn ang="0">
                    <a:pos x="101" y="101"/>
                  </a:cxn>
                  <a:cxn ang="0">
                    <a:pos x="138" y="68"/>
                  </a:cxn>
                  <a:cxn ang="0">
                    <a:pos x="180" y="42"/>
                  </a:cxn>
                  <a:cxn ang="0">
                    <a:pos x="226" y="21"/>
                  </a:cxn>
                  <a:cxn ang="0">
                    <a:pos x="275" y="6"/>
                  </a:cxn>
                  <a:cxn ang="0">
                    <a:pos x="327" y="0"/>
                  </a:cxn>
                  <a:cxn ang="0">
                    <a:pos x="381" y="1"/>
                  </a:cxn>
                  <a:cxn ang="0">
                    <a:pos x="431" y="11"/>
                  </a:cxn>
                  <a:cxn ang="0">
                    <a:pos x="479" y="26"/>
                  </a:cxn>
                  <a:cxn ang="0">
                    <a:pos x="524" y="49"/>
                  </a:cxn>
                  <a:cxn ang="0">
                    <a:pos x="565" y="79"/>
                  </a:cxn>
                  <a:cxn ang="0">
                    <a:pos x="600" y="113"/>
                  </a:cxn>
                  <a:cxn ang="0">
                    <a:pos x="631" y="151"/>
                  </a:cxn>
                  <a:cxn ang="0">
                    <a:pos x="656" y="195"/>
                  </a:cxn>
                  <a:cxn ang="0">
                    <a:pos x="674" y="242"/>
                  </a:cxn>
                  <a:cxn ang="0">
                    <a:pos x="686" y="293"/>
                  </a:cxn>
                  <a:cxn ang="0">
                    <a:pos x="690" y="344"/>
                  </a:cxn>
                </a:cxnLst>
                <a:rect l="0" t="0" r="r" b="b"/>
                <a:pathLst>
                  <a:path w="690" h="690">
                    <a:moveTo>
                      <a:pt x="690" y="344"/>
                    </a:moveTo>
                    <a:lnTo>
                      <a:pt x="690" y="363"/>
                    </a:lnTo>
                    <a:lnTo>
                      <a:pt x="689" y="381"/>
                    </a:lnTo>
                    <a:lnTo>
                      <a:pt x="686" y="397"/>
                    </a:lnTo>
                    <a:lnTo>
                      <a:pt x="683" y="415"/>
                    </a:lnTo>
                    <a:lnTo>
                      <a:pt x="679" y="431"/>
                    </a:lnTo>
                    <a:lnTo>
                      <a:pt x="674" y="448"/>
                    </a:lnTo>
                    <a:lnTo>
                      <a:pt x="669" y="464"/>
                    </a:lnTo>
                    <a:lnTo>
                      <a:pt x="662" y="479"/>
                    </a:lnTo>
                    <a:lnTo>
                      <a:pt x="656" y="495"/>
                    </a:lnTo>
                    <a:lnTo>
                      <a:pt x="648" y="509"/>
                    </a:lnTo>
                    <a:lnTo>
                      <a:pt x="640" y="524"/>
                    </a:lnTo>
                    <a:lnTo>
                      <a:pt x="631" y="538"/>
                    </a:lnTo>
                    <a:lnTo>
                      <a:pt x="622" y="552"/>
                    </a:lnTo>
                    <a:lnTo>
                      <a:pt x="611" y="565"/>
                    </a:lnTo>
                    <a:lnTo>
                      <a:pt x="600" y="577"/>
                    </a:lnTo>
                    <a:lnTo>
                      <a:pt x="589" y="589"/>
                    </a:lnTo>
                    <a:lnTo>
                      <a:pt x="577" y="600"/>
                    </a:lnTo>
                    <a:lnTo>
                      <a:pt x="565" y="611"/>
                    </a:lnTo>
                    <a:lnTo>
                      <a:pt x="552" y="622"/>
                    </a:lnTo>
                    <a:lnTo>
                      <a:pt x="537" y="631"/>
                    </a:lnTo>
                    <a:lnTo>
                      <a:pt x="524" y="641"/>
                    </a:lnTo>
                    <a:lnTo>
                      <a:pt x="509" y="648"/>
                    </a:lnTo>
                    <a:lnTo>
                      <a:pt x="495" y="656"/>
                    </a:lnTo>
                    <a:lnTo>
                      <a:pt x="479" y="663"/>
                    </a:lnTo>
                    <a:lnTo>
                      <a:pt x="464" y="669"/>
                    </a:lnTo>
                    <a:lnTo>
                      <a:pt x="447" y="675"/>
                    </a:lnTo>
                    <a:lnTo>
                      <a:pt x="431" y="679"/>
                    </a:lnTo>
                    <a:lnTo>
                      <a:pt x="415" y="684"/>
                    </a:lnTo>
                    <a:lnTo>
                      <a:pt x="397" y="687"/>
                    </a:lnTo>
                    <a:lnTo>
                      <a:pt x="381" y="689"/>
                    </a:lnTo>
                    <a:lnTo>
                      <a:pt x="363" y="690"/>
                    </a:lnTo>
                    <a:lnTo>
                      <a:pt x="344" y="690"/>
                    </a:lnTo>
                    <a:lnTo>
                      <a:pt x="327" y="690"/>
                    </a:lnTo>
                    <a:lnTo>
                      <a:pt x="309" y="689"/>
                    </a:lnTo>
                    <a:lnTo>
                      <a:pt x="292" y="687"/>
                    </a:lnTo>
                    <a:lnTo>
                      <a:pt x="275" y="684"/>
                    </a:lnTo>
                    <a:lnTo>
                      <a:pt x="259" y="679"/>
                    </a:lnTo>
                    <a:lnTo>
                      <a:pt x="242" y="675"/>
                    </a:lnTo>
                    <a:lnTo>
                      <a:pt x="226" y="669"/>
                    </a:lnTo>
                    <a:lnTo>
                      <a:pt x="211" y="663"/>
                    </a:lnTo>
                    <a:lnTo>
                      <a:pt x="195" y="656"/>
                    </a:lnTo>
                    <a:lnTo>
                      <a:pt x="180" y="648"/>
                    </a:lnTo>
                    <a:lnTo>
                      <a:pt x="166" y="641"/>
                    </a:lnTo>
                    <a:lnTo>
                      <a:pt x="151" y="631"/>
                    </a:lnTo>
                    <a:lnTo>
                      <a:pt x="138" y="622"/>
                    </a:lnTo>
                    <a:lnTo>
                      <a:pt x="125" y="611"/>
                    </a:lnTo>
                    <a:lnTo>
                      <a:pt x="113" y="600"/>
                    </a:lnTo>
                    <a:lnTo>
                      <a:pt x="101" y="589"/>
                    </a:lnTo>
                    <a:lnTo>
                      <a:pt x="89" y="577"/>
                    </a:lnTo>
                    <a:lnTo>
                      <a:pt x="79" y="565"/>
                    </a:lnTo>
                    <a:lnTo>
                      <a:pt x="68" y="552"/>
                    </a:lnTo>
                    <a:lnTo>
                      <a:pt x="58" y="538"/>
                    </a:lnTo>
                    <a:lnTo>
                      <a:pt x="49" y="524"/>
                    </a:lnTo>
                    <a:lnTo>
                      <a:pt x="42" y="509"/>
                    </a:lnTo>
                    <a:lnTo>
                      <a:pt x="34" y="495"/>
                    </a:lnTo>
                    <a:lnTo>
                      <a:pt x="26" y="479"/>
                    </a:lnTo>
                    <a:lnTo>
                      <a:pt x="21" y="464"/>
                    </a:lnTo>
                    <a:lnTo>
                      <a:pt x="15" y="448"/>
                    </a:lnTo>
                    <a:lnTo>
                      <a:pt x="10" y="431"/>
                    </a:lnTo>
                    <a:lnTo>
                      <a:pt x="7" y="415"/>
                    </a:lnTo>
                    <a:lnTo>
                      <a:pt x="3" y="397"/>
                    </a:lnTo>
                    <a:lnTo>
                      <a:pt x="1" y="381"/>
                    </a:lnTo>
                    <a:lnTo>
                      <a:pt x="0" y="363"/>
                    </a:lnTo>
                    <a:lnTo>
                      <a:pt x="0" y="344"/>
                    </a:lnTo>
                    <a:lnTo>
                      <a:pt x="0" y="327"/>
                    </a:lnTo>
                    <a:lnTo>
                      <a:pt x="1" y="309"/>
                    </a:lnTo>
                    <a:lnTo>
                      <a:pt x="3" y="293"/>
                    </a:lnTo>
                    <a:lnTo>
                      <a:pt x="7" y="275"/>
                    </a:lnTo>
                    <a:lnTo>
                      <a:pt x="10" y="259"/>
                    </a:lnTo>
                    <a:lnTo>
                      <a:pt x="15" y="242"/>
                    </a:lnTo>
                    <a:lnTo>
                      <a:pt x="21" y="226"/>
                    </a:lnTo>
                    <a:lnTo>
                      <a:pt x="26" y="211"/>
                    </a:lnTo>
                    <a:lnTo>
                      <a:pt x="34" y="195"/>
                    </a:lnTo>
                    <a:lnTo>
                      <a:pt x="42" y="180"/>
                    </a:lnTo>
                    <a:lnTo>
                      <a:pt x="49" y="166"/>
                    </a:lnTo>
                    <a:lnTo>
                      <a:pt x="58" y="151"/>
                    </a:lnTo>
                    <a:lnTo>
                      <a:pt x="68" y="138"/>
                    </a:lnTo>
                    <a:lnTo>
                      <a:pt x="79" y="125"/>
                    </a:lnTo>
                    <a:lnTo>
                      <a:pt x="89" y="113"/>
                    </a:lnTo>
                    <a:lnTo>
                      <a:pt x="101" y="101"/>
                    </a:lnTo>
                    <a:lnTo>
                      <a:pt x="113" y="89"/>
                    </a:lnTo>
                    <a:lnTo>
                      <a:pt x="125" y="79"/>
                    </a:lnTo>
                    <a:lnTo>
                      <a:pt x="138" y="68"/>
                    </a:lnTo>
                    <a:lnTo>
                      <a:pt x="151" y="58"/>
                    </a:lnTo>
                    <a:lnTo>
                      <a:pt x="166" y="49"/>
                    </a:lnTo>
                    <a:lnTo>
                      <a:pt x="180" y="42"/>
                    </a:lnTo>
                    <a:lnTo>
                      <a:pt x="195" y="34"/>
                    </a:lnTo>
                    <a:lnTo>
                      <a:pt x="211" y="26"/>
                    </a:lnTo>
                    <a:lnTo>
                      <a:pt x="226" y="21"/>
                    </a:lnTo>
                    <a:lnTo>
                      <a:pt x="242" y="15"/>
                    </a:lnTo>
                    <a:lnTo>
                      <a:pt x="259" y="11"/>
                    </a:lnTo>
                    <a:lnTo>
                      <a:pt x="275" y="6"/>
                    </a:lnTo>
                    <a:lnTo>
                      <a:pt x="292" y="3"/>
                    </a:lnTo>
                    <a:lnTo>
                      <a:pt x="309" y="1"/>
                    </a:lnTo>
                    <a:lnTo>
                      <a:pt x="327" y="0"/>
                    </a:lnTo>
                    <a:lnTo>
                      <a:pt x="344" y="0"/>
                    </a:lnTo>
                    <a:lnTo>
                      <a:pt x="363" y="0"/>
                    </a:lnTo>
                    <a:lnTo>
                      <a:pt x="381" y="1"/>
                    </a:lnTo>
                    <a:lnTo>
                      <a:pt x="397" y="3"/>
                    </a:lnTo>
                    <a:lnTo>
                      <a:pt x="415" y="6"/>
                    </a:lnTo>
                    <a:lnTo>
                      <a:pt x="431" y="11"/>
                    </a:lnTo>
                    <a:lnTo>
                      <a:pt x="447" y="15"/>
                    </a:lnTo>
                    <a:lnTo>
                      <a:pt x="464" y="21"/>
                    </a:lnTo>
                    <a:lnTo>
                      <a:pt x="479" y="26"/>
                    </a:lnTo>
                    <a:lnTo>
                      <a:pt x="495" y="34"/>
                    </a:lnTo>
                    <a:lnTo>
                      <a:pt x="509" y="42"/>
                    </a:lnTo>
                    <a:lnTo>
                      <a:pt x="524" y="49"/>
                    </a:lnTo>
                    <a:lnTo>
                      <a:pt x="537" y="58"/>
                    </a:lnTo>
                    <a:lnTo>
                      <a:pt x="552" y="68"/>
                    </a:lnTo>
                    <a:lnTo>
                      <a:pt x="565" y="79"/>
                    </a:lnTo>
                    <a:lnTo>
                      <a:pt x="577" y="89"/>
                    </a:lnTo>
                    <a:lnTo>
                      <a:pt x="589" y="101"/>
                    </a:lnTo>
                    <a:lnTo>
                      <a:pt x="600" y="113"/>
                    </a:lnTo>
                    <a:lnTo>
                      <a:pt x="611" y="125"/>
                    </a:lnTo>
                    <a:lnTo>
                      <a:pt x="622" y="138"/>
                    </a:lnTo>
                    <a:lnTo>
                      <a:pt x="631" y="151"/>
                    </a:lnTo>
                    <a:lnTo>
                      <a:pt x="640" y="166"/>
                    </a:lnTo>
                    <a:lnTo>
                      <a:pt x="648" y="180"/>
                    </a:lnTo>
                    <a:lnTo>
                      <a:pt x="656" y="195"/>
                    </a:lnTo>
                    <a:lnTo>
                      <a:pt x="662" y="211"/>
                    </a:lnTo>
                    <a:lnTo>
                      <a:pt x="669" y="226"/>
                    </a:lnTo>
                    <a:lnTo>
                      <a:pt x="674" y="242"/>
                    </a:lnTo>
                    <a:lnTo>
                      <a:pt x="679" y="259"/>
                    </a:lnTo>
                    <a:lnTo>
                      <a:pt x="683" y="275"/>
                    </a:lnTo>
                    <a:lnTo>
                      <a:pt x="686" y="293"/>
                    </a:lnTo>
                    <a:lnTo>
                      <a:pt x="689" y="309"/>
                    </a:lnTo>
                    <a:lnTo>
                      <a:pt x="690" y="327"/>
                    </a:lnTo>
                    <a:lnTo>
                      <a:pt x="690" y="344"/>
                    </a:lnTo>
                    <a:close/>
                  </a:path>
                </a:pathLst>
              </a:custGeom>
              <a:solidFill>
                <a:srgbClr val="F3D58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7" name="Freeform 475"/>
              <p:cNvSpPr>
                <a:spLocks noEditPoints="1"/>
              </p:cNvSpPr>
              <p:nvPr/>
            </p:nvSpPr>
            <p:spPr bwMode="auto">
              <a:xfrm>
                <a:off x="3570" y="3209"/>
                <a:ext cx="82" cy="82"/>
              </a:xfrm>
              <a:custGeom>
                <a:avLst/>
                <a:gdLst/>
                <a:ahLst/>
                <a:cxnLst>
                  <a:cxn ang="0">
                    <a:pos x="7" y="443"/>
                  </a:cxn>
                  <a:cxn ang="0">
                    <a:pos x="36" y="529"/>
                  </a:cxn>
                  <a:cxn ang="0">
                    <a:pos x="83" y="603"/>
                  </a:cxn>
                  <a:cxn ang="0">
                    <a:pos x="147" y="665"/>
                  </a:cxn>
                  <a:cxn ang="0">
                    <a:pos x="225" y="709"/>
                  </a:cxn>
                  <a:cxn ang="0">
                    <a:pos x="311" y="733"/>
                  </a:cxn>
                  <a:cxn ang="0">
                    <a:pos x="406" y="736"/>
                  </a:cxn>
                  <a:cxn ang="0">
                    <a:pos x="495" y="715"/>
                  </a:cxn>
                  <a:cxn ang="0">
                    <a:pos x="574" y="675"/>
                  </a:cxn>
                  <a:cxn ang="0">
                    <a:pos x="640" y="616"/>
                  </a:cxn>
                  <a:cxn ang="0">
                    <a:pos x="692" y="544"/>
                  </a:cxn>
                  <a:cxn ang="0">
                    <a:pos x="725" y="461"/>
                  </a:cxn>
                  <a:cxn ang="0">
                    <a:pos x="736" y="368"/>
                  </a:cxn>
                  <a:cxn ang="0">
                    <a:pos x="725" y="277"/>
                  </a:cxn>
                  <a:cxn ang="0">
                    <a:pos x="692" y="193"/>
                  </a:cxn>
                  <a:cxn ang="0">
                    <a:pos x="640" y="121"/>
                  </a:cxn>
                  <a:cxn ang="0">
                    <a:pos x="574" y="63"/>
                  </a:cxn>
                  <a:cxn ang="0">
                    <a:pos x="495" y="23"/>
                  </a:cxn>
                  <a:cxn ang="0">
                    <a:pos x="406" y="2"/>
                  </a:cxn>
                  <a:cxn ang="0">
                    <a:pos x="311" y="4"/>
                  </a:cxn>
                  <a:cxn ang="0">
                    <a:pos x="225" y="29"/>
                  </a:cxn>
                  <a:cxn ang="0">
                    <a:pos x="147" y="73"/>
                  </a:cxn>
                  <a:cxn ang="0">
                    <a:pos x="83" y="135"/>
                  </a:cxn>
                  <a:cxn ang="0">
                    <a:pos x="36" y="209"/>
                  </a:cxn>
                  <a:cxn ang="0">
                    <a:pos x="7" y="295"/>
                  </a:cxn>
                  <a:cxn ang="0">
                    <a:pos x="46" y="368"/>
                  </a:cxn>
                  <a:cxn ang="0">
                    <a:pos x="56" y="288"/>
                  </a:cxn>
                  <a:cxn ang="0">
                    <a:pos x="84" y="216"/>
                  </a:cxn>
                  <a:cxn ang="0">
                    <a:pos x="129" y="152"/>
                  </a:cxn>
                  <a:cxn ang="0">
                    <a:pos x="187" y="102"/>
                  </a:cxn>
                  <a:cxn ang="0">
                    <a:pos x="258" y="67"/>
                  </a:cxn>
                  <a:cxn ang="0">
                    <a:pos x="334" y="48"/>
                  </a:cxn>
                  <a:cxn ang="0">
                    <a:pos x="417" y="50"/>
                  </a:cxn>
                  <a:cxn ang="0">
                    <a:pos x="493" y="72"/>
                  </a:cxn>
                  <a:cxn ang="0">
                    <a:pos x="560" y="111"/>
                  </a:cxn>
                  <a:cxn ang="0">
                    <a:pos x="616" y="164"/>
                  </a:cxn>
                  <a:cxn ang="0">
                    <a:pos x="658" y="229"/>
                  </a:cxn>
                  <a:cxn ang="0">
                    <a:pos x="683" y="304"/>
                  </a:cxn>
                  <a:cxn ang="0">
                    <a:pos x="690" y="386"/>
                  </a:cxn>
                  <a:cxn ang="0">
                    <a:pos x="675" y="465"/>
                  </a:cxn>
                  <a:cxn ang="0">
                    <a:pos x="643" y="536"/>
                  </a:cxn>
                  <a:cxn ang="0">
                    <a:pos x="595" y="597"/>
                  </a:cxn>
                  <a:cxn ang="0">
                    <a:pos x="534" y="644"/>
                  </a:cxn>
                  <a:cxn ang="0">
                    <a:pos x="464" y="677"/>
                  </a:cxn>
                  <a:cxn ang="0">
                    <a:pos x="385" y="691"/>
                  </a:cxn>
                  <a:cxn ang="0">
                    <a:pos x="303" y="684"/>
                  </a:cxn>
                  <a:cxn ang="0">
                    <a:pos x="228" y="659"/>
                  </a:cxn>
                  <a:cxn ang="0">
                    <a:pos x="163" y="618"/>
                  </a:cxn>
                  <a:cxn ang="0">
                    <a:pos x="110" y="562"/>
                  </a:cxn>
                  <a:cxn ang="0">
                    <a:pos x="71" y="495"/>
                  </a:cxn>
                  <a:cxn ang="0">
                    <a:pos x="49" y="418"/>
                  </a:cxn>
                </a:cxnLst>
                <a:rect l="0" t="0" r="r" b="b"/>
                <a:pathLst>
                  <a:path w="736" h="737">
                    <a:moveTo>
                      <a:pt x="0" y="368"/>
                    </a:moveTo>
                    <a:lnTo>
                      <a:pt x="0" y="388"/>
                    </a:lnTo>
                    <a:lnTo>
                      <a:pt x="1" y="407"/>
                    </a:lnTo>
                    <a:lnTo>
                      <a:pt x="3" y="424"/>
                    </a:lnTo>
                    <a:lnTo>
                      <a:pt x="7" y="443"/>
                    </a:lnTo>
                    <a:lnTo>
                      <a:pt x="11" y="461"/>
                    </a:lnTo>
                    <a:lnTo>
                      <a:pt x="16" y="478"/>
                    </a:lnTo>
                    <a:lnTo>
                      <a:pt x="22" y="496"/>
                    </a:lnTo>
                    <a:lnTo>
                      <a:pt x="28" y="512"/>
                    </a:lnTo>
                    <a:lnTo>
                      <a:pt x="36" y="529"/>
                    </a:lnTo>
                    <a:lnTo>
                      <a:pt x="44" y="544"/>
                    </a:lnTo>
                    <a:lnTo>
                      <a:pt x="53" y="560"/>
                    </a:lnTo>
                    <a:lnTo>
                      <a:pt x="62" y="575"/>
                    </a:lnTo>
                    <a:lnTo>
                      <a:pt x="72" y="589"/>
                    </a:lnTo>
                    <a:lnTo>
                      <a:pt x="83" y="603"/>
                    </a:lnTo>
                    <a:lnTo>
                      <a:pt x="95" y="616"/>
                    </a:lnTo>
                    <a:lnTo>
                      <a:pt x="107" y="630"/>
                    </a:lnTo>
                    <a:lnTo>
                      <a:pt x="121" y="642"/>
                    </a:lnTo>
                    <a:lnTo>
                      <a:pt x="134" y="654"/>
                    </a:lnTo>
                    <a:lnTo>
                      <a:pt x="147" y="665"/>
                    </a:lnTo>
                    <a:lnTo>
                      <a:pt x="162" y="675"/>
                    </a:lnTo>
                    <a:lnTo>
                      <a:pt x="177" y="684"/>
                    </a:lnTo>
                    <a:lnTo>
                      <a:pt x="192" y="693"/>
                    </a:lnTo>
                    <a:lnTo>
                      <a:pt x="208" y="701"/>
                    </a:lnTo>
                    <a:lnTo>
                      <a:pt x="225" y="709"/>
                    </a:lnTo>
                    <a:lnTo>
                      <a:pt x="241" y="715"/>
                    </a:lnTo>
                    <a:lnTo>
                      <a:pt x="259" y="721"/>
                    </a:lnTo>
                    <a:lnTo>
                      <a:pt x="276" y="726"/>
                    </a:lnTo>
                    <a:lnTo>
                      <a:pt x="294" y="729"/>
                    </a:lnTo>
                    <a:lnTo>
                      <a:pt x="311" y="733"/>
                    </a:lnTo>
                    <a:lnTo>
                      <a:pt x="330" y="736"/>
                    </a:lnTo>
                    <a:lnTo>
                      <a:pt x="349" y="737"/>
                    </a:lnTo>
                    <a:lnTo>
                      <a:pt x="367" y="737"/>
                    </a:lnTo>
                    <a:lnTo>
                      <a:pt x="387" y="737"/>
                    </a:lnTo>
                    <a:lnTo>
                      <a:pt x="406" y="736"/>
                    </a:lnTo>
                    <a:lnTo>
                      <a:pt x="423" y="733"/>
                    </a:lnTo>
                    <a:lnTo>
                      <a:pt x="442" y="729"/>
                    </a:lnTo>
                    <a:lnTo>
                      <a:pt x="459" y="726"/>
                    </a:lnTo>
                    <a:lnTo>
                      <a:pt x="477" y="721"/>
                    </a:lnTo>
                    <a:lnTo>
                      <a:pt x="495" y="715"/>
                    </a:lnTo>
                    <a:lnTo>
                      <a:pt x="511" y="709"/>
                    </a:lnTo>
                    <a:lnTo>
                      <a:pt x="527" y="701"/>
                    </a:lnTo>
                    <a:lnTo>
                      <a:pt x="543" y="693"/>
                    </a:lnTo>
                    <a:lnTo>
                      <a:pt x="558" y="684"/>
                    </a:lnTo>
                    <a:lnTo>
                      <a:pt x="574" y="675"/>
                    </a:lnTo>
                    <a:lnTo>
                      <a:pt x="588" y="665"/>
                    </a:lnTo>
                    <a:lnTo>
                      <a:pt x="602" y="654"/>
                    </a:lnTo>
                    <a:lnTo>
                      <a:pt x="615" y="642"/>
                    </a:lnTo>
                    <a:lnTo>
                      <a:pt x="628" y="630"/>
                    </a:lnTo>
                    <a:lnTo>
                      <a:pt x="640" y="616"/>
                    </a:lnTo>
                    <a:lnTo>
                      <a:pt x="652" y="603"/>
                    </a:lnTo>
                    <a:lnTo>
                      <a:pt x="663" y="589"/>
                    </a:lnTo>
                    <a:lnTo>
                      <a:pt x="673" y="575"/>
                    </a:lnTo>
                    <a:lnTo>
                      <a:pt x="683" y="560"/>
                    </a:lnTo>
                    <a:lnTo>
                      <a:pt x="692" y="544"/>
                    </a:lnTo>
                    <a:lnTo>
                      <a:pt x="700" y="529"/>
                    </a:lnTo>
                    <a:lnTo>
                      <a:pt x="707" y="512"/>
                    </a:lnTo>
                    <a:lnTo>
                      <a:pt x="714" y="496"/>
                    </a:lnTo>
                    <a:lnTo>
                      <a:pt x="719" y="478"/>
                    </a:lnTo>
                    <a:lnTo>
                      <a:pt x="725" y="461"/>
                    </a:lnTo>
                    <a:lnTo>
                      <a:pt x="729" y="443"/>
                    </a:lnTo>
                    <a:lnTo>
                      <a:pt x="733" y="424"/>
                    </a:lnTo>
                    <a:lnTo>
                      <a:pt x="735" y="407"/>
                    </a:lnTo>
                    <a:lnTo>
                      <a:pt x="736" y="388"/>
                    </a:lnTo>
                    <a:lnTo>
                      <a:pt x="736" y="368"/>
                    </a:lnTo>
                    <a:lnTo>
                      <a:pt x="736" y="350"/>
                    </a:lnTo>
                    <a:lnTo>
                      <a:pt x="735" y="331"/>
                    </a:lnTo>
                    <a:lnTo>
                      <a:pt x="733" y="312"/>
                    </a:lnTo>
                    <a:lnTo>
                      <a:pt x="729" y="295"/>
                    </a:lnTo>
                    <a:lnTo>
                      <a:pt x="725" y="277"/>
                    </a:lnTo>
                    <a:lnTo>
                      <a:pt x="719" y="260"/>
                    </a:lnTo>
                    <a:lnTo>
                      <a:pt x="714" y="242"/>
                    </a:lnTo>
                    <a:lnTo>
                      <a:pt x="707" y="226"/>
                    </a:lnTo>
                    <a:lnTo>
                      <a:pt x="700" y="209"/>
                    </a:lnTo>
                    <a:lnTo>
                      <a:pt x="692" y="193"/>
                    </a:lnTo>
                    <a:lnTo>
                      <a:pt x="683" y="177"/>
                    </a:lnTo>
                    <a:lnTo>
                      <a:pt x="673" y="163"/>
                    </a:lnTo>
                    <a:lnTo>
                      <a:pt x="663" y="149"/>
                    </a:lnTo>
                    <a:lnTo>
                      <a:pt x="652" y="135"/>
                    </a:lnTo>
                    <a:lnTo>
                      <a:pt x="640" y="121"/>
                    </a:lnTo>
                    <a:lnTo>
                      <a:pt x="628" y="108"/>
                    </a:lnTo>
                    <a:lnTo>
                      <a:pt x="615" y="96"/>
                    </a:lnTo>
                    <a:lnTo>
                      <a:pt x="602" y="84"/>
                    </a:lnTo>
                    <a:lnTo>
                      <a:pt x="588" y="73"/>
                    </a:lnTo>
                    <a:lnTo>
                      <a:pt x="574" y="63"/>
                    </a:lnTo>
                    <a:lnTo>
                      <a:pt x="558" y="53"/>
                    </a:lnTo>
                    <a:lnTo>
                      <a:pt x="543" y="45"/>
                    </a:lnTo>
                    <a:lnTo>
                      <a:pt x="527" y="37"/>
                    </a:lnTo>
                    <a:lnTo>
                      <a:pt x="511" y="29"/>
                    </a:lnTo>
                    <a:lnTo>
                      <a:pt x="495" y="23"/>
                    </a:lnTo>
                    <a:lnTo>
                      <a:pt x="477" y="17"/>
                    </a:lnTo>
                    <a:lnTo>
                      <a:pt x="459" y="12"/>
                    </a:lnTo>
                    <a:lnTo>
                      <a:pt x="442" y="7"/>
                    </a:lnTo>
                    <a:lnTo>
                      <a:pt x="423" y="4"/>
                    </a:lnTo>
                    <a:lnTo>
                      <a:pt x="406" y="2"/>
                    </a:lnTo>
                    <a:lnTo>
                      <a:pt x="387" y="1"/>
                    </a:lnTo>
                    <a:lnTo>
                      <a:pt x="367" y="0"/>
                    </a:lnTo>
                    <a:lnTo>
                      <a:pt x="349" y="1"/>
                    </a:lnTo>
                    <a:lnTo>
                      <a:pt x="330" y="2"/>
                    </a:lnTo>
                    <a:lnTo>
                      <a:pt x="311" y="4"/>
                    </a:lnTo>
                    <a:lnTo>
                      <a:pt x="294" y="7"/>
                    </a:lnTo>
                    <a:lnTo>
                      <a:pt x="276" y="12"/>
                    </a:lnTo>
                    <a:lnTo>
                      <a:pt x="259" y="17"/>
                    </a:lnTo>
                    <a:lnTo>
                      <a:pt x="241" y="23"/>
                    </a:lnTo>
                    <a:lnTo>
                      <a:pt x="225" y="29"/>
                    </a:lnTo>
                    <a:lnTo>
                      <a:pt x="208" y="37"/>
                    </a:lnTo>
                    <a:lnTo>
                      <a:pt x="192" y="45"/>
                    </a:lnTo>
                    <a:lnTo>
                      <a:pt x="177" y="53"/>
                    </a:lnTo>
                    <a:lnTo>
                      <a:pt x="162" y="63"/>
                    </a:lnTo>
                    <a:lnTo>
                      <a:pt x="147" y="73"/>
                    </a:lnTo>
                    <a:lnTo>
                      <a:pt x="134" y="84"/>
                    </a:lnTo>
                    <a:lnTo>
                      <a:pt x="121" y="96"/>
                    </a:lnTo>
                    <a:lnTo>
                      <a:pt x="107" y="108"/>
                    </a:lnTo>
                    <a:lnTo>
                      <a:pt x="95" y="121"/>
                    </a:lnTo>
                    <a:lnTo>
                      <a:pt x="83" y="135"/>
                    </a:lnTo>
                    <a:lnTo>
                      <a:pt x="72" y="149"/>
                    </a:lnTo>
                    <a:lnTo>
                      <a:pt x="62" y="163"/>
                    </a:lnTo>
                    <a:lnTo>
                      <a:pt x="53" y="177"/>
                    </a:lnTo>
                    <a:lnTo>
                      <a:pt x="44" y="193"/>
                    </a:lnTo>
                    <a:lnTo>
                      <a:pt x="36" y="209"/>
                    </a:lnTo>
                    <a:lnTo>
                      <a:pt x="28" y="226"/>
                    </a:lnTo>
                    <a:lnTo>
                      <a:pt x="22" y="242"/>
                    </a:lnTo>
                    <a:lnTo>
                      <a:pt x="16" y="260"/>
                    </a:lnTo>
                    <a:lnTo>
                      <a:pt x="11" y="277"/>
                    </a:lnTo>
                    <a:lnTo>
                      <a:pt x="7" y="295"/>
                    </a:lnTo>
                    <a:lnTo>
                      <a:pt x="3" y="312"/>
                    </a:lnTo>
                    <a:lnTo>
                      <a:pt x="1" y="331"/>
                    </a:lnTo>
                    <a:lnTo>
                      <a:pt x="0" y="350"/>
                    </a:lnTo>
                    <a:lnTo>
                      <a:pt x="0" y="368"/>
                    </a:lnTo>
                    <a:close/>
                    <a:moveTo>
                      <a:pt x="46" y="368"/>
                    </a:moveTo>
                    <a:lnTo>
                      <a:pt x="46" y="352"/>
                    </a:lnTo>
                    <a:lnTo>
                      <a:pt x="47" y="335"/>
                    </a:lnTo>
                    <a:lnTo>
                      <a:pt x="49" y="320"/>
                    </a:lnTo>
                    <a:lnTo>
                      <a:pt x="53" y="304"/>
                    </a:lnTo>
                    <a:lnTo>
                      <a:pt x="56" y="288"/>
                    </a:lnTo>
                    <a:lnTo>
                      <a:pt x="60" y="273"/>
                    </a:lnTo>
                    <a:lnTo>
                      <a:pt x="66" y="259"/>
                    </a:lnTo>
                    <a:lnTo>
                      <a:pt x="71" y="243"/>
                    </a:lnTo>
                    <a:lnTo>
                      <a:pt x="78" y="229"/>
                    </a:lnTo>
                    <a:lnTo>
                      <a:pt x="84" y="216"/>
                    </a:lnTo>
                    <a:lnTo>
                      <a:pt x="92" y="202"/>
                    </a:lnTo>
                    <a:lnTo>
                      <a:pt x="101" y="188"/>
                    </a:lnTo>
                    <a:lnTo>
                      <a:pt x="110" y="176"/>
                    </a:lnTo>
                    <a:lnTo>
                      <a:pt x="119" y="164"/>
                    </a:lnTo>
                    <a:lnTo>
                      <a:pt x="129" y="152"/>
                    </a:lnTo>
                    <a:lnTo>
                      <a:pt x="140" y="141"/>
                    </a:lnTo>
                    <a:lnTo>
                      <a:pt x="151" y="130"/>
                    </a:lnTo>
                    <a:lnTo>
                      <a:pt x="163" y="120"/>
                    </a:lnTo>
                    <a:lnTo>
                      <a:pt x="175" y="111"/>
                    </a:lnTo>
                    <a:lnTo>
                      <a:pt x="187" y="102"/>
                    </a:lnTo>
                    <a:lnTo>
                      <a:pt x="201" y="93"/>
                    </a:lnTo>
                    <a:lnTo>
                      <a:pt x="215" y="85"/>
                    </a:lnTo>
                    <a:lnTo>
                      <a:pt x="228" y="79"/>
                    </a:lnTo>
                    <a:lnTo>
                      <a:pt x="242" y="72"/>
                    </a:lnTo>
                    <a:lnTo>
                      <a:pt x="258" y="67"/>
                    </a:lnTo>
                    <a:lnTo>
                      <a:pt x="272" y="61"/>
                    </a:lnTo>
                    <a:lnTo>
                      <a:pt x="287" y="57"/>
                    </a:lnTo>
                    <a:lnTo>
                      <a:pt x="303" y="53"/>
                    </a:lnTo>
                    <a:lnTo>
                      <a:pt x="319" y="50"/>
                    </a:lnTo>
                    <a:lnTo>
                      <a:pt x="334" y="48"/>
                    </a:lnTo>
                    <a:lnTo>
                      <a:pt x="351" y="47"/>
                    </a:lnTo>
                    <a:lnTo>
                      <a:pt x="367" y="47"/>
                    </a:lnTo>
                    <a:lnTo>
                      <a:pt x="385" y="47"/>
                    </a:lnTo>
                    <a:lnTo>
                      <a:pt x="400" y="48"/>
                    </a:lnTo>
                    <a:lnTo>
                      <a:pt x="417" y="50"/>
                    </a:lnTo>
                    <a:lnTo>
                      <a:pt x="433" y="53"/>
                    </a:lnTo>
                    <a:lnTo>
                      <a:pt x="448" y="57"/>
                    </a:lnTo>
                    <a:lnTo>
                      <a:pt x="464" y="61"/>
                    </a:lnTo>
                    <a:lnTo>
                      <a:pt x="478" y="67"/>
                    </a:lnTo>
                    <a:lnTo>
                      <a:pt x="493" y="72"/>
                    </a:lnTo>
                    <a:lnTo>
                      <a:pt x="508" y="79"/>
                    </a:lnTo>
                    <a:lnTo>
                      <a:pt x="521" y="85"/>
                    </a:lnTo>
                    <a:lnTo>
                      <a:pt x="534" y="93"/>
                    </a:lnTo>
                    <a:lnTo>
                      <a:pt x="547" y="102"/>
                    </a:lnTo>
                    <a:lnTo>
                      <a:pt x="560" y="111"/>
                    </a:lnTo>
                    <a:lnTo>
                      <a:pt x="572" y="120"/>
                    </a:lnTo>
                    <a:lnTo>
                      <a:pt x="584" y="130"/>
                    </a:lnTo>
                    <a:lnTo>
                      <a:pt x="595" y="141"/>
                    </a:lnTo>
                    <a:lnTo>
                      <a:pt x="606" y="152"/>
                    </a:lnTo>
                    <a:lnTo>
                      <a:pt x="616" y="164"/>
                    </a:lnTo>
                    <a:lnTo>
                      <a:pt x="625" y="176"/>
                    </a:lnTo>
                    <a:lnTo>
                      <a:pt x="635" y="188"/>
                    </a:lnTo>
                    <a:lnTo>
                      <a:pt x="643" y="202"/>
                    </a:lnTo>
                    <a:lnTo>
                      <a:pt x="650" y="216"/>
                    </a:lnTo>
                    <a:lnTo>
                      <a:pt x="658" y="229"/>
                    </a:lnTo>
                    <a:lnTo>
                      <a:pt x="665" y="243"/>
                    </a:lnTo>
                    <a:lnTo>
                      <a:pt x="670" y="259"/>
                    </a:lnTo>
                    <a:lnTo>
                      <a:pt x="675" y="273"/>
                    </a:lnTo>
                    <a:lnTo>
                      <a:pt x="680" y="288"/>
                    </a:lnTo>
                    <a:lnTo>
                      <a:pt x="683" y="304"/>
                    </a:lnTo>
                    <a:lnTo>
                      <a:pt x="686" y="320"/>
                    </a:lnTo>
                    <a:lnTo>
                      <a:pt x="688" y="335"/>
                    </a:lnTo>
                    <a:lnTo>
                      <a:pt x="690" y="352"/>
                    </a:lnTo>
                    <a:lnTo>
                      <a:pt x="690" y="368"/>
                    </a:lnTo>
                    <a:lnTo>
                      <a:pt x="690" y="386"/>
                    </a:lnTo>
                    <a:lnTo>
                      <a:pt x="688" y="401"/>
                    </a:lnTo>
                    <a:lnTo>
                      <a:pt x="686" y="418"/>
                    </a:lnTo>
                    <a:lnTo>
                      <a:pt x="683" y="433"/>
                    </a:lnTo>
                    <a:lnTo>
                      <a:pt x="680" y="450"/>
                    </a:lnTo>
                    <a:lnTo>
                      <a:pt x="675" y="465"/>
                    </a:lnTo>
                    <a:lnTo>
                      <a:pt x="670" y="479"/>
                    </a:lnTo>
                    <a:lnTo>
                      <a:pt x="665" y="495"/>
                    </a:lnTo>
                    <a:lnTo>
                      <a:pt x="658" y="509"/>
                    </a:lnTo>
                    <a:lnTo>
                      <a:pt x="650" y="522"/>
                    </a:lnTo>
                    <a:lnTo>
                      <a:pt x="643" y="536"/>
                    </a:lnTo>
                    <a:lnTo>
                      <a:pt x="635" y="548"/>
                    </a:lnTo>
                    <a:lnTo>
                      <a:pt x="625" y="562"/>
                    </a:lnTo>
                    <a:lnTo>
                      <a:pt x="616" y="574"/>
                    </a:lnTo>
                    <a:lnTo>
                      <a:pt x="606" y="586"/>
                    </a:lnTo>
                    <a:lnTo>
                      <a:pt x="595" y="597"/>
                    </a:lnTo>
                    <a:lnTo>
                      <a:pt x="584" y="608"/>
                    </a:lnTo>
                    <a:lnTo>
                      <a:pt x="572" y="618"/>
                    </a:lnTo>
                    <a:lnTo>
                      <a:pt x="560" y="627"/>
                    </a:lnTo>
                    <a:lnTo>
                      <a:pt x="547" y="636"/>
                    </a:lnTo>
                    <a:lnTo>
                      <a:pt x="534" y="644"/>
                    </a:lnTo>
                    <a:lnTo>
                      <a:pt x="521" y="653"/>
                    </a:lnTo>
                    <a:lnTo>
                      <a:pt x="508" y="659"/>
                    </a:lnTo>
                    <a:lnTo>
                      <a:pt x="493" y="666"/>
                    </a:lnTo>
                    <a:lnTo>
                      <a:pt x="478" y="671"/>
                    </a:lnTo>
                    <a:lnTo>
                      <a:pt x="464" y="677"/>
                    </a:lnTo>
                    <a:lnTo>
                      <a:pt x="448" y="681"/>
                    </a:lnTo>
                    <a:lnTo>
                      <a:pt x="433" y="684"/>
                    </a:lnTo>
                    <a:lnTo>
                      <a:pt x="417" y="688"/>
                    </a:lnTo>
                    <a:lnTo>
                      <a:pt x="400" y="689"/>
                    </a:lnTo>
                    <a:lnTo>
                      <a:pt x="385" y="691"/>
                    </a:lnTo>
                    <a:lnTo>
                      <a:pt x="367" y="691"/>
                    </a:lnTo>
                    <a:lnTo>
                      <a:pt x="351" y="691"/>
                    </a:lnTo>
                    <a:lnTo>
                      <a:pt x="334" y="689"/>
                    </a:lnTo>
                    <a:lnTo>
                      <a:pt x="319" y="688"/>
                    </a:lnTo>
                    <a:lnTo>
                      <a:pt x="303" y="684"/>
                    </a:lnTo>
                    <a:lnTo>
                      <a:pt x="287" y="681"/>
                    </a:lnTo>
                    <a:lnTo>
                      <a:pt x="272" y="677"/>
                    </a:lnTo>
                    <a:lnTo>
                      <a:pt x="258" y="671"/>
                    </a:lnTo>
                    <a:lnTo>
                      <a:pt x="242" y="666"/>
                    </a:lnTo>
                    <a:lnTo>
                      <a:pt x="228" y="659"/>
                    </a:lnTo>
                    <a:lnTo>
                      <a:pt x="215" y="653"/>
                    </a:lnTo>
                    <a:lnTo>
                      <a:pt x="201" y="644"/>
                    </a:lnTo>
                    <a:lnTo>
                      <a:pt x="187" y="636"/>
                    </a:lnTo>
                    <a:lnTo>
                      <a:pt x="175" y="627"/>
                    </a:lnTo>
                    <a:lnTo>
                      <a:pt x="163" y="618"/>
                    </a:lnTo>
                    <a:lnTo>
                      <a:pt x="151" y="608"/>
                    </a:lnTo>
                    <a:lnTo>
                      <a:pt x="140" y="597"/>
                    </a:lnTo>
                    <a:lnTo>
                      <a:pt x="129" y="586"/>
                    </a:lnTo>
                    <a:lnTo>
                      <a:pt x="119" y="574"/>
                    </a:lnTo>
                    <a:lnTo>
                      <a:pt x="110" y="562"/>
                    </a:lnTo>
                    <a:lnTo>
                      <a:pt x="101" y="548"/>
                    </a:lnTo>
                    <a:lnTo>
                      <a:pt x="92" y="536"/>
                    </a:lnTo>
                    <a:lnTo>
                      <a:pt x="84" y="522"/>
                    </a:lnTo>
                    <a:lnTo>
                      <a:pt x="78" y="509"/>
                    </a:lnTo>
                    <a:lnTo>
                      <a:pt x="71" y="495"/>
                    </a:lnTo>
                    <a:lnTo>
                      <a:pt x="66" y="479"/>
                    </a:lnTo>
                    <a:lnTo>
                      <a:pt x="60" y="465"/>
                    </a:lnTo>
                    <a:lnTo>
                      <a:pt x="56" y="450"/>
                    </a:lnTo>
                    <a:lnTo>
                      <a:pt x="53" y="433"/>
                    </a:lnTo>
                    <a:lnTo>
                      <a:pt x="49" y="418"/>
                    </a:lnTo>
                    <a:lnTo>
                      <a:pt x="47" y="401"/>
                    </a:lnTo>
                    <a:lnTo>
                      <a:pt x="46" y="386"/>
                    </a:lnTo>
                    <a:lnTo>
                      <a:pt x="46" y="36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8" name="Freeform 476"/>
              <p:cNvSpPr>
                <a:spLocks/>
              </p:cNvSpPr>
              <p:nvPr/>
            </p:nvSpPr>
            <p:spPr bwMode="auto">
              <a:xfrm>
                <a:off x="3581" y="3225"/>
                <a:ext cx="18" cy="20"/>
              </a:xfrm>
              <a:custGeom>
                <a:avLst/>
                <a:gdLst/>
                <a:ahLst/>
                <a:cxnLst>
                  <a:cxn ang="0">
                    <a:pos x="120" y="136"/>
                  </a:cxn>
                  <a:cxn ang="0">
                    <a:pos x="106" y="151"/>
                  </a:cxn>
                  <a:cxn ang="0">
                    <a:pos x="91" y="163"/>
                  </a:cxn>
                  <a:cxn ang="0">
                    <a:pos x="74" y="172"/>
                  </a:cxn>
                  <a:cxn ang="0">
                    <a:pos x="60" y="177"/>
                  </a:cxn>
                  <a:cxn ang="0">
                    <a:pos x="45" y="181"/>
                  </a:cxn>
                  <a:cxn ang="0">
                    <a:pos x="31" y="181"/>
                  </a:cxn>
                  <a:cxn ang="0">
                    <a:pos x="19" y="176"/>
                  </a:cxn>
                  <a:cxn ang="0">
                    <a:pos x="11" y="169"/>
                  </a:cxn>
                  <a:cxn ang="0">
                    <a:pos x="4" y="159"/>
                  </a:cxn>
                  <a:cxn ang="0">
                    <a:pos x="1" y="146"/>
                  </a:cxn>
                  <a:cxn ang="0">
                    <a:pos x="0" y="130"/>
                  </a:cxn>
                  <a:cxn ang="0">
                    <a:pos x="3" y="114"/>
                  </a:cxn>
                  <a:cxn ang="0">
                    <a:pos x="8" y="97"/>
                  </a:cxn>
                  <a:cxn ang="0">
                    <a:pos x="16" y="79"/>
                  </a:cxn>
                  <a:cxn ang="0">
                    <a:pos x="28" y="61"/>
                  </a:cxn>
                  <a:cxn ang="0">
                    <a:pos x="41" y="45"/>
                  </a:cxn>
                  <a:cxn ang="0">
                    <a:pos x="56" y="30"/>
                  </a:cxn>
                  <a:cxn ang="0">
                    <a:pos x="71" y="18"/>
                  </a:cxn>
                  <a:cxn ang="0">
                    <a:pos x="87" y="8"/>
                  </a:cxn>
                  <a:cxn ang="0">
                    <a:pos x="103" y="3"/>
                  </a:cxn>
                  <a:cxn ang="0">
                    <a:pos x="117" y="0"/>
                  </a:cxn>
                  <a:cxn ang="0">
                    <a:pos x="130" y="0"/>
                  </a:cxn>
                  <a:cxn ang="0">
                    <a:pos x="142" y="4"/>
                  </a:cxn>
                  <a:cxn ang="0">
                    <a:pos x="151" y="12"/>
                  </a:cxn>
                  <a:cxn ang="0">
                    <a:pos x="158" y="23"/>
                  </a:cxn>
                  <a:cxn ang="0">
                    <a:pos x="161" y="36"/>
                  </a:cxn>
                  <a:cxn ang="0">
                    <a:pos x="162" y="50"/>
                  </a:cxn>
                  <a:cxn ang="0">
                    <a:pos x="159" y="66"/>
                  </a:cxn>
                  <a:cxn ang="0">
                    <a:pos x="153" y="84"/>
                  </a:cxn>
                  <a:cxn ang="0">
                    <a:pos x="145" y="102"/>
                  </a:cxn>
                  <a:cxn ang="0">
                    <a:pos x="133" y="119"/>
                  </a:cxn>
                </a:cxnLst>
                <a:rect l="0" t="0" r="r" b="b"/>
                <a:pathLst>
                  <a:path w="162" h="181">
                    <a:moveTo>
                      <a:pt x="128" y="127"/>
                    </a:moveTo>
                    <a:lnTo>
                      <a:pt x="120" y="136"/>
                    </a:lnTo>
                    <a:lnTo>
                      <a:pt x="114" y="143"/>
                    </a:lnTo>
                    <a:lnTo>
                      <a:pt x="106" y="151"/>
                    </a:lnTo>
                    <a:lnTo>
                      <a:pt x="98" y="156"/>
                    </a:lnTo>
                    <a:lnTo>
                      <a:pt x="91" y="163"/>
                    </a:lnTo>
                    <a:lnTo>
                      <a:pt x="83" y="167"/>
                    </a:lnTo>
                    <a:lnTo>
                      <a:pt x="74" y="172"/>
                    </a:lnTo>
                    <a:lnTo>
                      <a:pt x="67" y="175"/>
                    </a:lnTo>
                    <a:lnTo>
                      <a:pt x="60" y="177"/>
                    </a:lnTo>
                    <a:lnTo>
                      <a:pt x="52" y="180"/>
                    </a:lnTo>
                    <a:lnTo>
                      <a:pt x="45" y="181"/>
                    </a:lnTo>
                    <a:lnTo>
                      <a:pt x="38" y="181"/>
                    </a:lnTo>
                    <a:lnTo>
                      <a:pt x="31" y="181"/>
                    </a:lnTo>
                    <a:lnTo>
                      <a:pt x="26" y="178"/>
                    </a:lnTo>
                    <a:lnTo>
                      <a:pt x="19" y="176"/>
                    </a:lnTo>
                    <a:lnTo>
                      <a:pt x="15" y="173"/>
                    </a:lnTo>
                    <a:lnTo>
                      <a:pt x="11" y="169"/>
                    </a:lnTo>
                    <a:lnTo>
                      <a:pt x="6" y="164"/>
                    </a:lnTo>
                    <a:lnTo>
                      <a:pt x="4" y="159"/>
                    </a:lnTo>
                    <a:lnTo>
                      <a:pt x="2" y="152"/>
                    </a:lnTo>
                    <a:lnTo>
                      <a:pt x="1" y="146"/>
                    </a:lnTo>
                    <a:lnTo>
                      <a:pt x="0" y="138"/>
                    </a:lnTo>
                    <a:lnTo>
                      <a:pt x="0" y="130"/>
                    </a:lnTo>
                    <a:lnTo>
                      <a:pt x="1" y="122"/>
                    </a:lnTo>
                    <a:lnTo>
                      <a:pt x="3" y="114"/>
                    </a:lnTo>
                    <a:lnTo>
                      <a:pt x="5" y="105"/>
                    </a:lnTo>
                    <a:lnTo>
                      <a:pt x="8" y="97"/>
                    </a:lnTo>
                    <a:lnTo>
                      <a:pt x="12" y="88"/>
                    </a:lnTo>
                    <a:lnTo>
                      <a:pt x="16" y="79"/>
                    </a:lnTo>
                    <a:lnTo>
                      <a:pt x="22" y="70"/>
                    </a:lnTo>
                    <a:lnTo>
                      <a:pt x="28" y="61"/>
                    </a:lnTo>
                    <a:lnTo>
                      <a:pt x="35" y="52"/>
                    </a:lnTo>
                    <a:lnTo>
                      <a:pt x="41" y="45"/>
                    </a:lnTo>
                    <a:lnTo>
                      <a:pt x="49" y="37"/>
                    </a:lnTo>
                    <a:lnTo>
                      <a:pt x="56" y="30"/>
                    </a:lnTo>
                    <a:lnTo>
                      <a:pt x="63" y="24"/>
                    </a:lnTo>
                    <a:lnTo>
                      <a:pt x="71" y="18"/>
                    </a:lnTo>
                    <a:lnTo>
                      <a:pt x="79" y="13"/>
                    </a:lnTo>
                    <a:lnTo>
                      <a:pt x="87" y="8"/>
                    </a:lnTo>
                    <a:lnTo>
                      <a:pt x="95" y="5"/>
                    </a:lnTo>
                    <a:lnTo>
                      <a:pt x="103" y="3"/>
                    </a:lnTo>
                    <a:lnTo>
                      <a:pt x="109" y="1"/>
                    </a:lnTo>
                    <a:lnTo>
                      <a:pt x="117" y="0"/>
                    </a:lnTo>
                    <a:lnTo>
                      <a:pt x="124" y="0"/>
                    </a:lnTo>
                    <a:lnTo>
                      <a:pt x="130" y="0"/>
                    </a:lnTo>
                    <a:lnTo>
                      <a:pt x="137" y="2"/>
                    </a:lnTo>
                    <a:lnTo>
                      <a:pt x="142" y="4"/>
                    </a:lnTo>
                    <a:lnTo>
                      <a:pt x="147" y="7"/>
                    </a:lnTo>
                    <a:lnTo>
                      <a:pt x="151" y="12"/>
                    </a:lnTo>
                    <a:lnTo>
                      <a:pt x="155" y="17"/>
                    </a:lnTo>
                    <a:lnTo>
                      <a:pt x="158" y="23"/>
                    </a:lnTo>
                    <a:lnTo>
                      <a:pt x="160" y="28"/>
                    </a:lnTo>
                    <a:lnTo>
                      <a:pt x="161" y="36"/>
                    </a:lnTo>
                    <a:lnTo>
                      <a:pt x="162" y="42"/>
                    </a:lnTo>
                    <a:lnTo>
                      <a:pt x="162" y="50"/>
                    </a:lnTo>
                    <a:lnTo>
                      <a:pt x="161" y="58"/>
                    </a:lnTo>
                    <a:lnTo>
                      <a:pt x="159" y="66"/>
                    </a:lnTo>
                    <a:lnTo>
                      <a:pt x="156" y="75"/>
                    </a:lnTo>
                    <a:lnTo>
                      <a:pt x="153" y="84"/>
                    </a:lnTo>
                    <a:lnTo>
                      <a:pt x="150" y="93"/>
                    </a:lnTo>
                    <a:lnTo>
                      <a:pt x="145" y="102"/>
                    </a:lnTo>
                    <a:lnTo>
                      <a:pt x="140" y="110"/>
                    </a:lnTo>
                    <a:lnTo>
                      <a:pt x="133" y="119"/>
                    </a:lnTo>
                    <a:lnTo>
                      <a:pt x="128" y="1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9" name="Freeform 477"/>
              <p:cNvSpPr>
                <a:spLocks/>
              </p:cNvSpPr>
              <p:nvPr/>
            </p:nvSpPr>
            <p:spPr bwMode="auto">
              <a:xfrm>
                <a:off x="3758" y="3269"/>
                <a:ext cx="36" cy="56"/>
              </a:xfrm>
              <a:custGeom>
                <a:avLst/>
                <a:gdLst/>
                <a:ahLst/>
                <a:cxnLst>
                  <a:cxn ang="0">
                    <a:pos x="329" y="466"/>
                  </a:cxn>
                  <a:cxn ang="0">
                    <a:pos x="309" y="478"/>
                  </a:cxn>
                  <a:cxn ang="0">
                    <a:pos x="289" y="488"/>
                  </a:cxn>
                  <a:cxn ang="0">
                    <a:pos x="270" y="494"/>
                  </a:cxn>
                  <a:cxn ang="0">
                    <a:pos x="251" y="499"/>
                  </a:cxn>
                  <a:cxn ang="0">
                    <a:pos x="232" y="501"/>
                  </a:cxn>
                  <a:cxn ang="0">
                    <a:pos x="215" y="501"/>
                  </a:cxn>
                  <a:cxn ang="0">
                    <a:pos x="197" y="499"/>
                  </a:cxn>
                  <a:cxn ang="0">
                    <a:pos x="181" y="494"/>
                  </a:cxn>
                  <a:cxn ang="0">
                    <a:pos x="164" y="488"/>
                  </a:cxn>
                  <a:cxn ang="0">
                    <a:pos x="149" y="480"/>
                  </a:cxn>
                  <a:cxn ang="0">
                    <a:pos x="134" y="470"/>
                  </a:cxn>
                  <a:cxn ang="0">
                    <a:pos x="119" y="459"/>
                  </a:cxn>
                  <a:cxn ang="0">
                    <a:pos x="106" y="446"/>
                  </a:cxn>
                  <a:cxn ang="0">
                    <a:pos x="93" y="433"/>
                  </a:cxn>
                  <a:cxn ang="0">
                    <a:pos x="81" y="417"/>
                  </a:cxn>
                  <a:cxn ang="0">
                    <a:pos x="69" y="401"/>
                  </a:cxn>
                  <a:cxn ang="0">
                    <a:pos x="59" y="384"/>
                  </a:cxn>
                  <a:cxn ang="0">
                    <a:pos x="49" y="367"/>
                  </a:cxn>
                  <a:cxn ang="0">
                    <a:pos x="39" y="348"/>
                  </a:cxn>
                  <a:cxn ang="0">
                    <a:pos x="32" y="328"/>
                  </a:cxn>
                  <a:cxn ang="0">
                    <a:pos x="24" y="310"/>
                  </a:cxn>
                  <a:cxn ang="0">
                    <a:pos x="17" y="289"/>
                  </a:cxn>
                  <a:cxn ang="0">
                    <a:pos x="12" y="269"/>
                  </a:cxn>
                  <a:cxn ang="0">
                    <a:pos x="8" y="249"/>
                  </a:cxn>
                  <a:cxn ang="0">
                    <a:pos x="4" y="229"/>
                  </a:cxn>
                  <a:cxn ang="0">
                    <a:pos x="1" y="209"/>
                  </a:cxn>
                  <a:cxn ang="0">
                    <a:pos x="0" y="189"/>
                  </a:cxn>
                  <a:cxn ang="0">
                    <a:pos x="0" y="169"/>
                  </a:cxn>
                  <a:cxn ang="0">
                    <a:pos x="0" y="150"/>
                  </a:cxn>
                  <a:cxn ang="0">
                    <a:pos x="2" y="131"/>
                  </a:cxn>
                  <a:cxn ang="0">
                    <a:pos x="4" y="113"/>
                  </a:cxn>
                  <a:cxn ang="0">
                    <a:pos x="9" y="97"/>
                  </a:cxn>
                  <a:cxn ang="0">
                    <a:pos x="13" y="80"/>
                  </a:cxn>
                  <a:cxn ang="0">
                    <a:pos x="20" y="67"/>
                  </a:cxn>
                  <a:cxn ang="0">
                    <a:pos x="26" y="54"/>
                  </a:cxn>
                  <a:cxn ang="0">
                    <a:pos x="34" y="43"/>
                  </a:cxn>
                  <a:cxn ang="0">
                    <a:pos x="43" y="34"/>
                  </a:cxn>
                  <a:cxn ang="0">
                    <a:pos x="53" y="26"/>
                  </a:cxn>
                  <a:cxn ang="0">
                    <a:pos x="62" y="19"/>
                  </a:cxn>
                  <a:cxn ang="0">
                    <a:pos x="72" y="13"/>
                  </a:cxn>
                  <a:cxn ang="0">
                    <a:pos x="83" y="9"/>
                  </a:cxn>
                  <a:cxn ang="0">
                    <a:pos x="95" y="5"/>
                  </a:cxn>
                  <a:cxn ang="0">
                    <a:pos x="106" y="2"/>
                  </a:cxn>
                  <a:cxn ang="0">
                    <a:pos x="118" y="1"/>
                  </a:cxn>
                  <a:cxn ang="0">
                    <a:pos x="130" y="0"/>
                  </a:cxn>
                  <a:cxn ang="0">
                    <a:pos x="143" y="0"/>
                  </a:cxn>
                  <a:cxn ang="0">
                    <a:pos x="155" y="1"/>
                  </a:cxn>
                  <a:cxn ang="0">
                    <a:pos x="167" y="2"/>
                  </a:cxn>
                  <a:cxn ang="0">
                    <a:pos x="191" y="6"/>
                  </a:cxn>
                  <a:cxn ang="0">
                    <a:pos x="213" y="11"/>
                  </a:cxn>
                  <a:cxn ang="0">
                    <a:pos x="234" y="18"/>
                  </a:cxn>
                  <a:cxn ang="0">
                    <a:pos x="252" y="24"/>
                  </a:cxn>
                  <a:cxn ang="0">
                    <a:pos x="278" y="35"/>
                  </a:cxn>
                  <a:cxn ang="0">
                    <a:pos x="289" y="40"/>
                  </a:cxn>
                  <a:cxn ang="0">
                    <a:pos x="329" y="466"/>
                  </a:cxn>
                </a:cxnLst>
                <a:rect l="0" t="0" r="r" b="b"/>
                <a:pathLst>
                  <a:path w="329" h="501">
                    <a:moveTo>
                      <a:pt x="329" y="466"/>
                    </a:moveTo>
                    <a:lnTo>
                      <a:pt x="309" y="478"/>
                    </a:lnTo>
                    <a:lnTo>
                      <a:pt x="289" y="488"/>
                    </a:lnTo>
                    <a:lnTo>
                      <a:pt x="270" y="494"/>
                    </a:lnTo>
                    <a:lnTo>
                      <a:pt x="251" y="499"/>
                    </a:lnTo>
                    <a:lnTo>
                      <a:pt x="232" y="501"/>
                    </a:lnTo>
                    <a:lnTo>
                      <a:pt x="215" y="501"/>
                    </a:lnTo>
                    <a:lnTo>
                      <a:pt x="197" y="499"/>
                    </a:lnTo>
                    <a:lnTo>
                      <a:pt x="181" y="494"/>
                    </a:lnTo>
                    <a:lnTo>
                      <a:pt x="164" y="488"/>
                    </a:lnTo>
                    <a:lnTo>
                      <a:pt x="149" y="480"/>
                    </a:lnTo>
                    <a:lnTo>
                      <a:pt x="134" y="470"/>
                    </a:lnTo>
                    <a:lnTo>
                      <a:pt x="119" y="459"/>
                    </a:lnTo>
                    <a:lnTo>
                      <a:pt x="106" y="446"/>
                    </a:lnTo>
                    <a:lnTo>
                      <a:pt x="93" y="433"/>
                    </a:lnTo>
                    <a:lnTo>
                      <a:pt x="81" y="417"/>
                    </a:lnTo>
                    <a:lnTo>
                      <a:pt x="69" y="401"/>
                    </a:lnTo>
                    <a:lnTo>
                      <a:pt x="59" y="384"/>
                    </a:lnTo>
                    <a:lnTo>
                      <a:pt x="49" y="367"/>
                    </a:lnTo>
                    <a:lnTo>
                      <a:pt x="39" y="348"/>
                    </a:lnTo>
                    <a:lnTo>
                      <a:pt x="32" y="328"/>
                    </a:lnTo>
                    <a:lnTo>
                      <a:pt x="24" y="310"/>
                    </a:lnTo>
                    <a:lnTo>
                      <a:pt x="17" y="289"/>
                    </a:lnTo>
                    <a:lnTo>
                      <a:pt x="12" y="269"/>
                    </a:lnTo>
                    <a:lnTo>
                      <a:pt x="8" y="249"/>
                    </a:lnTo>
                    <a:lnTo>
                      <a:pt x="4" y="229"/>
                    </a:lnTo>
                    <a:lnTo>
                      <a:pt x="1" y="209"/>
                    </a:lnTo>
                    <a:lnTo>
                      <a:pt x="0" y="189"/>
                    </a:lnTo>
                    <a:lnTo>
                      <a:pt x="0" y="169"/>
                    </a:lnTo>
                    <a:lnTo>
                      <a:pt x="0" y="150"/>
                    </a:lnTo>
                    <a:lnTo>
                      <a:pt x="2" y="131"/>
                    </a:lnTo>
                    <a:lnTo>
                      <a:pt x="4" y="113"/>
                    </a:lnTo>
                    <a:lnTo>
                      <a:pt x="9" y="97"/>
                    </a:lnTo>
                    <a:lnTo>
                      <a:pt x="13" y="80"/>
                    </a:lnTo>
                    <a:lnTo>
                      <a:pt x="20" y="67"/>
                    </a:lnTo>
                    <a:lnTo>
                      <a:pt x="26" y="54"/>
                    </a:lnTo>
                    <a:lnTo>
                      <a:pt x="34" y="43"/>
                    </a:lnTo>
                    <a:lnTo>
                      <a:pt x="43" y="34"/>
                    </a:lnTo>
                    <a:lnTo>
                      <a:pt x="53" y="26"/>
                    </a:lnTo>
                    <a:lnTo>
                      <a:pt x="62" y="19"/>
                    </a:lnTo>
                    <a:lnTo>
                      <a:pt x="72" y="13"/>
                    </a:lnTo>
                    <a:lnTo>
                      <a:pt x="83" y="9"/>
                    </a:lnTo>
                    <a:lnTo>
                      <a:pt x="95" y="5"/>
                    </a:lnTo>
                    <a:lnTo>
                      <a:pt x="106" y="2"/>
                    </a:lnTo>
                    <a:lnTo>
                      <a:pt x="118" y="1"/>
                    </a:lnTo>
                    <a:lnTo>
                      <a:pt x="130" y="0"/>
                    </a:lnTo>
                    <a:lnTo>
                      <a:pt x="143" y="0"/>
                    </a:lnTo>
                    <a:lnTo>
                      <a:pt x="155" y="1"/>
                    </a:lnTo>
                    <a:lnTo>
                      <a:pt x="167" y="2"/>
                    </a:lnTo>
                    <a:lnTo>
                      <a:pt x="191" y="6"/>
                    </a:lnTo>
                    <a:lnTo>
                      <a:pt x="213" y="11"/>
                    </a:lnTo>
                    <a:lnTo>
                      <a:pt x="234" y="18"/>
                    </a:lnTo>
                    <a:lnTo>
                      <a:pt x="252" y="24"/>
                    </a:lnTo>
                    <a:lnTo>
                      <a:pt x="278" y="35"/>
                    </a:lnTo>
                    <a:lnTo>
                      <a:pt x="289" y="40"/>
                    </a:lnTo>
                    <a:lnTo>
                      <a:pt x="329" y="466"/>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0" name="Freeform 478"/>
              <p:cNvSpPr>
                <a:spLocks/>
              </p:cNvSpPr>
              <p:nvPr/>
            </p:nvSpPr>
            <p:spPr bwMode="auto">
              <a:xfrm>
                <a:off x="3755" y="3267"/>
                <a:ext cx="41" cy="61"/>
              </a:xfrm>
              <a:custGeom>
                <a:avLst/>
                <a:gdLst/>
                <a:ahLst/>
                <a:cxnLst>
                  <a:cxn ang="0">
                    <a:pos x="75" y="21"/>
                  </a:cxn>
                  <a:cxn ang="0">
                    <a:pos x="50" y="41"/>
                  </a:cxn>
                  <a:cxn ang="0">
                    <a:pos x="30" y="65"/>
                  </a:cxn>
                  <a:cxn ang="0">
                    <a:pos x="15" y="96"/>
                  </a:cxn>
                  <a:cxn ang="0">
                    <a:pos x="4" y="137"/>
                  </a:cxn>
                  <a:cxn ang="0">
                    <a:pos x="0" y="188"/>
                  </a:cxn>
                  <a:cxn ang="0">
                    <a:pos x="3" y="242"/>
                  </a:cxn>
                  <a:cxn ang="0">
                    <a:pos x="13" y="298"/>
                  </a:cxn>
                  <a:cxn ang="0">
                    <a:pos x="30" y="354"/>
                  </a:cxn>
                  <a:cxn ang="0">
                    <a:pos x="54" y="407"/>
                  </a:cxn>
                  <a:cxn ang="0">
                    <a:pos x="76" y="443"/>
                  </a:cxn>
                  <a:cxn ang="0">
                    <a:pos x="93" y="465"/>
                  </a:cxn>
                  <a:cxn ang="0">
                    <a:pos x="111" y="486"/>
                  </a:cxn>
                  <a:cxn ang="0">
                    <a:pos x="132" y="503"/>
                  </a:cxn>
                  <a:cxn ang="0">
                    <a:pos x="155" y="520"/>
                  </a:cxn>
                  <a:cxn ang="0">
                    <a:pos x="182" y="534"/>
                  </a:cxn>
                  <a:cxn ang="0">
                    <a:pos x="209" y="543"/>
                  </a:cxn>
                  <a:cxn ang="0">
                    <a:pos x="236" y="547"/>
                  </a:cxn>
                  <a:cxn ang="0">
                    <a:pos x="265" y="547"/>
                  </a:cxn>
                  <a:cxn ang="0">
                    <a:pos x="294" y="541"/>
                  </a:cxn>
                  <a:cxn ang="0">
                    <a:pos x="322" y="532"/>
                  </a:cxn>
                  <a:cxn ang="0">
                    <a:pos x="352" y="517"/>
                  </a:cxn>
                  <a:cxn ang="0">
                    <a:pos x="340" y="470"/>
                  </a:cxn>
                  <a:cxn ang="0">
                    <a:pos x="318" y="483"/>
                  </a:cxn>
                  <a:cxn ang="0">
                    <a:pos x="295" y="493"/>
                  </a:cxn>
                  <a:cxn ang="0">
                    <a:pos x="274" y="499"/>
                  </a:cxn>
                  <a:cxn ang="0">
                    <a:pos x="252" y="501"/>
                  </a:cxn>
                  <a:cxn ang="0">
                    <a:pos x="231" y="500"/>
                  </a:cxn>
                  <a:cxn ang="0">
                    <a:pos x="210" y="494"/>
                  </a:cxn>
                  <a:cxn ang="0">
                    <a:pos x="189" y="486"/>
                  </a:cxn>
                  <a:cxn ang="0">
                    <a:pos x="170" y="473"/>
                  </a:cxn>
                  <a:cxn ang="0">
                    <a:pos x="153" y="460"/>
                  </a:cxn>
                  <a:cxn ang="0">
                    <a:pos x="138" y="445"/>
                  </a:cxn>
                  <a:cxn ang="0">
                    <a:pos x="110" y="408"/>
                  </a:cxn>
                  <a:cxn ang="0">
                    <a:pos x="86" y="365"/>
                  </a:cxn>
                  <a:cxn ang="0">
                    <a:pos x="68" y="318"/>
                  </a:cxn>
                  <a:cxn ang="0">
                    <a:pos x="54" y="268"/>
                  </a:cxn>
                  <a:cxn ang="0">
                    <a:pos x="47" y="219"/>
                  </a:cxn>
                  <a:cxn ang="0">
                    <a:pos x="47" y="171"/>
                  </a:cxn>
                  <a:cxn ang="0">
                    <a:pos x="50" y="148"/>
                  </a:cxn>
                  <a:cxn ang="0">
                    <a:pos x="54" y="127"/>
                  </a:cxn>
                  <a:cxn ang="0">
                    <a:pos x="63" y="103"/>
                  </a:cxn>
                  <a:cxn ang="0">
                    <a:pos x="75" y="83"/>
                  </a:cxn>
                  <a:cxn ang="0">
                    <a:pos x="90" y="67"/>
                  </a:cxn>
                  <a:cxn ang="0">
                    <a:pos x="108" y="56"/>
                  </a:cxn>
                  <a:cxn ang="0">
                    <a:pos x="138" y="49"/>
                  </a:cxn>
                  <a:cxn ang="0">
                    <a:pos x="170" y="47"/>
                  </a:cxn>
                  <a:cxn ang="0">
                    <a:pos x="203" y="51"/>
                  </a:cxn>
                  <a:cxn ang="0">
                    <a:pos x="233" y="58"/>
                  </a:cxn>
                  <a:cxn ang="0">
                    <a:pos x="281" y="75"/>
                  </a:cxn>
                  <a:cxn ang="0">
                    <a:pos x="302" y="84"/>
                  </a:cxn>
                  <a:cxn ang="0">
                    <a:pos x="315" y="39"/>
                  </a:cxn>
                  <a:cxn ang="0">
                    <a:pos x="272" y="21"/>
                  </a:cxn>
                  <a:cxn ang="0">
                    <a:pos x="222" y="8"/>
                  </a:cxn>
                  <a:cxn ang="0">
                    <a:pos x="185" y="2"/>
                  </a:cxn>
                  <a:cxn ang="0">
                    <a:pos x="147" y="2"/>
                  </a:cxn>
                  <a:cxn ang="0">
                    <a:pos x="117" y="5"/>
                  </a:cxn>
                  <a:cxn ang="0">
                    <a:pos x="98" y="10"/>
                  </a:cxn>
                </a:cxnLst>
                <a:rect l="0" t="0" r="r" b="b"/>
                <a:pathLst>
                  <a:path w="366" h="547">
                    <a:moveTo>
                      <a:pt x="90" y="14"/>
                    </a:moveTo>
                    <a:lnTo>
                      <a:pt x="75" y="21"/>
                    </a:lnTo>
                    <a:lnTo>
                      <a:pt x="62" y="30"/>
                    </a:lnTo>
                    <a:lnTo>
                      <a:pt x="50" y="41"/>
                    </a:lnTo>
                    <a:lnTo>
                      <a:pt x="39" y="52"/>
                    </a:lnTo>
                    <a:lnTo>
                      <a:pt x="30" y="65"/>
                    </a:lnTo>
                    <a:lnTo>
                      <a:pt x="22" y="81"/>
                    </a:lnTo>
                    <a:lnTo>
                      <a:pt x="15" y="96"/>
                    </a:lnTo>
                    <a:lnTo>
                      <a:pt x="9" y="113"/>
                    </a:lnTo>
                    <a:lnTo>
                      <a:pt x="4" y="137"/>
                    </a:lnTo>
                    <a:lnTo>
                      <a:pt x="1" y="162"/>
                    </a:lnTo>
                    <a:lnTo>
                      <a:pt x="0" y="188"/>
                    </a:lnTo>
                    <a:lnTo>
                      <a:pt x="1" y="214"/>
                    </a:lnTo>
                    <a:lnTo>
                      <a:pt x="3" y="242"/>
                    </a:lnTo>
                    <a:lnTo>
                      <a:pt x="7" y="270"/>
                    </a:lnTo>
                    <a:lnTo>
                      <a:pt x="13" y="298"/>
                    </a:lnTo>
                    <a:lnTo>
                      <a:pt x="20" y="326"/>
                    </a:lnTo>
                    <a:lnTo>
                      <a:pt x="30" y="354"/>
                    </a:lnTo>
                    <a:lnTo>
                      <a:pt x="41" y="380"/>
                    </a:lnTo>
                    <a:lnTo>
                      <a:pt x="54" y="407"/>
                    </a:lnTo>
                    <a:lnTo>
                      <a:pt x="69" y="431"/>
                    </a:lnTo>
                    <a:lnTo>
                      <a:pt x="76" y="443"/>
                    </a:lnTo>
                    <a:lnTo>
                      <a:pt x="85" y="454"/>
                    </a:lnTo>
                    <a:lnTo>
                      <a:pt x="93" y="465"/>
                    </a:lnTo>
                    <a:lnTo>
                      <a:pt x="103" y="476"/>
                    </a:lnTo>
                    <a:lnTo>
                      <a:pt x="111" y="486"/>
                    </a:lnTo>
                    <a:lnTo>
                      <a:pt x="121" y="494"/>
                    </a:lnTo>
                    <a:lnTo>
                      <a:pt x="132" y="503"/>
                    </a:lnTo>
                    <a:lnTo>
                      <a:pt x="143" y="511"/>
                    </a:lnTo>
                    <a:lnTo>
                      <a:pt x="155" y="520"/>
                    </a:lnTo>
                    <a:lnTo>
                      <a:pt x="169" y="527"/>
                    </a:lnTo>
                    <a:lnTo>
                      <a:pt x="182" y="534"/>
                    </a:lnTo>
                    <a:lnTo>
                      <a:pt x="196" y="538"/>
                    </a:lnTo>
                    <a:lnTo>
                      <a:pt x="209" y="543"/>
                    </a:lnTo>
                    <a:lnTo>
                      <a:pt x="223" y="545"/>
                    </a:lnTo>
                    <a:lnTo>
                      <a:pt x="236" y="547"/>
                    </a:lnTo>
                    <a:lnTo>
                      <a:pt x="251" y="547"/>
                    </a:lnTo>
                    <a:lnTo>
                      <a:pt x="265" y="547"/>
                    </a:lnTo>
                    <a:lnTo>
                      <a:pt x="279" y="545"/>
                    </a:lnTo>
                    <a:lnTo>
                      <a:pt x="294" y="541"/>
                    </a:lnTo>
                    <a:lnTo>
                      <a:pt x="308" y="537"/>
                    </a:lnTo>
                    <a:lnTo>
                      <a:pt x="322" y="532"/>
                    </a:lnTo>
                    <a:lnTo>
                      <a:pt x="337" y="525"/>
                    </a:lnTo>
                    <a:lnTo>
                      <a:pt x="352" y="517"/>
                    </a:lnTo>
                    <a:lnTo>
                      <a:pt x="366" y="509"/>
                    </a:lnTo>
                    <a:lnTo>
                      <a:pt x="340" y="470"/>
                    </a:lnTo>
                    <a:lnTo>
                      <a:pt x="329" y="477"/>
                    </a:lnTo>
                    <a:lnTo>
                      <a:pt x="318" y="483"/>
                    </a:lnTo>
                    <a:lnTo>
                      <a:pt x="307" y="489"/>
                    </a:lnTo>
                    <a:lnTo>
                      <a:pt x="295" y="493"/>
                    </a:lnTo>
                    <a:lnTo>
                      <a:pt x="284" y="496"/>
                    </a:lnTo>
                    <a:lnTo>
                      <a:pt x="274" y="499"/>
                    </a:lnTo>
                    <a:lnTo>
                      <a:pt x="263" y="500"/>
                    </a:lnTo>
                    <a:lnTo>
                      <a:pt x="252" y="501"/>
                    </a:lnTo>
                    <a:lnTo>
                      <a:pt x="241" y="501"/>
                    </a:lnTo>
                    <a:lnTo>
                      <a:pt x="231" y="500"/>
                    </a:lnTo>
                    <a:lnTo>
                      <a:pt x="220" y="498"/>
                    </a:lnTo>
                    <a:lnTo>
                      <a:pt x="210" y="494"/>
                    </a:lnTo>
                    <a:lnTo>
                      <a:pt x="199" y="491"/>
                    </a:lnTo>
                    <a:lnTo>
                      <a:pt x="189" y="486"/>
                    </a:lnTo>
                    <a:lnTo>
                      <a:pt x="179" y="480"/>
                    </a:lnTo>
                    <a:lnTo>
                      <a:pt x="170" y="473"/>
                    </a:lnTo>
                    <a:lnTo>
                      <a:pt x="162" y="467"/>
                    </a:lnTo>
                    <a:lnTo>
                      <a:pt x="153" y="460"/>
                    </a:lnTo>
                    <a:lnTo>
                      <a:pt x="145" y="453"/>
                    </a:lnTo>
                    <a:lnTo>
                      <a:pt x="138" y="445"/>
                    </a:lnTo>
                    <a:lnTo>
                      <a:pt x="124" y="427"/>
                    </a:lnTo>
                    <a:lnTo>
                      <a:pt x="110" y="408"/>
                    </a:lnTo>
                    <a:lnTo>
                      <a:pt x="97" y="387"/>
                    </a:lnTo>
                    <a:lnTo>
                      <a:pt x="86" y="365"/>
                    </a:lnTo>
                    <a:lnTo>
                      <a:pt x="76" y="342"/>
                    </a:lnTo>
                    <a:lnTo>
                      <a:pt x="68" y="318"/>
                    </a:lnTo>
                    <a:lnTo>
                      <a:pt x="60" y="293"/>
                    </a:lnTo>
                    <a:lnTo>
                      <a:pt x="54" y="268"/>
                    </a:lnTo>
                    <a:lnTo>
                      <a:pt x="50" y="243"/>
                    </a:lnTo>
                    <a:lnTo>
                      <a:pt x="47" y="219"/>
                    </a:lnTo>
                    <a:lnTo>
                      <a:pt x="46" y="194"/>
                    </a:lnTo>
                    <a:lnTo>
                      <a:pt x="47" y="171"/>
                    </a:lnTo>
                    <a:lnTo>
                      <a:pt x="48" y="160"/>
                    </a:lnTo>
                    <a:lnTo>
                      <a:pt x="50" y="148"/>
                    </a:lnTo>
                    <a:lnTo>
                      <a:pt x="52" y="137"/>
                    </a:lnTo>
                    <a:lnTo>
                      <a:pt x="54" y="127"/>
                    </a:lnTo>
                    <a:lnTo>
                      <a:pt x="58" y="113"/>
                    </a:lnTo>
                    <a:lnTo>
                      <a:pt x="63" y="103"/>
                    </a:lnTo>
                    <a:lnTo>
                      <a:pt x="69" y="92"/>
                    </a:lnTo>
                    <a:lnTo>
                      <a:pt x="75" y="83"/>
                    </a:lnTo>
                    <a:lnTo>
                      <a:pt x="82" y="75"/>
                    </a:lnTo>
                    <a:lnTo>
                      <a:pt x="90" y="67"/>
                    </a:lnTo>
                    <a:lnTo>
                      <a:pt x="98" y="62"/>
                    </a:lnTo>
                    <a:lnTo>
                      <a:pt x="108" y="56"/>
                    </a:lnTo>
                    <a:lnTo>
                      <a:pt x="122" y="52"/>
                    </a:lnTo>
                    <a:lnTo>
                      <a:pt x="138" y="49"/>
                    </a:lnTo>
                    <a:lnTo>
                      <a:pt x="154" y="47"/>
                    </a:lnTo>
                    <a:lnTo>
                      <a:pt x="170" y="47"/>
                    </a:lnTo>
                    <a:lnTo>
                      <a:pt x="186" y="49"/>
                    </a:lnTo>
                    <a:lnTo>
                      <a:pt x="203" y="51"/>
                    </a:lnTo>
                    <a:lnTo>
                      <a:pt x="218" y="54"/>
                    </a:lnTo>
                    <a:lnTo>
                      <a:pt x="233" y="58"/>
                    </a:lnTo>
                    <a:lnTo>
                      <a:pt x="260" y="66"/>
                    </a:lnTo>
                    <a:lnTo>
                      <a:pt x="281" y="75"/>
                    </a:lnTo>
                    <a:lnTo>
                      <a:pt x="297" y="82"/>
                    </a:lnTo>
                    <a:lnTo>
                      <a:pt x="302" y="84"/>
                    </a:lnTo>
                    <a:lnTo>
                      <a:pt x="323" y="43"/>
                    </a:lnTo>
                    <a:lnTo>
                      <a:pt x="315" y="39"/>
                    </a:lnTo>
                    <a:lnTo>
                      <a:pt x="298" y="31"/>
                    </a:lnTo>
                    <a:lnTo>
                      <a:pt x="272" y="21"/>
                    </a:lnTo>
                    <a:lnTo>
                      <a:pt x="240" y="11"/>
                    </a:lnTo>
                    <a:lnTo>
                      <a:pt x="222" y="8"/>
                    </a:lnTo>
                    <a:lnTo>
                      <a:pt x="204" y="4"/>
                    </a:lnTo>
                    <a:lnTo>
                      <a:pt x="185" y="2"/>
                    </a:lnTo>
                    <a:lnTo>
                      <a:pt x="165" y="0"/>
                    </a:lnTo>
                    <a:lnTo>
                      <a:pt x="147" y="2"/>
                    </a:lnTo>
                    <a:lnTo>
                      <a:pt x="127" y="3"/>
                    </a:lnTo>
                    <a:lnTo>
                      <a:pt x="117" y="5"/>
                    </a:lnTo>
                    <a:lnTo>
                      <a:pt x="108" y="7"/>
                    </a:lnTo>
                    <a:lnTo>
                      <a:pt x="98" y="10"/>
                    </a:lnTo>
                    <a:lnTo>
                      <a:pt x="90" y="1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1" name="Freeform 479"/>
              <p:cNvSpPr>
                <a:spLocks/>
              </p:cNvSpPr>
              <p:nvPr/>
            </p:nvSpPr>
            <p:spPr bwMode="auto">
              <a:xfrm>
                <a:off x="3813" y="3182"/>
                <a:ext cx="25" cy="23"/>
              </a:xfrm>
              <a:custGeom>
                <a:avLst/>
                <a:gdLst/>
                <a:ahLst/>
                <a:cxnLst>
                  <a:cxn ang="0">
                    <a:pos x="64" y="27"/>
                  </a:cxn>
                  <a:cxn ang="0">
                    <a:pos x="56" y="34"/>
                  </a:cxn>
                  <a:cxn ang="0">
                    <a:pos x="49" y="40"/>
                  </a:cxn>
                  <a:cxn ang="0">
                    <a:pos x="41" y="49"/>
                  </a:cxn>
                  <a:cxn ang="0">
                    <a:pos x="34" y="57"/>
                  </a:cxn>
                  <a:cxn ang="0">
                    <a:pos x="29" y="66"/>
                  </a:cxn>
                  <a:cxn ang="0">
                    <a:pos x="23" y="76"/>
                  </a:cxn>
                  <a:cxn ang="0">
                    <a:pos x="18" y="86"/>
                  </a:cxn>
                  <a:cxn ang="0">
                    <a:pos x="15" y="97"/>
                  </a:cxn>
                  <a:cxn ang="0">
                    <a:pos x="10" y="109"/>
                  </a:cxn>
                  <a:cxn ang="0">
                    <a:pos x="7" y="121"/>
                  </a:cxn>
                  <a:cxn ang="0">
                    <a:pos x="5" y="135"/>
                  </a:cxn>
                  <a:cxn ang="0">
                    <a:pos x="3" y="149"/>
                  </a:cxn>
                  <a:cxn ang="0">
                    <a:pos x="2" y="163"/>
                  </a:cxn>
                  <a:cxn ang="0">
                    <a:pos x="0" y="177"/>
                  </a:cxn>
                  <a:cxn ang="0">
                    <a:pos x="0" y="193"/>
                  </a:cxn>
                  <a:cxn ang="0">
                    <a:pos x="2" y="209"/>
                  </a:cxn>
                  <a:cxn ang="0">
                    <a:pos x="48" y="207"/>
                  </a:cxn>
                  <a:cxn ang="0">
                    <a:pos x="48" y="182"/>
                  </a:cxn>
                  <a:cxn ang="0">
                    <a:pos x="49" y="159"/>
                  </a:cxn>
                  <a:cxn ang="0">
                    <a:pos x="52" y="137"/>
                  </a:cxn>
                  <a:cxn ang="0">
                    <a:pos x="56" y="118"/>
                  </a:cxn>
                  <a:cxn ang="0">
                    <a:pos x="60" y="109"/>
                  </a:cxn>
                  <a:cxn ang="0">
                    <a:pos x="63" y="102"/>
                  </a:cxn>
                  <a:cxn ang="0">
                    <a:pos x="66" y="94"/>
                  </a:cxn>
                  <a:cxn ang="0">
                    <a:pos x="71" y="86"/>
                  </a:cxn>
                  <a:cxn ang="0">
                    <a:pos x="75" y="81"/>
                  </a:cxn>
                  <a:cxn ang="0">
                    <a:pos x="81" y="74"/>
                  </a:cxn>
                  <a:cxn ang="0">
                    <a:pos x="86" y="69"/>
                  </a:cxn>
                  <a:cxn ang="0">
                    <a:pos x="91" y="64"/>
                  </a:cxn>
                  <a:cxn ang="0">
                    <a:pos x="101" y="59"/>
                  </a:cxn>
                  <a:cxn ang="0">
                    <a:pos x="110" y="54"/>
                  </a:cxn>
                  <a:cxn ang="0">
                    <a:pos x="120" y="51"/>
                  </a:cxn>
                  <a:cxn ang="0">
                    <a:pos x="130" y="49"/>
                  </a:cxn>
                  <a:cxn ang="0">
                    <a:pos x="141" y="47"/>
                  </a:cxn>
                  <a:cxn ang="0">
                    <a:pos x="151" y="47"/>
                  </a:cxn>
                  <a:cxn ang="0">
                    <a:pos x="159" y="47"/>
                  </a:cxn>
                  <a:cxn ang="0">
                    <a:pos x="169" y="47"/>
                  </a:cxn>
                  <a:cxn ang="0">
                    <a:pos x="200" y="52"/>
                  </a:cxn>
                  <a:cxn ang="0">
                    <a:pos x="212" y="56"/>
                  </a:cxn>
                  <a:cxn ang="0">
                    <a:pos x="229" y="13"/>
                  </a:cxn>
                  <a:cxn ang="0">
                    <a:pos x="223" y="11"/>
                  </a:cxn>
                  <a:cxn ang="0">
                    <a:pos x="210" y="7"/>
                  </a:cxn>
                  <a:cxn ang="0">
                    <a:pos x="192" y="3"/>
                  </a:cxn>
                  <a:cxn ang="0">
                    <a:pos x="170" y="1"/>
                  </a:cxn>
                  <a:cxn ang="0">
                    <a:pos x="157" y="0"/>
                  </a:cxn>
                  <a:cxn ang="0">
                    <a:pos x="145" y="1"/>
                  </a:cxn>
                  <a:cxn ang="0">
                    <a:pos x="131" y="2"/>
                  </a:cxn>
                  <a:cxn ang="0">
                    <a:pos x="118" y="4"/>
                  </a:cxn>
                  <a:cxn ang="0">
                    <a:pos x="105" y="7"/>
                  </a:cxn>
                  <a:cxn ang="0">
                    <a:pos x="90" y="12"/>
                  </a:cxn>
                  <a:cxn ang="0">
                    <a:pos x="77" y="18"/>
                  </a:cxn>
                  <a:cxn ang="0">
                    <a:pos x="64" y="27"/>
                  </a:cxn>
                </a:cxnLst>
                <a:rect l="0" t="0" r="r" b="b"/>
                <a:pathLst>
                  <a:path w="229" h="209">
                    <a:moveTo>
                      <a:pt x="64" y="27"/>
                    </a:moveTo>
                    <a:lnTo>
                      <a:pt x="56" y="34"/>
                    </a:lnTo>
                    <a:lnTo>
                      <a:pt x="49" y="40"/>
                    </a:lnTo>
                    <a:lnTo>
                      <a:pt x="41" y="49"/>
                    </a:lnTo>
                    <a:lnTo>
                      <a:pt x="34" y="57"/>
                    </a:lnTo>
                    <a:lnTo>
                      <a:pt x="29" y="66"/>
                    </a:lnTo>
                    <a:lnTo>
                      <a:pt x="23" y="76"/>
                    </a:lnTo>
                    <a:lnTo>
                      <a:pt x="18" y="86"/>
                    </a:lnTo>
                    <a:lnTo>
                      <a:pt x="15" y="97"/>
                    </a:lnTo>
                    <a:lnTo>
                      <a:pt x="10" y="109"/>
                    </a:lnTo>
                    <a:lnTo>
                      <a:pt x="7" y="121"/>
                    </a:lnTo>
                    <a:lnTo>
                      <a:pt x="5" y="135"/>
                    </a:lnTo>
                    <a:lnTo>
                      <a:pt x="3" y="149"/>
                    </a:lnTo>
                    <a:lnTo>
                      <a:pt x="2" y="163"/>
                    </a:lnTo>
                    <a:lnTo>
                      <a:pt x="0" y="177"/>
                    </a:lnTo>
                    <a:lnTo>
                      <a:pt x="0" y="193"/>
                    </a:lnTo>
                    <a:lnTo>
                      <a:pt x="2" y="209"/>
                    </a:lnTo>
                    <a:lnTo>
                      <a:pt x="48" y="207"/>
                    </a:lnTo>
                    <a:lnTo>
                      <a:pt x="48" y="182"/>
                    </a:lnTo>
                    <a:lnTo>
                      <a:pt x="49" y="159"/>
                    </a:lnTo>
                    <a:lnTo>
                      <a:pt x="52" y="137"/>
                    </a:lnTo>
                    <a:lnTo>
                      <a:pt x="56" y="118"/>
                    </a:lnTo>
                    <a:lnTo>
                      <a:pt x="60" y="109"/>
                    </a:lnTo>
                    <a:lnTo>
                      <a:pt x="63" y="102"/>
                    </a:lnTo>
                    <a:lnTo>
                      <a:pt x="66" y="94"/>
                    </a:lnTo>
                    <a:lnTo>
                      <a:pt x="71" y="86"/>
                    </a:lnTo>
                    <a:lnTo>
                      <a:pt x="75" y="81"/>
                    </a:lnTo>
                    <a:lnTo>
                      <a:pt x="81" y="74"/>
                    </a:lnTo>
                    <a:lnTo>
                      <a:pt x="86" y="69"/>
                    </a:lnTo>
                    <a:lnTo>
                      <a:pt x="91" y="64"/>
                    </a:lnTo>
                    <a:lnTo>
                      <a:pt x="101" y="59"/>
                    </a:lnTo>
                    <a:lnTo>
                      <a:pt x="110" y="54"/>
                    </a:lnTo>
                    <a:lnTo>
                      <a:pt x="120" y="51"/>
                    </a:lnTo>
                    <a:lnTo>
                      <a:pt x="130" y="49"/>
                    </a:lnTo>
                    <a:lnTo>
                      <a:pt x="141" y="47"/>
                    </a:lnTo>
                    <a:lnTo>
                      <a:pt x="151" y="47"/>
                    </a:lnTo>
                    <a:lnTo>
                      <a:pt x="159" y="47"/>
                    </a:lnTo>
                    <a:lnTo>
                      <a:pt x="169" y="47"/>
                    </a:lnTo>
                    <a:lnTo>
                      <a:pt x="200" y="52"/>
                    </a:lnTo>
                    <a:lnTo>
                      <a:pt x="212" y="56"/>
                    </a:lnTo>
                    <a:lnTo>
                      <a:pt x="229" y="13"/>
                    </a:lnTo>
                    <a:lnTo>
                      <a:pt x="223" y="11"/>
                    </a:lnTo>
                    <a:lnTo>
                      <a:pt x="210" y="7"/>
                    </a:lnTo>
                    <a:lnTo>
                      <a:pt x="192" y="3"/>
                    </a:lnTo>
                    <a:lnTo>
                      <a:pt x="170" y="1"/>
                    </a:lnTo>
                    <a:lnTo>
                      <a:pt x="157" y="0"/>
                    </a:lnTo>
                    <a:lnTo>
                      <a:pt x="145" y="1"/>
                    </a:lnTo>
                    <a:lnTo>
                      <a:pt x="131" y="2"/>
                    </a:lnTo>
                    <a:lnTo>
                      <a:pt x="118" y="4"/>
                    </a:lnTo>
                    <a:lnTo>
                      <a:pt x="105" y="7"/>
                    </a:lnTo>
                    <a:lnTo>
                      <a:pt x="90" y="12"/>
                    </a:lnTo>
                    <a:lnTo>
                      <a:pt x="77" y="18"/>
                    </a:lnTo>
                    <a:lnTo>
                      <a:pt x="64" y="2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2" name="Freeform 480"/>
              <p:cNvSpPr>
                <a:spLocks/>
              </p:cNvSpPr>
              <p:nvPr/>
            </p:nvSpPr>
            <p:spPr bwMode="auto">
              <a:xfrm>
                <a:off x="4032" y="3828"/>
                <a:ext cx="530" cy="210"/>
              </a:xfrm>
              <a:custGeom>
                <a:avLst/>
                <a:gdLst/>
                <a:ahLst/>
                <a:cxnLst>
                  <a:cxn ang="0">
                    <a:pos x="4759" y="1041"/>
                  </a:cxn>
                  <a:cxn ang="0">
                    <a:pos x="4695" y="1181"/>
                  </a:cxn>
                  <a:cxn ang="0">
                    <a:pos x="4583" y="1312"/>
                  </a:cxn>
                  <a:cxn ang="0">
                    <a:pos x="4426" y="1435"/>
                  </a:cxn>
                  <a:cxn ang="0">
                    <a:pos x="4226" y="1546"/>
                  </a:cxn>
                  <a:cxn ang="0">
                    <a:pos x="3989" y="1645"/>
                  </a:cxn>
                  <a:cxn ang="0">
                    <a:pos x="3719" y="1729"/>
                  </a:cxn>
                  <a:cxn ang="0">
                    <a:pos x="3420" y="1797"/>
                  </a:cxn>
                  <a:cxn ang="0">
                    <a:pos x="3095" y="1848"/>
                  </a:cxn>
                  <a:cxn ang="0">
                    <a:pos x="2749" y="1880"/>
                  </a:cxn>
                  <a:cxn ang="0">
                    <a:pos x="2386" y="1891"/>
                  </a:cxn>
                  <a:cxn ang="0">
                    <a:pos x="2023" y="1880"/>
                  </a:cxn>
                  <a:cxn ang="0">
                    <a:pos x="1676" y="1848"/>
                  </a:cxn>
                  <a:cxn ang="0">
                    <a:pos x="1352" y="1797"/>
                  </a:cxn>
                  <a:cxn ang="0">
                    <a:pos x="1052" y="1729"/>
                  </a:cxn>
                  <a:cxn ang="0">
                    <a:pos x="781" y="1645"/>
                  </a:cxn>
                  <a:cxn ang="0">
                    <a:pos x="544" y="1546"/>
                  </a:cxn>
                  <a:cxn ang="0">
                    <a:pos x="346" y="1435"/>
                  </a:cxn>
                  <a:cxn ang="0">
                    <a:pos x="188" y="1312"/>
                  </a:cxn>
                  <a:cxn ang="0">
                    <a:pos x="75" y="1181"/>
                  </a:cxn>
                  <a:cxn ang="0">
                    <a:pos x="12" y="1041"/>
                  </a:cxn>
                  <a:cxn ang="0">
                    <a:pos x="4" y="896"/>
                  </a:cxn>
                  <a:cxn ang="0">
                    <a:pos x="49" y="754"/>
                  </a:cxn>
                  <a:cxn ang="0">
                    <a:pos x="145" y="620"/>
                  </a:cxn>
                  <a:cxn ang="0">
                    <a:pos x="288" y="494"/>
                  </a:cxn>
                  <a:cxn ang="0">
                    <a:pos x="474" y="380"/>
                  </a:cxn>
                  <a:cxn ang="0">
                    <a:pos x="699" y="276"/>
                  </a:cxn>
                  <a:cxn ang="0">
                    <a:pos x="958" y="188"/>
                  </a:cxn>
                  <a:cxn ang="0">
                    <a:pos x="1248" y="114"/>
                  </a:cxn>
                  <a:cxn ang="0">
                    <a:pos x="1565" y="57"/>
                  </a:cxn>
                  <a:cxn ang="0">
                    <a:pos x="1905" y="19"/>
                  </a:cxn>
                  <a:cxn ang="0">
                    <a:pos x="2263" y="1"/>
                  </a:cxn>
                  <a:cxn ang="0">
                    <a:pos x="2629" y="4"/>
                  </a:cxn>
                  <a:cxn ang="0">
                    <a:pos x="2981" y="29"/>
                  </a:cxn>
                  <a:cxn ang="0">
                    <a:pos x="3315" y="73"/>
                  </a:cxn>
                  <a:cxn ang="0">
                    <a:pos x="3623" y="136"/>
                  </a:cxn>
                  <a:cxn ang="0">
                    <a:pos x="3902" y="215"/>
                  </a:cxn>
                  <a:cxn ang="0">
                    <a:pos x="4151" y="309"/>
                  </a:cxn>
                  <a:cxn ang="0">
                    <a:pos x="4363" y="416"/>
                  </a:cxn>
                  <a:cxn ang="0">
                    <a:pos x="4535" y="535"/>
                  </a:cxn>
                  <a:cxn ang="0">
                    <a:pos x="4664" y="664"/>
                  </a:cxn>
                  <a:cxn ang="0">
                    <a:pos x="4744" y="801"/>
                  </a:cxn>
                  <a:cxn ang="0">
                    <a:pos x="4771" y="945"/>
                  </a:cxn>
                </a:cxnLst>
                <a:rect l="0" t="0" r="r" b="b"/>
                <a:pathLst>
                  <a:path w="4771" h="1891">
                    <a:moveTo>
                      <a:pt x="4771" y="945"/>
                    </a:moveTo>
                    <a:lnTo>
                      <a:pt x="4768" y="993"/>
                    </a:lnTo>
                    <a:lnTo>
                      <a:pt x="4759" y="1041"/>
                    </a:lnTo>
                    <a:lnTo>
                      <a:pt x="4744" y="1089"/>
                    </a:lnTo>
                    <a:lnTo>
                      <a:pt x="4723" y="1136"/>
                    </a:lnTo>
                    <a:lnTo>
                      <a:pt x="4695" y="1181"/>
                    </a:lnTo>
                    <a:lnTo>
                      <a:pt x="4664" y="1226"/>
                    </a:lnTo>
                    <a:lnTo>
                      <a:pt x="4626" y="1270"/>
                    </a:lnTo>
                    <a:lnTo>
                      <a:pt x="4583" y="1312"/>
                    </a:lnTo>
                    <a:lnTo>
                      <a:pt x="4535" y="1355"/>
                    </a:lnTo>
                    <a:lnTo>
                      <a:pt x="4483" y="1396"/>
                    </a:lnTo>
                    <a:lnTo>
                      <a:pt x="4426" y="1435"/>
                    </a:lnTo>
                    <a:lnTo>
                      <a:pt x="4363" y="1474"/>
                    </a:lnTo>
                    <a:lnTo>
                      <a:pt x="4297" y="1511"/>
                    </a:lnTo>
                    <a:lnTo>
                      <a:pt x="4226" y="1546"/>
                    </a:lnTo>
                    <a:lnTo>
                      <a:pt x="4151" y="1580"/>
                    </a:lnTo>
                    <a:lnTo>
                      <a:pt x="4072" y="1613"/>
                    </a:lnTo>
                    <a:lnTo>
                      <a:pt x="3989" y="1645"/>
                    </a:lnTo>
                    <a:lnTo>
                      <a:pt x="3902" y="1675"/>
                    </a:lnTo>
                    <a:lnTo>
                      <a:pt x="3812" y="1703"/>
                    </a:lnTo>
                    <a:lnTo>
                      <a:pt x="3719" y="1729"/>
                    </a:lnTo>
                    <a:lnTo>
                      <a:pt x="3623" y="1754"/>
                    </a:lnTo>
                    <a:lnTo>
                      <a:pt x="3523" y="1777"/>
                    </a:lnTo>
                    <a:lnTo>
                      <a:pt x="3420" y="1797"/>
                    </a:lnTo>
                    <a:lnTo>
                      <a:pt x="3315" y="1816"/>
                    </a:lnTo>
                    <a:lnTo>
                      <a:pt x="3206" y="1833"/>
                    </a:lnTo>
                    <a:lnTo>
                      <a:pt x="3095" y="1848"/>
                    </a:lnTo>
                    <a:lnTo>
                      <a:pt x="2981" y="1861"/>
                    </a:lnTo>
                    <a:lnTo>
                      <a:pt x="2866" y="1871"/>
                    </a:lnTo>
                    <a:lnTo>
                      <a:pt x="2749" y="1880"/>
                    </a:lnTo>
                    <a:lnTo>
                      <a:pt x="2629" y="1885"/>
                    </a:lnTo>
                    <a:lnTo>
                      <a:pt x="2509" y="1890"/>
                    </a:lnTo>
                    <a:lnTo>
                      <a:pt x="2386" y="1891"/>
                    </a:lnTo>
                    <a:lnTo>
                      <a:pt x="2263" y="1890"/>
                    </a:lnTo>
                    <a:lnTo>
                      <a:pt x="2141" y="1885"/>
                    </a:lnTo>
                    <a:lnTo>
                      <a:pt x="2023" y="1880"/>
                    </a:lnTo>
                    <a:lnTo>
                      <a:pt x="1905" y="1871"/>
                    </a:lnTo>
                    <a:lnTo>
                      <a:pt x="1789" y="1861"/>
                    </a:lnTo>
                    <a:lnTo>
                      <a:pt x="1676" y="1848"/>
                    </a:lnTo>
                    <a:lnTo>
                      <a:pt x="1565" y="1833"/>
                    </a:lnTo>
                    <a:lnTo>
                      <a:pt x="1457" y="1816"/>
                    </a:lnTo>
                    <a:lnTo>
                      <a:pt x="1352" y="1797"/>
                    </a:lnTo>
                    <a:lnTo>
                      <a:pt x="1248" y="1777"/>
                    </a:lnTo>
                    <a:lnTo>
                      <a:pt x="1149" y="1754"/>
                    </a:lnTo>
                    <a:lnTo>
                      <a:pt x="1052" y="1729"/>
                    </a:lnTo>
                    <a:lnTo>
                      <a:pt x="958" y="1703"/>
                    </a:lnTo>
                    <a:lnTo>
                      <a:pt x="868" y="1675"/>
                    </a:lnTo>
                    <a:lnTo>
                      <a:pt x="781" y="1645"/>
                    </a:lnTo>
                    <a:lnTo>
                      <a:pt x="699" y="1613"/>
                    </a:lnTo>
                    <a:lnTo>
                      <a:pt x="620" y="1580"/>
                    </a:lnTo>
                    <a:lnTo>
                      <a:pt x="544" y="1546"/>
                    </a:lnTo>
                    <a:lnTo>
                      <a:pt x="474" y="1511"/>
                    </a:lnTo>
                    <a:lnTo>
                      <a:pt x="407" y="1474"/>
                    </a:lnTo>
                    <a:lnTo>
                      <a:pt x="346" y="1435"/>
                    </a:lnTo>
                    <a:lnTo>
                      <a:pt x="288" y="1396"/>
                    </a:lnTo>
                    <a:lnTo>
                      <a:pt x="235" y="1355"/>
                    </a:lnTo>
                    <a:lnTo>
                      <a:pt x="188" y="1312"/>
                    </a:lnTo>
                    <a:lnTo>
                      <a:pt x="145" y="1270"/>
                    </a:lnTo>
                    <a:lnTo>
                      <a:pt x="107" y="1226"/>
                    </a:lnTo>
                    <a:lnTo>
                      <a:pt x="75" y="1181"/>
                    </a:lnTo>
                    <a:lnTo>
                      <a:pt x="49" y="1136"/>
                    </a:lnTo>
                    <a:lnTo>
                      <a:pt x="28" y="1089"/>
                    </a:lnTo>
                    <a:lnTo>
                      <a:pt x="12" y="1041"/>
                    </a:lnTo>
                    <a:lnTo>
                      <a:pt x="4" y="993"/>
                    </a:lnTo>
                    <a:lnTo>
                      <a:pt x="0" y="945"/>
                    </a:lnTo>
                    <a:lnTo>
                      <a:pt x="4" y="896"/>
                    </a:lnTo>
                    <a:lnTo>
                      <a:pt x="12" y="848"/>
                    </a:lnTo>
                    <a:lnTo>
                      <a:pt x="28" y="801"/>
                    </a:lnTo>
                    <a:lnTo>
                      <a:pt x="49" y="754"/>
                    </a:lnTo>
                    <a:lnTo>
                      <a:pt x="75" y="709"/>
                    </a:lnTo>
                    <a:lnTo>
                      <a:pt x="107" y="664"/>
                    </a:lnTo>
                    <a:lnTo>
                      <a:pt x="145" y="620"/>
                    </a:lnTo>
                    <a:lnTo>
                      <a:pt x="188" y="577"/>
                    </a:lnTo>
                    <a:lnTo>
                      <a:pt x="235" y="535"/>
                    </a:lnTo>
                    <a:lnTo>
                      <a:pt x="288" y="494"/>
                    </a:lnTo>
                    <a:lnTo>
                      <a:pt x="346" y="454"/>
                    </a:lnTo>
                    <a:lnTo>
                      <a:pt x="407" y="416"/>
                    </a:lnTo>
                    <a:lnTo>
                      <a:pt x="474" y="380"/>
                    </a:lnTo>
                    <a:lnTo>
                      <a:pt x="544" y="343"/>
                    </a:lnTo>
                    <a:lnTo>
                      <a:pt x="620" y="309"/>
                    </a:lnTo>
                    <a:lnTo>
                      <a:pt x="699" y="276"/>
                    </a:lnTo>
                    <a:lnTo>
                      <a:pt x="781" y="245"/>
                    </a:lnTo>
                    <a:lnTo>
                      <a:pt x="868" y="215"/>
                    </a:lnTo>
                    <a:lnTo>
                      <a:pt x="958" y="188"/>
                    </a:lnTo>
                    <a:lnTo>
                      <a:pt x="1052" y="161"/>
                    </a:lnTo>
                    <a:lnTo>
                      <a:pt x="1149" y="136"/>
                    </a:lnTo>
                    <a:lnTo>
                      <a:pt x="1248" y="114"/>
                    </a:lnTo>
                    <a:lnTo>
                      <a:pt x="1352" y="93"/>
                    </a:lnTo>
                    <a:lnTo>
                      <a:pt x="1457" y="73"/>
                    </a:lnTo>
                    <a:lnTo>
                      <a:pt x="1565" y="57"/>
                    </a:lnTo>
                    <a:lnTo>
                      <a:pt x="1676" y="42"/>
                    </a:lnTo>
                    <a:lnTo>
                      <a:pt x="1789" y="29"/>
                    </a:lnTo>
                    <a:lnTo>
                      <a:pt x="1905" y="19"/>
                    </a:lnTo>
                    <a:lnTo>
                      <a:pt x="2023" y="11"/>
                    </a:lnTo>
                    <a:lnTo>
                      <a:pt x="2141" y="4"/>
                    </a:lnTo>
                    <a:lnTo>
                      <a:pt x="2263" y="1"/>
                    </a:lnTo>
                    <a:lnTo>
                      <a:pt x="2386" y="0"/>
                    </a:lnTo>
                    <a:lnTo>
                      <a:pt x="2509" y="1"/>
                    </a:lnTo>
                    <a:lnTo>
                      <a:pt x="2629" y="4"/>
                    </a:lnTo>
                    <a:lnTo>
                      <a:pt x="2749" y="11"/>
                    </a:lnTo>
                    <a:lnTo>
                      <a:pt x="2866" y="19"/>
                    </a:lnTo>
                    <a:lnTo>
                      <a:pt x="2981" y="29"/>
                    </a:lnTo>
                    <a:lnTo>
                      <a:pt x="3095" y="42"/>
                    </a:lnTo>
                    <a:lnTo>
                      <a:pt x="3206" y="57"/>
                    </a:lnTo>
                    <a:lnTo>
                      <a:pt x="3315" y="73"/>
                    </a:lnTo>
                    <a:lnTo>
                      <a:pt x="3420" y="93"/>
                    </a:lnTo>
                    <a:lnTo>
                      <a:pt x="3523" y="114"/>
                    </a:lnTo>
                    <a:lnTo>
                      <a:pt x="3623" y="136"/>
                    </a:lnTo>
                    <a:lnTo>
                      <a:pt x="3719" y="161"/>
                    </a:lnTo>
                    <a:lnTo>
                      <a:pt x="3812" y="188"/>
                    </a:lnTo>
                    <a:lnTo>
                      <a:pt x="3902" y="215"/>
                    </a:lnTo>
                    <a:lnTo>
                      <a:pt x="3989" y="245"/>
                    </a:lnTo>
                    <a:lnTo>
                      <a:pt x="4072" y="276"/>
                    </a:lnTo>
                    <a:lnTo>
                      <a:pt x="4151" y="309"/>
                    </a:lnTo>
                    <a:lnTo>
                      <a:pt x="4226" y="343"/>
                    </a:lnTo>
                    <a:lnTo>
                      <a:pt x="4297" y="380"/>
                    </a:lnTo>
                    <a:lnTo>
                      <a:pt x="4363" y="416"/>
                    </a:lnTo>
                    <a:lnTo>
                      <a:pt x="4426" y="454"/>
                    </a:lnTo>
                    <a:lnTo>
                      <a:pt x="4483" y="494"/>
                    </a:lnTo>
                    <a:lnTo>
                      <a:pt x="4535" y="535"/>
                    </a:lnTo>
                    <a:lnTo>
                      <a:pt x="4583" y="577"/>
                    </a:lnTo>
                    <a:lnTo>
                      <a:pt x="4626" y="620"/>
                    </a:lnTo>
                    <a:lnTo>
                      <a:pt x="4664" y="664"/>
                    </a:lnTo>
                    <a:lnTo>
                      <a:pt x="4695" y="709"/>
                    </a:lnTo>
                    <a:lnTo>
                      <a:pt x="4723" y="754"/>
                    </a:lnTo>
                    <a:lnTo>
                      <a:pt x="4744" y="801"/>
                    </a:lnTo>
                    <a:lnTo>
                      <a:pt x="4759" y="848"/>
                    </a:lnTo>
                    <a:lnTo>
                      <a:pt x="4768" y="896"/>
                    </a:lnTo>
                    <a:lnTo>
                      <a:pt x="4771" y="945"/>
                    </a:lnTo>
                    <a:close/>
                  </a:path>
                </a:pathLst>
              </a:custGeom>
              <a:solidFill>
                <a:srgbClr val="D7DBE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3" name="Freeform 481"/>
              <p:cNvSpPr>
                <a:spLocks/>
              </p:cNvSpPr>
              <p:nvPr/>
            </p:nvSpPr>
            <p:spPr bwMode="auto">
              <a:xfrm>
                <a:off x="4214" y="3848"/>
                <a:ext cx="63" cy="46"/>
              </a:xfrm>
              <a:custGeom>
                <a:avLst/>
                <a:gdLst/>
                <a:ahLst/>
                <a:cxnLst>
                  <a:cxn ang="0">
                    <a:pos x="196" y="401"/>
                  </a:cxn>
                  <a:cxn ang="0">
                    <a:pos x="230" y="407"/>
                  </a:cxn>
                  <a:cxn ang="0">
                    <a:pos x="264" y="412"/>
                  </a:cxn>
                  <a:cxn ang="0">
                    <a:pos x="297" y="415"/>
                  </a:cxn>
                  <a:cxn ang="0">
                    <a:pos x="330" y="418"/>
                  </a:cxn>
                  <a:cxn ang="0">
                    <a:pos x="346" y="418"/>
                  </a:cxn>
                  <a:cxn ang="0">
                    <a:pos x="361" y="418"/>
                  </a:cxn>
                  <a:cxn ang="0">
                    <a:pos x="377" y="417"/>
                  </a:cxn>
                  <a:cxn ang="0">
                    <a:pos x="392" y="414"/>
                  </a:cxn>
                  <a:cxn ang="0">
                    <a:pos x="408" y="411"/>
                  </a:cxn>
                  <a:cxn ang="0">
                    <a:pos x="422" y="408"/>
                  </a:cxn>
                  <a:cxn ang="0">
                    <a:pos x="436" y="402"/>
                  </a:cxn>
                  <a:cxn ang="0">
                    <a:pos x="449" y="397"/>
                  </a:cxn>
                  <a:cxn ang="0">
                    <a:pos x="462" y="389"/>
                  </a:cxn>
                  <a:cxn ang="0">
                    <a:pos x="474" y="380"/>
                  </a:cxn>
                  <a:cxn ang="0">
                    <a:pos x="486" y="370"/>
                  </a:cxn>
                  <a:cxn ang="0">
                    <a:pos x="497" y="360"/>
                  </a:cxn>
                  <a:cxn ang="0">
                    <a:pos x="507" y="346"/>
                  </a:cxn>
                  <a:cxn ang="0">
                    <a:pos x="517" y="331"/>
                  </a:cxn>
                  <a:cxn ang="0">
                    <a:pos x="527" y="316"/>
                  </a:cxn>
                  <a:cxn ang="0">
                    <a:pos x="535" y="297"/>
                  </a:cxn>
                  <a:cxn ang="0">
                    <a:pos x="542" y="277"/>
                  </a:cxn>
                  <a:cxn ang="0">
                    <a:pos x="549" y="255"/>
                  </a:cxn>
                  <a:cxn ang="0">
                    <a:pos x="554" y="231"/>
                  </a:cxn>
                  <a:cxn ang="0">
                    <a:pos x="560" y="205"/>
                  </a:cxn>
                  <a:cxn ang="0">
                    <a:pos x="563" y="177"/>
                  </a:cxn>
                  <a:cxn ang="0">
                    <a:pos x="567" y="147"/>
                  </a:cxn>
                  <a:cxn ang="0">
                    <a:pos x="569" y="114"/>
                  </a:cxn>
                  <a:cxn ang="0">
                    <a:pos x="570" y="79"/>
                  </a:cxn>
                  <a:cxn ang="0">
                    <a:pos x="524" y="77"/>
                  </a:cxn>
                  <a:cxn ang="0">
                    <a:pos x="479" y="76"/>
                  </a:cxn>
                  <a:cxn ang="0">
                    <a:pos x="434" y="73"/>
                  </a:cxn>
                  <a:cxn ang="0">
                    <a:pos x="391" y="70"/>
                  </a:cxn>
                  <a:cxn ang="0">
                    <a:pos x="349" y="65"/>
                  </a:cxn>
                  <a:cxn ang="0">
                    <a:pos x="310" y="61"/>
                  </a:cxn>
                  <a:cxn ang="0">
                    <a:pos x="270" y="56"/>
                  </a:cxn>
                  <a:cxn ang="0">
                    <a:pos x="233" y="49"/>
                  </a:cxn>
                  <a:cxn ang="0">
                    <a:pos x="163" y="37"/>
                  </a:cxn>
                  <a:cxn ang="0">
                    <a:pos x="100" y="25"/>
                  </a:cxn>
                  <a:cxn ang="0">
                    <a:pos x="46" y="12"/>
                  </a:cxn>
                  <a:cxn ang="0">
                    <a:pos x="0" y="0"/>
                  </a:cxn>
                  <a:cxn ang="0">
                    <a:pos x="4" y="35"/>
                  </a:cxn>
                  <a:cxn ang="0">
                    <a:pos x="11" y="70"/>
                  </a:cxn>
                  <a:cxn ang="0">
                    <a:pos x="17" y="104"/>
                  </a:cxn>
                  <a:cxn ang="0">
                    <a:pos x="25" y="138"/>
                  </a:cxn>
                  <a:cxn ang="0">
                    <a:pos x="32" y="172"/>
                  </a:cxn>
                  <a:cxn ang="0">
                    <a:pos x="42" y="204"/>
                  </a:cxn>
                  <a:cxn ang="0">
                    <a:pos x="52" y="234"/>
                  </a:cxn>
                  <a:cxn ang="0">
                    <a:pos x="64" y="264"/>
                  </a:cxn>
                  <a:cxn ang="0">
                    <a:pos x="76" y="290"/>
                  </a:cxn>
                  <a:cxn ang="0">
                    <a:pos x="89" y="316"/>
                  </a:cxn>
                  <a:cxn ang="0">
                    <a:pos x="97" y="327"/>
                  </a:cxn>
                  <a:cxn ang="0">
                    <a:pos x="104" y="338"/>
                  </a:cxn>
                  <a:cxn ang="0">
                    <a:pos x="111" y="349"/>
                  </a:cxn>
                  <a:cxn ang="0">
                    <a:pos x="120" y="357"/>
                  </a:cxn>
                  <a:cxn ang="0">
                    <a:pos x="128" y="366"/>
                  </a:cxn>
                  <a:cxn ang="0">
                    <a:pos x="137" y="374"/>
                  </a:cxn>
                  <a:cxn ang="0">
                    <a:pos x="145" y="380"/>
                  </a:cxn>
                  <a:cxn ang="0">
                    <a:pos x="155" y="387"/>
                  </a:cxn>
                  <a:cxn ang="0">
                    <a:pos x="165" y="392"/>
                  </a:cxn>
                  <a:cxn ang="0">
                    <a:pos x="175" y="396"/>
                  </a:cxn>
                  <a:cxn ang="0">
                    <a:pos x="185" y="399"/>
                  </a:cxn>
                  <a:cxn ang="0">
                    <a:pos x="196" y="401"/>
                  </a:cxn>
                </a:cxnLst>
                <a:rect l="0" t="0" r="r" b="b"/>
                <a:pathLst>
                  <a:path w="570" h="418">
                    <a:moveTo>
                      <a:pt x="196" y="401"/>
                    </a:moveTo>
                    <a:lnTo>
                      <a:pt x="230" y="407"/>
                    </a:lnTo>
                    <a:lnTo>
                      <a:pt x="264" y="412"/>
                    </a:lnTo>
                    <a:lnTo>
                      <a:pt x="297" y="415"/>
                    </a:lnTo>
                    <a:lnTo>
                      <a:pt x="330" y="418"/>
                    </a:lnTo>
                    <a:lnTo>
                      <a:pt x="346" y="418"/>
                    </a:lnTo>
                    <a:lnTo>
                      <a:pt x="361" y="418"/>
                    </a:lnTo>
                    <a:lnTo>
                      <a:pt x="377" y="417"/>
                    </a:lnTo>
                    <a:lnTo>
                      <a:pt x="392" y="414"/>
                    </a:lnTo>
                    <a:lnTo>
                      <a:pt x="408" y="411"/>
                    </a:lnTo>
                    <a:lnTo>
                      <a:pt x="422" y="408"/>
                    </a:lnTo>
                    <a:lnTo>
                      <a:pt x="436" y="402"/>
                    </a:lnTo>
                    <a:lnTo>
                      <a:pt x="449" y="397"/>
                    </a:lnTo>
                    <a:lnTo>
                      <a:pt x="462" y="389"/>
                    </a:lnTo>
                    <a:lnTo>
                      <a:pt x="474" y="380"/>
                    </a:lnTo>
                    <a:lnTo>
                      <a:pt x="486" y="370"/>
                    </a:lnTo>
                    <a:lnTo>
                      <a:pt x="497" y="360"/>
                    </a:lnTo>
                    <a:lnTo>
                      <a:pt x="507" y="346"/>
                    </a:lnTo>
                    <a:lnTo>
                      <a:pt x="517" y="331"/>
                    </a:lnTo>
                    <a:lnTo>
                      <a:pt x="527" y="316"/>
                    </a:lnTo>
                    <a:lnTo>
                      <a:pt x="535" y="297"/>
                    </a:lnTo>
                    <a:lnTo>
                      <a:pt x="542" y="277"/>
                    </a:lnTo>
                    <a:lnTo>
                      <a:pt x="549" y="255"/>
                    </a:lnTo>
                    <a:lnTo>
                      <a:pt x="554" y="231"/>
                    </a:lnTo>
                    <a:lnTo>
                      <a:pt x="560" y="205"/>
                    </a:lnTo>
                    <a:lnTo>
                      <a:pt x="563" y="177"/>
                    </a:lnTo>
                    <a:lnTo>
                      <a:pt x="567" y="147"/>
                    </a:lnTo>
                    <a:lnTo>
                      <a:pt x="569" y="114"/>
                    </a:lnTo>
                    <a:lnTo>
                      <a:pt x="570" y="79"/>
                    </a:lnTo>
                    <a:lnTo>
                      <a:pt x="524" y="77"/>
                    </a:lnTo>
                    <a:lnTo>
                      <a:pt x="479" y="76"/>
                    </a:lnTo>
                    <a:lnTo>
                      <a:pt x="434" y="73"/>
                    </a:lnTo>
                    <a:lnTo>
                      <a:pt x="391" y="70"/>
                    </a:lnTo>
                    <a:lnTo>
                      <a:pt x="349" y="65"/>
                    </a:lnTo>
                    <a:lnTo>
                      <a:pt x="310" y="61"/>
                    </a:lnTo>
                    <a:lnTo>
                      <a:pt x="270" y="56"/>
                    </a:lnTo>
                    <a:lnTo>
                      <a:pt x="233" y="49"/>
                    </a:lnTo>
                    <a:lnTo>
                      <a:pt x="163" y="37"/>
                    </a:lnTo>
                    <a:lnTo>
                      <a:pt x="100" y="25"/>
                    </a:lnTo>
                    <a:lnTo>
                      <a:pt x="46" y="12"/>
                    </a:lnTo>
                    <a:lnTo>
                      <a:pt x="0" y="0"/>
                    </a:lnTo>
                    <a:lnTo>
                      <a:pt x="4" y="35"/>
                    </a:lnTo>
                    <a:lnTo>
                      <a:pt x="11" y="70"/>
                    </a:lnTo>
                    <a:lnTo>
                      <a:pt x="17" y="104"/>
                    </a:lnTo>
                    <a:lnTo>
                      <a:pt x="25" y="138"/>
                    </a:lnTo>
                    <a:lnTo>
                      <a:pt x="32" y="172"/>
                    </a:lnTo>
                    <a:lnTo>
                      <a:pt x="42" y="204"/>
                    </a:lnTo>
                    <a:lnTo>
                      <a:pt x="52" y="234"/>
                    </a:lnTo>
                    <a:lnTo>
                      <a:pt x="64" y="264"/>
                    </a:lnTo>
                    <a:lnTo>
                      <a:pt x="76" y="290"/>
                    </a:lnTo>
                    <a:lnTo>
                      <a:pt x="89" y="316"/>
                    </a:lnTo>
                    <a:lnTo>
                      <a:pt x="97" y="327"/>
                    </a:lnTo>
                    <a:lnTo>
                      <a:pt x="104" y="338"/>
                    </a:lnTo>
                    <a:lnTo>
                      <a:pt x="111" y="349"/>
                    </a:lnTo>
                    <a:lnTo>
                      <a:pt x="120" y="357"/>
                    </a:lnTo>
                    <a:lnTo>
                      <a:pt x="128" y="366"/>
                    </a:lnTo>
                    <a:lnTo>
                      <a:pt x="137" y="374"/>
                    </a:lnTo>
                    <a:lnTo>
                      <a:pt x="145" y="380"/>
                    </a:lnTo>
                    <a:lnTo>
                      <a:pt x="155" y="387"/>
                    </a:lnTo>
                    <a:lnTo>
                      <a:pt x="165" y="392"/>
                    </a:lnTo>
                    <a:lnTo>
                      <a:pt x="175" y="396"/>
                    </a:lnTo>
                    <a:lnTo>
                      <a:pt x="185" y="399"/>
                    </a:lnTo>
                    <a:lnTo>
                      <a:pt x="196" y="401"/>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4" name="Freeform 482"/>
              <p:cNvSpPr>
                <a:spLocks noEditPoints="1"/>
              </p:cNvSpPr>
              <p:nvPr/>
            </p:nvSpPr>
            <p:spPr bwMode="auto">
              <a:xfrm>
                <a:off x="4210" y="3844"/>
                <a:ext cx="70" cy="53"/>
              </a:xfrm>
              <a:custGeom>
                <a:avLst/>
                <a:gdLst/>
                <a:ahLst/>
                <a:cxnLst>
                  <a:cxn ang="0">
                    <a:pos x="21" y="128"/>
                  </a:cxn>
                  <a:cxn ang="0">
                    <a:pos x="50" y="246"/>
                  </a:cxn>
                  <a:cxn ang="0">
                    <a:pos x="88" y="338"/>
                  </a:cxn>
                  <a:cxn ang="0">
                    <a:pos x="109" y="375"/>
                  </a:cxn>
                  <a:cxn ang="0">
                    <a:pos x="132" y="405"/>
                  </a:cxn>
                  <a:cxn ang="0">
                    <a:pos x="156" y="428"/>
                  </a:cxn>
                  <a:cxn ang="0">
                    <a:pos x="183" y="444"/>
                  </a:cxn>
                  <a:cxn ang="0">
                    <a:pos x="211" y="455"/>
                  </a:cxn>
                  <a:cxn ang="0">
                    <a:pos x="269" y="464"/>
                  </a:cxn>
                  <a:cxn ang="0">
                    <a:pos x="349" y="473"/>
                  </a:cxn>
                  <a:cxn ang="0">
                    <a:pos x="406" y="472"/>
                  </a:cxn>
                  <a:cxn ang="0">
                    <a:pos x="460" y="461"/>
                  </a:cxn>
                  <a:cxn ang="0">
                    <a:pos x="509" y="438"/>
                  </a:cxn>
                  <a:cxn ang="0">
                    <a:pos x="546" y="402"/>
                  </a:cxn>
                  <a:cxn ang="0">
                    <a:pos x="575" y="361"/>
                  </a:cxn>
                  <a:cxn ang="0">
                    <a:pos x="597" y="307"/>
                  </a:cxn>
                  <a:cxn ang="0">
                    <a:pos x="611" y="243"/>
                  </a:cxn>
                  <a:cxn ang="0">
                    <a:pos x="620" y="168"/>
                  </a:cxn>
                  <a:cxn ang="0">
                    <a:pos x="622" y="88"/>
                  </a:cxn>
                  <a:cxn ang="0">
                    <a:pos x="507" y="84"/>
                  </a:cxn>
                  <a:cxn ang="0">
                    <a:pos x="378" y="73"/>
                  </a:cxn>
                  <a:cxn ang="0">
                    <a:pos x="262" y="58"/>
                  </a:cxn>
                  <a:cxn ang="0">
                    <a:pos x="78" y="21"/>
                  </a:cxn>
                  <a:cxn ang="0">
                    <a:pos x="6" y="35"/>
                  </a:cxn>
                  <a:cxn ang="0">
                    <a:pos x="152" y="84"/>
                  </a:cxn>
                  <a:cxn ang="0">
                    <a:pos x="342" y="116"/>
                  </a:cxn>
                  <a:cxn ang="0">
                    <a:pos x="492" y="129"/>
                  </a:cxn>
                  <a:cxn ang="0">
                    <a:pos x="573" y="157"/>
                  </a:cxn>
                  <a:cxn ang="0">
                    <a:pos x="567" y="221"/>
                  </a:cxn>
                  <a:cxn ang="0">
                    <a:pos x="556" y="277"/>
                  </a:cxn>
                  <a:cxn ang="0">
                    <a:pos x="541" y="325"/>
                  </a:cxn>
                  <a:cxn ang="0">
                    <a:pos x="520" y="362"/>
                  </a:cxn>
                  <a:cxn ang="0">
                    <a:pos x="495" y="390"/>
                  </a:cxn>
                  <a:cxn ang="0">
                    <a:pos x="455" y="413"/>
                  </a:cxn>
                  <a:cxn ang="0">
                    <a:pos x="411" y="424"/>
                  </a:cxn>
                  <a:cxn ang="0">
                    <a:pos x="363" y="427"/>
                  </a:cxn>
                  <a:cxn ang="0">
                    <a:pos x="310" y="423"/>
                  </a:cxn>
                  <a:cxn ang="0">
                    <a:pos x="228" y="410"/>
                  </a:cxn>
                  <a:cxn ang="0">
                    <a:pos x="207" y="405"/>
                  </a:cxn>
                  <a:cxn ang="0">
                    <a:pos x="186" y="393"/>
                  </a:cxn>
                  <a:cxn ang="0">
                    <a:pos x="161" y="367"/>
                  </a:cxn>
                  <a:cxn ang="0">
                    <a:pos x="126" y="311"/>
                  </a:cxn>
                  <a:cxn ang="0">
                    <a:pos x="97" y="235"/>
                  </a:cxn>
                  <a:cxn ang="0">
                    <a:pos x="70" y="138"/>
                  </a:cxn>
                </a:cxnLst>
                <a:rect l="0" t="0" r="r" b="b"/>
                <a:pathLst>
                  <a:path w="622" h="474">
                    <a:moveTo>
                      <a:pt x="6" y="35"/>
                    </a:moveTo>
                    <a:lnTo>
                      <a:pt x="12" y="83"/>
                    </a:lnTo>
                    <a:lnTo>
                      <a:pt x="21" y="128"/>
                    </a:lnTo>
                    <a:lnTo>
                      <a:pt x="30" y="170"/>
                    </a:lnTo>
                    <a:lnTo>
                      <a:pt x="40" y="209"/>
                    </a:lnTo>
                    <a:lnTo>
                      <a:pt x="50" y="246"/>
                    </a:lnTo>
                    <a:lnTo>
                      <a:pt x="61" y="280"/>
                    </a:lnTo>
                    <a:lnTo>
                      <a:pt x="75" y="310"/>
                    </a:lnTo>
                    <a:lnTo>
                      <a:pt x="88" y="338"/>
                    </a:lnTo>
                    <a:lnTo>
                      <a:pt x="94" y="351"/>
                    </a:lnTo>
                    <a:lnTo>
                      <a:pt x="101" y="363"/>
                    </a:lnTo>
                    <a:lnTo>
                      <a:pt x="109" y="375"/>
                    </a:lnTo>
                    <a:lnTo>
                      <a:pt x="116" y="385"/>
                    </a:lnTo>
                    <a:lnTo>
                      <a:pt x="124" y="395"/>
                    </a:lnTo>
                    <a:lnTo>
                      <a:pt x="132" y="405"/>
                    </a:lnTo>
                    <a:lnTo>
                      <a:pt x="139" y="413"/>
                    </a:lnTo>
                    <a:lnTo>
                      <a:pt x="148" y="421"/>
                    </a:lnTo>
                    <a:lnTo>
                      <a:pt x="156" y="428"/>
                    </a:lnTo>
                    <a:lnTo>
                      <a:pt x="165" y="434"/>
                    </a:lnTo>
                    <a:lnTo>
                      <a:pt x="173" y="440"/>
                    </a:lnTo>
                    <a:lnTo>
                      <a:pt x="183" y="444"/>
                    </a:lnTo>
                    <a:lnTo>
                      <a:pt x="192" y="449"/>
                    </a:lnTo>
                    <a:lnTo>
                      <a:pt x="202" y="452"/>
                    </a:lnTo>
                    <a:lnTo>
                      <a:pt x="211" y="455"/>
                    </a:lnTo>
                    <a:lnTo>
                      <a:pt x="220" y="456"/>
                    </a:lnTo>
                    <a:lnTo>
                      <a:pt x="229" y="458"/>
                    </a:lnTo>
                    <a:lnTo>
                      <a:pt x="269" y="464"/>
                    </a:lnTo>
                    <a:lnTo>
                      <a:pt x="309" y="469"/>
                    </a:lnTo>
                    <a:lnTo>
                      <a:pt x="329" y="472"/>
                    </a:lnTo>
                    <a:lnTo>
                      <a:pt x="349" y="473"/>
                    </a:lnTo>
                    <a:lnTo>
                      <a:pt x="367" y="474"/>
                    </a:lnTo>
                    <a:lnTo>
                      <a:pt x="387" y="473"/>
                    </a:lnTo>
                    <a:lnTo>
                      <a:pt x="406" y="472"/>
                    </a:lnTo>
                    <a:lnTo>
                      <a:pt x="424" y="469"/>
                    </a:lnTo>
                    <a:lnTo>
                      <a:pt x="442" y="466"/>
                    </a:lnTo>
                    <a:lnTo>
                      <a:pt x="460" y="461"/>
                    </a:lnTo>
                    <a:lnTo>
                      <a:pt x="477" y="455"/>
                    </a:lnTo>
                    <a:lnTo>
                      <a:pt x="494" y="446"/>
                    </a:lnTo>
                    <a:lnTo>
                      <a:pt x="509" y="438"/>
                    </a:lnTo>
                    <a:lnTo>
                      <a:pt x="524" y="426"/>
                    </a:lnTo>
                    <a:lnTo>
                      <a:pt x="535" y="415"/>
                    </a:lnTo>
                    <a:lnTo>
                      <a:pt x="546" y="402"/>
                    </a:lnTo>
                    <a:lnTo>
                      <a:pt x="557" y="390"/>
                    </a:lnTo>
                    <a:lnTo>
                      <a:pt x="566" y="376"/>
                    </a:lnTo>
                    <a:lnTo>
                      <a:pt x="575" y="361"/>
                    </a:lnTo>
                    <a:lnTo>
                      <a:pt x="582" y="343"/>
                    </a:lnTo>
                    <a:lnTo>
                      <a:pt x="590" y="326"/>
                    </a:lnTo>
                    <a:lnTo>
                      <a:pt x="597" y="307"/>
                    </a:lnTo>
                    <a:lnTo>
                      <a:pt x="602" y="287"/>
                    </a:lnTo>
                    <a:lnTo>
                      <a:pt x="608" y="265"/>
                    </a:lnTo>
                    <a:lnTo>
                      <a:pt x="611" y="243"/>
                    </a:lnTo>
                    <a:lnTo>
                      <a:pt x="615" y="219"/>
                    </a:lnTo>
                    <a:lnTo>
                      <a:pt x="617" y="194"/>
                    </a:lnTo>
                    <a:lnTo>
                      <a:pt x="620" y="168"/>
                    </a:lnTo>
                    <a:lnTo>
                      <a:pt x="621" y="140"/>
                    </a:lnTo>
                    <a:lnTo>
                      <a:pt x="622" y="112"/>
                    </a:lnTo>
                    <a:lnTo>
                      <a:pt x="622" y="88"/>
                    </a:lnTo>
                    <a:lnTo>
                      <a:pt x="599" y="88"/>
                    </a:lnTo>
                    <a:lnTo>
                      <a:pt x="553" y="86"/>
                    </a:lnTo>
                    <a:lnTo>
                      <a:pt x="507" y="84"/>
                    </a:lnTo>
                    <a:lnTo>
                      <a:pt x="463" y="82"/>
                    </a:lnTo>
                    <a:lnTo>
                      <a:pt x="420" y="78"/>
                    </a:lnTo>
                    <a:lnTo>
                      <a:pt x="378" y="73"/>
                    </a:lnTo>
                    <a:lnTo>
                      <a:pt x="338" y="69"/>
                    </a:lnTo>
                    <a:lnTo>
                      <a:pt x="299" y="63"/>
                    </a:lnTo>
                    <a:lnTo>
                      <a:pt x="262" y="58"/>
                    </a:lnTo>
                    <a:lnTo>
                      <a:pt x="192" y="46"/>
                    </a:lnTo>
                    <a:lnTo>
                      <a:pt x="131" y="33"/>
                    </a:lnTo>
                    <a:lnTo>
                      <a:pt x="78" y="21"/>
                    </a:lnTo>
                    <a:lnTo>
                      <a:pt x="34" y="10"/>
                    </a:lnTo>
                    <a:lnTo>
                      <a:pt x="0" y="0"/>
                    </a:lnTo>
                    <a:lnTo>
                      <a:pt x="6" y="35"/>
                    </a:lnTo>
                    <a:close/>
                    <a:moveTo>
                      <a:pt x="57" y="62"/>
                    </a:moveTo>
                    <a:lnTo>
                      <a:pt x="101" y="73"/>
                    </a:lnTo>
                    <a:lnTo>
                      <a:pt x="152" y="84"/>
                    </a:lnTo>
                    <a:lnTo>
                      <a:pt x="211" y="95"/>
                    </a:lnTo>
                    <a:lnTo>
                      <a:pt x="273" y="106"/>
                    </a:lnTo>
                    <a:lnTo>
                      <a:pt x="342" y="116"/>
                    </a:lnTo>
                    <a:lnTo>
                      <a:pt x="416" y="124"/>
                    </a:lnTo>
                    <a:lnTo>
                      <a:pt x="453" y="127"/>
                    </a:lnTo>
                    <a:lnTo>
                      <a:pt x="492" y="129"/>
                    </a:lnTo>
                    <a:lnTo>
                      <a:pt x="533" y="131"/>
                    </a:lnTo>
                    <a:lnTo>
                      <a:pt x="574" y="133"/>
                    </a:lnTo>
                    <a:lnTo>
                      <a:pt x="573" y="157"/>
                    </a:lnTo>
                    <a:lnTo>
                      <a:pt x="571" y="180"/>
                    </a:lnTo>
                    <a:lnTo>
                      <a:pt x="569" y="201"/>
                    </a:lnTo>
                    <a:lnTo>
                      <a:pt x="567" y="221"/>
                    </a:lnTo>
                    <a:lnTo>
                      <a:pt x="564" y="241"/>
                    </a:lnTo>
                    <a:lnTo>
                      <a:pt x="560" y="260"/>
                    </a:lnTo>
                    <a:lnTo>
                      <a:pt x="556" y="277"/>
                    </a:lnTo>
                    <a:lnTo>
                      <a:pt x="552" y="294"/>
                    </a:lnTo>
                    <a:lnTo>
                      <a:pt x="546" y="309"/>
                    </a:lnTo>
                    <a:lnTo>
                      <a:pt x="541" y="325"/>
                    </a:lnTo>
                    <a:lnTo>
                      <a:pt x="534" y="338"/>
                    </a:lnTo>
                    <a:lnTo>
                      <a:pt x="528" y="350"/>
                    </a:lnTo>
                    <a:lnTo>
                      <a:pt x="520" y="362"/>
                    </a:lnTo>
                    <a:lnTo>
                      <a:pt x="512" y="372"/>
                    </a:lnTo>
                    <a:lnTo>
                      <a:pt x="503" y="382"/>
                    </a:lnTo>
                    <a:lnTo>
                      <a:pt x="495" y="390"/>
                    </a:lnTo>
                    <a:lnTo>
                      <a:pt x="481" y="399"/>
                    </a:lnTo>
                    <a:lnTo>
                      <a:pt x="469" y="407"/>
                    </a:lnTo>
                    <a:lnTo>
                      <a:pt x="455" y="413"/>
                    </a:lnTo>
                    <a:lnTo>
                      <a:pt x="442" y="418"/>
                    </a:lnTo>
                    <a:lnTo>
                      <a:pt x="427" y="422"/>
                    </a:lnTo>
                    <a:lnTo>
                      <a:pt x="411" y="424"/>
                    </a:lnTo>
                    <a:lnTo>
                      <a:pt x="396" y="427"/>
                    </a:lnTo>
                    <a:lnTo>
                      <a:pt x="380" y="427"/>
                    </a:lnTo>
                    <a:lnTo>
                      <a:pt x="363" y="427"/>
                    </a:lnTo>
                    <a:lnTo>
                      <a:pt x="346" y="427"/>
                    </a:lnTo>
                    <a:lnTo>
                      <a:pt x="328" y="424"/>
                    </a:lnTo>
                    <a:lnTo>
                      <a:pt x="310" y="423"/>
                    </a:lnTo>
                    <a:lnTo>
                      <a:pt x="274" y="418"/>
                    </a:lnTo>
                    <a:lnTo>
                      <a:pt x="237" y="412"/>
                    </a:lnTo>
                    <a:lnTo>
                      <a:pt x="228" y="410"/>
                    </a:lnTo>
                    <a:lnTo>
                      <a:pt x="220" y="409"/>
                    </a:lnTo>
                    <a:lnTo>
                      <a:pt x="214" y="407"/>
                    </a:lnTo>
                    <a:lnTo>
                      <a:pt x="207" y="405"/>
                    </a:lnTo>
                    <a:lnTo>
                      <a:pt x="200" y="401"/>
                    </a:lnTo>
                    <a:lnTo>
                      <a:pt x="193" y="397"/>
                    </a:lnTo>
                    <a:lnTo>
                      <a:pt x="186" y="393"/>
                    </a:lnTo>
                    <a:lnTo>
                      <a:pt x="180" y="387"/>
                    </a:lnTo>
                    <a:lnTo>
                      <a:pt x="173" y="381"/>
                    </a:lnTo>
                    <a:lnTo>
                      <a:pt x="161" y="367"/>
                    </a:lnTo>
                    <a:lnTo>
                      <a:pt x="149" y="351"/>
                    </a:lnTo>
                    <a:lnTo>
                      <a:pt x="137" y="332"/>
                    </a:lnTo>
                    <a:lnTo>
                      <a:pt x="126" y="311"/>
                    </a:lnTo>
                    <a:lnTo>
                      <a:pt x="116" y="288"/>
                    </a:lnTo>
                    <a:lnTo>
                      <a:pt x="105" y="263"/>
                    </a:lnTo>
                    <a:lnTo>
                      <a:pt x="97" y="235"/>
                    </a:lnTo>
                    <a:lnTo>
                      <a:pt x="87" y="205"/>
                    </a:lnTo>
                    <a:lnTo>
                      <a:pt x="79" y="172"/>
                    </a:lnTo>
                    <a:lnTo>
                      <a:pt x="70" y="138"/>
                    </a:lnTo>
                    <a:lnTo>
                      <a:pt x="64" y="102"/>
                    </a:lnTo>
                    <a:lnTo>
                      <a:pt x="57" y="62"/>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5" name="Freeform 483"/>
              <p:cNvSpPr>
                <a:spLocks/>
              </p:cNvSpPr>
              <p:nvPr/>
            </p:nvSpPr>
            <p:spPr bwMode="auto">
              <a:xfrm>
                <a:off x="4211" y="3811"/>
                <a:ext cx="66" cy="46"/>
              </a:xfrm>
              <a:custGeom>
                <a:avLst/>
                <a:gdLst/>
                <a:ahLst/>
                <a:cxnLst>
                  <a:cxn ang="0">
                    <a:pos x="570" y="93"/>
                  </a:cxn>
                  <a:cxn ang="0">
                    <a:pos x="0" y="0"/>
                  </a:cxn>
                  <a:cxn ang="0">
                    <a:pos x="0" y="8"/>
                  </a:cxn>
                  <a:cxn ang="0">
                    <a:pos x="1" y="28"/>
                  </a:cxn>
                  <a:cxn ang="0">
                    <a:pos x="3" y="59"/>
                  </a:cxn>
                  <a:cxn ang="0">
                    <a:pos x="4" y="101"/>
                  </a:cxn>
                  <a:cxn ang="0">
                    <a:pos x="7" y="152"/>
                  </a:cxn>
                  <a:cxn ang="0">
                    <a:pos x="11" y="208"/>
                  </a:cxn>
                  <a:cxn ang="0">
                    <a:pos x="17" y="268"/>
                  </a:cxn>
                  <a:cxn ang="0">
                    <a:pos x="26" y="331"/>
                  </a:cxn>
                  <a:cxn ang="0">
                    <a:pos x="72" y="343"/>
                  </a:cxn>
                  <a:cxn ang="0">
                    <a:pos x="126" y="356"/>
                  </a:cxn>
                  <a:cxn ang="0">
                    <a:pos x="189" y="368"/>
                  </a:cxn>
                  <a:cxn ang="0">
                    <a:pos x="259" y="380"/>
                  </a:cxn>
                  <a:cxn ang="0">
                    <a:pos x="296" y="387"/>
                  </a:cxn>
                  <a:cxn ang="0">
                    <a:pos x="336" y="392"/>
                  </a:cxn>
                  <a:cxn ang="0">
                    <a:pos x="375" y="396"/>
                  </a:cxn>
                  <a:cxn ang="0">
                    <a:pos x="417" y="401"/>
                  </a:cxn>
                  <a:cxn ang="0">
                    <a:pos x="460" y="404"/>
                  </a:cxn>
                  <a:cxn ang="0">
                    <a:pos x="505" y="407"/>
                  </a:cxn>
                  <a:cxn ang="0">
                    <a:pos x="550" y="408"/>
                  </a:cxn>
                  <a:cxn ang="0">
                    <a:pos x="596" y="410"/>
                  </a:cxn>
                  <a:cxn ang="0">
                    <a:pos x="596" y="378"/>
                  </a:cxn>
                  <a:cxn ang="0">
                    <a:pos x="595" y="343"/>
                  </a:cxn>
                  <a:cxn ang="0">
                    <a:pos x="593" y="306"/>
                  </a:cxn>
                  <a:cxn ang="0">
                    <a:pos x="590" y="268"/>
                  </a:cxn>
                  <a:cxn ang="0">
                    <a:pos x="586" y="227"/>
                  </a:cxn>
                  <a:cxn ang="0">
                    <a:pos x="582" y="186"/>
                  </a:cxn>
                  <a:cxn ang="0">
                    <a:pos x="576" y="141"/>
                  </a:cxn>
                  <a:cxn ang="0">
                    <a:pos x="570" y="93"/>
                  </a:cxn>
                </a:cxnLst>
                <a:rect l="0" t="0" r="r" b="b"/>
                <a:pathLst>
                  <a:path w="596" h="410">
                    <a:moveTo>
                      <a:pt x="570" y="93"/>
                    </a:moveTo>
                    <a:lnTo>
                      <a:pt x="0" y="0"/>
                    </a:lnTo>
                    <a:lnTo>
                      <a:pt x="0" y="8"/>
                    </a:lnTo>
                    <a:lnTo>
                      <a:pt x="1" y="28"/>
                    </a:lnTo>
                    <a:lnTo>
                      <a:pt x="3" y="59"/>
                    </a:lnTo>
                    <a:lnTo>
                      <a:pt x="4" y="101"/>
                    </a:lnTo>
                    <a:lnTo>
                      <a:pt x="7" y="152"/>
                    </a:lnTo>
                    <a:lnTo>
                      <a:pt x="11" y="208"/>
                    </a:lnTo>
                    <a:lnTo>
                      <a:pt x="17" y="268"/>
                    </a:lnTo>
                    <a:lnTo>
                      <a:pt x="26" y="331"/>
                    </a:lnTo>
                    <a:lnTo>
                      <a:pt x="72" y="343"/>
                    </a:lnTo>
                    <a:lnTo>
                      <a:pt x="126" y="356"/>
                    </a:lnTo>
                    <a:lnTo>
                      <a:pt x="189" y="368"/>
                    </a:lnTo>
                    <a:lnTo>
                      <a:pt x="259" y="380"/>
                    </a:lnTo>
                    <a:lnTo>
                      <a:pt x="296" y="387"/>
                    </a:lnTo>
                    <a:lnTo>
                      <a:pt x="336" y="392"/>
                    </a:lnTo>
                    <a:lnTo>
                      <a:pt x="375" y="396"/>
                    </a:lnTo>
                    <a:lnTo>
                      <a:pt x="417" y="401"/>
                    </a:lnTo>
                    <a:lnTo>
                      <a:pt x="460" y="404"/>
                    </a:lnTo>
                    <a:lnTo>
                      <a:pt x="505" y="407"/>
                    </a:lnTo>
                    <a:lnTo>
                      <a:pt x="550" y="408"/>
                    </a:lnTo>
                    <a:lnTo>
                      <a:pt x="596" y="410"/>
                    </a:lnTo>
                    <a:lnTo>
                      <a:pt x="596" y="378"/>
                    </a:lnTo>
                    <a:lnTo>
                      <a:pt x="595" y="343"/>
                    </a:lnTo>
                    <a:lnTo>
                      <a:pt x="593" y="306"/>
                    </a:lnTo>
                    <a:lnTo>
                      <a:pt x="590" y="268"/>
                    </a:lnTo>
                    <a:lnTo>
                      <a:pt x="586" y="227"/>
                    </a:lnTo>
                    <a:lnTo>
                      <a:pt x="582" y="186"/>
                    </a:lnTo>
                    <a:lnTo>
                      <a:pt x="576" y="141"/>
                    </a:lnTo>
                    <a:lnTo>
                      <a:pt x="570" y="93"/>
                    </a:lnTo>
                    <a:close/>
                  </a:path>
                </a:pathLst>
              </a:custGeom>
              <a:solidFill>
                <a:srgbClr val="0075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6" name="Freeform 484"/>
              <p:cNvSpPr>
                <a:spLocks noEditPoints="1"/>
              </p:cNvSpPr>
              <p:nvPr/>
            </p:nvSpPr>
            <p:spPr bwMode="auto">
              <a:xfrm>
                <a:off x="4208" y="3808"/>
                <a:ext cx="72" cy="51"/>
              </a:xfrm>
              <a:custGeom>
                <a:avLst/>
                <a:gdLst/>
                <a:ahLst/>
                <a:cxnLst>
                  <a:cxn ang="0">
                    <a:pos x="0" y="35"/>
                  </a:cxn>
                  <a:cxn ang="0">
                    <a:pos x="1" y="89"/>
                  </a:cxn>
                  <a:cxn ang="0">
                    <a:pos x="7" y="181"/>
                  </a:cxn>
                  <a:cxn ang="0">
                    <a:pos x="17" y="298"/>
                  </a:cxn>
                  <a:cxn ang="0">
                    <a:pos x="28" y="376"/>
                  </a:cxn>
                  <a:cxn ang="0">
                    <a:pos x="87" y="392"/>
                  </a:cxn>
                  <a:cxn ang="0">
                    <a:pos x="203" y="417"/>
                  </a:cxn>
                  <a:cxn ang="0">
                    <a:pos x="312" y="435"/>
                  </a:cxn>
                  <a:cxn ang="0">
                    <a:pos x="393" y="446"/>
                  </a:cxn>
                  <a:cxn ang="0">
                    <a:pos x="480" y="454"/>
                  </a:cxn>
                  <a:cxn ang="0">
                    <a:pos x="571" y="459"/>
                  </a:cxn>
                  <a:cxn ang="0">
                    <a:pos x="642" y="461"/>
                  </a:cxn>
                  <a:cxn ang="0">
                    <a:pos x="642" y="404"/>
                  </a:cxn>
                  <a:cxn ang="0">
                    <a:pos x="639" y="330"/>
                  </a:cxn>
                  <a:cxn ang="0">
                    <a:pos x="632" y="250"/>
                  </a:cxn>
                  <a:cxn ang="0">
                    <a:pos x="622" y="163"/>
                  </a:cxn>
                  <a:cxn ang="0">
                    <a:pos x="613" y="100"/>
                  </a:cxn>
                  <a:cxn ang="0">
                    <a:pos x="0" y="27"/>
                  </a:cxn>
                  <a:cxn ang="0">
                    <a:pos x="83" y="60"/>
                  </a:cxn>
                  <a:cxn ang="0">
                    <a:pos x="226" y="84"/>
                  </a:cxn>
                  <a:cxn ang="0">
                    <a:pos x="405" y="113"/>
                  </a:cxn>
                  <a:cxn ang="0">
                    <a:pos x="542" y="136"/>
                  </a:cxn>
                  <a:cxn ang="0">
                    <a:pos x="577" y="179"/>
                  </a:cxn>
                  <a:cxn ang="0">
                    <a:pos x="585" y="252"/>
                  </a:cxn>
                  <a:cxn ang="0">
                    <a:pos x="591" y="320"/>
                  </a:cxn>
                  <a:cxn ang="0">
                    <a:pos x="595" y="383"/>
                  </a:cxn>
                  <a:cxn ang="0">
                    <a:pos x="552" y="411"/>
                  </a:cxn>
                  <a:cxn ang="0">
                    <a:pos x="470" y="406"/>
                  </a:cxn>
                  <a:cxn ang="0">
                    <a:pos x="392" y="398"/>
                  </a:cxn>
                  <a:cxn ang="0">
                    <a:pos x="319" y="389"/>
                  </a:cxn>
                  <a:cxn ang="0">
                    <a:pos x="221" y="373"/>
                  </a:cxn>
                  <a:cxn ang="0">
                    <a:pos x="112" y="350"/>
                  </a:cxn>
                  <a:cxn ang="0">
                    <a:pos x="64" y="294"/>
                  </a:cxn>
                  <a:cxn ang="0">
                    <a:pos x="55" y="209"/>
                  </a:cxn>
                  <a:cxn ang="0">
                    <a:pos x="51" y="135"/>
                  </a:cxn>
                  <a:cxn ang="0">
                    <a:pos x="47" y="77"/>
                  </a:cxn>
                </a:cxnLst>
                <a:rect l="0" t="0" r="r" b="b"/>
                <a:pathLst>
                  <a:path w="642" h="461">
                    <a:moveTo>
                      <a:pt x="0" y="27"/>
                    </a:moveTo>
                    <a:lnTo>
                      <a:pt x="0" y="35"/>
                    </a:lnTo>
                    <a:lnTo>
                      <a:pt x="1" y="56"/>
                    </a:lnTo>
                    <a:lnTo>
                      <a:pt x="1" y="89"/>
                    </a:lnTo>
                    <a:lnTo>
                      <a:pt x="4" y="131"/>
                    </a:lnTo>
                    <a:lnTo>
                      <a:pt x="7" y="181"/>
                    </a:lnTo>
                    <a:lnTo>
                      <a:pt x="11" y="237"/>
                    </a:lnTo>
                    <a:lnTo>
                      <a:pt x="17" y="298"/>
                    </a:lnTo>
                    <a:lnTo>
                      <a:pt x="26" y="361"/>
                    </a:lnTo>
                    <a:lnTo>
                      <a:pt x="28" y="376"/>
                    </a:lnTo>
                    <a:lnTo>
                      <a:pt x="42" y="381"/>
                    </a:lnTo>
                    <a:lnTo>
                      <a:pt x="87" y="392"/>
                    </a:lnTo>
                    <a:lnTo>
                      <a:pt x="141" y="405"/>
                    </a:lnTo>
                    <a:lnTo>
                      <a:pt x="203" y="417"/>
                    </a:lnTo>
                    <a:lnTo>
                      <a:pt x="274" y="430"/>
                    </a:lnTo>
                    <a:lnTo>
                      <a:pt x="312" y="435"/>
                    </a:lnTo>
                    <a:lnTo>
                      <a:pt x="352" y="441"/>
                    </a:lnTo>
                    <a:lnTo>
                      <a:pt x="393" y="446"/>
                    </a:lnTo>
                    <a:lnTo>
                      <a:pt x="436" y="451"/>
                    </a:lnTo>
                    <a:lnTo>
                      <a:pt x="480" y="454"/>
                    </a:lnTo>
                    <a:lnTo>
                      <a:pt x="525" y="457"/>
                    </a:lnTo>
                    <a:lnTo>
                      <a:pt x="571" y="459"/>
                    </a:lnTo>
                    <a:lnTo>
                      <a:pt x="618" y="460"/>
                    </a:lnTo>
                    <a:lnTo>
                      <a:pt x="642" y="461"/>
                    </a:lnTo>
                    <a:lnTo>
                      <a:pt x="642" y="438"/>
                    </a:lnTo>
                    <a:lnTo>
                      <a:pt x="642" y="404"/>
                    </a:lnTo>
                    <a:lnTo>
                      <a:pt x="641" y="367"/>
                    </a:lnTo>
                    <a:lnTo>
                      <a:pt x="639" y="330"/>
                    </a:lnTo>
                    <a:lnTo>
                      <a:pt x="636" y="291"/>
                    </a:lnTo>
                    <a:lnTo>
                      <a:pt x="632" y="250"/>
                    </a:lnTo>
                    <a:lnTo>
                      <a:pt x="628" y="207"/>
                    </a:lnTo>
                    <a:lnTo>
                      <a:pt x="622" y="163"/>
                    </a:lnTo>
                    <a:lnTo>
                      <a:pt x="616" y="117"/>
                    </a:lnTo>
                    <a:lnTo>
                      <a:pt x="613" y="100"/>
                    </a:lnTo>
                    <a:lnTo>
                      <a:pt x="0" y="0"/>
                    </a:lnTo>
                    <a:lnTo>
                      <a:pt x="0" y="27"/>
                    </a:lnTo>
                    <a:close/>
                    <a:moveTo>
                      <a:pt x="47" y="55"/>
                    </a:moveTo>
                    <a:lnTo>
                      <a:pt x="83" y="60"/>
                    </a:lnTo>
                    <a:lnTo>
                      <a:pt x="145" y="71"/>
                    </a:lnTo>
                    <a:lnTo>
                      <a:pt x="226" y="84"/>
                    </a:lnTo>
                    <a:lnTo>
                      <a:pt x="316" y="99"/>
                    </a:lnTo>
                    <a:lnTo>
                      <a:pt x="405" y="113"/>
                    </a:lnTo>
                    <a:lnTo>
                      <a:pt x="484" y="126"/>
                    </a:lnTo>
                    <a:lnTo>
                      <a:pt x="542" y="136"/>
                    </a:lnTo>
                    <a:lnTo>
                      <a:pt x="572" y="140"/>
                    </a:lnTo>
                    <a:lnTo>
                      <a:pt x="577" y="179"/>
                    </a:lnTo>
                    <a:lnTo>
                      <a:pt x="582" y="216"/>
                    </a:lnTo>
                    <a:lnTo>
                      <a:pt x="585" y="252"/>
                    </a:lnTo>
                    <a:lnTo>
                      <a:pt x="588" y="286"/>
                    </a:lnTo>
                    <a:lnTo>
                      <a:pt x="591" y="320"/>
                    </a:lnTo>
                    <a:lnTo>
                      <a:pt x="593" y="352"/>
                    </a:lnTo>
                    <a:lnTo>
                      <a:pt x="595" y="383"/>
                    </a:lnTo>
                    <a:lnTo>
                      <a:pt x="595" y="412"/>
                    </a:lnTo>
                    <a:lnTo>
                      <a:pt x="552" y="411"/>
                    </a:lnTo>
                    <a:lnTo>
                      <a:pt x="510" y="409"/>
                    </a:lnTo>
                    <a:lnTo>
                      <a:pt x="470" y="406"/>
                    </a:lnTo>
                    <a:lnTo>
                      <a:pt x="430" y="403"/>
                    </a:lnTo>
                    <a:lnTo>
                      <a:pt x="392" y="398"/>
                    </a:lnTo>
                    <a:lnTo>
                      <a:pt x="356" y="394"/>
                    </a:lnTo>
                    <a:lnTo>
                      <a:pt x="319" y="389"/>
                    </a:lnTo>
                    <a:lnTo>
                      <a:pt x="285" y="384"/>
                    </a:lnTo>
                    <a:lnTo>
                      <a:pt x="221" y="373"/>
                    </a:lnTo>
                    <a:lnTo>
                      <a:pt x="163" y="361"/>
                    </a:lnTo>
                    <a:lnTo>
                      <a:pt x="112" y="350"/>
                    </a:lnTo>
                    <a:lnTo>
                      <a:pt x="69" y="339"/>
                    </a:lnTo>
                    <a:lnTo>
                      <a:pt x="64" y="294"/>
                    </a:lnTo>
                    <a:lnTo>
                      <a:pt x="60" y="251"/>
                    </a:lnTo>
                    <a:lnTo>
                      <a:pt x="55" y="209"/>
                    </a:lnTo>
                    <a:lnTo>
                      <a:pt x="53" y="171"/>
                    </a:lnTo>
                    <a:lnTo>
                      <a:pt x="51" y="135"/>
                    </a:lnTo>
                    <a:lnTo>
                      <a:pt x="49" y="104"/>
                    </a:lnTo>
                    <a:lnTo>
                      <a:pt x="47" y="77"/>
                    </a:lnTo>
                    <a:lnTo>
                      <a:pt x="47" y="5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7" name="Freeform 485"/>
              <p:cNvSpPr>
                <a:spLocks/>
              </p:cNvSpPr>
              <p:nvPr/>
            </p:nvSpPr>
            <p:spPr bwMode="auto">
              <a:xfrm>
                <a:off x="4310" y="3811"/>
                <a:ext cx="66" cy="46"/>
              </a:xfrm>
              <a:custGeom>
                <a:avLst/>
                <a:gdLst/>
                <a:ahLst/>
                <a:cxnLst>
                  <a:cxn ang="0">
                    <a:pos x="594" y="0"/>
                  </a:cxn>
                  <a:cxn ang="0">
                    <a:pos x="25" y="93"/>
                  </a:cxn>
                  <a:cxn ang="0">
                    <a:pos x="18" y="141"/>
                  </a:cxn>
                  <a:cxn ang="0">
                    <a:pos x="13" y="186"/>
                  </a:cxn>
                  <a:cxn ang="0">
                    <a:pos x="9" y="228"/>
                  </a:cxn>
                  <a:cxn ang="0">
                    <a:pos x="5" y="268"/>
                  </a:cxn>
                  <a:cxn ang="0">
                    <a:pos x="2" y="306"/>
                  </a:cxn>
                  <a:cxn ang="0">
                    <a:pos x="1" y="344"/>
                  </a:cxn>
                  <a:cxn ang="0">
                    <a:pos x="0" y="378"/>
                  </a:cxn>
                  <a:cxn ang="0">
                    <a:pos x="0" y="410"/>
                  </a:cxn>
                  <a:cxn ang="0">
                    <a:pos x="34" y="410"/>
                  </a:cxn>
                  <a:cxn ang="0">
                    <a:pos x="68" y="410"/>
                  </a:cxn>
                  <a:cxn ang="0">
                    <a:pos x="103" y="408"/>
                  </a:cxn>
                  <a:cxn ang="0">
                    <a:pos x="137" y="406"/>
                  </a:cxn>
                  <a:cxn ang="0">
                    <a:pos x="173" y="403"/>
                  </a:cxn>
                  <a:cxn ang="0">
                    <a:pos x="208" y="400"/>
                  </a:cxn>
                  <a:cxn ang="0">
                    <a:pos x="244" y="396"/>
                  </a:cxn>
                  <a:cxn ang="0">
                    <a:pos x="280" y="391"/>
                  </a:cxn>
                  <a:cxn ang="0">
                    <a:pos x="316" y="385"/>
                  </a:cxn>
                  <a:cxn ang="0">
                    <a:pos x="352" y="380"/>
                  </a:cxn>
                  <a:cxn ang="0">
                    <a:pos x="389" y="372"/>
                  </a:cxn>
                  <a:cxn ang="0">
                    <a:pos x="425" y="365"/>
                  </a:cxn>
                  <a:cxn ang="0">
                    <a:pos x="462" y="356"/>
                  </a:cxn>
                  <a:cxn ang="0">
                    <a:pos x="499" y="345"/>
                  </a:cxn>
                  <a:cxn ang="0">
                    <a:pos x="535" y="334"/>
                  </a:cxn>
                  <a:cxn ang="0">
                    <a:pos x="571" y="323"/>
                  </a:cxn>
                  <a:cxn ang="0">
                    <a:pos x="579" y="260"/>
                  </a:cxn>
                  <a:cxn ang="0">
                    <a:pos x="584" y="201"/>
                  </a:cxn>
                  <a:cxn ang="0">
                    <a:pos x="589" y="147"/>
                  </a:cxn>
                  <a:cxn ang="0">
                    <a:pos x="592" y="99"/>
                  </a:cxn>
                  <a:cxn ang="0">
                    <a:pos x="593" y="58"/>
                  </a:cxn>
                  <a:cxn ang="0">
                    <a:pos x="594" y="28"/>
                  </a:cxn>
                  <a:cxn ang="0">
                    <a:pos x="594" y="7"/>
                  </a:cxn>
                  <a:cxn ang="0">
                    <a:pos x="594" y="0"/>
                  </a:cxn>
                </a:cxnLst>
                <a:rect l="0" t="0" r="r" b="b"/>
                <a:pathLst>
                  <a:path w="594" h="410">
                    <a:moveTo>
                      <a:pt x="594" y="0"/>
                    </a:moveTo>
                    <a:lnTo>
                      <a:pt x="25" y="93"/>
                    </a:lnTo>
                    <a:lnTo>
                      <a:pt x="18" y="141"/>
                    </a:lnTo>
                    <a:lnTo>
                      <a:pt x="13" y="186"/>
                    </a:lnTo>
                    <a:lnTo>
                      <a:pt x="9" y="228"/>
                    </a:lnTo>
                    <a:lnTo>
                      <a:pt x="5" y="268"/>
                    </a:lnTo>
                    <a:lnTo>
                      <a:pt x="2" y="306"/>
                    </a:lnTo>
                    <a:lnTo>
                      <a:pt x="1" y="344"/>
                    </a:lnTo>
                    <a:lnTo>
                      <a:pt x="0" y="378"/>
                    </a:lnTo>
                    <a:lnTo>
                      <a:pt x="0" y="410"/>
                    </a:lnTo>
                    <a:lnTo>
                      <a:pt x="34" y="410"/>
                    </a:lnTo>
                    <a:lnTo>
                      <a:pt x="68" y="410"/>
                    </a:lnTo>
                    <a:lnTo>
                      <a:pt x="103" y="408"/>
                    </a:lnTo>
                    <a:lnTo>
                      <a:pt x="137" y="406"/>
                    </a:lnTo>
                    <a:lnTo>
                      <a:pt x="173" y="403"/>
                    </a:lnTo>
                    <a:lnTo>
                      <a:pt x="208" y="400"/>
                    </a:lnTo>
                    <a:lnTo>
                      <a:pt x="244" y="396"/>
                    </a:lnTo>
                    <a:lnTo>
                      <a:pt x="280" y="391"/>
                    </a:lnTo>
                    <a:lnTo>
                      <a:pt x="316" y="385"/>
                    </a:lnTo>
                    <a:lnTo>
                      <a:pt x="352" y="380"/>
                    </a:lnTo>
                    <a:lnTo>
                      <a:pt x="389" y="372"/>
                    </a:lnTo>
                    <a:lnTo>
                      <a:pt x="425" y="365"/>
                    </a:lnTo>
                    <a:lnTo>
                      <a:pt x="462" y="356"/>
                    </a:lnTo>
                    <a:lnTo>
                      <a:pt x="499" y="345"/>
                    </a:lnTo>
                    <a:lnTo>
                      <a:pt x="535" y="334"/>
                    </a:lnTo>
                    <a:lnTo>
                      <a:pt x="571" y="323"/>
                    </a:lnTo>
                    <a:lnTo>
                      <a:pt x="579" y="260"/>
                    </a:lnTo>
                    <a:lnTo>
                      <a:pt x="584" y="201"/>
                    </a:lnTo>
                    <a:lnTo>
                      <a:pt x="589" y="147"/>
                    </a:lnTo>
                    <a:lnTo>
                      <a:pt x="592" y="99"/>
                    </a:lnTo>
                    <a:lnTo>
                      <a:pt x="593" y="58"/>
                    </a:lnTo>
                    <a:lnTo>
                      <a:pt x="594" y="28"/>
                    </a:lnTo>
                    <a:lnTo>
                      <a:pt x="594" y="7"/>
                    </a:lnTo>
                    <a:lnTo>
                      <a:pt x="594" y="0"/>
                    </a:lnTo>
                    <a:close/>
                  </a:path>
                </a:pathLst>
              </a:custGeom>
              <a:solidFill>
                <a:srgbClr val="0075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8" name="Freeform 486"/>
              <p:cNvSpPr>
                <a:spLocks noEditPoints="1"/>
              </p:cNvSpPr>
              <p:nvPr/>
            </p:nvSpPr>
            <p:spPr bwMode="auto">
              <a:xfrm>
                <a:off x="4307" y="3808"/>
                <a:ext cx="71" cy="51"/>
              </a:xfrm>
              <a:custGeom>
                <a:avLst/>
                <a:gdLst/>
                <a:ahLst/>
                <a:cxnLst>
                  <a:cxn ang="0">
                    <a:pos x="28" y="100"/>
                  </a:cxn>
                  <a:cxn ang="0">
                    <a:pos x="20" y="163"/>
                  </a:cxn>
                  <a:cxn ang="0">
                    <a:pos x="9" y="250"/>
                  </a:cxn>
                  <a:cxn ang="0">
                    <a:pos x="2" y="330"/>
                  </a:cxn>
                  <a:cxn ang="0">
                    <a:pos x="0" y="404"/>
                  </a:cxn>
                  <a:cxn ang="0">
                    <a:pos x="0" y="461"/>
                  </a:cxn>
                  <a:cxn ang="0">
                    <a:pos x="61" y="460"/>
                  </a:cxn>
                  <a:cxn ang="0">
                    <a:pos x="138" y="457"/>
                  </a:cxn>
                  <a:cxn ang="0">
                    <a:pos x="214" y="452"/>
                  </a:cxn>
                  <a:cxn ang="0">
                    <a:pos x="288" y="444"/>
                  </a:cxn>
                  <a:cxn ang="0">
                    <a:pos x="361" y="433"/>
                  </a:cxn>
                  <a:cxn ang="0">
                    <a:pos x="432" y="419"/>
                  </a:cxn>
                  <a:cxn ang="0">
                    <a:pos x="501" y="403"/>
                  </a:cxn>
                  <a:cxn ang="0">
                    <a:pos x="569" y="383"/>
                  </a:cxn>
                  <a:cxn ang="0">
                    <a:pos x="615" y="366"/>
                  </a:cxn>
                  <a:cxn ang="0">
                    <a:pos x="625" y="291"/>
                  </a:cxn>
                  <a:cxn ang="0">
                    <a:pos x="635" y="176"/>
                  </a:cxn>
                  <a:cxn ang="0">
                    <a:pos x="639" y="86"/>
                  </a:cxn>
                  <a:cxn ang="0">
                    <a:pos x="640" y="35"/>
                  </a:cxn>
                  <a:cxn ang="0">
                    <a:pos x="640" y="0"/>
                  </a:cxn>
                  <a:cxn ang="0">
                    <a:pos x="594" y="55"/>
                  </a:cxn>
                  <a:cxn ang="0">
                    <a:pos x="592" y="102"/>
                  </a:cxn>
                  <a:cxn ang="0">
                    <a:pos x="589" y="168"/>
                  </a:cxn>
                  <a:cxn ang="0">
                    <a:pos x="583" y="246"/>
                  </a:cxn>
                  <a:cxn ang="0">
                    <a:pos x="573" y="331"/>
                  </a:cxn>
                  <a:cxn ang="0">
                    <a:pos x="512" y="350"/>
                  </a:cxn>
                  <a:cxn ang="0">
                    <a:pos x="449" y="366"/>
                  </a:cxn>
                  <a:cxn ang="0">
                    <a:pos x="386" y="381"/>
                  </a:cxn>
                  <a:cxn ang="0">
                    <a:pos x="320" y="392"/>
                  </a:cxn>
                  <a:cxn ang="0">
                    <a:pos x="254" y="400"/>
                  </a:cxn>
                  <a:cxn ang="0">
                    <a:pos x="186" y="407"/>
                  </a:cxn>
                  <a:cxn ang="0">
                    <a:pos x="117" y="411"/>
                  </a:cxn>
                  <a:cxn ang="0">
                    <a:pos x="47" y="414"/>
                  </a:cxn>
                  <a:cxn ang="0">
                    <a:pos x="48" y="353"/>
                  </a:cxn>
                  <a:cxn ang="0">
                    <a:pos x="52" y="287"/>
                  </a:cxn>
                  <a:cxn ang="0">
                    <a:pos x="60" y="216"/>
                  </a:cxn>
                  <a:cxn ang="0">
                    <a:pos x="69" y="140"/>
                  </a:cxn>
                  <a:cxn ang="0">
                    <a:pos x="158" y="126"/>
                  </a:cxn>
                  <a:cxn ang="0">
                    <a:pos x="326" y="99"/>
                  </a:cxn>
                  <a:cxn ang="0">
                    <a:pos x="496" y="71"/>
                  </a:cxn>
                  <a:cxn ang="0">
                    <a:pos x="594" y="55"/>
                  </a:cxn>
                </a:cxnLst>
                <a:rect l="0" t="0" r="r" b="b"/>
                <a:pathLst>
                  <a:path w="640" h="461">
                    <a:moveTo>
                      <a:pt x="614" y="4"/>
                    </a:moveTo>
                    <a:lnTo>
                      <a:pt x="28" y="100"/>
                    </a:lnTo>
                    <a:lnTo>
                      <a:pt x="25" y="117"/>
                    </a:lnTo>
                    <a:lnTo>
                      <a:pt x="20" y="163"/>
                    </a:lnTo>
                    <a:lnTo>
                      <a:pt x="14" y="207"/>
                    </a:lnTo>
                    <a:lnTo>
                      <a:pt x="9" y="250"/>
                    </a:lnTo>
                    <a:lnTo>
                      <a:pt x="5" y="291"/>
                    </a:lnTo>
                    <a:lnTo>
                      <a:pt x="2" y="330"/>
                    </a:lnTo>
                    <a:lnTo>
                      <a:pt x="1" y="367"/>
                    </a:lnTo>
                    <a:lnTo>
                      <a:pt x="0" y="404"/>
                    </a:lnTo>
                    <a:lnTo>
                      <a:pt x="0" y="438"/>
                    </a:lnTo>
                    <a:lnTo>
                      <a:pt x="0" y="461"/>
                    </a:lnTo>
                    <a:lnTo>
                      <a:pt x="23" y="461"/>
                    </a:lnTo>
                    <a:lnTo>
                      <a:pt x="61" y="460"/>
                    </a:lnTo>
                    <a:lnTo>
                      <a:pt x="101" y="460"/>
                    </a:lnTo>
                    <a:lnTo>
                      <a:pt x="138" y="457"/>
                    </a:lnTo>
                    <a:lnTo>
                      <a:pt x="176" y="455"/>
                    </a:lnTo>
                    <a:lnTo>
                      <a:pt x="214" y="452"/>
                    </a:lnTo>
                    <a:lnTo>
                      <a:pt x="251" y="449"/>
                    </a:lnTo>
                    <a:lnTo>
                      <a:pt x="288" y="444"/>
                    </a:lnTo>
                    <a:lnTo>
                      <a:pt x="324" y="439"/>
                    </a:lnTo>
                    <a:lnTo>
                      <a:pt x="361" y="433"/>
                    </a:lnTo>
                    <a:lnTo>
                      <a:pt x="397" y="427"/>
                    </a:lnTo>
                    <a:lnTo>
                      <a:pt x="432" y="419"/>
                    </a:lnTo>
                    <a:lnTo>
                      <a:pt x="467" y="410"/>
                    </a:lnTo>
                    <a:lnTo>
                      <a:pt x="501" y="403"/>
                    </a:lnTo>
                    <a:lnTo>
                      <a:pt x="535" y="393"/>
                    </a:lnTo>
                    <a:lnTo>
                      <a:pt x="569" y="383"/>
                    </a:lnTo>
                    <a:lnTo>
                      <a:pt x="602" y="372"/>
                    </a:lnTo>
                    <a:lnTo>
                      <a:pt x="615" y="366"/>
                    </a:lnTo>
                    <a:lnTo>
                      <a:pt x="617" y="353"/>
                    </a:lnTo>
                    <a:lnTo>
                      <a:pt x="625" y="291"/>
                    </a:lnTo>
                    <a:lnTo>
                      <a:pt x="630" y="231"/>
                    </a:lnTo>
                    <a:lnTo>
                      <a:pt x="635" y="176"/>
                    </a:lnTo>
                    <a:lnTo>
                      <a:pt x="638" y="128"/>
                    </a:lnTo>
                    <a:lnTo>
                      <a:pt x="639" y="86"/>
                    </a:lnTo>
                    <a:lnTo>
                      <a:pt x="640" y="56"/>
                    </a:lnTo>
                    <a:lnTo>
                      <a:pt x="640" y="35"/>
                    </a:lnTo>
                    <a:lnTo>
                      <a:pt x="640" y="27"/>
                    </a:lnTo>
                    <a:lnTo>
                      <a:pt x="640" y="0"/>
                    </a:lnTo>
                    <a:lnTo>
                      <a:pt x="614" y="4"/>
                    </a:lnTo>
                    <a:close/>
                    <a:moveTo>
                      <a:pt x="594" y="55"/>
                    </a:moveTo>
                    <a:lnTo>
                      <a:pt x="593" y="77"/>
                    </a:lnTo>
                    <a:lnTo>
                      <a:pt x="592" y="102"/>
                    </a:lnTo>
                    <a:lnTo>
                      <a:pt x="591" y="134"/>
                    </a:lnTo>
                    <a:lnTo>
                      <a:pt x="589" y="168"/>
                    </a:lnTo>
                    <a:lnTo>
                      <a:pt x="587" y="205"/>
                    </a:lnTo>
                    <a:lnTo>
                      <a:pt x="583" y="246"/>
                    </a:lnTo>
                    <a:lnTo>
                      <a:pt x="579" y="288"/>
                    </a:lnTo>
                    <a:lnTo>
                      <a:pt x="573" y="331"/>
                    </a:lnTo>
                    <a:lnTo>
                      <a:pt x="543" y="341"/>
                    </a:lnTo>
                    <a:lnTo>
                      <a:pt x="512" y="350"/>
                    </a:lnTo>
                    <a:lnTo>
                      <a:pt x="481" y="359"/>
                    </a:lnTo>
                    <a:lnTo>
                      <a:pt x="449" y="366"/>
                    </a:lnTo>
                    <a:lnTo>
                      <a:pt x="418" y="374"/>
                    </a:lnTo>
                    <a:lnTo>
                      <a:pt x="386" y="381"/>
                    </a:lnTo>
                    <a:lnTo>
                      <a:pt x="353" y="386"/>
                    </a:lnTo>
                    <a:lnTo>
                      <a:pt x="320" y="392"/>
                    </a:lnTo>
                    <a:lnTo>
                      <a:pt x="287" y="397"/>
                    </a:lnTo>
                    <a:lnTo>
                      <a:pt x="254" y="400"/>
                    </a:lnTo>
                    <a:lnTo>
                      <a:pt x="220" y="405"/>
                    </a:lnTo>
                    <a:lnTo>
                      <a:pt x="186" y="407"/>
                    </a:lnTo>
                    <a:lnTo>
                      <a:pt x="151" y="410"/>
                    </a:lnTo>
                    <a:lnTo>
                      <a:pt x="117" y="411"/>
                    </a:lnTo>
                    <a:lnTo>
                      <a:pt x="82" y="412"/>
                    </a:lnTo>
                    <a:lnTo>
                      <a:pt x="47" y="414"/>
                    </a:lnTo>
                    <a:lnTo>
                      <a:pt x="47" y="384"/>
                    </a:lnTo>
                    <a:lnTo>
                      <a:pt x="48" y="353"/>
                    </a:lnTo>
                    <a:lnTo>
                      <a:pt x="50" y="320"/>
                    </a:lnTo>
                    <a:lnTo>
                      <a:pt x="52" y="287"/>
                    </a:lnTo>
                    <a:lnTo>
                      <a:pt x="56" y="252"/>
                    </a:lnTo>
                    <a:lnTo>
                      <a:pt x="60" y="216"/>
                    </a:lnTo>
                    <a:lnTo>
                      <a:pt x="65" y="179"/>
                    </a:lnTo>
                    <a:lnTo>
                      <a:pt x="69" y="140"/>
                    </a:lnTo>
                    <a:lnTo>
                      <a:pt x="99" y="136"/>
                    </a:lnTo>
                    <a:lnTo>
                      <a:pt x="158" y="126"/>
                    </a:lnTo>
                    <a:lnTo>
                      <a:pt x="237" y="113"/>
                    </a:lnTo>
                    <a:lnTo>
                      <a:pt x="326" y="99"/>
                    </a:lnTo>
                    <a:lnTo>
                      <a:pt x="415" y="84"/>
                    </a:lnTo>
                    <a:lnTo>
                      <a:pt x="496" y="71"/>
                    </a:lnTo>
                    <a:lnTo>
                      <a:pt x="559" y="60"/>
                    </a:lnTo>
                    <a:lnTo>
                      <a:pt x="594" y="5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9" name="Freeform 487"/>
              <p:cNvSpPr>
                <a:spLocks/>
              </p:cNvSpPr>
              <p:nvPr/>
            </p:nvSpPr>
            <p:spPr bwMode="auto">
              <a:xfrm>
                <a:off x="4310" y="3847"/>
                <a:ext cx="63" cy="47"/>
              </a:xfrm>
              <a:custGeom>
                <a:avLst/>
                <a:gdLst/>
                <a:ahLst/>
                <a:cxnLst>
                  <a:cxn ang="0">
                    <a:pos x="1" y="122"/>
                  </a:cxn>
                  <a:cxn ang="0">
                    <a:pos x="5" y="185"/>
                  </a:cxn>
                  <a:cxn ang="0">
                    <a:pos x="14" y="239"/>
                  </a:cxn>
                  <a:cxn ang="0">
                    <a:pos x="27" y="285"/>
                  </a:cxn>
                  <a:cxn ang="0">
                    <a:pos x="43" y="324"/>
                  </a:cxn>
                  <a:cxn ang="0">
                    <a:pos x="61" y="354"/>
                  </a:cxn>
                  <a:cxn ang="0">
                    <a:pos x="83" y="378"/>
                  </a:cxn>
                  <a:cxn ang="0">
                    <a:pos x="107" y="397"/>
                  </a:cxn>
                  <a:cxn ang="0">
                    <a:pos x="134" y="410"/>
                  </a:cxn>
                  <a:cxn ang="0">
                    <a:pos x="162" y="419"/>
                  </a:cxn>
                  <a:cxn ang="0">
                    <a:pos x="192" y="425"/>
                  </a:cxn>
                  <a:cxn ang="0">
                    <a:pos x="224" y="426"/>
                  </a:cxn>
                  <a:cxn ang="0">
                    <a:pos x="272" y="423"/>
                  </a:cxn>
                  <a:cxn ang="0">
                    <a:pos x="340" y="415"/>
                  </a:cxn>
                  <a:cxn ang="0">
                    <a:pos x="385" y="407"/>
                  </a:cxn>
                  <a:cxn ang="0">
                    <a:pos x="405" y="399"/>
                  </a:cxn>
                  <a:cxn ang="0">
                    <a:pos x="424" y="388"/>
                  </a:cxn>
                  <a:cxn ang="0">
                    <a:pos x="442" y="373"/>
                  </a:cxn>
                  <a:cxn ang="0">
                    <a:pos x="458" y="354"/>
                  </a:cxn>
                  <a:cxn ang="0">
                    <a:pos x="474" y="333"/>
                  </a:cxn>
                  <a:cxn ang="0">
                    <a:pos x="494" y="296"/>
                  </a:cxn>
                  <a:cxn ang="0">
                    <a:pos x="517" y="238"/>
                  </a:cxn>
                  <a:cxn ang="0">
                    <a:pos x="537" y="174"/>
                  </a:cxn>
                  <a:cxn ang="0">
                    <a:pos x="554" y="105"/>
                  </a:cxn>
                  <a:cxn ang="0">
                    <a:pos x="567" y="35"/>
                  </a:cxn>
                  <a:cxn ang="0">
                    <a:pos x="535" y="11"/>
                  </a:cxn>
                  <a:cxn ang="0">
                    <a:pos x="462" y="33"/>
                  </a:cxn>
                  <a:cxn ang="0">
                    <a:pos x="389" y="49"/>
                  </a:cxn>
                  <a:cxn ang="0">
                    <a:pos x="316" y="62"/>
                  </a:cxn>
                  <a:cxn ang="0">
                    <a:pos x="244" y="73"/>
                  </a:cxn>
                  <a:cxn ang="0">
                    <a:pos x="173" y="80"/>
                  </a:cxn>
                  <a:cxn ang="0">
                    <a:pos x="103" y="85"/>
                  </a:cxn>
                  <a:cxn ang="0">
                    <a:pos x="34" y="87"/>
                  </a:cxn>
                </a:cxnLst>
                <a:rect l="0" t="0" r="r" b="b"/>
                <a:pathLst>
                  <a:path w="571" h="426">
                    <a:moveTo>
                      <a:pt x="0" y="87"/>
                    </a:moveTo>
                    <a:lnTo>
                      <a:pt x="1" y="122"/>
                    </a:lnTo>
                    <a:lnTo>
                      <a:pt x="3" y="155"/>
                    </a:lnTo>
                    <a:lnTo>
                      <a:pt x="5" y="185"/>
                    </a:lnTo>
                    <a:lnTo>
                      <a:pt x="10" y="214"/>
                    </a:lnTo>
                    <a:lnTo>
                      <a:pt x="14" y="239"/>
                    </a:lnTo>
                    <a:lnTo>
                      <a:pt x="21" y="263"/>
                    </a:lnTo>
                    <a:lnTo>
                      <a:pt x="27" y="285"/>
                    </a:lnTo>
                    <a:lnTo>
                      <a:pt x="34" y="305"/>
                    </a:lnTo>
                    <a:lnTo>
                      <a:pt x="43" y="324"/>
                    </a:lnTo>
                    <a:lnTo>
                      <a:pt x="51" y="339"/>
                    </a:lnTo>
                    <a:lnTo>
                      <a:pt x="61" y="354"/>
                    </a:lnTo>
                    <a:lnTo>
                      <a:pt x="72" y="368"/>
                    </a:lnTo>
                    <a:lnTo>
                      <a:pt x="83" y="378"/>
                    </a:lnTo>
                    <a:lnTo>
                      <a:pt x="95" y="388"/>
                    </a:lnTo>
                    <a:lnTo>
                      <a:pt x="107" y="397"/>
                    </a:lnTo>
                    <a:lnTo>
                      <a:pt x="120" y="405"/>
                    </a:lnTo>
                    <a:lnTo>
                      <a:pt x="134" y="410"/>
                    </a:lnTo>
                    <a:lnTo>
                      <a:pt x="148" y="416"/>
                    </a:lnTo>
                    <a:lnTo>
                      <a:pt x="162" y="419"/>
                    </a:lnTo>
                    <a:lnTo>
                      <a:pt x="176" y="422"/>
                    </a:lnTo>
                    <a:lnTo>
                      <a:pt x="192" y="425"/>
                    </a:lnTo>
                    <a:lnTo>
                      <a:pt x="207" y="426"/>
                    </a:lnTo>
                    <a:lnTo>
                      <a:pt x="224" y="426"/>
                    </a:lnTo>
                    <a:lnTo>
                      <a:pt x="239" y="426"/>
                    </a:lnTo>
                    <a:lnTo>
                      <a:pt x="272" y="423"/>
                    </a:lnTo>
                    <a:lnTo>
                      <a:pt x="306" y="420"/>
                    </a:lnTo>
                    <a:lnTo>
                      <a:pt x="340" y="415"/>
                    </a:lnTo>
                    <a:lnTo>
                      <a:pt x="374" y="409"/>
                    </a:lnTo>
                    <a:lnTo>
                      <a:pt x="385" y="407"/>
                    </a:lnTo>
                    <a:lnTo>
                      <a:pt x="395" y="404"/>
                    </a:lnTo>
                    <a:lnTo>
                      <a:pt x="405" y="399"/>
                    </a:lnTo>
                    <a:lnTo>
                      <a:pt x="414" y="395"/>
                    </a:lnTo>
                    <a:lnTo>
                      <a:pt x="424" y="388"/>
                    </a:lnTo>
                    <a:lnTo>
                      <a:pt x="433" y="381"/>
                    </a:lnTo>
                    <a:lnTo>
                      <a:pt x="442" y="373"/>
                    </a:lnTo>
                    <a:lnTo>
                      <a:pt x="451" y="364"/>
                    </a:lnTo>
                    <a:lnTo>
                      <a:pt x="458" y="354"/>
                    </a:lnTo>
                    <a:lnTo>
                      <a:pt x="466" y="344"/>
                    </a:lnTo>
                    <a:lnTo>
                      <a:pt x="474" y="333"/>
                    </a:lnTo>
                    <a:lnTo>
                      <a:pt x="481" y="321"/>
                    </a:lnTo>
                    <a:lnTo>
                      <a:pt x="494" y="296"/>
                    </a:lnTo>
                    <a:lnTo>
                      <a:pt x="507" y="268"/>
                    </a:lnTo>
                    <a:lnTo>
                      <a:pt x="517" y="238"/>
                    </a:lnTo>
                    <a:lnTo>
                      <a:pt x="528" y="207"/>
                    </a:lnTo>
                    <a:lnTo>
                      <a:pt x="537" y="174"/>
                    </a:lnTo>
                    <a:lnTo>
                      <a:pt x="546" y="140"/>
                    </a:lnTo>
                    <a:lnTo>
                      <a:pt x="554" y="105"/>
                    </a:lnTo>
                    <a:lnTo>
                      <a:pt x="560" y="70"/>
                    </a:lnTo>
                    <a:lnTo>
                      <a:pt x="567" y="35"/>
                    </a:lnTo>
                    <a:lnTo>
                      <a:pt x="571" y="0"/>
                    </a:lnTo>
                    <a:lnTo>
                      <a:pt x="535" y="11"/>
                    </a:lnTo>
                    <a:lnTo>
                      <a:pt x="499" y="22"/>
                    </a:lnTo>
                    <a:lnTo>
                      <a:pt x="462" y="33"/>
                    </a:lnTo>
                    <a:lnTo>
                      <a:pt x="425" y="42"/>
                    </a:lnTo>
                    <a:lnTo>
                      <a:pt x="389" y="49"/>
                    </a:lnTo>
                    <a:lnTo>
                      <a:pt x="352" y="57"/>
                    </a:lnTo>
                    <a:lnTo>
                      <a:pt x="316" y="62"/>
                    </a:lnTo>
                    <a:lnTo>
                      <a:pt x="280" y="68"/>
                    </a:lnTo>
                    <a:lnTo>
                      <a:pt x="244" y="73"/>
                    </a:lnTo>
                    <a:lnTo>
                      <a:pt x="208" y="77"/>
                    </a:lnTo>
                    <a:lnTo>
                      <a:pt x="173" y="80"/>
                    </a:lnTo>
                    <a:lnTo>
                      <a:pt x="137" y="83"/>
                    </a:lnTo>
                    <a:lnTo>
                      <a:pt x="103" y="85"/>
                    </a:lnTo>
                    <a:lnTo>
                      <a:pt x="68" y="87"/>
                    </a:lnTo>
                    <a:lnTo>
                      <a:pt x="34" y="87"/>
                    </a:lnTo>
                    <a:lnTo>
                      <a:pt x="0" y="87"/>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0" name="Freeform 488"/>
              <p:cNvSpPr>
                <a:spLocks noEditPoints="1"/>
              </p:cNvSpPr>
              <p:nvPr/>
            </p:nvSpPr>
            <p:spPr bwMode="auto">
              <a:xfrm>
                <a:off x="4307" y="3843"/>
                <a:ext cx="69" cy="54"/>
              </a:xfrm>
              <a:custGeom>
                <a:avLst/>
                <a:gdLst/>
                <a:ahLst/>
                <a:cxnLst>
                  <a:cxn ang="0">
                    <a:pos x="522" y="33"/>
                  </a:cxn>
                  <a:cxn ang="0">
                    <a:pos x="421" y="58"/>
                  </a:cxn>
                  <a:cxn ang="0">
                    <a:pos x="317" y="78"/>
                  </a:cxn>
                  <a:cxn ang="0">
                    <a:pos x="209" y="91"/>
                  </a:cxn>
                  <a:cxn ang="0">
                    <a:pos x="99" y="97"/>
                  </a:cxn>
                  <a:cxn ang="0">
                    <a:pos x="0" y="99"/>
                  </a:cxn>
                  <a:cxn ang="0">
                    <a:pos x="2" y="179"/>
                  </a:cxn>
                  <a:cxn ang="0">
                    <a:pos x="10" y="254"/>
                  </a:cxn>
                  <a:cxn ang="0">
                    <a:pos x="25" y="318"/>
                  </a:cxn>
                  <a:cxn ang="0">
                    <a:pos x="46" y="372"/>
                  </a:cxn>
                  <a:cxn ang="0">
                    <a:pos x="74" y="413"/>
                  </a:cxn>
                  <a:cxn ang="0">
                    <a:pos x="113" y="449"/>
                  </a:cxn>
                  <a:cxn ang="0">
                    <a:pos x="161" y="472"/>
                  </a:cxn>
                  <a:cxn ang="0">
                    <a:pos x="216" y="483"/>
                  </a:cxn>
                  <a:cxn ang="0">
                    <a:pos x="273" y="484"/>
                  </a:cxn>
                  <a:cxn ang="0">
                    <a:pos x="352" y="475"/>
                  </a:cxn>
                  <a:cxn ang="0">
                    <a:pos x="410" y="466"/>
                  </a:cxn>
                  <a:cxn ang="0">
                    <a:pos x="438" y="455"/>
                  </a:cxn>
                  <a:cxn ang="0">
                    <a:pos x="466" y="439"/>
                  </a:cxn>
                  <a:cxn ang="0">
                    <a:pos x="491" y="415"/>
                  </a:cxn>
                  <a:cxn ang="0">
                    <a:pos x="521" y="373"/>
                  </a:cxn>
                  <a:cxn ang="0">
                    <a:pos x="560" y="287"/>
                  </a:cxn>
                  <a:cxn ang="0">
                    <a:pos x="593" y="175"/>
                  </a:cxn>
                  <a:cxn ang="0">
                    <a:pos x="617" y="38"/>
                  </a:cxn>
                  <a:cxn ang="0">
                    <a:pos x="566" y="67"/>
                  </a:cxn>
                  <a:cxn ang="0">
                    <a:pos x="544" y="179"/>
                  </a:cxn>
                  <a:cxn ang="0">
                    <a:pos x="516" y="271"/>
                  </a:cxn>
                  <a:cxn ang="0">
                    <a:pos x="485" y="342"/>
                  </a:cxn>
                  <a:cxn ang="0">
                    <a:pos x="448" y="392"/>
                  </a:cxn>
                  <a:cxn ang="0">
                    <a:pos x="429" y="408"/>
                  </a:cxn>
                  <a:cxn ang="0">
                    <a:pos x="408" y="418"/>
                  </a:cxn>
                  <a:cxn ang="0">
                    <a:pos x="385" y="423"/>
                  </a:cxn>
                  <a:cxn ang="0">
                    <a:pos x="293" y="435"/>
                  </a:cxn>
                  <a:cxn ang="0">
                    <a:pos x="242" y="438"/>
                  </a:cxn>
                  <a:cxn ang="0">
                    <a:pos x="194" y="433"/>
                  </a:cxn>
                  <a:cxn ang="0">
                    <a:pos x="152" y="418"/>
                  </a:cxn>
                  <a:cxn ang="0">
                    <a:pos x="118" y="393"/>
                  </a:cxn>
                  <a:cxn ang="0">
                    <a:pos x="94" y="361"/>
                  </a:cxn>
                  <a:cxn ang="0">
                    <a:pos x="75" y="321"/>
                  </a:cxn>
                  <a:cxn ang="0">
                    <a:pos x="61" y="271"/>
                  </a:cxn>
                  <a:cxn ang="0">
                    <a:pos x="52" y="213"/>
                  </a:cxn>
                  <a:cxn ang="0">
                    <a:pos x="47" y="145"/>
                  </a:cxn>
                  <a:cxn ang="0">
                    <a:pos x="150" y="141"/>
                  </a:cxn>
                  <a:cxn ang="0">
                    <a:pos x="251" y="133"/>
                  </a:cxn>
                  <a:cxn ang="0">
                    <a:pos x="349" y="119"/>
                  </a:cxn>
                  <a:cxn ang="0">
                    <a:pos x="444" y="100"/>
                  </a:cxn>
                  <a:cxn ang="0">
                    <a:pos x="536" y="77"/>
                  </a:cxn>
                </a:cxnLst>
                <a:rect l="0" t="0" r="r" b="b"/>
                <a:pathLst>
                  <a:path w="623" h="485">
                    <a:moveTo>
                      <a:pt x="587" y="13"/>
                    </a:moveTo>
                    <a:lnTo>
                      <a:pt x="555" y="23"/>
                    </a:lnTo>
                    <a:lnTo>
                      <a:pt x="522" y="33"/>
                    </a:lnTo>
                    <a:lnTo>
                      <a:pt x="489" y="43"/>
                    </a:lnTo>
                    <a:lnTo>
                      <a:pt x="455" y="50"/>
                    </a:lnTo>
                    <a:lnTo>
                      <a:pt x="421" y="58"/>
                    </a:lnTo>
                    <a:lnTo>
                      <a:pt x="387" y="66"/>
                    </a:lnTo>
                    <a:lnTo>
                      <a:pt x="352" y="72"/>
                    </a:lnTo>
                    <a:lnTo>
                      <a:pt x="317" y="78"/>
                    </a:lnTo>
                    <a:lnTo>
                      <a:pt x="282" y="83"/>
                    </a:lnTo>
                    <a:lnTo>
                      <a:pt x="245" y="88"/>
                    </a:lnTo>
                    <a:lnTo>
                      <a:pt x="209" y="91"/>
                    </a:lnTo>
                    <a:lnTo>
                      <a:pt x="173" y="94"/>
                    </a:lnTo>
                    <a:lnTo>
                      <a:pt x="136" y="96"/>
                    </a:lnTo>
                    <a:lnTo>
                      <a:pt x="99" y="97"/>
                    </a:lnTo>
                    <a:lnTo>
                      <a:pt x="61" y="99"/>
                    </a:lnTo>
                    <a:lnTo>
                      <a:pt x="23" y="99"/>
                    </a:lnTo>
                    <a:lnTo>
                      <a:pt x="0" y="99"/>
                    </a:lnTo>
                    <a:lnTo>
                      <a:pt x="0" y="123"/>
                    </a:lnTo>
                    <a:lnTo>
                      <a:pt x="0" y="151"/>
                    </a:lnTo>
                    <a:lnTo>
                      <a:pt x="2" y="179"/>
                    </a:lnTo>
                    <a:lnTo>
                      <a:pt x="3" y="205"/>
                    </a:lnTo>
                    <a:lnTo>
                      <a:pt x="6" y="230"/>
                    </a:lnTo>
                    <a:lnTo>
                      <a:pt x="10" y="254"/>
                    </a:lnTo>
                    <a:lnTo>
                      <a:pt x="14" y="276"/>
                    </a:lnTo>
                    <a:lnTo>
                      <a:pt x="20" y="298"/>
                    </a:lnTo>
                    <a:lnTo>
                      <a:pt x="25" y="318"/>
                    </a:lnTo>
                    <a:lnTo>
                      <a:pt x="32" y="337"/>
                    </a:lnTo>
                    <a:lnTo>
                      <a:pt x="38" y="354"/>
                    </a:lnTo>
                    <a:lnTo>
                      <a:pt x="46" y="372"/>
                    </a:lnTo>
                    <a:lnTo>
                      <a:pt x="55" y="387"/>
                    </a:lnTo>
                    <a:lnTo>
                      <a:pt x="65" y="401"/>
                    </a:lnTo>
                    <a:lnTo>
                      <a:pt x="74" y="413"/>
                    </a:lnTo>
                    <a:lnTo>
                      <a:pt x="85" y="426"/>
                    </a:lnTo>
                    <a:lnTo>
                      <a:pt x="97" y="437"/>
                    </a:lnTo>
                    <a:lnTo>
                      <a:pt x="113" y="449"/>
                    </a:lnTo>
                    <a:lnTo>
                      <a:pt x="128" y="457"/>
                    </a:lnTo>
                    <a:lnTo>
                      <a:pt x="145" y="466"/>
                    </a:lnTo>
                    <a:lnTo>
                      <a:pt x="161" y="472"/>
                    </a:lnTo>
                    <a:lnTo>
                      <a:pt x="179" y="477"/>
                    </a:lnTo>
                    <a:lnTo>
                      <a:pt x="197" y="480"/>
                    </a:lnTo>
                    <a:lnTo>
                      <a:pt x="216" y="483"/>
                    </a:lnTo>
                    <a:lnTo>
                      <a:pt x="235" y="484"/>
                    </a:lnTo>
                    <a:lnTo>
                      <a:pt x="253" y="485"/>
                    </a:lnTo>
                    <a:lnTo>
                      <a:pt x="273" y="484"/>
                    </a:lnTo>
                    <a:lnTo>
                      <a:pt x="293" y="483"/>
                    </a:lnTo>
                    <a:lnTo>
                      <a:pt x="312" y="480"/>
                    </a:lnTo>
                    <a:lnTo>
                      <a:pt x="352" y="475"/>
                    </a:lnTo>
                    <a:lnTo>
                      <a:pt x="392" y="469"/>
                    </a:lnTo>
                    <a:lnTo>
                      <a:pt x="400" y="467"/>
                    </a:lnTo>
                    <a:lnTo>
                      <a:pt x="410" y="466"/>
                    </a:lnTo>
                    <a:lnTo>
                      <a:pt x="420" y="463"/>
                    </a:lnTo>
                    <a:lnTo>
                      <a:pt x="430" y="460"/>
                    </a:lnTo>
                    <a:lnTo>
                      <a:pt x="438" y="455"/>
                    </a:lnTo>
                    <a:lnTo>
                      <a:pt x="448" y="451"/>
                    </a:lnTo>
                    <a:lnTo>
                      <a:pt x="457" y="445"/>
                    </a:lnTo>
                    <a:lnTo>
                      <a:pt x="466" y="439"/>
                    </a:lnTo>
                    <a:lnTo>
                      <a:pt x="475" y="431"/>
                    </a:lnTo>
                    <a:lnTo>
                      <a:pt x="482" y="423"/>
                    </a:lnTo>
                    <a:lnTo>
                      <a:pt x="491" y="415"/>
                    </a:lnTo>
                    <a:lnTo>
                      <a:pt x="499" y="405"/>
                    </a:lnTo>
                    <a:lnTo>
                      <a:pt x="506" y="395"/>
                    </a:lnTo>
                    <a:lnTo>
                      <a:pt x="521" y="373"/>
                    </a:lnTo>
                    <a:lnTo>
                      <a:pt x="535" y="347"/>
                    </a:lnTo>
                    <a:lnTo>
                      <a:pt x="548" y="319"/>
                    </a:lnTo>
                    <a:lnTo>
                      <a:pt x="560" y="287"/>
                    </a:lnTo>
                    <a:lnTo>
                      <a:pt x="572" y="253"/>
                    </a:lnTo>
                    <a:lnTo>
                      <a:pt x="583" y="216"/>
                    </a:lnTo>
                    <a:lnTo>
                      <a:pt x="593" y="175"/>
                    </a:lnTo>
                    <a:lnTo>
                      <a:pt x="602" y="133"/>
                    </a:lnTo>
                    <a:lnTo>
                      <a:pt x="610" y="86"/>
                    </a:lnTo>
                    <a:lnTo>
                      <a:pt x="617" y="38"/>
                    </a:lnTo>
                    <a:lnTo>
                      <a:pt x="623" y="0"/>
                    </a:lnTo>
                    <a:lnTo>
                      <a:pt x="587" y="13"/>
                    </a:lnTo>
                    <a:close/>
                    <a:moveTo>
                      <a:pt x="566" y="67"/>
                    </a:moveTo>
                    <a:lnTo>
                      <a:pt x="559" y="106"/>
                    </a:lnTo>
                    <a:lnTo>
                      <a:pt x="551" y="144"/>
                    </a:lnTo>
                    <a:lnTo>
                      <a:pt x="544" y="179"/>
                    </a:lnTo>
                    <a:lnTo>
                      <a:pt x="535" y="212"/>
                    </a:lnTo>
                    <a:lnTo>
                      <a:pt x="526" y="242"/>
                    </a:lnTo>
                    <a:lnTo>
                      <a:pt x="516" y="271"/>
                    </a:lnTo>
                    <a:lnTo>
                      <a:pt x="506" y="297"/>
                    </a:lnTo>
                    <a:lnTo>
                      <a:pt x="496" y="321"/>
                    </a:lnTo>
                    <a:lnTo>
                      <a:pt x="485" y="342"/>
                    </a:lnTo>
                    <a:lnTo>
                      <a:pt x="472" y="361"/>
                    </a:lnTo>
                    <a:lnTo>
                      <a:pt x="460" y="377"/>
                    </a:lnTo>
                    <a:lnTo>
                      <a:pt x="448" y="392"/>
                    </a:lnTo>
                    <a:lnTo>
                      <a:pt x="442" y="398"/>
                    </a:lnTo>
                    <a:lnTo>
                      <a:pt x="435" y="403"/>
                    </a:lnTo>
                    <a:lnTo>
                      <a:pt x="429" y="408"/>
                    </a:lnTo>
                    <a:lnTo>
                      <a:pt x="422" y="412"/>
                    </a:lnTo>
                    <a:lnTo>
                      <a:pt x="414" y="416"/>
                    </a:lnTo>
                    <a:lnTo>
                      <a:pt x="408" y="418"/>
                    </a:lnTo>
                    <a:lnTo>
                      <a:pt x="400" y="420"/>
                    </a:lnTo>
                    <a:lnTo>
                      <a:pt x="394" y="421"/>
                    </a:lnTo>
                    <a:lnTo>
                      <a:pt x="385" y="423"/>
                    </a:lnTo>
                    <a:lnTo>
                      <a:pt x="347" y="429"/>
                    </a:lnTo>
                    <a:lnTo>
                      <a:pt x="311" y="434"/>
                    </a:lnTo>
                    <a:lnTo>
                      <a:pt x="293" y="435"/>
                    </a:lnTo>
                    <a:lnTo>
                      <a:pt x="275" y="438"/>
                    </a:lnTo>
                    <a:lnTo>
                      <a:pt x="259" y="438"/>
                    </a:lnTo>
                    <a:lnTo>
                      <a:pt x="242" y="438"/>
                    </a:lnTo>
                    <a:lnTo>
                      <a:pt x="226" y="438"/>
                    </a:lnTo>
                    <a:lnTo>
                      <a:pt x="209" y="435"/>
                    </a:lnTo>
                    <a:lnTo>
                      <a:pt x="194" y="433"/>
                    </a:lnTo>
                    <a:lnTo>
                      <a:pt x="180" y="429"/>
                    </a:lnTo>
                    <a:lnTo>
                      <a:pt x="165" y="424"/>
                    </a:lnTo>
                    <a:lnTo>
                      <a:pt x="152" y="418"/>
                    </a:lnTo>
                    <a:lnTo>
                      <a:pt x="139" y="410"/>
                    </a:lnTo>
                    <a:lnTo>
                      <a:pt x="127" y="401"/>
                    </a:lnTo>
                    <a:lnTo>
                      <a:pt x="118" y="393"/>
                    </a:lnTo>
                    <a:lnTo>
                      <a:pt x="109" y="383"/>
                    </a:lnTo>
                    <a:lnTo>
                      <a:pt x="102" y="373"/>
                    </a:lnTo>
                    <a:lnTo>
                      <a:pt x="94" y="361"/>
                    </a:lnTo>
                    <a:lnTo>
                      <a:pt x="88" y="349"/>
                    </a:lnTo>
                    <a:lnTo>
                      <a:pt x="81" y="336"/>
                    </a:lnTo>
                    <a:lnTo>
                      <a:pt x="75" y="321"/>
                    </a:lnTo>
                    <a:lnTo>
                      <a:pt x="70" y="305"/>
                    </a:lnTo>
                    <a:lnTo>
                      <a:pt x="66" y="288"/>
                    </a:lnTo>
                    <a:lnTo>
                      <a:pt x="61" y="271"/>
                    </a:lnTo>
                    <a:lnTo>
                      <a:pt x="58" y="253"/>
                    </a:lnTo>
                    <a:lnTo>
                      <a:pt x="55" y="234"/>
                    </a:lnTo>
                    <a:lnTo>
                      <a:pt x="52" y="213"/>
                    </a:lnTo>
                    <a:lnTo>
                      <a:pt x="50" y="191"/>
                    </a:lnTo>
                    <a:lnTo>
                      <a:pt x="48" y="169"/>
                    </a:lnTo>
                    <a:lnTo>
                      <a:pt x="47" y="145"/>
                    </a:lnTo>
                    <a:lnTo>
                      <a:pt x="82" y="145"/>
                    </a:lnTo>
                    <a:lnTo>
                      <a:pt x="116" y="144"/>
                    </a:lnTo>
                    <a:lnTo>
                      <a:pt x="150" y="141"/>
                    </a:lnTo>
                    <a:lnTo>
                      <a:pt x="184" y="139"/>
                    </a:lnTo>
                    <a:lnTo>
                      <a:pt x="218" y="136"/>
                    </a:lnTo>
                    <a:lnTo>
                      <a:pt x="251" y="133"/>
                    </a:lnTo>
                    <a:lnTo>
                      <a:pt x="284" y="128"/>
                    </a:lnTo>
                    <a:lnTo>
                      <a:pt x="317" y="124"/>
                    </a:lnTo>
                    <a:lnTo>
                      <a:pt x="349" y="119"/>
                    </a:lnTo>
                    <a:lnTo>
                      <a:pt x="380" y="113"/>
                    </a:lnTo>
                    <a:lnTo>
                      <a:pt x="412" y="107"/>
                    </a:lnTo>
                    <a:lnTo>
                      <a:pt x="444" y="100"/>
                    </a:lnTo>
                    <a:lnTo>
                      <a:pt x="475" y="93"/>
                    </a:lnTo>
                    <a:lnTo>
                      <a:pt x="505" y="84"/>
                    </a:lnTo>
                    <a:lnTo>
                      <a:pt x="536" y="77"/>
                    </a:lnTo>
                    <a:lnTo>
                      <a:pt x="566" y="6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1" name="Freeform 489"/>
              <p:cNvSpPr>
                <a:spLocks/>
              </p:cNvSpPr>
              <p:nvPr/>
            </p:nvSpPr>
            <p:spPr bwMode="auto">
              <a:xfrm>
                <a:off x="4092" y="3599"/>
                <a:ext cx="28" cy="302"/>
              </a:xfrm>
              <a:custGeom>
                <a:avLst/>
                <a:gdLst/>
                <a:ahLst/>
                <a:cxnLst>
                  <a:cxn ang="0">
                    <a:pos x="254" y="2605"/>
                  </a:cxn>
                  <a:cxn ang="0">
                    <a:pos x="249" y="2630"/>
                  </a:cxn>
                  <a:cxn ang="0">
                    <a:pos x="240" y="2653"/>
                  </a:cxn>
                  <a:cxn ang="0">
                    <a:pos x="226" y="2673"/>
                  </a:cxn>
                  <a:cxn ang="0">
                    <a:pos x="208" y="2691"/>
                  </a:cxn>
                  <a:cxn ang="0">
                    <a:pos x="188" y="2705"/>
                  </a:cxn>
                  <a:cxn ang="0">
                    <a:pos x="165" y="2715"/>
                  </a:cxn>
                  <a:cxn ang="0">
                    <a:pos x="140" y="2719"/>
                  </a:cxn>
                  <a:cxn ang="0">
                    <a:pos x="114" y="2719"/>
                  </a:cxn>
                  <a:cxn ang="0">
                    <a:pos x="89" y="2715"/>
                  </a:cxn>
                  <a:cxn ang="0">
                    <a:pos x="67" y="2705"/>
                  </a:cxn>
                  <a:cxn ang="0">
                    <a:pos x="46" y="2691"/>
                  </a:cxn>
                  <a:cxn ang="0">
                    <a:pos x="28" y="2673"/>
                  </a:cxn>
                  <a:cxn ang="0">
                    <a:pos x="15" y="2653"/>
                  </a:cxn>
                  <a:cxn ang="0">
                    <a:pos x="5" y="2630"/>
                  </a:cxn>
                  <a:cxn ang="0">
                    <a:pos x="0" y="2605"/>
                  </a:cxn>
                  <a:cxn ang="0">
                    <a:pos x="0" y="127"/>
                  </a:cxn>
                  <a:cxn ang="0">
                    <a:pos x="2" y="102"/>
                  </a:cxn>
                  <a:cxn ang="0">
                    <a:pos x="10" y="78"/>
                  </a:cxn>
                  <a:cxn ang="0">
                    <a:pos x="22" y="56"/>
                  </a:cxn>
                  <a:cxn ang="0">
                    <a:pos x="37" y="37"/>
                  </a:cxn>
                  <a:cxn ang="0">
                    <a:pos x="56" y="22"/>
                  </a:cxn>
                  <a:cxn ang="0">
                    <a:pos x="78" y="10"/>
                  </a:cxn>
                  <a:cxn ang="0">
                    <a:pos x="102" y="2"/>
                  </a:cxn>
                  <a:cxn ang="0">
                    <a:pos x="127" y="0"/>
                  </a:cxn>
                  <a:cxn ang="0">
                    <a:pos x="153" y="2"/>
                  </a:cxn>
                  <a:cxn ang="0">
                    <a:pos x="178" y="10"/>
                  </a:cxn>
                  <a:cxn ang="0">
                    <a:pos x="198" y="22"/>
                  </a:cxn>
                  <a:cxn ang="0">
                    <a:pos x="218" y="37"/>
                  </a:cxn>
                  <a:cxn ang="0">
                    <a:pos x="233" y="56"/>
                  </a:cxn>
                  <a:cxn ang="0">
                    <a:pos x="246" y="78"/>
                  </a:cxn>
                  <a:cxn ang="0">
                    <a:pos x="252" y="102"/>
                  </a:cxn>
                  <a:cxn ang="0">
                    <a:pos x="255" y="127"/>
                  </a:cxn>
                </a:cxnLst>
                <a:rect l="0" t="0" r="r" b="b"/>
                <a:pathLst>
                  <a:path w="255" h="2720">
                    <a:moveTo>
                      <a:pt x="255" y="2592"/>
                    </a:moveTo>
                    <a:lnTo>
                      <a:pt x="254" y="2605"/>
                    </a:lnTo>
                    <a:lnTo>
                      <a:pt x="252" y="2618"/>
                    </a:lnTo>
                    <a:lnTo>
                      <a:pt x="249" y="2630"/>
                    </a:lnTo>
                    <a:lnTo>
                      <a:pt x="246" y="2642"/>
                    </a:lnTo>
                    <a:lnTo>
                      <a:pt x="240" y="2653"/>
                    </a:lnTo>
                    <a:lnTo>
                      <a:pt x="233" y="2663"/>
                    </a:lnTo>
                    <a:lnTo>
                      <a:pt x="226" y="2673"/>
                    </a:lnTo>
                    <a:lnTo>
                      <a:pt x="218" y="2683"/>
                    </a:lnTo>
                    <a:lnTo>
                      <a:pt x="208" y="2691"/>
                    </a:lnTo>
                    <a:lnTo>
                      <a:pt x="198" y="2698"/>
                    </a:lnTo>
                    <a:lnTo>
                      <a:pt x="188" y="2705"/>
                    </a:lnTo>
                    <a:lnTo>
                      <a:pt x="178" y="2710"/>
                    </a:lnTo>
                    <a:lnTo>
                      <a:pt x="165" y="2715"/>
                    </a:lnTo>
                    <a:lnTo>
                      <a:pt x="153" y="2717"/>
                    </a:lnTo>
                    <a:lnTo>
                      <a:pt x="140" y="2719"/>
                    </a:lnTo>
                    <a:lnTo>
                      <a:pt x="127" y="2720"/>
                    </a:lnTo>
                    <a:lnTo>
                      <a:pt x="114" y="2719"/>
                    </a:lnTo>
                    <a:lnTo>
                      <a:pt x="102" y="2717"/>
                    </a:lnTo>
                    <a:lnTo>
                      <a:pt x="89" y="2715"/>
                    </a:lnTo>
                    <a:lnTo>
                      <a:pt x="78" y="2710"/>
                    </a:lnTo>
                    <a:lnTo>
                      <a:pt x="67" y="2705"/>
                    </a:lnTo>
                    <a:lnTo>
                      <a:pt x="56" y="2698"/>
                    </a:lnTo>
                    <a:lnTo>
                      <a:pt x="46" y="2691"/>
                    </a:lnTo>
                    <a:lnTo>
                      <a:pt x="37" y="2683"/>
                    </a:lnTo>
                    <a:lnTo>
                      <a:pt x="28" y="2673"/>
                    </a:lnTo>
                    <a:lnTo>
                      <a:pt x="22" y="2663"/>
                    </a:lnTo>
                    <a:lnTo>
                      <a:pt x="15" y="2653"/>
                    </a:lnTo>
                    <a:lnTo>
                      <a:pt x="10" y="2642"/>
                    </a:lnTo>
                    <a:lnTo>
                      <a:pt x="5" y="2630"/>
                    </a:lnTo>
                    <a:lnTo>
                      <a:pt x="2" y="2618"/>
                    </a:lnTo>
                    <a:lnTo>
                      <a:pt x="0" y="2605"/>
                    </a:lnTo>
                    <a:lnTo>
                      <a:pt x="0" y="2592"/>
                    </a:lnTo>
                    <a:lnTo>
                      <a:pt x="0" y="127"/>
                    </a:lnTo>
                    <a:lnTo>
                      <a:pt x="0" y="115"/>
                    </a:lnTo>
                    <a:lnTo>
                      <a:pt x="2" y="102"/>
                    </a:lnTo>
                    <a:lnTo>
                      <a:pt x="5" y="90"/>
                    </a:lnTo>
                    <a:lnTo>
                      <a:pt x="10" y="78"/>
                    </a:lnTo>
                    <a:lnTo>
                      <a:pt x="15" y="67"/>
                    </a:lnTo>
                    <a:lnTo>
                      <a:pt x="22" y="56"/>
                    </a:lnTo>
                    <a:lnTo>
                      <a:pt x="28" y="46"/>
                    </a:lnTo>
                    <a:lnTo>
                      <a:pt x="37" y="37"/>
                    </a:lnTo>
                    <a:lnTo>
                      <a:pt x="46" y="29"/>
                    </a:lnTo>
                    <a:lnTo>
                      <a:pt x="56" y="22"/>
                    </a:lnTo>
                    <a:lnTo>
                      <a:pt x="67" y="15"/>
                    </a:lnTo>
                    <a:lnTo>
                      <a:pt x="78" y="10"/>
                    </a:lnTo>
                    <a:lnTo>
                      <a:pt x="89" y="5"/>
                    </a:lnTo>
                    <a:lnTo>
                      <a:pt x="102" y="2"/>
                    </a:lnTo>
                    <a:lnTo>
                      <a:pt x="114" y="1"/>
                    </a:lnTo>
                    <a:lnTo>
                      <a:pt x="127" y="0"/>
                    </a:lnTo>
                    <a:lnTo>
                      <a:pt x="140" y="1"/>
                    </a:lnTo>
                    <a:lnTo>
                      <a:pt x="153" y="2"/>
                    </a:lnTo>
                    <a:lnTo>
                      <a:pt x="165" y="5"/>
                    </a:lnTo>
                    <a:lnTo>
                      <a:pt x="178" y="10"/>
                    </a:lnTo>
                    <a:lnTo>
                      <a:pt x="188" y="15"/>
                    </a:lnTo>
                    <a:lnTo>
                      <a:pt x="198" y="22"/>
                    </a:lnTo>
                    <a:lnTo>
                      <a:pt x="208" y="29"/>
                    </a:lnTo>
                    <a:lnTo>
                      <a:pt x="218" y="37"/>
                    </a:lnTo>
                    <a:lnTo>
                      <a:pt x="226" y="46"/>
                    </a:lnTo>
                    <a:lnTo>
                      <a:pt x="233" y="56"/>
                    </a:lnTo>
                    <a:lnTo>
                      <a:pt x="240" y="67"/>
                    </a:lnTo>
                    <a:lnTo>
                      <a:pt x="246" y="78"/>
                    </a:lnTo>
                    <a:lnTo>
                      <a:pt x="249" y="90"/>
                    </a:lnTo>
                    <a:lnTo>
                      <a:pt x="252" y="102"/>
                    </a:lnTo>
                    <a:lnTo>
                      <a:pt x="254" y="115"/>
                    </a:lnTo>
                    <a:lnTo>
                      <a:pt x="255" y="127"/>
                    </a:lnTo>
                    <a:lnTo>
                      <a:pt x="255" y="2592"/>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2" name="Freeform 490"/>
              <p:cNvSpPr>
                <a:spLocks/>
              </p:cNvSpPr>
              <p:nvPr/>
            </p:nvSpPr>
            <p:spPr bwMode="auto">
              <a:xfrm>
                <a:off x="4091" y="3626"/>
                <a:ext cx="28" cy="132"/>
              </a:xfrm>
              <a:custGeom>
                <a:avLst/>
                <a:gdLst/>
                <a:ahLst/>
                <a:cxnLst>
                  <a:cxn ang="0">
                    <a:pos x="12" y="312"/>
                  </a:cxn>
                  <a:cxn ang="0">
                    <a:pos x="92" y="185"/>
                  </a:cxn>
                  <a:cxn ang="0">
                    <a:pos x="185" y="185"/>
                  </a:cxn>
                  <a:cxn ang="0">
                    <a:pos x="248" y="1182"/>
                  </a:cxn>
                  <a:cxn ang="0">
                    <a:pos x="255" y="0"/>
                  </a:cxn>
                  <a:cxn ang="0">
                    <a:pos x="0" y="0"/>
                  </a:cxn>
                  <a:cxn ang="0">
                    <a:pos x="12" y="312"/>
                  </a:cxn>
                </a:cxnLst>
                <a:rect l="0" t="0" r="r" b="b"/>
                <a:pathLst>
                  <a:path w="255" h="1182">
                    <a:moveTo>
                      <a:pt x="12" y="312"/>
                    </a:moveTo>
                    <a:lnTo>
                      <a:pt x="92" y="185"/>
                    </a:lnTo>
                    <a:lnTo>
                      <a:pt x="185" y="185"/>
                    </a:lnTo>
                    <a:lnTo>
                      <a:pt x="248" y="1182"/>
                    </a:lnTo>
                    <a:lnTo>
                      <a:pt x="255" y="0"/>
                    </a:lnTo>
                    <a:lnTo>
                      <a:pt x="0" y="0"/>
                    </a:lnTo>
                    <a:lnTo>
                      <a:pt x="12" y="312"/>
                    </a:lnTo>
                    <a:close/>
                  </a:path>
                </a:pathLst>
              </a:custGeom>
              <a:solidFill>
                <a:srgbClr val="D5873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3" name="Freeform 491"/>
              <p:cNvSpPr>
                <a:spLocks noEditPoints="1"/>
              </p:cNvSpPr>
              <p:nvPr/>
            </p:nvSpPr>
            <p:spPr bwMode="auto">
              <a:xfrm>
                <a:off x="4089" y="3597"/>
                <a:ext cx="34" cy="307"/>
              </a:xfrm>
              <a:custGeom>
                <a:avLst/>
                <a:gdLst/>
                <a:ahLst/>
                <a:cxnLst>
                  <a:cxn ang="0">
                    <a:pos x="1" y="2630"/>
                  </a:cxn>
                  <a:cxn ang="0">
                    <a:pos x="12" y="2674"/>
                  </a:cxn>
                  <a:cxn ang="0">
                    <a:pos x="35" y="2711"/>
                  </a:cxn>
                  <a:cxn ang="0">
                    <a:pos x="67" y="2740"/>
                  </a:cxn>
                  <a:cxn ang="0">
                    <a:pos x="106" y="2760"/>
                  </a:cxn>
                  <a:cxn ang="0">
                    <a:pos x="151" y="2766"/>
                  </a:cxn>
                  <a:cxn ang="0">
                    <a:pos x="195" y="2760"/>
                  </a:cxn>
                  <a:cxn ang="0">
                    <a:pos x="234" y="2741"/>
                  </a:cxn>
                  <a:cxn ang="0">
                    <a:pos x="268" y="2710"/>
                  </a:cxn>
                  <a:cxn ang="0">
                    <a:pos x="290" y="2673"/>
                  </a:cxn>
                  <a:cxn ang="0">
                    <a:pos x="301" y="2630"/>
                  </a:cxn>
                  <a:cxn ang="0">
                    <a:pos x="301" y="136"/>
                  </a:cxn>
                  <a:cxn ang="0">
                    <a:pos x="290" y="93"/>
                  </a:cxn>
                  <a:cxn ang="0">
                    <a:pos x="268" y="55"/>
                  </a:cxn>
                  <a:cxn ang="0">
                    <a:pos x="234" y="25"/>
                  </a:cxn>
                  <a:cxn ang="0">
                    <a:pos x="195" y="6"/>
                  </a:cxn>
                  <a:cxn ang="0">
                    <a:pos x="151" y="0"/>
                  </a:cxn>
                  <a:cxn ang="0">
                    <a:pos x="106" y="6"/>
                  </a:cxn>
                  <a:cxn ang="0">
                    <a:pos x="67" y="25"/>
                  </a:cxn>
                  <a:cxn ang="0">
                    <a:pos x="35" y="55"/>
                  </a:cxn>
                  <a:cxn ang="0">
                    <a:pos x="12" y="92"/>
                  </a:cxn>
                  <a:cxn ang="0">
                    <a:pos x="1" y="135"/>
                  </a:cxn>
                  <a:cxn ang="0">
                    <a:pos x="47" y="150"/>
                  </a:cxn>
                  <a:cxn ang="0">
                    <a:pos x="51" y="119"/>
                  </a:cxn>
                  <a:cxn ang="0">
                    <a:pos x="64" y="92"/>
                  </a:cxn>
                  <a:cxn ang="0">
                    <a:pos x="85" y="70"/>
                  </a:cxn>
                  <a:cxn ang="0">
                    <a:pos x="111" y="55"/>
                  </a:cxn>
                  <a:cxn ang="0">
                    <a:pos x="140" y="47"/>
                  </a:cxn>
                  <a:cxn ang="0">
                    <a:pos x="172" y="48"/>
                  </a:cxn>
                  <a:cxn ang="0">
                    <a:pos x="200" y="58"/>
                  </a:cxn>
                  <a:cxn ang="0">
                    <a:pos x="226" y="77"/>
                  </a:cxn>
                  <a:cxn ang="0">
                    <a:pos x="243" y="102"/>
                  </a:cxn>
                  <a:cxn ang="0">
                    <a:pos x="254" y="130"/>
                  </a:cxn>
                  <a:cxn ang="0">
                    <a:pos x="255" y="2615"/>
                  </a:cxn>
                  <a:cxn ang="0">
                    <a:pos x="251" y="2646"/>
                  </a:cxn>
                  <a:cxn ang="0">
                    <a:pos x="239" y="2673"/>
                  </a:cxn>
                  <a:cxn ang="0">
                    <a:pos x="218" y="2696"/>
                  </a:cxn>
                  <a:cxn ang="0">
                    <a:pos x="192" y="2711"/>
                  </a:cxn>
                  <a:cxn ang="0">
                    <a:pos x="162" y="2719"/>
                  </a:cxn>
                  <a:cxn ang="0">
                    <a:pos x="130" y="2718"/>
                  </a:cxn>
                  <a:cxn ang="0">
                    <a:pos x="102" y="2707"/>
                  </a:cxn>
                  <a:cxn ang="0">
                    <a:pos x="78" y="2690"/>
                  </a:cxn>
                  <a:cxn ang="0">
                    <a:pos x="59" y="2665"/>
                  </a:cxn>
                  <a:cxn ang="0">
                    <a:pos x="49" y="2637"/>
                  </a:cxn>
                </a:cxnLst>
                <a:rect l="0" t="0" r="r" b="b"/>
                <a:pathLst>
                  <a:path w="302" h="2766">
                    <a:moveTo>
                      <a:pt x="0" y="150"/>
                    </a:moveTo>
                    <a:lnTo>
                      <a:pt x="0" y="2615"/>
                    </a:lnTo>
                    <a:lnTo>
                      <a:pt x="1" y="2630"/>
                    </a:lnTo>
                    <a:lnTo>
                      <a:pt x="3" y="2646"/>
                    </a:lnTo>
                    <a:lnTo>
                      <a:pt x="7" y="2660"/>
                    </a:lnTo>
                    <a:lnTo>
                      <a:pt x="12" y="2674"/>
                    </a:lnTo>
                    <a:lnTo>
                      <a:pt x="18" y="2687"/>
                    </a:lnTo>
                    <a:lnTo>
                      <a:pt x="26" y="2699"/>
                    </a:lnTo>
                    <a:lnTo>
                      <a:pt x="35" y="2711"/>
                    </a:lnTo>
                    <a:lnTo>
                      <a:pt x="45" y="2722"/>
                    </a:lnTo>
                    <a:lnTo>
                      <a:pt x="56" y="2732"/>
                    </a:lnTo>
                    <a:lnTo>
                      <a:pt x="67" y="2740"/>
                    </a:lnTo>
                    <a:lnTo>
                      <a:pt x="80" y="2748"/>
                    </a:lnTo>
                    <a:lnTo>
                      <a:pt x="93" y="2754"/>
                    </a:lnTo>
                    <a:lnTo>
                      <a:pt x="106" y="2760"/>
                    </a:lnTo>
                    <a:lnTo>
                      <a:pt x="120" y="2763"/>
                    </a:lnTo>
                    <a:lnTo>
                      <a:pt x="136" y="2765"/>
                    </a:lnTo>
                    <a:lnTo>
                      <a:pt x="151" y="2766"/>
                    </a:lnTo>
                    <a:lnTo>
                      <a:pt x="166" y="2765"/>
                    </a:lnTo>
                    <a:lnTo>
                      <a:pt x="181" y="2763"/>
                    </a:lnTo>
                    <a:lnTo>
                      <a:pt x="195" y="2760"/>
                    </a:lnTo>
                    <a:lnTo>
                      <a:pt x="209" y="2755"/>
                    </a:lnTo>
                    <a:lnTo>
                      <a:pt x="222" y="2749"/>
                    </a:lnTo>
                    <a:lnTo>
                      <a:pt x="234" y="2741"/>
                    </a:lnTo>
                    <a:lnTo>
                      <a:pt x="246" y="2732"/>
                    </a:lnTo>
                    <a:lnTo>
                      <a:pt x="259" y="2722"/>
                    </a:lnTo>
                    <a:lnTo>
                      <a:pt x="268" y="2710"/>
                    </a:lnTo>
                    <a:lnTo>
                      <a:pt x="277" y="2699"/>
                    </a:lnTo>
                    <a:lnTo>
                      <a:pt x="285" y="2686"/>
                    </a:lnTo>
                    <a:lnTo>
                      <a:pt x="290" y="2673"/>
                    </a:lnTo>
                    <a:lnTo>
                      <a:pt x="296" y="2659"/>
                    </a:lnTo>
                    <a:lnTo>
                      <a:pt x="299" y="2645"/>
                    </a:lnTo>
                    <a:lnTo>
                      <a:pt x="301" y="2630"/>
                    </a:lnTo>
                    <a:lnTo>
                      <a:pt x="302" y="2615"/>
                    </a:lnTo>
                    <a:lnTo>
                      <a:pt x="302" y="150"/>
                    </a:lnTo>
                    <a:lnTo>
                      <a:pt x="301" y="136"/>
                    </a:lnTo>
                    <a:lnTo>
                      <a:pt x="299" y="120"/>
                    </a:lnTo>
                    <a:lnTo>
                      <a:pt x="296" y="106"/>
                    </a:lnTo>
                    <a:lnTo>
                      <a:pt x="290" y="93"/>
                    </a:lnTo>
                    <a:lnTo>
                      <a:pt x="285" y="80"/>
                    </a:lnTo>
                    <a:lnTo>
                      <a:pt x="277" y="67"/>
                    </a:lnTo>
                    <a:lnTo>
                      <a:pt x="268" y="55"/>
                    </a:lnTo>
                    <a:lnTo>
                      <a:pt x="259" y="44"/>
                    </a:lnTo>
                    <a:lnTo>
                      <a:pt x="246" y="34"/>
                    </a:lnTo>
                    <a:lnTo>
                      <a:pt x="234" y="25"/>
                    </a:lnTo>
                    <a:lnTo>
                      <a:pt x="222" y="17"/>
                    </a:lnTo>
                    <a:lnTo>
                      <a:pt x="209" y="11"/>
                    </a:lnTo>
                    <a:lnTo>
                      <a:pt x="195" y="6"/>
                    </a:lnTo>
                    <a:lnTo>
                      <a:pt x="181" y="3"/>
                    </a:lnTo>
                    <a:lnTo>
                      <a:pt x="166" y="1"/>
                    </a:lnTo>
                    <a:lnTo>
                      <a:pt x="151" y="0"/>
                    </a:lnTo>
                    <a:lnTo>
                      <a:pt x="136" y="1"/>
                    </a:lnTo>
                    <a:lnTo>
                      <a:pt x="120" y="3"/>
                    </a:lnTo>
                    <a:lnTo>
                      <a:pt x="106" y="6"/>
                    </a:lnTo>
                    <a:lnTo>
                      <a:pt x="93" y="12"/>
                    </a:lnTo>
                    <a:lnTo>
                      <a:pt x="80" y="18"/>
                    </a:lnTo>
                    <a:lnTo>
                      <a:pt x="67" y="25"/>
                    </a:lnTo>
                    <a:lnTo>
                      <a:pt x="56" y="34"/>
                    </a:lnTo>
                    <a:lnTo>
                      <a:pt x="45" y="44"/>
                    </a:lnTo>
                    <a:lnTo>
                      <a:pt x="35" y="55"/>
                    </a:lnTo>
                    <a:lnTo>
                      <a:pt x="26" y="67"/>
                    </a:lnTo>
                    <a:lnTo>
                      <a:pt x="18" y="79"/>
                    </a:lnTo>
                    <a:lnTo>
                      <a:pt x="12" y="92"/>
                    </a:lnTo>
                    <a:lnTo>
                      <a:pt x="7" y="106"/>
                    </a:lnTo>
                    <a:lnTo>
                      <a:pt x="3" y="120"/>
                    </a:lnTo>
                    <a:lnTo>
                      <a:pt x="1" y="135"/>
                    </a:lnTo>
                    <a:lnTo>
                      <a:pt x="0" y="150"/>
                    </a:lnTo>
                    <a:close/>
                    <a:moveTo>
                      <a:pt x="47" y="2615"/>
                    </a:moveTo>
                    <a:lnTo>
                      <a:pt x="47" y="150"/>
                    </a:lnTo>
                    <a:lnTo>
                      <a:pt x="47" y="140"/>
                    </a:lnTo>
                    <a:lnTo>
                      <a:pt x="49" y="129"/>
                    </a:lnTo>
                    <a:lnTo>
                      <a:pt x="51" y="119"/>
                    </a:lnTo>
                    <a:lnTo>
                      <a:pt x="55" y="109"/>
                    </a:lnTo>
                    <a:lnTo>
                      <a:pt x="59" y="101"/>
                    </a:lnTo>
                    <a:lnTo>
                      <a:pt x="64" y="92"/>
                    </a:lnTo>
                    <a:lnTo>
                      <a:pt x="71" y="84"/>
                    </a:lnTo>
                    <a:lnTo>
                      <a:pt x="78" y="77"/>
                    </a:lnTo>
                    <a:lnTo>
                      <a:pt x="85" y="70"/>
                    </a:lnTo>
                    <a:lnTo>
                      <a:pt x="93" y="64"/>
                    </a:lnTo>
                    <a:lnTo>
                      <a:pt x="102" y="59"/>
                    </a:lnTo>
                    <a:lnTo>
                      <a:pt x="111" y="55"/>
                    </a:lnTo>
                    <a:lnTo>
                      <a:pt x="120" y="51"/>
                    </a:lnTo>
                    <a:lnTo>
                      <a:pt x="130" y="48"/>
                    </a:lnTo>
                    <a:lnTo>
                      <a:pt x="140" y="47"/>
                    </a:lnTo>
                    <a:lnTo>
                      <a:pt x="151" y="46"/>
                    </a:lnTo>
                    <a:lnTo>
                      <a:pt x="162" y="47"/>
                    </a:lnTo>
                    <a:lnTo>
                      <a:pt x="172" y="48"/>
                    </a:lnTo>
                    <a:lnTo>
                      <a:pt x="182" y="50"/>
                    </a:lnTo>
                    <a:lnTo>
                      <a:pt x="192" y="54"/>
                    </a:lnTo>
                    <a:lnTo>
                      <a:pt x="200" y="58"/>
                    </a:lnTo>
                    <a:lnTo>
                      <a:pt x="209" y="63"/>
                    </a:lnTo>
                    <a:lnTo>
                      <a:pt x="218" y="70"/>
                    </a:lnTo>
                    <a:lnTo>
                      <a:pt x="226" y="77"/>
                    </a:lnTo>
                    <a:lnTo>
                      <a:pt x="232" y="84"/>
                    </a:lnTo>
                    <a:lnTo>
                      <a:pt x="239" y="93"/>
                    </a:lnTo>
                    <a:lnTo>
                      <a:pt x="243" y="102"/>
                    </a:lnTo>
                    <a:lnTo>
                      <a:pt x="248" y="111"/>
                    </a:lnTo>
                    <a:lnTo>
                      <a:pt x="251" y="120"/>
                    </a:lnTo>
                    <a:lnTo>
                      <a:pt x="254" y="130"/>
                    </a:lnTo>
                    <a:lnTo>
                      <a:pt x="255" y="140"/>
                    </a:lnTo>
                    <a:lnTo>
                      <a:pt x="255" y="150"/>
                    </a:lnTo>
                    <a:lnTo>
                      <a:pt x="255" y="2615"/>
                    </a:lnTo>
                    <a:lnTo>
                      <a:pt x="255" y="2626"/>
                    </a:lnTo>
                    <a:lnTo>
                      <a:pt x="254" y="2636"/>
                    </a:lnTo>
                    <a:lnTo>
                      <a:pt x="251" y="2646"/>
                    </a:lnTo>
                    <a:lnTo>
                      <a:pt x="248" y="2656"/>
                    </a:lnTo>
                    <a:lnTo>
                      <a:pt x="243" y="2664"/>
                    </a:lnTo>
                    <a:lnTo>
                      <a:pt x="239" y="2673"/>
                    </a:lnTo>
                    <a:lnTo>
                      <a:pt x="232" y="2682"/>
                    </a:lnTo>
                    <a:lnTo>
                      <a:pt x="226" y="2690"/>
                    </a:lnTo>
                    <a:lnTo>
                      <a:pt x="218" y="2696"/>
                    </a:lnTo>
                    <a:lnTo>
                      <a:pt x="209" y="2703"/>
                    </a:lnTo>
                    <a:lnTo>
                      <a:pt x="200" y="2707"/>
                    </a:lnTo>
                    <a:lnTo>
                      <a:pt x="192" y="2711"/>
                    </a:lnTo>
                    <a:lnTo>
                      <a:pt x="182" y="2715"/>
                    </a:lnTo>
                    <a:lnTo>
                      <a:pt x="172" y="2718"/>
                    </a:lnTo>
                    <a:lnTo>
                      <a:pt x="162" y="2719"/>
                    </a:lnTo>
                    <a:lnTo>
                      <a:pt x="151" y="2720"/>
                    </a:lnTo>
                    <a:lnTo>
                      <a:pt x="140" y="2719"/>
                    </a:lnTo>
                    <a:lnTo>
                      <a:pt x="130" y="2718"/>
                    </a:lnTo>
                    <a:lnTo>
                      <a:pt x="120" y="2715"/>
                    </a:lnTo>
                    <a:lnTo>
                      <a:pt x="111" y="2711"/>
                    </a:lnTo>
                    <a:lnTo>
                      <a:pt x="102" y="2707"/>
                    </a:lnTo>
                    <a:lnTo>
                      <a:pt x="93" y="2702"/>
                    </a:lnTo>
                    <a:lnTo>
                      <a:pt x="85" y="2696"/>
                    </a:lnTo>
                    <a:lnTo>
                      <a:pt x="78" y="2690"/>
                    </a:lnTo>
                    <a:lnTo>
                      <a:pt x="71" y="2682"/>
                    </a:lnTo>
                    <a:lnTo>
                      <a:pt x="64" y="2674"/>
                    </a:lnTo>
                    <a:lnTo>
                      <a:pt x="59" y="2665"/>
                    </a:lnTo>
                    <a:lnTo>
                      <a:pt x="55" y="2656"/>
                    </a:lnTo>
                    <a:lnTo>
                      <a:pt x="51" y="2647"/>
                    </a:lnTo>
                    <a:lnTo>
                      <a:pt x="49" y="2637"/>
                    </a:lnTo>
                    <a:lnTo>
                      <a:pt x="47" y="2626"/>
                    </a:lnTo>
                    <a:lnTo>
                      <a:pt x="47" y="261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4" name="Freeform 492"/>
              <p:cNvSpPr>
                <a:spLocks/>
              </p:cNvSpPr>
              <p:nvPr/>
            </p:nvSpPr>
            <p:spPr bwMode="auto">
              <a:xfrm>
                <a:off x="4446" y="3599"/>
                <a:ext cx="29" cy="302"/>
              </a:xfrm>
              <a:custGeom>
                <a:avLst/>
                <a:gdLst/>
                <a:ahLst/>
                <a:cxnLst>
                  <a:cxn ang="0">
                    <a:pos x="255" y="2605"/>
                  </a:cxn>
                  <a:cxn ang="0">
                    <a:pos x="249" y="2630"/>
                  </a:cxn>
                  <a:cxn ang="0">
                    <a:pos x="239" y="2653"/>
                  </a:cxn>
                  <a:cxn ang="0">
                    <a:pos x="226" y="2673"/>
                  </a:cxn>
                  <a:cxn ang="0">
                    <a:pos x="209" y="2691"/>
                  </a:cxn>
                  <a:cxn ang="0">
                    <a:pos x="189" y="2705"/>
                  </a:cxn>
                  <a:cxn ang="0">
                    <a:pos x="166" y="2715"/>
                  </a:cxn>
                  <a:cxn ang="0">
                    <a:pos x="141" y="2719"/>
                  </a:cxn>
                  <a:cxn ang="0">
                    <a:pos x="114" y="2719"/>
                  </a:cxn>
                  <a:cxn ang="0">
                    <a:pos x="89" y="2715"/>
                  </a:cxn>
                  <a:cxn ang="0">
                    <a:pos x="66" y="2705"/>
                  </a:cxn>
                  <a:cxn ang="0">
                    <a:pos x="46" y="2691"/>
                  </a:cxn>
                  <a:cxn ang="0">
                    <a:pos x="29" y="2673"/>
                  </a:cxn>
                  <a:cxn ang="0">
                    <a:pos x="14" y="2653"/>
                  </a:cxn>
                  <a:cxn ang="0">
                    <a:pos x="6" y="2630"/>
                  </a:cxn>
                  <a:cxn ang="0">
                    <a:pos x="0" y="2605"/>
                  </a:cxn>
                  <a:cxn ang="0">
                    <a:pos x="0" y="127"/>
                  </a:cxn>
                  <a:cxn ang="0">
                    <a:pos x="2" y="102"/>
                  </a:cxn>
                  <a:cxn ang="0">
                    <a:pos x="10" y="78"/>
                  </a:cxn>
                  <a:cxn ang="0">
                    <a:pos x="21" y="56"/>
                  </a:cxn>
                  <a:cxn ang="0">
                    <a:pos x="37" y="37"/>
                  </a:cxn>
                  <a:cxn ang="0">
                    <a:pos x="56" y="22"/>
                  </a:cxn>
                  <a:cxn ang="0">
                    <a:pos x="78" y="10"/>
                  </a:cxn>
                  <a:cxn ang="0">
                    <a:pos x="102" y="2"/>
                  </a:cxn>
                  <a:cxn ang="0">
                    <a:pos x="127" y="0"/>
                  </a:cxn>
                  <a:cxn ang="0">
                    <a:pos x="154" y="2"/>
                  </a:cxn>
                  <a:cxn ang="0">
                    <a:pos x="177" y="10"/>
                  </a:cxn>
                  <a:cxn ang="0">
                    <a:pos x="199" y="22"/>
                  </a:cxn>
                  <a:cxn ang="0">
                    <a:pos x="217" y="37"/>
                  </a:cxn>
                  <a:cxn ang="0">
                    <a:pos x="234" y="56"/>
                  </a:cxn>
                  <a:cxn ang="0">
                    <a:pos x="245" y="78"/>
                  </a:cxn>
                  <a:cxn ang="0">
                    <a:pos x="252" y="102"/>
                  </a:cxn>
                  <a:cxn ang="0">
                    <a:pos x="256" y="127"/>
                  </a:cxn>
                </a:cxnLst>
                <a:rect l="0" t="0" r="r" b="b"/>
                <a:pathLst>
                  <a:path w="256" h="2720">
                    <a:moveTo>
                      <a:pt x="256" y="2592"/>
                    </a:moveTo>
                    <a:lnTo>
                      <a:pt x="255" y="2605"/>
                    </a:lnTo>
                    <a:lnTo>
                      <a:pt x="252" y="2618"/>
                    </a:lnTo>
                    <a:lnTo>
                      <a:pt x="249" y="2630"/>
                    </a:lnTo>
                    <a:lnTo>
                      <a:pt x="245" y="2642"/>
                    </a:lnTo>
                    <a:lnTo>
                      <a:pt x="239" y="2653"/>
                    </a:lnTo>
                    <a:lnTo>
                      <a:pt x="234" y="2663"/>
                    </a:lnTo>
                    <a:lnTo>
                      <a:pt x="226" y="2673"/>
                    </a:lnTo>
                    <a:lnTo>
                      <a:pt x="217" y="2683"/>
                    </a:lnTo>
                    <a:lnTo>
                      <a:pt x="209" y="2691"/>
                    </a:lnTo>
                    <a:lnTo>
                      <a:pt x="199" y="2698"/>
                    </a:lnTo>
                    <a:lnTo>
                      <a:pt x="189" y="2705"/>
                    </a:lnTo>
                    <a:lnTo>
                      <a:pt x="177" y="2710"/>
                    </a:lnTo>
                    <a:lnTo>
                      <a:pt x="166" y="2715"/>
                    </a:lnTo>
                    <a:lnTo>
                      <a:pt x="154" y="2717"/>
                    </a:lnTo>
                    <a:lnTo>
                      <a:pt x="141" y="2719"/>
                    </a:lnTo>
                    <a:lnTo>
                      <a:pt x="127" y="2720"/>
                    </a:lnTo>
                    <a:lnTo>
                      <a:pt x="114" y="2719"/>
                    </a:lnTo>
                    <a:lnTo>
                      <a:pt x="102" y="2717"/>
                    </a:lnTo>
                    <a:lnTo>
                      <a:pt x="89" y="2715"/>
                    </a:lnTo>
                    <a:lnTo>
                      <a:pt x="78" y="2710"/>
                    </a:lnTo>
                    <a:lnTo>
                      <a:pt x="66" y="2705"/>
                    </a:lnTo>
                    <a:lnTo>
                      <a:pt x="56" y="2698"/>
                    </a:lnTo>
                    <a:lnTo>
                      <a:pt x="46" y="2691"/>
                    </a:lnTo>
                    <a:lnTo>
                      <a:pt x="37" y="2683"/>
                    </a:lnTo>
                    <a:lnTo>
                      <a:pt x="29" y="2673"/>
                    </a:lnTo>
                    <a:lnTo>
                      <a:pt x="21" y="2663"/>
                    </a:lnTo>
                    <a:lnTo>
                      <a:pt x="14" y="2653"/>
                    </a:lnTo>
                    <a:lnTo>
                      <a:pt x="10" y="2642"/>
                    </a:lnTo>
                    <a:lnTo>
                      <a:pt x="6" y="2630"/>
                    </a:lnTo>
                    <a:lnTo>
                      <a:pt x="2" y="2618"/>
                    </a:lnTo>
                    <a:lnTo>
                      <a:pt x="0" y="2605"/>
                    </a:lnTo>
                    <a:lnTo>
                      <a:pt x="0" y="2592"/>
                    </a:lnTo>
                    <a:lnTo>
                      <a:pt x="0" y="127"/>
                    </a:lnTo>
                    <a:lnTo>
                      <a:pt x="0" y="115"/>
                    </a:lnTo>
                    <a:lnTo>
                      <a:pt x="2" y="102"/>
                    </a:lnTo>
                    <a:lnTo>
                      <a:pt x="6" y="90"/>
                    </a:lnTo>
                    <a:lnTo>
                      <a:pt x="10" y="78"/>
                    </a:lnTo>
                    <a:lnTo>
                      <a:pt x="14" y="67"/>
                    </a:lnTo>
                    <a:lnTo>
                      <a:pt x="21" y="56"/>
                    </a:lnTo>
                    <a:lnTo>
                      <a:pt x="29" y="46"/>
                    </a:lnTo>
                    <a:lnTo>
                      <a:pt x="37" y="37"/>
                    </a:lnTo>
                    <a:lnTo>
                      <a:pt x="46" y="29"/>
                    </a:lnTo>
                    <a:lnTo>
                      <a:pt x="56" y="22"/>
                    </a:lnTo>
                    <a:lnTo>
                      <a:pt x="66" y="15"/>
                    </a:lnTo>
                    <a:lnTo>
                      <a:pt x="78" y="10"/>
                    </a:lnTo>
                    <a:lnTo>
                      <a:pt x="89" y="5"/>
                    </a:lnTo>
                    <a:lnTo>
                      <a:pt x="102" y="2"/>
                    </a:lnTo>
                    <a:lnTo>
                      <a:pt x="114" y="1"/>
                    </a:lnTo>
                    <a:lnTo>
                      <a:pt x="127" y="0"/>
                    </a:lnTo>
                    <a:lnTo>
                      <a:pt x="141" y="1"/>
                    </a:lnTo>
                    <a:lnTo>
                      <a:pt x="154" y="2"/>
                    </a:lnTo>
                    <a:lnTo>
                      <a:pt x="166" y="5"/>
                    </a:lnTo>
                    <a:lnTo>
                      <a:pt x="177" y="10"/>
                    </a:lnTo>
                    <a:lnTo>
                      <a:pt x="189" y="15"/>
                    </a:lnTo>
                    <a:lnTo>
                      <a:pt x="199" y="22"/>
                    </a:lnTo>
                    <a:lnTo>
                      <a:pt x="209" y="29"/>
                    </a:lnTo>
                    <a:lnTo>
                      <a:pt x="217" y="37"/>
                    </a:lnTo>
                    <a:lnTo>
                      <a:pt x="226" y="46"/>
                    </a:lnTo>
                    <a:lnTo>
                      <a:pt x="234" y="56"/>
                    </a:lnTo>
                    <a:lnTo>
                      <a:pt x="239" y="67"/>
                    </a:lnTo>
                    <a:lnTo>
                      <a:pt x="245" y="78"/>
                    </a:lnTo>
                    <a:lnTo>
                      <a:pt x="249" y="90"/>
                    </a:lnTo>
                    <a:lnTo>
                      <a:pt x="252" y="102"/>
                    </a:lnTo>
                    <a:lnTo>
                      <a:pt x="255" y="115"/>
                    </a:lnTo>
                    <a:lnTo>
                      <a:pt x="256" y="127"/>
                    </a:lnTo>
                    <a:lnTo>
                      <a:pt x="256" y="2592"/>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5" name="Freeform 493"/>
              <p:cNvSpPr>
                <a:spLocks/>
              </p:cNvSpPr>
              <p:nvPr/>
            </p:nvSpPr>
            <p:spPr bwMode="auto">
              <a:xfrm>
                <a:off x="4446" y="3626"/>
                <a:ext cx="28" cy="132"/>
              </a:xfrm>
              <a:custGeom>
                <a:avLst/>
                <a:gdLst/>
                <a:ahLst/>
                <a:cxnLst>
                  <a:cxn ang="0">
                    <a:pos x="12" y="312"/>
                  </a:cxn>
                  <a:cxn ang="0">
                    <a:pos x="92" y="185"/>
                  </a:cxn>
                  <a:cxn ang="0">
                    <a:pos x="184" y="185"/>
                  </a:cxn>
                  <a:cxn ang="0">
                    <a:pos x="247" y="1182"/>
                  </a:cxn>
                  <a:cxn ang="0">
                    <a:pos x="253" y="0"/>
                  </a:cxn>
                  <a:cxn ang="0">
                    <a:pos x="0" y="0"/>
                  </a:cxn>
                  <a:cxn ang="0">
                    <a:pos x="12" y="312"/>
                  </a:cxn>
                </a:cxnLst>
                <a:rect l="0" t="0" r="r" b="b"/>
                <a:pathLst>
                  <a:path w="253" h="1182">
                    <a:moveTo>
                      <a:pt x="12" y="312"/>
                    </a:moveTo>
                    <a:lnTo>
                      <a:pt x="92" y="185"/>
                    </a:lnTo>
                    <a:lnTo>
                      <a:pt x="184" y="185"/>
                    </a:lnTo>
                    <a:lnTo>
                      <a:pt x="247" y="1182"/>
                    </a:lnTo>
                    <a:lnTo>
                      <a:pt x="253" y="0"/>
                    </a:lnTo>
                    <a:lnTo>
                      <a:pt x="0" y="0"/>
                    </a:lnTo>
                    <a:lnTo>
                      <a:pt x="12" y="312"/>
                    </a:lnTo>
                    <a:close/>
                  </a:path>
                </a:pathLst>
              </a:custGeom>
              <a:solidFill>
                <a:srgbClr val="D5873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6" name="Freeform 494"/>
              <p:cNvSpPr>
                <a:spLocks noEditPoints="1"/>
              </p:cNvSpPr>
              <p:nvPr/>
            </p:nvSpPr>
            <p:spPr bwMode="auto">
              <a:xfrm>
                <a:off x="4444" y="3597"/>
                <a:ext cx="33" cy="307"/>
              </a:xfrm>
              <a:custGeom>
                <a:avLst/>
                <a:gdLst/>
                <a:ahLst/>
                <a:cxnLst>
                  <a:cxn ang="0">
                    <a:pos x="1" y="2630"/>
                  </a:cxn>
                  <a:cxn ang="0">
                    <a:pos x="12" y="2674"/>
                  </a:cxn>
                  <a:cxn ang="0">
                    <a:pos x="35" y="2711"/>
                  </a:cxn>
                  <a:cxn ang="0">
                    <a:pos x="67" y="2740"/>
                  </a:cxn>
                  <a:cxn ang="0">
                    <a:pos x="106" y="2760"/>
                  </a:cxn>
                  <a:cxn ang="0">
                    <a:pos x="151" y="2766"/>
                  </a:cxn>
                  <a:cxn ang="0">
                    <a:pos x="195" y="2760"/>
                  </a:cxn>
                  <a:cxn ang="0">
                    <a:pos x="235" y="2741"/>
                  </a:cxn>
                  <a:cxn ang="0">
                    <a:pos x="269" y="2710"/>
                  </a:cxn>
                  <a:cxn ang="0">
                    <a:pos x="291" y="2673"/>
                  </a:cxn>
                  <a:cxn ang="0">
                    <a:pos x="302" y="2630"/>
                  </a:cxn>
                  <a:cxn ang="0">
                    <a:pos x="302" y="136"/>
                  </a:cxn>
                  <a:cxn ang="0">
                    <a:pos x="291" y="93"/>
                  </a:cxn>
                  <a:cxn ang="0">
                    <a:pos x="269" y="55"/>
                  </a:cxn>
                  <a:cxn ang="0">
                    <a:pos x="235" y="25"/>
                  </a:cxn>
                  <a:cxn ang="0">
                    <a:pos x="195" y="6"/>
                  </a:cxn>
                  <a:cxn ang="0">
                    <a:pos x="151" y="0"/>
                  </a:cxn>
                  <a:cxn ang="0">
                    <a:pos x="106" y="6"/>
                  </a:cxn>
                  <a:cxn ang="0">
                    <a:pos x="67" y="25"/>
                  </a:cxn>
                  <a:cxn ang="0">
                    <a:pos x="35" y="55"/>
                  </a:cxn>
                  <a:cxn ang="0">
                    <a:pos x="12" y="92"/>
                  </a:cxn>
                  <a:cxn ang="0">
                    <a:pos x="1" y="135"/>
                  </a:cxn>
                  <a:cxn ang="0">
                    <a:pos x="47" y="150"/>
                  </a:cxn>
                  <a:cxn ang="0">
                    <a:pos x="52" y="119"/>
                  </a:cxn>
                  <a:cxn ang="0">
                    <a:pos x="65" y="92"/>
                  </a:cxn>
                  <a:cxn ang="0">
                    <a:pos x="84" y="70"/>
                  </a:cxn>
                  <a:cxn ang="0">
                    <a:pos x="111" y="55"/>
                  </a:cxn>
                  <a:cxn ang="0">
                    <a:pos x="140" y="47"/>
                  </a:cxn>
                  <a:cxn ang="0">
                    <a:pos x="172" y="48"/>
                  </a:cxn>
                  <a:cxn ang="0">
                    <a:pos x="201" y="58"/>
                  </a:cxn>
                  <a:cxn ang="0">
                    <a:pos x="226" y="77"/>
                  </a:cxn>
                  <a:cxn ang="0">
                    <a:pos x="243" y="102"/>
                  </a:cxn>
                  <a:cxn ang="0">
                    <a:pos x="254" y="130"/>
                  </a:cxn>
                  <a:cxn ang="0">
                    <a:pos x="256" y="2615"/>
                  </a:cxn>
                  <a:cxn ang="0">
                    <a:pos x="251" y="2646"/>
                  </a:cxn>
                  <a:cxn ang="0">
                    <a:pos x="238" y="2673"/>
                  </a:cxn>
                  <a:cxn ang="0">
                    <a:pos x="217" y="2696"/>
                  </a:cxn>
                  <a:cxn ang="0">
                    <a:pos x="192" y="2711"/>
                  </a:cxn>
                  <a:cxn ang="0">
                    <a:pos x="161" y="2719"/>
                  </a:cxn>
                  <a:cxn ang="0">
                    <a:pos x="131" y="2718"/>
                  </a:cxn>
                  <a:cxn ang="0">
                    <a:pos x="102" y="2707"/>
                  </a:cxn>
                  <a:cxn ang="0">
                    <a:pos x="78" y="2690"/>
                  </a:cxn>
                  <a:cxn ang="0">
                    <a:pos x="59" y="2665"/>
                  </a:cxn>
                  <a:cxn ang="0">
                    <a:pos x="49" y="2637"/>
                  </a:cxn>
                </a:cxnLst>
                <a:rect l="0" t="0" r="r" b="b"/>
                <a:pathLst>
                  <a:path w="303" h="2766">
                    <a:moveTo>
                      <a:pt x="0" y="150"/>
                    </a:moveTo>
                    <a:lnTo>
                      <a:pt x="0" y="2615"/>
                    </a:lnTo>
                    <a:lnTo>
                      <a:pt x="1" y="2630"/>
                    </a:lnTo>
                    <a:lnTo>
                      <a:pt x="3" y="2646"/>
                    </a:lnTo>
                    <a:lnTo>
                      <a:pt x="7" y="2660"/>
                    </a:lnTo>
                    <a:lnTo>
                      <a:pt x="12" y="2674"/>
                    </a:lnTo>
                    <a:lnTo>
                      <a:pt x="19" y="2687"/>
                    </a:lnTo>
                    <a:lnTo>
                      <a:pt x="26" y="2699"/>
                    </a:lnTo>
                    <a:lnTo>
                      <a:pt x="35" y="2711"/>
                    </a:lnTo>
                    <a:lnTo>
                      <a:pt x="45" y="2722"/>
                    </a:lnTo>
                    <a:lnTo>
                      <a:pt x="55" y="2732"/>
                    </a:lnTo>
                    <a:lnTo>
                      <a:pt x="67" y="2740"/>
                    </a:lnTo>
                    <a:lnTo>
                      <a:pt x="79" y="2748"/>
                    </a:lnTo>
                    <a:lnTo>
                      <a:pt x="92" y="2754"/>
                    </a:lnTo>
                    <a:lnTo>
                      <a:pt x="106" y="2760"/>
                    </a:lnTo>
                    <a:lnTo>
                      <a:pt x="121" y="2763"/>
                    </a:lnTo>
                    <a:lnTo>
                      <a:pt x="136" y="2765"/>
                    </a:lnTo>
                    <a:lnTo>
                      <a:pt x="151" y="2766"/>
                    </a:lnTo>
                    <a:lnTo>
                      <a:pt x="167" y="2765"/>
                    </a:lnTo>
                    <a:lnTo>
                      <a:pt x="181" y="2763"/>
                    </a:lnTo>
                    <a:lnTo>
                      <a:pt x="195" y="2760"/>
                    </a:lnTo>
                    <a:lnTo>
                      <a:pt x="209" y="2755"/>
                    </a:lnTo>
                    <a:lnTo>
                      <a:pt x="223" y="2749"/>
                    </a:lnTo>
                    <a:lnTo>
                      <a:pt x="235" y="2741"/>
                    </a:lnTo>
                    <a:lnTo>
                      <a:pt x="247" y="2732"/>
                    </a:lnTo>
                    <a:lnTo>
                      <a:pt x="258" y="2722"/>
                    </a:lnTo>
                    <a:lnTo>
                      <a:pt x="269" y="2710"/>
                    </a:lnTo>
                    <a:lnTo>
                      <a:pt x="277" y="2699"/>
                    </a:lnTo>
                    <a:lnTo>
                      <a:pt x="285" y="2686"/>
                    </a:lnTo>
                    <a:lnTo>
                      <a:pt x="291" y="2673"/>
                    </a:lnTo>
                    <a:lnTo>
                      <a:pt x="296" y="2659"/>
                    </a:lnTo>
                    <a:lnTo>
                      <a:pt x="299" y="2645"/>
                    </a:lnTo>
                    <a:lnTo>
                      <a:pt x="302" y="2630"/>
                    </a:lnTo>
                    <a:lnTo>
                      <a:pt x="303" y="2615"/>
                    </a:lnTo>
                    <a:lnTo>
                      <a:pt x="303" y="150"/>
                    </a:lnTo>
                    <a:lnTo>
                      <a:pt x="302" y="136"/>
                    </a:lnTo>
                    <a:lnTo>
                      <a:pt x="299" y="120"/>
                    </a:lnTo>
                    <a:lnTo>
                      <a:pt x="296" y="106"/>
                    </a:lnTo>
                    <a:lnTo>
                      <a:pt x="291" y="93"/>
                    </a:lnTo>
                    <a:lnTo>
                      <a:pt x="285" y="80"/>
                    </a:lnTo>
                    <a:lnTo>
                      <a:pt x="277" y="67"/>
                    </a:lnTo>
                    <a:lnTo>
                      <a:pt x="269" y="55"/>
                    </a:lnTo>
                    <a:lnTo>
                      <a:pt x="258" y="44"/>
                    </a:lnTo>
                    <a:lnTo>
                      <a:pt x="247" y="34"/>
                    </a:lnTo>
                    <a:lnTo>
                      <a:pt x="235" y="25"/>
                    </a:lnTo>
                    <a:lnTo>
                      <a:pt x="223" y="17"/>
                    </a:lnTo>
                    <a:lnTo>
                      <a:pt x="209" y="11"/>
                    </a:lnTo>
                    <a:lnTo>
                      <a:pt x="195" y="6"/>
                    </a:lnTo>
                    <a:lnTo>
                      <a:pt x="181" y="3"/>
                    </a:lnTo>
                    <a:lnTo>
                      <a:pt x="167" y="1"/>
                    </a:lnTo>
                    <a:lnTo>
                      <a:pt x="151" y="0"/>
                    </a:lnTo>
                    <a:lnTo>
                      <a:pt x="136" y="1"/>
                    </a:lnTo>
                    <a:lnTo>
                      <a:pt x="121" y="3"/>
                    </a:lnTo>
                    <a:lnTo>
                      <a:pt x="106" y="6"/>
                    </a:lnTo>
                    <a:lnTo>
                      <a:pt x="92" y="12"/>
                    </a:lnTo>
                    <a:lnTo>
                      <a:pt x="79" y="18"/>
                    </a:lnTo>
                    <a:lnTo>
                      <a:pt x="67" y="25"/>
                    </a:lnTo>
                    <a:lnTo>
                      <a:pt x="55" y="34"/>
                    </a:lnTo>
                    <a:lnTo>
                      <a:pt x="45" y="44"/>
                    </a:lnTo>
                    <a:lnTo>
                      <a:pt x="35" y="55"/>
                    </a:lnTo>
                    <a:lnTo>
                      <a:pt x="26" y="67"/>
                    </a:lnTo>
                    <a:lnTo>
                      <a:pt x="19" y="79"/>
                    </a:lnTo>
                    <a:lnTo>
                      <a:pt x="12" y="92"/>
                    </a:lnTo>
                    <a:lnTo>
                      <a:pt x="7" y="106"/>
                    </a:lnTo>
                    <a:lnTo>
                      <a:pt x="3" y="120"/>
                    </a:lnTo>
                    <a:lnTo>
                      <a:pt x="1" y="135"/>
                    </a:lnTo>
                    <a:lnTo>
                      <a:pt x="0" y="150"/>
                    </a:lnTo>
                    <a:close/>
                    <a:moveTo>
                      <a:pt x="47" y="2615"/>
                    </a:moveTo>
                    <a:lnTo>
                      <a:pt x="47" y="150"/>
                    </a:lnTo>
                    <a:lnTo>
                      <a:pt x="47" y="140"/>
                    </a:lnTo>
                    <a:lnTo>
                      <a:pt x="49" y="129"/>
                    </a:lnTo>
                    <a:lnTo>
                      <a:pt x="52" y="119"/>
                    </a:lnTo>
                    <a:lnTo>
                      <a:pt x="55" y="109"/>
                    </a:lnTo>
                    <a:lnTo>
                      <a:pt x="59" y="101"/>
                    </a:lnTo>
                    <a:lnTo>
                      <a:pt x="65" y="92"/>
                    </a:lnTo>
                    <a:lnTo>
                      <a:pt x="70" y="84"/>
                    </a:lnTo>
                    <a:lnTo>
                      <a:pt x="78" y="77"/>
                    </a:lnTo>
                    <a:lnTo>
                      <a:pt x="84" y="70"/>
                    </a:lnTo>
                    <a:lnTo>
                      <a:pt x="93" y="64"/>
                    </a:lnTo>
                    <a:lnTo>
                      <a:pt x="102" y="59"/>
                    </a:lnTo>
                    <a:lnTo>
                      <a:pt x="111" y="55"/>
                    </a:lnTo>
                    <a:lnTo>
                      <a:pt x="121" y="51"/>
                    </a:lnTo>
                    <a:lnTo>
                      <a:pt x="131" y="48"/>
                    </a:lnTo>
                    <a:lnTo>
                      <a:pt x="140" y="47"/>
                    </a:lnTo>
                    <a:lnTo>
                      <a:pt x="151" y="46"/>
                    </a:lnTo>
                    <a:lnTo>
                      <a:pt x="161" y="47"/>
                    </a:lnTo>
                    <a:lnTo>
                      <a:pt x="172" y="48"/>
                    </a:lnTo>
                    <a:lnTo>
                      <a:pt x="182" y="50"/>
                    </a:lnTo>
                    <a:lnTo>
                      <a:pt x="192" y="54"/>
                    </a:lnTo>
                    <a:lnTo>
                      <a:pt x="201" y="58"/>
                    </a:lnTo>
                    <a:lnTo>
                      <a:pt x="209" y="63"/>
                    </a:lnTo>
                    <a:lnTo>
                      <a:pt x="217" y="70"/>
                    </a:lnTo>
                    <a:lnTo>
                      <a:pt x="226" y="77"/>
                    </a:lnTo>
                    <a:lnTo>
                      <a:pt x="233" y="84"/>
                    </a:lnTo>
                    <a:lnTo>
                      <a:pt x="238" y="93"/>
                    </a:lnTo>
                    <a:lnTo>
                      <a:pt x="243" y="102"/>
                    </a:lnTo>
                    <a:lnTo>
                      <a:pt x="248" y="111"/>
                    </a:lnTo>
                    <a:lnTo>
                      <a:pt x="251" y="120"/>
                    </a:lnTo>
                    <a:lnTo>
                      <a:pt x="254" y="130"/>
                    </a:lnTo>
                    <a:lnTo>
                      <a:pt x="256" y="140"/>
                    </a:lnTo>
                    <a:lnTo>
                      <a:pt x="256" y="150"/>
                    </a:lnTo>
                    <a:lnTo>
                      <a:pt x="256" y="2615"/>
                    </a:lnTo>
                    <a:lnTo>
                      <a:pt x="256" y="2626"/>
                    </a:lnTo>
                    <a:lnTo>
                      <a:pt x="254" y="2636"/>
                    </a:lnTo>
                    <a:lnTo>
                      <a:pt x="251" y="2646"/>
                    </a:lnTo>
                    <a:lnTo>
                      <a:pt x="248" y="2656"/>
                    </a:lnTo>
                    <a:lnTo>
                      <a:pt x="243" y="2664"/>
                    </a:lnTo>
                    <a:lnTo>
                      <a:pt x="238" y="2673"/>
                    </a:lnTo>
                    <a:lnTo>
                      <a:pt x="233" y="2682"/>
                    </a:lnTo>
                    <a:lnTo>
                      <a:pt x="226" y="2690"/>
                    </a:lnTo>
                    <a:lnTo>
                      <a:pt x="217" y="2696"/>
                    </a:lnTo>
                    <a:lnTo>
                      <a:pt x="209" y="2703"/>
                    </a:lnTo>
                    <a:lnTo>
                      <a:pt x="201" y="2707"/>
                    </a:lnTo>
                    <a:lnTo>
                      <a:pt x="192" y="2711"/>
                    </a:lnTo>
                    <a:lnTo>
                      <a:pt x="182" y="2715"/>
                    </a:lnTo>
                    <a:lnTo>
                      <a:pt x="172" y="2718"/>
                    </a:lnTo>
                    <a:lnTo>
                      <a:pt x="161" y="2719"/>
                    </a:lnTo>
                    <a:lnTo>
                      <a:pt x="151" y="2720"/>
                    </a:lnTo>
                    <a:lnTo>
                      <a:pt x="140" y="2719"/>
                    </a:lnTo>
                    <a:lnTo>
                      <a:pt x="131" y="2718"/>
                    </a:lnTo>
                    <a:lnTo>
                      <a:pt x="121" y="2715"/>
                    </a:lnTo>
                    <a:lnTo>
                      <a:pt x="111" y="2711"/>
                    </a:lnTo>
                    <a:lnTo>
                      <a:pt x="102" y="2707"/>
                    </a:lnTo>
                    <a:lnTo>
                      <a:pt x="93" y="2702"/>
                    </a:lnTo>
                    <a:lnTo>
                      <a:pt x="84" y="2696"/>
                    </a:lnTo>
                    <a:lnTo>
                      <a:pt x="78" y="2690"/>
                    </a:lnTo>
                    <a:lnTo>
                      <a:pt x="70" y="2682"/>
                    </a:lnTo>
                    <a:lnTo>
                      <a:pt x="65" y="2674"/>
                    </a:lnTo>
                    <a:lnTo>
                      <a:pt x="59" y="2665"/>
                    </a:lnTo>
                    <a:lnTo>
                      <a:pt x="55" y="2656"/>
                    </a:lnTo>
                    <a:lnTo>
                      <a:pt x="52" y="2647"/>
                    </a:lnTo>
                    <a:lnTo>
                      <a:pt x="49" y="2637"/>
                    </a:lnTo>
                    <a:lnTo>
                      <a:pt x="47" y="2626"/>
                    </a:lnTo>
                    <a:lnTo>
                      <a:pt x="47" y="261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7" name="Freeform 495"/>
              <p:cNvSpPr>
                <a:spLocks/>
              </p:cNvSpPr>
              <p:nvPr/>
            </p:nvSpPr>
            <p:spPr bwMode="auto">
              <a:xfrm>
                <a:off x="4142" y="3310"/>
                <a:ext cx="243" cy="87"/>
              </a:xfrm>
              <a:custGeom>
                <a:avLst/>
                <a:gdLst/>
                <a:ahLst/>
                <a:cxnLst>
                  <a:cxn ang="0">
                    <a:pos x="0" y="0"/>
                  </a:cxn>
                  <a:cxn ang="0">
                    <a:pos x="1" y="9"/>
                  </a:cxn>
                  <a:cxn ang="0">
                    <a:pos x="5" y="33"/>
                  </a:cxn>
                  <a:cxn ang="0">
                    <a:pos x="14" y="71"/>
                  </a:cxn>
                  <a:cxn ang="0">
                    <a:pos x="27" y="121"/>
                  </a:cxn>
                  <a:cxn ang="0">
                    <a:pos x="36" y="149"/>
                  </a:cxn>
                  <a:cxn ang="0">
                    <a:pos x="47" y="180"/>
                  </a:cxn>
                  <a:cxn ang="0">
                    <a:pos x="59" y="212"/>
                  </a:cxn>
                  <a:cxn ang="0">
                    <a:pos x="72" y="245"/>
                  </a:cxn>
                  <a:cxn ang="0">
                    <a:pos x="88" y="280"/>
                  </a:cxn>
                  <a:cxn ang="0">
                    <a:pos x="104" y="315"/>
                  </a:cxn>
                  <a:cxn ang="0">
                    <a:pos x="124" y="351"/>
                  </a:cxn>
                  <a:cxn ang="0">
                    <a:pos x="145" y="387"/>
                  </a:cxn>
                  <a:cxn ang="0">
                    <a:pos x="168" y="423"/>
                  </a:cxn>
                  <a:cxn ang="0">
                    <a:pos x="194" y="460"/>
                  </a:cxn>
                  <a:cxn ang="0">
                    <a:pos x="221" y="496"/>
                  </a:cxn>
                  <a:cxn ang="0">
                    <a:pos x="251" y="530"/>
                  </a:cxn>
                  <a:cxn ang="0">
                    <a:pos x="284" y="564"/>
                  </a:cxn>
                  <a:cxn ang="0">
                    <a:pos x="320" y="597"/>
                  </a:cxn>
                  <a:cxn ang="0">
                    <a:pos x="357" y="626"/>
                  </a:cxn>
                  <a:cxn ang="0">
                    <a:pos x="399" y="655"/>
                  </a:cxn>
                  <a:cxn ang="0">
                    <a:pos x="442" y="682"/>
                  </a:cxn>
                  <a:cxn ang="0">
                    <a:pos x="489" y="705"/>
                  </a:cxn>
                  <a:cxn ang="0">
                    <a:pos x="538" y="727"/>
                  </a:cxn>
                  <a:cxn ang="0">
                    <a:pos x="592" y="745"/>
                  </a:cxn>
                  <a:cxn ang="0">
                    <a:pos x="648" y="759"/>
                  </a:cxn>
                  <a:cxn ang="0">
                    <a:pos x="707" y="770"/>
                  </a:cxn>
                  <a:cxn ang="0">
                    <a:pos x="771" y="778"/>
                  </a:cxn>
                  <a:cxn ang="0">
                    <a:pos x="838" y="780"/>
                  </a:cxn>
                  <a:cxn ang="0">
                    <a:pos x="906" y="781"/>
                  </a:cxn>
                  <a:cxn ang="0">
                    <a:pos x="973" y="780"/>
                  </a:cxn>
                  <a:cxn ang="0">
                    <a:pos x="1040" y="778"/>
                  </a:cxn>
                  <a:cxn ang="0">
                    <a:pos x="1105" y="776"/>
                  </a:cxn>
                  <a:cxn ang="0">
                    <a:pos x="1171" y="771"/>
                  </a:cxn>
                  <a:cxn ang="0">
                    <a:pos x="1235" y="766"/>
                  </a:cxn>
                  <a:cxn ang="0">
                    <a:pos x="1297" y="759"/>
                  </a:cxn>
                  <a:cxn ang="0">
                    <a:pos x="1359" y="752"/>
                  </a:cxn>
                  <a:cxn ang="0">
                    <a:pos x="1419" y="742"/>
                  </a:cxn>
                  <a:cxn ang="0">
                    <a:pos x="1478" y="732"/>
                  </a:cxn>
                  <a:cxn ang="0">
                    <a:pos x="1535" y="719"/>
                  </a:cxn>
                  <a:cxn ang="0">
                    <a:pos x="1591" y="705"/>
                  </a:cxn>
                  <a:cxn ang="0">
                    <a:pos x="1644" y="690"/>
                  </a:cxn>
                  <a:cxn ang="0">
                    <a:pos x="1696" y="673"/>
                  </a:cxn>
                  <a:cxn ang="0">
                    <a:pos x="1746" y="654"/>
                  </a:cxn>
                  <a:cxn ang="0">
                    <a:pos x="1794" y="633"/>
                  </a:cxn>
                  <a:cxn ang="0">
                    <a:pos x="1839" y="611"/>
                  </a:cxn>
                  <a:cxn ang="0">
                    <a:pos x="1882" y="587"/>
                  </a:cxn>
                  <a:cxn ang="0">
                    <a:pos x="1922" y="561"/>
                  </a:cxn>
                  <a:cxn ang="0">
                    <a:pos x="1961" y="532"/>
                  </a:cxn>
                  <a:cxn ang="0">
                    <a:pos x="1996" y="501"/>
                  </a:cxn>
                  <a:cxn ang="0">
                    <a:pos x="2029" y="468"/>
                  </a:cxn>
                  <a:cxn ang="0">
                    <a:pos x="2058" y="434"/>
                  </a:cxn>
                  <a:cxn ang="0">
                    <a:pos x="2086" y="397"/>
                  </a:cxn>
                  <a:cxn ang="0">
                    <a:pos x="2110" y="358"/>
                  </a:cxn>
                  <a:cxn ang="0">
                    <a:pos x="2130" y="317"/>
                  </a:cxn>
                  <a:cxn ang="0">
                    <a:pos x="2147" y="272"/>
                  </a:cxn>
                  <a:cxn ang="0">
                    <a:pos x="2161" y="226"/>
                  </a:cxn>
                  <a:cxn ang="0">
                    <a:pos x="2171" y="177"/>
                  </a:cxn>
                  <a:cxn ang="0">
                    <a:pos x="2179" y="125"/>
                  </a:cxn>
                  <a:cxn ang="0">
                    <a:pos x="2181" y="71"/>
                  </a:cxn>
                  <a:cxn ang="0">
                    <a:pos x="2181" y="14"/>
                  </a:cxn>
                  <a:cxn ang="0">
                    <a:pos x="0" y="0"/>
                  </a:cxn>
                </a:cxnLst>
                <a:rect l="0" t="0" r="r" b="b"/>
                <a:pathLst>
                  <a:path w="2181" h="781">
                    <a:moveTo>
                      <a:pt x="0" y="0"/>
                    </a:moveTo>
                    <a:lnTo>
                      <a:pt x="1" y="9"/>
                    </a:lnTo>
                    <a:lnTo>
                      <a:pt x="5" y="33"/>
                    </a:lnTo>
                    <a:lnTo>
                      <a:pt x="14" y="71"/>
                    </a:lnTo>
                    <a:lnTo>
                      <a:pt x="27" y="121"/>
                    </a:lnTo>
                    <a:lnTo>
                      <a:pt x="36" y="149"/>
                    </a:lnTo>
                    <a:lnTo>
                      <a:pt x="47" y="180"/>
                    </a:lnTo>
                    <a:lnTo>
                      <a:pt x="59" y="212"/>
                    </a:lnTo>
                    <a:lnTo>
                      <a:pt x="72" y="245"/>
                    </a:lnTo>
                    <a:lnTo>
                      <a:pt x="88" y="280"/>
                    </a:lnTo>
                    <a:lnTo>
                      <a:pt x="104" y="315"/>
                    </a:lnTo>
                    <a:lnTo>
                      <a:pt x="124" y="351"/>
                    </a:lnTo>
                    <a:lnTo>
                      <a:pt x="145" y="387"/>
                    </a:lnTo>
                    <a:lnTo>
                      <a:pt x="168" y="423"/>
                    </a:lnTo>
                    <a:lnTo>
                      <a:pt x="194" y="460"/>
                    </a:lnTo>
                    <a:lnTo>
                      <a:pt x="221" y="496"/>
                    </a:lnTo>
                    <a:lnTo>
                      <a:pt x="251" y="530"/>
                    </a:lnTo>
                    <a:lnTo>
                      <a:pt x="284" y="564"/>
                    </a:lnTo>
                    <a:lnTo>
                      <a:pt x="320" y="597"/>
                    </a:lnTo>
                    <a:lnTo>
                      <a:pt x="357" y="626"/>
                    </a:lnTo>
                    <a:lnTo>
                      <a:pt x="399" y="655"/>
                    </a:lnTo>
                    <a:lnTo>
                      <a:pt x="442" y="682"/>
                    </a:lnTo>
                    <a:lnTo>
                      <a:pt x="489" y="705"/>
                    </a:lnTo>
                    <a:lnTo>
                      <a:pt x="538" y="727"/>
                    </a:lnTo>
                    <a:lnTo>
                      <a:pt x="592" y="745"/>
                    </a:lnTo>
                    <a:lnTo>
                      <a:pt x="648" y="759"/>
                    </a:lnTo>
                    <a:lnTo>
                      <a:pt x="707" y="770"/>
                    </a:lnTo>
                    <a:lnTo>
                      <a:pt x="771" y="778"/>
                    </a:lnTo>
                    <a:lnTo>
                      <a:pt x="838" y="780"/>
                    </a:lnTo>
                    <a:lnTo>
                      <a:pt x="906" y="781"/>
                    </a:lnTo>
                    <a:lnTo>
                      <a:pt x="973" y="780"/>
                    </a:lnTo>
                    <a:lnTo>
                      <a:pt x="1040" y="778"/>
                    </a:lnTo>
                    <a:lnTo>
                      <a:pt x="1105" y="776"/>
                    </a:lnTo>
                    <a:lnTo>
                      <a:pt x="1171" y="771"/>
                    </a:lnTo>
                    <a:lnTo>
                      <a:pt x="1235" y="766"/>
                    </a:lnTo>
                    <a:lnTo>
                      <a:pt x="1297" y="759"/>
                    </a:lnTo>
                    <a:lnTo>
                      <a:pt x="1359" y="752"/>
                    </a:lnTo>
                    <a:lnTo>
                      <a:pt x="1419" y="742"/>
                    </a:lnTo>
                    <a:lnTo>
                      <a:pt x="1478" y="732"/>
                    </a:lnTo>
                    <a:lnTo>
                      <a:pt x="1535" y="719"/>
                    </a:lnTo>
                    <a:lnTo>
                      <a:pt x="1591" y="705"/>
                    </a:lnTo>
                    <a:lnTo>
                      <a:pt x="1644" y="690"/>
                    </a:lnTo>
                    <a:lnTo>
                      <a:pt x="1696" y="673"/>
                    </a:lnTo>
                    <a:lnTo>
                      <a:pt x="1746" y="654"/>
                    </a:lnTo>
                    <a:lnTo>
                      <a:pt x="1794" y="633"/>
                    </a:lnTo>
                    <a:lnTo>
                      <a:pt x="1839" y="611"/>
                    </a:lnTo>
                    <a:lnTo>
                      <a:pt x="1882" y="587"/>
                    </a:lnTo>
                    <a:lnTo>
                      <a:pt x="1922" y="561"/>
                    </a:lnTo>
                    <a:lnTo>
                      <a:pt x="1961" y="532"/>
                    </a:lnTo>
                    <a:lnTo>
                      <a:pt x="1996" y="501"/>
                    </a:lnTo>
                    <a:lnTo>
                      <a:pt x="2029" y="468"/>
                    </a:lnTo>
                    <a:lnTo>
                      <a:pt x="2058" y="434"/>
                    </a:lnTo>
                    <a:lnTo>
                      <a:pt x="2086" y="397"/>
                    </a:lnTo>
                    <a:lnTo>
                      <a:pt x="2110" y="358"/>
                    </a:lnTo>
                    <a:lnTo>
                      <a:pt x="2130" y="317"/>
                    </a:lnTo>
                    <a:lnTo>
                      <a:pt x="2147" y="272"/>
                    </a:lnTo>
                    <a:lnTo>
                      <a:pt x="2161" y="226"/>
                    </a:lnTo>
                    <a:lnTo>
                      <a:pt x="2171" y="177"/>
                    </a:lnTo>
                    <a:lnTo>
                      <a:pt x="2179" y="125"/>
                    </a:lnTo>
                    <a:lnTo>
                      <a:pt x="2181" y="71"/>
                    </a:lnTo>
                    <a:lnTo>
                      <a:pt x="2181" y="14"/>
                    </a:lnTo>
                    <a:lnTo>
                      <a:pt x="0" y="0"/>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8" name="Freeform 496"/>
              <p:cNvSpPr>
                <a:spLocks noEditPoints="1"/>
              </p:cNvSpPr>
              <p:nvPr/>
            </p:nvSpPr>
            <p:spPr bwMode="auto">
              <a:xfrm>
                <a:off x="4139" y="3308"/>
                <a:ext cx="248" cy="92"/>
              </a:xfrm>
              <a:custGeom>
                <a:avLst/>
                <a:gdLst/>
                <a:ahLst/>
                <a:cxnLst>
                  <a:cxn ang="0">
                    <a:pos x="11" y="62"/>
                  </a:cxn>
                  <a:cxn ang="0">
                    <a:pos x="44" y="183"/>
                  </a:cxn>
                  <a:cxn ang="0">
                    <a:pos x="82" y="281"/>
                  </a:cxn>
                  <a:cxn ang="0">
                    <a:pos x="135" y="389"/>
                  </a:cxn>
                  <a:cxn ang="0">
                    <a:pos x="208" y="500"/>
                  </a:cxn>
                  <a:cxn ang="0">
                    <a:pos x="301" y="607"/>
                  </a:cxn>
                  <a:cxn ang="0">
                    <a:pos x="418" y="700"/>
                  </a:cxn>
                  <a:cxn ang="0">
                    <a:pos x="561" y="772"/>
                  </a:cxn>
                  <a:cxn ang="0">
                    <a:pos x="733" y="817"/>
                  </a:cxn>
                  <a:cxn ang="0">
                    <a:pos x="921" y="827"/>
                  </a:cxn>
                  <a:cxn ang="0">
                    <a:pos x="1081" y="824"/>
                  </a:cxn>
                  <a:cxn ang="0">
                    <a:pos x="1230" y="815"/>
                  </a:cxn>
                  <a:cxn ang="0">
                    <a:pos x="1368" y="801"/>
                  </a:cxn>
                  <a:cxn ang="0">
                    <a:pos x="1496" y="780"/>
                  </a:cxn>
                  <a:cxn ang="0">
                    <a:pos x="1614" y="754"/>
                  </a:cxn>
                  <a:cxn ang="0">
                    <a:pos x="1720" y="722"/>
                  </a:cxn>
                  <a:cxn ang="0">
                    <a:pos x="1817" y="685"/>
                  </a:cxn>
                  <a:cxn ang="0">
                    <a:pos x="1903" y="641"/>
                  </a:cxn>
                  <a:cxn ang="0">
                    <a:pos x="1980" y="591"/>
                  </a:cxn>
                  <a:cxn ang="0">
                    <a:pos x="2047" y="535"/>
                  </a:cxn>
                  <a:cxn ang="0">
                    <a:pos x="2108" y="467"/>
                  </a:cxn>
                  <a:cxn ang="0">
                    <a:pos x="2160" y="389"/>
                  </a:cxn>
                  <a:cxn ang="0">
                    <a:pos x="2197" y="303"/>
                  </a:cxn>
                  <a:cxn ang="0">
                    <a:pos x="2221" y="209"/>
                  </a:cxn>
                  <a:cxn ang="0">
                    <a:pos x="2232" y="107"/>
                  </a:cxn>
                  <a:cxn ang="0">
                    <a:pos x="2231" y="14"/>
                  </a:cxn>
                  <a:cxn ang="0">
                    <a:pos x="866" y="780"/>
                  </a:cxn>
                  <a:cxn ang="0">
                    <a:pos x="699" y="764"/>
                  </a:cxn>
                  <a:cxn ang="0">
                    <a:pos x="557" y="722"/>
                  </a:cxn>
                  <a:cxn ang="0">
                    <a:pos x="436" y="658"/>
                  </a:cxn>
                  <a:cxn ang="0">
                    <a:pos x="336" y="580"/>
                  </a:cxn>
                  <a:cxn ang="0">
                    <a:pos x="255" y="491"/>
                  </a:cxn>
                  <a:cxn ang="0">
                    <a:pos x="190" y="398"/>
                  </a:cxn>
                  <a:cxn ang="0">
                    <a:pos x="140" y="305"/>
                  </a:cxn>
                  <a:cxn ang="0">
                    <a:pos x="102" y="216"/>
                  </a:cxn>
                  <a:cxn ang="0">
                    <a:pos x="77" y="138"/>
                  </a:cxn>
                  <a:cxn ang="0">
                    <a:pos x="55" y="46"/>
                  </a:cxn>
                  <a:cxn ang="0">
                    <a:pos x="268" y="48"/>
                  </a:cxn>
                  <a:cxn ang="0">
                    <a:pos x="742" y="51"/>
                  </a:cxn>
                  <a:cxn ang="0">
                    <a:pos x="1319" y="55"/>
                  </a:cxn>
                  <a:cxn ang="0">
                    <a:pos x="1843" y="58"/>
                  </a:cxn>
                  <a:cxn ang="0">
                    <a:pos x="2155" y="60"/>
                  </a:cxn>
                  <a:cxn ang="0">
                    <a:pos x="2186" y="77"/>
                  </a:cxn>
                  <a:cxn ang="0">
                    <a:pos x="2181" y="166"/>
                  </a:cxn>
                  <a:cxn ang="0">
                    <a:pos x="2165" y="250"/>
                  </a:cxn>
                  <a:cxn ang="0">
                    <a:pos x="2138" y="327"/>
                  </a:cxn>
                  <a:cxn ang="0">
                    <a:pos x="2101" y="398"/>
                  </a:cxn>
                  <a:cxn ang="0">
                    <a:pos x="2052" y="463"/>
                  </a:cxn>
                  <a:cxn ang="0">
                    <a:pos x="1994" y="520"/>
                  </a:cxn>
                  <a:cxn ang="0">
                    <a:pos x="1927" y="570"/>
                  </a:cxn>
                  <a:cxn ang="0">
                    <a:pos x="1850" y="615"/>
                  </a:cxn>
                  <a:cxn ang="0">
                    <a:pos x="1762" y="656"/>
                  </a:cxn>
                  <a:cxn ang="0">
                    <a:pos x="1664" y="690"/>
                  </a:cxn>
                  <a:cxn ang="0">
                    <a:pos x="1557" y="719"/>
                  </a:cxn>
                  <a:cxn ang="0">
                    <a:pos x="1438" y="743"/>
                  </a:cxn>
                  <a:cxn ang="0">
                    <a:pos x="1310" y="760"/>
                  </a:cxn>
                  <a:cxn ang="0">
                    <a:pos x="1172" y="772"/>
                  </a:cxn>
                  <a:cxn ang="0">
                    <a:pos x="1024" y="779"/>
                  </a:cxn>
                  <a:cxn ang="0">
                    <a:pos x="866" y="780"/>
                  </a:cxn>
                </a:cxnLst>
                <a:rect l="0" t="0" r="r" b="b"/>
                <a:pathLst>
                  <a:path w="2233" h="827">
                    <a:moveTo>
                      <a:pt x="5" y="26"/>
                    </a:moveTo>
                    <a:lnTo>
                      <a:pt x="6" y="36"/>
                    </a:lnTo>
                    <a:lnTo>
                      <a:pt x="11" y="62"/>
                    </a:lnTo>
                    <a:lnTo>
                      <a:pt x="20" y="102"/>
                    </a:lnTo>
                    <a:lnTo>
                      <a:pt x="36" y="153"/>
                    </a:lnTo>
                    <a:lnTo>
                      <a:pt x="44" y="183"/>
                    </a:lnTo>
                    <a:lnTo>
                      <a:pt x="55" y="214"/>
                    </a:lnTo>
                    <a:lnTo>
                      <a:pt x="67" y="247"/>
                    </a:lnTo>
                    <a:lnTo>
                      <a:pt x="82" y="281"/>
                    </a:lnTo>
                    <a:lnTo>
                      <a:pt x="98" y="317"/>
                    </a:lnTo>
                    <a:lnTo>
                      <a:pt x="116" y="353"/>
                    </a:lnTo>
                    <a:lnTo>
                      <a:pt x="135" y="389"/>
                    </a:lnTo>
                    <a:lnTo>
                      <a:pt x="157" y="427"/>
                    </a:lnTo>
                    <a:lnTo>
                      <a:pt x="181" y="464"/>
                    </a:lnTo>
                    <a:lnTo>
                      <a:pt x="208" y="500"/>
                    </a:lnTo>
                    <a:lnTo>
                      <a:pt x="236" y="538"/>
                    </a:lnTo>
                    <a:lnTo>
                      <a:pt x="267" y="573"/>
                    </a:lnTo>
                    <a:lnTo>
                      <a:pt x="301" y="607"/>
                    </a:lnTo>
                    <a:lnTo>
                      <a:pt x="337" y="640"/>
                    </a:lnTo>
                    <a:lnTo>
                      <a:pt x="377" y="670"/>
                    </a:lnTo>
                    <a:lnTo>
                      <a:pt x="418" y="700"/>
                    </a:lnTo>
                    <a:lnTo>
                      <a:pt x="463" y="726"/>
                    </a:lnTo>
                    <a:lnTo>
                      <a:pt x="510" y="752"/>
                    </a:lnTo>
                    <a:lnTo>
                      <a:pt x="561" y="772"/>
                    </a:lnTo>
                    <a:lnTo>
                      <a:pt x="616" y="791"/>
                    </a:lnTo>
                    <a:lnTo>
                      <a:pt x="673" y="805"/>
                    </a:lnTo>
                    <a:lnTo>
                      <a:pt x="733" y="817"/>
                    </a:lnTo>
                    <a:lnTo>
                      <a:pt x="798" y="824"/>
                    </a:lnTo>
                    <a:lnTo>
                      <a:pt x="865" y="827"/>
                    </a:lnTo>
                    <a:lnTo>
                      <a:pt x="921" y="827"/>
                    </a:lnTo>
                    <a:lnTo>
                      <a:pt x="975" y="827"/>
                    </a:lnTo>
                    <a:lnTo>
                      <a:pt x="1029" y="826"/>
                    </a:lnTo>
                    <a:lnTo>
                      <a:pt x="1081" y="824"/>
                    </a:lnTo>
                    <a:lnTo>
                      <a:pt x="1131" y="822"/>
                    </a:lnTo>
                    <a:lnTo>
                      <a:pt x="1182" y="818"/>
                    </a:lnTo>
                    <a:lnTo>
                      <a:pt x="1230" y="815"/>
                    </a:lnTo>
                    <a:lnTo>
                      <a:pt x="1277" y="811"/>
                    </a:lnTo>
                    <a:lnTo>
                      <a:pt x="1323" y="806"/>
                    </a:lnTo>
                    <a:lnTo>
                      <a:pt x="1368" y="801"/>
                    </a:lnTo>
                    <a:lnTo>
                      <a:pt x="1412" y="794"/>
                    </a:lnTo>
                    <a:lnTo>
                      <a:pt x="1455" y="788"/>
                    </a:lnTo>
                    <a:lnTo>
                      <a:pt x="1496" y="780"/>
                    </a:lnTo>
                    <a:lnTo>
                      <a:pt x="1537" y="772"/>
                    </a:lnTo>
                    <a:lnTo>
                      <a:pt x="1575" y="764"/>
                    </a:lnTo>
                    <a:lnTo>
                      <a:pt x="1614" y="754"/>
                    </a:lnTo>
                    <a:lnTo>
                      <a:pt x="1650" y="744"/>
                    </a:lnTo>
                    <a:lnTo>
                      <a:pt x="1686" y="734"/>
                    </a:lnTo>
                    <a:lnTo>
                      <a:pt x="1720" y="722"/>
                    </a:lnTo>
                    <a:lnTo>
                      <a:pt x="1754" y="710"/>
                    </a:lnTo>
                    <a:lnTo>
                      <a:pt x="1786" y="698"/>
                    </a:lnTo>
                    <a:lnTo>
                      <a:pt x="1817" y="685"/>
                    </a:lnTo>
                    <a:lnTo>
                      <a:pt x="1847" y="670"/>
                    </a:lnTo>
                    <a:lnTo>
                      <a:pt x="1876" y="656"/>
                    </a:lnTo>
                    <a:lnTo>
                      <a:pt x="1903" y="641"/>
                    </a:lnTo>
                    <a:lnTo>
                      <a:pt x="1931" y="624"/>
                    </a:lnTo>
                    <a:lnTo>
                      <a:pt x="1956" y="608"/>
                    </a:lnTo>
                    <a:lnTo>
                      <a:pt x="1980" y="591"/>
                    </a:lnTo>
                    <a:lnTo>
                      <a:pt x="2004" y="573"/>
                    </a:lnTo>
                    <a:lnTo>
                      <a:pt x="2026" y="554"/>
                    </a:lnTo>
                    <a:lnTo>
                      <a:pt x="2047" y="535"/>
                    </a:lnTo>
                    <a:lnTo>
                      <a:pt x="2067" y="516"/>
                    </a:lnTo>
                    <a:lnTo>
                      <a:pt x="2089" y="491"/>
                    </a:lnTo>
                    <a:lnTo>
                      <a:pt x="2108" y="467"/>
                    </a:lnTo>
                    <a:lnTo>
                      <a:pt x="2127" y="442"/>
                    </a:lnTo>
                    <a:lnTo>
                      <a:pt x="2145" y="416"/>
                    </a:lnTo>
                    <a:lnTo>
                      <a:pt x="2160" y="389"/>
                    </a:lnTo>
                    <a:lnTo>
                      <a:pt x="2174" y="361"/>
                    </a:lnTo>
                    <a:lnTo>
                      <a:pt x="2186" y="332"/>
                    </a:lnTo>
                    <a:lnTo>
                      <a:pt x="2197" y="303"/>
                    </a:lnTo>
                    <a:lnTo>
                      <a:pt x="2207" y="272"/>
                    </a:lnTo>
                    <a:lnTo>
                      <a:pt x="2215" y="241"/>
                    </a:lnTo>
                    <a:lnTo>
                      <a:pt x="2221" y="209"/>
                    </a:lnTo>
                    <a:lnTo>
                      <a:pt x="2227" y="175"/>
                    </a:lnTo>
                    <a:lnTo>
                      <a:pt x="2230" y="142"/>
                    </a:lnTo>
                    <a:lnTo>
                      <a:pt x="2232" y="107"/>
                    </a:lnTo>
                    <a:lnTo>
                      <a:pt x="2233" y="72"/>
                    </a:lnTo>
                    <a:lnTo>
                      <a:pt x="2232" y="36"/>
                    </a:lnTo>
                    <a:lnTo>
                      <a:pt x="2231" y="14"/>
                    </a:lnTo>
                    <a:lnTo>
                      <a:pt x="0" y="0"/>
                    </a:lnTo>
                    <a:lnTo>
                      <a:pt x="5" y="26"/>
                    </a:lnTo>
                    <a:close/>
                    <a:moveTo>
                      <a:pt x="866" y="780"/>
                    </a:moveTo>
                    <a:lnTo>
                      <a:pt x="808" y="778"/>
                    </a:lnTo>
                    <a:lnTo>
                      <a:pt x="752" y="772"/>
                    </a:lnTo>
                    <a:lnTo>
                      <a:pt x="699" y="764"/>
                    </a:lnTo>
                    <a:lnTo>
                      <a:pt x="649" y="753"/>
                    </a:lnTo>
                    <a:lnTo>
                      <a:pt x="601" y="738"/>
                    </a:lnTo>
                    <a:lnTo>
                      <a:pt x="557" y="722"/>
                    </a:lnTo>
                    <a:lnTo>
                      <a:pt x="514" y="703"/>
                    </a:lnTo>
                    <a:lnTo>
                      <a:pt x="474" y="681"/>
                    </a:lnTo>
                    <a:lnTo>
                      <a:pt x="436" y="658"/>
                    </a:lnTo>
                    <a:lnTo>
                      <a:pt x="401" y="634"/>
                    </a:lnTo>
                    <a:lnTo>
                      <a:pt x="368" y="608"/>
                    </a:lnTo>
                    <a:lnTo>
                      <a:pt x="336" y="580"/>
                    </a:lnTo>
                    <a:lnTo>
                      <a:pt x="308" y="552"/>
                    </a:lnTo>
                    <a:lnTo>
                      <a:pt x="280" y="522"/>
                    </a:lnTo>
                    <a:lnTo>
                      <a:pt x="255" y="491"/>
                    </a:lnTo>
                    <a:lnTo>
                      <a:pt x="231" y="461"/>
                    </a:lnTo>
                    <a:lnTo>
                      <a:pt x="210" y="430"/>
                    </a:lnTo>
                    <a:lnTo>
                      <a:pt x="190" y="398"/>
                    </a:lnTo>
                    <a:lnTo>
                      <a:pt x="172" y="366"/>
                    </a:lnTo>
                    <a:lnTo>
                      <a:pt x="155" y="336"/>
                    </a:lnTo>
                    <a:lnTo>
                      <a:pt x="140" y="305"/>
                    </a:lnTo>
                    <a:lnTo>
                      <a:pt x="127" y="274"/>
                    </a:lnTo>
                    <a:lnTo>
                      <a:pt x="113" y="245"/>
                    </a:lnTo>
                    <a:lnTo>
                      <a:pt x="102" y="216"/>
                    </a:lnTo>
                    <a:lnTo>
                      <a:pt x="94" y="189"/>
                    </a:lnTo>
                    <a:lnTo>
                      <a:pt x="85" y="163"/>
                    </a:lnTo>
                    <a:lnTo>
                      <a:pt x="77" y="138"/>
                    </a:lnTo>
                    <a:lnTo>
                      <a:pt x="71" y="116"/>
                    </a:lnTo>
                    <a:lnTo>
                      <a:pt x="61" y="77"/>
                    </a:lnTo>
                    <a:lnTo>
                      <a:pt x="55" y="46"/>
                    </a:lnTo>
                    <a:lnTo>
                      <a:pt x="87" y="47"/>
                    </a:lnTo>
                    <a:lnTo>
                      <a:pt x="161" y="47"/>
                    </a:lnTo>
                    <a:lnTo>
                      <a:pt x="268" y="48"/>
                    </a:lnTo>
                    <a:lnTo>
                      <a:pt x="404" y="48"/>
                    </a:lnTo>
                    <a:lnTo>
                      <a:pt x="564" y="49"/>
                    </a:lnTo>
                    <a:lnTo>
                      <a:pt x="742" y="51"/>
                    </a:lnTo>
                    <a:lnTo>
                      <a:pt x="930" y="52"/>
                    </a:lnTo>
                    <a:lnTo>
                      <a:pt x="1125" y="54"/>
                    </a:lnTo>
                    <a:lnTo>
                      <a:pt x="1319" y="55"/>
                    </a:lnTo>
                    <a:lnTo>
                      <a:pt x="1507" y="56"/>
                    </a:lnTo>
                    <a:lnTo>
                      <a:pt x="1684" y="57"/>
                    </a:lnTo>
                    <a:lnTo>
                      <a:pt x="1843" y="58"/>
                    </a:lnTo>
                    <a:lnTo>
                      <a:pt x="1978" y="59"/>
                    </a:lnTo>
                    <a:lnTo>
                      <a:pt x="2084" y="60"/>
                    </a:lnTo>
                    <a:lnTo>
                      <a:pt x="2155" y="60"/>
                    </a:lnTo>
                    <a:lnTo>
                      <a:pt x="2186" y="60"/>
                    </a:lnTo>
                    <a:lnTo>
                      <a:pt x="2186" y="69"/>
                    </a:lnTo>
                    <a:lnTo>
                      <a:pt x="2186" y="77"/>
                    </a:lnTo>
                    <a:lnTo>
                      <a:pt x="2186" y="107"/>
                    </a:lnTo>
                    <a:lnTo>
                      <a:pt x="2184" y="137"/>
                    </a:lnTo>
                    <a:lnTo>
                      <a:pt x="2181" y="166"/>
                    </a:lnTo>
                    <a:lnTo>
                      <a:pt x="2177" y="194"/>
                    </a:lnTo>
                    <a:lnTo>
                      <a:pt x="2172" y="223"/>
                    </a:lnTo>
                    <a:lnTo>
                      <a:pt x="2165" y="250"/>
                    </a:lnTo>
                    <a:lnTo>
                      <a:pt x="2157" y="276"/>
                    </a:lnTo>
                    <a:lnTo>
                      <a:pt x="2148" y="302"/>
                    </a:lnTo>
                    <a:lnTo>
                      <a:pt x="2138" y="327"/>
                    </a:lnTo>
                    <a:lnTo>
                      <a:pt x="2127" y="351"/>
                    </a:lnTo>
                    <a:lnTo>
                      <a:pt x="2114" y="375"/>
                    </a:lnTo>
                    <a:lnTo>
                      <a:pt x="2101" y="398"/>
                    </a:lnTo>
                    <a:lnTo>
                      <a:pt x="2085" y="420"/>
                    </a:lnTo>
                    <a:lnTo>
                      <a:pt x="2069" y="442"/>
                    </a:lnTo>
                    <a:lnTo>
                      <a:pt x="2052" y="463"/>
                    </a:lnTo>
                    <a:lnTo>
                      <a:pt x="2034" y="483"/>
                    </a:lnTo>
                    <a:lnTo>
                      <a:pt x="2015" y="501"/>
                    </a:lnTo>
                    <a:lnTo>
                      <a:pt x="1994" y="520"/>
                    </a:lnTo>
                    <a:lnTo>
                      <a:pt x="1973" y="538"/>
                    </a:lnTo>
                    <a:lnTo>
                      <a:pt x="1950" y="554"/>
                    </a:lnTo>
                    <a:lnTo>
                      <a:pt x="1927" y="570"/>
                    </a:lnTo>
                    <a:lnTo>
                      <a:pt x="1903" y="587"/>
                    </a:lnTo>
                    <a:lnTo>
                      <a:pt x="1877" y="601"/>
                    </a:lnTo>
                    <a:lnTo>
                      <a:pt x="1850" y="615"/>
                    </a:lnTo>
                    <a:lnTo>
                      <a:pt x="1822" y="630"/>
                    </a:lnTo>
                    <a:lnTo>
                      <a:pt x="1792" y="643"/>
                    </a:lnTo>
                    <a:lnTo>
                      <a:pt x="1762" y="656"/>
                    </a:lnTo>
                    <a:lnTo>
                      <a:pt x="1731" y="668"/>
                    </a:lnTo>
                    <a:lnTo>
                      <a:pt x="1698" y="679"/>
                    </a:lnTo>
                    <a:lnTo>
                      <a:pt x="1664" y="690"/>
                    </a:lnTo>
                    <a:lnTo>
                      <a:pt x="1629" y="700"/>
                    </a:lnTo>
                    <a:lnTo>
                      <a:pt x="1594" y="710"/>
                    </a:lnTo>
                    <a:lnTo>
                      <a:pt x="1557" y="719"/>
                    </a:lnTo>
                    <a:lnTo>
                      <a:pt x="1518" y="727"/>
                    </a:lnTo>
                    <a:lnTo>
                      <a:pt x="1479" y="735"/>
                    </a:lnTo>
                    <a:lnTo>
                      <a:pt x="1438" y="743"/>
                    </a:lnTo>
                    <a:lnTo>
                      <a:pt x="1397" y="749"/>
                    </a:lnTo>
                    <a:lnTo>
                      <a:pt x="1354" y="755"/>
                    </a:lnTo>
                    <a:lnTo>
                      <a:pt x="1310" y="760"/>
                    </a:lnTo>
                    <a:lnTo>
                      <a:pt x="1265" y="765"/>
                    </a:lnTo>
                    <a:lnTo>
                      <a:pt x="1219" y="769"/>
                    </a:lnTo>
                    <a:lnTo>
                      <a:pt x="1172" y="772"/>
                    </a:lnTo>
                    <a:lnTo>
                      <a:pt x="1123" y="776"/>
                    </a:lnTo>
                    <a:lnTo>
                      <a:pt x="1074" y="778"/>
                    </a:lnTo>
                    <a:lnTo>
                      <a:pt x="1024" y="779"/>
                    </a:lnTo>
                    <a:lnTo>
                      <a:pt x="972" y="780"/>
                    </a:lnTo>
                    <a:lnTo>
                      <a:pt x="920" y="780"/>
                    </a:lnTo>
                    <a:lnTo>
                      <a:pt x="866" y="780"/>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9" name="Rectangle 497"/>
              <p:cNvSpPr>
                <a:spLocks noChangeArrowheads="1"/>
              </p:cNvSpPr>
              <p:nvPr/>
            </p:nvSpPr>
            <p:spPr bwMode="auto">
              <a:xfrm>
                <a:off x="4111" y="3611"/>
                <a:ext cx="352" cy="84"/>
              </a:xfrm>
              <a:prstGeom prst="rect">
                <a:avLst/>
              </a:prstGeom>
              <a:solidFill>
                <a:srgbClr val="F1DC82"/>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0" name="Freeform 498"/>
              <p:cNvSpPr>
                <a:spLocks noEditPoints="1"/>
              </p:cNvSpPr>
              <p:nvPr/>
            </p:nvSpPr>
            <p:spPr bwMode="auto">
              <a:xfrm>
                <a:off x="4108" y="3608"/>
                <a:ext cx="358" cy="89"/>
              </a:xfrm>
              <a:custGeom>
                <a:avLst/>
                <a:gdLst/>
                <a:ahLst/>
                <a:cxnLst>
                  <a:cxn ang="0">
                    <a:pos x="3198" y="0"/>
                  </a:cxn>
                  <a:cxn ang="0">
                    <a:pos x="0" y="0"/>
                  </a:cxn>
                  <a:cxn ang="0">
                    <a:pos x="0" y="805"/>
                  </a:cxn>
                  <a:cxn ang="0">
                    <a:pos x="3222" y="805"/>
                  </a:cxn>
                  <a:cxn ang="0">
                    <a:pos x="3222" y="0"/>
                  </a:cxn>
                  <a:cxn ang="0">
                    <a:pos x="3198" y="0"/>
                  </a:cxn>
                  <a:cxn ang="0">
                    <a:pos x="3175" y="46"/>
                  </a:cxn>
                  <a:cxn ang="0">
                    <a:pos x="3175" y="86"/>
                  </a:cxn>
                  <a:cxn ang="0">
                    <a:pos x="3175" y="169"/>
                  </a:cxn>
                  <a:cxn ang="0">
                    <a:pos x="3175" y="279"/>
                  </a:cxn>
                  <a:cxn ang="0">
                    <a:pos x="3175" y="403"/>
                  </a:cxn>
                  <a:cxn ang="0">
                    <a:pos x="3175" y="525"/>
                  </a:cxn>
                  <a:cxn ang="0">
                    <a:pos x="3175" y="635"/>
                  </a:cxn>
                  <a:cxn ang="0">
                    <a:pos x="3175" y="718"/>
                  </a:cxn>
                  <a:cxn ang="0">
                    <a:pos x="3175" y="759"/>
                  </a:cxn>
                  <a:cxn ang="0">
                    <a:pos x="3132" y="759"/>
                  </a:cxn>
                  <a:cxn ang="0">
                    <a:pos x="3029" y="759"/>
                  </a:cxn>
                  <a:cxn ang="0">
                    <a:pos x="2873" y="759"/>
                  </a:cxn>
                  <a:cxn ang="0">
                    <a:pos x="2672" y="759"/>
                  </a:cxn>
                  <a:cxn ang="0">
                    <a:pos x="2438" y="759"/>
                  </a:cxn>
                  <a:cxn ang="0">
                    <a:pos x="2177" y="759"/>
                  </a:cxn>
                  <a:cxn ang="0">
                    <a:pos x="1898" y="759"/>
                  </a:cxn>
                  <a:cxn ang="0">
                    <a:pos x="1611" y="759"/>
                  </a:cxn>
                  <a:cxn ang="0">
                    <a:pos x="1323" y="759"/>
                  </a:cxn>
                  <a:cxn ang="0">
                    <a:pos x="1045" y="759"/>
                  </a:cxn>
                  <a:cxn ang="0">
                    <a:pos x="784" y="759"/>
                  </a:cxn>
                  <a:cxn ang="0">
                    <a:pos x="549" y="759"/>
                  </a:cxn>
                  <a:cxn ang="0">
                    <a:pos x="348" y="759"/>
                  </a:cxn>
                  <a:cxn ang="0">
                    <a:pos x="193" y="759"/>
                  </a:cxn>
                  <a:cxn ang="0">
                    <a:pos x="90" y="759"/>
                  </a:cxn>
                  <a:cxn ang="0">
                    <a:pos x="47" y="759"/>
                  </a:cxn>
                  <a:cxn ang="0">
                    <a:pos x="47" y="718"/>
                  </a:cxn>
                  <a:cxn ang="0">
                    <a:pos x="47" y="635"/>
                  </a:cxn>
                  <a:cxn ang="0">
                    <a:pos x="47" y="525"/>
                  </a:cxn>
                  <a:cxn ang="0">
                    <a:pos x="47" y="403"/>
                  </a:cxn>
                  <a:cxn ang="0">
                    <a:pos x="47" y="279"/>
                  </a:cxn>
                  <a:cxn ang="0">
                    <a:pos x="47" y="169"/>
                  </a:cxn>
                  <a:cxn ang="0">
                    <a:pos x="47" y="86"/>
                  </a:cxn>
                  <a:cxn ang="0">
                    <a:pos x="47" y="46"/>
                  </a:cxn>
                  <a:cxn ang="0">
                    <a:pos x="90" y="46"/>
                  </a:cxn>
                  <a:cxn ang="0">
                    <a:pos x="193" y="46"/>
                  </a:cxn>
                  <a:cxn ang="0">
                    <a:pos x="348" y="46"/>
                  </a:cxn>
                  <a:cxn ang="0">
                    <a:pos x="549" y="46"/>
                  </a:cxn>
                  <a:cxn ang="0">
                    <a:pos x="784" y="46"/>
                  </a:cxn>
                  <a:cxn ang="0">
                    <a:pos x="1045" y="46"/>
                  </a:cxn>
                  <a:cxn ang="0">
                    <a:pos x="1323" y="46"/>
                  </a:cxn>
                  <a:cxn ang="0">
                    <a:pos x="1611" y="46"/>
                  </a:cxn>
                  <a:cxn ang="0">
                    <a:pos x="1898" y="46"/>
                  </a:cxn>
                  <a:cxn ang="0">
                    <a:pos x="2177" y="46"/>
                  </a:cxn>
                  <a:cxn ang="0">
                    <a:pos x="2438" y="46"/>
                  </a:cxn>
                  <a:cxn ang="0">
                    <a:pos x="2672" y="46"/>
                  </a:cxn>
                  <a:cxn ang="0">
                    <a:pos x="2873" y="46"/>
                  </a:cxn>
                  <a:cxn ang="0">
                    <a:pos x="3029" y="46"/>
                  </a:cxn>
                  <a:cxn ang="0">
                    <a:pos x="3132" y="46"/>
                  </a:cxn>
                  <a:cxn ang="0">
                    <a:pos x="3175" y="46"/>
                  </a:cxn>
                </a:cxnLst>
                <a:rect l="0" t="0" r="r" b="b"/>
                <a:pathLst>
                  <a:path w="3222" h="805">
                    <a:moveTo>
                      <a:pt x="3198" y="0"/>
                    </a:moveTo>
                    <a:lnTo>
                      <a:pt x="0" y="0"/>
                    </a:lnTo>
                    <a:lnTo>
                      <a:pt x="0" y="805"/>
                    </a:lnTo>
                    <a:lnTo>
                      <a:pt x="3222" y="805"/>
                    </a:lnTo>
                    <a:lnTo>
                      <a:pt x="3222" y="0"/>
                    </a:lnTo>
                    <a:lnTo>
                      <a:pt x="3198" y="0"/>
                    </a:lnTo>
                    <a:close/>
                    <a:moveTo>
                      <a:pt x="3175" y="46"/>
                    </a:moveTo>
                    <a:lnTo>
                      <a:pt x="3175" y="86"/>
                    </a:lnTo>
                    <a:lnTo>
                      <a:pt x="3175" y="169"/>
                    </a:lnTo>
                    <a:lnTo>
                      <a:pt x="3175" y="279"/>
                    </a:lnTo>
                    <a:lnTo>
                      <a:pt x="3175" y="403"/>
                    </a:lnTo>
                    <a:lnTo>
                      <a:pt x="3175" y="525"/>
                    </a:lnTo>
                    <a:lnTo>
                      <a:pt x="3175" y="635"/>
                    </a:lnTo>
                    <a:lnTo>
                      <a:pt x="3175" y="718"/>
                    </a:lnTo>
                    <a:lnTo>
                      <a:pt x="3175" y="759"/>
                    </a:lnTo>
                    <a:lnTo>
                      <a:pt x="3132" y="759"/>
                    </a:lnTo>
                    <a:lnTo>
                      <a:pt x="3029" y="759"/>
                    </a:lnTo>
                    <a:lnTo>
                      <a:pt x="2873" y="759"/>
                    </a:lnTo>
                    <a:lnTo>
                      <a:pt x="2672" y="759"/>
                    </a:lnTo>
                    <a:lnTo>
                      <a:pt x="2438" y="759"/>
                    </a:lnTo>
                    <a:lnTo>
                      <a:pt x="2177" y="759"/>
                    </a:lnTo>
                    <a:lnTo>
                      <a:pt x="1898" y="759"/>
                    </a:lnTo>
                    <a:lnTo>
                      <a:pt x="1611" y="759"/>
                    </a:lnTo>
                    <a:lnTo>
                      <a:pt x="1323" y="759"/>
                    </a:lnTo>
                    <a:lnTo>
                      <a:pt x="1045" y="759"/>
                    </a:lnTo>
                    <a:lnTo>
                      <a:pt x="784" y="759"/>
                    </a:lnTo>
                    <a:lnTo>
                      <a:pt x="549" y="759"/>
                    </a:lnTo>
                    <a:lnTo>
                      <a:pt x="348" y="759"/>
                    </a:lnTo>
                    <a:lnTo>
                      <a:pt x="193" y="759"/>
                    </a:lnTo>
                    <a:lnTo>
                      <a:pt x="90" y="759"/>
                    </a:lnTo>
                    <a:lnTo>
                      <a:pt x="47" y="759"/>
                    </a:lnTo>
                    <a:lnTo>
                      <a:pt x="47" y="718"/>
                    </a:lnTo>
                    <a:lnTo>
                      <a:pt x="47" y="635"/>
                    </a:lnTo>
                    <a:lnTo>
                      <a:pt x="47" y="525"/>
                    </a:lnTo>
                    <a:lnTo>
                      <a:pt x="47" y="403"/>
                    </a:lnTo>
                    <a:lnTo>
                      <a:pt x="47" y="279"/>
                    </a:lnTo>
                    <a:lnTo>
                      <a:pt x="47" y="169"/>
                    </a:lnTo>
                    <a:lnTo>
                      <a:pt x="47" y="86"/>
                    </a:lnTo>
                    <a:lnTo>
                      <a:pt x="47" y="46"/>
                    </a:lnTo>
                    <a:lnTo>
                      <a:pt x="90" y="46"/>
                    </a:lnTo>
                    <a:lnTo>
                      <a:pt x="193" y="46"/>
                    </a:lnTo>
                    <a:lnTo>
                      <a:pt x="348" y="46"/>
                    </a:lnTo>
                    <a:lnTo>
                      <a:pt x="549" y="46"/>
                    </a:lnTo>
                    <a:lnTo>
                      <a:pt x="784" y="46"/>
                    </a:lnTo>
                    <a:lnTo>
                      <a:pt x="1045" y="46"/>
                    </a:lnTo>
                    <a:lnTo>
                      <a:pt x="1323" y="46"/>
                    </a:lnTo>
                    <a:lnTo>
                      <a:pt x="1611" y="46"/>
                    </a:lnTo>
                    <a:lnTo>
                      <a:pt x="1898" y="46"/>
                    </a:lnTo>
                    <a:lnTo>
                      <a:pt x="2177" y="46"/>
                    </a:lnTo>
                    <a:lnTo>
                      <a:pt x="2438" y="46"/>
                    </a:lnTo>
                    <a:lnTo>
                      <a:pt x="2672" y="46"/>
                    </a:lnTo>
                    <a:lnTo>
                      <a:pt x="2873" y="46"/>
                    </a:lnTo>
                    <a:lnTo>
                      <a:pt x="3029" y="46"/>
                    </a:lnTo>
                    <a:lnTo>
                      <a:pt x="3132" y="46"/>
                    </a:lnTo>
                    <a:lnTo>
                      <a:pt x="3175"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1" name="Freeform 499"/>
              <p:cNvSpPr>
                <a:spLocks/>
              </p:cNvSpPr>
              <p:nvPr/>
            </p:nvSpPr>
            <p:spPr bwMode="auto">
              <a:xfrm>
                <a:off x="4210" y="3724"/>
                <a:ext cx="23" cy="180"/>
              </a:xfrm>
              <a:custGeom>
                <a:avLst/>
                <a:gdLst/>
                <a:ahLst/>
                <a:cxnLst>
                  <a:cxn ang="0">
                    <a:pos x="201" y="1501"/>
                  </a:cxn>
                  <a:cxn ang="0">
                    <a:pos x="197" y="1525"/>
                  </a:cxn>
                  <a:cxn ang="0">
                    <a:pos x="190" y="1548"/>
                  </a:cxn>
                  <a:cxn ang="0">
                    <a:pos x="179" y="1569"/>
                  </a:cxn>
                  <a:cxn ang="0">
                    <a:pos x="165" y="1587"/>
                  </a:cxn>
                  <a:cxn ang="0">
                    <a:pos x="149" y="1600"/>
                  </a:cxn>
                  <a:cxn ang="0">
                    <a:pos x="130" y="1610"/>
                  </a:cxn>
                  <a:cxn ang="0">
                    <a:pos x="111" y="1615"/>
                  </a:cxn>
                  <a:cxn ang="0">
                    <a:pos x="91" y="1615"/>
                  </a:cxn>
                  <a:cxn ang="0">
                    <a:pos x="71" y="1610"/>
                  </a:cxn>
                  <a:cxn ang="0">
                    <a:pos x="52" y="1600"/>
                  </a:cxn>
                  <a:cxn ang="0">
                    <a:pos x="37" y="1587"/>
                  </a:cxn>
                  <a:cxn ang="0">
                    <a:pos x="23" y="1569"/>
                  </a:cxn>
                  <a:cxn ang="0">
                    <a:pos x="12" y="1548"/>
                  </a:cxn>
                  <a:cxn ang="0">
                    <a:pos x="4" y="1525"/>
                  </a:cxn>
                  <a:cxn ang="0">
                    <a:pos x="1" y="1501"/>
                  </a:cxn>
                  <a:cxn ang="0">
                    <a:pos x="0" y="127"/>
                  </a:cxn>
                  <a:cxn ang="0">
                    <a:pos x="2" y="102"/>
                  </a:cxn>
                  <a:cxn ang="0">
                    <a:pos x="9" y="78"/>
                  </a:cxn>
                  <a:cxn ang="0">
                    <a:pos x="17" y="56"/>
                  </a:cxn>
                  <a:cxn ang="0">
                    <a:pos x="29" y="37"/>
                  </a:cxn>
                  <a:cxn ang="0">
                    <a:pos x="45" y="22"/>
                  </a:cxn>
                  <a:cxn ang="0">
                    <a:pos x="61" y="10"/>
                  </a:cxn>
                  <a:cxn ang="0">
                    <a:pos x="81" y="2"/>
                  </a:cxn>
                  <a:cxn ang="0">
                    <a:pos x="101" y="0"/>
                  </a:cxn>
                  <a:cxn ang="0">
                    <a:pos x="122" y="2"/>
                  </a:cxn>
                  <a:cxn ang="0">
                    <a:pos x="140" y="10"/>
                  </a:cxn>
                  <a:cxn ang="0">
                    <a:pos x="157" y="22"/>
                  </a:cxn>
                  <a:cxn ang="0">
                    <a:pos x="172" y="37"/>
                  </a:cxn>
                  <a:cxn ang="0">
                    <a:pos x="184" y="56"/>
                  </a:cxn>
                  <a:cxn ang="0">
                    <a:pos x="194" y="78"/>
                  </a:cxn>
                  <a:cxn ang="0">
                    <a:pos x="199" y="102"/>
                  </a:cxn>
                  <a:cxn ang="0">
                    <a:pos x="202" y="127"/>
                  </a:cxn>
                </a:cxnLst>
                <a:rect l="0" t="0" r="r" b="b"/>
                <a:pathLst>
                  <a:path w="202" h="1615">
                    <a:moveTo>
                      <a:pt x="202" y="1488"/>
                    </a:moveTo>
                    <a:lnTo>
                      <a:pt x="201" y="1501"/>
                    </a:lnTo>
                    <a:lnTo>
                      <a:pt x="199" y="1513"/>
                    </a:lnTo>
                    <a:lnTo>
                      <a:pt x="197" y="1525"/>
                    </a:lnTo>
                    <a:lnTo>
                      <a:pt x="194" y="1537"/>
                    </a:lnTo>
                    <a:lnTo>
                      <a:pt x="190" y="1548"/>
                    </a:lnTo>
                    <a:lnTo>
                      <a:pt x="184" y="1559"/>
                    </a:lnTo>
                    <a:lnTo>
                      <a:pt x="179" y="1569"/>
                    </a:lnTo>
                    <a:lnTo>
                      <a:pt x="172" y="1578"/>
                    </a:lnTo>
                    <a:lnTo>
                      <a:pt x="165" y="1587"/>
                    </a:lnTo>
                    <a:lnTo>
                      <a:pt x="157" y="1593"/>
                    </a:lnTo>
                    <a:lnTo>
                      <a:pt x="149" y="1600"/>
                    </a:lnTo>
                    <a:lnTo>
                      <a:pt x="140" y="1605"/>
                    </a:lnTo>
                    <a:lnTo>
                      <a:pt x="130" y="1610"/>
                    </a:lnTo>
                    <a:lnTo>
                      <a:pt x="122" y="1613"/>
                    </a:lnTo>
                    <a:lnTo>
                      <a:pt x="111" y="1615"/>
                    </a:lnTo>
                    <a:lnTo>
                      <a:pt x="101" y="1615"/>
                    </a:lnTo>
                    <a:lnTo>
                      <a:pt x="91" y="1615"/>
                    </a:lnTo>
                    <a:lnTo>
                      <a:pt x="81" y="1613"/>
                    </a:lnTo>
                    <a:lnTo>
                      <a:pt x="71" y="1610"/>
                    </a:lnTo>
                    <a:lnTo>
                      <a:pt x="61" y="1605"/>
                    </a:lnTo>
                    <a:lnTo>
                      <a:pt x="52" y="1600"/>
                    </a:lnTo>
                    <a:lnTo>
                      <a:pt x="45" y="1593"/>
                    </a:lnTo>
                    <a:lnTo>
                      <a:pt x="37" y="1587"/>
                    </a:lnTo>
                    <a:lnTo>
                      <a:pt x="29" y="1578"/>
                    </a:lnTo>
                    <a:lnTo>
                      <a:pt x="23" y="1569"/>
                    </a:lnTo>
                    <a:lnTo>
                      <a:pt x="17" y="1559"/>
                    </a:lnTo>
                    <a:lnTo>
                      <a:pt x="12" y="1548"/>
                    </a:lnTo>
                    <a:lnTo>
                      <a:pt x="9" y="1537"/>
                    </a:lnTo>
                    <a:lnTo>
                      <a:pt x="4" y="1525"/>
                    </a:lnTo>
                    <a:lnTo>
                      <a:pt x="2" y="1513"/>
                    </a:lnTo>
                    <a:lnTo>
                      <a:pt x="1" y="1501"/>
                    </a:lnTo>
                    <a:lnTo>
                      <a:pt x="0" y="1488"/>
                    </a:lnTo>
                    <a:lnTo>
                      <a:pt x="0" y="127"/>
                    </a:lnTo>
                    <a:lnTo>
                      <a:pt x="1" y="115"/>
                    </a:lnTo>
                    <a:lnTo>
                      <a:pt x="2" y="102"/>
                    </a:lnTo>
                    <a:lnTo>
                      <a:pt x="4" y="90"/>
                    </a:lnTo>
                    <a:lnTo>
                      <a:pt x="9" y="78"/>
                    </a:lnTo>
                    <a:lnTo>
                      <a:pt x="12" y="67"/>
                    </a:lnTo>
                    <a:lnTo>
                      <a:pt x="17" y="56"/>
                    </a:lnTo>
                    <a:lnTo>
                      <a:pt x="23" y="46"/>
                    </a:lnTo>
                    <a:lnTo>
                      <a:pt x="29" y="37"/>
                    </a:lnTo>
                    <a:lnTo>
                      <a:pt x="37" y="29"/>
                    </a:lnTo>
                    <a:lnTo>
                      <a:pt x="45" y="22"/>
                    </a:lnTo>
                    <a:lnTo>
                      <a:pt x="52" y="15"/>
                    </a:lnTo>
                    <a:lnTo>
                      <a:pt x="61" y="10"/>
                    </a:lnTo>
                    <a:lnTo>
                      <a:pt x="71" y="5"/>
                    </a:lnTo>
                    <a:lnTo>
                      <a:pt x="81" y="2"/>
                    </a:lnTo>
                    <a:lnTo>
                      <a:pt x="91" y="1"/>
                    </a:lnTo>
                    <a:lnTo>
                      <a:pt x="101" y="0"/>
                    </a:lnTo>
                    <a:lnTo>
                      <a:pt x="111" y="1"/>
                    </a:lnTo>
                    <a:lnTo>
                      <a:pt x="122" y="2"/>
                    </a:lnTo>
                    <a:lnTo>
                      <a:pt x="130" y="5"/>
                    </a:lnTo>
                    <a:lnTo>
                      <a:pt x="140" y="10"/>
                    </a:lnTo>
                    <a:lnTo>
                      <a:pt x="149" y="15"/>
                    </a:lnTo>
                    <a:lnTo>
                      <a:pt x="157" y="22"/>
                    </a:lnTo>
                    <a:lnTo>
                      <a:pt x="165" y="29"/>
                    </a:lnTo>
                    <a:lnTo>
                      <a:pt x="172" y="37"/>
                    </a:lnTo>
                    <a:lnTo>
                      <a:pt x="179" y="46"/>
                    </a:lnTo>
                    <a:lnTo>
                      <a:pt x="184" y="56"/>
                    </a:lnTo>
                    <a:lnTo>
                      <a:pt x="190" y="67"/>
                    </a:lnTo>
                    <a:lnTo>
                      <a:pt x="194" y="78"/>
                    </a:lnTo>
                    <a:lnTo>
                      <a:pt x="197" y="90"/>
                    </a:lnTo>
                    <a:lnTo>
                      <a:pt x="199" y="102"/>
                    </a:lnTo>
                    <a:lnTo>
                      <a:pt x="201" y="115"/>
                    </a:lnTo>
                    <a:lnTo>
                      <a:pt x="202" y="127"/>
                    </a:lnTo>
                    <a:lnTo>
                      <a:pt x="202" y="1488"/>
                    </a:lnTo>
                    <a:close/>
                  </a:path>
                </a:pathLst>
              </a:custGeom>
              <a:solidFill>
                <a:srgbClr val="BE74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2" name="Freeform 500"/>
              <p:cNvSpPr>
                <a:spLocks noEditPoints="1"/>
              </p:cNvSpPr>
              <p:nvPr/>
            </p:nvSpPr>
            <p:spPr bwMode="auto">
              <a:xfrm>
                <a:off x="4208" y="3722"/>
                <a:ext cx="27" cy="184"/>
              </a:xfrm>
              <a:custGeom>
                <a:avLst/>
                <a:gdLst/>
                <a:ahLst/>
                <a:cxnLst>
                  <a:cxn ang="0">
                    <a:pos x="1" y="1525"/>
                  </a:cxn>
                  <a:cxn ang="0">
                    <a:pos x="9" y="1567"/>
                  </a:cxn>
                  <a:cxn ang="0">
                    <a:pos x="26" y="1604"/>
                  </a:cxn>
                  <a:cxn ang="0">
                    <a:pos x="54" y="1635"/>
                  </a:cxn>
                  <a:cxn ang="0">
                    <a:pos x="86" y="1655"/>
                  </a:cxn>
                  <a:cxn ang="0">
                    <a:pos x="124" y="1661"/>
                  </a:cxn>
                  <a:cxn ang="0">
                    <a:pos x="161" y="1655"/>
                  </a:cxn>
                  <a:cxn ang="0">
                    <a:pos x="194" y="1635"/>
                  </a:cxn>
                  <a:cxn ang="0">
                    <a:pos x="221" y="1604"/>
                  </a:cxn>
                  <a:cxn ang="0">
                    <a:pos x="239" y="1567"/>
                  </a:cxn>
                  <a:cxn ang="0">
                    <a:pos x="248" y="1525"/>
                  </a:cxn>
                  <a:cxn ang="0">
                    <a:pos x="248" y="135"/>
                  </a:cxn>
                  <a:cxn ang="0">
                    <a:pos x="238" y="92"/>
                  </a:cxn>
                  <a:cxn ang="0">
                    <a:pos x="219" y="54"/>
                  </a:cxn>
                  <a:cxn ang="0">
                    <a:pos x="193" y="25"/>
                  </a:cxn>
                  <a:cxn ang="0">
                    <a:pos x="161" y="6"/>
                  </a:cxn>
                  <a:cxn ang="0">
                    <a:pos x="124" y="0"/>
                  </a:cxn>
                  <a:cxn ang="0">
                    <a:pos x="88" y="6"/>
                  </a:cxn>
                  <a:cxn ang="0">
                    <a:pos x="55" y="25"/>
                  </a:cxn>
                  <a:cxn ang="0">
                    <a:pos x="28" y="54"/>
                  </a:cxn>
                  <a:cxn ang="0">
                    <a:pos x="10" y="92"/>
                  </a:cxn>
                  <a:cxn ang="0">
                    <a:pos x="1" y="135"/>
                  </a:cxn>
                  <a:cxn ang="0">
                    <a:pos x="66" y="1579"/>
                  </a:cxn>
                  <a:cxn ang="0">
                    <a:pos x="52" y="1551"/>
                  </a:cxn>
                  <a:cxn ang="0">
                    <a:pos x="47" y="1522"/>
                  </a:cxn>
                  <a:cxn ang="0">
                    <a:pos x="47" y="140"/>
                  </a:cxn>
                  <a:cxn ang="0">
                    <a:pos x="52" y="109"/>
                  </a:cxn>
                  <a:cxn ang="0">
                    <a:pos x="65" y="84"/>
                  </a:cxn>
                  <a:cxn ang="0">
                    <a:pos x="81" y="63"/>
                  </a:cxn>
                  <a:cxn ang="0">
                    <a:pos x="101" y="50"/>
                  </a:cxn>
                  <a:cxn ang="0">
                    <a:pos x="124" y="46"/>
                  </a:cxn>
                  <a:cxn ang="0">
                    <a:pos x="147" y="50"/>
                  </a:cxn>
                  <a:cxn ang="0">
                    <a:pos x="168" y="63"/>
                  </a:cxn>
                  <a:cxn ang="0">
                    <a:pos x="184" y="84"/>
                  </a:cxn>
                  <a:cxn ang="0">
                    <a:pos x="195" y="109"/>
                  </a:cxn>
                  <a:cxn ang="0">
                    <a:pos x="201" y="140"/>
                  </a:cxn>
                  <a:cxn ang="0">
                    <a:pos x="201" y="1522"/>
                  </a:cxn>
                  <a:cxn ang="0">
                    <a:pos x="195" y="1551"/>
                  </a:cxn>
                  <a:cxn ang="0">
                    <a:pos x="182" y="1579"/>
                  </a:cxn>
                  <a:cxn ang="0">
                    <a:pos x="165" y="1599"/>
                  </a:cxn>
                  <a:cxn ang="0">
                    <a:pos x="146" y="1611"/>
                  </a:cxn>
                  <a:cxn ang="0">
                    <a:pos x="124" y="1615"/>
                  </a:cxn>
                  <a:cxn ang="0">
                    <a:pos x="102" y="1611"/>
                  </a:cxn>
                  <a:cxn ang="0">
                    <a:pos x="82" y="1599"/>
                  </a:cxn>
                </a:cxnLst>
                <a:rect l="0" t="0" r="r" b="b"/>
                <a:pathLst>
                  <a:path w="248" h="1661">
                    <a:moveTo>
                      <a:pt x="0" y="150"/>
                    </a:moveTo>
                    <a:lnTo>
                      <a:pt x="0" y="1511"/>
                    </a:lnTo>
                    <a:lnTo>
                      <a:pt x="1" y="1525"/>
                    </a:lnTo>
                    <a:lnTo>
                      <a:pt x="2" y="1539"/>
                    </a:lnTo>
                    <a:lnTo>
                      <a:pt x="5" y="1554"/>
                    </a:lnTo>
                    <a:lnTo>
                      <a:pt x="9" y="1567"/>
                    </a:lnTo>
                    <a:lnTo>
                      <a:pt x="14" y="1580"/>
                    </a:lnTo>
                    <a:lnTo>
                      <a:pt x="20" y="1593"/>
                    </a:lnTo>
                    <a:lnTo>
                      <a:pt x="26" y="1604"/>
                    </a:lnTo>
                    <a:lnTo>
                      <a:pt x="35" y="1615"/>
                    </a:lnTo>
                    <a:lnTo>
                      <a:pt x="44" y="1626"/>
                    </a:lnTo>
                    <a:lnTo>
                      <a:pt x="54" y="1635"/>
                    </a:lnTo>
                    <a:lnTo>
                      <a:pt x="65" y="1644"/>
                    </a:lnTo>
                    <a:lnTo>
                      <a:pt x="75" y="1650"/>
                    </a:lnTo>
                    <a:lnTo>
                      <a:pt x="86" y="1655"/>
                    </a:lnTo>
                    <a:lnTo>
                      <a:pt x="99" y="1659"/>
                    </a:lnTo>
                    <a:lnTo>
                      <a:pt x="112" y="1661"/>
                    </a:lnTo>
                    <a:lnTo>
                      <a:pt x="124" y="1661"/>
                    </a:lnTo>
                    <a:lnTo>
                      <a:pt x="137" y="1661"/>
                    </a:lnTo>
                    <a:lnTo>
                      <a:pt x="149" y="1659"/>
                    </a:lnTo>
                    <a:lnTo>
                      <a:pt x="161" y="1655"/>
                    </a:lnTo>
                    <a:lnTo>
                      <a:pt x="173" y="1650"/>
                    </a:lnTo>
                    <a:lnTo>
                      <a:pt x="184" y="1644"/>
                    </a:lnTo>
                    <a:lnTo>
                      <a:pt x="194" y="1635"/>
                    </a:lnTo>
                    <a:lnTo>
                      <a:pt x="204" y="1626"/>
                    </a:lnTo>
                    <a:lnTo>
                      <a:pt x="214" y="1615"/>
                    </a:lnTo>
                    <a:lnTo>
                      <a:pt x="221" y="1604"/>
                    </a:lnTo>
                    <a:lnTo>
                      <a:pt x="228" y="1593"/>
                    </a:lnTo>
                    <a:lnTo>
                      <a:pt x="235" y="1580"/>
                    </a:lnTo>
                    <a:lnTo>
                      <a:pt x="239" y="1567"/>
                    </a:lnTo>
                    <a:lnTo>
                      <a:pt x="243" y="1554"/>
                    </a:lnTo>
                    <a:lnTo>
                      <a:pt x="245" y="1539"/>
                    </a:lnTo>
                    <a:lnTo>
                      <a:pt x="248" y="1525"/>
                    </a:lnTo>
                    <a:lnTo>
                      <a:pt x="248" y="1511"/>
                    </a:lnTo>
                    <a:lnTo>
                      <a:pt x="248" y="150"/>
                    </a:lnTo>
                    <a:lnTo>
                      <a:pt x="248" y="135"/>
                    </a:lnTo>
                    <a:lnTo>
                      <a:pt x="245" y="120"/>
                    </a:lnTo>
                    <a:lnTo>
                      <a:pt x="242" y="106"/>
                    </a:lnTo>
                    <a:lnTo>
                      <a:pt x="238" y="92"/>
                    </a:lnTo>
                    <a:lnTo>
                      <a:pt x="233" y="79"/>
                    </a:lnTo>
                    <a:lnTo>
                      <a:pt x="227" y="65"/>
                    </a:lnTo>
                    <a:lnTo>
                      <a:pt x="219" y="54"/>
                    </a:lnTo>
                    <a:lnTo>
                      <a:pt x="211" y="43"/>
                    </a:lnTo>
                    <a:lnTo>
                      <a:pt x="203" y="34"/>
                    </a:lnTo>
                    <a:lnTo>
                      <a:pt x="193" y="25"/>
                    </a:lnTo>
                    <a:lnTo>
                      <a:pt x="183" y="17"/>
                    </a:lnTo>
                    <a:lnTo>
                      <a:pt x="172" y="12"/>
                    </a:lnTo>
                    <a:lnTo>
                      <a:pt x="161" y="6"/>
                    </a:lnTo>
                    <a:lnTo>
                      <a:pt x="149" y="3"/>
                    </a:lnTo>
                    <a:lnTo>
                      <a:pt x="137" y="0"/>
                    </a:lnTo>
                    <a:lnTo>
                      <a:pt x="124" y="0"/>
                    </a:lnTo>
                    <a:lnTo>
                      <a:pt x="112" y="0"/>
                    </a:lnTo>
                    <a:lnTo>
                      <a:pt x="99" y="3"/>
                    </a:lnTo>
                    <a:lnTo>
                      <a:pt x="88" y="6"/>
                    </a:lnTo>
                    <a:lnTo>
                      <a:pt x="75" y="12"/>
                    </a:lnTo>
                    <a:lnTo>
                      <a:pt x="65" y="17"/>
                    </a:lnTo>
                    <a:lnTo>
                      <a:pt x="55" y="25"/>
                    </a:lnTo>
                    <a:lnTo>
                      <a:pt x="45" y="34"/>
                    </a:lnTo>
                    <a:lnTo>
                      <a:pt x="36" y="43"/>
                    </a:lnTo>
                    <a:lnTo>
                      <a:pt x="28" y="54"/>
                    </a:lnTo>
                    <a:lnTo>
                      <a:pt x="21" y="65"/>
                    </a:lnTo>
                    <a:lnTo>
                      <a:pt x="15" y="79"/>
                    </a:lnTo>
                    <a:lnTo>
                      <a:pt x="10" y="92"/>
                    </a:lnTo>
                    <a:lnTo>
                      <a:pt x="5" y="106"/>
                    </a:lnTo>
                    <a:lnTo>
                      <a:pt x="2" y="120"/>
                    </a:lnTo>
                    <a:lnTo>
                      <a:pt x="1" y="135"/>
                    </a:lnTo>
                    <a:lnTo>
                      <a:pt x="0" y="150"/>
                    </a:lnTo>
                    <a:close/>
                    <a:moveTo>
                      <a:pt x="71" y="1586"/>
                    </a:moveTo>
                    <a:lnTo>
                      <a:pt x="66" y="1579"/>
                    </a:lnTo>
                    <a:lnTo>
                      <a:pt x="60" y="1570"/>
                    </a:lnTo>
                    <a:lnTo>
                      <a:pt x="56" y="1561"/>
                    </a:lnTo>
                    <a:lnTo>
                      <a:pt x="52" y="1551"/>
                    </a:lnTo>
                    <a:lnTo>
                      <a:pt x="50" y="1542"/>
                    </a:lnTo>
                    <a:lnTo>
                      <a:pt x="48" y="1532"/>
                    </a:lnTo>
                    <a:lnTo>
                      <a:pt x="47" y="1522"/>
                    </a:lnTo>
                    <a:lnTo>
                      <a:pt x="47" y="1511"/>
                    </a:lnTo>
                    <a:lnTo>
                      <a:pt x="47" y="150"/>
                    </a:lnTo>
                    <a:lnTo>
                      <a:pt x="47" y="140"/>
                    </a:lnTo>
                    <a:lnTo>
                      <a:pt x="48" y="129"/>
                    </a:lnTo>
                    <a:lnTo>
                      <a:pt x="50" y="119"/>
                    </a:lnTo>
                    <a:lnTo>
                      <a:pt x="52" y="109"/>
                    </a:lnTo>
                    <a:lnTo>
                      <a:pt x="56" y="101"/>
                    </a:lnTo>
                    <a:lnTo>
                      <a:pt x="60" y="92"/>
                    </a:lnTo>
                    <a:lnTo>
                      <a:pt x="65" y="84"/>
                    </a:lnTo>
                    <a:lnTo>
                      <a:pt x="69" y="76"/>
                    </a:lnTo>
                    <a:lnTo>
                      <a:pt x="74" y="70"/>
                    </a:lnTo>
                    <a:lnTo>
                      <a:pt x="81" y="63"/>
                    </a:lnTo>
                    <a:lnTo>
                      <a:pt x="86" y="59"/>
                    </a:lnTo>
                    <a:lnTo>
                      <a:pt x="94" y="54"/>
                    </a:lnTo>
                    <a:lnTo>
                      <a:pt x="101" y="50"/>
                    </a:lnTo>
                    <a:lnTo>
                      <a:pt x="108" y="48"/>
                    </a:lnTo>
                    <a:lnTo>
                      <a:pt x="116" y="47"/>
                    </a:lnTo>
                    <a:lnTo>
                      <a:pt x="124" y="46"/>
                    </a:lnTo>
                    <a:lnTo>
                      <a:pt x="131" y="47"/>
                    </a:lnTo>
                    <a:lnTo>
                      <a:pt x="139" y="48"/>
                    </a:lnTo>
                    <a:lnTo>
                      <a:pt x="147" y="50"/>
                    </a:lnTo>
                    <a:lnTo>
                      <a:pt x="154" y="54"/>
                    </a:lnTo>
                    <a:lnTo>
                      <a:pt x="161" y="59"/>
                    </a:lnTo>
                    <a:lnTo>
                      <a:pt x="168" y="63"/>
                    </a:lnTo>
                    <a:lnTo>
                      <a:pt x="173" y="70"/>
                    </a:lnTo>
                    <a:lnTo>
                      <a:pt x="179" y="76"/>
                    </a:lnTo>
                    <a:lnTo>
                      <a:pt x="184" y="84"/>
                    </a:lnTo>
                    <a:lnTo>
                      <a:pt x="188" y="92"/>
                    </a:lnTo>
                    <a:lnTo>
                      <a:pt x="192" y="101"/>
                    </a:lnTo>
                    <a:lnTo>
                      <a:pt x="195" y="109"/>
                    </a:lnTo>
                    <a:lnTo>
                      <a:pt x="198" y="119"/>
                    </a:lnTo>
                    <a:lnTo>
                      <a:pt x="199" y="129"/>
                    </a:lnTo>
                    <a:lnTo>
                      <a:pt x="201" y="140"/>
                    </a:lnTo>
                    <a:lnTo>
                      <a:pt x="202" y="150"/>
                    </a:lnTo>
                    <a:lnTo>
                      <a:pt x="202" y="1511"/>
                    </a:lnTo>
                    <a:lnTo>
                      <a:pt x="201" y="1522"/>
                    </a:lnTo>
                    <a:lnTo>
                      <a:pt x="199" y="1532"/>
                    </a:lnTo>
                    <a:lnTo>
                      <a:pt x="197" y="1542"/>
                    </a:lnTo>
                    <a:lnTo>
                      <a:pt x="195" y="1551"/>
                    </a:lnTo>
                    <a:lnTo>
                      <a:pt x="192" y="1561"/>
                    </a:lnTo>
                    <a:lnTo>
                      <a:pt x="187" y="1570"/>
                    </a:lnTo>
                    <a:lnTo>
                      <a:pt x="182" y="1579"/>
                    </a:lnTo>
                    <a:lnTo>
                      <a:pt x="176" y="1586"/>
                    </a:lnTo>
                    <a:lnTo>
                      <a:pt x="171" y="1593"/>
                    </a:lnTo>
                    <a:lnTo>
                      <a:pt x="165" y="1599"/>
                    </a:lnTo>
                    <a:lnTo>
                      <a:pt x="159" y="1604"/>
                    </a:lnTo>
                    <a:lnTo>
                      <a:pt x="152" y="1607"/>
                    </a:lnTo>
                    <a:lnTo>
                      <a:pt x="146" y="1611"/>
                    </a:lnTo>
                    <a:lnTo>
                      <a:pt x="138" y="1613"/>
                    </a:lnTo>
                    <a:lnTo>
                      <a:pt x="131" y="1615"/>
                    </a:lnTo>
                    <a:lnTo>
                      <a:pt x="124" y="1615"/>
                    </a:lnTo>
                    <a:lnTo>
                      <a:pt x="116" y="1615"/>
                    </a:lnTo>
                    <a:lnTo>
                      <a:pt x="109" y="1613"/>
                    </a:lnTo>
                    <a:lnTo>
                      <a:pt x="102" y="1611"/>
                    </a:lnTo>
                    <a:lnTo>
                      <a:pt x="95" y="1607"/>
                    </a:lnTo>
                    <a:lnTo>
                      <a:pt x="89" y="1604"/>
                    </a:lnTo>
                    <a:lnTo>
                      <a:pt x="82" y="1599"/>
                    </a:lnTo>
                    <a:lnTo>
                      <a:pt x="77" y="1593"/>
                    </a:lnTo>
                    <a:lnTo>
                      <a:pt x="71" y="158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3" name="Freeform 501"/>
              <p:cNvSpPr>
                <a:spLocks/>
              </p:cNvSpPr>
              <p:nvPr/>
            </p:nvSpPr>
            <p:spPr bwMode="auto">
              <a:xfrm>
                <a:off x="4354" y="3724"/>
                <a:ext cx="22" cy="180"/>
              </a:xfrm>
              <a:custGeom>
                <a:avLst/>
                <a:gdLst/>
                <a:ahLst/>
                <a:cxnLst>
                  <a:cxn ang="0">
                    <a:pos x="201" y="1501"/>
                  </a:cxn>
                  <a:cxn ang="0">
                    <a:pos x="196" y="1525"/>
                  </a:cxn>
                  <a:cxn ang="0">
                    <a:pos x="189" y="1548"/>
                  </a:cxn>
                  <a:cxn ang="0">
                    <a:pos x="178" y="1569"/>
                  </a:cxn>
                  <a:cxn ang="0">
                    <a:pos x="164" y="1587"/>
                  </a:cxn>
                  <a:cxn ang="0">
                    <a:pos x="148" y="1600"/>
                  </a:cxn>
                  <a:cxn ang="0">
                    <a:pos x="130" y="1610"/>
                  </a:cxn>
                  <a:cxn ang="0">
                    <a:pos x="111" y="1615"/>
                  </a:cxn>
                  <a:cxn ang="0">
                    <a:pos x="90" y="1615"/>
                  </a:cxn>
                  <a:cxn ang="0">
                    <a:pos x="70" y="1610"/>
                  </a:cxn>
                  <a:cxn ang="0">
                    <a:pos x="53" y="1600"/>
                  </a:cxn>
                  <a:cxn ang="0">
                    <a:pos x="36" y="1587"/>
                  </a:cxn>
                  <a:cxn ang="0">
                    <a:pos x="23" y="1569"/>
                  </a:cxn>
                  <a:cxn ang="0">
                    <a:pos x="12" y="1548"/>
                  </a:cxn>
                  <a:cxn ang="0">
                    <a:pos x="4" y="1525"/>
                  </a:cxn>
                  <a:cxn ang="0">
                    <a:pos x="0" y="1501"/>
                  </a:cxn>
                  <a:cxn ang="0">
                    <a:pos x="0" y="127"/>
                  </a:cxn>
                  <a:cxn ang="0">
                    <a:pos x="2" y="102"/>
                  </a:cxn>
                  <a:cxn ang="0">
                    <a:pos x="8" y="78"/>
                  </a:cxn>
                  <a:cxn ang="0">
                    <a:pos x="16" y="56"/>
                  </a:cxn>
                  <a:cxn ang="0">
                    <a:pos x="30" y="37"/>
                  </a:cxn>
                  <a:cxn ang="0">
                    <a:pos x="44" y="22"/>
                  </a:cxn>
                  <a:cxn ang="0">
                    <a:pos x="61" y="10"/>
                  </a:cxn>
                  <a:cxn ang="0">
                    <a:pos x="80" y="2"/>
                  </a:cxn>
                  <a:cxn ang="0">
                    <a:pos x="100" y="0"/>
                  </a:cxn>
                  <a:cxn ang="0">
                    <a:pos x="121" y="2"/>
                  </a:cxn>
                  <a:cxn ang="0">
                    <a:pos x="139" y="10"/>
                  </a:cxn>
                  <a:cxn ang="0">
                    <a:pos x="157" y="22"/>
                  </a:cxn>
                  <a:cxn ang="0">
                    <a:pos x="171" y="37"/>
                  </a:cxn>
                  <a:cxn ang="0">
                    <a:pos x="184" y="56"/>
                  </a:cxn>
                  <a:cxn ang="0">
                    <a:pos x="193" y="78"/>
                  </a:cxn>
                  <a:cxn ang="0">
                    <a:pos x="198" y="102"/>
                  </a:cxn>
                  <a:cxn ang="0">
                    <a:pos x="201" y="127"/>
                  </a:cxn>
                </a:cxnLst>
                <a:rect l="0" t="0" r="r" b="b"/>
                <a:pathLst>
                  <a:path w="201" h="1615">
                    <a:moveTo>
                      <a:pt x="201" y="1488"/>
                    </a:moveTo>
                    <a:lnTo>
                      <a:pt x="201" y="1501"/>
                    </a:lnTo>
                    <a:lnTo>
                      <a:pt x="198" y="1513"/>
                    </a:lnTo>
                    <a:lnTo>
                      <a:pt x="196" y="1525"/>
                    </a:lnTo>
                    <a:lnTo>
                      <a:pt x="193" y="1537"/>
                    </a:lnTo>
                    <a:lnTo>
                      <a:pt x="189" y="1548"/>
                    </a:lnTo>
                    <a:lnTo>
                      <a:pt x="184" y="1559"/>
                    </a:lnTo>
                    <a:lnTo>
                      <a:pt x="178" y="1569"/>
                    </a:lnTo>
                    <a:lnTo>
                      <a:pt x="171" y="1578"/>
                    </a:lnTo>
                    <a:lnTo>
                      <a:pt x="164" y="1587"/>
                    </a:lnTo>
                    <a:lnTo>
                      <a:pt x="157" y="1593"/>
                    </a:lnTo>
                    <a:lnTo>
                      <a:pt x="148" y="1600"/>
                    </a:lnTo>
                    <a:lnTo>
                      <a:pt x="139" y="1605"/>
                    </a:lnTo>
                    <a:lnTo>
                      <a:pt x="130" y="1610"/>
                    </a:lnTo>
                    <a:lnTo>
                      <a:pt x="121" y="1613"/>
                    </a:lnTo>
                    <a:lnTo>
                      <a:pt x="111" y="1615"/>
                    </a:lnTo>
                    <a:lnTo>
                      <a:pt x="100" y="1615"/>
                    </a:lnTo>
                    <a:lnTo>
                      <a:pt x="90" y="1615"/>
                    </a:lnTo>
                    <a:lnTo>
                      <a:pt x="80" y="1613"/>
                    </a:lnTo>
                    <a:lnTo>
                      <a:pt x="70" y="1610"/>
                    </a:lnTo>
                    <a:lnTo>
                      <a:pt x="61" y="1605"/>
                    </a:lnTo>
                    <a:lnTo>
                      <a:pt x="53" y="1600"/>
                    </a:lnTo>
                    <a:lnTo>
                      <a:pt x="44" y="1593"/>
                    </a:lnTo>
                    <a:lnTo>
                      <a:pt x="36" y="1587"/>
                    </a:lnTo>
                    <a:lnTo>
                      <a:pt x="30" y="1578"/>
                    </a:lnTo>
                    <a:lnTo>
                      <a:pt x="23" y="1569"/>
                    </a:lnTo>
                    <a:lnTo>
                      <a:pt x="16" y="1559"/>
                    </a:lnTo>
                    <a:lnTo>
                      <a:pt x="12" y="1548"/>
                    </a:lnTo>
                    <a:lnTo>
                      <a:pt x="8" y="1537"/>
                    </a:lnTo>
                    <a:lnTo>
                      <a:pt x="4" y="1525"/>
                    </a:lnTo>
                    <a:lnTo>
                      <a:pt x="2" y="1513"/>
                    </a:lnTo>
                    <a:lnTo>
                      <a:pt x="0" y="1501"/>
                    </a:lnTo>
                    <a:lnTo>
                      <a:pt x="0" y="1488"/>
                    </a:lnTo>
                    <a:lnTo>
                      <a:pt x="0" y="127"/>
                    </a:lnTo>
                    <a:lnTo>
                      <a:pt x="0" y="115"/>
                    </a:lnTo>
                    <a:lnTo>
                      <a:pt x="2" y="102"/>
                    </a:lnTo>
                    <a:lnTo>
                      <a:pt x="4" y="90"/>
                    </a:lnTo>
                    <a:lnTo>
                      <a:pt x="8" y="78"/>
                    </a:lnTo>
                    <a:lnTo>
                      <a:pt x="12" y="67"/>
                    </a:lnTo>
                    <a:lnTo>
                      <a:pt x="16" y="56"/>
                    </a:lnTo>
                    <a:lnTo>
                      <a:pt x="23" y="46"/>
                    </a:lnTo>
                    <a:lnTo>
                      <a:pt x="30" y="37"/>
                    </a:lnTo>
                    <a:lnTo>
                      <a:pt x="36" y="29"/>
                    </a:lnTo>
                    <a:lnTo>
                      <a:pt x="44" y="22"/>
                    </a:lnTo>
                    <a:lnTo>
                      <a:pt x="53" y="15"/>
                    </a:lnTo>
                    <a:lnTo>
                      <a:pt x="61" y="10"/>
                    </a:lnTo>
                    <a:lnTo>
                      <a:pt x="70" y="5"/>
                    </a:lnTo>
                    <a:lnTo>
                      <a:pt x="80" y="2"/>
                    </a:lnTo>
                    <a:lnTo>
                      <a:pt x="90" y="1"/>
                    </a:lnTo>
                    <a:lnTo>
                      <a:pt x="100" y="0"/>
                    </a:lnTo>
                    <a:lnTo>
                      <a:pt x="111" y="1"/>
                    </a:lnTo>
                    <a:lnTo>
                      <a:pt x="121" y="2"/>
                    </a:lnTo>
                    <a:lnTo>
                      <a:pt x="130" y="5"/>
                    </a:lnTo>
                    <a:lnTo>
                      <a:pt x="139" y="10"/>
                    </a:lnTo>
                    <a:lnTo>
                      <a:pt x="148" y="15"/>
                    </a:lnTo>
                    <a:lnTo>
                      <a:pt x="157" y="22"/>
                    </a:lnTo>
                    <a:lnTo>
                      <a:pt x="164" y="29"/>
                    </a:lnTo>
                    <a:lnTo>
                      <a:pt x="171" y="37"/>
                    </a:lnTo>
                    <a:lnTo>
                      <a:pt x="178" y="46"/>
                    </a:lnTo>
                    <a:lnTo>
                      <a:pt x="184" y="56"/>
                    </a:lnTo>
                    <a:lnTo>
                      <a:pt x="189" y="67"/>
                    </a:lnTo>
                    <a:lnTo>
                      <a:pt x="193" y="78"/>
                    </a:lnTo>
                    <a:lnTo>
                      <a:pt x="196" y="90"/>
                    </a:lnTo>
                    <a:lnTo>
                      <a:pt x="198" y="102"/>
                    </a:lnTo>
                    <a:lnTo>
                      <a:pt x="201" y="115"/>
                    </a:lnTo>
                    <a:lnTo>
                      <a:pt x="201" y="127"/>
                    </a:lnTo>
                    <a:lnTo>
                      <a:pt x="201" y="1488"/>
                    </a:lnTo>
                    <a:close/>
                  </a:path>
                </a:pathLst>
              </a:custGeom>
              <a:solidFill>
                <a:srgbClr val="BE74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4" name="Freeform 502"/>
              <p:cNvSpPr>
                <a:spLocks noEditPoints="1"/>
              </p:cNvSpPr>
              <p:nvPr/>
            </p:nvSpPr>
            <p:spPr bwMode="auto">
              <a:xfrm>
                <a:off x="4351" y="3722"/>
                <a:ext cx="28" cy="184"/>
              </a:xfrm>
              <a:custGeom>
                <a:avLst/>
                <a:gdLst/>
                <a:ahLst/>
                <a:cxnLst>
                  <a:cxn ang="0">
                    <a:pos x="0" y="1525"/>
                  </a:cxn>
                  <a:cxn ang="0">
                    <a:pos x="9" y="1567"/>
                  </a:cxn>
                  <a:cxn ang="0">
                    <a:pos x="26" y="1604"/>
                  </a:cxn>
                  <a:cxn ang="0">
                    <a:pos x="53" y="1635"/>
                  </a:cxn>
                  <a:cxn ang="0">
                    <a:pos x="87" y="1655"/>
                  </a:cxn>
                  <a:cxn ang="0">
                    <a:pos x="123" y="1661"/>
                  </a:cxn>
                  <a:cxn ang="0">
                    <a:pos x="160" y="1655"/>
                  </a:cxn>
                  <a:cxn ang="0">
                    <a:pos x="194" y="1635"/>
                  </a:cxn>
                  <a:cxn ang="0">
                    <a:pos x="220" y="1604"/>
                  </a:cxn>
                  <a:cxn ang="0">
                    <a:pos x="238" y="1567"/>
                  </a:cxn>
                  <a:cxn ang="0">
                    <a:pos x="247" y="1525"/>
                  </a:cxn>
                  <a:cxn ang="0">
                    <a:pos x="247" y="135"/>
                  </a:cxn>
                  <a:cxn ang="0">
                    <a:pos x="238" y="92"/>
                  </a:cxn>
                  <a:cxn ang="0">
                    <a:pos x="219" y="54"/>
                  </a:cxn>
                  <a:cxn ang="0">
                    <a:pos x="193" y="25"/>
                  </a:cxn>
                  <a:cxn ang="0">
                    <a:pos x="160" y="6"/>
                  </a:cxn>
                  <a:cxn ang="0">
                    <a:pos x="123" y="0"/>
                  </a:cxn>
                  <a:cxn ang="0">
                    <a:pos x="87" y="6"/>
                  </a:cxn>
                  <a:cxn ang="0">
                    <a:pos x="54" y="25"/>
                  </a:cxn>
                  <a:cxn ang="0">
                    <a:pos x="27" y="54"/>
                  </a:cxn>
                  <a:cxn ang="0">
                    <a:pos x="9" y="92"/>
                  </a:cxn>
                  <a:cxn ang="0">
                    <a:pos x="0" y="135"/>
                  </a:cxn>
                  <a:cxn ang="0">
                    <a:pos x="65" y="1579"/>
                  </a:cxn>
                  <a:cxn ang="0">
                    <a:pos x="53" y="1551"/>
                  </a:cxn>
                  <a:cxn ang="0">
                    <a:pos x="46" y="1522"/>
                  </a:cxn>
                  <a:cxn ang="0">
                    <a:pos x="46" y="140"/>
                  </a:cxn>
                  <a:cxn ang="0">
                    <a:pos x="51" y="109"/>
                  </a:cxn>
                  <a:cxn ang="0">
                    <a:pos x="64" y="84"/>
                  </a:cxn>
                  <a:cxn ang="0">
                    <a:pos x="80" y="63"/>
                  </a:cxn>
                  <a:cxn ang="0">
                    <a:pos x="100" y="50"/>
                  </a:cxn>
                  <a:cxn ang="0">
                    <a:pos x="123" y="46"/>
                  </a:cxn>
                  <a:cxn ang="0">
                    <a:pos x="146" y="50"/>
                  </a:cxn>
                  <a:cxn ang="0">
                    <a:pos x="167" y="63"/>
                  </a:cxn>
                  <a:cxn ang="0">
                    <a:pos x="183" y="84"/>
                  </a:cxn>
                  <a:cxn ang="0">
                    <a:pos x="195" y="109"/>
                  </a:cxn>
                  <a:cxn ang="0">
                    <a:pos x="201" y="140"/>
                  </a:cxn>
                  <a:cxn ang="0">
                    <a:pos x="201" y="1522"/>
                  </a:cxn>
                  <a:cxn ang="0">
                    <a:pos x="194" y="1551"/>
                  </a:cxn>
                  <a:cxn ang="0">
                    <a:pos x="182" y="1579"/>
                  </a:cxn>
                  <a:cxn ang="0">
                    <a:pos x="164" y="1599"/>
                  </a:cxn>
                  <a:cxn ang="0">
                    <a:pos x="145" y="1611"/>
                  </a:cxn>
                  <a:cxn ang="0">
                    <a:pos x="123" y="1615"/>
                  </a:cxn>
                  <a:cxn ang="0">
                    <a:pos x="102" y="1611"/>
                  </a:cxn>
                  <a:cxn ang="0">
                    <a:pos x="82" y="1599"/>
                  </a:cxn>
                </a:cxnLst>
                <a:rect l="0" t="0" r="r" b="b"/>
                <a:pathLst>
                  <a:path w="247" h="1661">
                    <a:moveTo>
                      <a:pt x="0" y="150"/>
                    </a:moveTo>
                    <a:lnTo>
                      <a:pt x="0" y="1511"/>
                    </a:lnTo>
                    <a:lnTo>
                      <a:pt x="0" y="1525"/>
                    </a:lnTo>
                    <a:lnTo>
                      <a:pt x="2" y="1539"/>
                    </a:lnTo>
                    <a:lnTo>
                      <a:pt x="4" y="1554"/>
                    </a:lnTo>
                    <a:lnTo>
                      <a:pt x="9" y="1567"/>
                    </a:lnTo>
                    <a:lnTo>
                      <a:pt x="13" y="1580"/>
                    </a:lnTo>
                    <a:lnTo>
                      <a:pt x="19" y="1593"/>
                    </a:lnTo>
                    <a:lnTo>
                      <a:pt x="26" y="1604"/>
                    </a:lnTo>
                    <a:lnTo>
                      <a:pt x="34" y="1615"/>
                    </a:lnTo>
                    <a:lnTo>
                      <a:pt x="43" y="1626"/>
                    </a:lnTo>
                    <a:lnTo>
                      <a:pt x="53" y="1635"/>
                    </a:lnTo>
                    <a:lnTo>
                      <a:pt x="64" y="1644"/>
                    </a:lnTo>
                    <a:lnTo>
                      <a:pt x="74" y="1650"/>
                    </a:lnTo>
                    <a:lnTo>
                      <a:pt x="87" y="1655"/>
                    </a:lnTo>
                    <a:lnTo>
                      <a:pt x="99" y="1659"/>
                    </a:lnTo>
                    <a:lnTo>
                      <a:pt x="111" y="1661"/>
                    </a:lnTo>
                    <a:lnTo>
                      <a:pt x="123" y="1661"/>
                    </a:lnTo>
                    <a:lnTo>
                      <a:pt x="136" y="1661"/>
                    </a:lnTo>
                    <a:lnTo>
                      <a:pt x="148" y="1659"/>
                    </a:lnTo>
                    <a:lnTo>
                      <a:pt x="160" y="1655"/>
                    </a:lnTo>
                    <a:lnTo>
                      <a:pt x="172" y="1650"/>
                    </a:lnTo>
                    <a:lnTo>
                      <a:pt x="183" y="1644"/>
                    </a:lnTo>
                    <a:lnTo>
                      <a:pt x="194" y="1635"/>
                    </a:lnTo>
                    <a:lnTo>
                      <a:pt x="204" y="1626"/>
                    </a:lnTo>
                    <a:lnTo>
                      <a:pt x="213" y="1615"/>
                    </a:lnTo>
                    <a:lnTo>
                      <a:pt x="220" y="1604"/>
                    </a:lnTo>
                    <a:lnTo>
                      <a:pt x="227" y="1593"/>
                    </a:lnTo>
                    <a:lnTo>
                      <a:pt x="234" y="1580"/>
                    </a:lnTo>
                    <a:lnTo>
                      <a:pt x="238" y="1567"/>
                    </a:lnTo>
                    <a:lnTo>
                      <a:pt x="242" y="1554"/>
                    </a:lnTo>
                    <a:lnTo>
                      <a:pt x="244" y="1539"/>
                    </a:lnTo>
                    <a:lnTo>
                      <a:pt x="247" y="1525"/>
                    </a:lnTo>
                    <a:lnTo>
                      <a:pt x="247" y="1511"/>
                    </a:lnTo>
                    <a:lnTo>
                      <a:pt x="247" y="150"/>
                    </a:lnTo>
                    <a:lnTo>
                      <a:pt x="247" y="135"/>
                    </a:lnTo>
                    <a:lnTo>
                      <a:pt x="244" y="120"/>
                    </a:lnTo>
                    <a:lnTo>
                      <a:pt x="241" y="106"/>
                    </a:lnTo>
                    <a:lnTo>
                      <a:pt x="238" y="92"/>
                    </a:lnTo>
                    <a:lnTo>
                      <a:pt x="232" y="79"/>
                    </a:lnTo>
                    <a:lnTo>
                      <a:pt x="226" y="65"/>
                    </a:lnTo>
                    <a:lnTo>
                      <a:pt x="219" y="54"/>
                    </a:lnTo>
                    <a:lnTo>
                      <a:pt x="210" y="43"/>
                    </a:lnTo>
                    <a:lnTo>
                      <a:pt x="202" y="34"/>
                    </a:lnTo>
                    <a:lnTo>
                      <a:pt x="193" y="25"/>
                    </a:lnTo>
                    <a:lnTo>
                      <a:pt x="182" y="17"/>
                    </a:lnTo>
                    <a:lnTo>
                      <a:pt x="171" y="12"/>
                    </a:lnTo>
                    <a:lnTo>
                      <a:pt x="160" y="6"/>
                    </a:lnTo>
                    <a:lnTo>
                      <a:pt x="148" y="3"/>
                    </a:lnTo>
                    <a:lnTo>
                      <a:pt x="136" y="0"/>
                    </a:lnTo>
                    <a:lnTo>
                      <a:pt x="123" y="0"/>
                    </a:lnTo>
                    <a:lnTo>
                      <a:pt x="111" y="0"/>
                    </a:lnTo>
                    <a:lnTo>
                      <a:pt x="99" y="3"/>
                    </a:lnTo>
                    <a:lnTo>
                      <a:pt x="87" y="6"/>
                    </a:lnTo>
                    <a:lnTo>
                      <a:pt x="76" y="12"/>
                    </a:lnTo>
                    <a:lnTo>
                      <a:pt x="65" y="17"/>
                    </a:lnTo>
                    <a:lnTo>
                      <a:pt x="54" y="25"/>
                    </a:lnTo>
                    <a:lnTo>
                      <a:pt x="45" y="34"/>
                    </a:lnTo>
                    <a:lnTo>
                      <a:pt x="36" y="43"/>
                    </a:lnTo>
                    <a:lnTo>
                      <a:pt x="27" y="54"/>
                    </a:lnTo>
                    <a:lnTo>
                      <a:pt x="21" y="65"/>
                    </a:lnTo>
                    <a:lnTo>
                      <a:pt x="14" y="79"/>
                    </a:lnTo>
                    <a:lnTo>
                      <a:pt x="9" y="92"/>
                    </a:lnTo>
                    <a:lnTo>
                      <a:pt x="5" y="106"/>
                    </a:lnTo>
                    <a:lnTo>
                      <a:pt x="2" y="120"/>
                    </a:lnTo>
                    <a:lnTo>
                      <a:pt x="0" y="135"/>
                    </a:lnTo>
                    <a:lnTo>
                      <a:pt x="0" y="150"/>
                    </a:lnTo>
                    <a:close/>
                    <a:moveTo>
                      <a:pt x="70" y="1586"/>
                    </a:moveTo>
                    <a:lnTo>
                      <a:pt x="65" y="1579"/>
                    </a:lnTo>
                    <a:lnTo>
                      <a:pt x="60" y="1570"/>
                    </a:lnTo>
                    <a:lnTo>
                      <a:pt x="56" y="1561"/>
                    </a:lnTo>
                    <a:lnTo>
                      <a:pt x="53" y="1551"/>
                    </a:lnTo>
                    <a:lnTo>
                      <a:pt x="49" y="1542"/>
                    </a:lnTo>
                    <a:lnTo>
                      <a:pt x="47" y="1532"/>
                    </a:lnTo>
                    <a:lnTo>
                      <a:pt x="46" y="1522"/>
                    </a:lnTo>
                    <a:lnTo>
                      <a:pt x="46" y="1511"/>
                    </a:lnTo>
                    <a:lnTo>
                      <a:pt x="46" y="150"/>
                    </a:lnTo>
                    <a:lnTo>
                      <a:pt x="46" y="140"/>
                    </a:lnTo>
                    <a:lnTo>
                      <a:pt x="47" y="129"/>
                    </a:lnTo>
                    <a:lnTo>
                      <a:pt x="49" y="119"/>
                    </a:lnTo>
                    <a:lnTo>
                      <a:pt x="51" y="109"/>
                    </a:lnTo>
                    <a:lnTo>
                      <a:pt x="55" y="101"/>
                    </a:lnTo>
                    <a:lnTo>
                      <a:pt x="59" y="92"/>
                    </a:lnTo>
                    <a:lnTo>
                      <a:pt x="64" y="84"/>
                    </a:lnTo>
                    <a:lnTo>
                      <a:pt x="69" y="76"/>
                    </a:lnTo>
                    <a:lnTo>
                      <a:pt x="74" y="70"/>
                    </a:lnTo>
                    <a:lnTo>
                      <a:pt x="80" y="63"/>
                    </a:lnTo>
                    <a:lnTo>
                      <a:pt x="87" y="59"/>
                    </a:lnTo>
                    <a:lnTo>
                      <a:pt x="93" y="54"/>
                    </a:lnTo>
                    <a:lnTo>
                      <a:pt x="100" y="50"/>
                    </a:lnTo>
                    <a:lnTo>
                      <a:pt x="107" y="48"/>
                    </a:lnTo>
                    <a:lnTo>
                      <a:pt x="115" y="47"/>
                    </a:lnTo>
                    <a:lnTo>
                      <a:pt x="123" y="46"/>
                    </a:lnTo>
                    <a:lnTo>
                      <a:pt x="132" y="47"/>
                    </a:lnTo>
                    <a:lnTo>
                      <a:pt x="139" y="48"/>
                    </a:lnTo>
                    <a:lnTo>
                      <a:pt x="146" y="50"/>
                    </a:lnTo>
                    <a:lnTo>
                      <a:pt x="153" y="54"/>
                    </a:lnTo>
                    <a:lnTo>
                      <a:pt x="160" y="59"/>
                    </a:lnTo>
                    <a:lnTo>
                      <a:pt x="167" y="63"/>
                    </a:lnTo>
                    <a:lnTo>
                      <a:pt x="172" y="70"/>
                    </a:lnTo>
                    <a:lnTo>
                      <a:pt x="178" y="76"/>
                    </a:lnTo>
                    <a:lnTo>
                      <a:pt x="183" y="84"/>
                    </a:lnTo>
                    <a:lnTo>
                      <a:pt x="187" y="92"/>
                    </a:lnTo>
                    <a:lnTo>
                      <a:pt x="192" y="101"/>
                    </a:lnTo>
                    <a:lnTo>
                      <a:pt x="195" y="109"/>
                    </a:lnTo>
                    <a:lnTo>
                      <a:pt x="197" y="119"/>
                    </a:lnTo>
                    <a:lnTo>
                      <a:pt x="200" y="129"/>
                    </a:lnTo>
                    <a:lnTo>
                      <a:pt x="201" y="140"/>
                    </a:lnTo>
                    <a:lnTo>
                      <a:pt x="201" y="150"/>
                    </a:lnTo>
                    <a:lnTo>
                      <a:pt x="201" y="1511"/>
                    </a:lnTo>
                    <a:lnTo>
                      <a:pt x="201" y="1522"/>
                    </a:lnTo>
                    <a:lnTo>
                      <a:pt x="200" y="1532"/>
                    </a:lnTo>
                    <a:lnTo>
                      <a:pt x="197" y="1542"/>
                    </a:lnTo>
                    <a:lnTo>
                      <a:pt x="194" y="1551"/>
                    </a:lnTo>
                    <a:lnTo>
                      <a:pt x="191" y="1561"/>
                    </a:lnTo>
                    <a:lnTo>
                      <a:pt x="186" y="1570"/>
                    </a:lnTo>
                    <a:lnTo>
                      <a:pt x="182" y="1579"/>
                    </a:lnTo>
                    <a:lnTo>
                      <a:pt x="176" y="1586"/>
                    </a:lnTo>
                    <a:lnTo>
                      <a:pt x="171" y="1593"/>
                    </a:lnTo>
                    <a:lnTo>
                      <a:pt x="164" y="1599"/>
                    </a:lnTo>
                    <a:lnTo>
                      <a:pt x="158" y="1604"/>
                    </a:lnTo>
                    <a:lnTo>
                      <a:pt x="151" y="1607"/>
                    </a:lnTo>
                    <a:lnTo>
                      <a:pt x="145" y="1611"/>
                    </a:lnTo>
                    <a:lnTo>
                      <a:pt x="138" y="1613"/>
                    </a:lnTo>
                    <a:lnTo>
                      <a:pt x="130" y="1615"/>
                    </a:lnTo>
                    <a:lnTo>
                      <a:pt x="123" y="1615"/>
                    </a:lnTo>
                    <a:lnTo>
                      <a:pt x="116" y="1615"/>
                    </a:lnTo>
                    <a:lnTo>
                      <a:pt x="108" y="1613"/>
                    </a:lnTo>
                    <a:lnTo>
                      <a:pt x="102" y="1611"/>
                    </a:lnTo>
                    <a:lnTo>
                      <a:pt x="95" y="1607"/>
                    </a:lnTo>
                    <a:lnTo>
                      <a:pt x="89" y="1604"/>
                    </a:lnTo>
                    <a:lnTo>
                      <a:pt x="82" y="1599"/>
                    </a:lnTo>
                    <a:lnTo>
                      <a:pt x="76" y="1593"/>
                    </a:lnTo>
                    <a:lnTo>
                      <a:pt x="70" y="158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5" name="Rectangle 503"/>
              <p:cNvSpPr>
                <a:spLocks noChangeArrowheads="1"/>
              </p:cNvSpPr>
              <p:nvPr/>
            </p:nvSpPr>
            <p:spPr bwMode="auto">
              <a:xfrm>
                <a:off x="4075" y="3566"/>
                <a:ext cx="414" cy="59"/>
              </a:xfrm>
              <a:prstGeom prst="rect">
                <a:avLst/>
              </a:prstGeom>
              <a:solidFill>
                <a:srgbClr val="E7992E"/>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6" name="Freeform 504"/>
              <p:cNvSpPr>
                <a:spLocks noEditPoints="1"/>
              </p:cNvSpPr>
              <p:nvPr/>
            </p:nvSpPr>
            <p:spPr bwMode="auto">
              <a:xfrm>
                <a:off x="4073" y="3563"/>
                <a:ext cx="419" cy="65"/>
              </a:xfrm>
              <a:custGeom>
                <a:avLst/>
                <a:gdLst/>
                <a:ahLst/>
                <a:cxnLst>
                  <a:cxn ang="0">
                    <a:pos x="3752" y="0"/>
                  </a:cxn>
                  <a:cxn ang="0">
                    <a:pos x="0" y="0"/>
                  </a:cxn>
                  <a:cxn ang="0">
                    <a:pos x="0" y="582"/>
                  </a:cxn>
                  <a:cxn ang="0">
                    <a:pos x="3775" y="582"/>
                  </a:cxn>
                  <a:cxn ang="0">
                    <a:pos x="3775" y="0"/>
                  </a:cxn>
                  <a:cxn ang="0">
                    <a:pos x="3752" y="0"/>
                  </a:cxn>
                  <a:cxn ang="0">
                    <a:pos x="3729" y="47"/>
                  </a:cxn>
                  <a:cxn ang="0">
                    <a:pos x="3729" y="78"/>
                  </a:cxn>
                  <a:cxn ang="0">
                    <a:pos x="3729" y="135"/>
                  </a:cxn>
                  <a:cxn ang="0">
                    <a:pos x="3729" y="208"/>
                  </a:cxn>
                  <a:cxn ang="0">
                    <a:pos x="3729" y="291"/>
                  </a:cxn>
                  <a:cxn ang="0">
                    <a:pos x="3729" y="373"/>
                  </a:cxn>
                  <a:cxn ang="0">
                    <a:pos x="3729" y="448"/>
                  </a:cxn>
                  <a:cxn ang="0">
                    <a:pos x="3729" y="504"/>
                  </a:cxn>
                  <a:cxn ang="0">
                    <a:pos x="3729" y="535"/>
                  </a:cxn>
                  <a:cxn ang="0">
                    <a:pos x="3681" y="535"/>
                  </a:cxn>
                  <a:cxn ang="0">
                    <a:pos x="3559" y="535"/>
                  </a:cxn>
                  <a:cxn ang="0">
                    <a:pos x="3376" y="535"/>
                  </a:cxn>
                  <a:cxn ang="0">
                    <a:pos x="3141" y="535"/>
                  </a:cxn>
                  <a:cxn ang="0">
                    <a:pos x="2864" y="535"/>
                  </a:cxn>
                  <a:cxn ang="0">
                    <a:pos x="2556" y="535"/>
                  </a:cxn>
                  <a:cxn ang="0">
                    <a:pos x="2227" y="535"/>
                  </a:cxn>
                  <a:cxn ang="0">
                    <a:pos x="1888" y="535"/>
                  </a:cxn>
                  <a:cxn ang="0">
                    <a:pos x="1548" y="535"/>
                  </a:cxn>
                  <a:cxn ang="0">
                    <a:pos x="1220" y="535"/>
                  </a:cxn>
                  <a:cxn ang="0">
                    <a:pos x="912" y="535"/>
                  </a:cxn>
                  <a:cxn ang="0">
                    <a:pos x="635" y="535"/>
                  </a:cxn>
                  <a:cxn ang="0">
                    <a:pos x="400" y="535"/>
                  </a:cxn>
                  <a:cxn ang="0">
                    <a:pos x="216" y="535"/>
                  </a:cxn>
                  <a:cxn ang="0">
                    <a:pos x="95" y="535"/>
                  </a:cxn>
                  <a:cxn ang="0">
                    <a:pos x="47" y="535"/>
                  </a:cxn>
                  <a:cxn ang="0">
                    <a:pos x="47" y="504"/>
                  </a:cxn>
                  <a:cxn ang="0">
                    <a:pos x="47" y="448"/>
                  </a:cxn>
                  <a:cxn ang="0">
                    <a:pos x="47" y="373"/>
                  </a:cxn>
                  <a:cxn ang="0">
                    <a:pos x="47" y="291"/>
                  </a:cxn>
                  <a:cxn ang="0">
                    <a:pos x="47" y="208"/>
                  </a:cxn>
                  <a:cxn ang="0">
                    <a:pos x="47" y="135"/>
                  </a:cxn>
                  <a:cxn ang="0">
                    <a:pos x="47" y="78"/>
                  </a:cxn>
                  <a:cxn ang="0">
                    <a:pos x="47" y="47"/>
                  </a:cxn>
                  <a:cxn ang="0">
                    <a:pos x="95" y="47"/>
                  </a:cxn>
                  <a:cxn ang="0">
                    <a:pos x="216" y="47"/>
                  </a:cxn>
                  <a:cxn ang="0">
                    <a:pos x="400" y="47"/>
                  </a:cxn>
                  <a:cxn ang="0">
                    <a:pos x="635" y="47"/>
                  </a:cxn>
                  <a:cxn ang="0">
                    <a:pos x="912" y="47"/>
                  </a:cxn>
                  <a:cxn ang="0">
                    <a:pos x="1220" y="47"/>
                  </a:cxn>
                  <a:cxn ang="0">
                    <a:pos x="1548" y="47"/>
                  </a:cxn>
                  <a:cxn ang="0">
                    <a:pos x="1888" y="47"/>
                  </a:cxn>
                  <a:cxn ang="0">
                    <a:pos x="2227" y="47"/>
                  </a:cxn>
                  <a:cxn ang="0">
                    <a:pos x="2556" y="47"/>
                  </a:cxn>
                  <a:cxn ang="0">
                    <a:pos x="2864" y="47"/>
                  </a:cxn>
                  <a:cxn ang="0">
                    <a:pos x="3141" y="47"/>
                  </a:cxn>
                  <a:cxn ang="0">
                    <a:pos x="3376" y="47"/>
                  </a:cxn>
                  <a:cxn ang="0">
                    <a:pos x="3559" y="47"/>
                  </a:cxn>
                  <a:cxn ang="0">
                    <a:pos x="3681" y="47"/>
                  </a:cxn>
                  <a:cxn ang="0">
                    <a:pos x="3729" y="47"/>
                  </a:cxn>
                </a:cxnLst>
                <a:rect l="0" t="0" r="r" b="b"/>
                <a:pathLst>
                  <a:path w="3775" h="582">
                    <a:moveTo>
                      <a:pt x="3752" y="0"/>
                    </a:moveTo>
                    <a:lnTo>
                      <a:pt x="0" y="0"/>
                    </a:lnTo>
                    <a:lnTo>
                      <a:pt x="0" y="582"/>
                    </a:lnTo>
                    <a:lnTo>
                      <a:pt x="3775" y="582"/>
                    </a:lnTo>
                    <a:lnTo>
                      <a:pt x="3775" y="0"/>
                    </a:lnTo>
                    <a:lnTo>
                      <a:pt x="3752" y="0"/>
                    </a:lnTo>
                    <a:close/>
                    <a:moveTo>
                      <a:pt x="3729" y="47"/>
                    </a:moveTo>
                    <a:lnTo>
                      <a:pt x="3729" y="78"/>
                    </a:lnTo>
                    <a:lnTo>
                      <a:pt x="3729" y="135"/>
                    </a:lnTo>
                    <a:lnTo>
                      <a:pt x="3729" y="208"/>
                    </a:lnTo>
                    <a:lnTo>
                      <a:pt x="3729" y="291"/>
                    </a:lnTo>
                    <a:lnTo>
                      <a:pt x="3729" y="373"/>
                    </a:lnTo>
                    <a:lnTo>
                      <a:pt x="3729" y="448"/>
                    </a:lnTo>
                    <a:lnTo>
                      <a:pt x="3729" y="504"/>
                    </a:lnTo>
                    <a:lnTo>
                      <a:pt x="3729" y="535"/>
                    </a:lnTo>
                    <a:lnTo>
                      <a:pt x="3681" y="535"/>
                    </a:lnTo>
                    <a:lnTo>
                      <a:pt x="3559" y="535"/>
                    </a:lnTo>
                    <a:lnTo>
                      <a:pt x="3376" y="535"/>
                    </a:lnTo>
                    <a:lnTo>
                      <a:pt x="3141" y="535"/>
                    </a:lnTo>
                    <a:lnTo>
                      <a:pt x="2864" y="535"/>
                    </a:lnTo>
                    <a:lnTo>
                      <a:pt x="2556" y="535"/>
                    </a:lnTo>
                    <a:lnTo>
                      <a:pt x="2227" y="535"/>
                    </a:lnTo>
                    <a:lnTo>
                      <a:pt x="1888" y="535"/>
                    </a:lnTo>
                    <a:lnTo>
                      <a:pt x="1548" y="535"/>
                    </a:lnTo>
                    <a:lnTo>
                      <a:pt x="1220" y="535"/>
                    </a:lnTo>
                    <a:lnTo>
                      <a:pt x="912" y="535"/>
                    </a:lnTo>
                    <a:lnTo>
                      <a:pt x="635" y="535"/>
                    </a:lnTo>
                    <a:lnTo>
                      <a:pt x="400" y="535"/>
                    </a:lnTo>
                    <a:lnTo>
                      <a:pt x="216" y="535"/>
                    </a:lnTo>
                    <a:lnTo>
                      <a:pt x="95" y="535"/>
                    </a:lnTo>
                    <a:lnTo>
                      <a:pt x="47" y="535"/>
                    </a:lnTo>
                    <a:lnTo>
                      <a:pt x="47" y="504"/>
                    </a:lnTo>
                    <a:lnTo>
                      <a:pt x="47" y="448"/>
                    </a:lnTo>
                    <a:lnTo>
                      <a:pt x="47" y="373"/>
                    </a:lnTo>
                    <a:lnTo>
                      <a:pt x="47" y="291"/>
                    </a:lnTo>
                    <a:lnTo>
                      <a:pt x="47" y="208"/>
                    </a:lnTo>
                    <a:lnTo>
                      <a:pt x="47" y="135"/>
                    </a:lnTo>
                    <a:lnTo>
                      <a:pt x="47" y="78"/>
                    </a:lnTo>
                    <a:lnTo>
                      <a:pt x="47" y="47"/>
                    </a:lnTo>
                    <a:lnTo>
                      <a:pt x="95" y="47"/>
                    </a:lnTo>
                    <a:lnTo>
                      <a:pt x="216" y="47"/>
                    </a:lnTo>
                    <a:lnTo>
                      <a:pt x="400" y="47"/>
                    </a:lnTo>
                    <a:lnTo>
                      <a:pt x="635" y="47"/>
                    </a:lnTo>
                    <a:lnTo>
                      <a:pt x="912" y="47"/>
                    </a:lnTo>
                    <a:lnTo>
                      <a:pt x="1220" y="47"/>
                    </a:lnTo>
                    <a:lnTo>
                      <a:pt x="1548" y="47"/>
                    </a:lnTo>
                    <a:lnTo>
                      <a:pt x="1888" y="47"/>
                    </a:lnTo>
                    <a:lnTo>
                      <a:pt x="2227" y="47"/>
                    </a:lnTo>
                    <a:lnTo>
                      <a:pt x="2556" y="47"/>
                    </a:lnTo>
                    <a:lnTo>
                      <a:pt x="2864" y="47"/>
                    </a:lnTo>
                    <a:lnTo>
                      <a:pt x="3141" y="47"/>
                    </a:lnTo>
                    <a:lnTo>
                      <a:pt x="3376" y="47"/>
                    </a:lnTo>
                    <a:lnTo>
                      <a:pt x="3559" y="47"/>
                    </a:lnTo>
                    <a:lnTo>
                      <a:pt x="3681" y="47"/>
                    </a:lnTo>
                    <a:lnTo>
                      <a:pt x="3729" y="4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7" name="Freeform 505"/>
              <p:cNvSpPr>
                <a:spLocks/>
              </p:cNvSpPr>
              <p:nvPr/>
            </p:nvSpPr>
            <p:spPr bwMode="auto">
              <a:xfrm>
                <a:off x="4161" y="3639"/>
                <a:ext cx="259" cy="132"/>
              </a:xfrm>
              <a:custGeom>
                <a:avLst/>
                <a:gdLst/>
                <a:ahLst/>
                <a:cxnLst>
                  <a:cxn ang="0">
                    <a:pos x="186" y="218"/>
                  </a:cxn>
                  <a:cxn ang="0">
                    <a:pos x="141" y="286"/>
                  </a:cxn>
                  <a:cxn ang="0">
                    <a:pos x="101" y="356"/>
                  </a:cxn>
                  <a:cxn ang="0">
                    <a:pos x="70" y="419"/>
                  </a:cxn>
                  <a:cxn ang="0">
                    <a:pos x="50" y="465"/>
                  </a:cxn>
                  <a:cxn ang="0">
                    <a:pos x="33" y="515"/>
                  </a:cxn>
                  <a:cxn ang="0">
                    <a:pos x="19" y="565"/>
                  </a:cxn>
                  <a:cxn ang="0">
                    <a:pos x="8" y="618"/>
                  </a:cxn>
                  <a:cxn ang="0">
                    <a:pos x="1" y="671"/>
                  </a:cxn>
                  <a:cxn ang="0">
                    <a:pos x="0" y="726"/>
                  </a:cxn>
                  <a:cxn ang="0">
                    <a:pos x="5" y="781"/>
                  </a:cxn>
                  <a:cxn ang="0">
                    <a:pos x="16" y="836"/>
                  </a:cxn>
                  <a:cxn ang="0">
                    <a:pos x="29" y="885"/>
                  </a:cxn>
                  <a:cxn ang="0">
                    <a:pos x="45" y="930"/>
                  </a:cxn>
                  <a:cxn ang="0">
                    <a:pos x="60" y="972"/>
                  </a:cxn>
                  <a:cxn ang="0">
                    <a:pos x="85" y="1026"/>
                  </a:cxn>
                  <a:cxn ang="0">
                    <a:pos x="121" y="1084"/>
                  </a:cxn>
                  <a:cxn ang="0">
                    <a:pos x="153" y="1127"/>
                  </a:cxn>
                  <a:cxn ang="0">
                    <a:pos x="182" y="1158"/>
                  </a:cxn>
                  <a:cxn ang="0">
                    <a:pos x="212" y="1183"/>
                  </a:cxn>
                  <a:cxn ang="0">
                    <a:pos x="2232" y="1112"/>
                  </a:cxn>
                  <a:cxn ang="0">
                    <a:pos x="2243" y="1095"/>
                  </a:cxn>
                  <a:cxn ang="0">
                    <a:pos x="2267" y="1047"/>
                  </a:cxn>
                  <a:cxn ang="0">
                    <a:pos x="2282" y="1009"/>
                  </a:cxn>
                  <a:cxn ang="0">
                    <a:pos x="2296" y="964"/>
                  </a:cxn>
                  <a:cxn ang="0">
                    <a:pos x="2310" y="910"/>
                  </a:cxn>
                  <a:cxn ang="0">
                    <a:pos x="2320" y="847"/>
                  </a:cxn>
                  <a:cxn ang="0">
                    <a:pos x="2327" y="775"/>
                  </a:cxn>
                  <a:cxn ang="0">
                    <a:pos x="2328" y="692"/>
                  </a:cxn>
                  <a:cxn ang="0">
                    <a:pos x="2323" y="601"/>
                  </a:cxn>
                  <a:cxn ang="0">
                    <a:pos x="2311" y="501"/>
                  </a:cxn>
                  <a:cxn ang="0">
                    <a:pos x="2289" y="391"/>
                  </a:cxn>
                  <a:cxn ang="0">
                    <a:pos x="2258" y="270"/>
                  </a:cxn>
                  <a:cxn ang="0">
                    <a:pos x="2214" y="140"/>
                  </a:cxn>
                  <a:cxn ang="0">
                    <a:pos x="2159" y="0"/>
                  </a:cxn>
                </a:cxnLst>
                <a:rect l="0" t="0" r="r" b="b"/>
                <a:pathLst>
                  <a:path w="2328" h="1187">
                    <a:moveTo>
                      <a:pt x="197" y="204"/>
                    </a:moveTo>
                    <a:lnTo>
                      <a:pt x="186" y="218"/>
                    </a:lnTo>
                    <a:lnTo>
                      <a:pt x="159" y="258"/>
                    </a:lnTo>
                    <a:lnTo>
                      <a:pt x="141" y="286"/>
                    </a:lnTo>
                    <a:lnTo>
                      <a:pt x="122" y="319"/>
                    </a:lnTo>
                    <a:lnTo>
                      <a:pt x="101" y="356"/>
                    </a:lnTo>
                    <a:lnTo>
                      <a:pt x="80" y="397"/>
                    </a:lnTo>
                    <a:lnTo>
                      <a:pt x="70" y="419"/>
                    </a:lnTo>
                    <a:lnTo>
                      <a:pt x="60" y="442"/>
                    </a:lnTo>
                    <a:lnTo>
                      <a:pt x="50" y="465"/>
                    </a:lnTo>
                    <a:lnTo>
                      <a:pt x="42" y="489"/>
                    </a:lnTo>
                    <a:lnTo>
                      <a:pt x="33" y="515"/>
                    </a:lnTo>
                    <a:lnTo>
                      <a:pt x="26" y="540"/>
                    </a:lnTo>
                    <a:lnTo>
                      <a:pt x="19" y="565"/>
                    </a:lnTo>
                    <a:lnTo>
                      <a:pt x="13" y="591"/>
                    </a:lnTo>
                    <a:lnTo>
                      <a:pt x="8" y="618"/>
                    </a:lnTo>
                    <a:lnTo>
                      <a:pt x="4" y="645"/>
                    </a:lnTo>
                    <a:lnTo>
                      <a:pt x="1" y="671"/>
                    </a:lnTo>
                    <a:lnTo>
                      <a:pt x="0" y="699"/>
                    </a:lnTo>
                    <a:lnTo>
                      <a:pt x="0" y="726"/>
                    </a:lnTo>
                    <a:lnTo>
                      <a:pt x="2" y="754"/>
                    </a:lnTo>
                    <a:lnTo>
                      <a:pt x="5" y="781"/>
                    </a:lnTo>
                    <a:lnTo>
                      <a:pt x="10" y="809"/>
                    </a:lnTo>
                    <a:lnTo>
                      <a:pt x="16" y="836"/>
                    </a:lnTo>
                    <a:lnTo>
                      <a:pt x="23" y="861"/>
                    </a:lnTo>
                    <a:lnTo>
                      <a:pt x="29" y="885"/>
                    </a:lnTo>
                    <a:lnTo>
                      <a:pt x="37" y="909"/>
                    </a:lnTo>
                    <a:lnTo>
                      <a:pt x="45" y="930"/>
                    </a:lnTo>
                    <a:lnTo>
                      <a:pt x="53" y="952"/>
                    </a:lnTo>
                    <a:lnTo>
                      <a:pt x="60" y="972"/>
                    </a:lnTo>
                    <a:lnTo>
                      <a:pt x="69" y="991"/>
                    </a:lnTo>
                    <a:lnTo>
                      <a:pt x="85" y="1026"/>
                    </a:lnTo>
                    <a:lnTo>
                      <a:pt x="103" y="1057"/>
                    </a:lnTo>
                    <a:lnTo>
                      <a:pt x="121" y="1084"/>
                    </a:lnTo>
                    <a:lnTo>
                      <a:pt x="137" y="1107"/>
                    </a:lnTo>
                    <a:lnTo>
                      <a:pt x="153" y="1127"/>
                    </a:lnTo>
                    <a:lnTo>
                      <a:pt x="169" y="1144"/>
                    </a:lnTo>
                    <a:lnTo>
                      <a:pt x="182" y="1158"/>
                    </a:lnTo>
                    <a:lnTo>
                      <a:pt x="194" y="1169"/>
                    </a:lnTo>
                    <a:lnTo>
                      <a:pt x="212" y="1183"/>
                    </a:lnTo>
                    <a:lnTo>
                      <a:pt x="218" y="1187"/>
                    </a:lnTo>
                    <a:lnTo>
                      <a:pt x="2232" y="1112"/>
                    </a:lnTo>
                    <a:lnTo>
                      <a:pt x="2235" y="1107"/>
                    </a:lnTo>
                    <a:lnTo>
                      <a:pt x="2243" y="1095"/>
                    </a:lnTo>
                    <a:lnTo>
                      <a:pt x="2254" y="1075"/>
                    </a:lnTo>
                    <a:lnTo>
                      <a:pt x="2267" y="1047"/>
                    </a:lnTo>
                    <a:lnTo>
                      <a:pt x="2274" y="1029"/>
                    </a:lnTo>
                    <a:lnTo>
                      <a:pt x="2282" y="1009"/>
                    </a:lnTo>
                    <a:lnTo>
                      <a:pt x="2289" y="989"/>
                    </a:lnTo>
                    <a:lnTo>
                      <a:pt x="2296" y="964"/>
                    </a:lnTo>
                    <a:lnTo>
                      <a:pt x="2303" y="938"/>
                    </a:lnTo>
                    <a:lnTo>
                      <a:pt x="2310" y="910"/>
                    </a:lnTo>
                    <a:lnTo>
                      <a:pt x="2315" y="880"/>
                    </a:lnTo>
                    <a:lnTo>
                      <a:pt x="2320" y="847"/>
                    </a:lnTo>
                    <a:lnTo>
                      <a:pt x="2324" y="812"/>
                    </a:lnTo>
                    <a:lnTo>
                      <a:pt x="2327" y="775"/>
                    </a:lnTo>
                    <a:lnTo>
                      <a:pt x="2328" y="735"/>
                    </a:lnTo>
                    <a:lnTo>
                      <a:pt x="2328" y="692"/>
                    </a:lnTo>
                    <a:lnTo>
                      <a:pt x="2326" y="648"/>
                    </a:lnTo>
                    <a:lnTo>
                      <a:pt x="2323" y="601"/>
                    </a:lnTo>
                    <a:lnTo>
                      <a:pt x="2318" y="553"/>
                    </a:lnTo>
                    <a:lnTo>
                      <a:pt x="2311" y="501"/>
                    </a:lnTo>
                    <a:lnTo>
                      <a:pt x="2301" y="448"/>
                    </a:lnTo>
                    <a:lnTo>
                      <a:pt x="2289" y="391"/>
                    </a:lnTo>
                    <a:lnTo>
                      <a:pt x="2274" y="331"/>
                    </a:lnTo>
                    <a:lnTo>
                      <a:pt x="2258" y="270"/>
                    </a:lnTo>
                    <a:lnTo>
                      <a:pt x="2237" y="206"/>
                    </a:lnTo>
                    <a:lnTo>
                      <a:pt x="2214" y="140"/>
                    </a:lnTo>
                    <a:lnTo>
                      <a:pt x="2189" y="71"/>
                    </a:lnTo>
                    <a:lnTo>
                      <a:pt x="2159" y="0"/>
                    </a:lnTo>
                    <a:lnTo>
                      <a:pt x="197" y="204"/>
                    </a:lnTo>
                    <a:close/>
                  </a:path>
                </a:pathLst>
              </a:custGeom>
              <a:solidFill>
                <a:srgbClr val="0075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8" name="Freeform 506"/>
              <p:cNvSpPr>
                <a:spLocks noEditPoints="1"/>
              </p:cNvSpPr>
              <p:nvPr/>
            </p:nvSpPr>
            <p:spPr bwMode="auto">
              <a:xfrm>
                <a:off x="4159" y="3637"/>
                <a:ext cx="263" cy="137"/>
              </a:xfrm>
              <a:custGeom>
                <a:avLst/>
                <a:gdLst/>
                <a:ahLst/>
                <a:cxnLst>
                  <a:cxn ang="0">
                    <a:pos x="202" y="215"/>
                  </a:cxn>
                  <a:cxn ang="0">
                    <a:pos x="139" y="305"/>
                  </a:cxn>
                  <a:cxn ang="0">
                    <a:pos x="78" y="420"/>
                  </a:cxn>
                  <a:cxn ang="0">
                    <a:pos x="48" y="489"/>
                  </a:cxn>
                  <a:cxn ang="0">
                    <a:pos x="24" y="565"/>
                  </a:cxn>
                  <a:cxn ang="0">
                    <a:pos x="7" y="644"/>
                  </a:cxn>
                  <a:cxn ang="0">
                    <a:pos x="0" y="727"/>
                  </a:cxn>
                  <a:cxn ang="0">
                    <a:pos x="5" y="811"/>
                  </a:cxn>
                  <a:cxn ang="0">
                    <a:pos x="23" y="893"/>
                  </a:cxn>
                  <a:cxn ang="0">
                    <a:pos x="45" y="964"/>
                  </a:cxn>
                  <a:cxn ang="0">
                    <a:pos x="70" y="1026"/>
                  </a:cxn>
                  <a:cxn ang="0">
                    <a:pos x="96" y="1078"/>
                  </a:cxn>
                  <a:cxn ang="0">
                    <a:pos x="141" y="1146"/>
                  </a:cxn>
                  <a:cxn ang="0">
                    <a:pos x="187" y="1199"/>
                  </a:cxn>
                  <a:cxn ang="0">
                    <a:pos x="228" y="1232"/>
                  </a:cxn>
                  <a:cxn ang="0">
                    <a:pos x="2271" y="1151"/>
                  </a:cxn>
                  <a:cxn ang="0">
                    <a:pos x="2298" y="1108"/>
                  </a:cxn>
                  <a:cxn ang="0">
                    <a:pos x="2327" y="1039"/>
                  </a:cxn>
                  <a:cxn ang="0">
                    <a:pos x="2349" y="964"/>
                  </a:cxn>
                  <a:cxn ang="0">
                    <a:pos x="2366" y="871"/>
                  </a:cxn>
                  <a:cxn ang="0">
                    <a:pos x="2373" y="757"/>
                  </a:cxn>
                  <a:cxn ang="0">
                    <a:pos x="2368" y="622"/>
                  </a:cxn>
                  <a:cxn ang="0">
                    <a:pos x="2345" y="466"/>
                  </a:cxn>
                  <a:cxn ang="0">
                    <a:pos x="2301" y="287"/>
                  </a:cxn>
                  <a:cxn ang="0">
                    <a:pos x="2231" y="87"/>
                  </a:cxn>
                  <a:cxn ang="0">
                    <a:pos x="2179" y="1"/>
                  </a:cxn>
                  <a:cxn ang="0">
                    <a:pos x="2209" y="155"/>
                  </a:cxn>
                  <a:cxn ang="0">
                    <a:pos x="2258" y="304"/>
                  </a:cxn>
                  <a:cxn ang="0">
                    <a:pos x="2293" y="439"/>
                  </a:cxn>
                  <a:cxn ang="0">
                    <a:pos x="2314" y="561"/>
                  </a:cxn>
                  <a:cxn ang="0">
                    <a:pos x="2325" y="671"/>
                  </a:cxn>
                  <a:cxn ang="0">
                    <a:pos x="2326" y="778"/>
                  </a:cxn>
                  <a:cxn ang="0">
                    <a:pos x="2316" y="886"/>
                  </a:cxn>
                  <a:cxn ang="0">
                    <a:pos x="2299" y="974"/>
                  </a:cxn>
                  <a:cxn ang="0">
                    <a:pos x="2277" y="1040"/>
                  </a:cxn>
                  <a:cxn ang="0">
                    <a:pos x="2250" y="1098"/>
                  </a:cxn>
                  <a:cxn ang="0">
                    <a:pos x="2151" y="1117"/>
                  </a:cxn>
                  <a:cxn ang="0">
                    <a:pos x="1772" y="1131"/>
                  </a:cxn>
                  <a:cxn ang="0">
                    <a:pos x="1241" y="1151"/>
                  </a:cxn>
                  <a:cxn ang="0">
                    <a:pos x="711" y="1171"/>
                  </a:cxn>
                  <a:cxn ang="0">
                    <a:pos x="334" y="1185"/>
                  </a:cxn>
                  <a:cxn ang="0">
                    <a:pos x="234" y="1178"/>
                  </a:cxn>
                  <a:cxn ang="0">
                    <a:pos x="190" y="1133"/>
                  </a:cxn>
                  <a:cxn ang="0">
                    <a:pos x="147" y="1074"/>
                  </a:cxn>
                  <a:cxn ang="0">
                    <a:pos x="103" y="988"/>
                  </a:cxn>
                  <a:cxn ang="0">
                    <a:pos x="65" y="874"/>
                  </a:cxn>
                  <a:cxn ang="0">
                    <a:pos x="47" y="783"/>
                  </a:cxn>
                  <a:cxn ang="0">
                    <a:pos x="45" y="715"/>
                  </a:cxn>
                  <a:cxn ang="0">
                    <a:pos x="51" y="651"/>
                  </a:cxn>
                  <a:cxn ang="0">
                    <a:pos x="65" y="590"/>
                  </a:cxn>
                  <a:cxn ang="0">
                    <a:pos x="96" y="492"/>
                  </a:cxn>
                  <a:cxn ang="0">
                    <a:pos x="144" y="390"/>
                  </a:cxn>
                  <a:cxn ang="0">
                    <a:pos x="190" y="310"/>
                  </a:cxn>
                  <a:cxn ang="0">
                    <a:pos x="255" y="249"/>
                  </a:cxn>
                  <a:cxn ang="0">
                    <a:pos x="536" y="219"/>
                  </a:cxn>
                  <a:cxn ang="0">
                    <a:pos x="1015" y="170"/>
                  </a:cxn>
                  <a:cxn ang="0">
                    <a:pos x="1544" y="115"/>
                  </a:cxn>
                  <a:cxn ang="0">
                    <a:pos x="1977" y="69"/>
                  </a:cxn>
                  <a:cxn ang="0">
                    <a:pos x="2167" y="49"/>
                  </a:cxn>
                </a:cxnLst>
                <a:rect l="0" t="0" r="r" b="b"/>
                <a:pathLst>
                  <a:path w="2373" h="1235">
                    <a:moveTo>
                      <a:pt x="2179" y="1"/>
                    </a:moveTo>
                    <a:lnTo>
                      <a:pt x="207" y="207"/>
                    </a:lnTo>
                    <a:lnTo>
                      <a:pt x="202" y="215"/>
                    </a:lnTo>
                    <a:lnTo>
                      <a:pt x="187" y="233"/>
                    </a:lnTo>
                    <a:lnTo>
                      <a:pt x="158" y="276"/>
                    </a:lnTo>
                    <a:lnTo>
                      <a:pt x="139" y="305"/>
                    </a:lnTo>
                    <a:lnTo>
                      <a:pt x="119" y="339"/>
                    </a:lnTo>
                    <a:lnTo>
                      <a:pt x="99" y="377"/>
                    </a:lnTo>
                    <a:lnTo>
                      <a:pt x="78" y="420"/>
                    </a:lnTo>
                    <a:lnTo>
                      <a:pt x="68" y="442"/>
                    </a:lnTo>
                    <a:lnTo>
                      <a:pt x="58" y="465"/>
                    </a:lnTo>
                    <a:lnTo>
                      <a:pt x="48" y="489"/>
                    </a:lnTo>
                    <a:lnTo>
                      <a:pt x="39" y="513"/>
                    </a:lnTo>
                    <a:lnTo>
                      <a:pt x="32" y="538"/>
                    </a:lnTo>
                    <a:lnTo>
                      <a:pt x="24" y="565"/>
                    </a:lnTo>
                    <a:lnTo>
                      <a:pt x="17" y="590"/>
                    </a:lnTo>
                    <a:lnTo>
                      <a:pt x="12" y="617"/>
                    </a:lnTo>
                    <a:lnTo>
                      <a:pt x="7" y="644"/>
                    </a:lnTo>
                    <a:lnTo>
                      <a:pt x="3" y="671"/>
                    </a:lnTo>
                    <a:lnTo>
                      <a:pt x="1" y="699"/>
                    </a:lnTo>
                    <a:lnTo>
                      <a:pt x="0" y="727"/>
                    </a:lnTo>
                    <a:lnTo>
                      <a:pt x="0" y="755"/>
                    </a:lnTo>
                    <a:lnTo>
                      <a:pt x="2" y="783"/>
                    </a:lnTo>
                    <a:lnTo>
                      <a:pt x="5" y="811"/>
                    </a:lnTo>
                    <a:lnTo>
                      <a:pt x="10" y="839"/>
                    </a:lnTo>
                    <a:lnTo>
                      <a:pt x="16" y="867"/>
                    </a:lnTo>
                    <a:lnTo>
                      <a:pt x="23" y="893"/>
                    </a:lnTo>
                    <a:lnTo>
                      <a:pt x="30" y="917"/>
                    </a:lnTo>
                    <a:lnTo>
                      <a:pt x="37" y="941"/>
                    </a:lnTo>
                    <a:lnTo>
                      <a:pt x="45" y="964"/>
                    </a:lnTo>
                    <a:lnTo>
                      <a:pt x="54" y="986"/>
                    </a:lnTo>
                    <a:lnTo>
                      <a:pt x="61" y="1006"/>
                    </a:lnTo>
                    <a:lnTo>
                      <a:pt x="70" y="1026"/>
                    </a:lnTo>
                    <a:lnTo>
                      <a:pt x="79" y="1044"/>
                    </a:lnTo>
                    <a:lnTo>
                      <a:pt x="88" y="1062"/>
                    </a:lnTo>
                    <a:lnTo>
                      <a:pt x="96" y="1078"/>
                    </a:lnTo>
                    <a:lnTo>
                      <a:pt x="105" y="1094"/>
                    </a:lnTo>
                    <a:lnTo>
                      <a:pt x="124" y="1121"/>
                    </a:lnTo>
                    <a:lnTo>
                      <a:pt x="141" y="1146"/>
                    </a:lnTo>
                    <a:lnTo>
                      <a:pt x="158" y="1167"/>
                    </a:lnTo>
                    <a:lnTo>
                      <a:pt x="173" y="1185"/>
                    </a:lnTo>
                    <a:lnTo>
                      <a:pt x="187" y="1199"/>
                    </a:lnTo>
                    <a:lnTo>
                      <a:pt x="201" y="1211"/>
                    </a:lnTo>
                    <a:lnTo>
                      <a:pt x="220" y="1227"/>
                    </a:lnTo>
                    <a:lnTo>
                      <a:pt x="228" y="1232"/>
                    </a:lnTo>
                    <a:lnTo>
                      <a:pt x="235" y="1235"/>
                    </a:lnTo>
                    <a:lnTo>
                      <a:pt x="2265" y="1158"/>
                    </a:lnTo>
                    <a:lnTo>
                      <a:pt x="2271" y="1151"/>
                    </a:lnTo>
                    <a:lnTo>
                      <a:pt x="2276" y="1144"/>
                    </a:lnTo>
                    <a:lnTo>
                      <a:pt x="2285" y="1130"/>
                    </a:lnTo>
                    <a:lnTo>
                      <a:pt x="2298" y="1108"/>
                    </a:lnTo>
                    <a:lnTo>
                      <a:pt x="2312" y="1077"/>
                    </a:lnTo>
                    <a:lnTo>
                      <a:pt x="2319" y="1059"/>
                    </a:lnTo>
                    <a:lnTo>
                      <a:pt x="2327" y="1039"/>
                    </a:lnTo>
                    <a:lnTo>
                      <a:pt x="2335" y="1016"/>
                    </a:lnTo>
                    <a:lnTo>
                      <a:pt x="2342" y="992"/>
                    </a:lnTo>
                    <a:lnTo>
                      <a:pt x="2349" y="964"/>
                    </a:lnTo>
                    <a:lnTo>
                      <a:pt x="2356" y="936"/>
                    </a:lnTo>
                    <a:lnTo>
                      <a:pt x="2361" y="904"/>
                    </a:lnTo>
                    <a:lnTo>
                      <a:pt x="2366" y="871"/>
                    </a:lnTo>
                    <a:lnTo>
                      <a:pt x="2370" y="835"/>
                    </a:lnTo>
                    <a:lnTo>
                      <a:pt x="2372" y="796"/>
                    </a:lnTo>
                    <a:lnTo>
                      <a:pt x="2373" y="757"/>
                    </a:lnTo>
                    <a:lnTo>
                      <a:pt x="2373" y="714"/>
                    </a:lnTo>
                    <a:lnTo>
                      <a:pt x="2371" y="669"/>
                    </a:lnTo>
                    <a:lnTo>
                      <a:pt x="2368" y="622"/>
                    </a:lnTo>
                    <a:lnTo>
                      <a:pt x="2362" y="572"/>
                    </a:lnTo>
                    <a:lnTo>
                      <a:pt x="2355" y="520"/>
                    </a:lnTo>
                    <a:lnTo>
                      <a:pt x="2345" y="466"/>
                    </a:lnTo>
                    <a:lnTo>
                      <a:pt x="2333" y="409"/>
                    </a:lnTo>
                    <a:lnTo>
                      <a:pt x="2318" y="350"/>
                    </a:lnTo>
                    <a:lnTo>
                      <a:pt x="2301" y="287"/>
                    </a:lnTo>
                    <a:lnTo>
                      <a:pt x="2281" y="223"/>
                    </a:lnTo>
                    <a:lnTo>
                      <a:pt x="2257" y="157"/>
                    </a:lnTo>
                    <a:lnTo>
                      <a:pt x="2231" y="87"/>
                    </a:lnTo>
                    <a:lnTo>
                      <a:pt x="2201" y="15"/>
                    </a:lnTo>
                    <a:lnTo>
                      <a:pt x="2194" y="0"/>
                    </a:lnTo>
                    <a:lnTo>
                      <a:pt x="2179" y="1"/>
                    </a:lnTo>
                    <a:close/>
                    <a:moveTo>
                      <a:pt x="2167" y="49"/>
                    </a:moveTo>
                    <a:lnTo>
                      <a:pt x="2189" y="103"/>
                    </a:lnTo>
                    <a:lnTo>
                      <a:pt x="2209" y="155"/>
                    </a:lnTo>
                    <a:lnTo>
                      <a:pt x="2226" y="206"/>
                    </a:lnTo>
                    <a:lnTo>
                      <a:pt x="2243" y="255"/>
                    </a:lnTo>
                    <a:lnTo>
                      <a:pt x="2258" y="304"/>
                    </a:lnTo>
                    <a:lnTo>
                      <a:pt x="2271" y="350"/>
                    </a:lnTo>
                    <a:lnTo>
                      <a:pt x="2282" y="395"/>
                    </a:lnTo>
                    <a:lnTo>
                      <a:pt x="2293" y="439"/>
                    </a:lnTo>
                    <a:lnTo>
                      <a:pt x="2301" y="481"/>
                    </a:lnTo>
                    <a:lnTo>
                      <a:pt x="2308" y="522"/>
                    </a:lnTo>
                    <a:lnTo>
                      <a:pt x="2314" y="561"/>
                    </a:lnTo>
                    <a:lnTo>
                      <a:pt x="2319" y="599"/>
                    </a:lnTo>
                    <a:lnTo>
                      <a:pt x="2323" y="636"/>
                    </a:lnTo>
                    <a:lnTo>
                      <a:pt x="2325" y="671"/>
                    </a:lnTo>
                    <a:lnTo>
                      <a:pt x="2327" y="704"/>
                    </a:lnTo>
                    <a:lnTo>
                      <a:pt x="2327" y="737"/>
                    </a:lnTo>
                    <a:lnTo>
                      <a:pt x="2326" y="778"/>
                    </a:lnTo>
                    <a:lnTo>
                      <a:pt x="2324" y="816"/>
                    </a:lnTo>
                    <a:lnTo>
                      <a:pt x="2321" y="852"/>
                    </a:lnTo>
                    <a:lnTo>
                      <a:pt x="2316" y="886"/>
                    </a:lnTo>
                    <a:lnTo>
                      <a:pt x="2311" y="918"/>
                    </a:lnTo>
                    <a:lnTo>
                      <a:pt x="2305" y="947"/>
                    </a:lnTo>
                    <a:lnTo>
                      <a:pt x="2299" y="974"/>
                    </a:lnTo>
                    <a:lnTo>
                      <a:pt x="2292" y="998"/>
                    </a:lnTo>
                    <a:lnTo>
                      <a:pt x="2284" y="1020"/>
                    </a:lnTo>
                    <a:lnTo>
                      <a:pt x="2277" y="1040"/>
                    </a:lnTo>
                    <a:lnTo>
                      <a:pt x="2270" y="1058"/>
                    </a:lnTo>
                    <a:lnTo>
                      <a:pt x="2264" y="1073"/>
                    </a:lnTo>
                    <a:lnTo>
                      <a:pt x="2250" y="1098"/>
                    </a:lnTo>
                    <a:lnTo>
                      <a:pt x="2242" y="1113"/>
                    </a:lnTo>
                    <a:lnTo>
                      <a:pt x="2215" y="1115"/>
                    </a:lnTo>
                    <a:lnTo>
                      <a:pt x="2151" y="1117"/>
                    </a:lnTo>
                    <a:lnTo>
                      <a:pt x="2051" y="1121"/>
                    </a:lnTo>
                    <a:lnTo>
                      <a:pt x="1922" y="1126"/>
                    </a:lnTo>
                    <a:lnTo>
                      <a:pt x="1772" y="1131"/>
                    </a:lnTo>
                    <a:lnTo>
                      <a:pt x="1604" y="1138"/>
                    </a:lnTo>
                    <a:lnTo>
                      <a:pt x="1426" y="1144"/>
                    </a:lnTo>
                    <a:lnTo>
                      <a:pt x="1241" y="1151"/>
                    </a:lnTo>
                    <a:lnTo>
                      <a:pt x="1056" y="1158"/>
                    </a:lnTo>
                    <a:lnTo>
                      <a:pt x="877" y="1165"/>
                    </a:lnTo>
                    <a:lnTo>
                      <a:pt x="711" y="1171"/>
                    </a:lnTo>
                    <a:lnTo>
                      <a:pt x="560" y="1176"/>
                    </a:lnTo>
                    <a:lnTo>
                      <a:pt x="433" y="1182"/>
                    </a:lnTo>
                    <a:lnTo>
                      <a:pt x="334" y="1185"/>
                    </a:lnTo>
                    <a:lnTo>
                      <a:pt x="271" y="1187"/>
                    </a:lnTo>
                    <a:lnTo>
                      <a:pt x="246" y="1188"/>
                    </a:lnTo>
                    <a:lnTo>
                      <a:pt x="234" y="1178"/>
                    </a:lnTo>
                    <a:lnTo>
                      <a:pt x="214" y="1161"/>
                    </a:lnTo>
                    <a:lnTo>
                      <a:pt x="202" y="1149"/>
                    </a:lnTo>
                    <a:lnTo>
                      <a:pt x="190" y="1133"/>
                    </a:lnTo>
                    <a:lnTo>
                      <a:pt x="175" y="1117"/>
                    </a:lnTo>
                    <a:lnTo>
                      <a:pt x="161" y="1096"/>
                    </a:lnTo>
                    <a:lnTo>
                      <a:pt x="147" y="1074"/>
                    </a:lnTo>
                    <a:lnTo>
                      <a:pt x="133" y="1049"/>
                    </a:lnTo>
                    <a:lnTo>
                      <a:pt x="117" y="1020"/>
                    </a:lnTo>
                    <a:lnTo>
                      <a:pt x="103" y="988"/>
                    </a:lnTo>
                    <a:lnTo>
                      <a:pt x="90" y="953"/>
                    </a:lnTo>
                    <a:lnTo>
                      <a:pt x="77" y="916"/>
                    </a:lnTo>
                    <a:lnTo>
                      <a:pt x="65" y="874"/>
                    </a:lnTo>
                    <a:lnTo>
                      <a:pt x="54" y="829"/>
                    </a:lnTo>
                    <a:lnTo>
                      <a:pt x="49" y="806"/>
                    </a:lnTo>
                    <a:lnTo>
                      <a:pt x="47" y="783"/>
                    </a:lnTo>
                    <a:lnTo>
                      <a:pt x="45" y="760"/>
                    </a:lnTo>
                    <a:lnTo>
                      <a:pt x="45" y="737"/>
                    </a:lnTo>
                    <a:lnTo>
                      <a:pt x="45" y="715"/>
                    </a:lnTo>
                    <a:lnTo>
                      <a:pt x="46" y="694"/>
                    </a:lnTo>
                    <a:lnTo>
                      <a:pt x="48" y="673"/>
                    </a:lnTo>
                    <a:lnTo>
                      <a:pt x="51" y="651"/>
                    </a:lnTo>
                    <a:lnTo>
                      <a:pt x="55" y="631"/>
                    </a:lnTo>
                    <a:lnTo>
                      <a:pt x="59" y="610"/>
                    </a:lnTo>
                    <a:lnTo>
                      <a:pt x="65" y="590"/>
                    </a:lnTo>
                    <a:lnTo>
                      <a:pt x="70" y="569"/>
                    </a:lnTo>
                    <a:lnTo>
                      <a:pt x="82" y="530"/>
                    </a:lnTo>
                    <a:lnTo>
                      <a:pt x="96" y="492"/>
                    </a:lnTo>
                    <a:lnTo>
                      <a:pt x="112" y="456"/>
                    </a:lnTo>
                    <a:lnTo>
                      <a:pt x="127" y="422"/>
                    </a:lnTo>
                    <a:lnTo>
                      <a:pt x="144" y="390"/>
                    </a:lnTo>
                    <a:lnTo>
                      <a:pt x="160" y="361"/>
                    </a:lnTo>
                    <a:lnTo>
                      <a:pt x="175" y="334"/>
                    </a:lnTo>
                    <a:lnTo>
                      <a:pt x="190" y="310"/>
                    </a:lnTo>
                    <a:lnTo>
                      <a:pt x="215" y="273"/>
                    </a:lnTo>
                    <a:lnTo>
                      <a:pt x="230" y="252"/>
                    </a:lnTo>
                    <a:lnTo>
                      <a:pt x="255" y="249"/>
                    </a:lnTo>
                    <a:lnTo>
                      <a:pt x="318" y="242"/>
                    </a:lnTo>
                    <a:lnTo>
                      <a:pt x="413" y="232"/>
                    </a:lnTo>
                    <a:lnTo>
                      <a:pt x="536" y="219"/>
                    </a:lnTo>
                    <a:lnTo>
                      <a:pt x="681" y="205"/>
                    </a:lnTo>
                    <a:lnTo>
                      <a:pt x="842" y="187"/>
                    </a:lnTo>
                    <a:lnTo>
                      <a:pt x="1015" y="170"/>
                    </a:lnTo>
                    <a:lnTo>
                      <a:pt x="1193" y="151"/>
                    </a:lnTo>
                    <a:lnTo>
                      <a:pt x="1372" y="132"/>
                    </a:lnTo>
                    <a:lnTo>
                      <a:pt x="1544" y="115"/>
                    </a:lnTo>
                    <a:lnTo>
                      <a:pt x="1706" y="97"/>
                    </a:lnTo>
                    <a:lnTo>
                      <a:pt x="1852" y="82"/>
                    </a:lnTo>
                    <a:lnTo>
                      <a:pt x="1977" y="69"/>
                    </a:lnTo>
                    <a:lnTo>
                      <a:pt x="2075" y="59"/>
                    </a:lnTo>
                    <a:lnTo>
                      <a:pt x="2140" y="52"/>
                    </a:lnTo>
                    <a:lnTo>
                      <a:pt x="2167" y="49"/>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9" name="Freeform 507"/>
              <p:cNvSpPr>
                <a:spLocks/>
              </p:cNvSpPr>
              <p:nvPr/>
            </p:nvSpPr>
            <p:spPr bwMode="auto">
              <a:xfrm>
                <a:off x="4091" y="3408"/>
                <a:ext cx="391" cy="303"/>
              </a:xfrm>
              <a:custGeom>
                <a:avLst/>
                <a:gdLst/>
                <a:ahLst/>
                <a:cxnLst>
                  <a:cxn ang="0">
                    <a:pos x="502" y="532"/>
                  </a:cxn>
                  <a:cxn ang="0">
                    <a:pos x="576" y="402"/>
                  </a:cxn>
                  <a:cxn ang="0">
                    <a:pos x="643" y="304"/>
                  </a:cxn>
                  <a:cxn ang="0">
                    <a:pos x="701" y="232"/>
                  </a:cxn>
                  <a:cxn ang="0">
                    <a:pos x="765" y="168"/>
                  </a:cxn>
                  <a:cxn ang="0">
                    <a:pos x="835" y="116"/>
                  </a:cxn>
                  <a:cxn ang="0">
                    <a:pos x="908" y="81"/>
                  </a:cxn>
                  <a:cxn ang="0">
                    <a:pos x="1021" y="64"/>
                  </a:cxn>
                  <a:cxn ang="0">
                    <a:pos x="1285" y="37"/>
                  </a:cxn>
                  <a:cxn ang="0">
                    <a:pos x="1627" y="12"/>
                  </a:cxn>
                  <a:cxn ang="0">
                    <a:pos x="1869" y="2"/>
                  </a:cxn>
                  <a:cxn ang="0">
                    <a:pos x="2045" y="1"/>
                  </a:cxn>
                  <a:cxn ang="0">
                    <a:pos x="2208" y="7"/>
                  </a:cxn>
                  <a:cxn ang="0">
                    <a:pos x="2351" y="22"/>
                  </a:cxn>
                  <a:cxn ang="0">
                    <a:pos x="2466" y="46"/>
                  </a:cxn>
                  <a:cxn ang="0">
                    <a:pos x="2551" y="86"/>
                  </a:cxn>
                  <a:cxn ang="0">
                    <a:pos x="2644" y="158"/>
                  </a:cxn>
                  <a:cxn ang="0">
                    <a:pos x="2757" y="265"/>
                  </a:cxn>
                  <a:cxn ang="0">
                    <a:pos x="2881" y="396"/>
                  </a:cxn>
                  <a:cxn ang="0">
                    <a:pos x="3009" y="544"/>
                  </a:cxn>
                  <a:cxn ang="0">
                    <a:pos x="3137" y="701"/>
                  </a:cxn>
                  <a:cxn ang="0">
                    <a:pos x="3255" y="860"/>
                  </a:cxn>
                  <a:cxn ang="0">
                    <a:pos x="3359" y="1011"/>
                  </a:cxn>
                  <a:cxn ang="0">
                    <a:pos x="3443" y="1146"/>
                  </a:cxn>
                  <a:cxn ang="0">
                    <a:pos x="3497" y="1258"/>
                  </a:cxn>
                  <a:cxn ang="0">
                    <a:pos x="3518" y="1338"/>
                  </a:cxn>
                  <a:cxn ang="0">
                    <a:pos x="3503" y="1387"/>
                  </a:cxn>
                  <a:cxn ang="0">
                    <a:pos x="3466" y="1427"/>
                  </a:cxn>
                  <a:cxn ang="0">
                    <a:pos x="3414" y="1460"/>
                  </a:cxn>
                  <a:cxn ang="0">
                    <a:pos x="3350" y="1486"/>
                  </a:cxn>
                  <a:cxn ang="0">
                    <a:pos x="3281" y="1507"/>
                  </a:cxn>
                  <a:cxn ang="0">
                    <a:pos x="3186" y="1526"/>
                  </a:cxn>
                  <a:cxn ang="0">
                    <a:pos x="3059" y="1538"/>
                  </a:cxn>
                  <a:cxn ang="0">
                    <a:pos x="2990" y="1534"/>
                  </a:cxn>
                  <a:cxn ang="0">
                    <a:pos x="2974" y="1527"/>
                  </a:cxn>
                  <a:cxn ang="0">
                    <a:pos x="2942" y="1497"/>
                  </a:cxn>
                  <a:cxn ang="0">
                    <a:pos x="2828" y="1415"/>
                  </a:cxn>
                  <a:cxn ang="0">
                    <a:pos x="2707" y="1333"/>
                  </a:cxn>
                  <a:cxn ang="0">
                    <a:pos x="2964" y="2265"/>
                  </a:cxn>
                  <a:cxn ang="0">
                    <a:pos x="2885" y="2335"/>
                  </a:cxn>
                  <a:cxn ang="0">
                    <a:pos x="2777" y="2416"/>
                  </a:cxn>
                  <a:cxn ang="0">
                    <a:pos x="2628" y="2508"/>
                  </a:cxn>
                  <a:cxn ang="0">
                    <a:pos x="2438" y="2597"/>
                  </a:cxn>
                  <a:cxn ang="0">
                    <a:pos x="2209" y="2671"/>
                  </a:cxn>
                  <a:cxn ang="0">
                    <a:pos x="1943" y="2718"/>
                  </a:cxn>
                  <a:cxn ang="0">
                    <a:pos x="1641" y="2726"/>
                  </a:cxn>
                  <a:cxn ang="0">
                    <a:pos x="1303" y="2682"/>
                  </a:cxn>
                  <a:cxn ang="0">
                    <a:pos x="932" y="2572"/>
                  </a:cxn>
                  <a:cxn ang="0">
                    <a:pos x="852" y="1263"/>
                  </a:cxn>
                  <a:cxn ang="0">
                    <a:pos x="733" y="1387"/>
                  </a:cxn>
                  <a:cxn ang="0">
                    <a:pos x="588" y="1527"/>
                  </a:cxn>
                  <a:cxn ang="0">
                    <a:pos x="456" y="1641"/>
                  </a:cxn>
                  <a:cxn ang="0">
                    <a:pos x="382" y="1696"/>
                  </a:cxn>
                  <a:cxn ang="0">
                    <a:pos x="314" y="1733"/>
                  </a:cxn>
                  <a:cxn ang="0">
                    <a:pos x="260" y="1749"/>
                  </a:cxn>
                  <a:cxn ang="0">
                    <a:pos x="220" y="1737"/>
                  </a:cxn>
                  <a:cxn ang="0">
                    <a:pos x="186" y="1710"/>
                  </a:cxn>
                  <a:cxn ang="0">
                    <a:pos x="154" y="1674"/>
                  </a:cxn>
                  <a:cxn ang="0">
                    <a:pos x="104" y="1599"/>
                  </a:cxn>
                  <a:cxn ang="0">
                    <a:pos x="54" y="1504"/>
                  </a:cxn>
                  <a:cxn ang="0">
                    <a:pos x="19" y="1421"/>
                  </a:cxn>
                  <a:cxn ang="0">
                    <a:pos x="464" y="612"/>
                  </a:cxn>
                </a:cxnLst>
                <a:rect l="0" t="0" r="r" b="b"/>
                <a:pathLst>
                  <a:path w="3518" h="2729">
                    <a:moveTo>
                      <a:pt x="464" y="612"/>
                    </a:moveTo>
                    <a:lnTo>
                      <a:pt x="474" y="591"/>
                    </a:lnTo>
                    <a:lnTo>
                      <a:pt x="502" y="532"/>
                    </a:lnTo>
                    <a:lnTo>
                      <a:pt x="523" y="493"/>
                    </a:lnTo>
                    <a:lnTo>
                      <a:pt x="547" y="449"/>
                    </a:lnTo>
                    <a:lnTo>
                      <a:pt x="576" y="402"/>
                    </a:lnTo>
                    <a:lnTo>
                      <a:pt x="608" y="353"/>
                    </a:lnTo>
                    <a:lnTo>
                      <a:pt x="625" y="328"/>
                    </a:lnTo>
                    <a:lnTo>
                      <a:pt x="643" y="304"/>
                    </a:lnTo>
                    <a:lnTo>
                      <a:pt x="661" y="279"/>
                    </a:lnTo>
                    <a:lnTo>
                      <a:pt x="681" y="256"/>
                    </a:lnTo>
                    <a:lnTo>
                      <a:pt x="701" y="232"/>
                    </a:lnTo>
                    <a:lnTo>
                      <a:pt x="722" y="210"/>
                    </a:lnTo>
                    <a:lnTo>
                      <a:pt x="742" y="188"/>
                    </a:lnTo>
                    <a:lnTo>
                      <a:pt x="765" y="168"/>
                    </a:lnTo>
                    <a:lnTo>
                      <a:pt x="787" y="149"/>
                    </a:lnTo>
                    <a:lnTo>
                      <a:pt x="810" y="132"/>
                    </a:lnTo>
                    <a:lnTo>
                      <a:pt x="835" y="116"/>
                    </a:lnTo>
                    <a:lnTo>
                      <a:pt x="859" y="102"/>
                    </a:lnTo>
                    <a:lnTo>
                      <a:pt x="883" y="91"/>
                    </a:lnTo>
                    <a:lnTo>
                      <a:pt x="908" y="81"/>
                    </a:lnTo>
                    <a:lnTo>
                      <a:pt x="934" y="75"/>
                    </a:lnTo>
                    <a:lnTo>
                      <a:pt x="960" y="70"/>
                    </a:lnTo>
                    <a:lnTo>
                      <a:pt x="1021" y="64"/>
                    </a:lnTo>
                    <a:lnTo>
                      <a:pt x="1097" y="55"/>
                    </a:lnTo>
                    <a:lnTo>
                      <a:pt x="1186" y="46"/>
                    </a:lnTo>
                    <a:lnTo>
                      <a:pt x="1285" y="37"/>
                    </a:lnTo>
                    <a:lnTo>
                      <a:pt x="1394" y="29"/>
                    </a:lnTo>
                    <a:lnTo>
                      <a:pt x="1508" y="20"/>
                    </a:lnTo>
                    <a:lnTo>
                      <a:pt x="1627" y="12"/>
                    </a:lnTo>
                    <a:lnTo>
                      <a:pt x="1748" y="6"/>
                    </a:lnTo>
                    <a:lnTo>
                      <a:pt x="1808" y="3"/>
                    </a:lnTo>
                    <a:lnTo>
                      <a:pt x="1869" y="2"/>
                    </a:lnTo>
                    <a:lnTo>
                      <a:pt x="1928" y="1"/>
                    </a:lnTo>
                    <a:lnTo>
                      <a:pt x="1987" y="0"/>
                    </a:lnTo>
                    <a:lnTo>
                      <a:pt x="2045" y="1"/>
                    </a:lnTo>
                    <a:lnTo>
                      <a:pt x="2101" y="2"/>
                    </a:lnTo>
                    <a:lnTo>
                      <a:pt x="2156" y="4"/>
                    </a:lnTo>
                    <a:lnTo>
                      <a:pt x="2208" y="7"/>
                    </a:lnTo>
                    <a:lnTo>
                      <a:pt x="2258" y="11"/>
                    </a:lnTo>
                    <a:lnTo>
                      <a:pt x="2306" y="15"/>
                    </a:lnTo>
                    <a:lnTo>
                      <a:pt x="2351" y="22"/>
                    </a:lnTo>
                    <a:lnTo>
                      <a:pt x="2393" y="29"/>
                    </a:lnTo>
                    <a:lnTo>
                      <a:pt x="2431" y="37"/>
                    </a:lnTo>
                    <a:lnTo>
                      <a:pt x="2466" y="46"/>
                    </a:lnTo>
                    <a:lnTo>
                      <a:pt x="2497" y="57"/>
                    </a:lnTo>
                    <a:lnTo>
                      <a:pt x="2525" y="70"/>
                    </a:lnTo>
                    <a:lnTo>
                      <a:pt x="2551" y="86"/>
                    </a:lnTo>
                    <a:lnTo>
                      <a:pt x="2579" y="105"/>
                    </a:lnTo>
                    <a:lnTo>
                      <a:pt x="2611" y="130"/>
                    </a:lnTo>
                    <a:lnTo>
                      <a:pt x="2644" y="158"/>
                    </a:lnTo>
                    <a:lnTo>
                      <a:pt x="2680" y="190"/>
                    </a:lnTo>
                    <a:lnTo>
                      <a:pt x="2718" y="226"/>
                    </a:lnTo>
                    <a:lnTo>
                      <a:pt x="2757" y="265"/>
                    </a:lnTo>
                    <a:lnTo>
                      <a:pt x="2797" y="306"/>
                    </a:lnTo>
                    <a:lnTo>
                      <a:pt x="2838" y="350"/>
                    </a:lnTo>
                    <a:lnTo>
                      <a:pt x="2881" y="396"/>
                    </a:lnTo>
                    <a:lnTo>
                      <a:pt x="2923" y="443"/>
                    </a:lnTo>
                    <a:lnTo>
                      <a:pt x="2967" y="494"/>
                    </a:lnTo>
                    <a:lnTo>
                      <a:pt x="3009" y="544"/>
                    </a:lnTo>
                    <a:lnTo>
                      <a:pt x="3052" y="596"/>
                    </a:lnTo>
                    <a:lnTo>
                      <a:pt x="3095" y="649"/>
                    </a:lnTo>
                    <a:lnTo>
                      <a:pt x="3137" y="701"/>
                    </a:lnTo>
                    <a:lnTo>
                      <a:pt x="3177" y="755"/>
                    </a:lnTo>
                    <a:lnTo>
                      <a:pt x="3217" y="808"/>
                    </a:lnTo>
                    <a:lnTo>
                      <a:pt x="3255" y="860"/>
                    </a:lnTo>
                    <a:lnTo>
                      <a:pt x="3292" y="911"/>
                    </a:lnTo>
                    <a:lnTo>
                      <a:pt x="3326" y="961"/>
                    </a:lnTo>
                    <a:lnTo>
                      <a:pt x="3359" y="1011"/>
                    </a:lnTo>
                    <a:lnTo>
                      <a:pt x="3390" y="1058"/>
                    </a:lnTo>
                    <a:lnTo>
                      <a:pt x="3417" y="1103"/>
                    </a:lnTo>
                    <a:lnTo>
                      <a:pt x="3443" y="1146"/>
                    </a:lnTo>
                    <a:lnTo>
                      <a:pt x="3464" y="1186"/>
                    </a:lnTo>
                    <a:lnTo>
                      <a:pt x="3483" y="1224"/>
                    </a:lnTo>
                    <a:lnTo>
                      <a:pt x="3497" y="1258"/>
                    </a:lnTo>
                    <a:lnTo>
                      <a:pt x="3508" y="1288"/>
                    </a:lnTo>
                    <a:lnTo>
                      <a:pt x="3515" y="1316"/>
                    </a:lnTo>
                    <a:lnTo>
                      <a:pt x="3518" y="1338"/>
                    </a:lnTo>
                    <a:lnTo>
                      <a:pt x="3516" y="1357"/>
                    </a:lnTo>
                    <a:lnTo>
                      <a:pt x="3511" y="1372"/>
                    </a:lnTo>
                    <a:lnTo>
                      <a:pt x="3503" y="1387"/>
                    </a:lnTo>
                    <a:lnTo>
                      <a:pt x="3492" y="1400"/>
                    </a:lnTo>
                    <a:lnTo>
                      <a:pt x="3480" y="1414"/>
                    </a:lnTo>
                    <a:lnTo>
                      <a:pt x="3466" y="1427"/>
                    </a:lnTo>
                    <a:lnTo>
                      <a:pt x="3450" y="1439"/>
                    </a:lnTo>
                    <a:lnTo>
                      <a:pt x="3433" y="1450"/>
                    </a:lnTo>
                    <a:lnTo>
                      <a:pt x="3414" y="1460"/>
                    </a:lnTo>
                    <a:lnTo>
                      <a:pt x="3393" y="1470"/>
                    </a:lnTo>
                    <a:lnTo>
                      <a:pt x="3372" y="1478"/>
                    </a:lnTo>
                    <a:lnTo>
                      <a:pt x="3350" y="1486"/>
                    </a:lnTo>
                    <a:lnTo>
                      <a:pt x="3328" y="1494"/>
                    </a:lnTo>
                    <a:lnTo>
                      <a:pt x="3304" y="1500"/>
                    </a:lnTo>
                    <a:lnTo>
                      <a:pt x="3281" y="1507"/>
                    </a:lnTo>
                    <a:lnTo>
                      <a:pt x="3257" y="1512"/>
                    </a:lnTo>
                    <a:lnTo>
                      <a:pt x="3233" y="1518"/>
                    </a:lnTo>
                    <a:lnTo>
                      <a:pt x="3186" y="1526"/>
                    </a:lnTo>
                    <a:lnTo>
                      <a:pt x="3140" y="1532"/>
                    </a:lnTo>
                    <a:lnTo>
                      <a:pt x="3097" y="1535"/>
                    </a:lnTo>
                    <a:lnTo>
                      <a:pt x="3059" y="1538"/>
                    </a:lnTo>
                    <a:lnTo>
                      <a:pt x="3026" y="1538"/>
                    </a:lnTo>
                    <a:lnTo>
                      <a:pt x="2999" y="1535"/>
                    </a:lnTo>
                    <a:lnTo>
                      <a:pt x="2990" y="1534"/>
                    </a:lnTo>
                    <a:lnTo>
                      <a:pt x="2982" y="1532"/>
                    </a:lnTo>
                    <a:lnTo>
                      <a:pt x="2976" y="1530"/>
                    </a:lnTo>
                    <a:lnTo>
                      <a:pt x="2974" y="1527"/>
                    </a:lnTo>
                    <a:lnTo>
                      <a:pt x="2968" y="1520"/>
                    </a:lnTo>
                    <a:lnTo>
                      <a:pt x="2958" y="1509"/>
                    </a:lnTo>
                    <a:lnTo>
                      <a:pt x="2942" y="1497"/>
                    </a:lnTo>
                    <a:lnTo>
                      <a:pt x="2924" y="1483"/>
                    </a:lnTo>
                    <a:lnTo>
                      <a:pt x="2879" y="1450"/>
                    </a:lnTo>
                    <a:lnTo>
                      <a:pt x="2828" y="1415"/>
                    </a:lnTo>
                    <a:lnTo>
                      <a:pt x="2779" y="1381"/>
                    </a:lnTo>
                    <a:lnTo>
                      <a:pt x="2736" y="1353"/>
                    </a:lnTo>
                    <a:lnTo>
                      <a:pt x="2707" y="1333"/>
                    </a:lnTo>
                    <a:lnTo>
                      <a:pt x="2695" y="1326"/>
                    </a:lnTo>
                    <a:lnTo>
                      <a:pt x="2974" y="2255"/>
                    </a:lnTo>
                    <a:lnTo>
                      <a:pt x="2964" y="2265"/>
                    </a:lnTo>
                    <a:lnTo>
                      <a:pt x="2935" y="2294"/>
                    </a:lnTo>
                    <a:lnTo>
                      <a:pt x="2913" y="2312"/>
                    </a:lnTo>
                    <a:lnTo>
                      <a:pt x="2885" y="2335"/>
                    </a:lnTo>
                    <a:lnTo>
                      <a:pt x="2854" y="2361"/>
                    </a:lnTo>
                    <a:lnTo>
                      <a:pt x="2817" y="2387"/>
                    </a:lnTo>
                    <a:lnTo>
                      <a:pt x="2777" y="2416"/>
                    </a:lnTo>
                    <a:lnTo>
                      <a:pt x="2732" y="2446"/>
                    </a:lnTo>
                    <a:lnTo>
                      <a:pt x="2681" y="2477"/>
                    </a:lnTo>
                    <a:lnTo>
                      <a:pt x="2628" y="2508"/>
                    </a:lnTo>
                    <a:lnTo>
                      <a:pt x="2568" y="2538"/>
                    </a:lnTo>
                    <a:lnTo>
                      <a:pt x="2505" y="2568"/>
                    </a:lnTo>
                    <a:lnTo>
                      <a:pt x="2438" y="2597"/>
                    </a:lnTo>
                    <a:lnTo>
                      <a:pt x="2366" y="2624"/>
                    </a:lnTo>
                    <a:lnTo>
                      <a:pt x="2290" y="2649"/>
                    </a:lnTo>
                    <a:lnTo>
                      <a:pt x="2209" y="2671"/>
                    </a:lnTo>
                    <a:lnTo>
                      <a:pt x="2124" y="2691"/>
                    </a:lnTo>
                    <a:lnTo>
                      <a:pt x="2035" y="2706"/>
                    </a:lnTo>
                    <a:lnTo>
                      <a:pt x="1943" y="2718"/>
                    </a:lnTo>
                    <a:lnTo>
                      <a:pt x="1846" y="2726"/>
                    </a:lnTo>
                    <a:lnTo>
                      <a:pt x="1746" y="2729"/>
                    </a:lnTo>
                    <a:lnTo>
                      <a:pt x="1641" y="2726"/>
                    </a:lnTo>
                    <a:lnTo>
                      <a:pt x="1532" y="2718"/>
                    </a:lnTo>
                    <a:lnTo>
                      <a:pt x="1419" y="2703"/>
                    </a:lnTo>
                    <a:lnTo>
                      <a:pt x="1303" y="2682"/>
                    </a:lnTo>
                    <a:lnTo>
                      <a:pt x="1183" y="2654"/>
                    </a:lnTo>
                    <a:lnTo>
                      <a:pt x="1059" y="2616"/>
                    </a:lnTo>
                    <a:lnTo>
                      <a:pt x="932" y="2572"/>
                    </a:lnTo>
                    <a:lnTo>
                      <a:pt x="801" y="2520"/>
                    </a:lnTo>
                    <a:lnTo>
                      <a:pt x="666" y="2457"/>
                    </a:lnTo>
                    <a:lnTo>
                      <a:pt x="852" y="1263"/>
                    </a:lnTo>
                    <a:lnTo>
                      <a:pt x="830" y="1286"/>
                    </a:lnTo>
                    <a:lnTo>
                      <a:pt x="772" y="1348"/>
                    </a:lnTo>
                    <a:lnTo>
                      <a:pt x="733" y="1387"/>
                    </a:lnTo>
                    <a:lnTo>
                      <a:pt x="689" y="1432"/>
                    </a:lnTo>
                    <a:lnTo>
                      <a:pt x="639" y="1479"/>
                    </a:lnTo>
                    <a:lnTo>
                      <a:pt x="588" y="1527"/>
                    </a:lnTo>
                    <a:lnTo>
                      <a:pt x="535" y="1575"/>
                    </a:lnTo>
                    <a:lnTo>
                      <a:pt x="483" y="1619"/>
                    </a:lnTo>
                    <a:lnTo>
                      <a:pt x="456" y="1641"/>
                    </a:lnTo>
                    <a:lnTo>
                      <a:pt x="431" y="1661"/>
                    </a:lnTo>
                    <a:lnTo>
                      <a:pt x="406" y="1678"/>
                    </a:lnTo>
                    <a:lnTo>
                      <a:pt x="382" y="1696"/>
                    </a:lnTo>
                    <a:lnTo>
                      <a:pt x="358" y="1710"/>
                    </a:lnTo>
                    <a:lnTo>
                      <a:pt x="336" y="1723"/>
                    </a:lnTo>
                    <a:lnTo>
                      <a:pt x="314" y="1733"/>
                    </a:lnTo>
                    <a:lnTo>
                      <a:pt x="294" y="1742"/>
                    </a:lnTo>
                    <a:lnTo>
                      <a:pt x="276" y="1746"/>
                    </a:lnTo>
                    <a:lnTo>
                      <a:pt x="260" y="1749"/>
                    </a:lnTo>
                    <a:lnTo>
                      <a:pt x="245" y="1748"/>
                    </a:lnTo>
                    <a:lnTo>
                      <a:pt x="232" y="1744"/>
                    </a:lnTo>
                    <a:lnTo>
                      <a:pt x="220" y="1737"/>
                    </a:lnTo>
                    <a:lnTo>
                      <a:pt x="209" y="1730"/>
                    </a:lnTo>
                    <a:lnTo>
                      <a:pt x="197" y="1721"/>
                    </a:lnTo>
                    <a:lnTo>
                      <a:pt x="186" y="1710"/>
                    </a:lnTo>
                    <a:lnTo>
                      <a:pt x="175" y="1699"/>
                    </a:lnTo>
                    <a:lnTo>
                      <a:pt x="165" y="1687"/>
                    </a:lnTo>
                    <a:lnTo>
                      <a:pt x="154" y="1674"/>
                    </a:lnTo>
                    <a:lnTo>
                      <a:pt x="144" y="1659"/>
                    </a:lnTo>
                    <a:lnTo>
                      <a:pt x="123" y="1631"/>
                    </a:lnTo>
                    <a:lnTo>
                      <a:pt x="104" y="1599"/>
                    </a:lnTo>
                    <a:lnTo>
                      <a:pt x="86" y="1567"/>
                    </a:lnTo>
                    <a:lnTo>
                      <a:pt x="69" y="1534"/>
                    </a:lnTo>
                    <a:lnTo>
                      <a:pt x="54" y="1504"/>
                    </a:lnTo>
                    <a:lnTo>
                      <a:pt x="41" y="1474"/>
                    </a:lnTo>
                    <a:lnTo>
                      <a:pt x="29" y="1445"/>
                    </a:lnTo>
                    <a:lnTo>
                      <a:pt x="19" y="1421"/>
                    </a:lnTo>
                    <a:lnTo>
                      <a:pt x="4" y="1385"/>
                    </a:lnTo>
                    <a:lnTo>
                      <a:pt x="0" y="1372"/>
                    </a:lnTo>
                    <a:lnTo>
                      <a:pt x="464" y="612"/>
                    </a:lnTo>
                    <a:close/>
                  </a:path>
                </a:pathLst>
              </a:custGeom>
              <a:solidFill>
                <a:srgbClr val="B4D5E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0" name="Freeform 508"/>
              <p:cNvSpPr>
                <a:spLocks noEditPoints="1"/>
              </p:cNvSpPr>
              <p:nvPr/>
            </p:nvSpPr>
            <p:spPr bwMode="auto">
              <a:xfrm>
                <a:off x="4088" y="3406"/>
                <a:ext cx="396" cy="308"/>
              </a:xfrm>
              <a:custGeom>
                <a:avLst/>
                <a:gdLst/>
                <a:ahLst/>
                <a:cxnLst>
                  <a:cxn ang="0">
                    <a:pos x="808" y="146"/>
                  </a:cxn>
                  <a:cxn ang="0">
                    <a:pos x="642" y="322"/>
                  </a:cxn>
                  <a:cxn ang="0">
                    <a:pos x="465" y="633"/>
                  </a:cxn>
                  <a:cxn ang="0">
                    <a:pos x="191" y="1080"/>
                  </a:cxn>
                  <a:cxn ang="0">
                    <a:pos x="4" y="1402"/>
                  </a:cxn>
                  <a:cxn ang="0">
                    <a:pos x="114" y="1640"/>
                  </a:cxn>
                  <a:cxn ang="0">
                    <a:pos x="223" y="1771"/>
                  </a:cxn>
                  <a:cxn ang="0">
                    <a:pos x="333" y="1781"/>
                  </a:cxn>
                  <a:cxn ang="0">
                    <a:pos x="535" y="1650"/>
                  </a:cxn>
                  <a:cxn ang="0">
                    <a:pos x="830" y="1443"/>
                  </a:cxn>
                  <a:cxn ang="0">
                    <a:pos x="717" y="2168"/>
                  </a:cxn>
                  <a:cxn ang="0">
                    <a:pos x="817" y="2563"/>
                  </a:cxn>
                  <a:cxn ang="0">
                    <a:pos x="1764" y="2772"/>
                  </a:cxn>
                  <a:cxn ang="0">
                    <a:pos x="2464" y="2641"/>
                  </a:cxn>
                  <a:cxn ang="0">
                    <a:pos x="2889" y="2402"/>
                  </a:cxn>
                  <a:cxn ang="0">
                    <a:pos x="3016" y="2250"/>
                  </a:cxn>
                  <a:cxn ang="0">
                    <a:pos x="2859" y="1728"/>
                  </a:cxn>
                  <a:cxn ang="0">
                    <a:pos x="2839" y="1454"/>
                  </a:cxn>
                  <a:cxn ang="0">
                    <a:pos x="2986" y="1568"/>
                  </a:cxn>
                  <a:cxn ang="0">
                    <a:pos x="3061" y="1584"/>
                  </a:cxn>
                  <a:cxn ang="0">
                    <a:pos x="3301" y="1554"/>
                  </a:cxn>
                  <a:cxn ang="0">
                    <a:pos x="3492" y="1477"/>
                  </a:cxn>
                  <a:cxn ang="0">
                    <a:pos x="3564" y="1385"/>
                  </a:cxn>
                  <a:cxn ang="0">
                    <a:pos x="3467" y="1120"/>
                  </a:cxn>
                  <a:cxn ang="0">
                    <a:pos x="3182" y="710"/>
                  </a:cxn>
                  <a:cxn ang="0">
                    <a:pos x="2838" y="310"/>
                  </a:cxn>
                  <a:cxn ang="0">
                    <a:pos x="2562" y="71"/>
                  </a:cxn>
                  <a:cxn ang="0">
                    <a:pos x="2281" y="10"/>
                  </a:cxn>
                  <a:cxn ang="0">
                    <a:pos x="1864" y="2"/>
                  </a:cxn>
                  <a:cxn ang="0">
                    <a:pos x="983" y="69"/>
                  </a:cxn>
                  <a:cxn ang="0">
                    <a:pos x="622" y="436"/>
                  </a:cxn>
                  <a:cxn ang="0">
                    <a:pos x="783" y="230"/>
                  </a:cxn>
                  <a:cxn ang="0">
                    <a:pos x="964" y="120"/>
                  </a:cxn>
                  <a:cxn ang="0">
                    <a:pos x="1905" y="47"/>
                  </a:cxn>
                  <a:cxn ang="0">
                    <a:pos x="2306" y="58"/>
                  </a:cxn>
                  <a:cxn ang="0">
                    <a:pos x="2522" y="104"/>
                  </a:cxn>
                  <a:cxn ang="0">
                    <a:pos x="2772" y="307"/>
                  </a:cxn>
                  <a:cxn ang="0">
                    <a:pos x="3106" y="687"/>
                  </a:cxn>
                  <a:cxn ang="0">
                    <a:pos x="3395" y="1088"/>
                  </a:cxn>
                  <a:cxn ang="0">
                    <a:pos x="3521" y="1355"/>
                  </a:cxn>
                  <a:cxn ang="0">
                    <a:pos x="3472" y="1434"/>
                  </a:cxn>
                  <a:cxn ang="0">
                    <a:pos x="3263" y="1515"/>
                  </a:cxn>
                  <a:cxn ang="0">
                    <a:pos x="3050" y="1537"/>
                  </a:cxn>
                  <a:cxn ang="0">
                    <a:pos x="2938" y="1466"/>
                  </a:cxn>
                  <a:cxn ang="0">
                    <a:pos x="2693" y="1335"/>
                  </a:cxn>
                  <a:cxn ang="0">
                    <a:pos x="2877" y="1950"/>
                  </a:cxn>
                  <a:cxn ang="0">
                    <a:pos x="2905" y="2332"/>
                  </a:cxn>
                  <a:cxn ang="0">
                    <a:pos x="2571" y="2542"/>
                  </a:cxn>
                  <a:cxn ang="0">
                    <a:pos x="1995" y="2712"/>
                  </a:cxn>
                  <a:cxn ang="0">
                    <a:pos x="1195" y="2646"/>
                  </a:cxn>
                  <a:cxn ang="0">
                    <a:pos x="750" y="2255"/>
                  </a:cxn>
                  <a:cxn ang="0">
                    <a:pos x="883" y="1404"/>
                  </a:cxn>
                  <a:cxn ang="0">
                    <a:pos x="738" y="1398"/>
                  </a:cxn>
                  <a:cxn ang="0">
                    <a:pos x="416" y="1684"/>
                  </a:cxn>
                  <a:cxn ang="0">
                    <a:pos x="296" y="1747"/>
                  </a:cxn>
                  <a:cxn ang="0">
                    <a:pos x="217" y="1703"/>
                  </a:cxn>
                  <a:cxn ang="0">
                    <a:pos x="97" y="1508"/>
                  </a:cxn>
                  <a:cxn ang="0">
                    <a:pos x="368" y="879"/>
                  </a:cxn>
                </a:cxnLst>
                <a:rect l="0" t="0" r="r" b="b"/>
                <a:pathLst>
                  <a:path w="3567" h="2772">
                    <a:moveTo>
                      <a:pt x="983" y="69"/>
                    </a:moveTo>
                    <a:lnTo>
                      <a:pt x="957" y="74"/>
                    </a:lnTo>
                    <a:lnTo>
                      <a:pt x="931" y="80"/>
                    </a:lnTo>
                    <a:lnTo>
                      <a:pt x="906" y="89"/>
                    </a:lnTo>
                    <a:lnTo>
                      <a:pt x="880" y="101"/>
                    </a:lnTo>
                    <a:lnTo>
                      <a:pt x="855" y="114"/>
                    </a:lnTo>
                    <a:lnTo>
                      <a:pt x="831" y="130"/>
                    </a:lnTo>
                    <a:lnTo>
                      <a:pt x="808" y="146"/>
                    </a:lnTo>
                    <a:lnTo>
                      <a:pt x="785" y="165"/>
                    </a:lnTo>
                    <a:lnTo>
                      <a:pt x="762" y="185"/>
                    </a:lnTo>
                    <a:lnTo>
                      <a:pt x="740" y="205"/>
                    </a:lnTo>
                    <a:lnTo>
                      <a:pt x="719" y="227"/>
                    </a:lnTo>
                    <a:lnTo>
                      <a:pt x="699" y="250"/>
                    </a:lnTo>
                    <a:lnTo>
                      <a:pt x="680" y="273"/>
                    </a:lnTo>
                    <a:lnTo>
                      <a:pt x="660" y="298"/>
                    </a:lnTo>
                    <a:lnTo>
                      <a:pt x="642" y="322"/>
                    </a:lnTo>
                    <a:lnTo>
                      <a:pt x="625" y="347"/>
                    </a:lnTo>
                    <a:lnTo>
                      <a:pt x="592" y="395"/>
                    </a:lnTo>
                    <a:lnTo>
                      <a:pt x="563" y="442"/>
                    </a:lnTo>
                    <a:lnTo>
                      <a:pt x="537" y="487"/>
                    </a:lnTo>
                    <a:lnTo>
                      <a:pt x="515" y="528"/>
                    </a:lnTo>
                    <a:lnTo>
                      <a:pt x="484" y="593"/>
                    </a:lnTo>
                    <a:lnTo>
                      <a:pt x="470" y="623"/>
                    </a:lnTo>
                    <a:lnTo>
                      <a:pt x="465" y="633"/>
                    </a:lnTo>
                    <a:lnTo>
                      <a:pt x="449" y="658"/>
                    </a:lnTo>
                    <a:lnTo>
                      <a:pt x="426" y="696"/>
                    </a:lnTo>
                    <a:lnTo>
                      <a:pt x="396" y="745"/>
                    </a:lnTo>
                    <a:lnTo>
                      <a:pt x="360" y="803"/>
                    </a:lnTo>
                    <a:lnTo>
                      <a:pt x="320" y="868"/>
                    </a:lnTo>
                    <a:lnTo>
                      <a:pt x="278" y="937"/>
                    </a:lnTo>
                    <a:lnTo>
                      <a:pt x="234" y="1009"/>
                    </a:lnTo>
                    <a:lnTo>
                      <a:pt x="191" y="1080"/>
                    </a:lnTo>
                    <a:lnTo>
                      <a:pt x="148" y="1149"/>
                    </a:lnTo>
                    <a:lnTo>
                      <a:pt x="108" y="1214"/>
                    </a:lnTo>
                    <a:lnTo>
                      <a:pt x="73" y="1272"/>
                    </a:lnTo>
                    <a:lnTo>
                      <a:pt x="44" y="1320"/>
                    </a:lnTo>
                    <a:lnTo>
                      <a:pt x="21" y="1359"/>
                    </a:lnTo>
                    <a:lnTo>
                      <a:pt x="5" y="1383"/>
                    </a:lnTo>
                    <a:lnTo>
                      <a:pt x="0" y="1392"/>
                    </a:lnTo>
                    <a:lnTo>
                      <a:pt x="4" y="1402"/>
                    </a:lnTo>
                    <a:lnTo>
                      <a:pt x="11" y="1419"/>
                    </a:lnTo>
                    <a:lnTo>
                      <a:pt x="25" y="1459"/>
                    </a:lnTo>
                    <a:lnTo>
                      <a:pt x="36" y="1484"/>
                    </a:lnTo>
                    <a:lnTo>
                      <a:pt x="48" y="1512"/>
                    </a:lnTo>
                    <a:lnTo>
                      <a:pt x="62" y="1543"/>
                    </a:lnTo>
                    <a:lnTo>
                      <a:pt x="79" y="1575"/>
                    </a:lnTo>
                    <a:lnTo>
                      <a:pt x="95" y="1607"/>
                    </a:lnTo>
                    <a:lnTo>
                      <a:pt x="114" y="1640"/>
                    </a:lnTo>
                    <a:lnTo>
                      <a:pt x="133" y="1672"/>
                    </a:lnTo>
                    <a:lnTo>
                      <a:pt x="155" y="1701"/>
                    </a:lnTo>
                    <a:lnTo>
                      <a:pt x="165" y="1715"/>
                    </a:lnTo>
                    <a:lnTo>
                      <a:pt x="177" y="1729"/>
                    </a:lnTo>
                    <a:lnTo>
                      <a:pt x="188" y="1741"/>
                    </a:lnTo>
                    <a:lnTo>
                      <a:pt x="199" y="1752"/>
                    </a:lnTo>
                    <a:lnTo>
                      <a:pt x="211" y="1763"/>
                    </a:lnTo>
                    <a:lnTo>
                      <a:pt x="223" y="1771"/>
                    </a:lnTo>
                    <a:lnTo>
                      <a:pt x="235" y="1780"/>
                    </a:lnTo>
                    <a:lnTo>
                      <a:pt x="248" y="1787"/>
                    </a:lnTo>
                    <a:lnTo>
                      <a:pt x="260" y="1791"/>
                    </a:lnTo>
                    <a:lnTo>
                      <a:pt x="272" y="1793"/>
                    </a:lnTo>
                    <a:lnTo>
                      <a:pt x="286" y="1793"/>
                    </a:lnTo>
                    <a:lnTo>
                      <a:pt x="300" y="1791"/>
                    </a:lnTo>
                    <a:lnTo>
                      <a:pt x="317" y="1788"/>
                    </a:lnTo>
                    <a:lnTo>
                      <a:pt x="333" y="1781"/>
                    </a:lnTo>
                    <a:lnTo>
                      <a:pt x="351" y="1775"/>
                    </a:lnTo>
                    <a:lnTo>
                      <a:pt x="369" y="1765"/>
                    </a:lnTo>
                    <a:lnTo>
                      <a:pt x="388" y="1755"/>
                    </a:lnTo>
                    <a:lnTo>
                      <a:pt x="408" y="1743"/>
                    </a:lnTo>
                    <a:lnTo>
                      <a:pt x="428" y="1730"/>
                    </a:lnTo>
                    <a:lnTo>
                      <a:pt x="449" y="1717"/>
                    </a:lnTo>
                    <a:lnTo>
                      <a:pt x="491" y="1685"/>
                    </a:lnTo>
                    <a:lnTo>
                      <a:pt x="535" y="1650"/>
                    </a:lnTo>
                    <a:lnTo>
                      <a:pt x="579" y="1613"/>
                    </a:lnTo>
                    <a:lnTo>
                      <a:pt x="623" y="1575"/>
                    </a:lnTo>
                    <a:lnTo>
                      <a:pt x="664" y="1535"/>
                    </a:lnTo>
                    <a:lnTo>
                      <a:pt x="706" y="1496"/>
                    </a:lnTo>
                    <a:lnTo>
                      <a:pt x="782" y="1421"/>
                    </a:lnTo>
                    <a:lnTo>
                      <a:pt x="843" y="1357"/>
                    </a:lnTo>
                    <a:lnTo>
                      <a:pt x="838" y="1391"/>
                    </a:lnTo>
                    <a:lnTo>
                      <a:pt x="830" y="1443"/>
                    </a:lnTo>
                    <a:lnTo>
                      <a:pt x="819" y="1510"/>
                    </a:lnTo>
                    <a:lnTo>
                      <a:pt x="807" y="1589"/>
                    </a:lnTo>
                    <a:lnTo>
                      <a:pt x="793" y="1678"/>
                    </a:lnTo>
                    <a:lnTo>
                      <a:pt x="778" y="1774"/>
                    </a:lnTo>
                    <a:lnTo>
                      <a:pt x="763" y="1873"/>
                    </a:lnTo>
                    <a:lnTo>
                      <a:pt x="747" y="1973"/>
                    </a:lnTo>
                    <a:lnTo>
                      <a:pt x="731" y="2073"/>
                    </a:lnTo>
                    <a:lnTo>
                      <a:pt x="717" y="2168"/>
                    </a:lnTo>
                    <a:lnTo>
                      <a:pt x="703" y="2255"/>
                    </a:lnTo>
                    <a:lnTo>
                      <a:pt x="691" y="2333"/>
                    </a:lnTo>
                    <a:lnTo>
                      <a:pt x="681" y="2399"/>
                    </a:lnTo>
                    <a:lnTo>
                      <a:pt x="673" y="2449"/>
                    </a:lnTo>
                    <a:lnTo>
                      <a:pt x="668" y="2481"/>
                    </a:lnTo>
                    <a:lnTo>
                      <a:pt x="666" y="2492"/>
                    </a:lnTo>
                    <a:lnTo>
                      <a:pt x="682" y="2500"/>
                    </a:lnTo>
                    <a:lnTo>
                      <a:pt x="817" y="2563"/>
                    </a:lnTo>
                    <a:lnTo>
                      <a:pt x="947" y="2615"/>
                    </a:lnTo>
                    <a:lnTo>
                      <a:pt x="1076" y="2659"/>
                    </a:lnTo>
                    <a:lnTo>
                      <a:pt x="1199" y="2697"/>
                    </a:lnTo>
                    <a:lnTo>
                      <a:pt x="1320" y="2725"/>
                    </a:lnTo>
                    <a:lnTo>
                      <a:pt x="1436" y="2746"/>
                    </a:lnTo>
                    <a:lnTo>
                      <a:pt x="1549" y="2761"/>
                    </a:lnTo>
                    <a:lnTo>
                      <a:pt x="1659" y="2770"/>
                    </a:lnTo>
                    <a:lnTo>
                      <a:pt x="1764" y="2772"/>
                    </a:lnTo>
                    <a:lnTo>
                      <a:pt x="1866" y="2770"/>
                    </a:lnTo>
                    <a:lnTo>
                      <a:pt x="1964" y="2762"/>
                    </a:lnTo>
                    <a:lnTo>
                      <a:pt x="2057" y="2750"/>
                    </a:lnTo>
                    <a:lnTo>
                      <a:pt x="2147" y="2734"/>
                    </a:lnTo>
                    <a:lnTo>
                      <a:pt x="2233" y="2715"/>
                    </a:lnTo>
                    <a:lnTo>
                      <a:pt x="2314" y="2692"/>
                    </a:lnTo>
                    <a:lnTo>
                      <a:pt x="2392" y="2667"/>
                    </a:lnTo>
                    <a:lnTo>
                      <a:pt x="2464" y="2641"/>
                    </a:lnTo>
                    <a:lnTo>
                      <a:pt x="2533" y="2611"/>
                    </a:lnTo>
                    <a:lnTo>
                      <a:pt x="2598" y="2581"/>
                    </a:lnTo>
                    <a:lnTo>
                      <a:pt x="2658" y="2551"/>
                    </a:lnTo>
                    <a:lnTo>
                      <a:pt x="2713" y="2520"/>
                    </a:lnTo>
                    <a:lnTo>
                      <a:pt x="2764" y="2489"/>
                    </a:lnTo>
                    <a:lnTo>
                      <a:pt x="2810" y="2458"/>
                    </a:lnTo>
                    <a:lnTo>
                      <a:pt x="2853" y="2430"/>
                    </a:lnTo>
                    <a:lnTo>
                      <a:pt x="2889" y="2402"/>
                    </a:lnTo>
                    <a:lnTo>
                      <a:pt x="2922" y="2377"/>
                    </a:lnTo>
                    <a:lnTo>
                      <a:pt x="2951" y="2354"/>
                    </a:lnTo>
                    <a:lnTo>
                      <a:pt x="2974" y="2334"/>
                    </a:lnTo>
                    <a:lnTo>
                      <a:pt x="3005" y="2305"/>
                    </a:lnTo>
                    <a:lnTo>
                      <a:pt x="3017" y="2294"/>
                    </a:lnTo>
                    <a:lnTo>
                      <a:pt x="3025" y="2284"/>
                    </a:lnTo>
                    <a:lnTo>
                      <a:pt x="3023" y="2275"/>
                    </a:lnTo>
                    <a:lnTo>
                      <a:pt x="3016" y="2250"/>
                    </a:lnTo>
                    <a:lnTo>
                      <a:pt x="3005" y="2211"/>
                    </a:lnTo>
                    <a:lnTo>
                      <a:pt x="2989" y="2161"/>
                    </a:lnTo>
                    <a:lnTo>
                      <a:pt x="2971" y="2101"/>
                    </a:lnTo>
                    <a:lnTo>
                      <a:pt x="2951" y="2033"/>
                    </a:lnTo>
                    <a:lnTo>
                      <a:pt x="2929" y="1959"/>
                    </a:lnTo>
                    <a:lnTo>
                      <a:pt x="2906" y="1882"/>
                    </a:lnTo>
                    <a:lnTo>
                      <a:pt x="2882" y="1804"/>
                    </a:lnTo>
                    <a:lnTo>
                      <a:pt x="2859" y="1728"/>
                    </a:lnTo>
                    <a:lnTo>
                      <a:pt x="2837" y="1654"/>
                    </a:lnTo>
                    <a:lnTo>
                      <a:pt x="2816" y="1585"/>
                    </a:lnTo>
                    <a:lnTo>
                      <a:pt x="2797" y="1523"/>
                    </a:lnTo>
                    <a:lnTo>
                      <a:pt x="2782" y="1471"/>
                    </a:lnTo>
                    <a:lnTo>
                      <a:pt x="2770" y="1429"/>
                    </a:lnTo>
                    <a:lnTo>
                      <a:pt x="2761" y="1402"/>
                    </a:lnTo>
                    <a:lnTo>
                      <a:pt x="2801" y="1428"/>
                    </a:lnTo>
                    <a:lnTo>
                      <a:pt x="2839" y="1454"/>
                    </a:lnTo>
                    <a:lnTo>
                      <a:pt x="2874" y="1478"/>
                    </a:lnTo>
                    <a:lnTo>
                      <a:pt x="2906" y="1501"/>
                    </a:lnTo>
                    <a:lnTo>
                      <a:pt x="2933" y="1521"/>
                    </a:lnTo>
                    <a:lnTo>
                      <a:pt x="2955" y="1539"/>
                    </a:lnTo>
                    <a:lnTo>
                      <a:pt x="2971" y="1552"/>
                    </a:lnTo>
                    <a:lnTo>
                      <a:pt x="2979" y="1561"/>
                    </a:lnTo>
                    <a:lnTo>
                      <a:pt x="2982" y="1564"/>
                    </a:lnTo>
                    <a:lnTo>
                      <a:pt x="2986" y="1568"/>
                    </a:lnTo>
                    <a:lnTo>
                      <a:pt x="2990" y="1572"/>
                    </a:lnTo>
                    <a:lnTo>
                      <a:pt x="2995" y="1574"/>
                    </a:lnTo>
                    <a:lnTo>
                      <a:pt x="3001" y="1576"/>
                    </a:lnTo>
                    <a:lnTo>
                      <a:pt x="3009" y="1578"/>
                    </a:lnTo>
                    <a:lnTo>
                      <a:pt x="3019" y="1580"/>
                    </a:lnTo>
                    <a:lnTo>
                      <a:pt x="3031" y="1582"/>
                    </a:lnTo>
                    <a:lnTo>
                      <a:pt x="3044" y="1583"/>
                    </a:lnTo>
                    <a:lnTo>
                      <a:pt x="3061" y="1584"/>
                    </a:lnTo>
                    <a:lnTo>
                      <a:pt x="3080" y="1583"/>
                    </a:lnTo>
                    <a:lnTo>
                      <a:pt x="3102" y="1583"/>
                    </a:lnTo>
                    <a:lnTo>
                      <a:pt x="3126" y="1580"/>
                    </a:lnTo>
                    <a:lnTo>
                      <a:pt x="3155" y="1578"/>
                    </a:lnTo>
                    <a:lnTo>
                      <a:pt x="3188" y="1574"/>
                    </a:lnTo>
                    <a:lnTo>
                      <a:pt x="3239" y="1566"/>
                    </a:lnTo>
                    <a:lnTo>
                      <a:pt x="3269" y="1561"/>
                    </a:lnTo>
                    <a:lnTo>
                      <a:pt x="3301" y="1554"/>
                    </a:lnTo>
                    <a:lnTo>
                      <a:pt x="3334" y="1545"/>
                    </a:lnTo>
                    <a:lnTo>
                      <a:pt x="3368" y="1535"/>
                    </a:lnTo>
                    <a:lnTo>
                      <a:pt x="3401" y="1523"/>
                    </a:lnTo>
                    <a:lnTo>
                      <a:pt x="3432" y="1510"/>
                    </a:lnTo>
                    <a:lnTo>
                      <a:pt x="3449" y="1503"/>
                    </a:lnTo>
                    <a:lnTo>
                      <a:pt x="3463" y="1495"/>
                    </a:lnTo>
                    <a:lnTo>
                      <a:pt x="3478" y="1486"/>
                    </a:lnTo>
                    <a:lnTo>
                      <a:pt x="3492" y="1477"/>
                    </a:lnTo>
                    <a:lnTo>
                      <a:pt x="3505" y="1467"/>
                    </a:lnTo>
                    <a:lnTo>
                      <a:pt x="3517" y="1458"/>
                    </a:lnTo>
                    <a:lnTo>
                      <a:pt x="3528" y="1447"/>
                    </a:lnTo>
                    <a:lnTo>
                      <a:pt x="3538" y="1436"/>
                    </a:lnTo>
                    <a:lnTo>
                      <a:pt x="3546" y="1424"/>
                    </a:lnTo>
                    <a:lnTo>
                      <a:pt x="3554" y="1411"/>
                    </a:lnTo>
                    <a:lnTo>
                      <a:pt x="3560" y="1398"/>
                    </a:lnTo>
                    <a:lnTo>
                      <a:pt x="3564" y="1385"/>
                    </a:lnTo>
                    <a:lnTo>
                      <a:pt x="3567" y="1364"/>
                    </a:lnTo>
                    <a:lnTo>
                      <a:pt x="3565" y="1340"/>
                    </a:lnTo>
                    <a:lnTo>
                      <a:pt x="3557" y="1312"/>
                    </a:lnTo>
                    <a:lnTo>
                      <a:pt x="3547" y="1280"/>
                    </a:lnTo>
                    <a:lnTo>
                      <a:pt x="3532" y="1244"/>
                    </a:lnTo>
                    <a:lnTo>
                      <a:pt x="3513" y="1205"/>
                    </a:lnTo>
                    <a:lnTo>
                      <a:pt x="3492" y="1163"/>
                    </a:lnTo>
                    <a:lnTo>
                      <a:pt x="3467" y="1120"/>
                    </a:lnTo>
                    <a:lnTo>
                      <a:pt x="3439" y="1072"/>
                    </a:lnTo>
                    <a:lnTo>
                      <a:pt x="3408" y="1024"/>
                    </a:lnTo>
                    <a:lnTo>
                      <a:pt x="3375" y="975"/>
                    </a:lnTo>
                    <a:lnTo>
                      <a:pt x="3340" y="923"/>
                    </a:lnTo>
                    <a:lnTo>
                      <a:pt x="3303" y="870"/>
                    </a:lnTo>
                    <a:lnTo>
                      <a:pt x="3265" y="818"/>
                    </a:lnTo>
                    <a:lnTo>
                      <a:pt x="3224" y="764"/>
                    </a:lnTo>
                    <a:lnTo>
                      <a:pt x="3182" y="710"/>
                    </a:lnTo>
                    <a:lnTo>
                      <a:pt x="3141" y="656"/>
                    </a:lnTo>
                    <a:lnTo>
                      <a:pt x="3097" y="603"/>
                    </a:lnTo>
                    <a:lnTo>
                      <a:pt x="3054" y="551"/>
                    </a:lnTo>
                    <a:lnTo>
                      <a:pt x="3010" y="499"/>
                    </a:lnTo>
                    <a:lnTo>
                      <a:pt x="2966" y="449"/>
                    </a:lnTo>
                    <a:lnTo>
                      <a:pt x="2922" y="401"/>
                    </a:lnTo>
                    <a:lnTo>
                      <a:pt x="2881" y="355"/>
                    </a:lnTo>
                    <a:lnTo>
                      <a:pt x="2838" y="310"/>
                    </a:lnTo>
                    <a:lnTo>
                      <a:pt x="2797" y="268"/>
                    </a:lnTo>
                    <a:lnTo>
                      <a:pt x="2758" y="230"/>
                    </a:lnTo>
                    <a:lnTo>
                      <a:pt x="2719" y="193"/>
                    </a:lnTo>
                    <a:lnTo>
                      <a:pt x="2683" y="160"/>
                    </a:lnTo>
                    <a:lnTo>
                      <a:pt x="2649" y="132"/>
                    </a:lnTo>
                    <a:lnTo>
                      <a:pt x="2617" y="108"/>
                    </a:lnTo>
                    <a:lnTo>
                      <a:pt x="2588" y="87"/>
                    </a:lnTo>
                    <a:lnTo>
                      <a:pt x="2562" y="71"/>
                    </a:lnTo>
                    <a:lnTo>
                      <a:pt x="2537" y="60"/>
                    </a:lnTo>
                    <a:lnTo>
                      <a:pt x="2509" y="50"/>
                    </a:lnTo>
                    <a:lnTo>
                      <a:pt x="2478" y="41"/>
                    </a:lnTo>
                    <a:lnTo>
                      <a:pt x="2444" y="32"/>
                    </a:lnTo>
                    <a:lnTo>
                      <a:pt x="2407" y="25"/>
                    </a:lnTo>
                    <a:lnTo>
                      <a:pt x="2367" y="19"/>
                    </a:lnTo>
                    <a:lnTo>
                      <a:pt x="2326" y="14"/>
                    </a:lnTo>
                    <a:lnTo>
                      <a:pt x="2281" y="10"/>
                    </a:lnTo>
                    <a:lnTo>
                      <a:pt x="2235" y="6"/>
                    </a:lnTo>
                    <a:lnTo>
                      <a:pt x="2186" y="3"/>
                    </a:lnTo>
                    <a:lnTo>
                      <a:pt x="2136" y="1"/>
                    </a:lnTo>
                    <a:lnTo>
                      <a:pt x="2083" y="0"/>
                    </a:lnTo>
                    <a:lnTo>
                      <a:pt x="2031" y="0"/>
                    </a:lnTo>
                    <a:lnTo>
                      <a:pt x="1976" y="0"/>
                    </a:lnTo>
                    <a:lnTo>
                      <a:pt x="1920" y="1"/>
                    </a:lnTo>
                    <a:lnTo>
                      <a:pt x="1864" y="2"/>
                    </a:lnTo>
                    <a:lnTo>
                      <a:pt x="1749" y="7"/>
                    </a:lnTo>
                    <a:lnTo>
                      <a:pt x="1633" y="12"/>
                    </a:lnTo>
                    <a:lnTo>
                      <a:pt x="1516" y="20"/>
                    </a:lnTo>
                    <a:lnTo>
                      <a:pt x="1401" y="29"/>
                    </a:lnTo>
                    <a:lnTo>
                      <a:pt x="1288" y="39"/>
                    </a:lnTo>
                    <a:lnTo>
                      <a:pt x="1181" y="48"/>
                    </a:lnTo>
                    <a:lnTo>
                      <a:pt x="1079" y="58"/>
                    </a:lnTo>
                    <a:lnTo>
                      <a:pt x="983" y="69"/>
                    </a:lnTo>
                    <a:close/>
                    <a:moveTo>
                      <a:pt x="511" y="647"/>
                    </a:moveTo>
                    <a:lnTo>
                      <a:pt x="511" y="645"/>
                    </a:lnTo>
                    <a:lnTo>
                      <a:pt x="512" y="643"/>
                    </a:lnTo>
                    <a:lnTo>
                      <a:pt x="522" y="620"/>
                    </a:lnTo>
                    <a:lnTo>
                      <a:pt x="550" y="563"/>
                    </a:lnTo>
                    <a:lnTo>
                      <a:pt x="570" y="525"/>
                    </a:lnTo>
                    <a:lnTo>
                      <a:pt x="594" y="482"/>
                    </a:lnTo>
                    <a:lnTo>
                      <a:pt x="622" y="436"/>
                    </a:lnTo>
                    <a:lnTo>
                      <a:pt x="652" y="389"/>
                    </a:lnTo>
                    <a:lnTo>
                      <a:pt x="670" y="364"/>
                    </a:lnTo>
                    <a:lnTo>
                      <a:pt x="686" y="340"/>
                    </a:lnTo>
                    <a:lnTo>
                      <a:pt x="705" y="317"/>
                    </a:lnTo>
                    <a:lnTo>
                      <a:pt x="723" y="294"/>
                    </a:lnTo>
                    <a:lnTo>
                      <a:pt x="742" y="271"/>
                    </a:lnTo>
                    <a:lnTo>
                      <a:pt x="762" y="249"/>
                    </a:lnTo>
                    <a:lnTo>
                      <a:pt x="783" y="230"/>
                    </a:lnTo>
                    <a:lnTo>
                      <a:pt x="804" y="210"/>
                    </a:lnTo>
                    <a:lnTo>
                      <a:pt x="825" y="191"/>
                    </a:lnTo>
                    <a:lnTo>
                      <a:pt x="847" y="175"/>
                    </a:lnTo>
                    <a:lnTo>
                      <a:pt x="870" y="159"/>
                    </a:lnTo>
                    <a:lnTo>
                      <a:pt x="893" y="146"/>
                    </a:lnTo>
                    <a:lnTo>
                      <a:pt x="917" y="135"/>
                    </a:lnTo>
                    <a:lnTo>
                      <a:pt x="941" y="126"/>
                    </a:lnTo>
                    <a:lnTo>
                      <a:pt x="964" y="120"/>
                    </a:lnTo>
                    <a:lnTo>
                      <a:pt x="989" y="115"/>
                    </a:lnTo>
                    <a:lnTo>
                      <a:pt x="1139" y="99"/>
                    </a:lnTo>
                    <a:lnTo>
                      <a:pt x="1283" y="86"/>
                    </a:lnTo>
                    <a:lnTo>
                      <a:pt x="1421" y="74"/>
                    </a:lnTo>
                    <a:lnTo>
                      <a:pt x="1553" y="64"/>
                    </a:lnTo>
                    <a:lnTo>
                      <a:pt x="1677" y="56"/>
                    </a:lnTo>
                    <a:lnTo>
                      <a:pt x="1794" y="51"/>
                    </a:lnTo>
                    <a:lnTo>
                      <a:pt x="1905" y="47"/>
                    </a:lnTo>
                    <a:lnTo>
                      <a:pt x="2008" y="46"/>
                    </a:lnTo>
                    <a:lnTo>
                      <a:pt x="2056" y="46"/>
                    </a:lnTo>
                    <a:lnTo>
                      <a:pt x="2103" y="47"/>
                    </a:lnTo>
                    <a:lnTo>
                      <a:pt x="2147" y="48"/>
                    </a:lnTo>
                    <a:lnTo>
                      <a:pt x="2190" y="51"/>
                    </a:lnTo>
                    <a:lnTo>
                      <a:pt x="2231" y="53"/>
                    </a:lnTo>
                    <a:lnTo>
                      <a:pt x="2270" y="55"/>
                    </a:lnTo>
                    <a:lnTo>
                      <a:pt x="2306" y="58"/>
                    </a:lnTo>
                    <a:lnTo>
                      <a:pt x="2341" y="63"/>
                    </a:lnTo>
                    <a:lnTo>
                      <a:pt x="2374" y="67"/>
                    </a:lnTo>
                    <a:lnTo>
                      <a:pt x="2404" y="71"/>
                    </a:lnTo>
                    <a:lnTo>
                      <a:pt x="2432" y="77"/>
                    </a:lnTo>
                    <a:lnTo>
                      <a:pt x="2458" y="84"/>
                    </a:lnTo>
                    <a:lnTo>
                      <a:pt x="2481" y="90"/>
                    </a:lnTo>
                    <a:lnTo>
                      <a:pt x="2503" y="97"/>
                    </a:lnTo>
                    <a:lnTo>
                      <a:pt x="2522" y="104"/>
                    </a:lnTo>
                    <a:lnTo>
                      <a:pt x="2540" y="113"/>
                    </a:lnTo>
                    <a:lnTo>
                      <a:pt x="2566" y="129"/>
                    </a:lnTo>
                    <a:lnTo>
                      <a:pt x="2596" y="148"/>
                    </a:lnTo>
                    <a:lnTo>
                      <a:pt x="2627" y="174"/>
                    </a:lnTo>
                    <a:lnTo>
                      <a:pt x="2661" y="202"/>
                    </a:lnTo>
                    <a:lnTo>
                      <a:pt x="2696" y="234"/>
                    </a:lnTo>
                    <a:lnTo>
                      <a:pt x="2734" y="269"/>
                    </a:lnTo>
                    <a:lnTo>
                      <a:pt x="2772" y="307"/>
                    </a:lnTo>
                    <a:lnTo>
                      <a:pt x="2813" y="349"/>
                    </a:lnTo>
                    <a:lnTo>
                      <a:pt x="2853" y="392"/>
                    </a:lnTo>
                    <a:lnTo>
                      <a:pt x="2895" y="438"/>
                    </a:lnTo>
                    <a:lnTo>
                      <a:pt x="2937" y="485"/>
                    </a:lnTo>
                    <a:lnTo>
                      <a:pt x="2979" y="535"/>
                    </a:lnTo>
                    <a:lnTo>
                      <a:pt x="3021" y="585"/>
                    </a:lnTo>
                    <a:lnTo>
                      <a:pt x="3064" y="636"/>
                    </a:lnTo>
                    <a:lnTo>
                      <a:pt x="3106" y="687"/>
                    </a:lnTo>
                    <a:lnTo>
                      <a:pt x="3146" y="740"/>
                    </a:lnTo>
                    <a:lnTo>
                      <a:pt x="3187" y="791"/>
                    </a:lnTo>
                    <a:lnTo>
                      <a:pt x="3225" y="843"/>
                    </a:lnTo>
                    <a:lnTo>
                      <a:pt x="3262" y="895"/>
                    </a:lnTo>
                    <a:lnTo>
                      <a:pt x="3299" y="945"/>
                    </a:lnTo>
                    <a:lnTo>
                      <a:pt x="3333" y="994"/>
                    </a:lnTo>
                    <a:lnTo>
                      <a:pt x="3364" y="1042"/>
                    </a:lnTo>
                    <a:lnTo>
                      <a:pt x="3395" y="1088"/>
                    </a:lnTo>
                    <a:lnTo>
                      <a:pt x="3421" y="1132"/>
                    </a:lnTo>
                    <a:lnTo>
                      <a:pt x="3447" y="1173"/>
                    </a:lnTo>
                    <a:lnTo>
                      <a:pt x="3467" y="1213"/>
                    </a:lnTo>
                    <a:lnTo>
                      <a:pt x="3486" y="1248"/>
                    </a:lnTo>
                    <a:lnTo>
                      <a:pt x="3500" y="1281"/>
                    </a:lnTo>
                    <a:lnTo>
                      <a:pt x="3511" y="1309"/>
                    </a:lnTo>
                    <a:lnTo>
                      <a:pt x="3518" y="1335"/>
                    </a:lnTo>
                    <a:lnTo>
                      <a:pt x="3521" y="1355"/>
                    </a:lnTo>
                    <a:lnTo>
                      <a:pt x="3519" y="1372"/>
                    </a:lnTo>
                    <a:lnTo>
                      <a:pt x="3518" y="1379"/>
                    </a:lnTo>
                    <a:lnTo>
                      <a:pt x="3515" y="1385"/>
                    </a:lnTo>
                    <a:lnTo>
                      <a:pt x="3511" y="1392"/>
                    </a:lnTo>
                    <a:lnTo>
                      <a:pt x="3508" y="1398"/>
                    </a:lnTo>
                    <a:lnTo>
                      <a:pt x="3498" y="1410"/>
                    </a:lnTo>
                    <a:lnTo>
                      <a:pt x="3486" y="1422"/>
                    </a:lnTo>
                    <a:lnTo>
                      <a:pt x="3472" y="1434"/>
                    </a:lnTo>
                    <a:lnTo>
                      <a:pt x="3456" y="1445"/>
                    </a:lnTo>
                    <a:lnTo>
                      <a:pt x="3438" y="1456"/>
                    </a:lnTo>
                    <a:lnTo>
                      <a:pt x="3417" y="1466"/>
                    </a:lnTo>
                    <a:lnTo>
                      <a:pt x="3388" y="1479"/>
                    </a:lnTo>
                    <a:lnTo>
                      <a:pt x="3358" y="1490"/>
                    </a:lnTo>
                    <a:lnTo>
                      <a:pt x="3327" y="1499"/>
                    </a:lnTo>
                    <a:lnTo>
                      <a:pt x="3295" y="1508"/>
                    </a:lnTo>
                    <a:lnTo>
                      <a:pt x="3263" y="1515"/>
                    </a:lnTo>
                    <a:lnTo>
                      <a:pt x="3232" y="1521"/>
                    </a:lnTo>
                    <a:lnTo>
                      <a:pt x="3201" y="1526"/>
                    </a:lnTo>
                    <a:lnTo>
                      <a:pt x="3170" y="1530"/>
                    </a:lnTo>
                    <a:lnTo>
                      <a:pt x="3142" y="1532"/>
                    </a:lnTo>
                    <a:lnTo>
                      <a:pt x="3115" y="1534"/>
                    </a:lnTo>
                    <a:lnTo>
                      <a:pt x="3090" y="1535"/>
                    </a:lnTo>
                    <a:lnTo>
                      <a:pt x="3068" y="1537"/>
                    </a:lnTo>
                    <a:lnTo>
                      <a:pt x="3050" y="1537"/>
                    </a:lnTo>
                    <a:lnTo>
                      <a:pt x="3034" y="1535"/>
                    </a:lnTo>
                    <a:lnTo>
                      <a:pt x="3022" y="1533"/>
                    </a:lnTo>
                    <a:lnTo>
                      <a:pt x="3014" y="1532"/>
                    </a:lnTo>
                    <a:lnTo>
                      <a:pt x="3008" y="1523"/>
                    </a:lnTo>
                    <a:lnTo>
                      <a:pt x="2998" y="1515"/>
                    </a:lnTo>
                    <a:lnTo>
                      <a:pt x="2986" y="1504"/>
                    </a:lnTo>
                    <a:lnTo>
                      <a:pt x="2972" y="1493"/>
                    </a:lnTo>
                    <a:lnTo>
                      <a:pt x="2938" y="1466"/>
                    </a:lnTo>
                    <a:lnTo>
                      <a:pt x="2898" y="1439"/>
                    </a:lnTo>
                    <a:lnTo>
                      <a:pt x="2857" y="1409"/>
                    </a:lnTo>
                    <a:lnTo>
                      <a:pt x="2814" y="1381"/>
                    </a:lnTo>
                    <a:lnTo>
                      <a:pt x="2772" y="1353"/>
                    </a:lnTo>
                    <a:lnTo>
                      <a:pt x="2734" y="1328"/>
                    </a:lnTo>
                    <a:lnTo>
                      <a:pt x="2681" y="1294"/>
                    </a:lnTo>
                    <a:lnTo>
                      <a:pt x="2683" y="1305"/>
                    </a:lnTo>
                    <a:lnTo>
                      <a:pt x="2693" y="1335"/>
                    </a:lnTo>
                    <a:lnTo>
                      <a:pt x="2707" y="1382"/>
                    </a:lnTo>
                    <a:lnTo>
                      <a:pt x="2725" y="1443"/>
                    </a:lnTo>
                    <a:lnTo>
                      <a:pt x="2747" y="1516"/>
                    </a:lnTo>
                    <a:lnTo>
                      <a:pt x="2771" y="1596"/>
                    </a:lnTo>
                    <a:lnTo>
                      <a:pt x="2797" y="1683"/>
                    </a:lnTo>
                    <a:lnTo>
                      <a:pt x="2824" y="1773"/>
                    </a:lnTo>
                    <a:lnTo>
                      <a:pt x="2851" y="1862"/>
                    </a:lnTo>
                    <a:lnTo>
                      <a:pt x="2877" y="1950"/>
                    </a:lnTo>
                    <a:lnTo>
                      <a:pt x="2902" y="2033"/>
                    </a:lnTo>
                    <a:lnTo>
                      <a:pt x="2925" y="2107"/>
                    </a:lnTo>
                    <a:lnTo>
                      <a:pt x="2943" y="2171"/>
                    </a:lnTo>
                    <a:lnTo>
                      <a:pt x="2959" y="2221"/>
                    </a:lnTo>
                    <a:lnTo>
                      <a:pt x="2968" y="2255"/>
                    </a:lnTo>
                    <a:lnTo>
                      <a:pt x="2974" y="2271"/>
                    </a:lnTo>
                    <a:lnTo>
                      <a:pt x="2948" y="2295"/>
                    </a:lnTo>
                    <a:lnTo>
                      <a:pt x="2905" y="2332"/>
                    </a:lnTo>
                    <a:lnTo>
                      <a:pt x="2877" y="2354"/>
                    </a:lnTo>
                    <a:lnTo>
                      <a:pt x="2846" y="2377"/>
                    </a:lnTo>
                    <a:lnTo>
                      <a:pt x="2810" y="2404"/>
                    </a:lnTo>
                    <a:lnTo>
                      <a:pt x="2770" y="2430"/>
                    </a:lnTo>
                    <a:lnTo>
                      <a:pt x="2726" y="2458"/>
                    </a:lnTo>
                    <a:lnTo>
                      <a:pt x="2679" y="2486"/>
                    </a:lnTo>
                    <a:lnTo>
                      <a:pt x="2627" y="2514"/>
                    </a:lnTo>
                    <a:lnTo>
                      <a:pt x="2571" y="2542"/>
                    </a:lnTo>
                    <a:lnTo>
                      <a:pt x="2512" y="2569"/>
                    </a:lnTo>
                    <a:lnTo>
                      <a:pt x="2450" y="2596"/>
                    </a:lnTo>
                    <a:lnTo>
                      <a:pt x="2383" y="2621"/>
                    </a:lnTo>
                    <a:lnTo>
                      <a:pt x="2313" y="2644"/>
                    </a:lnTo>
                    <a:lnTo>
                      <a:pt x="2238" y="2665"/>
                    </a:lnTo>
                    <a:lnTo>
                      <a:pt x="2161" y="2683"/>
                    </a:lnTo>
                    <a:lnTo>
                      <a:pt x="2079" y="2699"/>
                    </a:lnTo>
                    <a:lnTo>
                      <a:pt x="1995" y="2712"/>
                    </a:lnTo>
                    <a:lnTo>
                      <a:pt x="1907" y="2720"/>
                    </a:lnTo>
                    <a:lnTo>
                      <a:pt x="1815" y="2725"/>
                    </a:lnTo>
                    <a:lnTo>
                      <a:pt x="1719" y="2725"/>
                    </a:lnTo>
                    <a:lnTo>
                      <a:pt x="1622" y="2720"/>
                    </a:lnTo>
                    <a:lnTo>
                      <a:pt x="1520" y="2711"/>
                    </a:lnTo>
                    <a:lnTo>
                      <a:pt x="1414" y="2695"/>
                    </a:lnTo>
                    <a:lnTo>
                      <a:pt x="1306" y="2673"/>
                    </a:lnTo>
                    <a:lnTo>
                      <a:pt x="1195" y="2646"/>
                    </a:lnTo>
                    <a:lnTo>
                      <a:pt x="1080" y="2612"/>
                    </a:lnTo>
                    <a:lnTo>
                      <a:pt x="963" y="2570"/>
                    </a:lnTo>
                    <a:lnTo>
                      <a:pt x="841" y="2522"/>
                    </a:lnTo>
                    <a:lnTo>
                      <a:pt x="718" y="2465"/>
                    </a:lnTo>
                    <a:lnTo>
                      <a:pt x="720" y="2445"/>
                    </a:lnTo>
                    <a:lnTo>
                      <a:pt x="727" y="2401"/>
                    </a:lnTo>
                    <a:lnTo>
                      <a:pt x="738" y="2338"/>
                    </a:lnTo>
                    <a:lnTo>
                      <a:pt x="750" y="2255"/>
                    </a:lnTo>
                    <a:lnTo>
                      <a:pt x="765" y="2160"/>
                    </a:lnTo>
                    <a:lnTo>
                      <a:pt x="782" y="2055"/>
                    </a:lnTo>
                    <a:lnTo>
                      <a:pt x="799" y="1942"/>
                    </a:lnTo>
                    <a:lnTo>
                      <a:pt x="817" y="1826"/>
                    </a:lnTo>
                    <a:lnTo>
                      <a:pt x="834" y="1711"/>
                    </a:lnTo>
                    <a:lnTo>
                      <a:pt x="852" y="1600"/>
                    </a:lnTo>
                    <a:lnTo>
                      <a:pt x="868" y="1497"/>
                    </a:lnTo>
                    <a:lnTo>
                      <a:pt x="883" y="1404"/>
                    </a:lnTo>
                    <a:lnTo>
                      <a:pt x="895" y="1326"/>
                    </a:lnTo>
                    <a:lnTo>
                      <a:pt x="904" y="1265"/>
                    </a:lnTo>
                    <a:lnTo>
                      <a:pt x="910" y="1227"/>
                    </a:lnTo>
                    <a:lnTo>
                      <a:pt x="912" y="1213"/>
                    </a:lnTo>
                    <a:lnTo>
                      <a:pt x="861" y="1270"/>
                    </a:lnTo>
                    <a:lnTo>
                      <a:pt x="821" y="1312"/>
                    </a:lnTo>
                    <a:lnTo>
                      <a:pt x="781" y="1355"/>
                    </a:lnTo>
                    <a:lnTo>
                      <a:pt x="738" y="1398"/>
                    </a:lnTo>
                    <a:lnTo>
                      <a:pt x="694" y="1442"/>
                    </a:lnTo>
                    <a:lnTo>
                      <a:pt x="649" y="1485"/>
                    </a:lnTo>
                    <a:lnTo>
                      <a:pt x="605" y="1527"/>
                    </a:lnTo>
                    <a:lnTo>
                      <a:pt x="560" y="1566"/>
                    </a:lnTo>
                    <a:lnTo>
                      <a:pt x="517" y="1603"/>
                    </a:lnTo>
                    <a:lnTo>
                      <a:pt x="476" y="1639"/>
                    </a:lnTo>
                    <a:lnTo>
                      <a:pt x="435" y="1669"/>
                    </a:lnTo>
                    <a:lnTo>
                      <a:pt x="416" y="1684"/>
                    </a:lnTo>
                    <a:lnTo>
                      <a:pt x="398" y="1696"/>
                    </a:lnTo>
                    <a:lnTo>
                      <a:pt x="381" y="1708"/>
                    </a:lnTo>
                    <a:lnTo>
                      <a:pt x="364" y="1718"/>
                    </a:lnTo>
                    <a:lnTo>
                      <a:pt x="348" y="1726"/>
                    </a:lnTo>
                    <a:lnTo>
                      <a:pt x="333" y="1734"/>
                    </a:lnTo>
                    <a:lnTo>
                      <a:pt x="320" y="1741"/>
                    </a:lnTo>
                    <a:lnTo>
                      <a:pt x="307" y="1745"/>
                    </a:lnTo>
                    <a:lnTo>
                      <a:pt x="296" y="1747"/>
                    </a:lnTo>
                    <a:lnTo>
                      <a:pt x="285" y="1748"/>
                    </a:lnTo>
                    <a:lnTo>
                      <a:pt x="276" y="1747"/>
                    </a:lnTo>
                    <a:lnTo>
                      <a:pt x="268" y="1745"/>
                    </a:lnTo>
                    <a:lnTo>
                      <a:pt x="260" y="1741"/>
                    </a:lnTo>
                    <a:lnTo>
                      <a:pt x="251" y="1735"/>
                    </a:lnTo>
                    <a:lnTo>
                      <a:pt x="243" y="1729"/>
                    </a:lnTo>
                    <a:lnTo>
                      <a:pt x="234" y="1721"/>
                    </a:lnTo>
                    <a:lnTo>
                      <a:pt x="217" y="1703"/>
                    </a:lnTo>
                    <a:lnTo>
                      <a:pt x="200" y="1684"/>
                    </a:lnTo>
                    <a:lnTo>
                      <a:pt x="184" y="1663"/>
                    </a:lnTo>
                    <a:lnTo>
                      <a:pt x="169" y="1639"/>
                    </a:lnTo>
                    <a:lnTo>
                      <a:pt x="153" y="1613"/>
                    </a:lnTo>
                    <a:lnTo>
                      <a:pt x="138" y="1587"/>
                    </a:lnTo>
                    <a:lnTo>
                      <a:pt x="124" y="1561"/>
                    </a:lnTo>
                    <a:lnTo>
                      <a:pt x="110" y="1534"/>
                    </a:lnTo>
                    <a:lnTo>
                      <a:pt x="97" y="1508"/>
                    </a:lnTo>
                    <a:lnTo>
                      <a:pt x="86" y="1483"/>
                    </a:lnTo>
                    <a:lnTo>
                      <a:pt x="67" y="1436"/>
                    </a:lnTo>
                    <a:lnTo>
                      <a:pt x="51" y="1396"/>
                    </a:lnTo>
                    <a:lnTo>
                      <a:pt x="74" y="1359"/>
                    </a:lnTo>
                    <a:lnTo>
                      <a:pt x="128" y="1271"/>
                    </a:lnTo>
                    <a:lnTo>
                      <a:pt x="201" y="1151"/>
                    </a:lnTo>
                    <a:lnTo>
                      <a:pt x="285" y="1014"/>
                    </a:lnTo>
                    <a:lnTo>
                      <a:pt x="368" y="879"/>
                    </a:lnTo>
                    <a:lnTo>
                      <a:pt x="441" y="762"/>
                    </a:lnTo>
                    <a:lnTo>
                      <a:pt x="491" y="678"/>
                    </a:lnTo>
                    <a:lnTo>
                      <a:pt x="511" y="64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1" name="Freeform 509"/>
              <p:cNvSpPr>
                <a:spLocks/>
              </p:cNvSpPr>
              <p:nvPr/>
            </p:nvSpPr>
            <p:spPr bwMode="auto">
              <a:xfrm>
                <a:off x="4118" y="3267"/>
                <a:ext cx="49" cy="62"/>
              </a:xfrm>
              <a:custGeom>
                <a:avLst/>
                <a:gdLst/>
                <a:ahLst/>
                <a:cxnLst>
                  <a:cxn ang="0">
                    <a:pos x="109" y="6"/>
                  </a:cxn>
                  <a:cxn ang="0">
                    <a:pos x="82" y="31"/>
                  </a:cxn>
                  <a:cxn ang="0">
                    <a:pos x="58" y="58"/>
                  </a:cxn>
                  <a:cxn ang="0">
                    <a:pos x="34" y="95"/>
                  </a:cxn>
                  <a:cxn ang="0">
                    <a:pos x="18" y="126"/>
                  </a:cxn>
                  <a:cxn ang="0">
                    <a:pos x="10" y="149"/>
                  </a:cxn>
                  <a:cxn ang="0">
                    <a:pos x="4" y="175"/>
                  </a:cxn>
                  <a:cxn ang="0">
                    <a:pos x="1" y="202"/>
                  </a:cxn>
                  <a:cxn ang="0">
                    <a:pos x="1" y="230"/>
                  </a:cxn>
                  <a:cxn ang="0">
                    <a:pos x="4" y="260"/>
                  </a:cxn>
                  <a:cxn ang="0">
                    <a:pos x="16" y="306"/>
                  </a:cxn>
                  <a:cxn ang="0">
                    <a:pos x="37" y="366"/>
                  </a:cxn>
                  <a:cxn ang="0">
                    <a:pos x="56" y="408"/>
                  </a:cxn>
                  <a:cxn ang="0">
                    <a:pos x="71" y="435"/>
                  </a:cxn>
                  <a:cxn ang="0">
                    <a:pos x="87" y="459"/>
                  </a:cxn>
                  <a:cxn ang="0">
                    <a:pos x="106" y="481"/>
                  </a:cxn>
                  <a:cxn ang="0">
                    <a:pos x="127" y="501"/>
                  </a:cxn>
                  <a:cxn ang="0">
                    <a:pos x="150" y="518"/>
                  </a:cxn>
                  <a:cxn ang="0">
                    <a:pos x="176" y="532"/>
                  </a:cxn>
                  <a:cxn ang="0">
                    <a:pos x="206" y="544"/>
                  </a:cxn>
                  <a:cxn ang="0">
                    <a:pos x="238" y="552"/>
                  </a:cxn>
                  <a:cxn ang="0">
                    <a:pos x="273" y="557"/>
                  </a:cxn>
                  <a:cxn ang="0">
                    <a:pos x="311" y="558"/>
                  </a:cxn>
                  <a:cxn ang="0">
                    <a:pos x="354" y="553"/>
                  </a:cxn>
                  <a:cxn ang="0">
                    <a:pos x="397" y="544"/>
                  </a:cxn>
                  <a:cxn ang="0">
                    <a:pos x="426" y="526"/>
                  </a:cxn>
                  <a:cxn ang="0">
                    <a:pos x="442" y="499"/>
                  </a:cxn>
                  <a:cxn ang="0">
                    <a:pos x="443" y="465"/>
                  </a:cxn>
                  <a:cxn ang="0">
                    <a:pos x="433" y="425"/>
                  </a:cxn>
                  <a:cxn ang="0">
                    <a:pos x="414" y="381"/>
                  </a:cxn>
                  <a:cxn ang="0">
                    <a:pos x="388" y="333"/>
                  </a:cxn>
                  <a:cxn ang="0">
                    <a:pos x="356" y="283"/>
                  </a:cxn>
                  <a:cxn ang="0">
                    <a:pos x="301" y="210"/>
                  </a:cxn>
                  <a:cxn ang="0">
                    <a:pos x="226" y="120"/>
                  </a:cxn>
                  <a:cxn ang="0">
                    <a:pos x="138" y="22"/>
                  </a:cxn>
                </a:cxnLst>
                <a:rect l="0" t="0" r="r" b="b"/>
                <a:pathLst>
                  <a:path w="444" h="558">
                    <a:moveTo>
                      <a:pt x="116" y="0"/>
                    </a:moveTo>
                    <a:lnTo>
                      <a:pt x="109" y="6"/>
                    </a:lnTo>
                    <a:lnTo>
                      <a:pt x="93" y="20"/>
                    </a:lnTo>
                    <a:lnTo>
                      <a:pt x="82" y="31"/>
                    </a:lnTo>
                    <a:lnTo>
                      <a:pt x="71" y="44"/>
                    </a:lnTo>
                    <a:lnTo>
                      <a:pt x="58" y="58"/>
                    </a:lnTo>
                    <a:lnTo>
                      <a:pt x="46" y="76"/>
                    </a:lnTo>
                    <a:lnTo>
                      <a:pt x="34" y="95"/>
                    </a:lnTo>
                    <a:lnTo>
                      <a:pt x="23" y="115"/>
                    </a:lnTo>
                    <a:lnTo>
                      <a:pt x="18" y="126"/>
                    </a:lnTo>
                    <a:lnTo>
                      <a:pt x="14" y="137"/>
                    </a:lnTo>
                    <a:lnTo>
                      <a:pt x="10" y="149"/>
                    </a:lnTo>
                    <a:lnTo>
                      <a:pt x="6" y="163"/>
                    </a:lnTo>
                    <a:lnTo>
                      <a:pt x="4" y="175"/>
                    </a:lnTo>
                    <a:lnTo>
                      <a:pt x="2" y="188"/>
                    </a:lnTo>
                    <a:lnTo>
                      <a:pt x="1" y="202"/>
                    </a:lnTo>
                    <a:lnTo>
                      <a:pt x="0" y="215"/>
                    </a:lnTo>
                    <a:lnTo>
                      <a:pt x="1" y="230"/>
                    </a:lnTo>
                    <a:lnTo>
                      <a:pt x="2" y="245"/>
                    </a:lnTo>
                    <a:lnTo>
                      <a:pt x="4" y="260"/>
                    </a:lnTo>
                    <a:lnTo>
                      <a:pt x="7" y="276"/>
                    </a:lnTo>
                    <a:lnTo>
                      <a:pt x="16" y="306"/>
                    </a:lnTo>
                    <a:lnTo>
                      <a:pt x="26" y="337"/>
                    </a:lnTo>
                    <a:lnTo>
                      <a:pt x="37" y="366"/>
                    </a:lnTo>
                    <a:lnTo>
                      <a:pt x="49" y="394"/>
                    </a:lnTo>
                    <a:lnTo>
                      <a:pt x="56" y="408"/>
                    </a:lnTo>
                    <a:lnTo>
                      <a:pt x="63" y="422"/>
                    </a:lnTo>
                    <a:lnTo>
                      <a:pt x="71" y="435"/>
                    </a:lnTo>
                    <a:lnTo>
                      <a:pt x="79" y="447"/>
                    </a:lnTo>
                    <a:lnTo>
                      <a:pt x="87" y="459"/>
                    </a:lnTo>
                    <a:lnTo>
                      <a:pt x="96" y="470"/>
                    </a:lnTo>
                    <a:lnTo>
                      <a:pt x="106" y="481"/>
                    </a:lnTo>
                    <a:lnTo>
                      <a:pt x="116" y="491"/>
                    </a:lnTo>
                    <a:lnTo>
                      <a:pt x="127" y="501"/>
                    </a:lnTo>
                    <a:lnTo>
                      <a:pt x="139" y="510"/>
                    </a:lnTo>
                    <a:lnTo>
                      <a:pt x="150" y="518"/>
                    </a:lnTo>
                    <a:lnTo>
                      <a:pt x="163" y="526"/>
                    </a:lnTo>
                    <a:lnTo>
                      <a:pt x="176" y="532"/>
                    </a:lnTo>
                    <a:lnTo>
                      <a:pt x="190" y="539"/>
                    </a:lnTo>
                    <a:lnTo>
                      <a:pt x="206" y="544"/>
                    </a:lnTo>
                    <a:lnTo>
                      <a:pt x="221" y="549"/>
                    </a:lnTo>
                    <a:lnTo>
                      <a:pt x="238" y="552"/>
                    </a:lnTo>
                    <a:lnTo>
                      <a:pt x="255" y="555"/>
                    </a:lnTo>
                    <a:lnTo>
                      <a:pt x="273" y="557"/>
                    </a:lnTo>
                    <a:lnTo>
                      <a:pt x="291" y="558"/>
                    </a:lnTo>
                    <a:lnTo>
                      <a:pt x="311" y="558"/>
                    </a:lnTo>
                    <a:lnTo>
                      <a:pt x="332" y="555"/>
                    </a:lnTo>
                    <a:lnTo>
                      <a:pt x="354" y="553"/>
                    </a:lnTo>
                    <a:lnTo>
                      <a:pt x="376" y="550"/>
                    </a:lnTo>
                    <a:lnTo>
                      <a:pt x="397" y="544"/>
                    </a:lnTo>
                    <a:lnTo>
                      <a:pt x="414" y="537"/>
                    </a:lnTo>
                    <a:lnTo>
                      <a:pt x="426" y="526"/>
                    </a:lnTo>
                    <a:lnTo>
                      <a:pt x="436" y="514"/>
                    </a:lnTo>
                    <a:lnTo>
                      <a:pt x="442" y="499"/>
                    </a:lnTo>
                    <a:lnTo>
                      <a:pt x="444" y="483"/>
                    </a:lnTo>
                    <a:lnTo>
                      <a:pt x="443" y="465"/>
                    </a:lnTo>
                    <a:lnTo>
                      <a:pt x="439" y="446"/>
                    </a:lnTo>
                    <a:lnTo>
                      <a:pt x="433" y="425"/>
                    </a:lnTo>
                    <a:lnTo>
                      <a:pt x="425" y="403"/>
                    </a:lnTo>
                    <a:lnTo>
                      <a:pt x="414" y="381"/>
                    </a:lnTo>
                    <a:lnTo>
                      <a:pt x="402" y="357"/>
                    </a:lnTo>
                    <a:lnTo>
                      <a:pt x="388" y="333"/>
                    </a:lnTo>
                    <a:lnTo>
                      <a:pt x="373" y="309"/>
                    </a:lnTo>
                    <a:lnTo>
                      <a:pt x="356" y="283"/>
                    </a:lnTo>
                    <a:lnTo>
                      <a:pt x="339" y="259"/>
                    </a:lnTo>
                    <a:lnTo>
                      <a:pt x="301" y="210"/>
                    </a:lnTo>
                    <a:lnTo>
                      <a:pt x="263" y="163"/>
                    </a:lnTo>
                    <a:lnTo>
                      <a:pt x="226" y="120"/>
                    </a:lnTo>
                    <a:lnTo>
                      <a:pt x="192" y="80"/>
                    </a:lnTo>
                    <a:lnTo>
                      <a:pt x="138" y="22"/>
                    </a:lnTo>
                    <a:lnTo>
                      <a:pt x="116" y="0"/>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2" name="Freeform 510"/>
              <p:cNvSpPr>
                <a:spLocks noEditPoints="1"/>
              </p:cNvSpPr>
              <p:nvPr/>
            </p:nvSpPr>
            <p:spPr bwMode="auto">
              <a:xfrm>
                <a:off x="4115" y="3264"/>
                <a:ext cx="55" cy="67"/>
              </a:xfrm>
              <a:custGeom>
                <a:avLst/>
                <a:gdLst/>
                <a:ahLst/>
                <a:cxnLst>
                  <a:cxn ang="0">
                    <a:pos x="98" y="35"/>
                  </a:cxn>
                  <a:cxn ang="0">
                    <a:pos x="60" y="76"/>
                  </a:cxn>
                  <a:cxn ang="0">
                    <a:pos x="23" y="138"/>
                  </a:cxn>
                  <a:cxn ang="0">
                    <a:pos x="9" y="175"/>
                  </a:cxn>
                  <a:cxn ang="0">
                    <a:pos x="1" y="216"/>
                  </a:cxn>
                  <a:cxn ang="0">
                    <a:pos x="1" y="262"/>
                  </a:cxn>
                  <a:cxn ang="0">
                    <a:pos x="8" y="310"/>
                  </a:cxn>
                  <a:cxn ang="0">
                    <a:pos x="37" y="401"/>
                  </a:cxn>
                  <a:cxn ang="0">
                    <a:pos x="64" y="458"/>
                  </a:cxn>
                  <a:cxn ang="0">
                    <a:pos x="90" y="499"/>
                  </a:cxn>
                  <a:cxn ang="0">
                    <a:pos x="120" y="534"/>
                  </a:cxn>
                  <a:cxn ang="0">
                    <a:pos x="156" y="565"/>
                  </a:cxn>
                  <a:cxn ang="0">
                    <a:pos x="200" y="588"/>
                  </a:cxn>
                  <a:cxn ang="0">
                    <a:pos x="252" y="603"/>
                  </a:cxn>
                  <a:cxn ang="0">
                    <a:pos x="310" y="610"/>
                  </a:cxn>
                  <a:cxn ang="0">
                    <a:pos x="378" y="605"/>
                  </a:cxn>
                  <a:cxn ang="0">
                    <a:pos x="422" y="598"/>
                  </a:cxn>
                  <a:cxn ang="0">
                    <a:pos x="451" y="584"/>
                  </a:cxn>
                  <a:cxn ang="0">
                    <a:pos x="477" y="557"/>
                  </a:cxn>
                  <a:cxn ang="0">
                    <a:pos x="489" y="525"/>
                  </a:cxn>
                  <a:cxn ang="0">
                    <a:pos x="485" y="477"/>
                  </a:cxn>
                  <a:cxn ang="0">
                    <a:pos x="468" y="421"/>
                  </a:cxn>
                  <a:cxn ang="0">
                    <a:pos x="437" y="361"/>
                  </a:cxn>
                  <a:cxn ang="0">
                    <a:pos x="382" y="277"/>
                  </a:cxn>
                  <a:cxn ang="0">
                    <a:pos x="289" y="159"/>
                  </a:cxn>
                  <a:cxn ang="0">
                    <a:pos x="183" y="41"/>
                  </a:cxn>
                  <a:cxn ang="0">
                    <a:pos x="126" y="11"/>
                  </a:cxn>
                  <a:cxn ang="0">
                    <a:pos x="48" y="271"/>
                  </a:cxn>
                  <a:cxn ang="0">
                    <a:pos x="47" y="227"/>
                  </a:cxn>
                  <a:cxn ang="0">
                    <a:pos x="57" y="180"/>
                  </a:cxn>
                  <a:cxn ang="0">
                    <a:pos x="74" y="139"/>
                  </a:cxn>
                  <a:cxn ang="0">
                    <a:pos x="96" y="105"/>
                  </a:cxn>
                  <a:cxn ang="0">
                    <a:pos x="126" y="72"/>
                  </a:cxn>
                  <a:cxn ang="0">
                    <a:pos x="187" y="114"/>
                  </a:cxn>
                  <a:cxn ang="0">
                    <a:pos x="265" y="204"/>
                  </a:cxn>
                  <a:cxn ang="0">
                    <a:pos x="339" y="297"/>
                  </a:cxn>
                  <a:cxn ang="0">
                    <a:pos x="399" y="387"/>
                  </a:cxn>
                  <a:cxn ang="0">
                    <a:pos x="436" y="465"/>
                  </a:cxn>
                  <a:cxn ang="0">
                    <a:pos x="443" y="498"/>
                  </a:cxn>
                  <a:cxn ang="0">
                    <a:pos x="440" y="525"/>
                  </a:cxn>
                  <a:cxn ang="0">
                    <a:pos x="434" y="538"/>
                  </a:cxn>
                  <a:cxn ang="0">
                    <a:pos x="416" y="550"/>
                  </a:cxn>
                  <a:cxn ang="0">
                    <a:pos x="374" y="559"/>
                  </a:cxn>
                  <a:cxn ang="0">
                    <a:pos x="315" y="564"/>
                  </a:cxn>
                  <a:cxn ang="0">
                    <a:pos x="265" y="558"/>
                  </a:cxn>
                  <a:cxn ang="0">
                    <a:pos x="222" y="546"/>
                  </a:cxn>
                  <a:cxn ang="0">
                    <a:pos x="185" y="527"/>
                  </a:cxn>
                  <a:cxn ang="0">
                    <a:pos x="153" y="502"/>
                  </a:cxn>
                  <a:cxn ang="0">
                    <a:pos x="127" y="471"/>
                  </a:cxn>
                  <a:cxn ang="0">
                    <a:pos x="104" y="436"/>
                  </a:cxn>
                  <a:cxn ang="0">
                    <a:pos x="81" y="385"/>
                  </a:cxn>
                  <a:cxn ang="0">
                    <a:pos x="53" y="298"/>
                  </a:cxn>
                </a:cxnLst>
                <a:rect l="0" t="0" r="r" b="b"/>
                <a:pathLst>
                  <a:path w="490" h="610">
                    <a:moveTo>
                      <a:pt x="126" y="11"/>
                    </a:moveTo>
                    <a:lnTo>
                      <a:pt x="117" y="17"/>
                    </a:lnTo>
                    <a:lnTo>
                      <a:pt x="98" y="35"/>
                    </a:lnTo>
                    <a:lnTo>
                      <a:pt x="86" y="46"/>
                    </a:lnTo>
                    <a:lnTo>
                      <a:pt x="73" y="60"/>
                    </a:lnTo>
                    <a:lnTo>
                      <a:pt x="60" y="76"/>
                    </a:lnTo>
                    <a:lnTo>
                      <a:pt x="47" y="95"/>
                    </a:lnTo>
                    <a:lnTo>
                      <a:pt x="35" y="115"/>
                    </a:lnTo>
                    <a:lnTo>
                      <a:pt x="23" y="138"/>
                    </a:lnTo>
                    <a:lnTo>
                      <a:pt x="18" y="150"/>
                    </a:lnTo>
                    <a:lnTo>
                      <a:pt x="14" y="162"/>
                    </a:lnTo>
                    <a:lnTo>
                      <a:pt x="9" y="175"/>
                    </a:lnTo>
                    <a:lnTo>
                      <a:pt x="6" y="188"/>
                    </a:lnTo>
                    <a:lnTo>
                      <a:pt x="3" y="201"/>
                    </a:lnTo>
                    <a:lnTo>
                      <a:pt x="1" y="216"/>
                    </a:lnTo>
                    <a:lnTo>
                      <a:pt x="0" y="231"/>
                    </a:lnTo>
                    <a:lnTo>
                      <a:pt x="0" y="245"/>
                    </a:lnTo>
                    <a:lnTo>
                      <a:pt x="1" y="262"/>
                    </a:lnTo>
                    <a:lnTo>
                      <a:pt x="2" y="277"/>
                    </a:lnTo>
                    <a:lnTo>
                      <a:pt x="4" y="294"/>
                    </a:lnTo>
                    <a:lnTo>
                      <a:pt x="8" y="310"/>
                    </a:lnTo>
                    <a:lnTo>
                      <a:pt x="17" y="341"/>
                    </a:lnTo>
                    <a:lnTo>
                      <a:pt x="26" y="370"/>
                    </a:lnTo>
                    <a:lnTo>
                      <a:pt x="37" y="401"/>
                    </a:lnTo>
                    <a:lnTo>
                      <a:pt x="50" y="431"/>
                    </a:lnTo>
                    <a:lnTo>
                      <a:pt x="57" y="445"/>
                    </a:lnTo>
                    <a:lnTo>
                      <a:pt x="64" y="458"/>
                    </a:lnTo>
                    <a:lnTo>
                      <a:pt x="72" y="473"/>
                    </a:lnTo>
                    <a:lnTo>
                      <a:pt x="81" y="486"/>
                    </a:lnTo>
                    <a:lnTo>
                      <a:pt x="90" y="499"/>
                    </a:lnTo>
                    <a:lnTo>
                      <a:pt x="99" y="511"/>
                    </a:lnTo>
                    <a:lnTo>
                      <a:pt x="109" y="523"/>
                    </a:lnTo>
                    <a:lnTo>
                      <a:pt x="120" y="534"/>
                    </a:lnTo>
                    <a:lnTo>
                      <a:pt x="132" y="545"/>
                    </a:lnTo>
                    <a:lnTo>
                      <a:pt x="144" y="555"/>
                    </a:lnTo>
                    <a:lnTo>
                      <a:pt x="156" y="565"/>
                    </a:lnTo>
                    <a:lnTo>
                      <a:pt x="171" y="573"/>
                    </a:lnTo>
                    <a:lnTo>
                      <a:pt x="185" y="581"/>
                    </a:lnTo>
                    <a:lnTo>
                      <a:pt x="200" y="588"/>
                    </a:lnTo>
                    <a:lnTo>
                      <a:pt x="217" y="594"/>
                    </a:lnTo>
                    <a:lnTo>
                      <a:pt x="233" y="599"/>
                    </a:lnTo>
                    <a:lnTo>
                      <a:pt x="252" y="603"/>
                    </a:lnTo>
                    <a:lnTo>
                      <a:pt x="271" y="606"/>
                    </a:lnTo>
                    <a:lnTo>
                      <a:pt x="290" y="609"/>
                    </a:lnTo>
                    <a:lnTo>
                      <a:pt x="310" y="610"/>
                    </a:lnTo>
                    <a:lnTo>
                      <a:pt x="332" y="610"/>
                    </a:lnTo>
                    <a:lnTo>
                      <a:pt x="355" y="609"/>
                    </a:lnTo>
                    <a:lnTo>
                      <a:pt x="378" y="605"/>
                    </a:lnTo>
                    <a:lnTo>
                      <a:pt x="403" y="602"/>
                    </a:lnTo>
                    <a:lnTo>
                      <a:pt x="413" y="600"/>
                    </a:lnTo>
                    <a:lnTo>
                      <a:pt x="422" y="598"/>
                    </a:lnTo>
                    <a:lnTo>
                      <a:pt x="431" y="594"/>
                    </a:lnTo>
                    <a:lnTo>
                      <a:pt x="438" y="591"/>
                    </a:lnTo>
                    <a:lnTo>
                      <a:pt x="451" y="584"/>
                    </a:lnTo>
                    <a:lnTo>
                      <a:pt x="462" y="576"/>
                    </a:lnTo>
                    <a:lnTo>
                      <a:pt x="470" y="567"/>
                    </a:lnTo>
                    <a:lnTo>
                      <a:pt x="477" y="557"/>
                    </a:lnTo>
                    <a:lnTo>
                      <a:pt x="482" y="548"/>
                    </a:lnTo>
                    <a:lnTo>
                      <a:pt x="485" y="539"/>
                    </a:lnTo>
                    <a:lnTo>
                      <a:pt x="489" y="525"/>
                    </a:lnTo>
                    <a:lnTo>
                      <a:pt x="490" y="510"/>
                    </a:lnTo>
                    <a:lnTo>
                      <a:pt x="489" y="493"/>
                    </a:lnTo>
                    <a:lnTo>
                      <a:pt x="485" y="477"/>
                    </a:lnTo>
                    <a:lnTo>
                      <a:pt x="481" y="458"/>
                    </a:lnTo>
                    <a:lnTo>
                      <a:pt x="476" y="441"/>
                    </a:lnTo>
                    <a:lnTo>
                      <a:pt x="468" y="421"/>
                    </a:lnTo>
                    <a:lnTo>
                      <a:pt x="458" y="401"/>
                    </a:lnTo>
                    <a:lnTo>
                      <a:pt x="448" y="381"/>
                    </a:lnTo>
                    <a:lnTo>
                      <a:pt x="437" y="361"/>
                    </a:lnTo>
                    <a:lnTo>
                      <a:pt x="424" y="340"/>
                    </a:lnTo>
                    <a:lnTo>
                      <a:pt x="411" y="319"/>
                    </a:lnTo>
                    <a:lnTo>
                      <a:pt x="382" y="277"/>
                    </a:lnTo>
                    <a:lnTo>
                      <a:pt x="352" y="237"/>
                    </a:lnTo>
                    <a:lnTo>
                      <a:pt x="321" y="196"/>
                    </a:lnTo>
                    <a:lnTo>
                      <a:pt x="289" y="159"/>
                    </a:lnTo>
                    <a:lnTo>
                      <a:pt x="258" y="124"/>
                    </a:lnTo>
                    <a:lnTo>
                      <a:pt x="230" y="92"/>
                    </a:lnTo>
                    <a:lnTo>
                      <a:pt x="183" y="41"/>
                    </a:lnTo>
                    <a:lnTo>
                      <a:pt x="155" y="13"/>
                    </a:lnTo>
                    <a:lnTo>
                      <a:pt x="142" y="0"/>
                    </a:lnTo>
                    <a:lnTo>
                      <a:pt x="126" y="11"/>
                    </a:lnTo>
                    <a:close/>
                    <a:moveTo>
                      <a:pt x="53" y="298"/>
                    </a:moveTo>
                    <a:lnTo>
                      <a:pt x="50" y="285"/>
                    </a:lnTo>
                    <a:lnTo>
                      <a:pt x="48" y="271"/>
                    </a:lnTo>
                    <a:lnTo>
                      <a:pt x="47" y="257"/>
                    </a:lnTo>
                    <a:lnTo>
                      <a:pt x="47" y="244"/>
                    </a:lnTo>
                    <a:lnTo>
                      <a:pt x="47" y="227"/>
                    </a:lnTo>
                    <a:lnTo>
                      <a:pt x="49" y="210"/>
                    </a:lnTo>
                    <a:lnTo>
                      <a:pt x="52" y="195"/>
                    </a:lnTo>
                    <a:lnTo>
                      <a:pt x="57" y="180"/>
                    </a:lnTo>
                    <a:lnTo>
                      <a:pt x="61" y="165"/>
                    </a:lnTo>
                    <a:lnTo>
                      <a:pt x="68" y="152"/>
                    </a:lnTo>
                    <a:lnTo>
                      <a:pt x="74" y="139"/>
                    </a:lnTo>
                    <a:lnTo>
                      <a:pt x="81" y="127"/>
                    </a:lnTo>
                    <a:lnTo>
                      <a:pt x="88" y="116"/>
                    </a:lnTo>
                    <a:lnTo>
                      <a:pt x="96" y="105"/>
                    </a:lnTo>
                    <a:lnTo>
                      <a:pt x="104" y="96"/>
                    </a:lnTo>
                    <a:lnTo>
                      <a:pt x="111" y="87"/>
                    </a:lnTo>
                    <a:lnTo>
                      <a:pt x="126" y="72"/>
                    </a:lnTo>
                    <a:lnTo>
                      <a:pt x="138" y="61"/>
                    </a:lnTo>
                    <a:lnTo>
                      <a:pt x="162" y="87"/>
                    </a:lnTo>
                    <a:lnTo>
                      <a:pt x="187" y="114"/>
                    </a:lnTo>
                    <a:lnTo>
                      <a:pt x="213" y="143"/>
                    </a:lnTo>
                    <a:lnTo>
                      <a:pt x="240" y="173"/>
                    </a:lnTo>
                    <a:lnTo>
                      <a:pt x="265" y="204"/>
                    </a:lnTo>
                    <a:lnTo>
                      <a:pt x="290" y="234"/>
                    </a:lnTo>
                    <a:lnTo>
                      <a:pt x="315" y="265"/>
                    </a:lnTo>
                    <a:lnTo>
                      <a:pt x="339" y="297"/>
                    </a:lnTo>
                    <a:lnTo>
                      <a:pt x="360" y="328"/>
                    </a:lnTo>
                    <a:lnTo>
                      <a:pt x="380" y="357"/>
                    </a:lnTo>
                    <a:lnTo>
                      <a:pt x="399" y="387"/>
                    </a:lnTo>
                    <a:lnTo>
                      <a:pt x="414" y="414"/>
                    </a:lnTo>
                    <a:lnTo>
                      <a:pt x="426" y="441"/>
                    </a:lnTo>
                    <a:lnTo>
                      <a:pt x="436" y="465"/>
                    </a:lnTo>
                    <a:lnTo>
                      <a:pt x="439" y="477"/>
                    </a:lnTo>
                    <a:lnTo>
                      <a:pt x="442" y="487"/>
                    </a:lnTo>
                    <a:lnTo>
                      <a:pt x="443" y="498"/>
                    </a:lnTo>
                    <a:lnTo>
                      <a:pt x="444" y="507"/>
                    </a:lnTo>
                    <a:lnTo>
                      <a:pt x="443" y="516"/>
                    </a:lnTo>
                    <a:lnTo>
                      <a:pt x="440" y="525"/>
                    </a:lnTo>
                    <a:lnTo>
                      <a:pt x="439" y="530"/>
                    </a:lnTo>
                    <a:lnTo>
                      <a:pt x="437" y="534"/>
                    </a:lnTo>
                    <a:lnTo>
                      <a:pt x="434" y="538"/>
                    </a:lnTo>
                    <a:lnTo>
                      <a:pt x="430" y="543"/>
                    </a:lnTo>
                    <a:lnTo>
                      <a:pt x="424" y="546"/>
                    </a:lnTo>
                    <a:lnTo>
                      <a:pt x="416" y="550"/>
                    </a:lnTo>
                    <a:lnTo>
                      <a:pt x="406" y="554"/>
                    </a:lnTo>
                    <a:lnTo>
                      <a:pt x="396" y="556"/>
                    </a:lnTo>
                    <a:lnTo>
                      <a:pt x="374" y="559"/>
                    </a:lnTo>
                    <a:lnTo>
                      <a:pt x="354" y="561"/>
                    </a:lnTo>
                    <a:lnTo>
                      <a:pt x="334" y="563"/>
                    </a:lnTo>
                    <a:lnTo>
                      <a:pt x="315" y="564"/>
                    </a:lnTo>
                    <a:lnTo>
                      <a:pt x="298" y="563"/>
                    </a:lnTo>
                    <a:lnTo>
                      <a:pt x="281" y="561"/>
                    </a:lnTo>
                    <a:lnTo>
                      <a:pt x="265" y="558"/>
                    </a:lnTo>
                    <a:lnTo>
                      <a:pt x="251" y="555"/>
                    </a:lnTo>
                    <a:lnTo>
                      <a:pt x="235" y="552"/>
                    </a:lnTo>
                    <a:lnTo>
                      <a:pt x="222" y="546"/>
                    </a:lnTo>
                    <a:lnTo>
                      <a:pt x="209" y="541"/>
                    </a:lnTo>
                    <a:lnTo>
                      <a:pt x="196" y="534"/>
                    </a:lnTo>
                    <a:lnTo>
                      <a:pt x="185" y="527"/>
                    </a:lnTo>
                    <a:lnTo>
                      <a:pt x="174" y="520"/>
                    </a:lnTo>
                    <a:lnTo>
                      <a:pt x="163" y="511"/>
                    </a:lnTo>
                    <a:lnTo>
                      <a:pt x="153" y="502"/>
                    </a:lnTo>
                    <a:lnTo>
                      <a:pt x="143" y="492"/>
                    </a:lnTo>
                    <a:lnTo>
                      <a:pt x="135" y="482"/>
                    </a:lnTo>
                    <a:lnTo>
                      <a:pt x="127" y="471"/>
                    </a:lnTo>
                    <a:lnTo>
                      <a:pt x="119" y="460"/>
                    </a:lnTo>
                    <a:lnTo>
                      <a:pt x="111" y="448"/>
                    </a:lnTo>
                    <a:lnTo>
                      <a:pt x="104" y="436"/>
                    </a:lnTo>
                    <a:lnTo>
                      <a:pt x="97" y="424"/>
                    </a:lnTo>
                    <a:lnTo>
                      <a:pt x="92" y="411"/>
                    </a:lnTo>
                    <a:lnTo>
                      <a:pt x="81" y="385"/>
                    </a:lnTo>
                    <a:lnTo>
                      <a:pt x="70" y="356"/>
                    </a:lnTo>
                    <a:lnTo>
                      <a:pt x="61" y="328"/>
                    </a:lnTo>
                    <a:lnTo>
                      <a:pt x="53" y="29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3" name="Freeform 511"/>
              <p:cNvSpPr>
                <a:spLocks/>
              </p:cNvSpPr>
              <p:nvPr/>
            </p:nvSpPr>
            <p:spPr bwMode="auto">
              <a:xfrm>
                <a:off x="4361" y="3267"/>
                <a:ext cx="49" cy="62"/>
              </a:xfrm>
              <a:custGeom>
                <a:avLst/>
                <a:gdLst/>
                <a:ahLst/>
                <a:cxnLst>
                  <a:cxn ang="0">
                    <a:pos x="333" y="6"/>
                  </a:cxn>
                  <a:cxn ang="0">
                    <a:pos x="360" y="31"/>
                  </a:cxn>
                  <a:cxn ang="0">
                    <a:pos x="384" y="58"/>
                  </a:cxn>
                  <a:cxn ang="0">
                    <a:pos x="409" y="95"/>
                  </a:cxn>
                  <a:cxn ang="0">
                    <a:pos x="425" y="126"/>
                  </a:cxn>
                  <a:cxn ang="0">
                    <a:pos x="433" y="149"/>
                  </a:cxn>
                  <a:cxn ang="0">
                    <a:pos x="439" y="175"/>
                  </a:cxn>
                  <a:cxn ang="0">
                    <a:pos x="443" y="202"/>
                  </a:cxn>
                  <a:cxn ang="0">
                    <a:pos x="443" y="230"/>
                  </a:cxn>
                  <a:cxn ang="0">
                    <a:pos x="438" y="260"/>
                  </a:cxn>
                  <a:cxn ang="0">
                    <a:pos x="426" y="306"/>
                  </a:cxn>
                  <a:cxn ang="0">
                    <a:pos x="406" y="366"/>
                  </a:cxn>
                  <a:cxn ang="0">
                    <a:pos x="387" y="408"/>
                  </a:cxn>
                  <a:cxn ang="0">
                    <a:pos x="372" y="435"/>
                  </a:cxn>
                  <a:cxn ang="0">
                    <a:pos x="355" y="459"/>
                  </a:cxn>
                  <a:cxn ang="0">
                    <a:pos x="336" y="481"/>
                  </a:cxn>
                  <a:cxn ang="0">
                    <a:pos x="315" y="501"/>
                  </a:cxn>
                  <a:cxn ang="0">
                    <a:pos x="292" y="518"/>
                  </a:cxn>
                  <a:cxn ang="0">
                    <a:pos x="266" y="532"/>
                  </a:cxn>
                  <a:cxn ang="0">
                    <a:pos x="238" y="544"/>
                  </a:cxn>
                  <a:cxn ang="0">
                    <a:pos x="205" y="552"/>
                  </a:cxn>
                  <a:cxn ang="0">
                    <a:pos x="170" y="557"/>
                  </a:cxn>
                  <a:cxn ang="0">
                    <a:pos x="131" y="558"/>
                  </a:cxn>
                  <a:cxn ang="0">
                    <a:pos x="89" y="553"/>
                  </a:cxn>
                  <a:cxn ang="0">
                    <a:pos x="46" y="544"/>
                  </a:cxn>
                  <a:cxn ang="0">
                    <a:pos x="16" y="526"/>
                  </a:cxn>
                  <a:cxn ang="0">
                    <a:pos x="2" y="499"/>
                  </a:cxn>
                  <a:cxn ang="0">
                    <a:pos x="0" y="465"/>
                  </a:cxn>
                  <a:cxn ang="0">
                    <a:pos x="9" y="425"/>
                  </a:cxn>
                  <a:cxn ang="0">
                    <a:pos x="28" y="381"/>
                  </a:cxn>
                  <a:cxn ang="0">
                    <a:pos x="54" y="333"/>
                  </a:cxn>
                  <a:cxn ang="0">
                    <a:pos x="87" y="283"/>
                  </a:cxn>
                  <a:cxn ang="0">
                    <a:pos x="141" y="210"/>
                  </a:cxn>
                  <a:cxn ang="0">
                    <a:pos x="217" y="120"/>
                  </a:cxn>
                  <a:cxn ang="0">
                    <a:pos x="306" y="22"/>
                  </a:cxn>
                </a:cxnLst>
                <a:rect l="0" t="0" r="r" b="b"/>
                <a:pathLst>
                  <a:path w="443" h="558">
                    <a:moveTo>
                      <a:pt x="326" y="0"/>
                    </a:moveTo>
                    <a:lnTo>
                      <a:pt x="333" y="6"/>
                    </a:lnTo>
                    <a:lnTo>
                      <a:pt x="349" y="20"/>
                    </a:lnTo>
                    <a:lnTo>
                      <a:pt x="360" y="31"/>
                    </a:lnTo>
                    <a:lnTo>
                      <a:pt x="372" y="44"/>
                    </a:lnTo>
                    <a:lnTo>
                      <a:pt x="384" y="58"/>
                    </a:lnTo>
                    <a:lnTo>
                      <a:pt x="397" y="76"/>
                    </a:lnTo>
                    <a:lnTo>
                      <a:pt x="409" y="95"/>
                    </a:lnTo>
                    <a:lnTo>
                      <a:pt x="420" y="115"/>
                    </a:lnTo>
                    <a:lnTo>
                      <a:pt x="425" y="126"/>
                    </a:lnTo>
                    <a:lnTo>
                      <a:pt x="429" y="137"/>
                    </a:lnTo>
                    <a:lnTo>
                      <a:pt x="433" y="149"/>
                    </a:lnTo>
                    <a:lnTo>
                      <a:pt x="436" y="163"/>
                    </a:lnTo>
                    <a:lnTo>
                      <a:pt x="439" y="175"/>
                    </a:lnTo>
                    <a:lnTo>
                      <a:pt x="442" y="188"/>
                    </a:lnTo>
                    <a:lnTo>
                      <a:pt x="443" y="202"/>
                    </a:lnTo>
                    <a:lnTo>
                      <a:pt x="443" y="215"/>
                    </a:lnTo>
                    <a:lnTo>
                      <a:pt x="443" y="230"/>
                    </a:lnTo>
                    <a:lnTo>
                      <a:pt x="440" y="245"/>
                    </a:lnTo>
                    <a:lnTo>
                      <a:pt x="438" y="260"/>
                    </a:lnTo>
                    <a:lnTo>
                      <a:pt x="435" y="276"/>
                    </a:lnTo>
                    <a:lnTo>
                      <a:pt x="426" y="306"/>
                    </a:lnTo>
                    <a:lnTo>
                      <a:pt x="416" y="337"/>
                    </a:lnTo>
                    <a:lnTo>
                      <a:pt x="406" y="366"/>
                    </a:lnTo>
                    <a:lnTo>
                      <a:pt x="393" y="394"/>
                    </a:lnTo>
                    <a:lnTo>
                      <a:pt x="387" y="408"/>
                    </a:lnTo>
                    <a:lnTo>
                      <a:pt x="380" y="422"/>
                    </a:lnTo>
                    <a:lnTo>
                      <a:pt x="372" y="435"/>
                    </a:lnTo>
                    <a:lnTo>
                      <a:pt x="364" y="447"/>
                    </a:lnTo>
                    <a:lnTo>
                      <a:pt x="355" y="459"/>
                    </a:lnTo>
                    <a:lnTo>
                      <a:pt x="346" y="470"/>
                    </a:lnTo>
                    <a:lnTo>
                      <a:pt x="336" y="481"/>
                    </a:lnTo>
                    <a:lnTo>
                      <a:pt x="326" y="491"/>
                    </a:lnTo>
                    <a:lnTo>
                      <a:pt x="315" y="501"/>
                    </a:lnTo>
                    <a:lnTo>
                      <a:pt x="304" y="510"/>
                    </a:lnTo>
                    <a:lnTo>
                      <a:pt x="292" y="518"/>
                    </a:lnTo>
                    <a:lnTo>
                      <a:pt x="279" y="526"/>
                    </a:lnTo>
                    <a:lnTo>
                      <a:pt x="266" y="532"/>
                    </a:lnTo>
                    <a:lnTo>
                      <a:pt x="252" y="539"/>
                    </a:lnTo>
                    <a:lnTo>
                      <a:pt x="238" y="544"/>
                    </a:lnTo>
                    <a:lnTo>
                      <a:pt x="221" y="549"/>
                    </a:lnTo>
                    <a:lnTo>
                      <a:pt x="205" y="552"/>
                    </a:lnTo>
                    <a:lnTo>
                      <a:pt x="188" y="555"/>
                    </a:lnTo>
                    <a:lnTo>
                      <a:pt x="170" y="557"/>
                    </a:lnTo>
                    <a:lnTo>
                      <a:pt x="151" y="558"/>
                    </a:lnTo>
                    <a:lnTo>
                      <a:pt x="131" y="558"/>
                    </a:lnTo>
                    <a:lnTo>
                      <a:pt x="110" y="555"/>
                    </a:lnTo>
                    <a:lnTo>
                      <a:pt x="89" y="553"/>
                    </a:lnTo>
                    <a:lnTo>
                      <a:pt x="66" y="550"/>
                    </a:lnTo>
                    <a:lnTo>
                      <a:pt x="46" y="544"/>
                    </a:lnTo>
                    <a:lnTo>
                      <a:pt x="29" y="537"/>
                    </a:lnTo>
                    <a:lnTo>
                      <a:pt x="16" y="526"/>
                    </a:lnTo>
                    <a:lnTo>
                      <a:pt x="7" y="514"/>
                    </a:lnTo>
                    <a:lnTo>
                      <a:pt x="2" y="499"/>
                    </a:lnTo>
                    <a:lnTo>
                      <a:pt x="0" y="483"/>
                    </a:lnTo>
                    <a:lnTo>
                      <a:pt x="0" y="465"/>
                    </a:lnTo>
                    <a:lnTo>
                      <a:pt x="4" y="446"/>
                    </a:lnTo>
                    <a:lnTo>
                      <a:pt x="9" y="425"/>
                    </a:lnTo>
                    <a:lnTo>
                      <a:pt x="18" y="403"/>
                    </a:lnTo>
                    <a:lnTo>
                      <a:pt x="28" y="381"/>
                    </a:lnTo>
                    <a:lnTo>
                      <a:pt x="41" y="357"/>
                    </a:lnTo>
                    <a:lnTo>
                      <a:pt x="54" y="333"/>
                    </a:lnTo>
                    <a:lnTo>
                      <a:pt x="70" y="309"/>
                    </a:lnTo>
                    <a:lnTo>
                      <a:pt x="87" y="283"/>
                    </a:lnTo>
                    <a:lnTo>
                      <a:pt x="105" y="259"/>
                    </a:lnTo>
                    <a:lnTo>
                      <a:pt x="141" y="210"/>
                    </a:lnTo>
                    <a:lnTo>
                      <a:pt x="179" y="163"/>
                    </a:lnTo>
                    <a:lnTo>
                      <a:pt x="217" y="120"/>
                    </a:lnTo>
                    <a:lnTo>
                      <a:pt x="252" y="80"/>
                    </a:lnTo>
                    <a:lnTo>
                      <a:pt x="306" y="22"/>
                    </a:lnTo>
                    <a:lnTo>
                      <a:pt x="326" y="0"/>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4" name="Freeform 512"/>
              <p:cNvSpPr>
                <a:spLocks noEditPoints="1"/>
              </p:cNvSpPr>
              <p:nvPr/>
            </p:nvSpPr>
            <p:spPr bwMode="auto">
              <a:xfrm>
                <a:off x="4359" y="3264"/>
                <a:ext cx="54" cy="67"/>
              </a:xfrm>
              <a:custGeom>
                <a:avLst/>
                <a:gdLst/>
                <a:ahLst/>
                <a:cxnLst>
                  <a:cxn ang="0">
                    <a:pos x="259" y="92"/>
                  </a:cxn>
                  <a:cxn ang="0">
                    <a:pos x="168" y="196"/>
                  </a:cxn>
                  <a:cxn ang="0">
                    <a:pos x="77" y="319"/>
                  </a:cxn>
                  <a:cxn ang="0">
                    <a:pos x="40" y="381"/>
                  </a:cxn>
                  <a:cxn ang="0">
                    <a:pos x="14" y="441"/>
                  </a:cxn>
                  <a:cxn ang="0">
                    <a:pos x="1" y="493"/>
                  </a:cxn>
                  <a:cxn ang="0">
                    <a:pos x="4" y="539"/>
                  </a:cxn>
                  <a:cxn ang="0">
                    <a:pos x="18" y="567"/>
                  </a:cxn>
                  <a:cxn ang="0">
                    <a:pos x="38" y="584"/>
                  </a:cxn>
                  <a:cxn ang="0">
                    <a:pos x="59" y="594"/>
                  </a:cxn>
                  <a:cxn ang="0">
                    <a:pos x="85" y="602"/>
                  </a:cxn>
                  <a:cxn ang="0">
                    <a:pos x="156" y="610"/>
                  </a:cxn>
                  <a:cxn ang="0">
                    <a:pos x="219" y="606"/>
                  </a:cxn>
                  <a:cxn ang="0">
                    <a:pos x="273" y="594"/>
                  </a:cxn>
                  <a:cxn ang="0">
                    <a:pos x="319" y="573"/>
                  </a:cxn>
                  <a:cxn ang="0">
                    <a:pos x="357" y="545"/>
                  </a:cxn>
                  <a:cxn ang="0">
                    <a:pos x="390" y="511"/>
                  </a:cxn>
                  <a:cxn ang="0">
                    <a:pos x="416" y="473"/>
                  </a:cxn>
                  <a:cxn ang="0">
                    <a:pos x="439" y="431"/>
                  </a:cxn>
                  <a:cxn ang="0">
                    <a:pos x="472" y="341"/>
                  </a:cxn>
                  <a:cxn ang="0">
                    <a:pos x="486" y="277"/>
                  </a:cxn>
                  <a:cxn ang="0">
                    <a:pos x="489" y="231"/>
                  </a:cxn>
                  <a:cxn ang="0">
                    <a:pos x="483" y="188"/>
                  </a:cxn>
                  <a:cxn ang="0">
                    <a:pos x="471" y="150"/>
                  </a:cxn>
                  <a:cxn ang="0">
                    <a:pos x="441" y="95"/>
                  </a:cxn>
                  <a:cxn ang="0">
                    <a:pos x="403" y="46"/>
                  </a:cxn>
                  <a:cxn ang="0">
                    <a:pos x="364" y="11"/>
                  </a:cxn>
                  <a:cxn ang="0">
                    <a:pos x="94" y="556"/>
                  </a:cxn>
                  <a:cxn ang="0">
                    <a:pos x="65" y="546"/>
                  </a:cxn>
                  <a:cxn ang="0">
                    <a:pos x="51" y="534"/>
                  </a:cxn>
                  <a:cxn ang="0">
                    <a:pos x="46" y="516"/>
                  </a:cxn>
                  <a:cxn ang="0">
                    <a:pos x="48" y="487"/>
                  </a:cxn>
                  <a:cxn ang="0">
                    <a:pos x="62" y="441"/>
                  </a:cxn>
                  <a:cxn ang="0">
                    <a:pos x="108" y="357"/>
                  </a:cxn>
                  <a:cxn ang="0">
                    <a:pos x="174" y="265"/>
                  </a:cxn>
                  <a:cxn ang="0">
                    <a:pos x="250" y="173"/>
                  </a:cxn>
                  <a:cxn ang="0">
                    <a:pos x="326" y="87"/>
                  </a:cxn>
                  <a:cxn ang="0">
                    <a:pos x="378" y="87"/>
                  </a:cxn>
                  <a:cxn ang="0">
                    <a:pos x="415" y="139"/>
                  </a:cxn>
                  <a:cxn ang="0">
                    <a:pos x="433" y="180"/>
                  </a:cxn>
                  <a:cxn ang="0">
                    <a:pos x="441" y="227"/>
                  </a:cxn>
                  <a:cxn ang="0">
                    <a:pos x="440" y="271"/>
                  </a:cxn>
                  <a:cxn ang="0">
                    <a:pos x="427" y="328"/>
                  </a:cxn>
                  <a:cxn ang="0">
                    <a:pos x="398" y="411"/>
                  </a:cxn>
                  <a:cxn ang="0">
                    <a:pos x="363" y="471"/>
                  </a:cxn>
                  <a:cxn ang="0">
                    <a:pos x="335" y="502"/>
                  </a:cxn>
                  <a:cxn ang="0">
                    <a:pos x="304" y="527"/>
                  </a:cxn>
                  <a:cxn ang="0">
                    <a:pos x="267" y="546"/>
                  </a:cxn>
                  <a:cxn ang="0">
                    <a:pos x="223" y="558"/>
                  </a:cxn>
                  <a:cxn ang="0">
                    <a:pos x="173" y="564"/>
                  </a:cxn>
                  <a:cxn ang="0">
                    <a:pos x="115" y="559"/>
                  </a:cxn>
                </a:cxnLst>
                <a:rect l="0" t="0" r="r" b="b"/>
                <a:pathLst>
                  <a:path w="489" h="610">
                    <a:moveTo>
                      <a:pt x="333" y="13"/>
                    </a:moveTo>
                    <a:lnTo>
                      <a:pt x="306" y="41"/>
                    </a:lnTo>
                    <a:lnTo>
                      <a:pt x="259" y="92"/>
                    </a:lnTo>
                    <a:lnTo>
                      <a:pt x="230" y="124"/>
                    </a:lnTo>
                    <a:lnTo>
                      <a:pt x="200" y="159"/>
                    </a:lnTo>
                    <a:lnTo>
                      <a:pt x="168" y="196"/>
                    </a:lnTo>
                    <a:lnTo>
                      <a:pt x="137" y="237"/>
                    </a:lnTo>
                    <a:lnTo>
                      <a:pt x="106" y="277"/>
                    </a:lnTo>
                    <a:lnTo>
                      <a:pt x="77" y="319"/>
                    </a:lnTo>
                    <a:lnTo>
                      <a:pt x="64" y="340"/>
                    </a:lnTo>
                    <a:lnTo>
                      <a:pt x="52" y="361"/>
                    </a:lnTo>
                    <a:lnTo>
                      <a:pt x="40" y="381"/>
                    </a:lnTo>
                    <a:lnTo>
                      <a:pt x="30" y="401"/>
                    </a:lnTo>
                    <a:lnTo>
                      <a:pt x="21" y="421"/>
                    </a:lnTo>
                    <a:lnTo>
                      <a:pt x="14" y="441"/>
                    </a:lnTo>
                    <a:lnTo>
                      <a:pt x="7" y="458"/>
                    </a:lnTo>
                    <a:lnTo>
                      <a:pt x="3" y="477"/>
                    </a:lnTo>
                    <a:lnTo>
                      <a:pt x="1" y="493"/>
                    </a:lnTo>
                    <a:lnTo>
                      <a:pt x="0" y="510"/>
                    </a:lnTo>
                    <a:lnTo>
                      <a:pt x="1" y="525"/>
                    </a:lnTo>
                    <a:lnTo>
                      <a:pt x="4" y="539"/>
                    </a:lnTo>
                    <a:lnTo>
                      <a:pt x="7" y="548"/>
                    </a:lnTo>
                    <a:lnTo>
                      <a:pt x="12" y="557"/>
                    </a:lnTo>
                    <a:lnTo>
                      <a:pt x="18" y="567"/>
                    </a:lnTo>
                    <a:lnTo>
                      <a:pt x="27" y="576"/>
                    </a:lnTo>
                    <a:lnTo>
                      <a:pt x="31" y="580"/>
                    </a:lnTo>
                    <a:lnTo>
                      <a:pt x="38" y="584"/>
                    </a:lnTo>
                    <a:lnTo>
                      <a:pt x="43" y="588"/>
                    </a:lnTo>
                    <a:lnTo>
                      <a:pt x="51" y="591"/>
                    </a:lnTo>
                    <a:lnTo>
                      <a:pt x="59" y="594"/>
                    </a:lnTo>
                    <a:lnTo>
                      <a:pt x="66" y="598"/>
                    </a:lnTo>
                    <a:lnTo>
                      <a:pt x="75" y="600"/>
                    </a:lnTo>
                    <a:lnTo>
                      <a:pt x="85" y="602"/>
                    </a:lnTo>
                    <a:lnTo>
                      <a:pt x="110" y="605"/>
                    </a:lnTo>
                    <a:lnTo>
                      <a:pt x="134" y="609"/>
                    </a:lnTo>
                    <a:lnTo>
                      <a:pt x="156" y="610"/>
                    </a:lnTo>
                    <a:lnTo>
                      <a:pt x="178" y="610"/>
                    </a:lnTo>
                    <a:lnTo>
                      <a:pt x="199" y="609"/>
                    </a:lnTo>
                    <a:lnTo>
                      <a:pt x="219" y="606"/>
                    </a:lnTo>
                    <a:lnTo>
                      <a:pt x="238" y="603"/>
                    </a:lnTo>
                    <a:lnTo>
                      <a:pt x="255" y="599"/>
                    </a:lnTo>
                    <a:lnTo>
                      <a:pt x="273" y="594"/>
                    </a:lnTo>
                    <a:lnTo>
                      <a:pt x="288" y="588"/>
                    </a:lnTo>
                    <a:lnTo>
                      <a:pt x="303" y="581"/>
                    </a:lnTo>
                    <a:lnTo>
                      <a:pt x="319" y="573"/>
                    </a:lnTo>
                    <a:lnTo>
                      <a:pt x="332" y="565"/>
                    </a:lnTo>
                    <a:lnTo>
                      <a:pt x="345" y="555"/>
                    </a:lnTo>
                    <a:lnTo>
                      <a:pt x="357" y="545"/>
                    </a:lnTo>
                    <a:lnTo>
                      <a:pt x="369" y="534"/>
                    </a:lnTo>
                    <a:lnTo>
                      <a:pt x="379" y="523"/>
                    </a:lnTo>
                    <a:lnTo>
                      <a:pt x="390" y="511"/>
                    </a:lnTo>
                    <a:lnTo>
                      <a:pt x="399" y="499"/>
                    </a:lnTo>
                    <a:lnTo>
                      <a:pt x="409" y="486"/>
                    </a:lnTo>
                    <a:lnTo>
                      <a:pt x="416" y="473"/>
                    </a:lnTo>
                    <a:lnTo>
                      <a:pt x="425" y="458"/>
                    </a:lnTo>
                    <a:lnTo>
                      <a:pt x="432" y="445"/>
                    </a:lnTo>
                    <a:lnTo>
                      <a:pt x="439" y="431"/>
                    </a:lnTo>
                    <a:lnTo>
                      <a:pt x="451" y="401"/>
                    </a:lnTo>
                    <a:lnTo>
                      <a:pt x="462" y="370"/>
                    </a:lnTo>
                    <a:lnTo>
                      <a:pt x="472" y="341"/>
                    </a:lnTo>
                    <a:lnTo>
                      <a:pt x="481" y="310"/>
                    </a:lnTo>
                    <a:lnTo>
                      <a:pt x="484" y="294"/>
                    </a:lnTo>
                    <a:lnTo>
                      <a:pt x="486" y="277"/>
                    </a:lnTo>
                    <a:lnTo>
                      <a:pt x="489" y="262"/>
                    </a:lnTo>
                    <a:lnTo>
                      <a:pt x="489" y="245"/>
                    </a:lnTo>
                    <a:lnTo>
                      <a:pt x="489" y="231"/>
                    </a:lnTo>
                    <a:lnTo>
                      <a:pt x="488" y="216"/>
                    </a:lnTo>
                    <a:lnTo>
                      <a:pt x="485" y="201"/>
                    </a:lnTo>
                    <a:lnTo>
                      <a:pt x="483" y="188"/>
                    </a:lnTo>
                    <a:lnTo>
                      <a:pt x="479" y="175"/>
                    </a:lnTo>
                    <a:lnTo>
                      <a:pt x="475" y="162"/>
                    </a:lnTo>
                    <a:lnTo>
                      <a:pt x="471" y="150"/>
                    </a:lnTo>
                    <a:lnTo>
                      <a:pt x="466" y="138"/>
                    </a:lnTo>
                    <a:lnTo>
                      <a:pt x="455" y="115"/>
                    </a:lnTo>
                    <a:lnTo>
                      <a:pt x="441" y="95"/>
                    </a:lnTo>
                    <a:lnTo>
                      <a:pt x="428" y="76"/>
                    </a:lnTo>
                    <a:lnTo>
                      <a:pt x="415" y="60"/>
                    </a:lnTo>
                    <a:lnTo>
                      <a:pt x="403" y="46"/>
                    </a:lnTo>
                    <a:lnTo>
                      <a:pt x="391" y="35"/>
                    </a:lnTo>
                    <a:lnTo>
                      <a:pt x="372" y="17"/>
                    </a:lnTo>
                    <a:lnTo>
                      <a:pt x="364" y="11"/>
                    </a:lnTo>
                    <a:lnTo>
                      <a:pt x="347" y="0"/>
                    </a:lnTo>
                    <a:lnTo>
                      <a:pt x="333" y="13"/>
                    </a:lnTo>
                    <a:close/>
                    <a:moveTo>
                      <a:pt x="94" y="556"/>
                    </a:moveTo>
                    <a:lnTo>
                      <a:pt x="82" y="554"/>
                    </a:lnTo>
                    <a:lnTo>
                      <a:pt x="72" y="550"/>
                    </a:lnTo>
                    <a:lnTo>
                      <a:pt x="65" y="546"/>
                    </a:lnTo>
                    <a:lnTo>
                      <a:pt x="59" y="543"/>
                    </a:lnTo>
                    <a:lnTo>
                      <a:pt x="54" y="538"/>
                    </a:lnTo>
                    <a:lnTo>
                      <a:pt x="51" y="534"/>
                    </a:lnTo>
                    <a:lnTo>
                      <a:pt x="49" y="530"/>
                    </a:lnTo>
                    <a:lnTo>
                      <a:pt x="48" y="525"/>
                    </a:lnTo>
                    <a:lnTo>
                      <a:pt x="46" y="516"/>
                    </a:lnTo>
                    <a:lnTo>
                      <a:pt x="46" y="507"/>
                    </a:lnTo>
                    <a:lnTo>
                      <a:pt x="46" y="498"/>
                    </a:lnTo>
                    <a:lnTo>
                      <a:pt x="48" y="487"/>
                    </a:lnTo>
                    <a:lnTo>
                      <a:pt x="50" y="477"/>
                    </a:lnTo>
                    <a:lnTo>
                      <a:pt x="53" y="465"/>
                    </a:lnTo>
                    <a:lnTo>
                      <a:pt x="62" y="441"/>
                    </a:lnTo>
                    <a:lnTo>
                      <a:pt x="75" y="414"/>
                    </a:lnTo>
                    <a:lnTo>
                      <a:pt x="91" y="387"/>
                    </a:lnTo>
                    <a:lnTo>
                      <a:pt x="108" y="357"/>
                    </a:lnTo>
                    <a:lnTo>
                      <a:pt x="128" y="328"/>
                    </a:lnTo>
                    <a:lnTo>
                      <a:pt x="150" y="297"/>
                    </a:lnTo>
                    <a:lnTo>
                      <a:pt x="174" y="265"/>
                    </a:lnTo>
                    <a:lnTo>
                      <a:pt x="198" y="234"/>
                    </a:lnTo>
                    <a:lnTo>
                      <a:pt x="223" y="204"/>
                    </a:lnTo>
                    <a:lnTo>
                      <a:pt x="250" y="173"/>
                    </a:lnTo>
                    <a:lnTo>
                      <a:pt x="275" y="143"/>
                    </a:lnTo>
                    <a:lnTo>
                      <a:pt x="301" y="114"/>
                    </a:lnTo>
                    <a:lnTo>
                      <a:pt x="326" y="87"/>
                    </a:lnTo>
                    <a:lnTo>
                      <a:pt x="352" y="61"/>
                    </a:lnTo>
                    <a:lnTo>
                      <a:pt x="364" y="72"/>
                    </a:lnTo>
                    <a:lnTo>
                      <a:pt x="378" y="87"/>
                    </a:lnTo>
                    <a:lnTo>
                      <a:pt x="393" y="106"/>
                    </a:lnTo>
                    <a:lnTo>
                      <a:pt x="407" y="127"/>
                    </a:lnTo>
                    <a:lnTo>
                      <a:pt x="415" y="139"/>
                    </a:lnTo>
                    <a:lnTo>
                      <a:pt x="422" y="152"/>
                    </a:lnTo>
                    <a:lnTo>
                      <a:pt x="427" y="165"/>
                    </a:lnTo>
                    <a:lnTo>
                      <a:pt x="433" y="180"/>
                    </a:lnTo>
                    <a:lnTo>
                      <a:pt x="437" y="195"/>
                    </a:lnTo>
                    <a:lnTo>
                      <a:pt x="439" y="210"/>
                    </a:lnTo>
                    <a:lnTo>
                      <a:pt x="441" y="227"/>
                    </a:lnTo>
                    <a:lnTo>
                      <a:pt x="443" y="244"/>
                    </a:lnTo>
                    <a:lnTo>
                      <a:pt x="443" y="257"/>
                    </a:lnTo>
                    <a:lnTo>
                      <a:pt x="440" y="271"/>
                    </a:lnTo>
                    <a:lnTo>
                      <a:pt x="438" y="285"/>
                    </a:lnTo>
                    <a:lnTo>
                      <a:pt x="436" y="298"/>
                    </a:lnTo>
                    <a:lnTo>
                      <a:pt x="427" y="328"/>
                    </a:lnTo>
                    <a:lnTo>
                      <a:pt x="418" y="356"/>
                    </a:lnTo>
                    <a:lnTo>
                      <a:pt x="409" y="385"/>
                    </a:lnTo>
                    <a:lnTo>
                      <a:pt x="398" y="411"/>
                    </a:lnTo>
                    <a:lnTo>
                      <a:pt x="384" y="436"/>
                    </a:lnTo>
                    <a:lnTo>
                      <a:pt x="370" y="460"/>
                    </a:lnTo>
                    <a:lnTo>
                      <a:pt x="363" y="471"/>
                    </a:lnTo>
                    <a:lnTo>
                      <a:pt x="354" y="482"/>
                    </a:lnTo>
                    <a:lnTo>
                      <a:pt x="345" y="492"/>
                    </a:lnTo>
                    <a:lnTo>
                      <a:pt x="335" y="502"/>
                    </a:lnTo>
                    <a:lnTo>
                      <a:pt x="325" y="511"/>
                    </a:lnTo>
                    <a:lnTo>
                      <a:pt x="315" y="520"/>
                    </a:lnTo>
                    <a:lnTo>
                      <a:pt x="304" y="527"/>
                    </a:lnTo>
                    <a:lnTo>
                      <a:pt x="292" y="534"/>
                    </a:lnTo>
                    <a:lnTo>
                      <a:pt x="280" y="541"/>
                    </a:lnTo>
                    <a:lnTo>
                      <a:pt x="267" y="546"/>
                    </a:lnTo>
                    <a:lnTo>
                      <a:pt x="253" y="552"/>
                    </a:lnTo>
                    <a:lnTo>
                      <a:pt x="239" y="555"/>
                    </a:lnTo>
                    <a:lnTo>
                      <a:pt x="223" y="558"/>
                    </a:lnTo>
                    <a:lnTo>
                      <a:pt x="207" y="561"/>
                    </a:lnTo>
                    <a:lnTo>
                      <a:pt x="190" y="563"/>
                    </a:lnTo>
                    <a:lnTo>
                      <a:pt x="173" y="564"/>
                    </a:lnTo>
                    <a:lnTo>
                      <a:pt x="154" y="563"/>
                    </a:lnTo>
                    <a:lnTo>
                      <a:pt x="134" y="561"/>
                    </a:lnTo>
                    <a:lnTo>
                      <a:pt x="115" y="559"/>
                    </a:lnTo>
                    <a:lnTo>
                      <a:pt x="94" y="55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5" name="Freeform 513"/>
              <p:cNvSpPr>
                <a:spLocks/>
              </p:cNvSpPr>
              <p:nvPr/>
            </p:nvSpPr>
            <p:spPr bwMode="auto">
              <a:xfrm>
                <a:off x="4202" y="3375"/>
                <a:ext cx="153" cy="39"/>
              </a:xfrm>
              <a:custGeom>
                <a:avLst/>
                <a:gdLst/>
                <a:ahLst/>
                <a:cxnLst>
                  <a:cxn ang="0">
                    <a:pos x="0" y="351"/>
                  </a:cxn>
                  <a:cxn ang="0">
                    <a:pos x="0" y="338"/>
                  </a:cxn>
                  <a:cxn ang="0">
                    <a:pos x="2" y="303"/>
                  </a:cxn>
                  <a:cxn ang="0">
                    <a:pos x="3" y="280"/>
                  </a:cxn>
                  <a:cxn ang="0">
                    <a:pos x="7" y="253"/>
                  </a:cxn>
                  <a:cxn ang="0">
                    <a:pos x="10" y="225"/>
                  </a:cxn>
                  <a:cxn ang="0">
                    <a:pos x="15" y="196"/>
                  </a:cxn>
                  <a:cxn ang="0">
                    <a:pos x="21" y="168"/>
                  </a:cxn>
                  <a:cxn ang="0">
                    <a:pos x="30" y="140"/>
                  </a:cxn>
                  <a:cxn ang="0">
                    <a:pos x="34" y="127"/>
                  </a:cxn>
                  <a:cxn ang="0">
                    <a:pos x="39" y="114"/>
                  </a:cxn>
                  <a:cxn ang="0">
                    <a:pos x="45" y="103"/>
                  </a:cxn>
                  <a:cxn ang="0">
                    <a:pos x="52" y="91"/>
                  </a:cxn>
                  <a:cxn ang="0">
                    <a:pos x="58" y="81"/>
                  </a:cxn>
                  <a:cxn ang="0">
                    <a:pos x="65" y="72"/>
                  </a:cxn>
                  <a:cxn ang="0">
                    <a:pos x="73" y="65"/>
                  </a:cxn>
                  <a:cxn ang="0">
                    <a:pos x="81" y="58"/>
                  </a:cxn>
                  <a:cxn ang="0">
                    <a:pos x="91" y="52"/>
                  </a:cxn>
                  <a:cxn ang="0">
                    <a:pos x="101" y="48"/>
                  </a:cxn>
                  <a:cxn ang="0">
                    <a:pos x="111" y="47"/>
                  </a:cxn>
                  <a:cxn ang="0">
                    <a:pos x="123" y="46"/>
                  </a:cxn>
                  <a:cxn ang="0">
                    <a:pos x="155" y="47"/>
                  </a:cxn>
                  <a:cxn ang="0">
                    <a:pos x="203" y="46"/>
                  </a:cxn>
                  <a:cxn ang="0">
                    <a:pos x="265" y="44"/>
                  </a:cxn>
                  <a:cxn ang="0">
                    <a:pos x="340" y="41"/>
                  </a:cxn>
                  <a:cxn ang="0">
                    <a:pos x="422" y="38"/>
                  </a:cxn>
                  <a:cxn ang="0">
                    <a:pos x="511" y="34"/>
                  </a:cxn>
                  <a:cxn ang="0">
                    <a:pos x="603" y="29"/>
                  </a:cxn>
                  <a:cxn ang="0">
                    <a:pos x="696" y="25"/>
                  </a:cxn>
                  <a:cxn ang="0">
                    <a:pos x="789" y="21"/>
                  </a:cxn>
                  <a:cxn ang="0">
                    <a:pos x="877" y="16"/>
                  </a:cxn>
                  <a:cxn ang="0">
                    <a:pos x="958" y="12"/>
                  </a:cxn>
                  <a:cxn ang="0">
                    <a:pos x="1031" y="7"/>
                  </a:cxn>
                  <a:cxn ang="0">
                    <a:pos x="1092" y="4"/>
                  </a:cxn>
                  <a:cxn ang="0">
                    <a:pos x="1138" y="2"/>
                  </a:cxn>
                  <a:cxn ang="0">
                    <a:pos x="1168" y="0"/>
                  </a:cxn>
                  <a:cxn ang="0">
                    <a:pos x="1179" y="0"/>
                  </a:cxn>
                  <a:cxn ang="0">
                    <a:pos x="1381" y="334"/>
                  </a:cxn>
                  <a:cxn ang="0">
                    <a:pos x="0" y="351"/>
                  </a:cxn>
                </a:cxnLst>
                <a:rect l="0" t="0" r="r" b="b"/>
                <a:pathLst>
                  <a:path w="1381" h="351">
                    <a:moveTo>
                      <a:pt x="0" y="351"/>
                    </a:moveTo>
                    <a:lnTo>
                      <a:pt x="0" y="338"/>
                    </a:lnTo>
                    <a:lnTo>
                      <a:pt x="2" y="303"/>
                    </a:lnTo>
                    <a:lnTo>
                      <a:pt x="3" y="280"/>
                    </a:lnTo>
                    <a:lnTo>
                      <a:pt x="7" y="253"/>
                    </a:lnTo>
                    <a:lnTo>
                      <a:pt x="10" y="225"/>
                    </a:lnTo>
                    <a:lnTo>
                      <a:pt x="15" y="196"/>
                    </a:lnTo>
                    <a:lnTo>
                      <a:pt x="21" y="168"/>
                    </a:lnTo>
                    <a:lnTo>
                      <a:pt x="30" y="140"/>
                    </a:lnTo>
                    <a:lnTo>
                      <a:pt x="34" y="127"/>
                    </a:lnTo>
                    <a:lnTo>
                      <a:pt x="39" y="114"/>
                    </a:lnTo>
                    <a:lnTo>
                      <a:pt x="45" y="103"/>
                    </a:lnTo>
                    <a:lnTo>
                      <a:pt x="52" y="91"/>
                    </a:lnTo>
                    <a:lnTo>
                      <a:pt x="58" y="81"/>
                    </a:lnTo>
                    <a:lnTo>
                      <a:pt x="65" y="72"/>
                    </a:lnTo>
                    <a:lnTo>
                      <a:pt x="73" y="65"/>
                    </a:lnTo>
                    <a:lnTo>
                      <a:pt x="81" y="58"/>
                    </a:lnTo>
                    <a:lnTo>
                      <a:pt x="91" y="52"/>
                    </a:lnTo>
                    <a:lnTo>
                      <a:pt x="101" y="48"/>
                    </a:lnTo>
                    <a:lnTo>
                      <a:pt x="111" y="47"/>
                    </a:lnTo>
                    <a:lnTo>
                      <a:pt x="123" y="46"/>
                    </a:lnTo>
                    <a:lnTo>
                      <a:pt x="155" y="47"/>
                    </a:lnTo>
                    <a:lnTo>
                      <a:pt x="203" y="46"/>
                    </a:lnTo>
                    <a:lnTo>
                      <a:pt x="265" y="44"/>
                    </a:lnTo>
                    <a:lnTo>
                      <a:pt x="340" y="41"/>
                    </a:lnTo>
                    <a:lnTo>
                      <a:pt x="422" y="38"/>
                    </a:lnTo>
                    <a:lnTo>
                      <a:pt x="511" y="34"/>
                    </a:lnTo>
                    <a:lnTo>
                      <a:pt x="603" y="29"/>
                    </a:lnTo>
                    <a:lnTo>
                      <a:pt x="696" y="25"/>
                    </a:lnTo>
                    <a:lnTo>
                      <a:pt x="789" y="21"/>
                    </a:lnTo>
                    <a:lnTo>
                      <a:pt x="877" y="16"/>
                    </a:lnTo>
                    <a:lnTo>
                      <a:pt x="958" y="12"/>
                    </a:lnTo>
                    <a:lnTo>
                      <a:pt x="1031" y="7"/>
                    </a:lnTo>
                    <a:lnTo>
                      <a:pt x="1092" y="4"/>
                    </a:lnTo>
                    <a:lnTo>
                      <a:pt x="1138" y="2"/>
                    </a:lnTo>
                    <a:lnTo>
                      <a:pt x="1168" y="0"/>
                    </a:lnTo>
                    <a:lnTo>
                      <a:pt x="1179" y="0"/>
                    </a:lnTo>
                    <a:lnTo>
                      <a:pt x="1381" y="334"/>
                    </a:lnTo>
                    <a:lnTo>
                      <a:pt x="0" y="3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6" name="Freeform 514"/>
              <p:cNvSpPr>
                <a:spLocks noEditPoints="1"/>
              </p:cNvSpPr>
              <p:nvPr/>
            </p:nvSpPr>
            <p:spPr bwMode="auto">
              <a:xfrm>
                <a:off x="4199" y="3373"/>
                <a:ext cx="161" cy="44"/>
              </a:xfrm>
              <a:custGeom>
                <a:avLst/>
                <a:gdLst/>
                <a:ahLst/>
                <a:cxnLst>
                  <a:cxn ang="0">
                    <a:pos x="1189" y="1"/>
                  </a:cxn>
                  <a:cxn ang="0">
                    <a:pos x="1110" y="5"/>
                  </a:cxn>
                  <a:cxn ang="0">
                    <a:pos x="976" y="13"/>
                  </a:cxn>
                  <a:cxn ang="0">
                    <a:pos x="807" y="22"/>
                  </a:cxn>
                  <a:cxn ang="0">
                    <a:pos x="623" y="30"/>
                  </a:cxn>
                  <a:cxn ang="0">
                    <a:pos x="443" y="38"/>
                  </a:cxn>
                  <a:cxn ang="0">
                    <a:pos x="288" y="45"/>
                  </a:cxn>
                  <a:cxn ang="0">
                    <a:pos x="178" y="47"/>
                  </a:cxn>
                  <a:cxn ang="0">
                    <a:pos x="137" y="47"/>
                  </a:cxn>
                  <a:cxn ang="0">
                    <a:pos x="118" y="50"/>
                  </a:cxn>
                  <a:cxn ang="0">
                    <a:pos x="101" y="57"/>
                  </a:cxn>
                  <a:cxn ang="0">
                    <a:pos x="84" y="68"/>
                  </a:cxn>
                  <a:cxn ang="0">
                    <a:pos x="70" y="81"/>
                  </a:cxn>
                  <a:cxn ang="0">
                    <a:pos x="58" y="98"/>
                  </a:cxn>
                  <a:cxn ang="0">
                    <a:pos x="42" y="127"/>
                  </a:cxn>
                  <a:cxn ang="0">
                    <a:pos x="25" y="172"/>
                  </a:cxn>
                  <a:cxn ang="0">
                    <a:pos x="14" y="219"/>
                  </a:cxn>
                  <a:cxn ang="0">
                    <a:pos x="4" y="289"/>
                  </a:cxn>
                  <a:cxn ang="0">
                    <a:pos x="0" y="358"/>
                  </a:cxn>
                  <a:cxn ang="0">
                    <a:pos x="0" y="398"/>
                  </a:cxn>
                  <a:cxn ang="0">
                    <a:pos x="1214" y="0"/>
                  </a:cxn>
                  <a:cxn ang="0">
                    <a:pos x="1189" y="48"/>
                  </a:cxn>
                  <a:cxn ang="0">
                    <a:pos x="1216" y="94"/>
                  </a:cxn>
                  <a:cxn ang="0">
                    <a:pos x="1269" y="179"/>
                  </a:cxn>
                  <a:cxn ang="0">
                    <a:pos x="1324" y="271"/>
                  </a:cxn>
                  <a:cxn ang="0">
                    <a:pos x="1363" y="335"/>
                  </a:cxn>
                  <a:cxn ang="0">
                    <a:pos x="1287" y="337"/>
                  </a:cxn>
                  <a:cxn ang="0">
                    <a:pos x="1133" y="339"/>
                  </a:cxn>
                  <a:cxn ang="0">
                    <a:pos x="926" y="341"/>
                  </a:cxn>
                  <a:cxn ang="0">
                    <a:pos x="694" y="343"/>
                  </a:cxn>
                  <a:cxn ang="0">
                    <a:pos x="464" y="346"/>
                  </a:cxn>
                  <a:cxn ang="0">
                    <a:pos x="262" y="349"/>
                  </a:cxn>
                  <a:cxn ang="0">
                    <a:pos x="114" y="351"/>
                  </a:cxn>
                  <a:cxn ang="0">
                    <a:pos x="47" y="352"/>
                  </a:cxn>
                  <a:cxn ang="0">
                    <a:pos x="52" y="292"/>
                  </a:cxn>
                  <a:cxn ang="0">
                    <a:pos x="61" y="221"/>
                  </a:cxn>
                  <a:cxn ang="0">
                    <a:pos x="70" y="186"/>
                  </a:cxn>
                  <a:cxn ang="0">
                    <a:pos x="80" y="155"/>
                  </a:cxn>
                  <a:cxn ang="0">
                    <a:pos x="93" y="128"/>
                  </a:cxn>
                  <a:cxn ang="0">
                    <a:pos x="110" y="107"/>
                  </a:cxn>
                  <a:cxn ang="0">
                    <a:pos x="126" y="96"/>
                  </a:cxn>
                  <a:cxn ang="0">
                    <a:pos x="145" y="93"/>
                  </a:cxn>
                  <a:cxn ang="0">
                    <a:pos x="218" y="93"/>
                  </a:cxn>
                  <a:cxn ang="0">
                    <a:pos x="340" y="90"/>
                  </a:cxn>
                  <a:cxn ang="0">
                    <a:pos x="495" y="83"/>
                  </a:cxn>
                  <a:cxn ang="0">
                    <a:pos x="666" y="74"/>
                  </a:cxn>
                  <a:cxn ang="0">
                    <a:pos x="837" y="67"/>
                  </a:cxn>
                  <a:cxn ang="0">
                    <a:pos x="992" y="58"/>
                  </a:cxn>
                  <a:cxn ang="0">
                    <a:pos x="1115" y="51"/>
                  </a:cxn>
                  <a:cxn ang="0">
                    <a:pos x="1189" y="48"/>
                  </a:cxn>
                </a:cxnLst>
                <a:rect l="0" t="0" r="r" b="b"/>
                <a:pathLst>
                  <a:path w="1445" h="398">
                    <a:moveTo>
                      <a:pt x="1201" y="1"/>
                    </a:moveTo>
                    <a:lnTo>
                      <a:pt x="1189" y="1"/>
                    </a:lnTo>
                    <a:lnTo>
                      <a:pt x="1157" y="3"/>
                    </a:lnTo>
                    <a:lnTo>
                      <a:pt x="1110" y="5"/>
                    </a:lnTo>
                    <a:lnTo>
                      <a:pt x="1048" y="8"/>
                    </a:lnTo>
                    <a:lnTo>
                      <a:pt x="976" y="13"/>
                    </a:lnTo>
                    <a:lnTo>
                      <a:pt x="895" y="17"/>
                    </a:lnTo>
                    <a:lnTo>
                      <a:pt x="807" y="22"/>
                    </a:lnTo>
                    <a:lnTo>
                      <a:pt x="715" y="26"/>
                    </a:lnTo>
                    <a:lnTo>
                      <a:pt x="623" y="30"/>
                    </a:lnTo>
                    <a:lnTo>
                      <a:pt x="531" y="35"/>
                    </a:lnTo>
                    <a:lnTo>
                      <a:pt x="443" y="38"/>
                    </a:lnTo>
                    <a:lnTo>
                      <a:pt x="361" y="42"/>
                    </a:lnTo>
                    <a:lnTo>
                      <a:pt x="288" y="45"/>
                    </a:lnTo>
                    <a:lnTo>
                      <a:pt x="226" y="47"/>
                    </a:lnTo>
                    <a:lnTo>
                      <a:pt x="178" y="47"/>
                    </a:lnTo>
                    <a:lnTo>
                      <a:pt x="147" y="47"/>
                    </a:lnTo>
                    <a:lnTo>
                      <a:pt x="137" y="47"/>
                    </a:lnTo>
                    <a:lnTo>
                      <a:pt x="127" y="48"/>
                    </a:lnTo>
                    <a:lnTo>
                      <a:pt x="118" y="50"/>
                    </a:lnTo>
                    <a:lnTo>
                      <a:pt x="110" y="52"/>
                    </a:lnTo>
                    <a:lnTo>
                      <a:pt x="101" y="57"/>
                    </a:lnTo>
                    <a:lnTo>
                      <a:pt x="93" y="61"/>
                    </a:lnTo>
                    <a:lnTo>
                      <a:pt x="84" y="68"/>
                    </a:lnTo>
                    <a:lnTo>
                      <a:pt x="78" y="74"/>
                    </a:lnTo>
                    <a:lnTo>
                      <a:pt x="70" y="81"/>
                    </a:lnTo>
                    <a:lnTo>
                      <a:pt x="64" y="90"/>
                    </a:lnTo>
                    <a:lnTo>
                      <a:pt x="58" y="98"/>
                    </a:lnTo>
                    <a:lnTo>
                      <a:pt x="52" y="107"/>
                    </a:lnTo>
                    <a:lnTo>
                      <a:pt x="42" y="127"/>
                    </a:lnTo>
                    <a:lnTo>
                      <a:pt x="33" y="149"/>
                    </a:lnTo>
                    <a:lnTo>
                      <a:pt x="25" y="172"/>
                    </a:lnTo>
                    <a:lnTo>
                      <a:pt x="20" y="195"/>
                    </a:lnTo>
                    <a:lnTo>
                      <a:pt x="14" y="219"/>
                    </a:lnTo>
                    <a:lnTo>
                      <a:pt x="10" y="243"/>
                    </a:lnTo>
                    <a:lnTo>
                      <a:pt x="4" y="289"/>
                    </a:lnTo>
                    <a:lnTo>
                      <a:pt x="1" y="329"/>
                    </a:lnTo>
                    <a:lnTo>
                      <a:pt x="0" y="358"/>
                    </a:lnTo>
                    <a:lnTo>
                      <a:pt x="0" y="375"/>
                    </a:lnTo>
                    <a:lnTo>
                      <a:pt x="0" y="398"/>
                    </a:lnTo>
                    <a:lnTo>
                      <a:pt x="1445" y="382"/>
                    </a:lnTo>
                    <a:lnTo>
                      <a:pt x="1214" y="0"/>
                    </a:lnTo>
                    <a:lnTo>
                      <a:pt x="1201" y="1"/>
                    </a:lnTo>
                    <a:close/>
                    <a:moveTo>
                      <a:pt x="1189" y="48"/>
                    </a:moveTo>
                    <a:lnTo>
                      <a:pt x="1199" y="63"/>
                    </a:lnTo>
                    <a:lnTo>
                      <a:pt x="1216" y="94"/>
                    </a:lnTo>
                    <a:lnTo>
                      <a:pt x="1240" y="134"/>
                    </a:lnTo>
                    <a:lnTo>
                      <a:pt x="1269" y="179"/>
                    </a:lnTo>
                    <a:lnTo>
                      <a:pt x="1297" y="226"/>
                    </a:lnTo>
                    <a:lnTo>
                      <a:pt x="1324" y="271"/>
                    </a:lnTo>
                    <a:lnTo>
                      <a:pt x="1347" y="309"/>
                    </a:lnTo>
                    <a:lnTo>
                      <a:pt x="1363" y="335"/>
                    </a:lnTo>
                    <a:lnTo>
                      <a:pt x="1337" y="335"/>
                    </a:lnTo>
                    <a:lnTo>
                      <a:pt x="1287" y="337"/>
                    </a:lnTo>
                    <a:lnTo>
                      <a:pt x="1217" y="338"/>
                    </a:lnTo>
                    <a:lnTo>
                      <a:pt x="1133" y="339"/>
                    </a:lnTo>
                    <a:lnTo>
                      <a:pt x="1034" y="340"/>
                    </a:lnTo>
                    <a:lnTo>
                      <a:pt x="926" y="341"/>
                    </a:lnTo>
                    <a:lnTo>
                      <a:pt x="812" y="342"/>
                    </a:lnTo>
                    <a:lnTo>
                      <a:pt x="694" y="343"/>
                    </a:lnTo>
                    <a:lnTo>
                      <a:pt x="577" y="345"/>
                    </a:lnTo>
                    <a:lnTo>
                      <a:pt x="464" y="346"/>
                    </a:lnTo>
                    <a:lnTo>
                      <a:pt x="357" y="348"/>
                    </a:lnTo>
                    <a:lnTo>
                      <a:pt x="262" y="349"/>
                    </a:lnTo>
                    <a:lnTo>
                      <a:pt x="180" y="350"/>
                    </a:lnTo>
                    <a:lnTo>
                      <a:pt x="114" y="351"/>
                    </a:lnTo>
                    <a:lnTo>
                      <a:pt x="69" y="351"/>
                    </a:lnTo>
                    <a:lnTo>
                      <a:pt x="47" y="352"/>
                    </a:lnTo>
                    <a:lnTo>
                      <a:pt x="48" y="323"/>
                    </a:lnTo>
                    <a:lnTo>
                      <a:pt x="52" y="292"/>
                    </a:lnTo>
                    <a:lnTo>
                      <a:pt x="56" y="256"/>
                    </a:lnTo>
                    <a:lnTo>
                      <a:pt x="61" y="221"/>
                    </a:lnTo>
                    <a:lnTo>
                      <a:pt x="66" y="204"/>
                    </a:lnTo>
                    <a:lnTo>
                      <a:pt x="70" y="186"/>
                    </a:lnTo>
                    <a:lnTo>
                      <a:pt x="75" y="171"/>
                    </a:lnTo>
                    <a:lnTo>
                      <a:pt x="80" y="155"/>
                    </a:lnTo>
                    <a:lnTo>
                      <a:pt x="87" y="141"/>
                    </a:lnTo>
                    <a:lnTo>
                      <a:pt x="93" y="128"/>
                    </a:lnTo>
                    <a:lnTo>
                      <a:pt x="101" y="117"/>
                    </a:lnTo>
                    <a:lnTo>
                      <a:pt x="110" y="107"/>
                    </a:lnTo>
                    <a:lnTo>
                      <a:pt x="117" y="101"/>
                    </a:lnTo>
                    <a:lnTo>
                      <a:pt x="126" y="96"/>
                    </a:lnTo>
                    <a:lnTo>
                      <a:pt x="135" y="94"/>
                    </a:lnTo>
                    <a:lnTo>
                      <a:pt x="145" y="93"/>
                    </a:lnTo>
                    <a:lnTo>
                      <a:pt x="174" y="94"/>
                    </a:lnTo>
                    <a:lnTo>
                      <a:pt x="218" y="93"/>
                    </a:lnTo>
                    <a:lnTo>
                      <a:pt x="274" y="92"/>
                    </a:lnTo>
                    <a:lnTo>
                      <a:pt x="340" y="90"/>
                    </a:lnTo>
                    <a:lnTo>
                      <a:pt x="415" y="86"/>
                    </a:lnTo>
                    <a:lnTo>
                      <a:pt x="495" y="83"/>
                    </a:lnTo>
                    <a:lnTo>
                      <a:pt x="579" y="79"/>
                    </a:lnTo>
                    <a:lnTo>
                      <a:pt x="666" y="74"/>
                    </a:lnTo>
                    <a:lnTo>
                      <a:pt x="752" y="71"/>
                    </a:lnTo>
                    <a:lnTo>
                      <a:pt x="837" y="67"/>
                    </a:lnTo>
                    <a:lnTo>
                      <a:pt x="918" y="62"/>
                    </a:lnTo>
                    <a:lnTo>
                      <a:pt x="992" y="58"/>
                    </a:lnTo>
                    <a:lnTo>
                      <a:pt x="1058" y="55"/>
                    </a:lnTo>
                    <a:lnTo>
                      <a:pt x="1115" y="51"/>
                    </a:lnTo>
                    <a:lnTo>
                      <a:pt x="1159" y="49"/>
                    </a:lnTo>
                    <a:lnTo>
                      <a:pt x="1189" y="4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7" name="Freeform 515"/>
              <p:cNvSpPr>
                <a:spLocks/>
              </p:cNvSpPr>
              <p:nvPr/>
            </p:nvSpPr>
            <p:spPr bwMode="auto">
              <a:xfrm>
                <a:off x="4109" y="3039"/>
                <a:ext cx="296" cy="343"/>
              </a:xfrm>
              <a:custGeom>
                <a:avLst/>
                <a:gdLst/>
                <a:ahLst/>
                <a:cxnLst>
                  <a:cxn ang="0">
                    <a:pos x="1177" y="269"/>
                  </a:cxn>
                  <a:cxn ang="0">
                    <a:pos x="1480" y="237"/>
                  </a:cxn>
                  <a:cxn ang="0">
                    <a:pos x="1713" y="199"/>
                  </a:cxn>
                  <a:cxn ang="0">
                    <a:pos x="1889" y="154"/>
                  </a:cxn>
                  <a:cxn ang="0">
                    <a:pos x="2035" y="95"/>
                  </a:cxn>
                  <a:cxn ang="0">
                    <a:pos x="2131" y="21"/>
                  </a:cxn>
                  <a:cxn ang="0">
                    <a:pos x="2167" y="61"/>
                  </a:cxn>
                  <a:cxn ang="0">
                    <a:pos x="2192" y="159"/>
                  </a:cxn>
                  <a:cxn ang="0">
                    <a:pos x="2194" y="221"/>
                  </a:cxn>
                  <a:cxn ang="0">
                    <a:pos x="2182" y="260"/>
                  </a:cxn>
                  <a:cxn ang="0">
                    <a:pos x="2154" y="285"/>
                  </a:cxn>
                  <a:cxn ang="0">
                    <a:pos x="2210" y="312"/>
                  </a:cxn>
                  <a:cxn ang="0">
                    <a:pos x="2307" y="330"/>
                  </a:cxn>
                  <a:cxn ang="0">
                    <a:pos x="2368" y="332"/>
                  </a:cxn>
                  <a:cxn ang="0">
                    <a:pos x="2426" y="322"/>
                  </a:cxn>
                  <a:cxn ang="0">
                    <a:pos x="2476" y="294"/>
                  </a:cxn>
                  <a:cxn ang="0">
                    <a:pos x="2510" y="281"/>
                  </a:cxn>
                  <a:cxn ang="0">
                    <a:pos x="2551" y="462"/>
                  </a:cxn>
                  <a:cxn ang="0">
                    <a:pos x="2575" y="635"/>
                  </a:cxn>
                  <a:cxn ang="0">
                    <a:pos x="2577" y="726"/>
                  </a:cxn>
                  <a:cxn ang="0">
                    <a:pos x="2567" y="800"/>
                  </a:cxn>
                  <a:cxn ang="0">
                    <a:pos x="2551" y="847"/>
                  </a:cxn>
                  <a:cxn ang="0">
                    <a:pos x="2600" y="1033"/>
                  </a:cxn>
                  <a:cxn ang="0">
                    <a:pos x="2640" y="1243"/>
                  </a:cxn>
                  <a:cxn ang="0">
                    <a:pos x="2659" y="1446"/>
                  </a:cxn>
                  <a:cxn ang="0">
                    <a:pos x="2662" y="1666"/>
                  </a:cxn>
                  <a:cxn ang="0">
                    <a:pos x="2635" y="1893"/>
                  </a:cxn>
                  <a:cxn ang="0">
                    <a:pos x="2571" y="2115"/>
                  </a:cxn>
                  <a:cxn ang="0">
                    <a:pos x="2413" y="2460"/>
                  </a:cxn>
                  <a:cxn ang="0">
                    <a:pos x="2272" y="2734"/>
                  </a:cxn>
                  <a:cxn ang="0">
                    <a:pos x="2194" y="2855"/>
                  </a:cxn>
                  <a:cxn ang="0">
                    <a:pos x="2117" y="2951"/>
                  </a:cxn>
                  <a:cxn ang="0">
                    <a:pos x="2033" y="3018"/>
                  </a:cxn>
                  <a:cxn ang="0">
                    <a:pos x="1943" y="3056"/>
                  </a:cxn>
                  <a:cxn ang="0">
                    <a:pos x="1812" y="3066"/>
                  </a:cxn>
                  <a:cxn ang="0">
                    <a:pos x="1530" y="3083"/>
                  </a:cxn>
                  <a:cxn ang="0">
                    <a:pos x="1331" y="3084"/>
                  </a:cxn>
                  <a:cxn ang="0">
                    <a:pos x="1121" y="3067"/>
                  </a:cxn>
                  <a:cxn ang="0">
                    <a:pos x="909" y="3021"/>
                  </a:cxn>
                  <a:cxn ang="0">
                    <a:pos x="709" y="2936"/>
                  </a:cxn>
                  <a:cxn ang="0">
                    <a:pos x="534" y="2800"/>
                  </a:cxn>
                  <a:cxn ang="0">
                    <a:pos x="391" y="2605"/>
                  </a:cxn>
                  <a:cxn ang="0">
                    <a:pos x="260" y="2368"/>
                  </a:cxn>
                  <a:cxn ang="0">
                    <a:pos x="140" y="2104"/>
                  </a:cxn>
                  <a:cxn ang="0">
                    <a:pos x="48" y="1821"/>
                  </a:cxn>
                  <a:cxn ang="0">
                    <a:pos x="3" y="1526"/>
                  </a:cxn>
                  <a:cxn ang="0">
                    <a:pos x="20" y="1231"/>
                  </a:cxn>
                  <a:cxn ang="0">
                    <a:pos x="115" y="942"/>
                  </a:cxn>
                  <a:cxn ang="0">
                    <a:pos x="308" y="667"/>
                  </a:cxn>
                  <a:cxn ang="0">
                    <a:pos x="544" y="467"/>
                  </a:cxn>
                  <a:cxn ang="0">
                    <a:pos x="806" y="351"/>
                  </a:cxn>
                  <a:cxn ang="0">
                    <a:pos x="968" y="293"/>
                  </a:cxn>
                  <a:cxn ang="0">
                    <a:pos x="1045" y="277"/>
                  </a:cxn>
                </a:cxnLst>
                <a:rect l="0" t="0" r="r" b="b"/>
                <a:pathLst>
                  <a:path w="2664" h="3085">
                    <a:moveTo>
                      <a:pt x="1089" y="274"/>
                    </a:moveTo>
                    <a:lnTo>
                      <a:pt x="1100" y="274"/>
                    </a:lnTo>
                    <a:lnTo>
                      <a:pt x="1129" y="272"/>
                    </a:lnTo>
                    <a:lnTo>
                      <a:pt x="1177" y="269"/>
                    </a:lnTo>
                    <a:lnTo>
                      <a:pt x="1238" y="264"/>
                    </a:lnTo>
                    <a:lnTo>
                      <a:pt x="1310" y="257"/>
                    </a:lnTo>
                    <a:lnTo>
                      <a:pt x="1393" y="248"/>
                    </a:lnTo>
                    <a:lnTo>
                      <a:pt x="1480" y="237"/>
                    </a:lnTo>
                    <a:lnTo>
                      <a:pt x="1573" y="224"/>
                    </a:lnTo>
                    <a:lnTo>
                      <a:pt x="1620" y="216"/>
                    </a:lnTo>
                    <a:lnTo>
                      <a:pt x="1667" y="207"/>
                    </a:lnTo>
                    <a:lnTo>
                      <a:pt x="1713" y="199"/>
                    </a:lnTo>
                    <a:lnTo>
                      <a:pt x="1759" y="189"/>
                    </a:lnTo>
                    <a:lnTo>
                      <a:pt x="1804" y="178"/>
                    </a:lnTo>
                    <a:lnTo>
                      <a:pt x="1848" y="166"/>
                    </a:lnTo>
                    <a:lnTo>
                      <a:pt x="1889" y="154"/>
                    </a:lnTo>
                    <a:lnTo>
                      <a:pt x="1930" y="140"/>
                    </a:lnTo>
                    <a:lnTo>
                      <a:pt x="1968" y="126"/>
                    </a:lnTo>
                    <a:lnTo>
                      <a:pt x="2004" y="111"/>
                    </a:lnTo>
                    <a:lnTo>
                      <a:pt x="2035" y="95"/>
                    </a:lnTo>
                    <a:lnTo>
                      <a:pt x="2065" y="78"/>
                    </a:lnTo>
                    <a:lnTo>
                      <a:pt x="2091" y="60"/>
                    </a:lnTo>
                    <a:lnTo>
                      <a:pt x="2113" y="41"/>
                    </a:lnTo>
                    <a:lnTo>
                      <a:pt x="2131" y="21"/>
                    </a:lnTo>
                    <a:lnTo>
                      <a:pt x="2144" y="0"/>
                    </a:lnTo>
                    <a:lnTo>
                      <a:pt x="2148" y="11"/>
                    </a:lnTo>
                    <a:lnTo>
                      <a:pt x="2160" y="41"/>
                    </a:lnTo>
                    <a:lnTo>
                      <a:pt x="2167" y="61"/>
                    </a:lnTo>
                    <a:lnTo>
                      <a:pt x="2175" y="83"/>
                    </a:lnTo>
                    <a:lnTo>
                      <a:pt x="2181" y="107"/>
                    </a:lnTo>
                    <a:lnTo>
                      <a:pt x="2187" y="134"/>
                    </a:lnTo>
                    <a:lnTo>
                      <a:pt x="2192" y="159"/>
                    </a:lnTo>
                    <a:lnTo>
                      <a:pt x="2194" y="184"/>
                    </a:lnTo>
                    <a:lnTo>
                      <a:pt x="2195" y="197"/>
                    </a:lnTo>
                    <a:lnTo>
                      <a:pt x="2194" y="208"/>
                    </a:lnTo>
                    <a:lnTo>
                      <a:pt x="2194" y="221"/>
                    </a:lnTo>
                    <a:lnTo>
                      <a:pt x="2192" y="232"/>
                    </a:lnTo>
                    <a:lnTo>
                      <a:pt x="2190" y="241"/>
                    </a:lnTo>
                    <a:lnTo>
                      <a:pt x="2187" y="251"/>
                    </a:lnTo>
                    <a:lnTo>
                      <a:pt x="2182" y="260"/>
                    </a:lnTo>
                    <a:lnTo>
                      <a:pt x="2177" y="268"/>
                    </a:lnTo>
                    <a:lnTo>
                      <a:pt x="2170" y="275"/>
                    </a:lnTo>
                    <a:lnTo>
                      <a:pt x="2163" y="281"/>
                    </a:lnTo>
                    <a:lnTo>
                      <a:pt x="2154" y="285"/>
                    </a:lnTo>
                    <a:lnTo>
                      <a:pt x="2144" y="289"/>
                    </a:lnTo>
                    <a:lnTo>
                      <a:pt x="2156" y="293"/>
                    </a:lnTo>
                    <a:lnTo>
                      <a:pt x="2188" y="305"/>
                    </a:lnTo>
                    <a:lnTo>
                      <a:pt x="2210" y="312"/>
                    </a:lnTo>
                    <a:lnTo>
                      <a:pt x="2235" y="318"/>
                    </a:lnTo>
                    <a:lnTo>
                      <a:pt x="2262" y="324"/>
                    </a:lnTo>
                    <a:lnTo>
                      <a:pt x="2292" y="328"/>
                    </a:lnTo>
                    <a:lnTo>
                      <a:pt x="2307" y="330"/>
                    </a:lnTo>
                    <a:lnTo>
                      <a:pt x="2322" y="331"/>
                    </a:lnTo>
                    <a:lnTo>
                      <a:pt x="2337" y="332"/>
                    </a:lnTo>
                    <a:lnTo>
                      <a:pt x="2352" y="332"/>
                    </a:lnTo>
                    <a:lnTo>
                      <a:pt x="2368" y="332"/>
                    </a:lnTo>
                    <a:lnTo>
                      <a:pt x="2383" y="330"/>
                    </a:lnTo>
                    <a:lnTo>
                      <a:pt x="2397" y="328"/>
                    </a:lnTo>
                    <a:lnTo>
                      <a:pt x="2412" y="326"/>
                    </a:lnTo>
                    <a:lnTo>
                      <a:pt x="2426" y="322"/>
                    </a:lnTo>
                    <a:lnTo>
                      <a:pt x="2439" y="316"/>
                    </a:lnTo>
                    <a:lnTo>
                      <a:pt x="2452" y="311"/>
                    </a:lnTo>
                    <a:lnTo>
                      <a:pt x="2464" y="303"/>
                    </a:lnTo>
                    <a:lnTo>
                      <a:pt x="2476" y="294"/>
                    </a:lnTo>
                    <a:lnTo>
                      <a:pt x="2486" y="284"/>
                    </a:lnTo>
                    <a:lnTo>
                      <a:pt x="2496" y="273"/>
                    </a:lnTo>
                    <a:lnTo>
                      <a:pt x="2505" y="260"/>
                    </a:lnTo>
                    <a:lnTo>
                      <a:pt x="2510" y="281"/>
                    </a:lnTo>
                    <a:lnTo>
                      <a:pt x="2523" y="336"/>
                    </a:lnTo>
                    <a:lnTo>
                      <a:pt x="2532" y="374"/>
                    </a:lnTo>
                    <a:lnTo>
                      <a:pt x="2541" y="416"/>
                    </a:lnTo>
                    <a:lnTo>
                      <a:pt x="2551" y="462"/>
                    </a:lnTo>
                    <a:lnTo>
                      <a:pt x="2560" y="511"/>
                    </a:lnTo>
                    <a:lnTo>
                      <a:pt x="2566" y="561"/>
                    </a:lnTo>
                    <a:lnTo>
                      <a:pt x="2573" y="611"/>
                    </a:lnTo>
                    <a:lnTo>
                      <a:pt x="2575" y="635"/>
                    </a:lnTo>
                    <a:lnTo>
                      <a:pt x="2576" y="660"/>
                    </a:lnTo>
                    <a:lnTo>
                      <a:pt x="2577" y="683"/>
                    </a:lnTo>
                    <a:lnTo>
                      <a:pt x="2578" y="706"/>
                    </a:lnTo>
                    <a:lnTo>
                      <a:pt x="2577" y="726"/>
                    </a:lnTo>
                    <a:lnTo>
                      <a:pt x="2576" y="747"/>
                    </a:lnTo>
                    <a:lnTo>
                      <a:pt x="2574" y="766"/>
                    </a:lnTo>
                    <a:lnTo>
                      <a:pt x="2572" y="785"/>
                    </a:lnTo>
                    <a:lnTo>
                      <a:pt x="2567" y="800"/>
                    </a:lnTo>
                    <a:lnTo>
                      <a:pt x="2562" y="815"/>
                    </a:lnTo>
                    <a:lnTo>
                      <a:pt x="2555" y="827"/>
                    </a:lnTo>
                    <a:lnTo>
                      <a:pt x="2549" y="838"/>
                    </a:lnTo>
                    <a:lnTo>
                      <a:pt x="2551" y="847"/>
                    </a:lnTo>
                    <a:lnTo>
                      <a:pt x="2558" y="872"/>
                    </a:lnTo>
                    <a:lnTo>
                      <a:pt x="2571" y="913"/>
                    </a:lnTo>
                    <a:lnTo>
                      <a:pt x="2585" y="967"/>
                    </a:lnTo>
                    <a:lnTo>
                      <a:pt x="2600" y="1033"/>
                    </a:lnTo>
                    <a:lnTo>
                      <a:pt x="2617" y="1111"/>
                    </a:lnTo>
                    <a:lnTo>
                      <a:pt x="2624" y="1152"/>
                    </a:lnTo>
                    <a:lnTo>
                      <a:pt x="2632" y="1197"/>
                    </a:lnTo>
                    <a:lnTo>
                      <a:pt x="2640" y="1243"/>
                    </a:lnTo>
                    <a:lnTo>
                      <a:pt x="2646" y="1292"/>
                    </a:lnTo>
                    <a:lnTo>
                      <a:pt x="2652" y="1342"/>
                    </a:lnTo>
                    <a:lnTo>
                      <a:pt x="2656" y="1393"/>
                    </a:lnTo>
                    <a:lnTo>
                      <a:pt x="2659" y="1446"/>
                    </a:lnTo>
                    <a:lnTo>
                      <a:pt x="2663" y="1500"/>
                    </a:lnTo>
                    <a:lnTo>
                      <a:pt x="2664" y="1554"/>
                    </a:lnTo>
                    <a:lnTo>
                      <a:pt x="2664" y="1610"/>
                    </a:lnTo>
                    <a:lnTo>
                      <a:pt x="2662" y="1666"/>
                    </a:lnTo>
                    <a:lnTo>
                      <a:pt x="2658" y="1723"/>
                    </a:lnTo>
                    <a:lnTo>
                      <a:pt x="2653" y="1779"/>
                    </a:lnTo>
                    <a:lnTo>
                      <a:pt x="2645" y="1836"/>
                    </a:lnTo>
                    <a:lnTo>
                      <a:pt x="2635" y="1893"/>
                    </a:lnTo>
                    <a:lnTo>
                      <a:pt x="2623" y="1949"/>
                    </a:lnTo>
                    <a:lnTo>
                      <a:pt x="2608" y="2005"/>
                    </a:lnTo>
                    <a:lnTo>
                      <a:pt x="2591" y="2061"/>
                    </a:lnTo>
                    <a:lnTo>
                      <a:pt x="2571" y="2115"/>
                    </a:lnTo>
                    <a:lnTo>
                      <a:pt x="2549" y="2168"/>
                    </a:lnTo>
                    <a:lnTo>
                      <a:pt x="2500" y="2272"/>
                    </a:lnTo>
                    <a:lnTo>
                      <a:pt x="2455" y="2368"/>
                    </a:lnTo>
                    <a:lnTo>
                      <a:pt x="2413" y="2460"/>
                    </a:lnTo>
                    <a:lnTo>
                      <a:pt x="2371" y="2546"/>
                    </a:lnTo>
                    <a:lnTo>
                      <a:pt x="2330" y="2626"/>
                    </a:lnTo>
                    <a:lnTo>
                      <a:pt x="2291" y="2700"/>
                    </a:lnTo>
                    <a:lnTo>
                      <a:pt x="2272" y="2734"/>
                    </a:lnTo>
                    <a:lnTo>
                      <a:pt x="2252" y="2767"/>
                    </a:lnTo>
                    <a:lnTo>
                      <a:pt x="2233" y="2798"/>
                    </a:lnTo>
                    <a:lnTo>
                      <a:pt x="2214" y="2828"/>
                    </a:lnTo>
                    <a:lnTo>
                      <a:pt x="2194" y="2855"/>
                    </a:lnTo>
                    <a:lnTo>
                      <a:pt x="2176" y="2882"/>
                    </a:lnTo>
                    <a:lnTo>
                      <a:pt x="2156" y="2907"/>
                    </a:lnTo>
                    <a:lnTo>
                      <a:pt x="2136" y="2930"/>
                    </a:lnTo>
                    <a:lnTo>
                      <a:pt x="2117" y="2951"/>
                    </a:lnTo>
                    <a:lnTo>
                      <a:pt x="2096" y="2971"/>
                    </a:lnTo>
                    <a:lnTo>
                      <a:pt x="2075" y="2988"/>
                    </a:lnTo>
                    <a:lnTo>
                      <a:pt x="2054" y="3004"/>
                    </a:lnTo>
                    <a:lnTo>
                      <a:pt x="2033" y="3018"/>
                    </a:lnTo>
                    <a:lnTo>
                      <a:pt x="2011" y="3030"/>
                    </a:lnTo>
                    <a:lnTo>
                      <a:pt x="1989" y="3041"/>
                    </a:lnTo>
                    <a:lnTo>
                      <a:pt x="1966" y="3049"/>
                    </a:lnTo>
                    <a:lnTo>
                      <a:pt x="1943" y="3056"/>
                    </a:lnTo>
                    <a:lnTo>
                      <a:pt x="1919" y="3061"/>
                    </a:lnTo>
                    <a:lnTo>
                      <a:pt x="1895" y="3064"/>
                    </a:lnTo>
                    <a:lnTo>
                      <a:pt x="1870" y="3064"/>
                    </a:lnTo>
                    <a:lnTo>
                      <a:pt x="1812" y="3066"/>
                    </a:lnTo>
                    <a:lnTo>
                      <a:pt x="1743" y="3071"/>
                    </a:lnTo>
                    <a:lnTo>
                      <a:pt x="1664" y="3075"/>
                    </a:lnTo>
                    <a:lnTo>
                      <a:pt x="1577" y="3080"/>
                    </a:lnTo>
                    <a:lnTo>
                      <a:pt x="1530" y="3083"/>
                    </a:lnTo>
                    <a:lnTo>
                      <a:pt x="1483" y="3084"/>
                    </a:lnTo>
                    <a:lnTo>
                      <a:pt x="1433" y="3085"/>
                    </a:lnTo>
                    <a:lnTo>
                      <a:pt x="1383" y="3085"/>
                    </a:lnTo>
                    <a:lnTo>
                      <a:pt x="1331" y="3084"/>
                    </a:lnTo>
                    <a:lnTo>
                      <a:pt x="1280" y="3082"/>
                    </a:lnTo>
                    <a:lnTo>
                      <a:pt x="1227" y="3078"/>
                    </a:lnTo>
                    <a:lnTo>
                      <a:pt x="1173" y="3074"/>
                    </a:lnTo>
                    <a:lnTo>
                      <a:pt x="1121" y="3067"/>
                    </a:lnTo>
                    <a:lnTo>
                      <a:pt x="1067" y="3059"/>
                    </a:lnTo>
                    <a:lnTo>
                      <a:pt x="1014" y="3049"/>
                    </a:lnTo>
                    <a:lnTo>
                      <a:pt x="962" y="3035"/>
                    </a:lnTo>
                    <a:lnTo>
                      <a:pt x="909" y="3021"/>
                    </a:lnTo>
                    <a:lnTo>
                      <a:pt x="858" y="3004"/>
                    </a:lnTo>
                    <a:lnTo>
                      <a:pt x="807" y="2984"/>
                    </a:lnTo>
                    <a:lnTo>
                      <a:pt x="758" y="2961"/>
                    </a:lnTo>
                    <a:lnTo>
                      <a:pt x="709" y="2936"/>
                    </a:lnTo>
                    <a:lnTo>
                      <a:pt x="663" y="2906"/>
                    </a:lnTo>
                    <a:lnTo>
                      <a:pt x="618" y="2874"/>
                    </a:lnTo>
                    <a:lnTo>
                      <a:pt x="575" y="2839"/>
                    </a:lnTo>
                    <a:lnTo>
                      <a:pt x="534" y="2800"/>
                    </a:lnTo>
                    <a:lnTo>
                      <a:pt x="494" y="2757"/>
                    </a:lnTo>
                    <a:lnTo>
                      <a:pt x="458" y="2711"/>
                    </a:lnTo>
                    <a:lnTo>
                      <a:pt x="424" y="2660"/>
                    </a:lnTo>
                    <a:lnTo>
                      <a:pt x="391" y="2605"/>
                    </a:lnTo>
                    <a:lnTo>
                      <a:pt x="359" y="2549"/>
                    </a:lnTo>
                    <a:lnTo>
                      <a:pt x="326" y="2491"/>
                    </a:lnTo>
                    <a:lnTo>
                      <a:pt x="293" y="2431"/>
                    </a:lnTo>
                    <a:lnTo>
                      <a:pt x="260" y="2368"/>
                    </a:lnTo>
                    <a:lnTo>
                      <a:pt x="228" y="2305"/>
                    </a:lnTo>
                    <a:lnTo>
                      <a:pt x="197" y="2239"/>
                    </a:lnTo>
                    <a:lnTo>
                      <a:pt x="168" y="2172"/>
                    </a:lnTo>
                    <a:lnTo>
                      <a:pt x="140" y="2104"/>
                    </a:lnTo>
                    <a:lnTo>
                      <a:pt x="114" y="2035"/>
                    </a:lnTo>
                    <a:lnTo>
                      <a:pt x="90" y="1964"/>
                    </a:lnTo>
                    <a:lnTo>
                      <a:pt x="68" y="1893"/>
                    </a:lnTo>
                    <a:lnTo>
                      <a:pt x="48" y="1821"/>
                    </a:lnTo>
                    <a:lnTo>
                      <a:pt x="32" y="1748"/>
                    </a:lnTo>
                    <a:lnTo>
                      <a:pt x="19" y="1675"/>
                    </a:lnTo>
                    <a:lnTo>
                      <a:pt x="9" y="1601"/>
                    </a:lnTo>
                    <a:lnTo>
                      <a:pt x="3" y="1526"/>
                    </a:lnTo>
                    <a:lnTo>
                      <a:pt x="0" y="1453"/>
                    </a:lnTo>
                    <a:lnTo>
                      <a:pt x="2" y="1378"/>
                    </a:lnTo>
                    <a:lnTo>
                      <a:pt x="9" y="1305"/>
                    </a:lnTo>
                    <a:lnTo>
                      <a:pt x="20" y="1231"/>
                    </a:lnTo>
                    <a:lnTo>
                      <a:pt x="35" y="1158"/>
                    </a:lnTo>
                    <a:lnTo>
                      <a:pt x="57" y="1085"/>
                    </a:lnTo>
                    <a:lnTo>
                      <a:pt x="83" y="1013"/>
                    </a:lnTo>
                    <a:lnTo>
                      <a:pt x="115" y="942"/>
                    </a:lnTo>
                    <a:lnTo>
                      <a:pt x="153" y="871"/>
                    </a:lnTo>
                    <a:lnTo>
                      <a:pt x="198" y="802"/>
                    </a:lnTo>
                    <a:lnTo>
                      <a:pt x="250" y="734"/>
                    </a:lnTo>
                    <a:lnTo>
                      <a:pt x="308" y="667"/>
                    </a:lnTo>
                    <a:lnTo>
                      <a:pt x="373" y="602"/>
                    </a:lnTo>
                    <a:lnTo>
                      <a:pt x="445" y="539"/>
                    </a:lnTo>
                    <a:lnTo>
                      <a:pt x="525" y="476"/>
                    </a:lnTo>
                    <a:lnTo>
                      <a:pt x="544" y="467"/>
                    </a:lnTo>
                    <a:lnTo>
                      <a:pt x="595" y="443"/>
                    </a:lnTo>
                    <a:lnTo>
                      <a:pt x="670" y="409"/>
                    </a:lnTo>
                    <a:lnTo>
                      <a:pt x="759" y="370"/>
                    </a:lnTo>
                    <a:lnTo>
                      <a:pt x="806" y="351"/>
                    </a:lnTo>
                    <a:lnTo>
                      <a:pt x="853" y="332"/>
                    </a:lnTo>
                    <a:lnTo>
                      <a:pt x="900" y="315"/>
                    </a:lnTo>
                    <a:lnTo>
                      <a:pt x="946" y="300"/>
                    </a:lnTo>
                    <a:lnTo>
                      <a:pt x="968" y="293"/>
                    </a:lnTo>
                    <a:lnTo>
                      <a:pt x="989" y="287"/>
                    </a:lnTo>
                    <a:lnTo>
                      <a:pt x="1009" y="283"/>
                    </a:lnTo>
                    <a:lnTo>
                      <a:pt x="1027" y="279"/>
                    </a:lnTo>
                    <a:lnTo>
                      <a:pt x="1045" y="277"/>
                    </a:lnTo>
                    <a:lnTo>
                      <a:pt x="1061" y="274"/>
                    </a:lnTo>
                    <a:lnTo>
                      <a:pt x="1076" y="273"/>
                    </a:lnTo>
                    <a:lnTo>
                      <a:pt x="1089" y="274"/>
                    </a:lnTo>
                    <a:close/>
                  </a:path>
                </a:pathLst>
              </a:custGeom>
              <a:solidFill>
                <a:srgbClr val="7E68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8" name="Freeform 516"/>
              <p:cNvSpPr>
                <a:spLocks noEditPoints="1"/>
              </p:cNvSpPr>
              <p:nvPr/>
            </p:nvSpPr>
            <p:spPr bwMode="auto">
              <a:xfrm>
                <a:off x="4107" y="3033"/>
                <a:ext cx="301" cy="351"/>
              </a:xfrm>
              <a:custGeom>
                <a:avLst/>
                <a:gdLst/>
                <a:ahLst/>
                <a:cxnLst>
                  <a:cxn ang="0">
                    <a:pos x="2039" y="134"/>
                  </a:cxn>
                  <a:cxn ang="0">
                    <a:pos x="1808" y="212"/>
                  </a:cxn>
                  <a:cxn ang="0">
                    <a:pos x="1369" y="285"/>
                  </a:cxn>
                  <a:cxn ang="0">
                    <a:pos x="1065" y="308"/>
                  </a:cxn>
                  <a:cxn ang="0">
                    <a:pos x="873" y="363"/>
                  </a:cxn>
                  <a:cxn ang="0">
                    <a:pos x="476" y="558"/>
                  </a:cxn>
                  <a:cxn ang="0">
                    <a:pos x="149" y="926"/>
                  </a:cxn>
                  <a:cxn ang="0">
                    <a:pos x="8" y="1367"/>
                  </a:cxn>
                  <a:cxn ang="0">
                    <a:pos x="49" y="1878"/>
                  </a:cxn>
                  <a:cxn ang="0">
                    <a:pos x="274" y="2457"/>
                  </a:cxn>
                  <a:cxn ang="0">
                    <a:pos x="555" y="2887"/>
                  </a:cxn>
                  <a:cxn ang="0">
                    <a:pos x="837" y="3066"/>
                  </a:cxn>
                  <a:cxn ang="0">
                    <a:pos x="1155" y="3146"/>
                  </a:cxn>
                  <a:cxn ang="0">
                    <a:pos x="1510" y="3162"/>
                  </a:cxn>
                  <a:cxn ang="0">
                    <a:pos x="1967" y="3134"/>
                  </a:cxn>
                  <a:cxn ang="0">
                    <a:pos x="2123" y="3052"/>
                  </a:cxn>
                  <a:cxn ang="0">
                    <a:pos x="2261" y="2886"/>
                  </a:cxn>
                  <a:cxn ang="0">
                    <a:pos x="2480" y="2475"/>
                  </a:cxn>
                  <a:cxn ang="0">
                    <a:pos x="2647" y="2085"/>
                  </a:cxn>
                  <a:cxn ang="0">
                    <a:pos x="2700" y="1816"/>
                  </a:cxn>
                  <a:cxn ang="0">
                    <a:pos x="2705" y="1489"/>
                  </a:cxn>
                  <a:cxn ang="0">
                    <a:pos x="2647" y="1090"/>
                  </a:cxn>
                  <a:cxn ang="0">
                    <a:pos x="2607" y="866"/>
                  </a:cxn>
                  <a:cxn ang="0">
                    <a:pos x="2622" y="724"/>
                  </a:cxn>
                  <a:cxn ang="0">
                    <a:pos x="2589" y="482"/>
                  </a:cxn>
                  <a:cxn ang="0">
                    <a:pos x="2502" y="312"/>
                  </a:cxn>
                  <a:cxn ang="0">
                    <a:pos x="2448" y="352"/>
                  </a:cxn>
                  <a:cxn ang="0">
                    <a:pos x="2346" y="363"/>
                  </a:cxn>
                  <a:cxn ang="0">
                    <a:pos x="2227" y="321"/>
                  </a:cxn>
                  <a:cxn ang="0">
                    <a:pos x="2236" y="205"/>
                  </a:cxn>
                  <a:cxn ang="0">
                    <a:pos x="2187" y="45"/>
                  </a:cxn>
                  <a:cxn ang="0">
                    <a:pos x="1264" y="341"/>
                  </a:cxn>
                  <a:cxn ang="0">
                    <a:pos x="1711" y="281"/>
                  </a:cxn>
                  <a:cxn ang="0">
                    <a:pos x="1996" y="202"/>
                  </a:cxn>
                  <a:cxn ang="0">
                    <a:pos x="2171" y="138"/>
                  </a:cxn>
                  <a:cxn ang="0">
                    <a:pos x="2192" y="280"/>
                  </a:cxn>
                  <a:cxn ang="0">
                    <a:pos x="2092" y="338"/>
                  </a:cxn>
                  <a:cxn ang="0">
                    <a:pos x="2296" y="404"/>
                  </a:cxn>
                  <a:cxn ang="0">
                    <a:pos x="2426" y="405"/>
                  </a:cxn>
                  <a:cxn ang="0">
                    <a:pos x="2515" y="364"/>
                  </a:cxn>
                  <a:cxn ang="0">
                    <a:pos x="2574" y="695"/>
                  </a:cxn>
                  <a:cxn ang="0">
                    <a:pos x="2571" y="833"/>
                  </a:cxn>
                  <a:cxn ang="0">
                    <a:pos x="2553" y="918"/>
                  </a:cxn>
                  <a:cxn ang="0">
                    <a:pos x="2627" y="1230"/>
                  </a:cxn>
                  <a:cxn ang="0">
                    <a:pos x="2662" y="1594"/>
                  </a:cxn>
                  <a:cxn ang="0">
                    <a:pos x="2648" y="1851"/>
                  </a:cxn>
                  <a:cxn ang="0">
                    <a:pos x="2590" y="2108"/>
                  </a:cxn>
                  <a:cxn ang="0">
                    <a:pos x="2400" y="2534"/>
                  </a:cxn>
                  <a:cxn ang="0">
                    <a:pos x="2213" y="2875"/>
                  </a:cxn>
                  <a:cxn ang="0">
                    <a:pos x="2083" y="3025"/>
                  </a:cxn>
                  <a:cxn ang="0">
                    <a:pos x="1937" y="3093"/>
                  </a:cxn>
                  <a:cxn ang="0">
                    <a:pos x="1430" y="3117"/>
                  </a:cxn>
                  <a:cxn ang="0">
                    <a:pos x="1123" y="3095"/>
                  </a:cxn>
                  <a:cxn ang="0">
                    <a:pos x="818" y="3007"/>
                  </a:cxn>
                  <a:cxn ang="0">
                    <a:pos x="556" y="2820"/>
                  </a:cxn>
                  <a:cxn ang="0">
                    <a:pos x="275" y="2355"/>
                  </a:cxn>
                  <a:cxn ang="0">
                    <a:pos x="80" y="1800"/>
                  </a:cxn>
                  <a:cxn ang="0">
                    <a:pos x="62" y="1314"/>
                  </a:cxn>
                  <a:cxn ang="0">
                    <a:pos x="223" y="897"/>
                  </a:cxn>
                  <a:cxn ang="0">
                    <a:pos x="561" y="551"/>
                  </a:cxn>
                  <a:cxn ang="0">
                    <a:pos x="960" y="382"/>
                  </a:cxn>
                  <a:cxn ang="0">
                    <a:pos x="1109" y="352"/>
                  </a:cxn>
                </a:cxnLst>
                <a:rect l="0" t="0" r="r" b="b"/>
                <a:pathLst>
                  <a:path w="2710" h="3163">
                    <a:moveTo>
                      <a:pt x="2145" y="44"/>
                    </a:moveTo>
                    <a:lnTo>
                      <a:pt x="2135" y="60"/>
                    </a:lnTo>
                    <a:lnTo>
                      <a:pt x="2121" y="77"/>
                    </a:lnTo>
                    <a:lnTo>
                      <a:pt x="2105" y="92"/>
                    </a:lnTo>
                    <a:lnTo>
                      <a:pt x="2085" y="107"/>
                    </a:lnTo>
                    <a:lnTo>
                      <a:pt x="2063" y="121"/>
                    </a:lnTo>
                    <a:lnTo>
                      <a:pt x="2039" y="134"/>
                    </a:lnTo>
                    <a:lnTo>
                      <a:pt x="2011" y="147"/>
                    </a:lnTo>
                    <a:lnTo>
                      <a:pt x="1982" y="159"/>
                    </a:lnTo>
                    <a:lnTo>
                      <a:pt x="1950" y="171"/>
                    </a:lnTo>
                    <a:lnTo>
                      <a:pt x="1917" y="182"/>
                    </a:lnTo>
                    <a:lnTo>
                      <a:pt x="1882" y="193"/>
                    </a:lnTo>
                    <a:lnTo>
                      <a:pt x="1846" y="203"/>
                    </a:lnTo>
                    <a:lnTo>
                      <a:pt x="1808" y="212"/>
                    </a:lnTo>
                    <a:lnTo>
                      <a:pt x="1770" y="222"/>
                    </a:lnTo>
                    <a:lnTo>
                      <a:pt x="1731" y="229"/>
                    </a:lnTo>
                    <a:lnTo>
                      <a:pt x="1691" y="238"/>
                    </a:lnTo>
                    <a:lnTo>
                      <a:pt x="1610" y="252"/>
                    </a:lnTo>
                    <a:lnTo>
                      <a:pt x="1528" y="266"/>
                    </a:lnTo>
                    <a:lnTo>
                      <a:pt x="1446" y="277"/>
                    </a:lnTo>
                    <a:lnTo>
                      <a:pt x="1369" y="285"/>
                    </a:lnTo>
                    <a:lnTo>
                      <a:pt x="1294" y="293"/>
                    </a:lnTo>
                    <a:lnTo>
                      <a:pt x="1225" y="299"/>
                    </a:lnTo>
                    <a:lnTo>
                      <a:pt x="1164" y="303"/>
                    </a:lnTo>
                    <a:lnTo>
                      <a:pt x="1111" y="306"/>
                    </a:lnTo>
                    <a:lnTo>
                      <a:pt x="1097" y="305"/>
                    </a:lnTo>
                    <a:lnTo>
                      <a:pt x="1081" y="306"/>
                    </a:lnTo>
                    <a:lnTo>
                      <a:pt x="1065" y="308"/>
                    </a:lnTo>
                    <a:lnTo>
                      <a:pt x="1047" y="311"/>
                    </a:lnTo>
                    <a:lnTo>
                      <a:pt x="1028" y="315"/>
                    </a:lnTo>
                    <a:lnTo>
                      <a:pt x="1008" y="319"/>
                    </a:lnTo>
                    <a:lnTo>
                      <a:pt x="987" y="326"/>
                    </a:lnTo>
                    <a:lnTo>
                      <a:pt x="965" y="332"/>
                    </a:lnTo>
                    <a:lnTo>
                      <a:pt x="920" y="347"/>
                    </a:lnTo>
                    <a:lnTo>
                      <a:pt x="873" y="363"/>
                    </a:lnTo>
                    <a:lnTo>
                      <a:pt x="826" y="382"/>
                    </a:lnTo>
                    <a:lnTo>
                      <a:pt x="779" y="401"/>
                    </a:lnTo>
                    <a:lnTo>
                      <a:pt x="690" y="439"/>
                    </a:lnTo>
                    <a:lnTo>
                      <a:pt x="615" y="473"/>
                    </a:lnTo>
                    <a:lnTo>
                      <a:pt x="561" y="499"/>
                    </a:lnTo>
                    <a:lnTo>
                      <a:pt x="537" y="510"/>
                    </a:lnTo>
                    <a:lnTo>
                      <a:pt x="476" y="558"/>
                    </a:lnTo>
                    <a:lnTo>
                      <a:pt x="418" y="606"/>
                    </a:lnTo>
                    <a:lnTo>
                      <a:pt x="364" y="655"/>
                    </a:lnTo>
                    <a:lnTo>
                      <a:pt x="314" y="707"/>
                    </a:lnTo>
                    <a:lnTo>
                      <a:pt x="266" y="760"/>
                    </a:lnTo>
                    <a:lnTo>
                      <a:pt x="224" y="814"/>
                    </a:lnTo>
                    <a:lnTo>
                      <a:pt x="185" y="869"/>
                    </a:lnTo>
                    <a:lnTo>
                      <a:pt x="149" y="926"/>
                    </a:lnTo>
                    <a:lnTo>
                      <a:pt x="118" y="986"/>
                    </a:lnTo>
                    <a:lnTo>
                      <a:pt x="90" y="1045"/>
                    </a:lnTo>
                    <a:lnTo>
                      <a:pt x="66" y="1106"/>
                    </a:lnTo>
                    <a:lnTo>
                      <a:pt x="46" y="1170"/>
                    </a:lnTo>
                    <a:lnTo>
                      <a:pt x="30" y="1234"/>
                    </a:lnTo>
                    <a:lnTo>
                      <a:pt x="16" y="1299"/>
                    </a:lnTo>
                    <a:lnTo>
                      <a:pt x="8" y="1367"/>
                    </a:lnTo>
                    <a:lnTo>
                      <a:pt x="2" y="1436"/>
                    </a:lnTo>
                    <a:lnTo>
                      <a:pt x="0" y="1506"/>
                    </a:lnTo>
                    <a:lnTo>
                      <a:pt x="2" y="1577"/>
                    </a:lnTo>
                    <a:lnTo>
                      <a:pt x="9" y="1651"/>
                    </a:lnTo>
                    <a:lnTo>
                      <a:pt x="19" y="1725"/>
                    </a:lnTo>
                    <a:lnTo>
                      <a:pt x="32" y="1801"/>
                    </a:lnTo>
                    <a:lnTo>
                      <a:pt x="49" y="1878"/>
                    </a:lnTo>
                    <a:lnTo>
                      <a:pt x="70" y="1957"/>
                    </a:lnTo>
                    <a:lnTo>
                      <a:pt x="94" y="2037"/>
                    </a:lnTo>
                    <a:lnTo>
                      <a:pt x="123" y="2118"/>
                    </a:lnTo>
                    <a:lnTo>
                      <a:pt x="155" y="2200"/>
                    </a:lnTo>
                    <a:lnTo>
                      <a:pt x="191" y="2285"/>
                    </a:lnTo>
                    <a:lnTo>
                      <a:pt x="230" y="2371"/>
                    </a:lnTo>
                    <a:lnTo>
                      <a:pt x="274" y="2457"/>
                    </a:lnTo>
                    <a:lnTo>
                      <a:pt x="321" y="2546"/>
                    </a:lnTo>
                    <a:lnTo>
                      <a:pt x="372" y="2636"/>
                    </a:lnTo>
                    <a:lnTo>
                      <a:pt x="427" y="2727"/>
                    </a:lnTo>
                    <a:lnTo>
                      <a:pt x="456" y="2771"/>
                    </a:lnTo>
                    <a:lnTo>
                      <a:pt x="487" y="2813"/>
                    </a:lnTo>
                    <a:lnTo>
                      <a:pt x="520" y="2851"/>
                    </a:lnTo>
                    <a:lnTo>
                      <a:pt x="555" y="2887"/>
                    </a:lnTo>
                    <a:lnTo>
                      <a:pt x="591" y="2920"/>
                    </a:lnTo>
                    <a:lnTo>
                      <a:pt x="629" y="2950"/>
                    </a:lnTo>
                    <a:lnTo>
                      <a:pt x="669" y="2979"/>
                    </a:lnTo>
                    <a:lnTo>
                      <a:pt x="710" y="3004"/>
                    </a:lnTo>
                    <a:lnTo>
                      <a:pt x="750" y="3027"/>
                    </a:lnTo>
                    <a:lnTo>
                      <a:pt x="793" y="3048"/>
                    </a:lnTo>
                    <a:lnTo>
                      <a:pt x="837" y="3066"/>
                    </a:lnTo>
                    <a:lnTo>
                      <a:pt x="881" y="3083"/>
                    </a:lnTo>
                    <a:lnTo>
                      <a:pt x="926" y="3098"/>
                    </a:lnTo>
                    <a:lnTo>
                      <a:pt x="971" y="3111"/>
                    </a:lnTo>
                    <a:lnTo>
                      <a:pt x="1017" y="3122"/>
                    </a:lnTo>
                    <a:lnTo>
                      <a:pt x="1063" y="3132"/>
                    </a:lnTo>
                    <a:lnTo>
                      <a:pt x="1108" y="3140"/>
                    </a:lnTo>
                    <a:lnTo>
                      <a:pt x="1155" y="3146"/>
                    </a:lnTo>
                    <a:lnTo>
                      <a:pt x="1200" y="3152"/>
                    </a:lnTo>
                    <a:lnTo>
                      <a:pt x="1246" y="3156"/>
                    </a:lnTo>
                    <a:lnTo>
                      <a:pt x="1292" y="3160"/>
                    </a:lnTo>
                    <a:lnTo>
                      <a:pt x="1337" y="3162"/>
                    </a:lnTo>
                    <a:lnTo>
                      <a:pt x="1381" y="3163"/>
                    </a:lnTo>
                    <a:lnTo>
                      <a:pt x="1425" y="3163"/>
                    </a:lnTo>
                    <a:lnTo>
                      <a:pt x="1510" y="3162"/>
                    </a:lnTo>
                    <a:lnTo>
                      <a:pt x="1590" y="3160"/>
                    </a:lnTo>
                    <a:lnTo>
                      <a:pt x="1666" y="3155"/>
                    </a:lnTo>
                    <a:lnTo>
                      <a:pt x="1735" y="3151"/>
                    </a:lnTo>
                    <a:lnTo>
                      <a:pt x="1892" y="3143"/>
                    </a:lnTo>
                    <a:lnTo>
                      <a:pt x="1917" y="3142"/>
                    </a:lnTo>
                    <a:lnTo>
                      <a:pt x="1942" y="3139"/>
                    </a:lnTo>
                    <a:lnTo>
                      <a:pt x="1967" y="3134"/>
                    </a:lnTo>
                    <a:lnTo>
                      <a:pt x="1990" y="3128"/>
                    </a:lnTo>
                    <a:lnTo>
                      <a:pt x="2015" y="3120"/>
                    </a:lnTo>
                    <a:lnTo>
                      <a:pt x="2037" y="3109"/>
                    </a:lnTo>
                    <a:lnTo>
                      <a:pt x="2058" y="3097"/>
                    </a:lnTo>
                    <a:lnTo>
                      <a:pt x="2080" y="3084"/>
                    </a:lnTo>
                    <a:lnTo>
                      <a:pt x="2102" y="3069"/>
                    </a:lnTo>
                    <a:lnTo>
                      <a:pt x="2123" y="3052"/>
                    </a:lnTo>
                    <a:lnTo>
                      <a:pt x="2143" y="3032"/>
                    </a:lnTo>
                    <a:lnTo>
                      <a:pt x="2164" y="3013"/>
                    </a:lnTo>
                    <a:lnTo>
                      <a:pt x="2183" y="2991"/>
                    </a:lnTo>
                    <a:lnTo>
                      <a:pt x="2203" y="2966"/>
                    </a:lnTo>
                    <a:lnTo>
                      <a:pt x="2223" y="2941"/>
                    </a:lnTo>
                    <a:lnTo>
                      <a:pt x="2243" y="2915"/>
                    </a:lnTo>
                    <a:lnTo>
                      <a:pt x="2261" y="2886"/>
                    </a:lnTo>
                    <a:lnTo>
                      <a:pt x="2281" y="2856"/>
                    </a:lnTo>
                    <a:lnTo>
                      <a:pt x="2300" y="2825"/>
                    </a:lnTo>
                    <a:lnTo>
                      <a:pt x="2319" y="2791"/>
                    </a:lnTo>
                    <a:lnTo>
                      <a:pt x="2358" y="2721"/>
                    </a:lnTo>
                    <a:lnTo>
                      <a:pt x="2397" y="2645"/>
                    </a:lnTo>
                    <a:lnTo>
                      <a:pt x="2438" y="2563"/>
                    </a:lnTo>
                    <a:lnTo>
                      <a:pt x="2480" y="2475"/>
                    </a:lnTo>
                    <a:lnTo>
                      <a:pt x="2522" y="2383"/>
                    </a:lnTo>
                    <a:lnTo>
                      <a:pt x="2567" y="2285"/>
                    </a:lnTo>
                    <a:lnTo>
                      <a:pt x="2591" y="2233"/>
                    </a:lnTo>
                    <a:lnTo>
                      <a:pt x="2607" y="2196"/>
                    </a:lnTo>
                    <a:lnTo>
                      <a:pt x="2622" y="2160"/>
                    </a:lnTo>
                    <a:lnTo>
                      <a:pt x="2635" y="2123"/>
                    </a:lnTo>
                    <a:lnTo>
                      <a:pt x="2647" y="2085"/>
                    </a:lnTo>
                    <a:lnTo>
                      <a:pt x="2658" y="2047"/>
                    </a:lnTo>
                    <a:lnTo>
                      <a:pt x="2668" y="2008"/>
                    </a:lnTo>
                    <a:lnTo>
                      <a:pt x="2677" y="1970"/>
                    </a:lnTo>
                    <a:lnTo>
                      <a:pt x="2684" y="1932"/>
                    </a:lnTo>
                    <a:lnTo>
                      <a:pt x="2690" y="1893"/>
                    </a:lnTo>
                    <a:lnTo>
                      <a:pt x="2696" y="1855"/>
                    </a:lnTo>
                    <a:lnTo>
                      <a:pt x="2700" y="1816"/>
                    </a:lnTo>
                    <a:lnTo>
                      <a:pt x="2704" y="1778"/>
                    </a:lnTo>
                    <a:lnTo>
                      <a:pt x="2707" y="1740"/>
                    </a:lnTo>
                    <a:lnTo>
                      <a:pt x="2709" y="1701"/>
                    </a:lnTo>
                    <a:lnTo>
                      <a:pt x="2710" y="1664"/>
                    </a:lnTo>
                    <a:lnTo>
                      <a:pt x="2710" y="1625"/>
                    </a:lnTo>
                    <a:lnTo>
                      <a:pt x="2709" y="1557"/>
                    </a:lnTo>
                    <a:lnTo>
                      <a:pt x="2705" y="1489"/>
                    </a:lnTo>
                    <a:lnTo>
                      <a:pt x="2701" y="1425"/>
                    </a:lnTo>
                    <a:lnTo>
                      <a:pt x="2695" y="1361"/>
                    </a:lnTo>
                    <a:lnTo>
                      <a:pt x="2686" y="1301"/>
                    </a:lnTo>
                    <a:lnTo>
                      <a:pt x="2677" y="1242"/>
                    </a:lnTo>
                    <a:lnTo>
                      <a:pt x="2668" y="1189"/>
                    </a:lnTo>
                    <a:lnTo>
                      <a:pt x="2658" y="1137"/>
                    </a:lnTo>
                    <a:lnTo>
                      <a:pt x="2647" y="1090"/>
                    </a:lnTo>
                    <a:lnTo>
                      <a:pt x="2637" y="1047"/>
                    </a:lnTo>
                    <a:lnTo>
                      <a:pt x="2628" y="1008"/>
                    </a:lnTo>
                    <a:lnTo>
                      <a:pt x="2619" y="974"/>
                    </a:lnTo>
                    <a:lnTo>
                      <a:pt x="2603" y="922"/>
                    </a:lnTo>
                    <a:lnTo>
                      <a:pt x="2595" y="893"/>
                    </a:lnTo>
                    <a:lnTo>
                      <a:pt x="2601" y="880"/>
                    </a:lnTo>
                    <a:lnTo>
                      <a:pt x="2607" y="866"/>
                    </a:lnTo>
                    <a:lnTo>
                      <a:pt x="2612" y="852"/>
                    </a:lnTo>
                    <a:lnTo>
                      <a:pt x="2616" y="834"/>
                    </a:lnTo>
                    <a:lnTo>
                      <a:pt x="2619" y="817"/>
                    </a:lnTo>
                    <a:lnTo>
                      <a:pt x="2621" y="798"/>
                    </a:lnTo>
                    <a:lnTo>
                      <a:pt x="2622" y="778"/>
                    </a:lnTo>
                    <a:lnTo>
                      <a:pt x="2623" y="756"/>
                    </a:lnTo>
                    <a:lnTo>
                      <a:pt x="2622" y="724"/>
                    </a:lnTo>
                    <a:lnTo>
                      <a:pt x="2620" y="689"/>
                    </a:lnTo>
                    <a:lnTo>
                      <a:pt x="2617" y="655"/>
                    </a:lnTo>
                    <a:lnTo>
                      <a:pt x="2612" y="619"/>
                    </a:lnTo>
                    <a:lnTo>
                      <a:pt x="2608" y="584"/>
                    </a:lnTo>
                    <a:lnTo>
                      <a:pt x="2602" y="549"/>
                    </a:lnTo>
                    <a:lnTo>
                      <a:pt x="2596" y="515"/>
                    </a:lnTo>
                    <a:lnTo>
                      <a:pt x="2589" y="482"/>
                    </a:lnTo>
                    <a:lnTo>
                      <a:pt x="2577" y="421"/>
                    </a:lnTo>
                    <a:lnTo>
                      <a:pt x="2565" y="370"/>
                    </a:lnTo>
                    <a:lnTo>
                      <a:pt x="2555" y="332"/>
                    </a:lnTo>
                    <a:lnTo>
                      <a:pt x="2550" y="308"/>
                    </a:lnTo>
                    <a:lnTo>
                      <a:pt x="2536" y="256"/>
                    </a:lnTo>
                    <a:lnTo>
                      <a:pt x="2507" y="303"/>
                    </a:lnTo>
                    <a:lnTo>
                      <a:pt x="2502" y="312"/>
                    </a:lnTo>
                    <a:lnTo>
                      <a:pt x="2495" y="319"/>
                    </a:lnTo>
                    <a:lnTo>
                      <a:pt x="2488" y="327"/>
                    </a:lnTo>
                    <a:lnTo>
                      <a:pt x="2481" y="333"/>
                    </a:lnTo>
                    <a:lnTo>
                      <a:pt x="2473" y="339"/>
                    </a:lnTo>
                    <a:lnTo>
                      <a:pt x="2465" y="344"/>
                    </a:lnTo>
                    <a:lnTo>
                      <a:pt x="2457" y="348"/>
                    </a:lnTo>
                    <a:lnTo>
                      <a:pt x="2448" y="352"/>
                    </a:lnTo>
                    <a:lnTo>
                      <a:pt x="2438" y="356"/>
                    </a:lnTo>
                    <a:lnTo>
                      <a:pt x="2429" y="358"/>
                    </a:lnTo>
                    <a:lnTo>
                      <a:pt x="2419" y="360"/>
                    </a:lnTo>
                    <a:lnTo>
                      <a:pt x="2409" y="362"/>
                    </a:lnTo>
                    <a:lnTo>
                      <a:pt x="2389" y="364"/>
                    </a:lnTo>
                    <a:lnTo>
                      <a:pt x="2368" y="364"/>
                    </a:lnTo>
                    <a:lnTo>
                      <a:pt x="2346" y="363"/>
                    </a:lnTo>
                    <a:lnTo>
                      <a:pt x="2325" y="362"/>
                    </a:lnTo>
                    <a:lnTo>
                      <a:pt x="2304" y="359"/>
                    </a:lnTo>
                    <a:lnTo>
                      <a:pt x="2284" y="355"/>
                    </a:lnTo>
                    <a:lnTo>
                      <a:pt x="2247" y="346"/>
                    </a:lnTo>
                    <a:lnTo>
                      <a:pt x="2215" y="336"/>
                    </a:lnTo>
                    <a:lnTo>
                      <a:pt x="2222" y="329"/>
                    </a:lnTo>
                    <a:lnTo>
                      <a:pt x="2227" y="321"/>
                    </a:lnTo>
                    <a:lnTo>
                      <a:pt x="2233" y="306"/>
                    </a:lnTo>
                    <a:lnTo>
                      <a:pt x="2237" y="290"/>
                    </a:lnTo>
                    <a:lnTo>
                      <a:pt x="2239" y="273"/>
                    </a:lnTo>
                    <a:lnTo>
                      <a:pt x="2240" y="256"/>
                    </a:lnTo>
                    <a:lnTo>
                      <a:pt x="2239" y="239"/>
                    </a:lnTo>
                    <a:lnTo>
                      <a:pt x="2238" y="222"/>
                    </a:lnTo>
                    <a:lnTo>
                      <a:pt x="2236" y="205"/>
                    </a:lnTo>
                    <a:lnTo>
                      <a:pt x="2233" y="188"/>
                    </a:lnTo>
                    <a:lnTo>
                      <a:pt x="2225" y="155"/>
                    </a:lnTo>
                    <a:lnTo>
                      <a:pt x="2216" y="123"/>
                    </a:lnTo>
                    <a:lnTo>
                      <a:pt x="2206" y="96"/>
                    </a:lnTo>
                    <a:lnTo>
                      <a:pt x="2198" y="73"/>
                    </a:lnTo>
                    <a:lnTo>
                      <a:pt x="2191" y="55"/>
                    </a:lnTo>
                    <a:lnTo>
                      <a:pt x="2187" y="45"/>
                    </a:lnTo>
                    <a:lnTo>
                      <a:pt x="2167" y="0"/>
                    </a:lnTo>
                    <a:lnTo>
                      <a:pt x="2145" y="44"/>
                    </a:lnTo>
                    <a:close/>
                    <a:moveTo>
                      <a:pt x="1112" y="352"/>
                    </a:moveTo>
                    <a:lnTo>
                      <a:pt x="1127" y="351"/>
                    </a:lnTo>
                    <a:lnTo>
                      <a:pt x="1160" y="350"/>
                    </a:lnTo>
                    <a:lnTo>
                      <a:pt x="1206" y="347"/>
                    </a:lnTo>
                    <a:lnTo>
                      <a:pt x="1264" y="341"/>
                    </a:lnTo>
                    <a:lnTo>
                      <a:pt x="1334" y="336"/>
                    </a:lnTo>
                    <a:lnTo>
                      <a:pt x="1409" y="327"/>
                    </a:lnTo>
                    <a:lnTo>
                      <a:pt x="1491" y="317"/>
                    </a:lnTo>
                    <a:lnTo>
                      <a:pt x="1578" y="305"/>
                    </a:lnTo>
                    <a:lnTo>
                      <a:pt x="1622" y="297"/>
                    </a:lnTo>
                    <a:lnTo>
                      <a:pt x="1667" y="290"/>
                    </a:lnTo>
                    <a:lnTo>
                      <a:pt x="1711" y="281"/>
                    </a:lnTo>
                    <a:lnTo>
                      <a:pt x="1755" y="272"/>
                    </a:lnTo>
                    <a:lnTo>
                      <a:pt x="1797" y="262"/>
                    </a:lnTo>
                    <a:lnTo>
                      <a:pt x="1840" y="252"/>
                    </a:lnTo>
                    <a:lnTo>
                      <a:pt x="1881" y="240"/>
                    </a:lnTo>
                    <a:lnTo>
                      <a:pt x="1921" y="228"/>
                    </a:lnTo>
                    <a:lnTo>
                      <a:pt x="1959" y="216"/>
                    </a:lnTo>
                    <a:lnTo>
                      <a:pt x="1996" y="202"/>
                    </a:lnTo>
                    <a:lnTo>
                      <a:pt x="2030" y="188"/>
                    </a:lnTo>
                    <a:lnTo>
                      <a:pt x="2062" y="172"/>
                    </a:lnTo>
                    <a:lnTo>
                      <a:pt x="2090" y="156"/>
                    </a:lnTo>
                    <a:lnTo>
                      <a:pt x="2117" y="139"/>
                    </a:lnTo>
                    <a:lnTo>
                      <a:pt x="2140" y="121"/>
                    </a:lnTo>
                    <a:lnTo>
                      <a:pt x="2159" y="102"/>
                    </a:lnTo>
                    <a:lnTo>
                      <a:pt x="2171" y="138"/>
                    </a:lnTo>
                    <a:lnTo>
                      <a:pt x="2182" y="178"/>
                    </a:lnTo>
                    <a:lnTo>
                      <a:pt x="2188" y="198"/>
                    </a:lnTo>
                    <a:lnTo>
                      <a:pt x="2191" y="217"/>
                    </a:lnTo>
                    <a:lnTo>
                      <a:pt x="2193" y="237"/>
                    </a:lnTo>
                    <a:lnTo>
                      <a:pt x="2194" y="256"/>
                    </a:lnTo>
                    <a:lnTo>
                      <a:pt x="2193" y="269"/>
                    </a:lnTo>
                    <a:lnTo>
                      <a:pt x="2192" y="280"/>
                    </a:lnTo>
                    <a:lnTo>
                      <a:pt x="2190" y="291"/>
                    </a:lnTo>
                    <a:lnTo>
                      <a:pt x="2186" y="301"/>
                    </a:lnTo>
                    <a:lnTo>
                      <a:pt x="2181" y="307"/>
                    </a:lnTo>
                    <a:lnTo>
                      <a:pt x="2176" y="314"/>
                    </a:lnTo>
                    <a:lnTo>
                      <a:pt x="2168" y="318"/>
                    </a:lnTo>
                    <a:lnTo>
                      <a:pt x="2160" y="322"/>
                    </a:lnTo>
                    <a:lnTo>
                      <a:pt x="2092" y="338"/>
                    </a:lnTo>
                    <a:lnTo>
                      <a:pt x="2157" y="366"/>
                    </a:lnTo>
                    <a:lnTo>
                      <a:pt x="2170" y="371"/>
                    </a:lnTo>
                    <a:lnTo>
                      <a:pt x="2201" y="381"/>
                    </a:lnTo>
                    <a:lnTo>
                      <a:pt x="2222" y="387"/>
                    </a:lnTo>
                    <a:lnTo>
                      <a:pt x="2245" y="394"/>
                    </a:lnTo>
                    <a:lnTo>
                      <a:pt x="2270" y="400"/>
                    </a:lnTo>
                    <a:lnTo>
                      <a:pt x="2296" y="404"/>
                    </a:lnTo>
                    <a:lnTo>
                      <a:pt x="2325" y="408"/>
                    </a:lnTo>
                    <a:lnTo>
                      <a:pt x="2355" y="411"/>
                    </a:lnTo>
                    <a:lnTo>
                      <a:pt x="2369" y="411"/>
                    </a:lnTo>
                    <a:lnTo>
                      <a:pt x="2383" y="411"/>
                    </a:lnTo>
                    <a:lnTo>
                      <a:pt x="2397" y="409"/>
                    </a:lnTo>
                    <a:lnTo>
                      <a:pt x="2413" y="407"/>
                    </a:lnTo>
                    <a:lnTo>
                      <a:pt x="2426" y="405"/>
                    </a:lnTo>
                    <a:lnTo>
                      <a:pt x="2440" y="403"/>
                    </a:lnTo>
                    <a:lnTo>
                      <a:pt x="2454" y="398"/>
                    </a:lnTo>
                    <a:lnTo>
                      <a:pt x="2468" y="394"/>
                    </a:lnTo>
                    <a:lnTo>
                      <a:pt x="2480" y="387"/>
                    </a:lnTo>
                    <a:lnTo>
                      <a:pt x="2493" y="381"/>
                    </a:lnTo>
                    <a:lnTo>
                      <a:pt x="2504" y="373"/>
                    </a:lnTo>
                    <a:lnTo>
                      <a:pt x="2515" y="364"/>
                    </a:lnTo>
                    <a:lnTo>
                      <a:pt x="2527" y="413"/>
                    </a:lnTo>
                    <a:lnTo>
                      <a:pt x="2538" y="463"/>
                    </a:lnTo>
                    <a:lnTo>
                      <a:pt x="2549" y="515"/>
                    </a:lnTo>
                    <a:lnTo>
                      <a:pt x="2557" y="567"/>
                    </a:lnTo>
                    <a:lnTo>
                      <a:pt x="2565" y="619"/>
                    </a:lnTo>
                    <a:lnTo>
                      <a:pt x="2572" y="670"/>
                    </a:lnTo>
                    <a:lnTo>
                      <a:pt x="2574" y="695"/>
                    </a:lnTo>
                    <a:lnTo>
                      <a:pt x="2575" y="718"/>
                    </a:lnTo>
                    <a:lnTo>
                      <a:pt x="2576" y="741"/>
                    </a:lnTo>
                    <a:lnTo>
                      <a:pt x="2577" y="763"/>
                    </a:lnTo>
                    <a:lnTo>
                      <a:pt x="2576" y="781"/>
                    </a:lnTo>
                    <a:lnTo>
                      <a:pt x="2575" y="800"/>
                    </a:lnTo>
                    <a:lnTo>
                      <a:pt x="2574" y="818"/>
                    </a:lnTo>
                    <a:lnTo>
                      <a:pt x="2571" y="833"/>
                    </a:lnTo>
                    <a:lnTo>
                      <a:pt x="2567" y="846"/>
                    </a:lnTo>
                    <a:lnTo>
                      <a:pt x="2564" y="859"/>
                    </a:lnTo>
                    <a:lnTo>
                      <a:pt x="2559" y="869"/>
                    </a:lnTo>
                    <a:lnTo>
                      <a:pt x="2553" y="878"/>
                    </a:lnTo>
                    <a:lnTo>
                      <a:pt x="2544" y="888"/>
                    </a:lnTo>
                    <a:lnTo>
                      <a:pt x="2549" y="901"/>
                    </a:lnTo>
                    <a:lnTo>
                      <a:pt x="2553" y="918"/>
                    </a:lnTo>
                    <a:lnTo>
                      <a:pt x="2566" y="963"/>
                    </a:lnTo>
                    <a:lnTo>
                      <a:pt x="2575" y="994"/>
                    </a:lnTo>
                    <a:lnTo>
                      <a:pt x="2585" y="1032"/>
                    </a:lnTo>
                    <a:lnTo>
                      <a:pt x="2595" y="1074"/>
                    </a:lnTo>
                    <a:lnTo>
                      <a:pt x="2606" y="1122"/>
                    </a:lnTo>
                    <a:lnTo>
                      <a:pt x="2617" y="1174"/>
                    </a:lnTo>
                    <a:lnTo>
                      <a:pt x="2627" y="1230"/>
                    </a:lnTo>
                    <a:lnTo>
                      <a:pt x="2635" y="1290"/>
                    </a:lnTo>
                    <a:lnTo>
                      <a:pt x="2644" y="1353"/>
                    </a:lnTo>
                    <a:lnTo>
                      <a:pt x="2652" y="1419"/>
                    </a:lnTo>
                    <a:lnTo>
                      <a:pt x="2657" y="1487"/>
                    </a:lnTo>
                    <a:lnTo>
                      <a:pt x="2659" y="1522"/>
                    </a:lnTo>
                    <a:lnTo>
                      <a:pt x="2661" y="1557"/>
                    </a:lnTo>
                    <a:lnTo>
                      <a:pt x="2662" y="1594"/>
                    </a:lnTo>
                    <a:lnTo>
                      <a:pt x="2662" y="1630"/>
                    </a:lnTo>
                    <a:lnTo>
                      <a:pt x="2662" y="1666"/>
                    </a:lnTo>
                    <a:lnTo>
                      <a:pt x="2661" y="1702"/>
                    </a:lnTo>
                    <a:lnTo>
                      <a:pt x="2658" y="1740"/>
                    </a:lnTo>
                    <a:lnTo>
                      <a:pt x="2656" y="1777"/>
                    </a:lnTo>
                    <a:lnTo>
                      <a:pt x="2653" y="1814"/>
                    </a:lnTo>
                    <a:lnTo>
                      <a:pt x="2648" y="1851"/>
                    </a:lnTo>
                    <a:lnTo>
                      <a:pt x="2643" y="1889"/>
                    </a:lnTo>
                    <a:lnTo>
                      <a:pt x="2637" y="1925"/>
                    </a:lnTo>
                    <a:lnTo>
                      <a:pt x="2630" y="1962"/>
                    </a:lnTo>
                    <a:lnTo>
                      <a:pt x="2622" y="2000"/>
                    </a:lnTo>
                    <a:lnTo>
                      <a:pt x="2612" y="2036"/>
                    </a:lnTo>
                    <a:lnTo>
                      <a:pt x="2602" y="2072"/>
                    </a:lnTo>
                    <a:lnTo>
                      <a:pt x="2590" y="2108"/>
                    </a:lnTo>
                    <a:lnTo>
                      <a:pt x="2578" y="2143"/>
                    </a:lnTo>
                    <a:lnTo>
                      <a:pt x="2564" y="2178"/>
                    </a:lnTo>
                    <a:lnTo>
                      <a:pt x="2549" y="2214"/>
                    </a:lnTo>
                    <a:lnTo>
                      <a:pt x="2526" y="2265"/>
                    </a:lnTo>
                    <a:lnTo>
                      <a:pt x="2482" y="2360"/>
                    </a:lnTo>
                    <a:lnTo>
                      <a:pt x="2440" y="2450"/>
                    </a:lnTo>
                    <a:lnTo>
                      <a:pt x="2400" y="2534"/>
                    </a:lnTo>
                    <a:lnTo>
                      <a:pt x="2361" y="2614"/>
                    </a:lnTo>
                    <a:lnTo>
                      <a:pt x="2323" y="2688"/>
                    </a:lnTo>
                    <a:lnTo>
                      <a:pt x="2287" y="2756"/>
                    </a:lnTo>
                    <a:lnTo>
                      <a:pt x="2268" y="2788"/>
                    </a:lnTo>
                    <a:lnTo>
                      <a:pt x="2249" y="2818"/>
                    </a:lnTo>
                    <a:lnTo>
                      <a:pt x="2231" y="2848"/>
                    </a:lnTo>
                    <a:lnTo>
                      <a:pt x="2213" y="2875"/>
                    </a:lnTo>
                    <a:lnTo>
                      <a:pt x="2194" y="2902"/>
                    </a:lnTo>
                    <a:lnTo>
                      <a:pt x="2177" y="2926"/>
                    </a:lnTo>
                    <a:lnTo>
                      <a:pt x="2158" y="2949"/>
                    </a:lnTo>
                    <a:lnTo>
                      <a:pt x="2140" y="2970"/>
                    </a:lnTo>
                    <a:lnTo>
                      <a:pt x="2121" y="2989"/>
                    </a:lnTo>
                    <a:lnTo>
                      <a:pt x="2101" y="3008"/>
                    </a:lnTo>
                    <a:lnTo>
                      <a:pt x="2083" y="3025"/>
                    </a:lnTo>
                    <a:lnTo>
                      <a:pt x="2063" y="3039"/>
                    </a:lnTo>
                    <a:lnTo>
                      <a:pt x="2043" y="3053"/>
                    </a:lnTo>
                    <a:lnTo>
                      <a:pt x="2022" y="3064"/>
                    </a:lnTo>
                    <a:lnTo>
                      <a:pt x="2001" y="3074"/>
                    </a:lnTo>
                    <a:lnTo>
                      <a:pt x="1981" y="3082"/>
                    </a:lnTo>
                    <a:lnTo>
                      <a:pt x="1959" y="3088"/>
                    </a:lnTo>
                    <a:lnTo>
                      <a:pt x="1937" y="3093"/>
                    </a:lnTo>
                    <a:lnTo>
                      <a:pt x="1915" y="3096"/>
                    </a:lnTo>
                    <a:lnTo>
                      <a:pt x="1892" y="3096"/>
                    </a:lnTo>
                    <a:lnTo>
                      <a:pt x="1732" y="3104"/>
                    </a:lnTo>
                    <a:lnTo>
                      <a:pt x="1665" y="3108"/>
                    </a:lnTo>
                    <a:lnTo>
                      <a:pt x="1591" y="3112"/>
                    </a:lnTo>
                    <a:lnTo>
                      <a:pt x="1513" y="3116"/>
                    </a:lnTo>
                    <a:lnTo>
                      <a:pt x="1430" y="3117"/>
                    </a:lnTo>
                    <a:lnTo>
                      <a:pt x="1388" y="3117"/>
                    </a:lnTo>
                    <a:lnTo>
                      <a:pt x="1344" y="3116"/>
                    </a:lnTo>
                    <a:lnTo>
                      <a:pt x="1301" y="3114"/>
                    </a:lnTo>
                    <a:lnTo>
                      <a:pt x="1257" y="3110"/>
                    </a:lnTo>
                    <a:lnTo>
                      <a:pt x="1213" y="3107"/>
                    </a:lnTo>
                    <a:lnTo>
                      <a:pt x="1168" y="3101"/>
                    </a:lnTo>
                    <a:lnTo>
                      <a:pt x="1123" y="3095"/>
                    </a:lnTo>
                    <a:lnTo>
                      <a:pt x="1079" y="3087"/>
                    </a:lnTo>
                    <a:lnTo>
                      <a:pt x="1034" y="3078"/>
                    </a:lnTo>
                    <a:lnTo>
                      <a:pt x="990" y="3067"/>
                    </a:lnTo>
                    <a:lnTo>
                      <a:pt x="946" y="3055"/>
                    </a:lnTo>
                    <a:lnTo>
                      <a:pt x="903" y="3041"/>
                    </a:lnTo>
                    <a:lnTo>
                      <a:pt x="860" y="3026"/>
                    </a:lnTo>
                    <a:lnTo>
                      <a:pt x="818" y="3007"/>
                    </a:lnTo>
                    <a:lnTo>
                      <a:pt x="778" y="2987"/>
                    </a:lnTo>
                    <a:lnTo>
                      <a:pt x="737" y="2965"/>
                    </a:lnTo>
                    <a:lnTo>
                      <a:pt x="699" y="2941"/>
                    </a:lnTo>
                    <a:lnTo>
                      <a:pt x="660" y="2915"/>
                    </a:lnTo>
                    <a:lnTo>
                      <a:pt x="624" y="2886"/>
                    </a:lnTo>
                    <a:lnTo>
                      <a:pt x="589" y="2855"/>
                    </a:lnTo>
                    <a:lnTo>
                      <a:pt x="556" y="2820"/>
                    </a:lnTo>
                    <a:lnTo>
                      <a:pt x="524" y="2784"/>
                    </a:lnTo>
                    <a:lnTo>
                      <a:pt x="495" y="2745"/>
                    </a:lnTo>
                    <a:lnTo>
                      <a:pt x="466" y="2703"/>
                    </a:lnTo>
                    <a:lnTo>
                      <a:pt x="412" y="2614"/>
                    </a:lnTo>
                    <a:lnTo>
                      <a:pt x="363" y="2526"/>
                    </a:lnTo>
                    <a:lnTo>
                      <a:pt x="317" y="2440"/>
                    </a:lnTo>
                    <a:lnTo>
                      <a:pt x="275" y="2355"/>
                    </a:lnTo>
                    <a:lnTo>
                      <a:pt x="236" y="2272"/>
                    </a:lnTo>
                    <a:lnTo>
                      <a:pt x="201" y="2189"/>
                    </a:lnTo>
                    <a:lnTo>
                      <a:pt x="170" y="2109"/>
                    </a:lnTo>
                    <a:lnTo>
                      <a:pt x="141" y="2029"/>
                    </a:lnTo>
                    <a:lnTo>
                      <a:pt x="117" y="1951"/>
                    </a:lnTo>
                    <a:lnTo>
                      <a:pt x="96" y="1876"/>
                    </a:lnTo>
                    <a:lnTo>
                      <a:pt x="80" y="1800"/>
                    </a:lnTo>
                    <a:lnTo>
                      <a:pt x="67" y="1726"/>
                    </a:lnTo>
                    <a:lnTo>
                      <a:pt x="57" y="1654"/>
                    </a:lnTo>
                    <a:lnTo>
                      <a:pt x="50" y="1584"/>
                    </a:lnTo>
                    <a:lnTo>
                      <a:pt x="48" y="1513"/>
                    </a:lnTo>
                    <a:lnTo>
                      <a:pt x="49" y="1445"/>
                    </a:lnTo>
                    <a:lnTo>
                      <a:pt x="54" y="1378"/>
                    </a:lnTo>
                    <a:lnTo>
                      <a:pt x="62" y="1314"/>
                    </a:lnTo>
                    <a:lnTo>
                      <a:pt x="75" y="1250"/>
                    </a:lnTo>
                    <a:lnTo>
                      <a:pt x="90" y="1188"/>
                    </a:lnTo>
                    <a:lnTo>
                      <a:pt x="110" y="1126"/>
                    </a:lnTo>
                    <a:lnTo>
                      <a:pt x="133" y="1067"/>
                    </a:lnTo>
                    <a:lnTo>
                      <a:pt x="159" y="1009"/>
                    </a:lnTo>
                    <a:lnTo>
                      <a:pt x="190" y="952"/>
                    </a:lnTo>
                    <a:lnTo>
                      <a:pt x="223" y="897"/>
                    </a:lnTo>
                    <a:lnTo>
                      <a:pt x="260" y="843"/>
                    </a:lnTo>
                    <a:lnTo>
                      <a:pt x="302" y="790"/>
                    </a:lnTo>
                    <a:lnTo>
                      <a:pt x="347" y="740"/>
                    </a:lnTo>
                    <a:lnTo>
                      <a:pt x="395" y="690"/>
                    </a:lnTo>
                    <a:lnTo>
                      <a:pt x="446" y="642"/>
                    </a:lnTo>
                    <a:lnTo>
                      <a:pt x="502" y="596"/>
                    </a:lnTo>
                    <a:lnTo>
                      <a:pt x="561" y="551"/>
                    </a:lnTo>
                    <a:lnTo>
                      <a:pt x="614" y="525"/>
                    </a:lnTo>
                    <a:lnTo>
                      <a:pt x="681" y="494"/>
                    </a:lnTo>
                    <a:lnTo>
                      <a:pt x="759" y="460"/>
                    </a:lnTo>
                    <a:lnTo>
                      <a:pt x="840" y="426"/>
                    </a:lnTo>
                    <a:lnTo>
                      <a:pt x="882" y="409"/>
                    </a:lnTo>
                    <a:lnTo>
                      <a:pt x="921" y="395"/>
                    </a:lnTo>
                    <a:lnTo>
                      <a:pt x="960" y="382"/>
                    </a:lnTo>
                    <a:lnTo>
                      <a:pt x="997" y="371"/>
                    </a:lnTo>
                    <a:lnTo>
                      <a:pt x="1030" y="361"/>
                    </a:lnTo>
                    <a:lnTo>
                      <a:pt x="1060" y="356"/>
                    </a:lnTo>
                    <a:lnTo>
                      <a:pt x="1075" y="353"/>
                    </a:lnTo>
                    <a:lnTo>
                      <a:pt x="1087" y="352"/>
                    </a:lnTo>
                    <a:lnTo>
                      <a:pt x="1099" y="352"/>
                    </a:lnTo>
                    <a:lnTo>
                      <a:pt x="1109" y="352"/>
                    </a:lnTo>
                    <a:lnTo>
                      <a:pt x="1110" y="352"/>
                    </a:lnTo>
                    <a:lnTo>
                      <a:pt x="1112" y="352"/>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9" name="Freeform 517"/>
              <p:cNvSpPr>
                <a:spLocks/>
              </p:cNvSpPr>
              <p:nvPr/>
            </p:nvSpPr>
            <p:spPr bwMode="auto">
              <a:xfrm>
                <a:off x="4227" y="3130"/>
                <a:ext cx="83" cy="94"/>
              </a:xfrm>
              <a:custGeom>
                <a:avLst/>
                <a:gdLst/>
                <a:ahLst/>
                <a:cxnLst>
                  <a:cxn ang="0">
                    <a:pos x="164" y="8"/>
                  </a:cxn>
                  <a:cxn ang="0">
                    <a:pos x="155" y="17"/>
                  </a:cxn>
                  <a:cxn ang="0">
                    <a:pos x="132" y="47"/>
                  </a:cxn>
                  <a:cxn ang="0">
                    <a:pos x="105" y="87"/>
                  </a:cxn>
                  <a:cxn ang="0">
                    <a:pos x="85" y="123"/>
                  </a:cxn>
                  <a:cxn ang="0">
                    <a:pos x="65" y="165"/>
                  </a:cxn>
                  <a:cxn ang="0">
                    <a:pos x="45" y="212"/>
                  </a:cxn>
                  <a:cxn ang="0">
                    <a:pos x="29" y="266"/>
                  </a:cxn>
                  <a:cxn ang="0">
                    <a:pos x="14" y="326"/>
                  </a:cxn>
                  <a:cxn ang="0">
                    <a:pos x="5" y="392"/>
                  </a:cxn>
                  <a:cxn ang="0">
                    <a:pos x="0" y="463"/>
                  </a:cxn>
                  <a:cxn ang="0">
                    <a:pos x="2" y="539"/>
                  </a:cxn>
                  <a:cxn ang="0">
                    <a:pos x="13" y="621"/>
                  </a:cxn>
                  <a:cxn ang="0">
                    <a:pos x="33" y="708"/>
                  </a:cxn>
                  <a:cxn ang="0">
                    <a:pos x="63" y="800"/>
                  </a:cxn>
                  <a:cxn ang="0">
                    <a:pos x="125" y="829"/>
                  </a:cxn>
                  <a:cxn ang="0">
                    <a:pos x="104" y="779"/>
                  </a:cxn>
                  <a:cxn ang="0">
                    <a:pos x="88" y="730"/>
                  </a:cxn>
                  <a:cxn ang="0">
                    <a:pos x="74" y="683"/>
                  </a:cxn>
                  <a:cxn ang="0">
                    <a:pos x="63" y="637"/>
                  </a:cxn>
                  <a:cxn ang="0">
                    <a:pos x="55" y="593"/>
                  </a:cxn>
                  <a:cxn ang="0">
                    <a:pos x="50" y="550"/>
                  </a:cxn>
                  <a:cxn ang="0">
                    <a:pos x="45" y="469"/>
                  </a:cxn>
                  <a:cxn ang="0">
                    <a:pos x="46" y="424"/>
                  </a:cxn>
                  <a:cxn ang="0">
                    <a:pos x="51" y="382"/>
                  </a:cxn>
                  <a:cxn ang="0">
                    <a:pos x="56" y="341"/>
                  </a:cxn>
                  <a:cxn ang="0">
                    <a:pos x="64" y="304"/>
                  </a:cxn>
                  <a:cxn ang="0">
                    <a:pos x="84" y="235"/>
                  </a:cxn>
                  <a:cxn ang="0">
                    <a:pos x="108" y="177"/>
                  </a:cxn>
                  <a:cxn ang="0">
                    <a:pos x="132" y="130"/>
                  </a:cxn>
                  <a:cxn ang="0">
                    <a:pos x="155" y="92"/>
                  </a:cxn>
                  <a:cxn ang="0">
                    <a:pos x="188" y="50"/>
                  </a:cxn>
                  <a:cxn ang="0">
                    <a:pos x="215" y="46"/>
                  </a:cxn>
                  <a:cxn ang="0">
                    <a:pos x="263" y="46"/>
                  </a:cxn>
                  <a:cxn ang="0">
                    <a:pos x="293" y="48"/>
                  </a:cxn>
                  <a:cxn ang="0">
                    <a:pos x="327" y="54"/>
                  </a:cxn>
                  <a:cxn ang="0">
                    <a:pos x="363" y="64"/>
                  </a:cxn>
                  <a:cxn ang="0">
                    <a:pos x="402" y="78"/>
                  </a:cxn>
                  <a:cxn ang="0">
                    <a:pos x="441" y="98"/>
                  </a:cxn>
                  <a:cxn ang="0">
                    <a:pos x="482" y="124"/>
                  </a:cxn>
                  <a:cxn ang="0">
                    <a:pos x="521" y="157"/>
                  </a:cxn>
                  <a:cxn ang="0">
                    <a:pos x="562" y="198"/>
                  </a:cxn>
                  <a:cxn ang="0">
                    <a:pos x="600" y="247"/>
                  </a:cxn>
                  <a:cxn ang="0">
                    <a:pos x="637" y="306"/>
                  </a:cxn>
                  <a:cxn ang="0">
                    <a:pos x="671" y="375"/>
                  </a:cxn>
                  <a:cxn ang="0">
                    <a:pos x="702" y="456"/>
                  </a:cxn>
                  <a:cxn ang="0">
                    <a:pos x="729" y="393"/>
                  </a:cxn>
                  <a:cxn ang="0">
                    <a:pos x="691" y="310"/>
                  </a:cxn>
                  <a:cxn ang="0">
                    <a:pos x="649" y="238"/>
                  </a:cxn>
                  <a:cxn ang="0">
                    <a:pos x="604" y="179"/>
                  </a:cxn>
                  <a:cxn ang="0">
                    <a:pos x="558" y="130"/>
                  </a:cxn>
                  <a:cxn ang="0">
                    <a:pos x="511" y="90"/>
                  </a:cxn>
                  <a:cxn ang="0">
                    <a:pos x="463" y="60"/>
                  </a:cxn>
                  <a:cxn ang="0">
                    <a:pos x="416" y="37"/>
                  </a:cxn>
                  <a:cxn ang="0">
                    <a:pos x="371" y="21"/>
                  </a:cxn>
                  <a:cxn ang="0">
                    <a:pos x="327" y="10"/>
                  </a:cxn>
                  <a:cxn ang="0">
                    <a:pos x="288" y="3"/>
                  </a:cxn>
                  <a:cxn ang="0">
                    <a:pos x="252" y="1"/>
                  </a:cxn>
                  <a:cxn ang="0">
                    <a:pos x="210" y="1"/>
                  </a:cxn>
                  <a:cxn ang="0">
                    <a:pos x="176" y="6"/>
                  </a:cxn>
                </a:cxnLst>
                <a:rect l="0" t="0" r="r" b="b"/>
                <a:pathLst>
                  <a:path w="747" h="847">
                    <a:moveTo>
                      <a:pt x="170" y="6"/>
                    </a:moveTo>
                    <a:lnTo>
                      <a:pt x="164" y="8"/>
                    </a:lnTo>
                    <a:lnTo>
                      <a:pt x="159" y="12"/>
                    </a:lnTo>
                    <a:lnTo>
                      <a:pt x="155" y="17"/>
                    </a:lnTo>
                    <a:lnTo>
                      <a:pt x="145" y="29"/>
                    </a:lnTo>
                    <a:lnTo>
                      <a:pt x="132" y="47"/>
                    </a:lnTo>
                    <a:lnTo>
                      <a:pt x="114" y="73"/>
                    </a:lnTo>
                    <a:lnTo>
                      <a:pt x="105" y="87"/>
                    </a:lnTo>
                    <a:lnTo>
                      <a:pt x="96" y="104"/>
                    </a:lnTo>
                    <a:lnTo>
                      <a:pt x="85" y="123"/>
                    </a:lnTo>
                    <a:lnTo>
                      <a:pt x="75" y="143"/>
                    </a:lnTo>
                    <a:lnTo>
                      <a:pt x="65" y="165"/>
                    </a:lnTo>
                    <a:lnTo>
                      <a:pt x="55" y="188"/>
                    </a:lnTo>
                    <a:lnTo>
                      <a:pt x="45" y="212"/>
                    </a:lnTo>
                    <a:lnTo>
                      <a:pt x="36" y="238"/>
                    </a:lnTo>
                    <a:lnTo>
                      <a:pt x="29" y="266"/>
                    </a:lnTo>
                    <a:lnTo>
                      <a:pt x="21" y="295"/>
                    </a:lnTo>
                    <a:lnTo>
                      <a:pt x="14" y="326"/>
                    </a:lnTo>
                    <a:lnTo>
                      <a:pt x="9" y="358"/>
                    </a:lnTo>
                    <a:lnTo>
                      <a:pt x="5" y="392"/>
                    </a:lnTo>
                    <a:lnTo>
                      <a:pt x="1" y="427"/>
                    </a:lnTo>
                    <a:lnTo>
                      <a:pt x="0" y="463"/>
                    </a:lnTo>
                    <a:lnTo>
                      <a:pt x="0" y="501"/>
                    </a:lnTo>
                    <a:lnTo>
                      <a:pt x="2" y="539"/>
                    </a:lnTo>
                    <a:lnTo>
                      <a:pt x="7" y="580"/>
                    </a:lnTo>
                    <a:lnTo>
                      <a:pt x="13" y="621"/>
                    </a:lnTo>
                    <a:lnTo>
                      <a:pt x="22" y="664"/>
                    </a:lnTo>
                    <a:lnTo>
                      <a:pt x="33" y="708"/>
                    </a:lnTo>
                    <a:lnTo>
                      <a:pt x="46" y="753"/>
                    </a:lnTo>
                    <a:lnTo>
                      <a:pt x="63" y="800"/>
                    </a:lnTo>
                    <a:lnTo>
                      <a:pt x="82" y="847"/>
                    </a:lnTo>
                    <a:lnTo>
                      <a:pt x="125" y="829"/>
                    </a:lnTo>
                    <a:lnTo>
                      <a:pt x="114" y="803"/>
                    </a:lnTo>
                    <a:lnTo>
                      <a:pt x="104" y="779"/>
                    </a:lnTo>
                    <a:lnTo>
                      <a:pt x="96" y="754"/>
                    </a:lnTo>
                    <a:lnTo>
                      <a:pt x="88" y="730"/>
                    </a:lnTo>
                    <a:lnTo>
                      <a:pt x="80" y="706"/>
                    </a:lnTo>
                    <a:lnTo>
                      <a:pt x="74" y="683"/>
                    </a:lnTo>
                    <a:lnTo>
                      <a:pt x="68" y="660"/>
                    </a:lnTo>
                    <a:lnTo>
                      <a:pt x="63" y="637"/>
                    </a:lnTo>
                    <a:lnTo>
                      <a:pt x="58" y="615"/>
                    </a:lnTo>
                    <a:lnTo>
                      <a:pt x="55" y="593"/>
                    </a:lnTo>
                    <a:lnTo>
                      <a:pt x="52" y="571"/>
                    </a:lnTo>
                    <a:lnTo>
                      <a:pt x="50" y="550"/>
                    </a:lnTo>
                    <a:lnTo>
                      <a:pt x="46" y="508"/>
                    </a:lnTo>
                    <a:lnTo>
                      <a:pt x="45" y="469"/>
                    </a:lnTo>
                    <a:lnTo>
                      <a:pt x="45" y="447"/>
                    </a:lnTo>
                    <a:lnTo>
                      <a:pt x="46" y="424"/>
                    </a:lnTo>
                    <a:lnTo>
                      <a:pt x="48" y="403"/>
                    </a:lnTo>
                    <a:lnTo>
                      <a:pt x="51" y="382"/>
                    </a:lnTo>
                    <a:lnTo>
                      <a:pt x="53" y="361"/>
                    </a:lnTo>
                    <a:lnTo>
                      <a:pt x="56" y="341"/>
                    </a:lnTo>
                    <a:lnTo>
                      <a:pt x="59" y="323"/>
                    </a:lnTo>
                    <a:lnTo>
                      <a:pt x="64" y="304"/>
                    </a:lnTo>
                    <a:lnTo>
                      <a:pt x="74" y="268"/>
                    </a:lnTo>
                    <a:lnTo>
                      <a:pt x="84" y="235"/>
                    </a:lnTo>
                    <a:lnTo>
                      <a:pt x="96" y="205"/>
                    </a:lnTo>
                    <a:lnTo>
                      <a:pt x="108" y="177"/>
                    </a:lnTo>
                    <a:lnTo>
                      <a:pt x="120" y="153"/>
                    </a:lnTo>
                    <a:lnTo>
                      <a:pt x="132" y="130"/>
                    </a:lnTo>
                    <a:lnTo>
                      <a:pt x="144" y="110"/>
                    </a:lnTo>
                    <a:lnTo>
                      <a:pt x="155" y="92"/>
                    </a:lnTo>
                    <a:lnTo>
                      <a:pt x="175" y="66"/>
                    </a:lnTo>
                    <a:lnTo>
                      <a:pt x="188" y="50"/>
                    </a:lnTo>
                    <a:lnTo>
                      <a:pt x="198" y="48"/>
                    </a:lnTo>
                    <a:lnTo>
                      <a:pt x="215" y="46"/>
                    </a:lnTo>
                    <a:lnTo>
                      <a:pt x="236" y="45"/>
                    </a:lnTo>
                    <a:lnTo>
                      <a:pt x="263" y="46"/>
                    </a:lnTo>
                    <a:lnTo>
                      <a:pt x="278" y="47"/>
                    </a:lnTo>
                    <a:lnTo>
                      <a:pt x="293" y="48"/>
                    </a:lnTo>
                    <a:lnTo>
                      <a:pt x="309" y="51"/>
                    </a:lnTo>
                    <a:lnTo>
                      <a:pt x="327" y="54"/>
                    </a:lnTo>
                    <a:lnTo>
                      <a:pt x="345" y="58"/>
                    </a:lnTo>
                    <a:lnTo>
                      <a:pt x="363" y="64"/>
                    </a:lnTo>
                    <a:lnTo>
                      <a:pt x="382" y="70"/>
                    </a:lnTo>
                    <a:lnTo>
                      <a:pt x="402" y="78"/>
                    </a:lnTo>
                    <a:lnTo>
                      <a:pt x="421" y="87"/>
                    </a:lnTo>
                    <a:lnTo>
                      <a:pt x="441" y="98"/>
                    </a:lnTo>
                    <a:lnTo>
                      <a:pt x="461" y="110"/>
                    </a:lnTo>
                    <a:lnTo>
                      <a:pt x="482" y="124"/>
                    </a:lnTo>
                    <a:lnTo>
                      <a:pt x="501" y="140"/>
                    </a:lnTo>
                    <a:lnTo>
                      <a:pt x="521" y="157"/>
                    </a:lnTo>
                    <a:lnTo>
                      <a:pt x="542" y="177"/>
                    </a:lnTo>
                    <a:lnTo>
                      <a:pt x="562" y="198"/>
                    </a:lnTo>
                    <a:lnTo>
                      <a:pt x="581" y="222"/>
                    </a:lnTo>
                    <a:lnTo>
                      <a:pt x="600" y="247"/>
                    </a:lnTo>
                    <a:lnTo>
                      <a:pt x="619" y="276"/>
                    </a:lnTo>
                    <a:lnTo>
                      <a:pt x="637" y="306"/>
                    </a:lnTo>
                    <a:lnTo>
                      <a:pt x="655" y="339"/>
                    </a:lnTo>
                    <a:lnTo>
                      <a:pt x="671" y="375"/>
                    </a:lnTo>
                    <a:lnTo>
                      <a:pt x="688" y="414"/>
                    </a:lnTo>
                    <a:lnTo>
                      <a:pt x="702" y="456"/>
                    </a:lnTo>
                    <a:lnTo>
                      <a:pt x="747" y="440"/>
                    </a:lnTo>
                    <a:lnTo>
                      <a:pt x="729" y="393"/>
                    </a:lnTo>
                    <a:lnTo>
                      <a:pt x="711" y="350"/>
                    </a:lnTo>
                    <a:lnTo>
                      <a:pt x="691" y="310"/>
                    </a:lnTo>
                    <a:lnTo>
                      <a:pt x="670" y="272"/>
                    </a:lnTo>
                    <a:lnTo>
                      <a:pt x="649" y="238"/>
                    </a:lnTo>
                    <a:lnTo>
                      <a:pt x="628" y="208"/>
                    </a:lnTo>
                    <a:lnTo>
                      <a:pt x="604" y="179"/>
                    </a:lnTo>
                    <a:lnTo>
                      <a:pt x="581" y="153"/>
                    </a:lnTo>
                    <a:lnTo>
                      <a:pt x="558" y="130"/>
                    </a:lnTo>
                    <a:lnTo>
                      <a:pt x="534" y="109"/>
                    </a:lnTo>
                    <a:lnTo>
                      <a:pt x="511" y="90"/>
                    </a:lnTo>
                    <a:lnTo>
                      <a:pt x="487" y="75"/>
                    </a:lnTo>
                    <a:lnTo>
                      <a:pt x="463" y="60"/>
                    </a:lnTo>
                    <a:lnTo>
                      <a:pt x="439" y="47"/>
                    </a:lnTo>
                    <a:lnTo>
                      <a:pt x="416" y="37"/>
                    </a:lnTo>
                    <a:lnTo>
                      <a:pt x="393" y="28"/>
                    </a:lnTo>
                    <a:lnTo>
                      <a:pt x="371" y="21"/>
                    </a:lnTo>
                    <a:lnTo>
                      <a:pt x="349" y="14"/>
                    </a:lnTo>
                    <a:lnTo>
                      <a:pt x="327" y="10"/>
                    </a:lnTo>
                    <a:lnTo>
                      <a:pt x="307" y="6"/>
                    </a:lnTo>
                    <a:lnTo>
                      <a:pt x="288" y="3"/>
                    </a:lnTo>
                    <a:lnTo>
                      <a:pt x="270" y="1"/>
                    </a:lnTo>
                    <a:lnTo>
                      <a:pt x="252" y="1"/>
                    </a:lnTo>
                    <a:lnTo>
                      <a:pt x="237" y="0"/>
                    </a:lnTo>
                    <a:lnTo>
                      <a:pt x="210" y="1"/>
                    </a:lnTo>
                    <a:lnTo>
                      <a:pt x="189" y="3"/>
                    </a:lnTo>
                    <a:lnTo>
                      <a:pt x="176" y="6"/>
                    </a:lnTo>
                    <a:lnTo>
                      <a:pt x="170" y="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0" name="Freeform 518"/>
              <p:cNvSpPr>
                <a:spLocks/>
              </p:cNvSpPr>
              <p:nvPr/>
            </p:nvSpPr>
            <p:spPr bwMode="auto">
              <a:xfrm>
                <a:off x="4178" y="3128"/>
                <a:ext cx="70" cy="19"/>
              </a:xfrm>
              <a:custGeom>
                <a:avLst/>
                <a:gdLst/>
                <a:ahLst/>
                <a:cxnLst>
                  <a:cxn ang="0">
                    <a:pos x="0" y="132"/>
                  </a:cxn>
                  <a:cxn ang="0">
                    <a:pos x="21" y="173"/>
                  </a:cxn>
                  <a:cxn ang="0">
                    <a:pos x="40" y="165"/>
                  </a:cxn>
                  <a:cxn ang="0">
                    <a:pos x="89" y="144"/>
                  </a:cxn>
                  <a:cxn ang="0">
                    <a:pos x="123" y="131"/>
                  </a:cxn>
                  <a:cxn ang="0">
                    <a:pos x="161" y="116"/>
                  </a:cxn>
                  <a:cxn ang="0">
                    <a:pos x="204" y="101"/>
                  </a:cxn>
                  <a:cxn ang="0">
                    <a:pos x="249" y="87"/>
                  </a:cxn>
                  <a:cxn ang="0">
                    <a:pos x="296" y="74"/>
                  </a:cxn>
                  <a:cxn ang="0">
                    <a:pos x="346" y="63"/>
                  </a:cxn>
                  <a:cxn ang="0">
                    <a:pos x="370" y="57"/>
                  </a:cxn>
                  <a:cxn ang="0">
                    <a:pos x="394" y="54"/>
                  </a:cxn>
                  <a:cxn ang="0">
                    <a:pos x="418" y="51"/>
                  </a:cxn>
                  <a:cxn ang="0">
                    <a:pos x="441" y="48"/>
                  </a:cxn>
                  <a:cxn ang="0">
                    <a:pos x="465" y="46"/>
                  </a:cxn>
                  <a:cxn ang="0">
                    <a:pos x="487" y="46"/>
                  </a:cxn>
                  <a:cxn ang="0">
                    <a:pos x="510" y="47"/>
                  </a:cxn>
                  <a:cxn ang="0">
                    <a:pos x="531" y="49"/>
                  </a:cxn>
                  <a:cxn ang="0">
                    <a:pos x="552" y="53"/>
                  </a:cxn>
                  <a:cxn ang="0">
                    <a:pos x="571" y="57"/>
                  </a:cxn>
                  <a:cxn ang="0">
                    <a:pos x="589" y="64"/>
                  </a:cxn>
                  <a:cxn ang="0">
                    <a:pos x="607" y="73"/>
                  </a:cxn>
                  <a:cxn ang="0">
                    <a:pos x="629" y="31"/>
                  </a:cxn>
                  <a:cxn ang="0">
                    <a:pos x="610" y="22"/>
                  </a:cxn>
                  <a:cxn ang="0">
                    <a:pos x="589" y="14"/>
                  </a:cxn>
                  <a:cxn ang="0">
                    <a:pos x="568" y="9"/>
                  </a:cxn>
                  <a:cxn ang="0">
                    <a:pos x="546" y="4"/>
                  </a:cxn>
                  <a:cxn ang="0">
                    <a:pos x="523" y="2"/>
                  </a:cxn>
                  <a:cxn ang="0">
                    <a:pos x="499" y="0"/>
                  </a:cxn>
                  <a:cxn ang="0">
                    <a:pos x="475" y="0"/>
                  </a:cxn>
                  <a:cxn ang="0">
                    <a:pos x="450" y="1"/>
                  </a:cxn>
                  <a:cxn ang="0">
                    <a:pos x="425" y="3"/>
                  </a:cxn>
                  <a:cxn ang="0">
                    <a:pos x="399" y="6"/>
                  </a:cxn>
                  <a:cxn ang="0">
                    <a:pos x="374" y="10"/>
                  </a:cxn>
                  <a:cxn ang="0">
                    <a:pos x="348" y="14"/>
                  </a:cxn>
                  <a:cxn ang="0">
                    <a:pos x="323" y="20"/>
                  </a:cxn>
                  <a:cxn ang="0">
                    <a:pos x="297" y="25"/>
                  </a:cxn>
                  <a:cxn ang="0">
                    <a:pos x="272" y="32"/>
                  </a:cxn>
                  <a:cxn ang="0">
                    <a:pos x="248" y="38"/>
                  </a:cxn>
                  <a:cxn ang="0">
                    <a:pos x="200" y="53"/>
                  </a:cxn>
                  <a:cxn ang="0">
                    <a:pos x="155" y="68"/>
                  </a:cxn>
                  <a:cxn ang="0">
                    <a:pos x="114" y="83"/>
                  </a:cxn>
                  <a:cxn ang="0">
                    <a:pos x="78" y="98"/>
                  </a:cxn>
                  <a:cxn ang="0">
                    <a:pos x="24" y="121"/>
                  </a:cxn>
                  <a:cxn ang="0">
                    <a:pos x="0" y="132"/>
                  </a:cxn>
                </a:cxnLst>
                <a:rect l="0" t="0" r="r" b="b"/>
                <a:pathLst>
                  <a:path w="629" h="173">
                    <a:moveTo>
                      <a:pt x="0" y="132"/>
                    </a:moveTo>
                    <a:lnTo>
                      <a:pt x="21" y="173"/>
                    </a:lnTo>
                    <a:lnTo>
                      <a:pt x="40" y="165"/>
                    </a:lnTo>
                    <a:lnTo>
                      <a:pt x="89" y="144"/>
                    </a:lnTo>
                    <a:lnTo>
                      <a:pt x="123" y="131"/>
                    </a:lnTo>
                    <a:lnTo>
                      <a:pt x="161" y="116"/>
                    </a:lnTo>
                    <a:lnTo>
                      <a:pt x="204" y="101"/>
                    </a:lnTo>
                    <a:lnTo>
                      <a:pt x="249" y="87"/>
                    </a:lnTo>
                    <a:lnTo>
                      <a:pt x="296" y="74"/>
                    </a:lnTo>
                    <a:lnTo>
                      <a:pt x="346" y="63"/>
                    </a:lnTo>
                    <a:lnTo>
                      <a:pt x="370" y="57"/>
                    </a:lnTo>
                    <a:lnTo>
                      <a:pt x="394" y="54"/>
                    </a:lnTo>
                    <a:lnTo>
                      <a:pt x="418" y="51"/>
                    </a:lnTo>
                    <a:lnTo>
                      <a:pt x="441" y="48"/>
                    </a:lnTo>
                    <a:lnTo>
                      <a:pt x="465" y="46"/>
                    </a:lnTo>
                    <a:lnTo>
                      <a:pt x="487" y="46"/>
                    </a:lnTo>
                    <a:lnTo>
                      <a:pt x="510" y="47"/>
                    </a:lnTo>
                    <a:lnTo>
                      <a:pt x="531" y="49"/>
                    </a:lnTo>
                    <a:lnTo>
                      <a:pt x="552" y="53"/>
                    </a:lnTo>
                    <a:lnTo>
                      <a:pt x="571" y="57"/>
                    </a:lnTo>
                    <a:lnTo>
                      <a:pt x="589" y="64"/>
                    </a:lnTo>
                    <a:lnTo>
                      <a:pt x="607" y="73"/>
                    </a:lnTo>
                    <a:lnTo>
                      <a:pt x="629" y="31"/>
                    </a:lnTo>
                    <a:lnTo>
                      <a:pt x="610" y="22"/>
                    </a:lnTo>
                    <a:lnTo>
                      <a:pt x="589" y="14"/>
                    </a:lnTo>
                    <a:lnTo>
                      <a:pt x="568" y="9"/>
                    </a:lnTo>
                    <a:lnTo>
                      <a:pt x="546" y="4"/>
                    </a:lnTo>
                    <a:lnTo>
                      <a:pt x="523" y="2"/>
                    </a:lnTo>
                    <a:lnTo>
                      <a:pt x="499" y="0"/>
                    </a:lnTo>
                    <a:lnTo>
                      <a:pt x="475" y="0"/>
                    </a:lnTo>
                    <a:lnTo>
                      <a:pt x="450" y="1"/>
                    </a:lnTo>
                    <a:lnTo>
                      <a:pt x="425" y="3"/>
                    </a:lnTo>
                    <a:lnTo>
                      <a:pt x="399" y="6"/>
                    </a:lnTo>
                    <a:lnTo>
                      <a:pt x="374" y="10"/>
                    </a:lnTo>
                    <a:lnTo>
                      <a:pt x="348" y="14"/>
                    </a:lnTo>
                    <a:lnTo>
                      <a:pt x="323" y="20"/>
                    </a:lnTo>
                    <a:lnTo>
                      <a:pt x="297" y="25"/>
                    </a:lnTo>
                    <a:lnTo>
                      <a:pt x="272" y="32"/>
                    </a:lnTo>
                    <a:lnTo>
                      <a:pt x="248" y="38"/>
                    </a:lnTo>
                    <a:lnTo>
                      <a:pt x="200" y="53"/>
                    </a:lnTo>
                    <a:lnTo>
                      <a:pt x="155" y="68"/>
                    </a:lnTo>
                    <a:lnTo>
                      <a:pt x="114" y="83"/>
                    </a:lnTo>
                    <a:lnTo>
                      <a:pt x="78" y="98"/>
                    </a:lnTo>
                    <a:lnTo>
                      <a:pt x="24" y="121"/>
                    </a:lnTo>
                    <a:lnTo>
                      <a:pt x="0" y="132"/>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1" name="Freeform 519"/>
              <p:cNvSpPr>
                <a:spLocks/>
              </p:cNvSpPr>
              <p:nvPr/>
            </p:nvSpPr>
            <p:spPr bwMode="auto">
              <a:xfrm>
                <a:off x="4247" y="3111"/>
                <a:ext cx="62" cy="25"/>
              </a:xfrm>
              <a:custGeom>
                <a:avLst/>
                <a:gdLst/>
                <a:ahLst/>
                <a:cxnLst>
                  <a:cxn ang="0">
                    <a:pos x="212" y="13"/>
                  </a:cxn>
                  <a:cxn ang="0">
                    <a:pos x="178" y="25"/>
                  </a:cxn>
                  <a:cxn ang="0">
                    <a:pos x="146" y="42"/>
                  </a:cxn>
                  <a:cxn ang="0">
                    <a:pos x="116" y="62"/>
                  </a:cxn>
                  <a:cxn ang="0">
                    <a:pos x="87" y="87"/>
                  </a:cxn>
                  <a:cxn ang="0">
                    <a:pos x="60" y="115"/>
                  </a:cxn>
                  <a:cxn ang="0">
                    <a:pos x="34" y="147"/>
                  </a:cxn>
                  <a:cxn ang="0">
                    <a:pos x="11" y="183"/>
                  </a:cxn>
                  <a:cxn ang="0">
                    <a:pos x="41" y="225"/>
                  </a:cxn>
                  <a:cxn ang="0">
                    <a:pos x="61" y="192"/>
                  </a:cxn>
                  <a:cxn ang="0">
                    <a:pos x="82" y="161"/>
                  </a:cxn>
                  <a:cxn ang="0">
                    <a:pos x="105" y="135"/>
                  </a:cxn>
                  <a:cxn ang="0">
                    <a:pos x="129" y="111"/>
                  </a:cxn>
                  <a:cxn ang="0">
                    <a:pos x="155" y="91"/>
                  </a:cxn>
                  <a:cxn ang="0">
                    <a:pos x="181" y="76"/>
                  </a:cxn>
                  <a:cxn ang="0">
                    <a:pos x="210" y="62"/>
                  </a:cxn>
                  <a:cxn ang="0">
                    <a:pos x="240" y="54"/>
                  </a:cxn>
                  <a:cxn ang="0">
                    <a:pos x="267" y="48"/>
                  </a:cxn>
                  <a:cxn ang="0">
                    <a:pos x="293" y="46"/>
                  </a:cxn>
                  <a:cxn ang="0">
                    <a:pos x="345" y="49"/>
                  </a:cxn>
                  <a:cxn ang="0">
                    <a:pos x="393" y="58"/>
                  </a:cxn>
                  <a:cxn ang="0">
                    <a:pos x="437" y="72"/>
                  </a:cxn>
                  <a:cxn ang="0">
                    <a:pos x="473" y="88"/>
                  </a:cxn>
                  <a:cxn ang="0">
                    <a:pos x="502" y="102"/>
                  </a:cxn>
                  <a:cxn ang="0">
                    <a:pos x="527" y="117"/>
                  </a:cxn>
                  <a:cxn ang="0">
                    <a:pos x="544" y="73"/>
                  </a:cxn>
                  <a:cxn ang="0">
                    <a:pos x="508" y="53"/>
                  </a:cxn>
                  <a:cxn ang="0">
                    <a:pos x="472" y="36"/>
                  </a:cxn>
                  <a:cxn ang="0">
                    <a:pos x="427" y="20"/>
                  </a:cxn>
                  <a:cxn ang="0">
                    <a:pos x="376" y="7"/>
                  </a:cxn>
                  <a:cxn ang="0">
                    <a:pos x="334" y="1"/>
                  </a:cxn>
                  <a:cxn ang="0">
                    <a:pos x="305" y="0"/>
                  </a:cxn>
                  <a:cxn ang="0">
                    <a:pos x="275" y="1"/>
                  </a:cxn>
                  <a:cxn ang="0">
                    <a:pos x="245" y="5"/>
                  </a:cxn>
                </a:cxnLst>
                <a:rect l="0" t="0" r="r" b="b"/>
                <a:pathLst>
                  <a:path w="554" h="225">
                    <a:moveTo>
                      <a:pt x="230" y="8"/>
                    </a:moveTo>
                    <a:lnTo>
                      <a:pt x="212" y="13"/>
                    </a:lnTo>
                    <a:lnTo>
                      <a:pt x="195" y="19"/>
                    </a:lnTo>
                    <a:lnTo>
                      <a:pt x="178" y="25"/>
                    </a:lnTo>
                    <a:lnTo>
                      <a:pt x="162" y="33"/>
                    </a:lnTo>
                    <a:lnTo>
                      <a:pt x="146" y="42"/>
                    </a:lnTo>
                    <a:lnTo>
                      <a:pt x="131" y="52"/>
                    </a:lnTo>
                    <a:lnTo>
                      <a:pt x="116" y="62"/>
                    </a:lnTo>
                    <a:lnTo>
                      <a:pt x="101" y="73"/>
                    </a:lnTo>
                    <a:lnTo>
                      <a:pt x="87" y="87"/>
                    </a:lnTo>
                    <a:lnTo>
                      <a:pt x="73" y="101"/>
                    </a:lnTo>
                    <a:lnTo>
                      <a:pt x="60" y="115"/>
                    </a:lnTo>
                    <a:lnTo>
                      <a:pt x="47" y="131"/>
                    </a:lnTo>
                    <a:lnTo>
                      <a:pt x="34" y="147"/>
                    </a:lnTo>
                    <a:lnTo>
                      <a:pt x="22" y="165"/>
                    </a:lnTo>
                    <a:lnTo>
                      <a:pt x="11" y="183"/>
                    </a:lnTo>
                    <a:lnTo>
                      <a:pt x="0" y="203"/>
                    </a:lnTo>
                    <a:lnTo>
                      <a:pt x="41" y="225"/>
                    </a:lnTo>
                    <a:lnTo>
                      <a:pt x="51" y="208"/>
                    </a:lnTo>
                    <a:lnTo>
                      <a:pt x="61" y="192"/>
                    </a:lnTo>
                    <a:lnTo>
                      <a:pt x="72" y="176"/>
                    </a:lnTo>
                    <a:lnTo>
                      <a:pt x="82" y="161"/>
                    </a:lnTo>
                    <a:lnTo>
                      <a:pt x="94" y="147"/>
                    </a:lnTo>
                    <a:lnTo>
                      <a:pt x="105" y="135"/>
                    </a:lnTo>
                    <a:lnTo>
                      <a:pt x="117" y="123"/>
                    </a:lnTo>
                    <a:lnTo>
                      <a:pt x="129" y="111"/>
                    </a:lnTo>
                    <a:lnTo>
                      <a:pt x="142" y="101"/>
                    </a:lnTo>
                    <a:lnTo>
                      <a:pt x="155" y="91"/>
                    </a:lnTo>
                    <a:lnTo>
                      <a:pt x="168" y="83"/>
                    </a:lnTo>
                    <a:lnTo>
                      <a:pt x="181" y="76"/>
                    </a:lnTo>
                    <a:lnTo>
                      <a:pt x="196" y="68"/>
                    </a:lnTo>
                    <a:lnTo>
                      <a:pt x="210" y="62"/>
                    </a:lnTo>
                    <a:lnTo>
                      <a:pt x="225" y="58"/>
                    </a:lnTo>
                    <a:lnTo>
                      <a:pt x="240" y="54"/>
                    </a:lnTo>
                    <a:lnTo>
                      <a:pt x="254" y="50"/>
                    </a:lnTo>
                    <a:lnTo>
                      <a:pt x="267" y="48"/>
                    </a:lnTo>
                    <a:lnTo>
                      <a:pt x="280" y="47"/>
                    </a:lnTo>
                    <a:lnTo>
                      <a:pt x="293" y="46"/>
                    </a:lnTo>
                    <a:lnTo>
                      <a:pt x="320" y="47"/>
                    </a:lnTo>
                    <a:lnTo>
                      <a:pt x="345" y="49"/>
                    </a:lnTo>
                    <a:lnTo>
                      <a:pt x="370" y="53"/>
                    </a:lnTo>
                    <a:lnTo>
                      <a:pt x="393" y="58"/>
                    </a:lnTo>
                    <a:lnTo>
                      <a:pt x="416" y="65"/>
                    </a:lnTo>
                    <a:lnTo>
                      <a:pt x="437" y="72"/>
                    </a:lnTo>
                    <a:lnTo>
                      <a:pt x="456" y="80"/>
                    </a:lnTo>
                    <a:lnTo>
                      <a:pt x="473" y="88"/>
                    </a:lnTo>
                    <a:lnTo>
                      <a:pt x="488" y="95"/>
                    </a:lnTo>
                    <a:lnTo>
                      <a:pt x="502" y="102"/>
                    </a:lnTo>
                    <a:lnTo>
                      <a:pt x="520" y="113"/>
                    </a:lnTo>
                    <a:lnTo>
                      <a:pt x="527" y="117"/>
                    </a:lnTo>
                    <a:lnTo>
                      <a:pt x="554" y="79"/>
                    </a:lnTo>
                    <a:lnTo>
                      <a:pt x="544" y="73"/>
                    </a:lnTo>
                    <a:lnTo>
                      <a:pt x="524" y="60"/>
                    </a:lnTo>
                    <a:lnTo>
                      <a:pt x="508" y="53"/>
                    </a:lnTo>
                    <a:lnTo>
                      <a:pt x="492" y="45"/>
                    </a:lnTo>
                    <a:lnTo>
                      <a:pt x="472" y="36"/>
                    </a:lnTo>
                    <a:lnTo>
                      <a:pt x="450" y="27"/>
                    </a:lnTo>
                    <a:lnTo>
                      <a:pt x="427" y="20"/>
                    </a:lnTo>
                    <a:lnTo>
                      <a:pt x="402" y="12"/>
                    </a:lnTo>
                    <a:lnTo>
                      <a:pt x="376" y="7"/>
                    </a:lnTo>
                    <a:lnTo>
                      <a:pt x="348" y="2"/>
                    </a:lnTo>
                    <a:lnTo>
                      <a:pt x="334" y="1"/>
                    </a:lnTo>
                    <a:lnTo>
                      <a:pt x="320" y="0"/>
                    </a:lnTo>
                    <a:lnTo>
                      <a:pt x="305" y="0"/>
                    </a:lnTo>
                    <a:lnTo>
                      <a:pt x="290" y="0"/>
                    </a:lnTo>
                    <a:lnTo>
                      <a:pt x="275" y="1"/>
                    </a:lnTo>
                    <a:lnTo>
                      <a:pt x="259" y="2"/>
                    </a:lnTo>
                    <a:lnTo>
                      <a:pt x="245" y="5"/>
                    </a:lnTo>
                    <a:lnTo>
                      <a:pt x="230" y="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2" name="Freeform 520"/>
              <p:cNvSpPr>
                <a:spLocks/>
              </p:cNvSpPr>
              <p:nvPr/>
            </p:nvSpPr>
            <p:spPr bwMode="auto">
              <a:xfrm>
                <a:off x="4247" y="3150"/>
                <a:ext cx="73" cy="227"/>
              </a:xfrm>
              <a:custGeom>
                <a:avLst/>
                <a:gdLst/>
                <a:ahLst/>
                <a:cxnLst>
                  <a:cxn ang="0">
                    <a:pos x="33" y="86"/>
                  </a:cxn>
                  <a:cxn ang="0">
                    <a:pos x="95" y="191"/>
                  </a:cxn>
                  <a:cxn ang="0">
                    <a:pos x="185" y="320"/>
                  </a:cxn>
                  <a:cxn ang="0">
                    <a:pos x="239" y="390"/>
                  </a:cxn>
                  <a:cxn ang="0">
                    <a:pos x="301" y="456"/>
                  </a:cxn>
                  <a:cxn ang="0">
                    <a:pos x="368" y="520"/>
                  </a:cxn>
                  <a:cxn ang="0">
                    <a:pos x="441" y="578"/>
                  </a:cxn>
                  <a:cxn ang="0">
                    <a:pos x="486" y="628"/>
                  </a:cxn>
                  <a:cxn ang="0">
                    <a:pos x="523" y="703"/>
                  </a:cxn>
                  <a:cxn ang="0">
                    <a:pos x="554" y="802"/>
                  </a:cxn>
                  <a:cxn ang="0">
                    <a:pos x="577" y="918"/>
                  </a:cxn>
                  <a:cxn ang="0">
                    <a:pos x="593" y="1047"/>
                  </a:cxn>
                  <a:cxn ang="0">
                    <a:pos x="601" y="1184"/>
                  </a:cxn>
                  <a:cxn ang="0">
                    <a:pos x="602" y="1325"/>
                  </a:cxn>
                  <a:cxn ang="0">
                    <a:pos x="597" y="1463"/>
                  </a:cxn>
                  <a:cxn ang="0">
                    <a:pos x="584" y="1594"/>
                  </a:cxn>
                  <a:cxn ang="0">
                    <a:pos x="563" y="1716"/>
                  </a:cxn>
                  <a:cxn ang="0">
                    <a:pos x="537" y="1812"/>
                  </a:cxn>
                  <a:cxn ang="0">
                    <a:pos x="514" y="1875"/>
                  </a:cxn>
                  <a:cxn ang="0">
                    <a:pos x="487" y="1926"/>
                  </a:cxn>
                  <a:cxn ang="0">
                    <a:pos x="459" y="1963"/>
                  </a:cxn>
                  <a:cxn ang="0">
                    <a:pos x="428" y="1987"/>
                  </a:cxn>
                  <a:cxn ang="0">
                    <a:pos x="396" y="1996"/>
                  </a:cxn>
                  <a:cxn ang="0">
                    <a:pos x="428" y="2037"/>
                  </a:cxn>
                  <a:cxn ang="0">
                    <a:pos x="470" y="2016"/>
                  </a:cxn>
                  <a:cxn ang="0">
                    <a:pos x="507" y="1979"/>
                  </a:cxn>
                  <a:cxn ang="0">
                    <a:pos x="541" y="1926"/>
                  </a:cxn>
                  <a:cxn ang="0">
                    <a:pos x="572" y="1857"/>
                  </a:cxn>
                  <a:cxn ang="0">
                    <a:pos x="599" y="1763"/>
                  </a:cxn>
                  <a:cxn ang="0">
                    <a:pos x="624" y="1639"/>
                  </a:cxn>
                  <a:cxn ang="0">
                    <a:pos x="642" y="1503"/>
                  </a:cxn>
                  <a:cxn ang="0">
                    <a:pos x="650" y="1361"/>
                  </a:cxn>
                  <a:cxn ang="0">
                    <a:pos x="651" y="1216"/>
                  </a:cxn>
                  <a:cxn ang="0">
                    <a:pos x="643" y="1073"/>
                  </a:cxn>
                  <a:cxn ang="0">
                    <a:pos x="628" y="937"/>
                  </a:cxn>
                  <a:cxn ang="0">
                    <a:pos x="604" y="813"/>
                  </a:cxn>
                  <a:cxn ang="0">
                    <a:pos x="573" y="704"/>
                  </a:cxn>
                  <a:cxn ang="0">
                    <a:pos x="533" y="617"/>
                  </a:cxn>
                  <a:cxn ang="0">
                    <a:pos x="486" y="554"/>
                  </a:cxn>
                  <a:cxn ang="0">
                    <a:pos x="420" y="504"/>
                  </a:cxn>
                  <a:cxn ang="0">
                    <a:pos x="353" y="443"/>
                  </a:cxn>
                  <a:cxn ang="0">
                    <a:pos x="292" y="379"/>
                  </a:cxn>
                  <a:cxn ang="0">
                    <a:pos x="236" y="312"/>
                  </a:cxn>
                  <a:cxn ang="0">
                    <a:pos x="158" y="202"/>
                  </a:cxn>
                  <a:cxn ang="0">
                    <a:pos x="89" y="90"/>
                  </a:cxn>
                  <a:cxn ang="0">
                    <a:pos x="42" y="0"/>
                  </a:cxn>
                </a:cxnLst>
                <a:rect l="0" t="0" r="r" b="b"/>
                <a:pathLst>
                  <a:path w="652" h="2042">
                    <a:moveTo>
                      <a:pt x="0" y="20"/>
                    </a:moveTo>
                    <a:lnTo>
                      <a:pt x="10" y="39"/>
                    </a:lnTo>
                    <a:lnTo>
                      <a:pt x="33" y="86"/>
                    </a:lnTo>
                    <a:lnTo>
                      <a:pt x="51" y="117"/>
                    </a:lnTo>
                    <a:lnTo>
                      <a:pt x="72" y="152"/>
                    </a:lnTo>
                    <a:lnTo>
                      <a:pt x="95" y="191"/>
                    </a:lnTo>
                    <a:lnTo>
                      <a:pt x="121" y="233"/>
                    </a:lnTo>
                    <a:lnTo>
                      <a:pt x="152" y="275"/>
                    </a:lnTo>
                    <a:lnTo>
                      <a:pt x="185" y="320"/>
                    </a:lnTo>
                    <a:lnTo>
                      <a:pt x="202" y="343"/>
                    </a:lnTo>
                    <a:lnTo>
                      <a:pt x="220" y="366"/>
                    </a:lnTo>
                    <a:lnTo>
                      <a:pt x="239" y="390"/>
                    </a:lnTo>
                    <a:lnTo>
                      <a:pt x="259" y="411"/>
                    </a:lnTo>
                    <a:lnTo>
                      <a:pt x="279" y="434"/>
                    </a:lnTo>
                    <a:lnTo>
                      <a:pt x="301" y="456"/>
                    </a:lnTo>
                    <a:lnTo>
                      <a:pt x="322" y="478"/>
                    </a:lnTo>
                    <a:lnTo>
                      <a:pt x="345" y="499"/>
                    </a:lnTo>
                    <a:lnTo>
                      <a:pt x="368" y="520"/>
                    </a:lnTo>
                    <a:lnTo>
                      <a:pt x="392" y="540"/>
                    </a:lnTo>
                    <a:lnTo>
                      <a:pt x="416" y="560"/>
                    </a:lnTo>
                    <a:lnTo>
                      <a:pt x="441" y="578"/>
                    </a:lnTo>
                    <a:lnTo>
                      <a:pt x="457" y="591"/>
                    </a:lnTo>
                    <a:lnTo>
                      <a:pt x="472" y="608"/>
                    </a:lnTo>
                    <a:lnTo>
                      <a:pt x="486" y="628"/>
                    </a:lnTo>
                    <a:lnTo>
                      <a:pt x="499" y="650"/>
                    </a:lnTo>
                    <a:lnTo>
                      <a:pt x="511" y="675"/>
                    </a:lnTo>
                    <a:lnTo>
                      <a:pt x="523" y="703"/>
                    </a:lnTo>
                    <a:lnTo>
                      <a:pt x="534" y="734"/>
                    </a:lnTo>
                    <a:lnTo>
                      <a:pt x="544" y="767"/>
                    </a:lnTo>
                    <a:lnTo>
                      <a:pt x="554" y="802"/>
                    </a:lnTo>
                    <a:lnTo>
                      <a:pt x="562" y="839"/>
                    </a:lnTo>
                    <a:lnTo>
                      <a:pt x="570" y="878"/>
                    </a:lnTo>
                    <a:lnTo>
                      <a:pt x="577" y="918"/>
                    </a:lnTo>
                    <a:lnTo>
                      <a:pt x="583" y="960"/>
                    </a:lnTo>
                    <a:lnTo>
                      <a:pt x="588" y="1003"/>
                    </a:lnTo>
                    <a:lnTo>
                      <a:pt x="593" y="1047"/>
                    </a:lnTo>
                    <a:lnTo>
                      <a:pt x="597" y="1092"/>
                    </a:lnTo>
                    <a:lnTo>
                      <a:pt x="599" y="1138"/>
                    </a:lnTo>
                    <a:lnTo>
                      <a:pt x="601" y="1184"/>
                    </a:lnTo>
                    <a:lnTo>
                      <a:pt x="602" y="1230"/>
                    </a:lnTo>
                    <a:lnTo>
                      <a:pt x="604" y="1277"/>
                    </a:lnTo>
                    <a:lnTo>
                      <a:pt x="602" y="1325"/>
                    </a:lnTo>
                    <a:lnTo>
                      <a:pt x="601" y="1371"/>
                    </a:lnTo>
                    <a:lnTo>
                      <a:pt x="599" y="1417"/>
                    </a:lnTo>
                    <a:lnTo>
                      <a:pt x="597" y="1463"/>
                    </a:lnTo>
                    <a:lnTo>
                      <a:pt x="594" y="1508"/>
                    </a:lnTo>
                    <a:lnTo>
                      <a:pt x="588" y="1552"/>
                    </a:lnTo>
                    <a:lnTo>
                      <a:pt x="584" y="1594"/>
                    </a:lnTo>
                    <a:lnTo>
                      <a:pt x="577" y="1637"/>
                    </a:lnTo>
                    <a:lnTo>
                      <a:pt x="571" y="1677"/>
                    </a:lnTo>
                    <a:lnTo>
                      <a:pt x="563" y="1716"/>
                    </a:lnTo>
                    <a:lnTo>
                      <a:pt x="554" y="1754"/>
                    </a:lnTo>
                    <a:lnTo>
                      <a:pt x="544" y="1789"/>
                    </a:lnTo>
                    <a:lnTo>
                      <a:pt x="537" y="1812"/>
                    </a:lnTo>
                    <a:lnTo>
                      <a:pt x="530" y="1835"/>
                    </a:lnTo>
                    <a:lnTo>
                      <a:pt x="521" y="1856"/>
                    </a:lnTo>
                    <a:lnTo>
                      <a:pt x="514" y="1875"/>
                    </a:lnTo>
                    <a:lnTo>
                      <a:pt x="505" y="1894"/>
                    </a:lnTo>
                    <a:lnTo>
                      <a:pt x="496" y="1911"/>
                    </a:lnTo>
                    <a:lnTo>
                      <a:pt x="487" y="1926"/>
                    </a:lnTo>
                    <a:lnTo>
                      <a:pt x="477" y="1940"/>
                    </a:lnTo>
                    <a:lnTo>
                      <a:pt x="469" y="1952"/>
                    </a:lnTo>
                    <a:lnTo>
                      <a:pt x="459" y="1963"/>
                    </a:lnTo>
                    <a:lnTo>
                      <a:pt x="448" y="1973"/>
                    </a:lnTo>
                    <a:lnTo>
                      <a:pt x="438" y="1981"/>
                    </a:lnTo>
                    <a:lnTo>
                      <a:pt x="428" y="1987"/>
                    </a:lnTo>
                    <a:lnTo>
                      <a:pt x="417" y="1992"/>
                    </a:lnTo>
                    <a:lnTo>
                      <a:pt x="407" y="1995"/>
                    </a:lnTo>
                    <a:lnTo>
                      <a:pt x="396" y="1996"/>
                    </a:lnTo>
                    <a:lnTo>
                      <a:pt x="398" y="2042"/>
                    </a:lnTo>
                    <a:lnTo>
                      <a:pt x="414" y="2041"/>
                    </a:lnTo>
                    <a:lnTo>
                      <a:pt x="428" y="2037"/>
                    </a:lnTo>
                    <a:lnTo>
                      <a:pt x="442" y="2032"/>
                    </a:lnTo>
                    <a:lnTo>
                      <a:pt x="457" y="2025"/>
                    </a:lnTo>
                    <a:lnTo>
                      <a:pt x="470" y="2016"/>
                    </a:lnTo>
                    <a:lnTo>
                      <a:pt x="483" y="2005"/>
                    </a:lnTo>
                    <a:lnTo>
                      <a:pt x="495" y="1993"/>
                    </a:lnTo>
                    <a:lnTo>
                      <a:pt x="507" y="1979"/>
                    </a:lnTo>
                    <a:lnTo>
                      <a:pt x="519" y="1963"/>
                    </a:lnTo>
                    <a:lnTo>
                      <a:pt x="530" y="1945"/>
                    </a:lnTo>
                    <a:lnTo>
                      <a:pt x="541" y="1926"/>
                    </a:lnTo>
                    <a:lnTo>
                      <a:pt x="552" y="1904"/>
                    </a:lnTo>
                    <a:lnTo>
                      <a:pt x="562" y="1881"/>
                    </a:lnTo>
                    <a:lnTo>
                      <a:pt x="572" y="1857"/>
                    </a:lnTo>
                    <a:lnTo>
                      <a:pt x="580" y="1829"/>
                    </a:lnTo>
                    <a:lnTo>
                      <a:pt x="589" y="1801"/>
                    </a:lnTo>
                    <a:lnTo>
                      <a:pt x="599" y="1763"/>
                    </a:lnTo>
                    <a:lnTo>
                      <a:pt x="609" y="1724"/>
                    </a:lnTo>
                    <a:lnTo>
                      <a:pt x="617" y="1682"/>
                    </a:lnTo>
                    <a:lnTo>
                      <a:pt x="624" y="1639"/>
                    </a:lnTo>
                    <a:lnTo>
                      <a:pt x="631" y="1596"/>
                    </a:lnTo>
                    <a:lnTo>
                      <a:pt x="636" y="1551"/>
                    </a:lnTo>
                    <a:lnTo>
                      <a:pt x="642" y="1503"/>
                    </a:lnTo>
                    <a:lnTo>
                      <a:pt x="645" y="1457"/>
                    </a:lnTo>
                    <a:lnTo>
                      <a:pt x="648" y="1409"/>
                    </a:lnTo>
                    <a:lnTo>
                      <a:pt x="650" y="1361"/>
                    </a:lnTo>
                    <a:lnTo>
                      <a:pt x="651" y="1314"/>
                    </a:lnTo>
                    <a:lnTo>
                      <a:pt x="652" y="1264"/>
                    </a:lnTo>
                    <a:lnTo>
                      <a:pt x="651" y="1216"/>
                    </a:lnTo>
                    <a:lnTo>
                      <a:pt x="650" y="1169"/>
                    </a:lnTo>
                    <a:lnTo>
                      <a:pt x="646" y="1120"/>
                    </a:lnTo>
                    <a:lnTo>
                      <a:pt x="643" y="1073"/>
                    </a:lnTo>
                    <a:lnTo>
                      <a:pt x="639" y="1027"/>
                    </a:lnTo>
                    <a:lnTo>
                      <a:pt x="633" y="982"/>
                    </a:lnTo>
                    <a:lnTo>
                      <a:pt x="628" y="937"/>
                    </a:lnTo>
                    <a:lnTo>
                      <a:pt x="621" y="894"/>
                    </a:lnTo>
                    <a:lnTo>
                      <a:pt x="612" y="853"/>
                    </a:lnTo>
                    <a:lnTo>
                      <a:pt x="604" y="813"/>
                    </a:lnTo>
                    <a:lnTo>
                      <a:pt x="595" y="775"/>
                    </a:lnTo>
                    <a:lnTo>
                      <a:pt x="584" y="738"/>
                    </a:lnTo>
                    <a:lnTo>
                      <a:pt x="573" y="704"/>
                    </a:lnTo>
                    <a:lnTo>
                      <a:pt x="560" y="673"/>
                    </a:lnTo>
                    <a:lnTo>
                      <a:pt x="546" y="643"/>
                    </a:lnTo>
                    <a:lnTo>
                      <a:pt x="533" y="617"/>
                    </a:lnTo>
                    <a:lnTo>
                      <a:pt x="518" y="593"/>
                    </a:lnTo>
                    <a:lnTo>
                      <a:pt x="503" y="572"/>
                    </a:lnTo>
                    <a:lnTo>
                      <a:pt x="486" y="554"/>
                    </a:lnTo>
                    <a:lnTo>
                      <a:pt x="469" y="540"/>
                    </a:lnTo>
                    <a:lnTo>
                      <a:pt x="443" y="522"/>
                    </a:lnTo>
                    <a:lnTo>
                      <a:pt x="420" y="504"/>
                    </a:lnTo>
                    <a:lnTo>
                      <a:pt x="397" y="484"/>
                    </a:lnTo>
                    <a:lnTo>
                      <a:pt x="375" y="464"/>
                    </a:lnTo>
                    <a:lnTo>
                      <a:pt x="353" y="443"/>
                    </a:lnTo>
                    <a:lnTo>
                      <a:pt x="332" y="422"/>
                    </a:lnTo>
                    <a:lnTo>
                      <a:pt x="312" y="400"/>
                    </a:lnTo>
                    <a:lnTo>
                      <a:pt x="292" y="379"/>
                    </a:lnTo>
                    <a:lnTo>
                      <a:pt x="272" y="357"/>
                    </a:lnTo>
                    <a:lnTo>
                      <a:pt x="254" y="334"/>
                    </a:lnTo>
                    <a:lnTo>
                      <a:pt x="236" y="312"/>
                    </a:lnTo>
                    <a:lnTo>
                      <a:pt x="219" y="289"/>
                    </a:lnTo>
                    <a:lnTo>
                      <a:pt x="187" y="245"/>
                    </a:lnTo>
                    <a:lnTo>
                      <a:pt x="158" y="202"/>
                    </a:lnTo>
                    <a:lnTo>
                      <a:pt x="132" y="161"/>
                    </a:lnTo>
                    <a:lnTo>
                      <a:pt x="109" y="124"/>
                    </a:lnTo>
                    <a:lnTo>
                      <a:pt x="89" y="90"/>
                    </a:lnTo>
                    <a:lnTo>
                      <a:pt x="73" y="60"/>
                    </a:lnTo>
                    <a:lnTo>
                      <a:pt x="51" y="16"/>
                    </a:lnTo>
                    <a:lnTo>
                      <a:pt x="42" y="0"/>
                    </a:lnTo>
                    <a:lnTo>
                      <a:pt x="0" y="20"/>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3" name="Freeform 521"/>
              <p:cNvSpPr>
                <a:spLocks/>
              </p:cNvSpPr>
              <p:nvPr/>
            </p:nvSpPr>
            <p:spPr bwMode="auto">
              <a:xfrm>
                <a:off x="4204" y="3323"/>
                <a:ext cx="41" cy="54"/>
              </a:xfrm>
              <a:custGeom>
                <a:avLst/>
                <a:gdLst/>
                <a:ahLst/>
                <a:cxnLst>
                  <a:cxn ang="0">
                    <a:pos x="0" y="3"/>
                  </a:cxn>
                  <a:cxn ang="0">
                    <a:pos x="2" y="24"/>
                  </a:cxn>
                  <a:cxn ang="0">
                    <a:pos x="11" y="77"/>
                  </a:cxn>
                  <a:cxn ang="0">
                    <a:pos x="18" y="112"/>
                  </a:cxn>
                  <a:cxn ang="0">
                    <a:pos x="28" y="150"/>
                  </a:cxn>
                  <a:cxn ang="0">
                    <a:pos x="35" y="171"/>
                  </a:cxn>
                  <a:cxn ang="0">
                    <a:pos x="42" y="192"/>
                  </a:cxn>
                  <a:cxn ang="0">
                    <a:pos x="50" y="214"/>
                  </a:cxn>
                  <a:cxn ang="0">
                    <a:pos x="59" y="236"/>
                  </a:cxn>
                  <a:cxn ang="0">
                    <a:pos x="69" y="258"/>
                  </a:cxn>
                  <a:cxn ang="0">
                    <a:pos x="80" y="280"/>
                  </a:cxn>
                  <a:cxn ang="0">
                    <a:pos x="92" y="301"/>
                  </a:cxn>
                  <a:cxn ang="0">
                    <a:pos x="105" y="322"/>
                  </a:cxn>
                  <a:cxn ang="0">
                    <a:pos x="119" y="342"/>
                  </a:cxn>
                  <a:cxn ang="0">
                    <a:pos x="135" y="362"/>
                  </a:cxn>
                  <a:cxn ang="0">
                    <a:pos x="151" y="382"/>
                  </a:cxn>
                  <a:cxn ang="0">
                    <a:pos x="170" y="399"/>
                  </a:cxn>
                  <a:cxn ang="0">
                    <a:pos x="189" y="416"/>
                  </a:cxn>
                  <a:cxn ang="0">
                    <a:pos x="210" y="432"/>
                  </a:cxn>
                  <a:cxn ang="0">
                    <a:pos x="232" y="446"/>
                  </a:cxn>
                  <a:cxn ang="0">
                    <a:pos x="256" y="458"/>
                  </a:cxn>
                  <a:cxn ang="0">
                    <a:pos x="282" y="469"/>
                  </a:cxn>
                  <a:cxn ang="0">
                    <a:pos x="309" y="477"/>
                  </a:cxn>
                  <a:cxn ang="0">
                    <a:pos x="338" y="483"/>
                  </a:cxn>
                  <a:cxn ang="0">
                    <a:pos x="368" y="487"/>
                  </a:cxn>
                  <a:cxn ang="0">
                    <a:pos x="373" y="441"/>
                  </a:cxn>
                  <a:cxn ang="0">
                    <a:pos x="345" y="438"/>
                  </a:cxn>
                  <a:cxn ang="0">
                    <a:pos x="320" y="431"/>
                  </a:cxn>
                  <a:cxn ang="0">
                    <a:pos x="296" y="424"/>
                  </a:cxn>
                  <a:cxn ang="0">
                    <a:pos x="274" y="415"/>
                  </a:cxn>
                  <a:cxn ang="0">
                    <a:pos x="253" y="404"/>
                  </a:cxn>
                  <a:cxn ang="0">
                    <a:pos x="233" y="391"/>
                  </a:cxn>
                  <a:cxn ang="0">
                    <a:pos x="215" y="376"/>
                  </a:cxn>
                  <a:cxn ang="0">
                    <a:pos x="197" y="361"/>
                  </a:cxn>
                  <a:cxn ang="0">
                    <a:pos x="181" y="345"/>
                  </a:cxn>
                  <a:cxn ang="0">
                    <a:pos x="166" y="328"/>
                  </a:cxn>
                  <a:cxn ang="0">
                    <a:pos x="152" y="309"/>
                  </a:cxn>
                  <a:cxn ang="0">
                    <a:pos x="140" y="291"/>
                  </a:cxn>
                  <a:cxn ang="0">
                    <a:pos x="128" y="272"/>
                  </a:cxn>
                  <a:cxn ang="0">
                    <a:pos x="117" y="252"/>
                  </a:cxn>
                  <a:cxn ang="0">
                    <a:pos x="107" y="232"/>
                  </a:cxn>
                  <a:cxn ang="0">
                    <a:pos x="100" y="212"/>
                  </a:cxn>
                  <a:cxn ang="0">
                    <a:pos x="91" y="192"/>
                  </a:cxn>
                  <a:cxn ang="0">
                    <a:pos x="84" y="172"/>
                  </a:cxn>
                  <a:cxn ang="0">
                    <a:pos x="78" y="154"/>
                  </a:cxn>
                  <a:cxn ang="0">
                    <a:pos x="72" y="134"/>
                  </a:cxn>
                  <a:cxn ang="0">
                    <a:pos x="62" y="99"/>
                  </a:cxn>
                  <a:cxn ang="0">
                    <a:pos x="56" y="67"/>
                  </a:cxn>
                  <a:cxn ang="0">
                    <a:pos x="48" y="19"/>
                  </a:cxn>
                  <a:cxn ang="0">
                    <a:pos x="47" y="0"/>
                  </a:cxn>
                  <a:cxn ang="0">
                    <a:pos x="0" y="3"/>
                  </a:cxn>
                </a:cxnLst>
                <a:rect l="0" t="0" r="r" b="b"/>
                <a:pathLst>
                  <a:path w="373" h="487">
                    <a:moveTo>
                      <a:pt x="0" y="3"/>
                    </a:moveTo>
                    <a:lnTo>
                      <a:pt x="2" y="24"/>
                    </a:lnTo>
                    <a:lnTo>
                      <a:pt x="11" y="77"/>
                    </a:lnTo>
                    <a:lnTo>
                      <a:pt x="18" y="112"/>
                    </a:lnTo>
                    <a:lnTo>
                      <a:pt x="28" y="150"/>
                    </a:lnTo>
                    <a:lnTo>
                      <a:pt x="35" y="171"/>
                    </a:lnTo>
                    <a:lnTo>
                      <a:pt x="42" y="192"/>
                    </a:lnTo>
                    <a:lnTo>
                      <a:pt x="50" y="214"/>
                    </a:lnTo>
                    <a:lnTo>
                      <a:pt x="59" y="236"/>
                    </a:lnTo>
                    <a:lnTo>
                      <a:pt x="69" y="258"/>
                    </a:lnTo>
                    <a:lnTo>
                      <a:pt x="80" y="280"/>
                    </a:lnTo>
                    <a:lnTo>
                      <a:pt x="92" y="301"/>
                    </a:lnTo>
                    <a:lnTo>
                      <a:pt x="105" y="322"/>
                    </a:lnTo>
                    <a:lnTo>
                      <a:pt x="119" y="342"/>
                    </a:lnTo>
                    <a:lnTo>
                      <a:pt x="135" y="362"/>
                    </a:lnTo>
                    <a:lnTo>
                      <a:pt x="151" y="382"/>
                    </a:lnTo>
                    <a:lnTo>
                      <a:pt x="170" y="399"/>
                    </a:lnTo>
                    <a:lnTo>
                      <a:pt x="189" y="416"/>
                    </a:lnTo>
                    <a:lnTo>
                      <a:pt x="210" y="432"/>
                    </a:lnTo>
                    <a:lnTo>
                      <a:pt x="232" y="446"/>
                    </a:lnTo>
                    <a:lnTo>
                      <a:pt x="256" y="458"/>
                    </a:lnTo>
                    <a:lnTo>
                      <a:pt x="282" y="469"/>
                    </a:lnTo>
                    <a:lnTo>
                      <a:pt x="309" y="477"/>
                    </a:lnTo>
                    <a:lnTo>
                      <a:pt x="338" y="483"/>
                    </a:lnTo>
                    <a:lnTo>
                      <a:pt x="368" y="487"/>
                    </a:lnTo>
                    <a:lnTo>
                      <a:pt x="373" y="441"/>
                    </a:lnTo>
                    <a:lnTo>
                      <a:pt x="345" y="438"/>
                    </a:lnTo>
                    <a:lnTo>
                      <a:pt x="320" y="431"/>
                    </a:lnTo>
                    <a:lnTo>
                      <a:pt x="296" y="424"/>
                    </a:lnTo>
                    <a:lnTo>
                      <a:pt x="274" y="415"/>
                    </a:lnTo>
                    <a:lnTo>
                      <a:pt x="253" y="404"/>
                    </a:lnTo>
                    <a:lnTo>
                      <a:pt x="233" y="391"/>
                    </a:lnTo>
                    <a:lnTo>
                      <a:pt x="215" y="376"/>
                    </a:lnTo>
                    <a:lnTo>
                      <a:pt x="197" y="361"/>
                    </a:lnTo>
                    <a:lnTo>
                      <a:pt x="181" y="345"/>
                    </a:lnTo>
                    <a:lnTo>
                      <a:pt x="166" y="328"/>
                    </a:lnTo>
                    <a:lnTo>
                      <a:pt x="152" y="309"/>
                    </a:lnTo>
                    <a:lnTo>
                      <a:pt x="140" y="291"/>
                    </a:lnTo>
                    <a:lnTo>
                      <a:pt x="128" y="272"/>
                    </a:lnTo>
                    <a:lnTo>
                      <a:pt x="117" y="252"/>
                    </a:lnTo>
                    <a:lnTo>
                      <a:pt x="107" y="232"/>
                    </a:lnTo>
                    <a:lnTo>
                      <a:pt x="100" y="212"/>
                    </a:lnTo>
                    <a:lnTo>
                      <a:pt x="91" y="192"/>
                    </a:lnTo>
                    <a:lnTo>
                      <a:pt x="84" y="172"/>
                    </a:lnTo>
                    <a:lnTo>
                      <a:pt x="78" y="154"/>
                    </a:lnTo>
                    <a:lnTo>
                      <a:pt x="72" y="134"/>
                    </a:lnTo>
                    <a:lnTo>
                      <a:pt x="62" y="99"/>
                    </a:lnTo>
                    <a:lnTo>
                      <a:pt x="56" y="67"/>
                    </a:lnTo>
                    <a:lnTo>
                      <a:pt x="48" y="19"/>
                    </a:lnTo>
                    <a:lnTo>
                      <a:pt x="47" y="0"/>
                    </a:lnTo>
                    <a:lnTo>
                      <a:pt x="0" y="3"/>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4" name="Freeform 522"/>
              <p:cNvSpPr>
                <a:spLocks/>
              </p:cNvSpPr>
              <p:nvPr/>
            </p:nvSpPr>
            <p:spPr bwMode="auto">
              <a:xfrm>
                <a:off x="4317" y="3279"/>
                <a:ext cx="26" cy="98"/>
              </a:xfrm>
              <a:custGeom>
                <a:avLst/>
                <a:gdLst/>
                <a:ahLst/>
                <a:cxnLst>
                  <a:cxn ang="0">
                    <a:pos x="177" y="4"/>
                  </a:cxn>
                  <a:cxn ang="0">
                    <a:pos x="180" y="67"/>
                  </a:cxn>
                  <a:cxn ang="0">
                    <a:pos x="181" y="128"/>
                  </a:cxn>
                  <a:cxn ang="0">
                    <a:pos x="182" y="185"/>
                  </a:cxn>
                  <a:cxn ang="0">
                    <a:pos x="181" y="238"/>
                  </a:cxn>
                  <a:cxn ang="0">
                    <a:pos x="179" y="290"/>
                  </a:cxn>
                  <a:cxn ang="0">
                    <a:pos x="175" y="338"/>
                  </a:cxn>
                  <a:cxn ang="0">
                    <a:pos x="171" y="383"/>
                  </a:cxn>
                  <a:cxn ang="0">
                    <a:pos x="167" y="426"/>
                  </a:cxn>
                  <a:cxn ang="0">
                    <a:pos x="161" y="467"/>
                  </a:cxn>
                  <a:cxn ang="0">
                    <a:pos x="155" y="504"/>
                  </a:cxn>
                  <a:cxn ang="0">
                    <a:pos x="147" y="539"/>
                  </a:cxn>
                  <a:cxn ang="0">
                    <a:pos x="139" y="571"/>
                  </a:cxn>
                  <a:cxn ang="0">
                    <a:pos x="132" y="602"/>
                  </a:cxn>
                  <a:cxn ang="0">
                    <a:pos x="123" y="629"/>
                  </a:cxn>
                  <a:cxn ang="0">
                    <a:pos x="114" y="655"/>
                  </a:cxn>
                  <a:cxn ang="0">
                    <a:pos x="104" y="680"/>
                  </a:cxn>
                  <a:cxn ang="0">
                    <a:pos x="95" y="700"/>
                  </a:cxn>
                  <a:cxn ang="0">
                    <a:pos x="85" y="720"/>
                  </a:cxn>
                  <a:cxn ang="0">
                    <a:pos x="77" y="739"/>
                  </a:cxn>
                  <a:cxn ang="0">
                    <a:pos x="68" y="754"/>
                  </a:cxn>
                  <a:cxn ang="0">
                    <a:pos x="59" y="768"/>
                  </a:cxn>
                  <a:cxn ang="0">
                    <a:pos x="50" y="782"/>
                  </a:cxn>
                  <a:cxn ang="0">
                    <a:pos x="42" y="793"/>
                  </a:cxn>
                  <a:cxn ang="0">
                    <a:pos x="34" y="803"/>
                  </a:cxn>
                  <a:cxn ang="0">
                    <a:pos x="21" y="818"/>
                  </a:cxn>
                  <a:cxn ang="0">
                    <a:pos x="10" y="828"/>
                  </a:cxn>
                  <a:cxn ang="0">
                    <a:pos x="3" y="833"/>
                  </a:cxn>
                  <a:cxn ang="0">
                    <a:pos x="0" y="835"/>
                  </a:cxn>
                  <a:cxn ang="0">
                    <a:pos x="23" y="875"/>
                  </a:cxn>
                  <a:cxn ang="0">
                    <a:pos x="27" y="873"/>
                  </a:cxn>
                  <a:cxn ang="0">
                    <a:pos x="36" y="866"/>
                  </a:cxn>
                  <a:cxn ang="0">
                    <a:pos x="49" y="855"/>
                  </a:cxn>
                  <a:cxn ang="0">
                    <a:pos x="65" y="839"/>
                  </a:cxn>
                  <a:cxn ang="0">
                    <a:pos x="73" y="829"/>
                  </a:cxn>
                  <a:cxn ang="0">
                    <a:pos x="82" y="817"/>
                  </a:cxn>
                  <a:cxn ang="0">
                    <a:pos x="92" y="804"/>
                  </a:cxn>
                  <a:cxn ang="0">
                    <a:pos x="102" y="788"/>
                  </a:cxn>
                  <a:cxn ang="0">
                    <a:pos x="112" y="772"/>
                  </a:cxn>
                  <a:cxn ang="0">
                    <a:pos x="123" y="753"/>
                  </a:cxn>
                  <a:cxn ang="0">
                    <a:pos x="133" y="732"/>
                  </a:cxn>
                  <a:cxn ang="0">
                    <a:pos x="143" y="709"/>
                  </a:cxn>
                  <a:cxn ang="0">
                    <a:pos x="152" y="685"/>
                  </a:cxn>
                  <a:cxn ang="0">
                    <a:pos x="162" y="658"/>
                  </a:cxn>
                  <a:cxn ang="0">
                    <a:pos x="172" y="628"/>
                  </a:cxn>
                  <a:cxn ang="0">
                    <a:pos x="181" y="596"/>
                  </a:cxn>
                  <a:cxn ang="0">
                    <a:pos x="190" y="562"/>
                  </a:cxn>
                  <a:cxn ang="0">
                    <a:pos x="197" y="526"/>
                  </a:cxn>
                  <a:cxn ang="0">
                    <a:pos x="205" y="486"/>
                  </a:cxn>
                  <a:cxn ang="0">
                    <a:pos x="212" y="445"/>
                  </a:cxn>
                  <a:cxn ang="0">
                    <a:pos x="217" y="400"/>
                  </a:cxn>
                  <a:cxn ang="0">
                    <a:pos x="221" y="351"/>
                  </a:cxn>
                  <a:cxn ang="0">
                    <a:pos x="225" y="301"/>
                  </a:cxn>
                  <a:cxn ang="0">
                    <a:pos x="227" y="247"/>
                  </a:cxn>
                  <a:cxn ang="0">
                    <a:pos x="228" y="191"/>
                  </a:cxn>
                  <a:cxn ang="0">
                    <a:pos x="228" y="131"/>
                  </a:cxn>
                  <a:cxn ang="0">
                    <a:pos x="226" y="67"/>
                  </a:cxn>
                  <a:cxn ang="0">
                    <a:pos x="223" y="0"/>
                  </a:cxn>
                  <a:cxn ang="0">
                    <a:pos x="177" y="4"/>
                  </a:cxn>
                </a:cxnLst>
                <a:rect l="0" t="0" r="r" b="b"/>
                <a:pathLst>
                  <a:path w="228" h="875">
                    <a:moveTo>
                      <a:pt x="177" y="4"/>
                    </a:moveTo>
                    <a:lnTo>
                      <a:pt x="180" y="67"/>
                    </a:lnTo>
                    <a:lnTo>
                      <a:pt x="181" y="128"/>
                    </a:lnTo>
                    <a:lnTo>
                      <a:pt x="182" y="185"/>
                    </a:lnTo>
                    <a:lnTo>
                      <a:pt x="181" y="238"/>
                    </a:lnTo>
                    <a:lnTo>
                      <a:pt x="179" y="290"/>
                    </a:lnTo>
                    <a:lnTo>
                      <a:pt x="175" y="338"/>
                    </a:lnTo>
                    <a:lnTo>
                      <a:pt x="171" y="383"/>
                    </a:lnTo>
                    <a:lnTo>
                      <a:pt x="167" y="426"/>
                    </a:lnTo>
                    <a:lnTo>
                      <a:pt x="161" y="467"/>
                    </a:lnTo>
                    <a:lnTo>
                      <a:pt x="155" y="504"/>
                    </a:lnTo>
                    <a:lnTo>
                      <a:pt x="147" y="539"/>
                    </a:lnTo>
                    <a:lnTo>
                      <a:pt x="139" y="571"/>
                    </a:lnTo>
                    <a:lnTo>
                      <a:pt x="132" y="602"/>
                    </a:lnTo>
                    <a:lnTo>
                      <a:pt x="123" y="629"/>
                    </a:lnTo>
                    <a:lnTo>
                      <a:pt x="114" y="655"/>
                    </a:lnTo>
                    <a:lnTo>
                      <a:pt x="104" y="680"/>
                    </a:lnTo>
                    <a:lnTo>
                      <a:pt x="95" y="700"/>
                    </a:lnTo>
                    <a:lnTo>
                      <a:pt x="85" y="720"/>
                    </a:lnTo>
                    <a:lnTo>
                      <a:pt x="77" y="739"/>
                    </a:lnTo>
                    <a:lnTo>
                      <a:pt x="68" y="754"/>
                    </a:lnTo>
                    <a:lnTo>
                      <a:pt x="59" y="768"/>
                    </a:lnTo>
                    <a:lnTo>
                      <a:pt x="50" y="782"/>
                    </a:lnTo>
                    <a:lnTo>
                      <a:pt x="42" y="793"/>
                    </a:lnTo>
                    <a:lnTo>
                      <a:pt x="34" y="803"/>
                    </a:lnTo>
                    <a:lnTo>
                      <a:pt x="21" y="818"/>
                    </a:lnTo>
                    <a:lnTo>
                      <a:pt x="10" y="828"/>
                    </a:lnTo>
                    <a:lnTo>
                      <a:pt x="3" y="833"/>
                    </a:lnTo>
                    <a:lnTo>
                      <a:pt x="0" y="835"/>
                    </a:lnTo>
                    <a:lnTo>
                      <a:pt x="23" y="875"/>
                    </a:lnTo>
                    <a:lnTo>
                      <a:pt x="27" y="873"/>
                    </a:lnTo>
                    <a:lnTo>
                      <a:pt x="36" y="866"/>
                    </a:lnTo>
                    <a:lnTo>
                      <a:pt x="49" y="855"/>
                    </a:lnTo>
                    <a:lnTo>
                      <a:pt x="65" y="839"/>
                    </a:lnTo>
                    <a:lnTo>
                      <a:pt x="73" y="829"/>
                    </a:lnTo>
                    <a:lnTo>
                      <a:pt x="82" y="817"/>
                    </a:lnTo>
                    <a:lnTo>
                      <a:pt x="92" y="804"/>
                    </a:lnTo>
                    <a:lnTo>
                      <a:pt x="102" y="788"/>
                    </a:lnTo>
                    <a:lnTo>
                      <a:pt x="112" y="772"/>
                    </a:lnTo>
                    <a:lnTo>
                      <a:pt x="123" y="753"/>
                    </a:lnTo>
                    <a:lnTo>
                      <a:pt x="133" y="732"/>
                    </a:lnTo>
                    <a:lnTo>
                      <a:pt x="143" y="709"/>
                    </a:lnTo>
                    <a:lnTo>
                      <a:pt x="152" y="685"/>
                    </a:lnTo>
                    <a:lnTo>
                      <a:pt x="162" y="658"/>
                    </a:lnTo>
                    <a:lnTo>
                      <a:pt x="172" y="628"/>
                    </a:lnTo>
                    <a:lnTo>
                      <a:pt x="181" y="596"/>
                    </a:lnTo>
                    <a:lnTo>
                      <a:pt x="190" y="562"/>
                    </a:lnTo>
                    <a:lnTo>
                      <a:pt x="197" y="526"/>
                    </a:lnTo>
                    <a:lnTo>
                      <a:pt x="205" y="486"/>
                    </a:lnTo>
                    <a:lnTo>
                      <a:pt x="212" y="445"/>
                    </a:lnTo>
                    <a:lnTo>
                      <a:pt x="217" y="400"/>
                    </a:lnTo>
                    <a:lnTo>
                      <a:pt x="221" y="351"/>
                    </a:lnTo>
                    <a:lnTo>
                      <a:pt x="225" y="301"/>
                    </a:lnTo>
                    <a:lnTo>
                      <a:pt x="227" y="247"/>
                    </a:lnTo>
                    <a:lnTo>
                      <a:pt x="228" y="191"/>
                    </a:lnTo>
                    <a:lnTo>
                      <a:pt x="228" y="131"/>
                    </a:lnTo>
                    <a:lnTo>
                      <a:pt x="226" y="67"/>
                    </a:lnTo>
                    <a:lnTo>
                      <a:pt x="223" y="0"/>
                    </a:lnTo>
                    <a:lnTo>
                      <a:pt x="177" y="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5" name="Freeform 523"/>
              <p:cNvSpPr>
                <a:spLocks/>
              </p:cNvSpPr>
              <p:nvPr/>
            </p:nvSpPr>
            <p:spPr bwMode="auto">
              <a:xfrm>
                <a:off x="4170" y="3816"/>
                <a:ext cx="28" cy="180"/>
              </a:xfrm>
              <a:custGeom>
                <a:avLst/>
                <a:gdLst/>
                <a:ahLst/>
                <a:cxnLst>
                  <a:cxn ang="0">
                    <a:pos x="254" y="1502"/>
                  </a:cxn>
                  <a:cxn ang="0">
                    <a:pos x="250" y="1527"/>
                  </a:cxn>
                  <a:cxn ang="0">
                    <a:pos x="240" y="1550"/>
                  </a:cxn>
                  <a:cxn ang="0">
                    <a:pos x="226" y="1570"/>
                  </a:cxn>
                  <a:cxn ang="0">
                    <a:pos x="208" y="1587"/>
                  </a:cxn>
                  <a:cxn ang="0">
                    <a:pos x="188" y="1600"/>
                  </a:cxn>
                  <a:cxn ang="0">
                    <a:pos x="165" y="1610"/>
                  </a:cxn>
                  <a:cxn ang="0">
                    <a:pos x="140" y="1616"/>
                  </a:cxn>
                  <a:cxn ang="0">
                    <a:pos x="114" y="1616"/>
                  </a:cxn>
                  <a:cxn ang="0">
                    <a:pos x="90" y="1610"/>
                  </a:cxn>
                  <a:cxn ang="0">
                    <a:pos x="67" y="1600"/>
                  </a:cxn>
                  <a:cxn ang="0">
                    <a:pos x="46" y="1587"/>
                  </a:cxn>
                  <a:cxn ang="0">
                    <a:pos x="28" y="1570"/>
                  </a:cxn>
                  <a:cxn ang="0">
                    <a:pos x="15" y="1550"/>
                  </a:cxn>
                  <a:cxn ang="0">
                    <a:pos x="5" y="1527"/>
                  </a:cxn>
                  <a:cxn ang="0">
                    <a:pos x="0" y="1502"/>
                  </a:cxn>
                  <a:cxn ang="0">
                    <a:pos x="0" y="129"/>
                  </a:cxn>
                  <a:cxn ang="0">
                    <a:pos x="2" y="102"/>
                  </a:cxn>
                  <a:cxn ang="0">
                    <a:pos x="10" y="78"/>
                  </a:cxn>
                  <a:cxn ang="0">
                    <a:pos x="22" y="56"/>
                  </a:cxn>
                  <a:cxn ang="0">
                    <a:pos x="37" y="38"/>
                  </a:cxn>
                  <a:cxn ang="0">
                    <a:pos x="56" y="22"/>
                  </a:cxn>
                  <a:cxn ang="0">
                    <a:pos x="78" y="10"/>
                  </a:cxn>
                  <a:cxn ang="0">
                    <a:pos x="102" y="2"/>
                  </a:cxn>
                  <a:cxn ang="0">
                    <a:pos x="127" y="0"/>
                  </a:cxn>
                  <a:cxn ang="0">
                    <a:pos x="153" y="2"/>
                  </a:cxn>
                  <a:cxn ang="0">
                    <a:pos x="177" y="10"/>
                  </a:cxn>
                  <a:cxn ang="0">
                    <a:pos x="198" y="22"/>
                  </a:cxn>
                  <a:cxn ang="0">
                    <a:pos x="218" y="38"/>
                  </a:cxn>
                  <a:cxn ang="0">
                    <a:pos x="233" y="56"/>
                  </a:cxn>
                  <a:cxn ang="0">
                    <a:pos x="245" y="78"/>
                  </a:cxn>
                  <a:cxn ang="0">
                    <a:pos x="253" y="102"/>
                  </a:cxn>
                  <a:cxn ang="0">
                    <a:pos x="255" y="129"/>
                  </a:cxn>
                </a:cxnLst>
                <a:rect l="0" t="0" r="r" b="b"/>
                <a:pathLst>
                  <a:path w="255" h="1617">
                    <a:moveTo>
                      <a:pt x="255" y="1488"/>
                    </a:moveTo>
                    <a:lnTo>
                      <a:pt x="254" y="1502"/>
                    </a:lnTo>
                    <a:lnTo>
                      <a:pt x="253" y="1514"/>
                    </a:lnTo>
                    <a:lnTo>
                      <a:pt x="250" y="1527"/>
                    </a:lnTo>
                    <a:lnTo>
                      <a:pt x="245" y="1538"/>
                    </a:lnTo>
                    <a:lnTo>
                      <a:pt x="240" y="1550"/>
                    </a:lnTo>
                    <a:lnTo>
                      <a:pt x="233" y="1560"/>
                    </a:lnTo>
                    <a:lnTo>
                      <a:pt x="226" y="1570"/>
                    </a:lnTo>
                    <a:lnTo>
                      <a:pt x="218" y="1578"/>
                    </a:lnTo>
                    <a:lnTo>
                      <a:pt x="208" y="1587"/>
                    </a:lnTo>
                    <a:lnTo>
                      <a:pt x="198" y="1595"/>
                    </a:lnTo>
                    <a:lnTo>
                      <a:pt x="188" y="1600"/>
                    </a:lnTo>
                    <a:lnTo>
                      <a:pt x="177" y="1606"/>
                    </a:lnTo>
                    <a:lnTo>
                      <a:pt x="165" y="1610"/>
                    </a:lnTo>
                    <a:lnTo>
                      <a:pt x="153" y="1613"/>
                    </a:lnTo>
                    <a:lnTo>
                      <a:pt x="140" y="1616"/>
                    </a:lnTo>
                    <a:lnTo>
                      <a:pt x="127" y="1617"/>
                    </a:lnTo>
                    <a:lnTo>
                      <a:pt x="114" y="1616"/>
                    </a:lnTo>
                    <a:lnTo>
                      <a:pt x="102" y="1613"/>
                    </a:lnTo>
                    <a:lnTo>
                      <a:pt x="90" y="1610"/>
                    </a:lnTo>
                    <a:lnTo>
                      <a:pt x="78" y="1606"/>
                    </a:lnTo>
                    <a:lnTo>
                      <a:pt x="67" y="1600"/>
                    </a:lnTo>
                    <a:lnTo>
                      <a:pt x="56" y="1595"/>
                    </a:lnTo>
                    <a:lnTo>
                      <a:pt x="46" y="1587"/>
                    </a:lnTo>
                    <a:lnTo>
                      <a:pt x="37" y="1578"/>
                    </a:lnTo>
                    <a:lnTo>
                      <a:pt x="28" y="1570"/>
                    </a:lnTo>
                    <a:lnTo>
                      <a:pt x="22" y="1560"/>
                    </a:lnTo>
                    <a:lnTo>
                      <a:pt x="15" y="1550"/>
                    </a:lnTo>
                    <a:lnTo>
                      <a:pt x="10" y="1538"/>
                    </a:lnTo>
                    <a:lnTo>
                      <a:pt x="5" y="1527"/>
                    </a:lnTo>
                    <a:lnTo>
                      <a:pt x="2" y="1514"/>
                    </a:lnTo>
                    <a:lnTo>
                      <a:pt x="0" y="1502"/>
                    </a:lnTo>
                    <a:lnTo>
                      <a:pt x="0" y="1488"/>
                    </a:lnTo>
                    <a:lnTo>
                      <a:pt x="0" y="129"/>
                    </a:lnTo>
                    <a:lnTo>
                      <a:pt x="0" y="115"/>
                    </a:lnTo>
                    <a:lnTo>
                      <a:pt x="2" y="102"/>
                    </a:lnTo>
                    <a:lnTo>
                      <a:pt x="5" y="90"/>
                    </a:lnTo>
                    <a:lnTo>
                      <a:pt x="10" y="78"/>
                    </a:lnTo>
                    <a:lnTo>
                      <a:pt x="15" y="67"/>
                    </a:lnTo>
                    <a:lnTo>
                      <a:pt x="22" y="56"/>
                    </a:lnTo>
                    <a:lnTo>
                      <a:pt x="28" y="46"/>
                    </a:lnTo>
                    <a:lnTo>
                      <a:pt x="37" y="38"/>
                    </a:lnTo>
                    <a:lnTo>
                      <a:pt x="46" y="30"/>
                    </a:lnTo>
                    <a:lnTo>
                      <a:pt x="56" y="22"/>
                    </a:lnTo>
                    <a:lnTo>
                      <a:pt x="67" y="16"/>
                    </a:lnTo>
                    <a:lnTo>
                      <a:pt x="78" y="10"/>
                    </a:lnTo>
                    <a:lnTo>
                      <a:pt x="90" y="6"/>
                    </a:lnTo>
                    <a:lnTo>
                      <a:pt x="102" y="2"/>
                    </a:lnTo>
                    <a:lnTo>
                      <a:pt x="114" y="1"/>
                    </a:lnTo>
                    <a:lnTo>
                      <a:pt x="127" y="0"/>
                    </a:lnTo>
                    <a:lnTo>
                      <a:pt x="140" y="1"/>
                    </a:lnTo>
                    <a:lnTo>
                      <a:pt x="153" y="2"/>
                    </a:lnTo>
                    <a:lnTo>
                      <a:pt x="165" y="6"/>
                    </a:lnTo>
                    <a:lnTo>
                      <a:pt x="177" y="10"/>
                    </a:lnTo>
                    <a:lnTo>
                      <a:pt x="188" y="16"/>
                    </a:lnTo>
                    <a:lnTo>
                      <a:pt x="198" y="22"/>
                    </a:lnTo>
                    <a:lnTo>
                      <a:pt x="208" y="30"/>
                    </a:lnTo>
                    <a:lnTo>
                      <a:pt x="218" y="38"/>
                    </a:lnTo>
                    <a:lnTo>
                      <a:pt x="226" y="46"/>
                    </a:lnTo>
                    <a:lnTo>
                      <a:pt x="233" y="56"/>
                    </a:lnTo>
                    <a:lnTo>
                      <a:pt x="240" y="67"/>
                    </a:lnTo>
                    <a:lnTo>
                      <a:pt x="245" y="78"/>
                    </a:lnTo>
                    <a:lnTo>
                      <a:pt x="250" y="90"/>
                    </a:lnTo>
                    <a:lnTo>
                      <a:pt x="253" y="102"/>
                    </a:lnTo>
                    <a:lnTo>
                      <a:pt x="254" y="115"/>
                    </a:lnTo>
                    <a:lnTo>
                      <a:pt x="255" y="129"/>
                    </a:lnTo>
                    <a:lnTo>
                      <a:pt x="255" y="1488"/>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6" name="Freeform 524"/>
              <p:cNvSpPr>
                <a:spLocks noEditPoints="1"/>
              </p:cNvSpPr>
              <p:nvPr/>
            </p:nvSpPr>
            <p:spPr bwMode="auto">
              <a:xfrm>
                <a:off x="4167" y="3814"/>
                <a:ext cx="34" cy="184"/>
              </a:xfrm>
              <a:custGeom>
                <a:avLst/>
                <a:gdLst/>
                <a:ahLst/>
                <a:cxnLst>
                  <a:cxn ang="0">
                    <a:pos x="0" y="1527"/>
                  </a:cxn>
                  <a:cxn ang="0">
                    <a:pos x="11" y="1571"/>
                  </a:cxn>
                  <a:cxn ang="0">
                    <a:pos x="34" y="1608"/>
                  </a:cxn>
                  <a:cxn ang="0">
                    <a:pos x="66" y="1636"/>
                  </a:cxn>
                  <a:cxn ang="0">
                    <a:pos x="105" y="1655"/>
                  </a:cxn>
                  <a:cxn ang="0">
                    <a:pos x="150" y="1663"/>
                  </a:cxn>
                  <a:cxn ang="0">
                    <a:pos x="194" y="1656"/>
                  </a:cxn>
                  <a:cxn ang="0">
                    <a:pos x="234" y="1638"/>
                  </a:cxn>
                  <a:cxn ang="0">
                    <a:pos x="267" y="1607"/>
                  </a:cxn>
                  <a:cxn ang="0">
                    <a:pos x="290" y="1570"/>
                  </a:cxn>
                  <a:cxn ang="0">
                    <a:pos x="300" y="1527"/>
                  </a:cxn>
                  <a:cxn ang="0">
                    <a:pos x="300" y="136"/>
                  </a:cxn>
                  <a:cxn ang="0">
                    <a:pos x="290" y="93"/>
                  </a:cxn>
                  <a:cxn ang="0">
                    <a:pos x="267" y="55"/>
                  </a:cxn>
                  <a:cxn ang="0">
                    <a:pos x="234" y="25"/>
                  </a:cxn>
                  <a:cxn ang="0">
                    <a:pos x="194" y="7"/>
                  </a:cxn>
                  <a:cxn ang="0">
                    <a:pos x="150" y="0"/>
                  </a:cxn>
                  <a:cxn ang="0">
                    <a:pos x="105" y="7"/>
                  </a:cxn>
                  <a:cxn ang="0">
                    <a:pos x="66" y="27"/>
                  </a:cxn>
                  <a:cxn ang="0">
                    <a:pos x="34" y="55"/>
                  </a:cxn>
                  <a:cxn ang="0">
                    <a:pos x="11" y="92"/>
                  </a:cxn>
                  <a:cxn ang="0">
                    <a:pos x="0" y="136"/>
                  </a:cxn>
                  <a:cxn ang="0">
                    <a:pos x="46" y="152"/>
                  </a:cxn>
                  <a:cxn ang="0">
                    <a:pos x="50" y="120"/>
                  </a:cxn>
                  <a:cxn ang="0">
                    <a:pos x="63" y="92"/>
                  </a:cxn>
                  <a:cxn ang="0">
                    <a:pos x="84" y="70"/>
                  </a:cxn>
                  <a:cxn ang="0">
                    <a:pos x="109" y="55"/>
                  </a:cxn>
                  <a:cxn ang="0">
                    <a:pos x="140" y="47"/>
                  </a:cxn>
                  <a:cxn ang="0">
                    <a:pos x="171" y="48"/>
                  </a:cxn>
                  <a:cxn ang="0">
                    <a:pos x="199" y="58"/>
                  </a:cxn>
                  <a:cxn ang="0">
                    <a:pos x="225" y="77"/>
                  </a:cxn>
                  <a:cxn ang="0">
                    <a:pos x="242" y="102"/>
                  </a:cxn>
                  <a:cxn ang="0">
                    <a:pos x="253" y="131"/>
                  </a:cxn>
                  <a:cxn ang="0">
                    <a:pos x="255" y="1511"/>
                  </a:cxn>
                  <a:cxn ang="0">
                    <a:pos x="251" y="1542"/>
                  </a:cxn>
                  <a:cxn ang="0">
                    <a:pos x="238" y="1570"/>
                  </a:cxn>
                  <a:cxn ang="0">
                    <a:pos x="217" y="1593"/>
                  </a:cxn>
                  <a:cxn ang="0">
                    <a:pos x="191" y="1608"/>
                  </a:cxn>
                  <a:cxn ang="0">
                    <a:pos x="161" y="1616"/>
                  </a:cxn>
                  <a:cxn ang="0">
                    <a:pos x="129" y="1613"/>
                  </a:cxn>
                  <a:cxn ang="0">
                    <a:pos x="101" y="1604"/>
                  </a:cxn>
                  <a:cxn ang="0">
                    <a:pos x="76" y="1585"/>
                  </a:cxn>
                  <a:cxn ang="0">
                    <a:pos x="58" y="1561"/>
                  </a:cxn>
                  <a:cxn ang="0">
                    <a:pos x="48" y="1532"/>
                  </a:cxn>
                </a:cxnLst>
                <a:rect l="0" t="0" r="r" b="b"/>
                <a:pathLst>
                  <a:path w="301" h="1663">
                    <a:moveTo>
                      <a:pt x="0" y="152"/>
                    </a:moveTo>
                    <a:lnTo>
                      <a:pt x="0" y="1511"/>
                    </a:lnTo>
                    <a:lnTo>
                      <a:pt x="0" y="1527"/>
                    </a:lnTo>
                    <a:lnTo>
                      <a:pt x="2" y="1542"/>
                    </a:lnTo>
                    <a:lnTo>
                      <a:pt x="6" y="1556"/>
                    </a:lnTo>
                    <a:lnTo>
                      <a:pt x="11" y="1571"/>
                    </a:lnTo>
                    <a:lnTo>
                      <a:pt x="17" y="1584"/>
                    </a:lnTo>
                    <a:lnTo>
                      <a:pt x="25" y="1596"/>
                    </a:lnTo>
                    <a:lnTo>
                      <a:pt x="34" y="1608"/>
                    </a:lnTo>
                    <a:lnTo>
                      <a:pt x="44" y="1618"/>
                    </a:lnTo>
                    <a:lnTo>
                      <a:pt x="55" y="1628"/>
                    </a:lnTo>
                    <a:lnTo>
                      <a:pt x="66" y="1636"/>
                    </a:lnTo>
                    <a:lnTo>
                      <a:pt x="79" y="1644"/>
                    </a:lnTo>
                    <a:lnTo>
                      <a:pt x="92" y="1651"/>
                    </a:lnTo>
                    <a:lnTo>
                      <a:pt x="105" y="1655"/>
                    </a:lnTo>
                    <a:lnTo>
                      <a:pt x="120" y="1659"/>
                    </a:lnTo>
                    <a:lnTo>
                      <a:pt x="135" y="1662"/>
                    </a:lnTo>
                    <a:lnTo>
                      <a:pt x="150" y="1663"/>
                    </a:lnTo>
                    <a:lnTo>
                      <a:pt x="165" y="1662"/>
                    </a:lnTo>
                    <a:lnTo>
                      <a:pt x="180" y="1659"/>
                    </a:lnTo>
                    <a:lnTo>
                      <a:pt x="194" y="1656"/>
                    </a:lnTo>
                    <a:lnTo>
                      <a:pt x="208" y="1651"/>
                    </a:lnTo>
                    <a:lnTo>
                      <a:pt x="221" y="1645"/>
                    </a:lnTo>
                    <a:lnTo>
                      <a:pt x="234" y="1638"/>
                    </a:lnTo>
                    <a:lnTo>
                      <a:pt x="246" y="1629"/>
                    </a:lnTo>
                    <a:lnTo>
                      <a:pt x="257" y="1618"/>
                    </a:lnTo>
                    <a:lnTo>
                      <a:pt x="267" y="1607"/>
                    </a:lnTo>
                    <a:lnTo>
                      <a:pt x="276" y="1595"/>
                    </a:lnTo>
                    <a:lnTo>
                      <a:pt x="284" y="1583"/>
                    </a:lnTo>
                    <a:lnTo>
                      <a:pt x="290" y="1570"/>
                    </a:lnTo>
                    <a:lnTo>
                      <a:pt x="295" y="1555"/>
                    </a:lnTo>
                    <a:lnTo>
                      <a:pt x="298" y="1541"/>
                    </a:lnTo>
                    <a:lnTo>
                      <a:pt x="300" y="1527"/>
                    </a:lnTo>
                    <a:lnTo>
                      <a:pt x="301" y="1511"/>
                    </a:lnTo>
                    <a:lnTo>
                      <a:pt x="301" y="152"/>
                    </a:lnTo>
                    <a:lnTo>
                      <a:pt x="300" y="136"/>
                    </a:lnTo>
                    <a:lnTo>
                      <a:pt x="298" y="122"/>
                    </a:lnTo>
                    <a:lnTo>
                      <a:pt x="295" y="108"/>
                    </a:lnTo>
                    <a:lnTo>
                      <a:pt x="290" y="93"/>
                    </a:lnTo>
                    <a:lnTo>
                      <a:pt x="284" y="80"/>
                    </a:lnTo>
                    <a:lnTo>
                      <a:pt x="276" y="67"/>
                    </a:lnTo>
                    <a:lnTo>
                      <a:pt x="267" y="55"/>
                    </a:lnTo>
                    <a:lnTo>
                      <a:pt x="257" y="44"/>
                    </a:lnTo>
                    <a:lnTo>
                      <a:pt x="246" y="34"/>
                    </a:lnTo>
                    <a:lnTo>
                      <a:pt x="234" y="25"/>
                    </a:lnTo>
                    <a:lnTo>
                      <a:pt x="221" y="18"/>
                    </a:lnTo>
                    <a:lnTo>
                      <a:pt x="208" y="11"/>
                    </a:lnTo>
                    <a:lnTo>
                      <a:pt x="194" y="7"/>
                    </a:lnTo>
                    <a:lnTo>
                      <a:pt x="180" y="3"/>
                    </a:lnTo>
                    <a:lnTo>
                      <a:pt x="165" y="1"/>
                    </a:lnTo>
                    <a:lnTo>
                      <a:pt x="150" y="0"/>
                    </a:lnTo>
                    <a:lnTo>
                      <a:pt x="135" y="1"/>
                    </a:lnTo>
                    <a:lnTo>
                      <a:pt x="120" y="3"/>
                    </a:lnTo>
                    <a:lnTo>
                      <a:pt x="105" y="7"/>
                    </a:lnTo>
                    <a:lnTo>
                      <a:pt x="92" y="12"/>
                    </a:lnTo>
                    <a:lnTo>
                      <a:pt x="79" y="19"/>
                    </a:lnTo>
                    <a:lnTo>
                      <a:pt x="66" y="27"/>
                    </a:lnTo>
                    <a:lnTo>
                      <a:pt x="55" y="34"/>
                    </a:lnTo>
                    <a:lnTo>
                      <a:pt x="44" y="44"/>
                    </a:lnTo>
                    <a:lnTo>
                      <a:pt x="34" y="55"/>
                    </a:lnTo>
                    <a:lnTo>
                      <a:pt x="25" y="67"/>
                    </a:lnTo>
                    <a:lnTo>
                      <a:pt x="17" y="79"/>
                    </a:lnTo>
                    <a:lnTo>
                      <a:pt x="11" y="92"/>
                    </a:lnTo>
                    <a:lnTo>
                      <a:pt x="6" y="107"/>
                    </a:lnTo>
                    <a:lnTo>
                      <a:pt x="2" y="121"/>
                    </a:lnTo>
                    <a:lnTo>
                      <a:pt x="0" y="136"/>
                    </a:lnTo>
                    <a:lnTo>
                      <a:pt x="0" y="152"/>
                    </a:lnTo>
                    <a:close/>
                    <a:moveTo>
                      <a:pt x="46" y="1511"/>
                    </a:moveTo>
                    <a:lnTo>
                      <a:pt x="46" y="152"/>
                    </a:lnTo>
                    <a:lnTo>
                      <a:pt x="46" y="141"/>
                    </a:lnTo>
                    <a:lnTo>
                      <a:pt x="48" y="130"/>
                    </a:lnTo>
                    <a:lnTo>
                      <a:pt x="50" y="120"/>
                    </a:lnTo>
                    <a:lnTo>
                      <a:pt x="55" y="111"/>
                    </a:lnTo>
                    <a:lnTo>
                      <a:pt x="58" y="101"/>
                    </a:lnTo>
                    <a:lnTo>
                      <a:pt x="63" y="92"/>
                    </a:lnTo>
                    <a:lnTo>
                      <a:pt x="70" y="85"/>
                    </a:lnTo>
                    <a:lnTo>
                      <a:pt x="76" y="77"/>
                    </a:lnTo>
                    <a:lnTo>
                      <a:pt x="84" y="70"/>
                    </a:lnTo>
                    <a:lnTo>
                      <a:pt x="92" y="65"/>
                    </a:lnTo>
                    <a:lnTo>
                      <a:pt x="101" y="59"/>
                    </a:lnTo>
                    <a:lnTo>
                      <a:pt x="109" y="55"/>
                    </a:lnTo>
                    <a:lnTo>
                      <a:pt x="119" y="52"/>
                    </a:lnTo>
                    <a:lnTo>
                      <a:pt x="129" y="48"/>
                    </a:lnTo>
                    <a:lnTo>
                      <a:pt x="140" y="47"/>
                    </a:lnTo>
                    <a:lnTo>
                      <a:pt x="150" y="46"/>
                    </a:lnTo>
                    <a:lnTo>
                      <a:pt x="161" y="47"/>
                    </a:lnTo>
                    <a:lnTo>
                      <a:pt x="171" y="48"/>
                    </a:lnTo>
                    <a:lnTo>
                      <a:pt x="181" y="51"/>
                    </a:lnTo>
                    <a:lnTo>
                      <a:pt x="191" y="54"/>
                    </a:lnTo>
                    <a:lnTo>
                      <a:pt x="199" y="58"/>
                    </a:lnTo>
                    <a:lnTo>
                      <a:pt x="208" y="64"/>
                    </a:lnTo>
                    <a:lnTo>
                      <a:pt x="217" y="70"/>
                    </a:lnTo>
                    <a:lnTo>
                      <a:pt x="225" y="77"/>
                    </a:lnTo>
                    <a:lnTo>
                      <a:pt x="231" y="85"/>
                    </a:lnTo>
                    <a:lnTo>
                      <a:pt x="238" y="93"/>
                    </a:lnTo>
                    <a:lnTo>
                      <a:pt x="242" y="102"/>
                    </a:lnTo>
                    <a:lnTo>
                      <a:pt x="246" y="111"/>
                    </a:lnTo>
                    <a:lnTo>
                      <a:pt x="251" y="121"/>
                    </a:lnTo>
                    <a:lnTo>
                      <a:pt x="253" y="131"/>
                    </a:lnTo>
                    <a:lnTo>
                      <a:pt x="254" y="141"/>
                    </a:lnTo>
                    <a:lnTo>
                      <a:pt x="255" y="152"/>
                    </a:lnTo>
                    <a:lnTo>
                      <a:pt x="255" y="1511"/>
                    </a:lnTo>
                    <a:lnTo>
                      <a:pt x="254" y="1521"/>
                    </a:lnTo>
                    <a:lnTo>
                      <a:pt x="253" y="1532"/>
                    </a:lnTo>
                    <a:lnTo>
                      <a:pt x="251" y="1542"/>
                    </a:lnTo>
                    <a:lnTo>
                      <a:pt x="246" y="1551"/>
                    </a:lnTo>
                    <a:lnTo>
                      <a:pt x="242" y="1561"/>
                    </a:lnTo>
                    <a:lnTo>
                      <a:pt x="238" y="1570"/>
                    </a:lnTo>
                    <a:lnTo>
                      <a:pt x="231" y="1577"/>
                    </a:lnTo>
                    <a:lnTo>
                      <a:pt x="225" y="1585"/>
                    </a:lnTo>
                    <a:lnTo>
                      <a:pt x="217" y="1593"/>
                    </a:lnTo>
                    <a:lnTo>
                      <a:pt x="208" y="1598"/>
                    </a:lnTo>
                    <a:lnTo>
                      <a:pt x="199" y="1604"/>
                    </a:lnTo>
                    <a:lnTo>
                      <a:pt x="191" y="1608"/>
                    </a:lnTo>
                    <a:lnTo>
                      <a:pt x="181" y="1611"/>
                    </a:lnTo>
                    <a:lnTo>
                      <a:pt x="171" y="1613"/>
                    </a:lnTo>
                    <a:lnTo>
                      <a:pt x="161" y="1616"/>
                    </a:lnTo>
                    <a:lnTo>
                      <a:pt x="150" y="1616"/>
                    </a:lnTo>
                    <a:lnTo>
                      <a:pt x="140" y="1616"/>
                    </a:lnTo>
                    <a:lnTo>
                      <a:pt x="129" y="1613"/>
                    </a:lnTo>
                    <a:lnTo>
                      <a:pt x="119" y="1611"/>
                    </a:lnTo>
                    <a:lnTo>
                      <a:pt x="109" y="1608"/>
                    </a:lnTo>
                    <a:lnTo>
                      <a:pt x="101" y="1604"/>
                    </a:lnTo>
                    <a:lnTo>
                      <a:pt x="92" y="1598"/>
                    </a:lnTo>
                    <a:lnTo>
                      <a:pt x="84" y="1593"/>
                    </a:lnTo>
                    <a:lnTo>
                      <a:pt x="76" y="1585"/>
                    </a:lnTo>
                    <a:lnTo>
                      <a:pt x="70" y="1578"/>
                    </a:lnTo>
                    <a:lnTo>
                      <a:pt x="63" y="1570"/>
                    </a:lnTo>
                    <a:lnTo>
                      <a:pt x="58" y="1561"/>
                    </a:lnTo>
                    <a:lnTo>
                      <a:pt x="55" y="1552"/>
                    </a:lnTo>
                    <a:lnTo>
                      <a:pt x="50" y="1542"/>
                    </a:lnTo>
                    <a:lnTo>
                      <a:pt x="48" y="1532"/>
                    </a:lnTo>
                    <a:lnTo>
                      <a:pt x="46" y="1522"/>
                    </a:lnTo>
                    <a:lnTo>
                      <a:pt x="46" y="15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7" name="Freeform 525"/>
              <p:cNvSpPr>
                <a:spLocks/>
              </p:cNvSpPr>
              <p:nvPr/>
            </p:nvSpPr>
            <p:spPr bwMode="auto">
              <a:xfrm>
                <a:off x="4379" y="3816"/>
                <a:ext cx="28" cy="180"/>
              </a:xfrm>
              <a:custGeom>
                <a:avLst/>
                <a:gdLst/>
                <a:ahLst/>
                <a:cxnLst>
                  <a:cxn ang="0">
                    <a:pos x="254" y="1502"/>
                  </a:cxn>
                  <a:cxn ang="0">
                    <a:pos x="250" y="1527"/>
                  </a:cxn>
                  <a:cxn ang="0">
                    <a:pos x="240" y="1550"/>
                  </a:cxn>
                  <a:cxn ang="0">
                    <a:pos x="226" y="1570"/>
                  </a:cxn>
                  <a:cxn ang="0">
                    <a:pos x="208" y="1587"/>
                  </a:cxn>
                  <a:cxn ang="0">
                    <a:pos x="188" y="1600"/>
                  </a:cxn>
                  <a:cxn ang="0">
                    <a:pos x="165" y="1610"/>
                  </a:cxn>
                  <a:cxn ang="0">
                    <a:pos x="140" y="1616"/>
                  </a:cxn>
                  <a:cxn ang="0">
                    <a:pos x="114" y="1616"/>
                  </a:cxn>
                  <a:cxn ang="0">
                    <a:pos x="90" y="1610"/>
                  </a:cxn>
                  <a:cxn ang="0">
                    <a:pos x="67" y="1600"/>
                  </a:cxn>
                  <a:cxn ang="0">
                    <a:pos x="46" y="1587"/>
                  </a:cxn>
                  <a:cxn ang="0">
                    <a:pos x="28" y="1570"/>
                  </a:cxn>
                  <a:cxn ang="0">
                    <a:pos x="15" y="1550"/>
                  </a:cxn>
                  <a:cxn ang="0">
                    <a:pos x="5" y="1527"/>
                  </a:cxn>
                  <a:cxn ang="0">
                    <a:pos x="0" y="1502"/>
                  </a:cxn>
                  <a:cxn ang="0">
                    <a:pos x="0" y="129"/>
                  </a:cxn>
                  <a:cxn ang="0">
                    <a:pos x="2" y="102"/>
                  </a:cxn>
                  <a:cxn ang="0">
                    <a:pos x="10" y="78"/>
                  </a:cxn>
                  <a:cxn ang="0">
                    <a:pos x="22" y="56"/>
                  </a:cxn>
                  <a:cxn ang="0">
                    <a:pos x="37" y="38"/>
                  </a:cxn>
                  <a:cxn ang="0">
                    <a:pos x="56" y="22"/>
                  </a:cxn>
                  <a:cxn ang="0">
                    <a:pos x="78" y="10"/>
                  </a:cxn>
                  <a:cxn ang="0">
                    <a:pos x="102" y="2"/>
                  </a:cxn>
                  <a:cxn ang="0">
                    <a:pos x="127" y="0"/>
                  </a:cxn>
                  <a:cxn ang="0">
                    <a:pos x="153" y="2"/>
                  </a:cxn>
                  <a:cxn ang="0">
                    <a:pos x="177" y="10"/>
                  </a:cxn>
                  <a:cxn ang="0">
                    <a:pos x="199" y="22"/>
                  </a:cxn>
                  <a:cxn ang="0">
                    <a:pos x="218" y="38"/>
                  </a:cxn>
                  <a:cxn ang="0">
                    <a:pos x="233" y="56"/>
                  </a:cxn>
                  <a:cxn ang="0">
                    <a:pos x="245" y="78"/>
                  </a:cxn>
                  <a:cxn ang="0">
                    <a:pos x="253" y="102"/>
                  </a:cxn>
                  <a:cxn ang="0">
                    <a:pos x="255" y="129"/>
                  </a:cxn>
                </a:cxnLst>
                <a:rect l="0" t="0" r="r" b="b"/>
                <a:pathLst>
                  <a:path w="255" h="1617">
                    <a:moveTo>
                      <a:pt x="255" y="1488"/>
                    </a:moveTo>
                    <a:lnTo>
                      <a:pt x="254" y="1502"/>
                    </a:lnTo>
                    <a:lnTo>
                      <a:pt x="253" y="1514"/>
                    </a:lnTo>
                    <a:lnTo>
                      <a:pt x="250" y="1527"/>
                    </a:lnTo>
                    <a:lnTo>
                      <a:pt x="245" y="1538"/>
                    </a:lnTo>
                    <a:lnTo>
                      <a:pt x="240" y="1550"/>
                    </a:lnTo>
                    <a:lnTo>
                      <a:pt x="233" y="1560"/>
                    </a:lnTo>
                    <a:lnTo>
                      <a:pt x="226" y="1570"/>
                    </a:lnTo>
                    <a:lnTo>
                      <a:pt x="218" y="1578"/>
                    </a:lnTo>
                    <a:lnTo>
                      <a:pt x="208" y="1587"/>
                    </a:lnTo>
                    <a:lnTo>
                      <a:pt x="199" y="1595"/>
                    </a:lnTo>
                    <a:lnTo>
                      <a:pt x="188" y="1600"/>
                    </a:lnTo>
                    <a:lnTo>
                      <a:pt x="177" y="1606"/>
                    </a:lnTo>
                    <a:lnTo>
                      <a:pt x="165" y="1610"/>
                    </a:lnTo>
                    <a:lnTo>
                      <a:pt x="153" y="1613"/>
                    </a:lnTo>
                    <a:lnTo>
                      <a:pt x="140" y="1616"/>
                    </a:lnTo>
                    <a:lnTo>
                      <a:pt x="127" y="1617"/>
                    </a:lnTo>
                    <a:lnTo>
                      <a:pt x="114" y="1616"/>
                    </a:lnTo>
                    <a:lnTo>
                      <a:pt x="102" y="1613"/>
                    </a:lnTo>
                    <a:lnTo>
                      <a:pt x="90" y="1610"/>
                    </a:lnTo>
                    <a:lnTo>
                      <a:pt x="78" y="1606"/>
                    </a:lnTo>
                    <a:lnTo>
                      <a:pt x="67" y="1600"/>
                    </a:lnTo>
                    <a:lnTo>
                      <a:pt x="56" y="1595"/>
                    </a:lnTo>
                    <a:lnTo>
                      <a:pt x="46" y="1587"/>
                    </a:lnTo>
                    <a:lnTo>
                      <a:pt x="37" y="1578"/>
                    </a:lnTo>
                    <a:lnTo>
                      <a:pt x="28" y="1570"/>
                    </a:lnTo>
                    <a:lnTo>
                      <a:pt x="22" y="1560"/>
                    </a:lnTo>
                    <a:lnTo>
                      <a:pt x="15" y="1550"/>
                    </a:lnTo>
                    <a:lnTo>
                      <a:pt x="10" y="1538"/>
                    </a:lnTo>
                    <a:lnTo>
                      <a:pt x="5" y="1527"/>
                    </a:lnTo>
                    <a:lnTo>
                      <a:pt x="2" y="1514"/>
                    </a:lnTo>
                    <a:lnTo>
                      <a:pt x="0" y="1502"/>
                    </a:lnTo>
                    <a:lnTo>
                      <a:pt x="0" y="1488"/>
                    </a:lnTo>
                    <a:lnTo>
                      <a:pt x="0" y="129"/>
                    </a:lnTo>
                    <a:lnTo>
                      <a:pt x="0" y="115"/>
                    </a:lnTo>
                    <a:lnTo>
                      <a:pt x="2" y="102"/>
                    </a:lnTo>
                    <a:lnTo>
                      <a:pt x="5" y="90"/>
                    </a:lnTo>
                    <a:lnTo>
                      <a:pt x="10" y="78"/>
                    </a:lnTo>
                    <a:lnTo>
                      <a:pt x="15" y="67"/>
                    </a:lnTo>
                    <a:lnTo>
                      <a:pt x="22" y="56"/>
                    </a:lnTo>
                    <a:lnTo>
                      <a:pt x="28" y="46"/>
                    </a:lnTo>
                    <a:lnTo>
                      <a:pt x="37" y="38"/>
                    </a:lnTo>
                    <a:lnTo>
                      <a:pt x="46" y="30"/>
                    </a:lnTo>
                    <a:lnTo>
                      <a:pt x="56" y="22"/>
                    </a:lnTo>
                    <a:lnTo>
                      <a:pt x="67" y="16"/>
                    </a:lnTo>
                    <a:lnTo>
                      <a:pt x="78" y="10"/>
                    </a:lnTo>
                    <a:lnTo>
                      <a:pt x="90" y="6"/>
                    </a:lnTo>
                    <a:lnTo>
                      <a:pt x="102" y="2"/>
                    </a:lnTo>
                    <a:lnTo>
                      <a:pt x="114" y="1"/>
                    </a:lnTo>
                    <a:lnTo>
                      <a:pt x="127" y="0"/>
                    </a:lnTo>
                    <a:lnTo>
                      <a:pt x="140" y="1"/>
                    </a:lnTo>
                    <a:lnTo>
                      <a:pt x="153" y="2"/>
                    </a:lnTo>
                    <a:lnTo>
                      <a:pt x="165" y="6"/>
                    </a:lnTo>
                    <a:lnTo>
                      <a:pt x="177" y="10"/>
                    </a:lnTo>
                    <a:lnTo>
                      <a:pt x="188" y="16"/>
                    </a:lnTo>
                    <a:lnTo>
                      <a:pt x="199" y="22"/>
                    </a:lnTo>
                    <a:lnTo>
                      <a:pt x="208" y="30"/>
                    </a:lnTo>
                    <a:lnTo>
                      <a:pt x="218" y="38"/>
                    </a:lnTo>
                    <a:lnTo>
                      <a:pt x="226" y="46"/>
                    </a:lnTo>
                    <a:lnTo>
                      <a:pt x="233" y="56"/>
                    </a:lnTo>
                    <a:lnTo>
                      <a:pt x="240" y="67"/>
                    </a:lnTo>
                    <a:lnTo>
                      <a:pt x="245" y="78"/>
                    </a:lnTo>
                    <a:lnTo>
                      <a:pt x="250" y="90"/>
                    </a:lnTo>
                    <a:lnTo>
                      <a:pt x="253" y="102"/>
                    </a:lnTo>
                    <a:lnTo>
                      <a:pt x="254" y="115"/>
                    </a:lnTo>
                    <a:lnTo>
                      <a:pt x="255" y="129"/>
                    </a:lnTo>
                    <a:lnTo>
                      <a:pt x="255" y="1488"/>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8" name="Freeform 526"/>
              <p:cNvSpPr>
                <a:spLocks noEditPoints="1"/>
              </p:cNvSpPr>
              <p:nvPr/>
            </p:nvSpPr>
            <p:spPr bwMode="auto">
              <a:xfrm>
                <a:off x="4376" y="3814"/>
                <a:ext cx="34" cy="184"/>
              </a:xfrm>
              <a:custGeom>
                <a:avLst/>
                <a:gdLst/>
                <a:ahLst/>
                <a:cxnLst>
                  <a:cxn ang="0">
                    <a:pos x="0" y="1527"/>
                  </a:cxn>
                  <a:cxn ang="0">
                    <a:pos x="12" y="1571"/>
                  </a:cxn>
                  <a:cxn ang="0">
                    <a:pos x="34" y="1608"/>
                  </a:cxn>
                  <a:cxn ang="0">
                    <a:pos x="65" y="1636"/>
                  </a:cxn>
                  <a:cxn ang="0">
                    <a:pos x="105" y="1655"/>
                  </a:cxn>
                  <a:cxn ang="0">
                    <a:pos x="150" y="1663"/>
                  </a:cxn>
                  <a:cxn ang="0">
                    <a:pos x="194" y="1656"/>
                  </a:cxn>
                  <a:cxn ang="0">
                    <a:pos x="234" y="1638"/>
                  </a:cxn>
                  <a:cxn ang="0">
                    <a:pos x="267" y="1607"/>
                  </a:cxn>
                  <a:cxn ang="0">
                    <a:pos x="290" y="1570"/>
                  </a:cxn>
                  <a:cxn ang="0">
                    <a:pos x="300" y="1527"/>
                  </a:cxn>
                  <a:cxn ang="0">
                    <a:pos x="300" y="136"/>
                  </a:cxn>
                  <a:cxn ang="0">
                    <a:pos x="290" y="93"/>
                  </a:cxn>
                  <a:cxn ang="0">
                    <a:pos x="267" y="55"/>
                  </a:cxn>
                  <a:cxn ang="0">
                    <a:pos x="234" y="25"/>
                  </a:cxn>
                  <a:cxn ang="0">
                    <a:pos x="194" y="7"/>
                  </a:cxn>
                  <a:cxn ang="0">
                    <a:pos x="150" y="0"/>
                  </a:cxn>
                  <a:cxn ang="0">
                    <a:pos x="105" y="7"/>
                  </a:cxn>
                  <a:cxn ang="0">
                    <a:pos x="65" y="27"/>
                  </a:cxn>
                  <a:cxn ang="0">
                    <a:pos x="34" y="55"/>
                  </a:cxn>
                  <a:cxn ang="0">
                    <a:pos x="12" y="92"/>
                  </a:cxn>
                  <a:cxn ang="0">
                    <a:pos x="0" y="136"/>
                  </a:cxn>
                  <a:cxn ang="0">
                    <a:pos x="46" y="152"/>
                  </a:cxn>
                  <a:cxn ang="0">
                    <a:pos x="50" y="120"/>
                  </a:cxn>
                  <a:cxn ang="0">
                    <a:pos x="63" y="92"/>
                  </a:cxn>
                  <a:cxn ang="0">
                    <a:pos x="84" y="70"/>
                  </a:cxn>
                  <a:cxn ang="0">
                    <a:pos x="109" y="55"/>
                  </a:cxn>
                  <a:cxn ang="0">
                    <a:pos x="140" y="47"/>
                  </a:cxn>
                  <a:cxn ang="0">
                    <a:pos x="171" y="48"/>
                  </a:cxn>
                  <a:cxn ang="0">
                    <a:pos x="199" y="58"/>
                  </a:cxn>
                  <a:cxn ang="0">
                    <a:pos x="224" y="77"/>
                  </a:cxn>
                  <a:cxn ang="0">
                    <a:pos x="243" y="102"/>
                  </a:cxn>
                  <a:cxn ang="0">
                    <a:pos x="253" y="131"/>
                  </a:cxn>
                  <a:cxn ang="0">
                    <a:pos x="255" y="1511"/>
                  </a:cxn>
                  <a:cxn ang="0">
                    <a:pos x="251" y="1542"/>
                  </a:cxn>
                  <a:cxn ang="0">
                    <a:pos x="238" y="1570"/>
                  </a:cxn>
                  <a:cxn ang="0">
                    <a:pos x="217" y="1593"/>
                  </a:cxn>
                  <a:cxn ang="0">
                    <a:pos x="190" y="1608"/>
                  </a:cxn>
                  <a:cxn ang="0">
                    <a:pos x="161" y="1616"/>
                  </a:cxn>
                  <a:cxn ang="0">
                    <a:pos x="129" y="1613"/>
                  </a:cxn>
                  <a:cxn ang="0">
                    <a:pos x="101" y="1604"/>
                  </a:cxn>
                  <a:cxn ang="0">
                    <a:pos x="76" y="1585"/>
                  </a:cxn>
                  <a:cxn ang="0">
                    <a:pos x="59" y="1561"/>
                  </a:cxn>
                  <a:cxn ang="0">
                    <a:pos x="48" y="1532"/>
                  </a:cxn>
                </a:cxnLst>
                <a:rect l="0" t="0" r="r" b="b"/>
                <a:pathLst>
                  <a:path w="301" h="1663">
                    <a:moveTo>
                      <a:pt x="0" y="152"/>
                    </a:moveTo>
                    <a:lnTo>
                      <a:pt x="0" y="1511"/>
                    </a:lnTo>
                    <a:lnTo>
                      <a:pt x="0" y="1527"/>
                    </a:lnTo>
                    <a:lnTo>
                      <a:pt x="3" y="1542"/>
                    </a:lnTo>
                    <a:lnTo>
                      <a:pt x="6" y="1556"/>
                    </a:lnTo>
                    <a:lnTo>
                      <a:pt x="12" y="1571"/>
                    </a:lnTo>
                    <a:lnTo>
                      <a:pt x="17" y="1584"/>
                    </a:lnTo>
                    <a:lnTo>
                      <a:pt x="25" y="1596"/>
                    </a:lnTo>
                    <a:lnTo>
                      <a:pt x="34" y="1608"/>
                    </a:lnTo>
                    <a:lnTo>
                      <a:pt x="44" y="1618"/>
                    </a:lnTo>
                    <a:lnTo>
                      <a:pt x="54" y="1628"/>
                    </a:lnTo>
                    <a:lnTo>
                      <a:pt x="65" y="1636"/>
                    </a:lnTo>
                    <a:lnTo>
                      <a:pt x="79" y="1644"/>
                    </a:lnTo>
                    <a:lnTo>
                      <a:pt x="92" y="1651"/>
                    </a:lnTo>
                    <a:lnTo>
                      <a:pt x="105" y="1655"/>
                    </a:lnTo>
                    <a:lnTo>
                      <a:pt x="120" y="1659"/>
                    </a:lnTo>
                    <a:lnTo>
                      <a:pt x="135" y="1662"/>
                    </a:lnTo>
                    <a:lnTo>
                      <a:pt x="150" y="1663"/>
                    </a:lnTo>
                    <a:lnTo>
                      <a:pt x="165" y="1662"/>
                    </a:lnTo>
                    <a:lnTo>
                      <a:pt x="179" y="1659"/>
                    </a:lnTo>
                    <a:lnTo>
                      <a:pt x="194" y="1656"/>
                    </a:lnTo>
                    <a:lnTo>
                      <a:pt x="208" y="1651"/>
                    </a:lnTo>
                    <a:lnTo>
                      <a:pt x="221" y="1645"/>
                    </a:lnTo>
                    <a:lnTo>
                      <a:pt x="234" y="1638"/>
                    </a:lnTo>
                    <a:lnTo>
                      <a:pt x="246" y="1629"/>
                    </a:lnTo>
                    <a:lnTo>
                      <a:pt x="257" y="1618"/>
                    </a:lnTo>
                    <a:lnTo>
                      <a:pt x="267" y="1607"/>
                    </a:lnTo>
                    <a:lnTo>
                      <a:pt x="276" y="1595"/>
                    </a:lnTo>
                    <a:lnTo>
                      <a:pt x="284" y="1583"/>
                    </a:lnTo>
                    <a:lnTo>
                      <a:pt x="290" y="1570"/>
                    </a:lnTo>
                    <a:lnTo>
                      <a:pt x="295" y="1555"/>
                    </a:lnTo>
                    <a:lnTo>
                      <a:pt x="298" y="1541"/>
                    </a:lnTo>
                    <a:lnTo>
                      <a:pt x="300" y="1527"/>
                    </a:lnTo>
                    <a:lnTo>
                      <a:pt x="301" y="1511"/>
                    </a:lnTo>
                    <a:lnTo>
                      <a:pt x="301" y="152"/>
                    </a:lnTo>
                    <a:lnTo>
                      <a:pt x="300" y="136"/>
                    </a:lnTo>
                    <a:lnTo>
                      <a:pt x="298" y="122"/>
                    </a:lnTo>
                    <a:lnTo>
                      <a:pt x="295" y="108"/>
                    </a:lnTo>
                    <a:lnTo>
                      <a:pt x="290" y="93"/>
                    </a:lnTo>
                    <a:lnTo>
                      <a:pt x="284" y="80"/>
                    </a:lnTo>
                    <a:lnTo>
                      <a:pt x="276" y="67"/>
                    </a:lnTo>
                    <a:lnTo>
                      <a:pt x="267" y="55"/>
                    </a:lnTo>
                    <a:lnTo>
                      <a:pt x="257" y="44"/>
                    </a:lnTo>
                    <a:lnTo>
                      <a:pt x="246" y="34"/>
                    </a:lnTo>
                    <a:lnTo>
                      <a:pt x="234" y="25"/>
                    </a:lnTo>
                    <a:lnTo>
                      <a:pt x="221" y="18"/>
                    </a:lnTo>
                    <a:lnTo>
                      <a:pt x="208" y="11"/>
                    </a:lnTo>
                    <a:lnTo>
                      <a:pt x="194" y="7"/>
                    </a:lnTo>
                    <a:lnTo>
                      <a:pt x="179" y="3"/>
                    </a:lnTo>
                    <a:lnTo>
                      <a:pt x="165" y="1"/>
                    </a:lnTo>
                    <a:lnTo>
                      <a:pt x="150" y="0"/>
                    </a:lnTo>
                    <a:lnTo>
                      <a:pt x="135" y="1"/>
                    </a:lnTo>
                    <a:lnTo>
                      <a:pt x="120" y="3"/>
                    </a:lnTo>
                    <a:lnTo>
                      <a:pt x="105" y="7"/>
                    </a:lnTo>
                    <a:lnTo>
                      <a:pt x="92" y="12"/>
                    </a:lnTo>
                    <a:lnTo>
                      <a:pt x="79" y="19"/>
                    </a:lnTo>
                    <a:lnTo>
                      <a:pt x="65" y="27"/>
                    </a:lnTo>
                    <a:lnTo>
                      <a:pt x="54" y="34"/>
                    </a:lnTo>
                    <a:lnTo>
                      <a:pt x="44" y="44"/>
                    </a:lnTo>
                    <a:lnTo>
                      <a:pt x="34" y="55"/>
                    </a:lnTo>
                    <a:lnTo>
                      <a:pt x="25" y="67"/>
                    </a:lnTo>
                    <a:lnTo>
                      <a:pt x="17" y="79"/>
                    </a:lnTo>
                    <a:lnTo>
                      <a:pt x="12" y="92"/>
                    </a:lnTo>
                    <a:lnTo>
                      <a:pt x="6" y="107"/>
                    </a:lnTo>
                    <a:lnTo>
                      <a:pt x="3" y="121"/>
                    </a:lnTo>
                    <a:lnTo>
                      <a:pt x="0" y="136"/>
                    </a:lnTo>
                    <a:lnTo>
                      <a:pt x="0" y="152"/>
                    </a:lnTo>
                    <a:close/>
                    <a:moveTo>
                      <a:pt x="46" y="1511"/>
                    </a:moveTo>
                    <a:lnTo>
                      <a:pt x="46" y="152"/>
                    </a:lnTo>
                    <a:lnTo>
                      <a:pt x="47" y="141"/>
                    </a:lnTo>
                    <a:lnTo>
                      <a:pt x="48" y="130"/>
                    </a:lnTo>
                    <a:lnTo>
                      <a:pt x="50" y="120"/>
                    </a:lnTo>
                    <a:lnTo>
                      <a:pt x="54" y="111"/>
                    </a:lnTo>
                    <a:lnTo>
                      <a:pt x="59" y="101"/>
                    </a:lnTo>
                    <a:lnTo>
                      <a:pt x="63" y="92"/>
                    </a:lnTo>
                    <a:lnTo>
                      <a:pt x="70" y="85"/>
                    </a:lnTo>
                    <a:lnTo>
                      <a:pt x="76" y="77"/>
                    </a:lnTo>
                    <a:lnTo>
                      <a:pt x="84" y="70"/>
                    </a:lnTo>
                    <a:lnTo>
                      <a:pt x="92" y="65"/>
                    </a:lnTo>
                    <a:lnTo>
                      <a:pt x="101" y="59"/>
                    </a:lnTo>
                    <a:lnTo>
                      <a:pt x="109" y="55"/>
                    </a:lnTo>
                    <a:lnTo>
                      <a:pt x="119" y="52"/>
                    </a:lnTo>
                    <a:lnTo>
                      <a:pt x="129" y="48"/>
                    </a:lnTo>
                    <a:lnTo>
                      <a:pt x="140" y="47"/>
                    </a:lnTo>
                    <a:lnTo>
                      <a:pt x="150" y="46"/>
                    </a:lnTo>
                    <a:lnTo>
                      <a:pt x="161" y="47"/>
                    </a:lnTo>
                    <a:lnTo>
                      <a:pt x="171" y="48"/>
                    </a:lnTo>
                    <a:lnTo>
                      <a:pt x="181" y="51"/>
                    </a:lnTo>
                    <a:lnTo>
                      <a:pt x="190" y="54"/>
                    </a:lnTo>
                    <a:lnTo>
                      <a:pt x="199" y="58"/>
                    </a:lnTo>
                    <a:lnTo>
                      <a:pt x="208" y="64"/>
                    </a:lnTo>
                    <a:lnTo>
                      <a:pt x="217" y="70"/>
                    </a:lnTo>
                    <a:lnTo>
                      <a:pt x="224" y="77"/>
                    </a:lnTo>
                    <a:lnTo>
                      <a:pt x="231" y="85"/>
                    </a:lnTo>
                    <a:lnTo>
                      <a:pt x="238" y="93"/>
                    </a:lnTo>
                    <a:lnTo>
                      <a:pt x="243" y="102"/>
                    </a:lnTo>
                    <a:lnTo>
                      <a:pt x="247" y="111"/>
                    </a:lnTo>
                    <a:lnTo>
                      <a:pt x="251" y="121"/>
                    </a:lnTo>
                    <a:lnTo>
                      <a:pt x="253" y="131"/>
                    </a:lnTo>
                    <a:lnTo>
                      <a:pt x="254" y="141"/>
                    </a:lnTo>
                    <a:lnTo>
                      <a:pt x="255" y="152"/>
                    </a:lnTo>
                    <a:lnTo>
                      <a:pt x="255" y="1511"/>
                    </a:lnTo>
                    <a:lnTo>
                      <a:pt x="254" y="1521"/>
                    </a:lnTo>
                    <a:lnTo>
                      <a:pt x="253" y="1532"/>
                    </a:lnTo>
                    <a:lnTo>
                      <a:pt x="251" y="1542"/>
                    </a:lnTo>
                    <a:lnTo>
                      <a:pt x="247" y="1551"/>
                    </a:lnTo>
                    <a:lnTo>
                      <a:pt x="243" y="1561"/>
                    </a:lnTo>
                    <a:lnTo>
                      <a:pt x="238" y="1570"/>
                    </a:lnTo>
                    <a:lnTo>
                      <a:pt x="231" y="1577"/>
                    </a:lnTo>
                    <a:lnTo>
                      <a:pt x="224" y="1585"/>
                    </a:lnTo>
                    <a:lnTo>
                      <a:pt x="217" y="1593"/>
                    </a:lnTo>
                    <a:lnTo>
                      <a:pt x="208" y="1598"/>
                    </a:lnTo>
                    <a:lnTo>
                      <a:pt x="199" y="1604"/>
                    </a:lnTo>
                    <a:lnTo>
                      <a:pt x="190" y="1608"/>
                    </a:lnTo>
                    <a:lnTo>
                      <a:pt x="181" y="1611"/>
                    </a:lnTo>
                    <a:lnTo>
                      <a:pt x="171" y="1613"/>
                    </a:lnTo>
                    <a:lnTo>
                      <a:pt x="161" y="1616"/>
                    </a:lnTo>
                    <a:lnTo>
                      <a:pt x="150" y="1616"/>
                    </a:lnTo>
                    <a:lnTo>
                      <a:pt x="140" y="1616"/>
                    </a:lnTo>
                    <a:lnTo>
                      <a:pt x="129" y="1613"/>
                    </a:lnTo>
                    <a:lnTo>
                      <a:pt x="119" y="1611"/>
                    </a:lnTo>
                    <a:lnTo>
                      <a:pt x="109" y="1608"/>
                    </a:lnTo>
                    <a:lnTo>
                      <a:pt x="101" y="1604"/>
                    </a:lnTo>
                    <a:lnTo>
                      <a:pt x="92" y="1598"/>
                    </a:lnTo>
                    <a:lnTo>
                      <a:pt x="84" y="1593"/>
                    </a:lnTo>
                    <a:lnTo>
                      <a:pt x="76" y="1585"/>
                    </a:lnTo>
                    <a:lnTo>
                      <a:pt x="70" y="1578"/>
                    </a:lnTo>
                    <a:lnTo>
                      <a:pt x="63" y="1570"/>
                    </a:lnTo>
                    <a:lnTo>
                      <a:pt x="59" y="1561"/>
                    </a:lnTo>
                    <a:lnTo>
                      <a:pt x="54" y="1552"/>
                    </a:lnTo>
                    <a:lnTo>
                      <a:pt x="50" y="1542"/>
                    </a:lnTo>
                    <a:lnTo>
                      <a:pt x="48" y="1532"/>
                    </a:lnTo>
                    <a:lnTo>
                      <a:pt x="47" y="1522"/>
                    </a:lnTo>
                    <a:lnTo>
                      <a:pt x="46" y="15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9" name="Rectangle 527"/>
              <p:cNvSpPr>
                <a:spLocks noChangeArrowheads="1"/>
              </p:cNvSpPr>
              <p:nvPr/>
            </p:nvSpPr>
            <p:spPr bwMode="auto">
              <a:xfrm>
                <a:off x="4152" y="3752"/>
                <a:ext cx="269" cy="78"/>
              </a:xfrm>
              <a:prstGeom prst="rect">
                <a:avLst/>
              </a:prstGeom>
              <a:solidFill>
                <a:srgbClr val="E9942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0" name="Freeform 528"/>
              <p:cNvSpPr>
                <a:spLocks/>
              </p:cNvSpPr>
              <p:nvPr/>
            </p:nvSpPr>
            <p:spPr bwMode="auto">
              <a:xfrm>
                <a:off x="4152" y="3752"/>
                <a:ext cx="271" cy="79"/>
              </a:xfrm>
              <a:custGeom>
                <a:avLst/>
                <a:gdLst/>
                <a:ahLst/>
                <a:cxnLst>
                  <a:cxn ang="0">
                    <a:pos x="0" y="709"/>
                  </a:cxn>
                  <a:cxn ang="0">
                    <a:pos x="459" y="585"/>
                  </a:cxn>
                  <a:cxn ang="0">
                    <a:pos x="2292" y="561"/>
                  </a:cxn>
                  <a:cxn ang="0">
                    <a:pos x="2280" y="53"/>
                  </a:cxn>
                  <a:cxn ang="0">
                    <a:pos x="1595" y="25"/>
                  </a:cxn>
                  <a:cxn ang="0">
                    <a:pos x="2428" y="0"/>
                  </a:cxn>
                  <a:cxn ang="0">
                    <a:pos x="2442" y="717"/>
                  </a:cxn>
                  <a:cxn ang="0">
                    <a:pos x="0" y="709"/>
                  </a:cxn>
                </a:cxnLst>
                <a:rect l="0" t="0" r="r" b="b"/>
                <a:pathLst>
                  <a:path w="2442" h="717">
                    <a:moveTo>
                      <a:pt x="0" y="709"/>
                    </a:moveTo>
                    <a:lnTo>
                      <a:pt x="459" y="585"/>
                    </a:lnTo>
                    <a:lnTo>
                      <a:pt x="2292" y="561"/>
                    </a:lnTo>
                    <a:lnTo>
                      <a:pt x="2280" y="53"/>
                    </a:lnTo>
                    <a:lnTo>
                      <a:pt x="1595" y="25"/>
                    </a:lnTo>
                    <a:lnTo>
                      <a:pt x="2428" y="0"/>
                    </a:lnTo>
                    <a:lnTo>
                      <a:pt x="2442" y="717"/>
                    </a:lnTo>
                    <a:lnTo>
                      <a:pt x="0" y="709"/>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1" name="Freeform 529"/>
              <p:cNvSpPr>
                <a:spLocks noEditPoints="1"/>
              </p:cNvSpPr>
              <p:nvPr/>
            </p:nvSpPr>
            <p:spPr bwMode="auto">
              <a:xfrm>
                <a:off x="4149" y="3749"/>
                <a:ext cx="275" cy="84"/>
              </a:xfrm>
              <a:custGeom>
                <a:avLst/>
                <a:gdLst/>
                <a:ahLst/>
                <a:cxnLst>
                  <a:cxn ang="0">
                    <a:pos x="2451" y="0"/>
                  </a:cxn>
                  <a:cxn ang="0">
                    <a:pos x="0" y="0"/>
                  </a:cxn>
                  <a:cxn ang="0">
                    <a:pos x="0" y="755"/>
                  </a:cxn>
                  <a:cxn ang="0">
                    <a:pos x="2476" y="755"/>
                  </a:cxn>
                  <a:cxn ang="0">
                    <a:pos x="2476" y="0"/>
                  </a:cxn>
                  <a:cxn ang="0">
                    <a:pos x="2451" y="0"/>
                  </a:cxn>
                  <a:cxn ang="0">
                    <a:pos x="2428" y="46"/>
                  </a:cxn>
                  <a:cxn ang="0">
                    <a:pos x="2428" y="85"/>
                  </a:cxn>
                  <a:cxn ang="0">
                    <a:pos x="2428" y="161"/>
                  </a:cxn>
                  <a:cxn ang="0">
                    <a:pos x="2428" y="263"/>
                  </a:cxn>
                  <a:cxn ang="0">
                    <a:pos x="2428" y="377"/>
                  </a:cxn>
                  <a:cxn ang="0">
                    <a:pos x="2428" y="491"/>
                  </a:cxn>
                  <a:cxn ang="0">
                    <a:pos x="2428" y="593"/>
                  </a:cxn>
                  <a:cxn ang="0">
                    <a:pos x="2428" y="670"/>
                  </a:cxn>
                  <a:cxn ang="0">
                    <a:pos x="2428" y="708"/>
                  </a:cxn>
                  <a:cxn ang="0">
                    <a:pos x="2394" y="708"/>
                  </a:cxn>
                  <a:cxn ang="0">
                    <a:pos x="2315" y="708"/>
                  </a:cxn>
                  <a:cxn ang="0">
                    <a:pos x="2196" y="708"/>
                  </a:cxn>
                  <a:cxn ang="0">
                    <a:pos x="2043" y="708"/>
                  </a:cxn>
                  <a:cxn ang="0">
                    <a:pos x="1866" y="708"/>
                  </a:cxn>
                  <a:cxn ang="0">
                    <a:pos x="1667" y="708"/>
                  </a:cxn>
                  <a:cxn ang="0">
                    <a:pos x="1456" y="708"/>
                  </a:cxn>
                  <a:cxn ang="0">
                    <a:pos x="1237" y="708"/>
                  </a:cxn>
                  <a:cxn ang="0">
                    <a:pos x="1020" y="708"/>
                  </a:cxn>
                  <a:cxn ang="0">
                    <a:pos x="809" y="708"/>
                  </a:cxn>
                  <a:cxn ang="0">
                    <a:pos x="610" y="708"/>
                  </a:cxn>
                  <a:cxn ang="0">
                    <a:pos x="432" y="708"/>
                  </a:cxn>
                  <a:cxn ang="0">
                    <a:pos x="280" y="708"/>
                  </a:cxn>
                  <a:cxn ang="0">
                    <a:pos x="160" y="708"/>
                  </a:cxn>
                  <a:cxn ang="0">
                    <a:pos x="80" y="708"/>
                  </a:cxn>
                  <a:cxn ang="0">
                    <a:pos x="47" y="708"/>
                  </a:cxn>
                  <a:cxn ang="0">
                    <a:pos x="47" y="670"/>
                  </a:cxn>
                  <a:cxn ang="0">
                    <a:pos x="47" y="593"/>
                  </a:cxn>
                  <a:cxn ang="0">
                    <a:pos x="47" y="491"/>
                  </a:cxn>
                  <a:cxn ang="0">
                    <a:pos x="47" y="377"/>
                  </a:cxn>
                  <a:cxn ang="0">
                    <a:pos x="47" y="263"/>
                  </a:cxn>
                  <a:cxn ang="0">
                    <a:pos x="47" y="161"/>
                  </a:cxn>
                  <a:cxn ang="0">
                    <a:pos x="47" y="85"/>
                  </a:cxn>
                  <a:cxn ang="0">
                    <a:pos x="47" y="46"/>
                  </a:cxn>
                  <a:cxn ang="0">
                    <a:pos x="80" y="46"/>
                  </a:cxn>
                  <a:cxn ang="0">
                    <a:pos x="160" y="46"/>
                  </a:cxn>
                  <a:cxn ang="0">
                    <a:pos x="280" y="46"/>
                  </a:cxn>
                  <a:cxn ang="0">
                    <a:pos x="432" y="46"/>
                  </a:cxn>
                  <a:cxn ang="0">
                    <a:pos x="610" y="46"/>
                  </a:cxn>
                  <a:cxn ang="0">
                    <a:pos x="809" y="46"/>
                  </a:cxn>
                  <a:cxn ang="0">
                    <a:pos x="1020" y="46"/>
                  </a:cxn>
                  <a:cxn ang="0">
                    <a:pos x="1237" y="46"/>
                  </a:cxn>
                  <a:cxn ang="0">
                    <a:pos x="1456" y="46"/>
                  </a:cxn>
                  <a:cxn ang="0">
                    <a:pos x="1667" y="46"/>
                  </a:cxn>
                  <a:cxn ang="0">
                    <a:pos x="1866" y="46"/>
                  </a:cxn>
                  <a:cxn ang="0">
                    <a:pos x="2043" y="46"/>
                  </a:cxn>
                  <a:cxn ang="0">
                    <a:pos x="2196" y="46"/>
                  </a:cxn>
                  <a:cxn ang="0">
                    <a:pos x="2315" y="46"/>
                  </a:cxn>
                  <a:cxn ang="0">
                    <a:pos x="2394" y="46"/>
                  </a:cxn>
                  <a:cxn ang="0">
                    <a:pos x="2428" y="46"/>
                  </a:cxn>
                </a:cxnLst>
                <a:rect l="0" t="0" r="r" b="b"/>
                <a:pathLst>
                  <a:path w="2476" h="755">
                    <a:moveTo>
                      <a:pt x="2451" y="0"/>
                    </a:moveTo>
                    <a:lnTo>
                      <a:pt x="0" y="0"/>
                    </a:lnTo>
                    <a:lnTo>
                      <a:pt x="0" y="755"/>
                    </a:lnTo>
                    <a:lnTo>
                      <a:pt x="2476" y="755"/>
                    </a:lnTo>
                    <a:lnTo>
                      <a:pt x="2476" y="0"/>
                    </a:lnTo>
                    <a:lnTo>
                      <a:pt x="2451" y="0"/>
                    </a:lnTo>
                    <a:close/>
                    <a:moveTo>
                      <a:pt x="2428" y="46"/>
                    </a:moveTo>
                    <a:lnTo>
                      <a:pt x="2428" y="85"/>
                    </a:lnTo>
                    <a:lnTo>
                      <a:pt x="2428" y="161"/>
                    </a:lnTo>
                    <a:lnTo>
                      <a:pt x="2428" y="263"/>
                    </a:lnTo>
                    <a:lnTo>
                      <a:pt x="2428" y="377"/>
                    </a:lnTo>
                    <a:lnTo>
                      <a:pt x="2428" y="491"/>
                    </a:lnTo>
                    <a:lnTo>
                      <a:pt x="2428" y="593"/>
                    </a:lnTo>
                    <a:lnTo>
                      <a:pt x="2428" y="670"/>
                    </a:lnTo>
                    <a:lnTo>
                      <a:pt x="2428" y="708"/>
                    </a:lnTo>
                    <a:lnTo>
                      <a:pt x="2394" y="708"/>
                    </a:lnTo>
                    <a:lnTo>
                      <a:pt x="2315" y="708"/>
                    </a:lnTo>
                    <a:lnTo>
                      <a:pt x="2196" y="708"/>
                    </a:lnTo>
                    <a:lnTo>
                      <a:pt x="2043" y="708"/>
                    </a:lnTo>
                    <a:lnTo>
                      <a:pt x="1866" y="708"/>
                    </a:lnTo>
                    <a:lnTo>
                      <a:pt x="1667" y="708"/>
                    </a:lnTo>
                    <a:lnTo>
                      <a:pt x="1456" y="708"/>
                    </a:lnTo>
                    <a:lnTo>
                      <a:pt x="1237" y="708"/>
                    </a:lnTo>
                    <a:lnTo>
                      <a:pt x="1020" y="708"/>
                    </a:lnTo>
                    <a:lnTo>
                      <a:pt x="809" y="708"/>
                    </a:lnTo>
                    <a:lnTo>
                      <a:pt x="610" y="708"/>
                    </a:lnTo>
                    <a:lnTo>
                      <a:pt x="432" y="708"/>
                    </a:lnTo>
                    <a:lnTo>
                      <a:pt x="280" y="708"/>
                    </a:lnTo>
                    <a:lnTo>
                      <a:pt x="160" y="708"/>
                    </a:lnTo>
                    <a:lnTo>
                      <a:pt x="80" y="708"/>
                    </a:lnTo>
                    <a:lnTo>
                      <a:pt x="47" y="708"/>
                    </a:lnTo>
                    <a:lnTo>
                      <a:pt x="47" y="670"/>
                    </a:lnTo>
                    <a:lnTo>
                      <a:pt x="47" y="593"/>
                    </a:lnTo>
                    <a:lnTo>
                      <a:pt x="47" y="491"/>
                    </a:lnTo>
                    <a:lnTo>
                      <a:pt x="47" y="377"/>
                    </a:lnTo>
                    <a:lnTo>
                      <a:pt x="47" y="263"/>
                    </a:lnTo>
                    <a:lnTo>
                      <a:pt x="47" y="161"/>
                    </a:lnTo>
                    <a:lnTo>
                      <a:pt x="47" y="85"/>
                    </a:lnTo>
                    <a:lnTo>
                      <a:pt x="47" y="46"/>
                    </a:lnTo>
                    <a:lnTo>
                      <a:pt x="80" y="46"/>
                    </a:lnTo>
                    <a:lnTo>
                      <a:pt x="160" y="46"/>
                    </a:lnTo>
                    <a:lnTo>
                      <a:pt x="280" y="46"/>
                    </a:lnTo>
                    <a:lnTo>
                      <a:pt x="432" y="46"/>
                    </a:lnTo>
                    <a:lnTo>
                      <a:pt x="610" y="46"/>
                    </a:lnTo>
                    <a:lnTo>
                      <a:pt x="809" y="46"/>
                    </a:lnTo>
                    <a:lnTo>
                      <a:pt x="1020" y="46"/>
                    </a:lnTo>
                    <a:lnTo>
                      <a:pt x="1237" y="46"/>
                    </a:lnTo>
                    <a:lnTo>
                      <a:pt x="1456" y="46"/>
                    </a:lnTo>
                    <a:lnTo>
                      <a:pt x="1667" y="46"/>
                    </a:lnTo>
                    <a:lnTo>
                      <a:pt x="1866" y="46"/>
                    </a:lnTo>
                    <a:lnTo>
                      <a:pt x="2043" y="46"/>
                    </a:lnTo>
                    <a:lnTo>
                      <a:pt x="2196" y="46"/>
                    </a:lnTo>
                    <a:lnTo>
                      <a:pt x="2315" y="46"/>
                    </a:lnTo>
                    <a:lnTo>
                      <a:pt x="2394" y="46"/>
                    </a:lnTo>
                    <a:lnTo>
                      <a:pt x="2428"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2" name="Freeform 530"/>
              <p:cNvSpPr>
                <a:spLocks/>
              </p:cNvSpPr>
              <p:nvPr/>
            </p:nvSpPr>
            <p:spPr bwMode="auto">
              <a:xfrm>
                <a:off x="4171" y="3765"/>
                <a:ext cx="48" cy="49"/>
              </a:xfrm>
              <a:custGeom>
                <a:avLst/>
                <a:gdLst/>
                <a:ahLst/>
                <a:cxnLst>
                  <a:cxn ang="0">
                    <a:pos x="438" y="231"/>
                  </a:cxn>
                  <a:cxn ang="0">
                    <a:pos x="436" y="254"/>
                  </a:cxn>
                  <a:cxn ang="0">
                    <a:pos x="428" y="286"/>
                  </a:cxn>
                  <a:cxn ang="0">
                    <a:pos x="412" y="324"/>
                  </a:cxn>
                  <a:cxn ang="0">
                    <a:pos x="388" y="359"/>
                  </a:cxn>
                  <a:cxn ang="0">
                    <a:pos x="358" y="389"/>
                  </a:cxn>
                  <a:cxn ang="0">
                    <a:pos x="324" y="413"/>
                  </a:cxn>
                  <a:cxn ang="0">
                    <a:pos x="284" y="430"/>
                  </a:cxn>
                  <a:cxn ang="0">
                    <a:pos x="253" y="437"/>
                  </a:cxn>
                  <a:cxn ang="0">
                    <a:pos x="231" y="439"/>
                  </a:cxn>
                  <a:cxn ang="0">
                    <a:pos x="208" y="439"/>
                  </a:cxn>
                  <a:cxn ang="0">
                    <a:pos x="186" y="437"/>
                  </a:cxn>
                  <a:cxn ang="0">
                    <a:pos x="154" y="430"/>
                  </a:cxn>
                  <a:cxn ang="0">
                    <a:pos x="114" y="413"/>
                  </a:cxn>
                  <a:cxn ang="0">
                    <a:pos x="79" y="389"/>
                  </a:cxn>
                  <a:cxn ang="0">
                    <a:pos x="50" y="359"/>
                  </a:cxn>
                  <a:cxn ang="0">
                    <a:pos x="27" y="324"/>
                  </a:cxn>
                  <a:cxn ang="0">
                    <a:pos x="10" y="286"/>
                  </a:cxn>
                  <a:cxn ang="0">
                    <a:pos x="3" y="254"/>
                  </a:cxn>
                  <a:cxn ang="0">
                    <a:pos x="0" y="231"/>
                  </a:cxn>
                  <a:cxn ang="0">
                    <a:pos x="0" y="209"/>
                  </a:cxn>
                  <a:cxn ang="0">
                    <a:pos x="3" y="187"/>
                  </a:cxn>
                  <a:cxn ang="0">
                    <a:pos x="10" y="155"/>
                  </a:cxn>
                  <a:cxn ang="0">
                    <a:pos x="27" y="116"/>
                  </a:cxn>
                  <a:cxn ang="0">
                    <a:pos x="50" y="81"/>
                  </a:cxn>
                  <a:cxn ang="0">
                    <a:pos x="79" y="51"/>
                  </a:cxn>
                  <a:cxn ang="0">
                    <a:pos x="114" y="28"/>
                  </a:cxn>
                  <a:cxn ang="0">
                    <a:pos x="154" y="10"/>
                  </a:cxn>
                  <a:cxn ang="0">
                    <a:pos x="186" y="4"/>
                  </a:cxn>
                  <a:cxn ang="0">
                    <a:pos x="208" y="2"/>
                  </a:cxn>
                  <a:cxn ang="0">
                    <a:pos x="231" y="2"/>
                  </a:cxn>
                  <a:cxn ang="0">
                    <a:pos x="253" y="4"/>
                  </a:cxn>
                  <a:cxn ang="0">
                    <a:pos x="284" y="10"/>
                  </a:cxn>
                  <a:cxn ang="0">
                    <a:pos x="324" y="28"/>
                  </a:cxn>
                  <a:cxn ang="0">
                    <a:pos x="358" y="51"/>
                  </a:cxn>
                  <a:cxn ang="0">
                    <a:pos x="388" y="81"/>
                  </a:cxn>
                  <a:cxn ang="0">
                    <a:pos x="412" y="116"/>
                  </a:cxn>
                  <a:cxn ang="0">
                    <a:pos x="428" y="155"/>
                  </a:cxn>
                  <a:cxn ang="0">
                    <a:pos x="436" y="187"/>
                  </a:cxn>
                  <a:cxn ang="0">
                    <a:pos x="438" y="209"/>
                  </a:cxn>
                </a:cxnLst>
                <a:rect l="0" t="0" r="r" b="b"/>
                <a:pathLst>
                  <a:path w="438" h="439">
                    <a:moveTo>
                      <a:pt x="438" y="220"/>
                    </a:moveTo>
                    <a:lnTo>
                      <a:pt x="438" y="231"/>
                    </a:lnTo>
                    <a:lnTo>
                      <a:pt x="437" y="243"/>
                    </a:lnTo>
                    <a:lnTo>
                      <a:pt x="436" y="254"/>
                    </a:lnTo>
                    <a:lnTo>
                      <a:pt x="434" y="264"/>
                    </a:lnTo>
                    <a:lnTo>
                      <a:pt x="428" y="286"/>
                    </a:lnTo>
                    <a:lnTo>
                      <a:pt x="420" y="306"/>
                    </a:lnTo>
                    <a:lnTo>
                      <a:pt x="412" y="324"/>
                    </a:lnTo>
                    <a:lnTo>
                      <a:pt x="401" y="343"/>
                    </a:lnTo>
                    <a:lnTo>
                      <a:pt x="388" y="359"/>
                    </a:lnTo>
                    <a:lnTo>
                      <a:pt x="374" y="375"/>
                    </a:lnTo>
                    <a:lnTo>
                      <a:pt x="358" y="389"/>
                    </a:lnTo>
                    <a:lnTo>
                      <a:pt x="341" y="402"/>
                    </a:lnTo>
                    <a:lnTo>
                      <a:pt x="324" y="413"/>
                    </a:lnTo>
                    <a:lnTo>
                      <a:pt x="304" y="422"/>
                    </a:lnTo>
                    <a:lnTo>
                      <a:pt x="284" y="430"/>
                    </a:lnTo>
                    <a:lnTo>
                      <a:pt x="264" y="435"/>
                    </a:lnTo>
                    <a:lnTo>
                      <a:pt x="253" y="437"/>
                    </a:lnTo>
                    <a:lnTo>
                      <a:pt x="242" y="438"/>
                    </a:lnTo>
                    <a:lnTo>
                      <a:pt x="231" y="439"/>
                    </a:lnTo>
                    <a:lnTo>
                      <a:pt x="219" y="439"/>
                    </a:lnTo>
                    <a:lnTo>
                      <a:pt x="208" y="439"/>
                    </a:lnTo>
                    <a:lnTo>
                      <a:pt x="197" y="438"/>
                    </a:lnTo>
                    <a:lnTo>
                      <a:pt x="186" y="437"/>
                    </a:lnTo>
                    <a:lnTo>
                      <a:pt x="175" y="435"/>
                    </a:lnTo>
                    <a:lnTo>
                      <a:pt x="154" y="430"/>
                    </a:lnTo>
                    <a:lnTo>
                      <a:pt x="134" y="422"/>
                    </a:lnTo>
                    <a:lnTo>
                      <a:pt x="114" y="413"/>
                    </a:lnTo>
                    <a:lnTo>
                      <a:pt x="97" y="402"/>
                    </a:lnTo>
                    <a:lnTo>
                      <a:pt x="79" y="389"/>
                    </a:lnTo>
                    <a:lnTo>
                      <a:pt x="64" y="375"/>
                    </a:lnTo>
                    <a:lnTo>
                      <a:pt x="50" y="359"/>
                    </a:lnTo>
                    <a:lnTo>
                      <a:pt x="38" y="343"/>
                    </a:lnTo>
                    <a:lnTo>
                      <a:pt x="27" y="324"/>
                    </a:lnTo>
                    <a:lnTo>
                      <a:pt x="17" y="306"/>
                    </a:lnTo>
                    <a:lnTo>
                      <a:pt x="10" y="286"/>
                    </a:lnTo>
                    <a:lnTo>
                      <a:pt x="5" y="264"/>
                    </a:lnTo>
                    <a:lnTo>
                      <a:pt x="3" y="254"/>
                    </a:lnTo>
                    <a:lnTo>
                      <a:pt x="2" y="243"/>
                    </a:lnTo>
                    <a:lnTo>
                      <a:pt x="0" y="231"/>
                    </a:lnTo>
                    <a:lnTo>
                      <a:pt x="0" y="220"/>
                    </a:lnTo>
                    <a:lnTo>
                      <a:pt x="0" y="209"/>
                    </a:lnTo>
                    <a:lnTo>
                      <a:pt x="2" y="198"/>
                    </a:lnTo>
                    <a:lnTo>
                      <a:pt x="3" y="187"/>
                    </a:lnTo>
                    <a:lnTo>
                      <a:pt x="5" y="176"/>
                    </a:lnTo>
                    <a:lnTo>
                      <a:pt x="10" y="155"/>
                    </a:lnTo>
                    <a:lnTo>
                      <a:pt x="17" y="134"/>
                    </a:lnTo>
                    <a:lnTo>
                      <a:pt x="27" y="116"/>
                    </a:lnTo>
                    <a:lnTo>
                      <a:pt x="38" y="98"/>
                    </a:lnTo>
                    <a:lnTo>
                      <a:pt x="50" y="81"/>
                    </a:lnTo>
                    <a:lnTo>
                      <a:pt x="64" y="65"/>
                    </a:lnTo>
                    <a:lnTo>
                      <a:pt x="79" y="51"/>
                    </a:lnTo>
                    <a:lnTo>
                      <a:pt x="97" y="39"/>
                    </a:lnTo>
                    <a:lnTo>
                      <a:pt x="114" y="28"/>
                    </a:lnTo>
                    <a:lnTo>
                      <a:pt x="134" y="18"/>
                    </a:lnTo>
                    <a:lnTo>
                      <a:pt x="154" y="10"/>
                    </a:lnTo>
                    <a:lnTo>
                      <a:pt x="175" y="6"/>
                    </a:lnTo>
                    <a:lnTo>
                      <a:pt x="186" y="4"/>
                    </a:lnTo>
                    <a:lnTo>
                      <a:pt x="197" y="3"/>
                    </a:lnTo>
                    <a:lnTo>
                      <a:pt x="208" y="2"/>
                    </a:lnTo>
                    <a:lnTo>
                      <a:pt x="219" y="0"/>
                    </a:lnTo>
                    <a:lnTo>
                      <a:pt x="231" y="2"/>
                    </a:lnTo>
                    <a:lnTo>
                      <a:pt x="242" y="3"/>
                    </a:lnTo>
                    <a:lnTo>
                      <a:pt x="253" y="4"/>
                    </a:lnTo>
                    <a:lnTo>
                      <a:pt x="264" y="6"/>
                    </a:lnTo>
                    <a:lnTo>
                      <a:pt x="284" y="10"/>
                    </a:lnTo>
                    <a:lnTo>
                      <a:pt x="304" y="18"/>
                    </a:lnTo>
                    <a:lnTo>
                      <a:pt x="324" y="28"/>
                    </a:lnTo>
                    <a:lnTo>
                      <a:pt x="341" y="39"/>
                    </a:lnTo>
                    <a:lnTo>
                      <a:pt x="358" y="51"/>
                    </a:lnTo>
                    <a:lnTo>
                      <a:pt x="374" y="65"/>
                    </a:lnTo>
                    <a:lnTo>
                      <a:pt x="388" y="81"/>
                    </a:lnTo>
                    <a:lnTo>
                      <a:pt x="401" y="98"/>
                    </a:lnTo>
                    <a:lnTo>
                      <a:pt x="412" y="116"/>
                    </a:lnTo>
                    <a:lnTo>
                      <a:pt x="420" y="134"/>
                    </a:lnTo>
                    <a:lnTo>
                      <a:pt x="428" y="155"/>
                    </a:lnTo>
                    <a:lnTo>
                      <a:pt x="434" y="176"/>
                    </a:lnTo>
                    <a:lnTo>
                      <a:pt x="436" y="187"/>
                    </a:lnTo>
                    <a:lnTo>
                      <a:pt x="437" y="198"/>
                    </a:lnTo>
                    <a:lnTo>
                      <a:pt x="438" y="209"/>
                    </a:lnTo>
                    <a:lnTo>
                      <a:pt x="438" y="220"/>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3" name="Freeform 531"/>
              <p:cNvSpPr>
                <a:spLocks/>
              </p:cNvSpPr>
              <p:nvPr/>
            </p:nvSpPr>
            <p:spPr bwMode="auto">
              <a:xfrm>
                <a:off x="4345" y="3765"/>
                <a:ext cx="49" cy="49"/>
              </a:xfrm>
              <a:custGeom>
                <a:avLst/>
                <a:gdLst/>
                <a:ahLst/>
                <a:cxnLst>
                  <a:cxn ang="0">
                    <a:pos x="438" y="231"/>
                  </a:cxn>
                  <a:cxn ang="0">
                    <a:pos x="434" y="254"/>
                  </a:cxn>
                  <a:cxn ang="0">
                    <a:pos x="428" y="286"/>
                  </a:cxn>
                  <a:cxn ang="0">
                    <a:pos x="411" y="324"/>
                  </a:cxn>
                  <a:cxn ang="0">
                    <a:pos x="387" y="359"/>
                  </a:cxn>
                  <a:cxn ang="0">
                    <a:pos x="358" y="389"/>
                  </a:cxn>
                  <a:cxn ang="0">
                    <a:pos x="323" y="413"/>
                  </a:cxn>
                  <a:cxn ang="0">
                    <a:pos x="283" y="430"/>
                  </a:cxn>
                  <a:cxn ang="0">
                    <a:pos x="252" y="437"/>
                  </a:cxn>
                  <a:cxn ang="0">
                    <a:pos x="229" y="439"/>
                  </a:cxn>
                  <a:cxn ang="0">
                    <a:pos x="207" y="439"/>
                  </a:cxn>
                  <a:cxn ang="0">
                    <a:pos x="186" y="437"/>
                  </a:cxn>
                  <a:cxn ang="0">
                    <a:pos x="154" y="430"/>
                  </a:cxn>
                  <a:cxn ang="0">
                    <a:pos x="114" y="413"/>
                  </a:cxn>
                  <a:cxn ang="0">
                    <a:pos x="79" y="389"/>
                  </a:cxn>
                  <a:cxn ang="0">
                    <a:pos x="50" y="359"/>
                  </a:cxn>
                  <a:cxn ang="0">
                    <a:pos x="27" y="324"/>
                  </a:cxn>
                  <a:cxn ang="0">
                    <a:pos x="10" y="286"/>
                  </a:cxn>
                  <a:cxn ang="0">
                    <a:pos x="2" y="254"/>
                  </a:cxn>
                  <a:cxn ang="0">
                    <a:pos x="0" y="231"/>
                  </a:cxn>
                  <a:cxn ang="0">
                    <a:pos x="0" y="209"/>
                  </a:cxn>
                  <a:cxn ang="0">
                    <a:pos x="2" y="187"/>
                  </a:cxn>
                  <a:cxn ang="0">
                    <a:pos x="10" y="155"/>
                  </a:cxn>
                  <a:cxn ang="0">
                    <a:pos x="27" y="116"/>
                  </a:cxn>
                  <a:cxn ang="0">
                    <a:pos x="50" y="81"/>
                  </a:cxn>
                  <a:cxn ang="0">
                    <a:pos x="79" y="51"/>
                  </a:cxn>
                  <a:cxn ang="0">
                    <a:pos x="114" y="28"/>
                  </a:cxn>
                  <a:cxn ang="0">
                    <a:pos x="154" y="10"/>
                  </a:cxn>
                  <a:cxn ang="0">
                    <a:pos x="186" y="4"/>
                  </a:cxn>
                  <a:cxn ang="0">
                    <a:pos x="207" y="2"/>
                  </a:cxn>
                  <a:cxn ang="0">
                    <a:pos x="229" y="2"/>
                  </a:cxn>
                  <a:cxn ang="0">
                    <a:pos x="252" y="4"/>
                  </a:cxn>
                  <a:cxn ang="0">
                    <a:pos x="283" y="10"/>
                  </a:cxn>
                  <a:cxn ang="0">
                    <a:pos x="323" y="28"/>
                  </a:cxn>
                  <a:cxn ang="0">
                    <a:pos x="358" y="51"/>
                  </a:cxn>
                  <a:cxn ang="0">
                    <a:pos x="387" y="81"/>
                  </a:cxn>
                  <a:cxn ang="0">
                    <a:pos x="411" y="116"/>
                  </a:cxn>
                  <a:cxn ang="0">
                    <a:pos x="428" y="155"/>
                  </a:cxn>
                  <a:cxn ang="0">
                    <a:pos x="434" y="187"/>
                  </a:cxn>
                  <a:cxn ang="0">
                    <a:pos x="438" y="209"/>
                  </a:cxn>
                </a:cxnLst>
                <a:rect l="0" t="0" r="r" b="b"/>
                <a:pathLst>
                  <a:path w="438" h="439">
                    <a:moveTo>
                      <a:pt x="438" y="220"/>
                    </a:moveTo>
                    <a:lnTo>
                      <a:pt x="438" y="231"/>
                    </a:lnTo>
                    <a:lnTo>
                      <a:pt x="437" y="243"/>
                    </a:lnTo>
                    <a:lnTo>
                      <a:pt x="434" y="254"/>
                    </a:lnTo>
                    <a:lnTo>
                      <a:pt x="433" y="264"/>
                    </a:lnTo>
                    <a:lnTo>
                      <a:pt x="428" y="286"/>
                    </a:lnTo>
                    <a:lnTo>
                      <a:pt x="420" y="306"/>
                    </a:lnTo>
                    <a:lnTo>
                      <a:pt x="411" y="324"/>
                    </a:lnTo>
                    <a:lnTo>
                      <a:pt x="400" y="343"/>
                    </a:lnTo>
                    <a:lnTo>
                      <a:pt x="387" y="359"/>
                    </a:lnTo>
                    <a:lnTo>
                      <a:pt x="373" y="375"/>
                    </a:lnTo>
                    <a:lnTo>
                      <a:pt x="358" y="389"/>
                    </a:lnTo>
                    <a:lnTo>
                      <a:pt x="341" y="402"/>
                    </a:lnTo>
                    <a:lnTo>
                      <a:pt x="323" y="413"/>
                    </a:lnTo>
                    <a:lnTo>
                      <a:pt x="304" y="422"/>
                    </a:lnTo>
                    <a:lnTo>
                      <a:pt x="283" y="430"/>
                    </a:lnTo>
                    <a:lnTo>
                      <a:pt x="262" y="435"/>
                    </a:lnTo>
                    <a:lnTo>
                      <a:pt x="252" y="437"/>
                    </a:lnTo>
                    <a:lnTo>
                      <a:pt x="241" y="438"/>
                    </a:lnTo>
                    <a:lnTo>
                      <a:pt x="229" y="439"/>
                    </a:lnTo>
                    <a:lnTo>
                      <a:pt x="218" y="439"/>
                    </a:lnTo>
                    <a:lnTo>
                      <a:pt x="207" y="439"/>
                    </a:lnTo>
                    <a:lnTo>
                      <a:pt x="196" y="438"/>
                    </a:lnTo>
                    <a:lnTo>
                      <a:pt x="186" y="437"/>
                    </a:lnTo>
                    <a:lnTo>
                      <a:pt x="175" y="435"/>
                    </a:lnTo>
                    <a:lnTo>
                      <a:pt x="154" y="430"/>
                    </a:lnTo>
                    <a:lnTo>
                      <a:pt x="133" y="422"/>
                    </a:lnTo>
                    <a:lnTo>
                      <a:pt x="114" y="413"/>
                    </a:lnTo>
                    <a:lnTo>
                      <a:pt x="97" y="402"/>
                    </a:lnTo>
                    <a:lnTo>
                      <a:pt x="79" y="389"/>
                    </a:lnTo>
                    <a:lnTo>
                      <a:pt x="64" y="375"/>
                    </a:lnTo>
                    <a:lnTo>
                      <a:pt x="50" y="359"/>
                    </a:lnTo>
                    <a:lnTo>
                      <a:pt x="37" y="343"/>
                    </a:lnTo>
                    <a:lnTo>
                      <a:pt x="27" y="324"/>
                    </a:lnTo>
                    <a:lnTo>
                      <a:pt x="17" y="306"/>
                    </a:lnTo>
                    <a:lnTo>
                      <a:pt x="10" y="286"/>
                    </a:lnTo>
                    <a:lnTo>
                      <a:pt x="5" y="264"/>
                    </a:lnTo>
                    <a:lnTo>
                      <a:pt x="2" y="254"/>
                    </a:lnTo>
                    <a:lnTo>
                      <a:pt x="1" y="243"/>
                    </a:lnTo>
                    <a:lnTo>
                      <a:pt x="0" y="231"/>
                    </a:lnTo>
                    <a:lnTo>
                      <a:pt x="0" y="220"/>
                    </a:lnTo>
                    <a:lnTo>
                      <a:pt x="0" y="209"/>
                    </a:lnTo>
                    <a:lnTo>
                      <a:pt x="1" y="198"/>
                    </a:lnTo>
                    <a:lnTo>
                      <a:pt x="2" y="187"/>
                    </a:lnTo>
                    <a:lnTo>
                      <a:pt x="5" y="176"/>
                    </a:lnTo>
                    <a:lnTo>
                      <a:pt x="10" y="155"/>
                    </a:lnTo>
                    <a:lnTo>
                      <a:pt x="17" y="134"/>
                    </a:lnTo>
                    <a:lnTo>
                      <a:pt x="27" y="116"/>
                    </a:lnTo>
                    <a:lnTo>
                      <a:pt x="37" y="98"/>
                    </a:lnTo>
                    <a:lnTo>
                      <a:pt x="50" y="81"/>
                    </a:lnTo>
                    <a:lnTo>
                      <a:pt x="64" y="65"/>
                    </a:lnTo>
                    <a:lnTo>
                      <a:pt x="79" y="51"/>
                    </a:lnTo>
                    <a:lnTo>
                      <a:pt x="97" y="39"/>
                    </a:lnTo>
                    <a:lnTo>
                      <a:pt x="114" y="28"/>
                    </a:lnTo>
                    <a:lnTo>
                      <a:pt x="133" y="18"/>
                    </a:lnTo>
                    <a:lnTo>
                      <a:pt x="154" y="10"/>
                    </a:lnTo>
                    <a:lnTo>
                      <a:pt x="175" y="6"/>
                    </a:lnTo>
                    <a:lnTo>
                      <a:pt x="186" y="4"/>
                    </a:lnTo>
                    <a:lnTo>
                      <a:pt x="196" y="3"/>
                    </a:lnTo>
                    <a:lnTo>
                      <a:pt x="207" y="2"/>
                    </a:lnTo>
                    <a:lnTo>
                      <a:pt x="218" y="0"/>
                    </a:lnTo>
                    <a:lnTo>
                      <a:pt x="229" y="2"/>
                    </a:lnTo>
                    <a:lnTo>
                      <a:pt x="241" y="3"/>
                    </a:lnTo>
                    <a:lnTo>
                      <a:pt x="252" y="4"/>
                    </a:lnTo>
                    <a:lnTo>
                      <a:pt x="262" y="6"/>
                    </a:lnTo>
                    <a:lnTo>
                      <a:pt x="283" y="10"/>
                    </a:lnTo>
                    <a:lnTo>
                      <a:pt x="304" y="18"/>
                    </a:lnTo>
                    <a:lnTo>
                      <a:pt x="323" y="28"/>
                    </a:lnTo>
                    <a:lnTo>
                      <a:pt x="341" y="39"/>
                    </a:lnTo>
                    <a:lnTo>
                      <a:pt x="358" y="51"/>
                    </a:lnTo>
                    <a:lnTo>
                      <a:pt x="373" y="65"/>
                    </a:lnTo>
                    <a:lnTo>
                      <a:pt x="387" y="81"/>
                    </a:lnTo>
                    <a:lnTo>
                      <a:pt x="400" y="98"/>
                    </a:lnTo>
                    <a:lnTo>
                      <a:pt x="411" y="116"/>
                    </a:lnTo>
                    <a:lnTo>
                      <a:pt x="420" y="134"/>
                    </a:lnTo>
                    <a:lnTo>
                      <a:pt x="428" y="155"/>
                    </a:lnTo>
                    <a:lnTo>
                      <a:pt x="433" y="176"/>
                    </a:lnTo>
                    <a:lnTo>
                      <a:pt x="434" y="187"/>
                    </a:lnTo>
                    <a:lnTo>
                      <a:pt x="437" y="198"/>
                    </a:lnTo>
                    <a:lnTo>
                      <a:pt x="438" y="209"/>
                    </a:lnTo>
                    <a:lnTo>
                      <a:pt x="438" y="220"/>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4" name="Freeform 532"/>
              <p:cNvSpPr>
                <a:spLocks/>
              </p:cNvSpPr>
              <p:nvPr/>
            </p:nvSpPr>
            <p:spPr bwMode="auto">
              <a:xfrm>
                <a:off x="4163" y="3574"/>
                <a:ext cx="48" cy="234"/>
              </a:xfrm>
              <a:custGeom>
                <a:avLst/>
                <a:gdLst/>
                <a:ahLst/>
                <a:cxnLst>
                  <a:cxn ang="0">
                    <a:pos x="431" y="1975"/>
                  </a:cxn>
                  <a:cxn ang="0">
                    <a:pos x="427" y="2002"/>
                  </a:cxn>
                  <a:cxn ang="0">
                    <a:pos x="418" y="2028"/>
                  </a:cxn>
                  <a:cxn ang="0">
                    <a:pos x="405" y="2051"/>
                  </a:cxn>
                  <a:cxn ang="0">
                    <a:pos x="388" y="2072"/>
                  </a:cxn>
                  <a:cxn ang="0">
                    <a:pos x="367" y="2089"/>
                  </a:cxn>
                  <a:cxn ang="0">
                    <a:pos x="343" y="2101"/>
                  </a:cxn>
                  <a:cxn ang="0">
                    <a:pos x="316" y="2108"/>
                  </a:cxn>
                  <a:cxn ang="0">
                    <a:pos x="291" y="2112"/>
                  </a:cxn>
                  <a:cxn ang="0">
                    <a:pos x="263" y="2111"/>
                  </a:cxn>
                  <a:cxn ang="0">
                    <a:pos x="235" y="2104"/>
                  </a:cxn>
                  <a:cxn ang="0">
                    <a:pos x="211" y="2093"/>
                  </a:cxn>
                  <a:cxn ang="0">
                    <a:pos x="189" y="2078"/>
                  </a:cxn>
                  <a:cxn ang="0">
                    <a:pos x="171" y="2059"/>
                  </a:cxn>
                  <a:cxn ang="0">
                    <a:pos x="156" y="2036"/>
                  </a:cxn>
                  <a:cxn ang="0">
                    <a:pos x="145" y="2011"/>
                  </a:cxn>
                  <a:cxn ang="0">
                    <a:pos x="141" y="1983"/>
                  </a:cxn>
                  <a:cxn ang="0">
                    <a:pos x="0" y="137"/>
                  </a:cxn>
                  <a:cxn ang="0">
                    <a:pos x="3" y="110"/>
                  </a:cxn>
                  <a:cxn ang="0">
                    <a:pos x="12" y="84"/>
                  </a:cxn>
                  <a:cxn ang="0">
                    <a:pos x="25" y="61"/>
                  </a:cxn>
                  <a:cxn ang="0">
                    <a:pos x="42" y="41"/>
                  </a:cxn>
                  <a:cxn ang="0">
                    <a:pos x="63" y="23"/>
                  </a:cxn>
                  <a:cxn ang="0">
                    <a:pos x="87" y="11"/>
                  </a:cxn>
                  <a:cxn ang="0">
                    <a:pos x="115" y="4"/>
                  </a:cxn>
                  <a:cxn ang="0">
                    <a:pos x="140" y="1"/>
                  </a:cxn>
                  <a:cxn ang="0">
                    <a:pos x="168" y="1"/>
                  </a:cxn>
                  <a:cxn ang="0">
                    <a:pos x="195" y="8"/>
                  </a:cxn>
                  <a:cxn ang="0">
                    <a:pos x="220" y="19"/>
                  </a:cxn>
                  <a:cxn ang="0">
                    <a:pos x="242" y="34"/>
                  </a:cxn>
                  <a:cxn ang="0">
                    <a:pos x="261" y="53"/>
                  </a:cxn>
                  <a:cxn ang="0">
                    <a:pos x="275" y="76"/>
                  </a:cxn>
                  <a:cxn ang="0">
                    <a:pos x="285" y="101"/>
                  </a:cxn>
                  <a:cxn ang="0">
                    <a:pos x="290" y="130"/>
                  </a:cxn>
                </a:cxnLst>
                <a:rect l="0" t="0" r="r" b="b"/>
                <a:pathLst>
                  <a:path w="431" h="2112">
                    <a:moveTo>
                      <a:pt x="431" y="1960"/>
                    </a:moveTo>
                    <a:lnTo>
                      <a:pt x="431" y="1975"/>
                    </a:lnTo>
                    <a:lnTo>
                      <a:pt x="429" y="1989"/>
                    </a:lnTo>
                    <a:lnTo>
                      <a:pt x="427" y="2002"/>
                    </a:lnTo>
                    <a:lnTo>
                      <a:pt x="424" y="2015"/>
                    </a:lnTo>
                    <a:lnTo>
                      <a:pt x="418" y="2028"/>
                    </a:lnTo>
                    <a:lnTo>
                      <a:pt x="413" y="2040"/>
                    </a:lnTo>
                    <a:lnTo>
                      <a:pt x="405" y="2051"/>
                    </a:lnTo>
                    <a:lnTo>
                      <a:pt x="398" y="2062"/>
                    </a:lnTo>
                    <a:lnTo>
                      <a:pt x="388" y="2072"/>
                    </a:lnTo>
                    <a:lnTo>
                      <a:pt x="378" y="2081"/>
                    </a:lnTo>
                    <a:lnTo>
                      <a:pt x="367" y="2089"/>
                    </a:lnTo>
                    <a:lnTo>
                      <a:pt x="355" y="2095"/>
                    </a:lnTo>
                    <a:lnTo>
                      <a:pt x="343" y="2101"/>
                    </a:lnTo>
                    <a:lnTo>
                      <a:pt x="330" y="2105"/>
                    </a:lnTo>
                    <a:lnTo>
                      <a:pt x="316" y="2108"/>
                    </a:lnTo>
                    <a:lnTo>
                      <a:pt x="302" y="2111"/>
                    </a:lnTo>
                    <a:lnTo>
                      <a:pt x="291" y="2112"/>
                    </a:lnTo>
                    <a:lnTo>
                      <a:pt x="276" y="2112"/>
                    </a:lnTo>
                    <a:lnTo>
                      <a:pt x="263" y="2111"/>
                    </a:lnTo>
                    <a:lnTo>
                      <a:pt x="248" y="2108"/>
                    </a:lnTo>
                    <a:lnTo>
                      <a:pt x="235" y="2104"/>
                    </a:lnTo>
                    <a:lnTo>
                      <a:pt x="223" y="2100"/>
                    </a:lnTo>
                    <a:lnTo>
                      <a:pt x="211" y="2093"/>
                    </a:lnTo>
                    <a:lnTo>
                      <a:pt x="200" y="2087"/>
                    </a:lnTo>
                    <a:lnTo>
                      <a:pt x="189" y="2078"/>
                    </a:lnTo>
                    <a:lnTo>
                      <a:pt x="179" y="2069"/>
                    </a:lnTo>
                    <a:lnTo>
                      <a:pt x="171" y="2059"/>
                    </a:lnTo>
                    <a:lnTo>
                      <a:pt x="163" y="2048"/>
                    </a:lnTo>
                    <a:lnTo>
                      <a:pt x="156" y="2036"/>
                    </a:lnTo>
                    <a:lnTo>
                      <a:pt x="151" y="2024"/>
                    </a:lnTo>
                    <a:lnTo>
                      <a:pt x="145" y="2011"/>
                    </a:lnTo>
                    <a:lnTo>
                      <a:pt x="143" y="1998"/>
                    </a:lnTo>
                    <a:lnTo>
                      <a:pt x="141" y="1983"/>
                    </a:lnTo>
                    <a:lnTo>
                      <a:pt x="1" y="152"/>
                    </a:lnTo>
                    <a:lnTo>
                      <a:pt x="0" y="137"/>
                    </a:lnTo>
                    <a:lnTo>
                      <a:pt x="1" y="123"/>
                    </a:lnTo>
                    <a:lnTo>
                      <a:pt x="3" y="110"/>
                    </a:lnTo>
                    <a:lnTo>
                      <a:pt x="7" y="97"/>
                    </a:lnTo>
                    <a:lnTo>
                      <a:pt x="12" y="84"/>
                    </a:lnTo>
                    <a:lnTo>
                      <a:pt x="18" y="72"/>
                    </a:lnTo>
                    <a:lnTo>
                      <a:pt x="25" y="61"/>
                    </a:lnTo>
                    <a:lnTo>
                      <a:pt x="34" y="50"/>
                    </a:lnTo>
                    <a:lnTo>
                      <a:pt x="42" y="41"/>
                    </a:lnTo>
                    <a:lnTo>
                      <a:pt x="52" y="32"/>
                    </a:lnTo>
                    <a:lnTo>
                      <a:pt x="63" y="23"/>
                    </a:lnTo>
                    <a:lnTo>
                      <a:pt x="75" y="17"/>
                    </a:lnTo>
                    <a:lnTo>
                      <a:pt x="87" y="11"/>
                    </a:lnTo>
                    <a:lnTo>
                      <a:pt x="100" y="7"/>
                    </a:lnTo>
                    <a:lnTo>
                      <a:pt x="115" y="4"/>
                    </a:lnTo>
                    <a:lnTo>
                      <a:pt x="129" y="1"/>
                    </a:lnTo>
                    <a:lnTo>
                      <a:pt x="140" y="1"/>
                    </a:lnTo>
                    <a:lnTo>
                      <a:pt x="154" y="0"/>
                    </a:lnTo>
                    <a:lnTo>
                      <a:pt x="168" y="1"/>
                    </a:lnTo>
                    <a:lnTo>
                      <a:pt x="182" y="4"/>
                    </a:lnTo>
                    <a:lnTo>
                      <a:pt x="195" y="8"/>
                    </a:lnTo>
                    <a:lnTo>
                      <a:pt x="208" y="12"/>
                    </a:lnTo>
                    <a:lnTo>
                      <a:pt x="220" y="19"/>
                    </a:lnTo>
                    <a:lnTo>
                      <a:pt x="231" y="26"/>
                    </a:lnTo>
                    <a:lnTo>
                      <a:pt x="242" y="34"/>
                    </a:lnTo>
                    <a:lnTo>
                      <a:pt x="251" y="43"/>
                    </a:lnTo>
                    <a:lnTo>
                      <a:pt x="261" y="53"/>
                    </a:lnTo>
                    <a:lnTo>
                      <a:pt x="268" y="64"/>
                    </a:lnTo>
                    <a:lnTo>
                      <a:pt x="275" y="76"/>
                    </a:lnTo>
                    <a:lnTo>
                      <a:pt x="280" y="88"/>
                    </a:lnTo>
                    <a:lnTo>
                      <a:pt x="285" y="101"/>
                    </a:lnTo>
                    <a:lnTo>
                      <a:pt x="288" y="116"/>
                    </a:lnTo>
                    <a:lnTo>
                      <a:pt x="290" y="130"/>
                    </a:lnTo>
                    <a:lnTo>
                      <a:pt x="431" y="1960"/>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5" name="Freeform 533"/>
              <p:cNvSpPr>
                <a:spLocks noEditPoints="1"/>
              </p:cNvSpPr>
              <p:nvPr/>
            </p:nvSpPr>
            <p:spPr bwMode="auto">
              <a:xfrm>
                <a:off x="4161" y="3571"/>
                <a:ext cx="53" cy="240"/>
              </a:xfrm>
              <a:custGeom>
                <a:avLst/>
                <a:gdLst/>
                <a:ahLst/>
                <a:cxnLst>
                  <a:cxn ang="0">
                    <a:pos x="134" y="4"/>
                  </a:cxn>
                  <a:cxn ang="0">
                    <a:pos x="88" y="19"/>
                  </a:cxn>
                  <a:cxn ang="0">
                    <a:pos x="50" y="46"/>
                  </a:cxn>
                  <a:cxn ang="0">
                    <a:pos x="21" y="84"/>
                  </a:cxn>
                  <a:cxn ang="0">
                    <a:pos x="5" y="128"/>
                  </a:cxn>
                  <a:cxn ang="0">
                    <a:pos x="0" y="177"/>
                  </a:cxn>
                  <a:cxn ang="0">
                    <a:pos x="147" y="2039"/>
                  </a:cxn>
                  <a:cxn ang="0">
                    <a:pos x="166" y="2083"/>
                  </a:cxn>
                  <a:cxn ang="0">
                    <a:pos x="198" y="2118"/>
                  </a:cxn>
                  <a:cxn ang="0">
                    <a:pos x="238" y="2145"/>
                  </a:cxn>
                  <a:cxn ang="0">
                    <a:pos x="285" y="2157"/>
                  </a:cxn>
                  <a:cxn ang="0">
                    <a:pos x="328" y="2157"/>
                  </a:cxn>
                  <a:cxn ang="0">
                    <a:pos x="376" y="2146"/>
                  </a:cxn>
                  <a:cxn ang="0">
                    <a:pos x="416" y="2122"/>
                  </a:cxn>
                  <a:cxn ang="0">
                    <a:pos x="448" y="2088"/>
                  </a:cxn>
                  <a:cxn ang="0">
                    <a:pos x="470" y="2046"/>
                  </a:cxn>
                  <a:cxn ang="0">
                    <a:pos x="478" y="1999"/>
                  </a:cxn>
                  <a:cxn ang="0">
                    <a:pos x="335" y="134"/>
                  </a:cxn>
                  <a:cxn ang="0">
                    <a:pos x="320" y="89"/>
                  </a:cxn>
                  <a:cxn ang="0">
                    <a:pos x="292" y="51"/>
                  </a:cxn>
                  <a:cxn ang="0">
                    <a:pos x="254" y="21"/>
                  </a:cxn>
                  <a:cxn ang="0">
                    <a:pos x="210" y="5"/>
                  </a:cxn>
                  <a:cxn ang="0">
                    <a:pos x="163" y="1"/>
                  </a:cxn>
                  <a:cxn ang="0">
                    <a:pos x="212" y="2067"/>
                  </a:cxn>
                  <a:cxn ang="0">
                    <a:pos x="196" y="2037"/>
                  </a:cxn>
                  <a:cxn ang="0">
                    <a:pos x="188" y="2004"/>
                  </a:cxn>
                  <a:cxn ang="0">
                    <a:pos x="48" y="150"/>
                  </a:cxn>
                  <a:cxn ang="0">
                    <a:pos x="58" y="117"/>
                  </a:cxn>
                  <a:cxn ang="0">
                    <a:pos x="75" y="88"/>
                  </a:cxn>
                  <a:cxn ang="0">
                    <a:pos x="100" y="66"/>
                  </a:cxn>
                  <a:cxn ang="0">
                    <a:pos x="131" y="52"/>
                  </a:cxn>
                  <a:cxn ang="0">
                    <a:pos x="166" y="47"/>
                  </a:cxn>
                  <a:cxn ang="0">
                    <a:pos x="200" y="50"/>
                  </a:cxn>
                  <a:cxn ang="0">
                    <a:pos x="232" y="62"/>
                  </a:cxn>
                  <a:cxn ang="0">
                    <a:pos x="259" y="83"/>
                  </a:cxn>
                  <a:cxn ang="0">
                    <a:pos x="278" y="110"/>
                  </a:cxn>
                  <a:cxn ang="0">
                    <a:pos x="289" y="143"/>
                  </a:cxn>
                  <a:cxn ang="0">
                    <a:pos x="431" y="1998"/>
                  </a:cxn>
                  <a:cxn ang="0">
                    <a:pos x="426" y="2032"/>
                  </a:cxn>
                  <a:cxn ang="0">
                    <a:pos x="411" y="2061"/>
                  </a:cxn>
                  <a:cxn ang="0">
                    <a:pos x="388" y="2085"/>
                  </a:cxn>
                  <a:cxn ang="0">
                    <a:pos x="358" y="2103"/>
                  </a:cxn>
                  <a:cxn ang="0">
                    <a:pos x="324" y="2111"/>
                  </a:cxn>
                  <a:cxn ang="0">
                    <a:pos x="290" y="2111"/>
                  </a:cxn>
                  <a:cxn ang="0">
                    <a:pos x="257" y="2102"/>
                  </a:cxn>
                  <a:cxn ang="0">
                    <a:pos x="229" y="2083"/>
                  </a:cxn>
                </a:cxnLst>
                <a:rect l="0" t="0" r="r" b="b"/>
                <a:pathLst>
                  <a:path w="478" h="2158">
                    <a:moveTo>
                      <a:pt x="163" y="1"/>
                    </a:moveTo>
                    <a:lnTo>
                      <a:pt x="151" y="1"/>
                    </a:lnTo>
                    <a:lnTo>
                      <a:pt x="134" y="4"/>
                    </a:lnTo>
                    <a:lnTo>
                      <a:pt x="118" y="8"/>
                    </a:lnTo>
                    <a:lnTo>
                      <a:pt x="104" y="12"/>
                    </a:lnTo>
                    <a:lnTo>
                      <a:pt x="88" y="19"/>
                    </a:lnTo>
                    <a:lnTo>
                      <a:pt x="75" y="28"/>
                    </a:lnTo>
                    <a:lnTo>
                      <a:pt x="62" y="36"/>
                    </a:lnTo>
                    <a:lnTo>
                      <a:pt x="50" y="46"/>
                    </a:lnTo>
                    <a:lnTo>
                      <a:pt x="40" y="58"/>
                    </a:lnTo>
                    <a:lnTo>
                      <a:pt x="30" y="71"/>
                    </a:lnTo>
                    <a:lnTo>
                      <a:pt x="21" y="84"/>
                    </a:lnTo>
                    <a:lnTo>
                      <a:pt x="15" y="98"/>
                    </a:lnTo>
                    <a:lnTo>
                      <a:pt x="9" y="112"/>
                    </a:lnTo>
                    <a:lnTo>
                      <a:pt x="5" y="128"/>
                    </a:lnTo>
                    <a:lnTo>
                      <a:pt x="2" y="144"/>
                    </a:lnTo>
                    <a:lnTo>
                      <a:pt x="0" y="159"/>
                    </a:lnTo>
                    <a:lnTo>
                      <a:pt x="0" y="177"/>
                    </a:lnTo>
                    <a:lnTo>
                      <a:pt x="142" y="2007"/>
                    </a:lnTo>
                    <a:lnTo>
                      <a:pt x="144" y="2024"/>
                    </a:lnTo>
                    <a:lnTo>
                      <a:pt x="147" y="2039"/>
                    </a:lnTo>
                    <a:lnTo>
                      <a:pt x="152" y="2055"/>
                    </a:lnTo>
                    <a:lnTo>
                      <a:pt x="158" y="2069"/>
                    </a:lnTo>
                    <a:lnTo>
                      <a:pt x="166" y="2083"/>
                    </a:lnTo>
                    <a:lnTo>
                      <a:pt x="176" y="2095"/>
                    </a:lnTo>
                    <a:lnTo>
                      <a:pt x="186" y="2107"/>
                    </a:lnTo>
                    <a:lnTo>
                      <a:pt x="198" y="2118"/>
                    </a:lnTo>
                    <a:lnTo>
                      <a:pt x="211" y="2129"/>
                    </a:lnTo>
                    <a:lnTo>
                      <a:pt x="224" y="2137"/>
                    </a:lnTo>
                    <a:lnTo>
                      <a:pt x="238" y="2145"/>
                    </a:lnTo>
                    <a:lnTo>
                      <a:pt x="254" y="2150"/>
                    </a:lnTo>
                    <a:lnTo>
                      <a:pt x="268" y="2155"/>
                    </a:lnTo>
                    <a:lnTo>
                      <a:pt x="285" y="2157"/>
                    </a:lnTo>
                    <a:lnTo>
                      <a:pt x="300" y="2158"/>
                    </a:lnTo>
                    <a:lnTo>
                      <a:pt x="316" y="2158"/>
                    </a:lnTo>
                    <a:lnTo>
                      <a:pt x="328" y="2157"/>
                    </a:lnTo>
                    <a:lnTo>
                      <a:pt x="345" y="2155"/>
                    </a:lnTo>
                    <a:lnTo>
                      <a:pt x="360" y="2151"/>
                    </a:lnTo>
                    <a:lnTo>
                      <a:pt x="376" y="2146"/>
                    </a:lnTo>
                    <a:lnTo>
                      <a:pt x="390" y="2139"/>
                    </a:lnTo>
                    <a:lnTo>
                      <a:pt x="404" y="2131"/>
                    </a:lnTo>
                    <a:lnTo>
                      <a:pt x="416" y="2122"/>
                    </a:lnTo>
                    <a:lnTo>
                      <a:pt x="428" y="2112"/>
                    </a:lnTo>
                    <a:lnTo>
                      <a:pt x="439" y="2101"/>
                    </a:lnTo>
                    <a:lnTo>
                      <a:pt x="448" y="2088"/>
                    </a:lnTo>
                    <a:lnTo>
                      <a:pt x="457" y="2074"/>
                    </a:lnTo>
                    <a:lnTo>
                      <a:pt x="464" y="2061"/>
                    </a:lnTo>
                    <a:lnTo>
                      <a:pt x="470" y="2046"/>
                    </a:lnTo>
                    <a:lnTo>
                      <a:pt x="474" y="2031"/>
                    </a:lnTo>
                    <a:lnTo>
                      <a:pt x="476" y="2015"/>
                    </a:lnTo>
                    <a:lnTo>
                      <a:pt x="478" y="1999"/>
                    </a:lnTo>
                    <a:lnTo>
                      <a:pt x="478" y="1982"/>
                    </a:lnTo>
                    <a:lnTo>
                      <a:pt x="337" y="151"/>
                    </a:lnTo>
                    <a:lnTo>
                      <a:pt x="335" y="134"/>
                    </a:lnTo>
                    <a:lnTo>
                      <a:pt x="332" y="119"/>
                    </a:lnTo>
                    <a:lnTo>
                      <a:pt x="326" y="103"/>
                    </a:lnTo>
                    <a:lnTo>
                      <a:pt x="320" y="89"/>
                    </a:lnTo>
                    <a:lnTo>
                      <a:pt x="312" y="76"/>
                    </a:lnTo>
                    <a:lnTo>
                      <a:pt x="303" y="63"/>
                    </a:lnTo>
                    <a:lnTo>
                      <a:pt x="292" y="51"/>
                    </a:lnTo>
                    <a:lnTo>
                      <a:pt x="280" y="40"/>
                    </a:lnTo>
                    <a:lnTo>
                      <a:pt x="268" y="30"/>
                    </a:lnTo>
                    <a:lnTo>
                      <a:pt x="254" y="21"/>
                    </a:lnTo>
                    <a:lnTo>
                      <a:pt x="240" y="15"/>
                    </a:lnTo>
                    <a:lnTo>
                      <a:pt x="225" y="8"/>
                    </a:lnTo>
                    <a:lnTo>
                      <a:pt x="210" y="5"/>
                    </a:lnTo>
                    <a:lnTo>
                      <a:pt x="195" y="1"/>
                    </a:lnTo>
                    <a:lnTo>
                      <a:pt x="178" y="0"/>
                    </a:lnTo>
                    <a:lnTo>
                      <a:pt x="163" y="1"/>
                    </a:lnTo>
                    <a:close/>
                    <a:moveTo>
                      <a:pt x="229" y="2083"/>
                    </a:moveTo>
                    <a:lnTo>
                      <a:pt x="220" y="2076"/>
                    </a:lnTo>
                    <a:lnTo>
                      <a:pt x="212" y="2067"/>
                    </a:lnTo>
                    <a:lnTo>
                      <a:pt x="206" y="2058"/>
                    </a:lnTo>
                    <a:lnTo>
                      <a:pt x="200" y="2048"/>
                    </a:lnTo>
                    <a:lnTo>
                      <a:pt x="196" y="2037"/>
                    </a:lnTo>
                    <a:lnTo>
                      <a:pt x="192" y="2027"/>
                    </a:lnTo>
                    <a:lnTo>
                      <a:pt x="189" y="2015"/>
                    </a:lnTo>
                    <a:lnTo>
                      <a:pt x="188" y="2004"/>
                    </a:lnTo>
                    <a:lnTo>
                      <a:pt x="48" y="173"/>
                    </a:lnTo>
                    <a:lnTo>
                      <a:pt x="47" y="160"/>
                    </a:lnTo>
                    <a:lnTo>
                      <a:pt x="48" y="150"/>
                    </a:lnTo>
                    <a:lnTo>
                      <a:pt x="50" y="139"/>
                    </a:lnTo>
                    <a:lnTo>
                      <a:pt x="53" y="128"/>
                    </a:lnTo>
                    <a:lnTo>
                      <a:pt x="58" y="117"/>
                    </a:lnTo>
                    <a:lnTo>
                      <a:pt x="62" y="107"/>
                    </a:lnTo>
                    <a:lnTo>
                      <a:pt x="68" y="97"/>
                    </a:lnTo>
                    <a:lnTo>
                      <a:pt x="75" y="88"/>
                    </a:lnTo>
                    <a:lnTo>
                      <a:pt x="83" y="80"/>
                    </a:lnTo>
                    <a:lnTo>
                      <a:pt x="92" y="73"/>
                    </a:lnTo>
                    <a:lnTo>
                      <a:pt x="100" y="66"/>
                    </a:lnTo>
                    <a:lnTo>
                      <a:pt x="110" y="61"/>
                    </a:lnTo>
                    <a:lnTo>
                      <a:pt x="120" y="56"/>
                    </a:lnTo>
                    <a:lnTo>
                      <a:pt x="131" y="52"/>
                    </a:lnTo>
                    <a:lnTo>
                      <a:pt x="142" y="50"/>
                    </a:lnTo>
                    <a:lnTo>
                      <a:pt x="154" y="47"/>
                    </a:lnTo>
                    <a:lnTo>
                      <a:pt x="166" y="47"/>
                    </a:lnTo>
                    <a:lnTo>
                      <a:pt x="177" y="46"/>
                    </a:lnTo>
                    <a:lnTo>
                      <a:pt x="189" y="47"/>
                    </a:lnTo>
                    <a:lnTo>
                      <a:pt x="200" y="50"/>
                    </a:lnTo>
                    <a:lnTo>
                      <a:pt x="211" y="53"/>
                    </a:lnTo>
                    <a:lnTo>
                      <a:pt x="221" y="56"/>
                    </a:lnTo>
                    <a:lnTo>
                      <a:pt x="232" y="62"/>
                    </a:lnTo>
                    <a:lnTo>
                      <a:pt x="242" y="67"/>
                    </a:lnTo>
                    <a:lnTo>
                      <a:pt x="251" y="75"/>
                    </a:lnTo>
                    <a:lnTo>
                      <a:pt x="259" y="83"/>
                    </a:lnTo>
                    <a:lnTo>
                      <a:pt x="266" y="91"/>
                    </a:lnTo>
                    <a:lnTo>
                      <a:pt x="272" y="100"/>
                    </a:lnTo>
                    <a:lnTo>
                      <a:pt x="278" y="110"/>
                    </a:lnTo>
                    <a:lnTo>
                      <a:pt x="283" y="121"/>
                    </a:lnTo>
                    <a:lnTo>
                      <a:pt x="287" y="132"/>
                    </a:lnTo>
                    <a:lnTo>
                      <a:pt x="289" y="143"/>
                    </a:lnTo>
                    <a:lnTo>
                      <a:pt x="291" y="154"/>
                    </a:lnTo>
                    <a:lnTo>
                      <a:pt x="431" y="1986"/>
                    </a:lnTo>
                    <a:lnTo>
                      <a:pt x="431" y="1998"/>
                    </a:lnTo>
                    <a:lnTo>
                      <a:pt x="430" y="2009"/>
                    </a:lnTo>
                    <a:lnTo>
                      <a:pt x="429" y="2021"/>
                    </a:lnTo>
                    <a:lnTo>
                      <a:pt x="426" y="2032"/>
                    </a:lnTo>
                    <a:lnTo>
                      <a:pt x="422" y="2041"/>
                    </a:lnTo>
                    <a:lnTo>
                      <a:pt x="416" y="2051"/>
                    </a:lnTo>
                    <a:lnTo>
                      <a:pt x="411" y="2061"/>
                    </a:lnTo>
                    <a:lnTo>
                      <a:pt x="404" y="2070"/>
                    </a:lnTo>
                    <a:lnTo>
                      <a:pt x="396" y="2078"/>
                    </a:lnTo>
                    <a:lnTo>
                      <a:pt x="388" y="2085"/>
                    </a:lnTo>
                    <a:lnTo>
                      <a:pt x="379" y="2092"/>
                    </a:lnTo>
                    <a:lnTo>
                      <a:pt x="369" y="2097"/>
                    </a:lnTo>
                    <a:lnTo>
                      <a:pt x="358" y="2103"/>
                    </a:lnTo>
                    <a:lnTo>
                      <a:pt x="347" y="2106"/>
                    </a:lnTo>
                    <a:lnTo>
                      <a:pt x="336" y="2108"/>
                    </a:lnTo>
                    <a:lnTo>
                      <a:pt x="324" y="2111"/>
                    </a:lnTo>
                    <a:lnTo>
                      <a:pt x="313" y="2111"/>
                    </a:lnTo>
                    <a:lnTo>
                      <a:pt x="301" y="2112"/>
                    </a:lnTo>
                    <a:lnTo>
                      <a:pt x="290" y="2111"/>
                    </a:lnTo>
                    <a:lnTo>
                      <a:pt x="279" y="2108"/>
                    </a:lnTo>
                    <a:lnTo>
                      <a:pt x="268" y="2106"/>
                    </a:lnTo>
                    <a:lnTo>
                      <a:pt x="257" y="2102"/>
                    </a:lnTo>
                    <a:lnTo>
                      <a:pt x="247" y="2096"/>
                    </a:lnTo>
                    <a:lnTo>
                      <a:pt x="237" y="2091"/>
                    </a:lnTo>
                    <a:lnTo>
                      <a:pt x="229" y="2083"/>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6" name="Freeform 534"/>
              <p:cNvSpPr>
                <a:spLocks/>
              </p:cNvSpPr>
              <p:nvPr/>
            </p:nvSpPr>
            <p:spPr bwMode="auto">
              <a:xfrm>
                <a:off x="4184" y="3582"/>
                <a:ext cx="23" cy="216"/>
              </a:xfrm>
              <a:custGeom>
                <a:avLst/>
                <a:gdLst/>
                <a:ahLst/>
                <a:cxnLst>
                  <a:cxn ang="0">
                    <a:pos x="208" y="1886"/>
                  </a:cxn>
                  <a:cxn ang="0">
                    <a:pos x="208" y="1897"/>
                  </a:cxn>
                  <a:cxn ang="0">
                    <a:pos x="207" y="1907"/>
                  </a:cxn>
                  <a:cxn ang="0">
                    <a:pos x="205" y="1915"/>
                  </a:cxn>
                  <a:cxn ang="0">
                    <a:pos x="203" y="1924"/>
                  </a:cxn>
                  <a:cxn ang="0">
                    <a:pos x="198" y="1931"/>
                  </a:cxn>
                  <a:cxn ang="0">
                    <a:pos x="194" y="1936"/>
                  </a:cxn>
                  <a:cxn ang="0">
                    <a:pos x="190" y="1940"/>
                  </a:cxn>
                  <a:cxn ang="0">
                    <a:pos x="183" y="1941"/>
                  </a:cxn>
                  <a:cxn ang="0">
                    <a:pos x="178" y="1941"/>
                  </a:cxn>
                  <a:cxn ang="0">
                    <a:pos x="172" y="1938"/>
                  </a:cxn>
                  <a:cxn ang="0">
                    <a:pos x="167" y="1933"/>
                  </a:cxn>
                  <a:cxn ang="0">
                    <a:pos x="162" y="1928"/>
                  </a:cxn>
                  <a:cxn ang="0">
                    <a:pos x="158" y="1920"/>
                  </a:cxn>
                  <a:cxn ang="0">
                    <a:pos x="155" y="1911"/>
                  </a:cxn>
                  <a:cxn ang="0">
                    <a:pos x="151" y="1901"/>
                  </a:cxn>
                  <a:cxn ang="0">
                    <a:pos x="150" y="1890"/>
                  </a:cxn>
                  <a:cxn ang="0">
                    <a:pos x="1" y="55"/>
                  </a:cxn>
                  <a:cxn ang="0">
                    <a:pos x="0" y="45"/>
                  </a:cxn>
                  <a:cxn ang="0">
                    <a:pos x="1" y="34"/>
                  </a:cxn>
                  <a:cxn ang="0">
                    <a:pos x="3" y="26"/>
                  </a:cxn>
                  <a:cxn ang="0">
                    <a:pos x="7" y="18"/>
                  </a:cxn>
                  <a:cxn ang="0">
                    <a:pos x="10" y="10"/>
                  </a:cxn>
                  <a:cxn ang="0">
                    <a:pos x="14" y="6"/>
                  </a:cxn>
                  <a:cxn ang="0">
                    <a:pos x="20" y="2"/>
                  </a:cxn>
                  <a:cxn ang="0">
                    <a:pos x="25" y="0"/>
                  </a:cxn>
                  <a:cxn ang="0">
                    <a:pos x="31" y="0"/>
                  </a:cxn>
                  <a:cxn ang="0">
                    <a:pos x="36" y="4"/>
                  </a:cxn>
                  <a:cxn ang="0">
                    <a:pos x="42" y="8"/>
                  </a:cxn>
                  <a:cxn ang="0">
                    <a:pos x="47" y="15"/>
                  </a:cxn>
                  <a:cxn ang="0">
                    <a:pos x="50" y="21"/>
                  </a:cxn>
                  <a:cxn ang="0">
                    <a:pos x="55" y="30"/>
                  </a:cxn>
                  <a:cxn ang="0">
                    <a:pos x="57" y="40"/>
                  </a:cxn>
                  <a:cxn ang="0">
                    <a:pos x="58" y="51"/>
                  </a:cxn>
                  <a:cxn ang="0">
                    <a:pos x="208" y="1886"/>
                  </a:cxn>
                </a:cxnLst>
                <a:rect l="0" t="0" r="r" b="b"/>
                <a:pathLst>
                  <a:path w="208" h="1941">
                    <a:moveTo>
                      <a:pt x="208" y="1886"/>
                    </a:moveTo>
                    <a:lnTo>
                      <a:pt x="208" y="1897"/>
                    </a:lnTo>
                    <a:lnTo>
                      <a:pt x="207" y="1907"/>
                    </a:lnTo>
                    <a:lnTo>
                      <a:pt x="205" y="1915"/>
                    </a:lnTo>
                    <a:lnTo>
                      <a:pt x="203" y="1924"/>
                    </a:lnTo>
                    <a:lnTo>
                      <a:pt x="198" y="1931"/>
                    </a:lnTo>
                    <a:lnTo>
                      <a:pt x="194" y="1936"/>
                    </a:lnTo>
                    <a:lnTo>
                      <a:pt x="190" y="1940"/>
                    </a:lnTo>
                    <a:lnTo>
                      <a:pt x="183" y="1941"/>
                    </a:lnTo>
                    <a:lnTo>
                      <a:pt x="178" y="1941"/>
                    </a:lnTo>
                    <a:lnTo>
                      <a:pt x="172" y="1938"/>
                    </a:lnTo>
                    <a:lnTo>
                      <a:pt x="167" y="1933"/>
                    </a:lnTo>
                    <a:lnTo>
                      <a:pt x="162" y="1928"/>
                    </a:lnTo>
                    <a:lnTo>
                      <a:pt x="158" y="1920"/>
                    </a:lnTo>
                    <a:lnTo>
                      <a:pt x="155" y="1911"/>
                    </a:lnTo>
                    <a:lnTo>
                      <a:pt x="151" y="1901"/>
                    </a:lnTo>
                    <a:lnTo>
                      <a:pt x="150" y="1890"/>
                    </a:lnTo>
                    <a:lnTo>
                      <a:pt x="1" y="55"/>
                    </a:lnTo>
                    <a:lnTo>
                      <a:pt x="0" y="45"/>
                    </a:lnTo>
                    <a:lnTo>
                      <a:pt x="1" y="34"/>
                    </a:lnTo>
                    <a:lnTo>
                      <a:pt x="3" y="26"/>
                    </a:lnTo>
                    <a:lnTo>
                      <a:pt x="7" y="18"/>
                    </a:lnTo>
                    <a:lnTo>
                      <a:pt x="10" y="10"/>
                    </a:lnTo>
                    <a:lnTo>
                      <a:pt x="14" y="6"/>
                    </a:lnTo>
                    <a:lnTo>
                      <a:pt x="20" y="2"/>
                    </a:lnTo>
                    <a:lnTo>
                      <a:pt x="25" y="0"/>
                    </a:lnTo>
                    <a:lnTo>
                      <a:pt x="31" y="0"/>
                    </a:lnTo>
                    <a:lnTo>
                      <a:pt x="36" y="4"/>
                    </a:lnTo>
                    <a:lnTo>
                      <a:pt x="42" y="8"/>
                    </a:lnTo>
                    <a:lnTo>
                      <a:pt x="47" y="15"/>
                    </a:lnTo>
                    <a:lnTo>
                      <a:pt x="50" y="21"/>
                    </a:lnTo>
                    <a:lnTo>
                      <a:pt x="55" y="30"/>
                    </a:lnTo>
                    <a:lnTo>
                      <a:pt x="57" y="40"/>
                    </a:lnTo>
                    <a:lnTo>
                      <a:pt x="58" y="51"/>
                    </a:lnTo>
                    <a:lnTo>
                      <a:pt x="208" y="1886"/>
                    </a:lnTo>
                    <a:close/>
                  </a:path>
                </a:pathLst>
              </a:custGeom>
              <a:solidFill>
                <a:srgbClr val="EECE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7" name="Freeform 535"/>
              <p:cNvSpPr>
                <a:spLocks/>
              </p:cNvSpPr>
              <p:nvPr/>
            </p:nvSpPr>
            <p:spPr bwMode="auto">
              <a:xfrm>
                <a:off x="4349" y="3574"/>
                <a:ext cx="48" cy="234"/>
              </a:xfrm>
              <a:custGeom>
                <a:avLst/>
                <a:gdLst/>
                <a:ahLst/>
                <a:cxnLst>
                  <a:cxn ang="0">
                    <a:pos x="0" y="1975"/>
                  </a:cxn>
                  <a:cxn ang="0">
                    <a:pos x="4" y="2002"/>
                  </a:cxn>
                  <a:cxn ang="0">
                    <a:pos x="12" y="2028"/>
                  </a:cxn>
                  <a:cxn ang="0">
                    <a:pos x="26" y="2051"/>
                  </a:cxn>
                  <a:cxn ang="0">
                    <a:pos x="43" y="2072"/>
                  </a:cxn>
                  <a:cxn ang="0">
                    <a:pos x="65" y="2089"/>
                  </a:cxn>
                  <a:cxn ang="0">
                    <a:pos x="88" y="2101"/>
                  </a:cxn>
                  <a:cxn ang="0">
                    <a:pos x="115" y="2108"/>
                  </a:cxn>
                  <a:cxn ang="0">
                    <a:pos x="140" y="2112"/>
                  </a:cxn>
                  <a:cxn ang="0">
                    <a:pos x="169" y="2111"/>
                  </a:cxn>
                  <a:cxn ang="0">
                    <a:pos x="195" y="2104"/>
                  </a:cxn>
                  <a:cxn ang="0">
                    <a:pos x="220" y="2093"/>
                  </a:cxn>
                  <a:cxn ang="0">
                    <a:pos x="242" y="2078"/>
                  </a:cxn>
                  <a:cxn ang="0">
                    <a:pos x="261" y="2059"/>
                  </a:cxn>
                  <a:cxn ang="0">
                    <a:pos x="275" y="2036"/>
                  </a:cxn>
                  <a:cxn ang="0">
                    <a:pos x="285" y="2011"/>
                  </a:cxn>
                  <a:cxn ang="0">
                    <a:pos x="291" y="1983"/>
                  </a:cxn>
                  <a:cxn ang="0">
                    <a:pos x="432" y="137"/>
                  </a:cxn>
                  <a:cxn ang="0">
                    <a:pos x="428" y="110"/>
                  </a:cxn>
                  <a:cxn ang="0">
                    <a:pos x="419" y="84"/>
                  </a:cxn>
                  <a:cxn ang="0">
                    <a:pos x="406" y="61"/>
                  </a:cxn>
                  <a:cxn ang="0">
                    <a:pos x="389" y="41"/>
                  </a:cxn>
                  <a:cxn ang="0">
                    <a:pos x="367" y="23"/>
                  </a:cxn>
                  <a:cxn ang="0">
                    <a:pos x="343" y="11"/>
                  </a:cxn>
                  <a:cxn ang="0">
                    <a:pos x="317" y="4"/>
                  </a:cxn>
                  <a:cxn ang="0">
                    <a:pos x="292" y="1"/>
                  </a:cxn>
                  <a:cxn ang="0">
                    <a:pos x="263" y="1"/>
                  </a:cxn>
                  <a:cxn ang="0">
                    <a:pos x="237" y="8"/>
                  </a:cxn>
                  <a:cxn ang="0">
                    <a:pos x="212" y="19"/>
                  </a:cxn>
                  <a:cxn ang="0">
                    <a:pos x="190" y="34"/>
                  </a:cxn>
                  <a:cxn ang="0">
                    <a:pos x="171" y="53"/>
                  </a:cxn>
                  <a:cxn ang="0">
                    <a:pos x="157" y="76"/>
                  </a:cxn>
                  <a:cxn ang="0">
                    <a:pos x="147" y="101"/>
                  </a:cxn>
                  <a:cxn ang="0">
                    <a:pos x="141" y="130"/>
                  </a:cxn>
                </a:cxnLst>
                <a:rect l="0" t="0" r="r" b="b"/>
                <a:pathLst>
                  <a:path w="432" h="2112">
                    <a:moveTo>
                      <a:pt x="1" y="1960"/>
                    </a:moveTo>
                    <a:lnTo>
                      <a:pt x="0" y="1975"/>
                    </a:lnTo>
                    <a:lnTo>
                      <a:pt x="1" y="1989"/>
                    </a:lnTo>
                    <a:lnTo>
                      <a:pt x="4" y="2002"/>
                    </a:lnTo>
                    <a:lnTo>
                      <a:pt x="8" y="2015"/>
                    </a:lnTo>
                    <a:lnTo>
                      <a:pt x="12" y="2028"/>
                    </a:lnTo>
                    <a:lnTo>
                      <a:pt x="19" y="2040"/>
                    </a:lnTo>
                    <a:lnTo>
                      <a:pt x="26" y="2051"/>
                    </a:lnTo>
                    <a:lnTo>
                      <a:pt x="34" y="2062"/>
                    </a:lnTo>
                    <a:lnTo>
                      <a:pt x="43" y="2072"/>
                    </a:lnTo>
                    <a:lnTo>
                      <a:pt x="54" y="2081"/>
                    </a:lnTo>
                    <a:lnTo>
                      <a:pt x="65" y="2089"/>
                    </a:lnTo>
                    <a:lnTo>
                      <a:pt x="76" y="2095"/>
                    </a:lnTo>
                    <a:lnTo>
                      <a:pt x="88" y="2101"/>
                    </a:lnTo>
                    <a:lnTo>
                      <a:pt x="101" y="2105"/>
                    </a:lnTo>
                    <a:lnTo>
                      <a:pt x="115" y="2108"/>
                    </a:lnTo>
                    <a:lnTo>
                      <a:pt x="129" y="2111"/>
                    </a:lnTo>
                    <a:lnTo>
                      <a:pt x="140" y="2112"/>
                    </a:lnTo>
                    <a:lnTo>
                      <a:pt x="155" y="2112"/>
                    </a:lnTo>
                    <a:lnTo>
                      <a:pt x="169" y="2111"/>
                    </a:lnTo>
                    <a:lnTo>
                      <a:pt x="182" y="2108"/>
                    </a:lnTo>
                    <a:lnTo>
                      <a:pt x="195" y="2104"/>
                    </a:lnTo>
                    <a:lnTo>
                      <a:pt x="208" y="2100"/>
                    </a:lnTo>
                    <a:lnTo>
                      <a:pt x="220" y="2093"/>
                    </a:lnTo>
                    <a:lnTo>
                      <a:pt x="231" y="2087"/>
                    </a:lnTo>
                    <a:lnTo>
                      <a:pt x="242" y="2078"/>
                    </a:lnTo>
                    <a:lnTo>
                      <a:pt x="252" y="2069"/>
                    </a:lnTo>
                    <a:lnTo>
                      <a:pt x="261" y="2059"/>
                    </a:lnTo>
                    <a:lnTo>
                      <a:pt x="269" y="2048"/>
                    </a:lnTo>
                    <a:lnTo>
                      <a:pt x="275" y="2036"/>
                    </a:lnTo>
                    <a:lnTo>
                      <a:pt x="281" y="2024"/>
                    </a:lnTo>
                    <a:lnTo>
                      <a:pt x="285" y="2011"/>
                    </a:lnTo>
                    <a:lnTo>
                      <a:pt x="288" y="1998"/>
                    </a:lnTo>
                    <a:lnTo>
                      <a:pt x="291" y="1983"/>
                    </a:lnTo>
                    <a:lnTo>
                      <a:pt x="431" y="152"/>
                    </a:lnTo>
                    <a:lnTo>
                      <a:pt x="432" y="137"/>
                    </a:lnTo>
                    <a:lnTo>
                      <a:pt x="431" y="123"/>
                    </a:lnTo>
                    <a:lnTo>
                      <a:pt x="428" y="110"/>
                    </a:lnTo>
                    <a:lnTo>
                      <a:pt x="424" y="97"/>
                    </a:lnTo>
                    <a:lnTo>
                      <a:pt x="419" y="84"/>
                    </a:lnTo>
                    <a:lnTo>
                      <a:pt x="413" y="72"/>
                    </a:lnTo>
                    <a:lnTo>
                      <a:pt x="406" y="61"/>
                    </a:lnTo>
                    <a:lnTo>
                      <a:pt x="398" y="50"/>
                    </a:lnTo>
                    <a:lnTo>
                      <a:pt x="389" y="41"/>
                    </a:lnTo>
                    <a:lnTo>
                      <a:pt x="378" y="32"/>
                    </a:lnTo>
                    <a:lnTo>
                      <a:pt x="367" y="23"/>
                    </a:lnTo>
                    <a:lnTo>
                      <a:pt x="356" y="17"/>
                    </a:lnTo>
                    <a:lnTo>
                      <a:pt x="343" y="11"/>
                    </a:lnTo>
                    <a:lnTo>
                      <a:pt x="331" y="7"/>
                    </a:lnTo>
                    <a:lnTo>
                      <a:pt x="317" y="4"/>
                    </a:lnTo>
                    <a:lnTo>
                      <a:pt x="303" y="1"/>
                    </a:lnTo>
                    <a:lnTo>
                      <a:pt x="292" y="1"/>
                    </a:lnTo>
                    <a:lnTo>
                      <a:pt x="277" y="0"/>
                    </a:lnTo>
                    <a:lnTo>
                      <a:pt x="263" y="1"/>
                    </a:lnTo>
                    <a:lnTo>
                      <a:pt x="250" y="4"/>
                    </a:lnTo>
                    <a:lnTo>
                      <a:pt x="237" y="8"/>
                    </a:lnTo>
                    <a:lnTo>
                      <a:pt x="224" y="12"/>
                    </a:lnTo>
                    <a:lnTo>
                      <a:pt x="212" y="19"/>
                    </a:lnTo>
                    <a:lnTo>
                      <a:pt x="201" y="26"/>
                    </a:lnTo>
                    <a:lnTo>
                      <a:pt x="190" y="34"/>
                    </a:lnTo>
                    <a:lnTo>
                      <a:pt x="180" y="43"/>
                    </a:lnTo>
                    <a:lnTo>
                      <a:pt x="171" y="53"/>
                    </a:lnTo>
                    <a:lnTo>
                      <a:pt x="163" y="64"/>
                    </a:lnTo>
                    <a:lnTo>
                      <a:pt x="157" y="76"/>
                    </a:lnTo>
                    <a:lnTo>
                      <a:pt x="151" y="88"/>
                    </a:lnTo>
                    <a:lnTo>
                      <a:pt x="147" y="101"/>
                    </a:lnTo>
                    <a:lnTo>
                      <a:pt x="144" y="116"/>
                    </a:lnTo>
                    <a:lnTo>
                      <a:pt x="141" y="130"/>
                    </a:lnTo>
                    <a:lnTo>
                      <a:pt x="1" y="1960"/>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8" name="Freeform 536"/>
              <p:cNvSpPr>
                <a:spLocks noEditPoints="1"/>
              </p:cNvSpPr>
              <p:nvPr/>
            </p:nvSpPr>
            <p:spPr bwMode="auto">
              <a:xfrm>
                <a:off x="4346" y="3571"/>
                <a:ext cx="54" cy="240"/>
              </a:xfrm>
              <a:custGeom>
                <a:avLst/>
                <a:gdLst/>
                <a:ahLst/>
                <a:cxnLst>
                  <a:cxn ang="0">
                    <a:pos x="175" y="63"/>
                  </a:cxn>
                  <a:cxn ang="0">
                    <a:pos x="152" y="103"/>
                  </a:cxn>
                  <a:cxn ang="0">
                    <a:pos x="141" y="151"/>
                  </a:cxn>
                  <a:cxn ang="0">
                    <a:pos x="1" y="2015"/>
                  </a:cxn>
                  <a:cxn ang="0">
                    <a:pos x="14" y="2061"/>
                  </a:cxn>
                  <a:cxn ang="0">
                    <a:pos x="39" y="2101"/>
                  </a:cxn>
                  <a:cxn ang="0">
                    <a:pos x="75" y="2131"/>
                  </a:cxn>
                  <a:cxn ang="0">
                    <a:pos x="118" y="2151"/>
                  </a:cxn>
                  <a:cxn ang="0">
                    <a:pos x="162" y="2158"/>
                  </a:cxn>
                  <a:cxn ang="0">
                    <a:pos x="209" y="2155"/>
                  </a:cxn>
                  <a:cxn ang="0">
                    <a:pos x="254" y="2137"/>
                  </a:cxn>
                  <a:cxn ang="0">
                    <a:pos x="292" y="2107"/>
                  </a:cxn>
                  <a:cxn ang="0">
                    <a:pos x="320" y="2069"/>
                  </a:cxn>
                  <a:cxn ang="0">
                    <a:pos x="334" y="2024"/>
                  </a:cxn>
                  <a:cxn ang="0">
                    <a:pos x="478" y="159"/>
                  </a:cxn>
                  <a:cxn ang="0">
                    <a:pos x="469" y="112"/>
                  </a:cxn>
                  <a:cxn ang="0">
                    <a:pos x="448" y="71"/>
                  </a:cxn>
                  <a:cxn ang="0">
                    <a:pos x="416" y="36"/>
                  </a:cxn>
                  <a:cxn ang="0">
                    <a:pos x="375" y="12"/>
                  </a:cxn>
                  <a:cxn ang="0">
                    <a:pos x="328" y="1"/>
                  </a:cxn>
                  <a:cxn ang="0">
                    <a:pos x="284" y="1"/>
                  </a:cxn>
                  <a:cxn ang="0">
                    <a:pos x="238" y="15"/>
                  </a:cxn>
                  <a:cxn ang="0">
                    <a:pos x="197" y="40"/>
                  </a:cxn>
                  <a:cxn ang="0">
                    <a:pos x="143" y="2108"/>
                  </a:cxn>
                  <a:cxn ang="0">
                    <a:pos x="110" y="2097"/>
                  </a:cxn>
                  <a:cxn ang="0">
                    <a:pos x="82" y="2078"/>
                  </a:cxn>
                  <a:cxn ang="0">
                    <a:pos x="61" y="2051"/>
                  </a:cxn>
                  <a:cxn ang="0">
                    <a:pos x="49" y="2021"/>
                  </a:cxn>
                  <a:cxn ang="0">
                    <a:pos x="47" y="1986"/>
                  </a:cxn>
                  <a:cxn ang="0">
                    <a:pos x="192" y="132"/>
                  </a:cxn>
                  <a:cxn ang="0">
                    <a:pos x="205" y="100"/>
                  </a:cxn>
                  <a:cxn ang="0">
                    <a:pos x="228" y="75"/>
                  </a:cxn>
                  <a:cxn ang="0">
                    <a:pos x="257" y="56"/>
                  </a:cxn>
                  <a:cxn ang="0">
                    <a:pos x="289" y="47"/>
                  </a:cxn>
                  <a:cxn ang="0">
                    <a:pos x="325" y="47"/>
                  </a:cxn>
                  <a:cxn ang="0">
                    <a:pos x="359" y="56"/>
                  </a:cxn>
                  <a:cxn ang="0">
                    <a:pos x="387" y="73"/>
                  </a:cxn>
                  <a:cxn ang="0">
                    <a:pos x="410" y="97"/>
                  </a:cxn>
                  <a:cxn ang="0">
                    <a:pos x="425" y="128"/>
                  </a:cxn>
                  <a:cxn ang="0">
                    <a:pos x="431" y="160"/>
                  </a:cxn>
                  <a:cxn ang="0">
                    <a:pos x="288" y="2015"/>
                  </a:cxn>
                  <a:cxn ang="0">
                    <a:pos x="279" y="2048"/>
                  </a:cxn>
                  <a:cxn ang="0">
                    <a:pos x="259" y="2076"/>
                  </a:cxn>
                  <a:cxn ang="0">
                    <a:pos x="231" y="2096"/>
                  </a:cxn>
                  <a:cxn ang="0">
                    <a:pos x="200" y="2108"/>
                  </a:cxn>
                  <a:cxn ang="0">
                    <a:pos x="166" y="2111"/>
                  </a:cxn>
                </a:cxnLst>
                <a:rect l="0" t="0" r="r" b="b"/>
                <a:pathLst>
                  <a:path w="478" h="2158">
                    <a:moveTo>
                      <a:pt x="197" y="40"/>
                    </a:moveTo>
                    <a:lnTo>
                      <a:pt x="186" y="51"/>
                    </a:lnTo>
                    <a:lnTo>
                      <a:pt x="175" y="63"/>
                    </a:lnTo>
                    <a:lnTo>
                      <a:pt x="167" y="76"/>
                    </a:lnTo>
                    <a:lnTo>
                      <a:pt x="159" y="89"/>
                    </a:lnTo>
                    <a:lnTo>
                      <a:pt x="152" y="103"/>
                    </a:lnTo>
                    <a:lnTo>
                      <a:pt x="147" y="119"/>
                    </a:lnTo>
                    <a:lnTo>
                      <a:pt x="144" y="134"/>
                    </a:lnTo>
                    <a:lnTo>
                      <a:pt x="141" y="151"/>
                    </a:lnTo>
                    <a:lnTo>
                      <a:pt x="1" y="1982"/>
                    </a:lnTo>
                    <a:lnTo>
                      <a:pt x="0" y="1999"/>
                    </a:lnTo>
                    <a:lnTo>
                      <a:pt x="1" y="2015"/>
                    </a:lnTo>
                    <a:lnTo>
                      <a:pt x="4" y="2031"/>
                    </a:lnTo>
                    <a:lnTo>
                      <a:pt x="9" y="2046"/>
                    </a:lnTo>
                    <a:lnTo>
                      <a:pt x="14" y="2061"/>
                    </a:lnTo>
                    <a:lnTo>
                      <a:pt x="22" y="2074"/>
                    </a:lnTo>
                    <a:lnTo>
                      <a:pt x="30" y="2088"/>
                    </a:lnTo>
                    <a:lnTo>
                      <a:pt x="39" y="2101"/>
                    </a:lnTo>
                    <a:lnTo>
                      <a:pt x="50" y="2112"/>
                    </a:lnTo>
                    <a:lnTo>
                      <a:pt x="61" y="2122"/>
                    </a:lnTo>
                    <a:lnTo>
                      <a:pt x="75" y="2131"/>
                    </a:lnTo>
                    <a:lnTo>
                      <a:pt x="89" y="2139"/>
                    </a:lnTo>
                    <a:lnTo>
                      <a:pt x="103" y="2146"/>
                    </a:lnTo>
                    <a:lnTo>
                      <a:pt x="118" y="2151"/>
                    </a:lnTo>
                    <a:lnTo>
                      <a:pt x="134" y="2155"/>
                    </a:lnTo>
                    <a:lnTo>
                      <a:pt x="150" y="2157"/>
                    </a:lnTo>
                    <a:lnTo>
                      <a:pt x="162" y="2158"/>
                    </a:lnTo>
                    <a:lnTo>
                      <a:pt x="179" y="2158"/>
                    </a:lnTo>
                    <a:lnTo>
                      <a:pt x="194" y="2157"/>
                    </a:lnTo>
                    <a:lnTo>
                      <a:pt x="209" y="2155"/>
                    </a:lnTo>
                    <a:lnTo>
                      <a:pt x="225" y="2150"/>
                    </a:lnTo>
                    <a:lnTo>
                      <a:pt x="240" y="2145"/>
                    </a:lnTo>
                    <a:lnTo>
                      <a:pt x="254" y="2137"/>
                    </a:lnTo>
                    <a:lnTo>
                      <a:pt x="268" y="2129"/>
                    </a:lnTo>
                    <a:lnTo>
                      <a:pt x="281" y="2118"/>
                    </a:lnTo>
                    <a:lnTo>
                      <a:pt x="292" y="2107"/>
                    </a:lnTo>
                    <a:lnTo>
                      <a:pt x="303" y="2095"/>
                    </a:lnTo>
                    <a:lnTo>
                      <a:pt x="311" y="2083"/>
                    </a:lnTo>
                    <a:lnTo>
                      <a:pt x="320" y="2069"/>
                    </a:lnTo>
                    <a:lnTo>
                      <a:pt x="326" y="2055"/>
                    </a:lnTo>
                    <a:lnTo>
                      <a:pt x="331" y="2039"/>
                    </a:lnTo>
                    <a:lnTo>
                      <a:pt x="334" y="2024"/>
                    </a:lnTo>
                    <a:lnTo>
                      <a:pt x="337" y="2007"/>
                    </a:lnTo>
                    <a:lnTo>
                      <a:pt x="477" y="177"/>
                    </a:lnTo>
                    <a:lnTo>
                      <a:pt x="478" y="159"/>
                    </a:lnTo>
                    <a:lnTo>
                      <a:pt x="477" y="144"/>
                    </a:lnTo>
                    <a:lnTo>
                      <a:pt x="474" y="128"/>
                    </a:lnTo>
                    <a:lnTo>
                      <a:pt x="469" y="112"/>
                    </a:lnTo>
                    <a:lnTo>
                      <a:pt x="464" y="98"/>
                    </a:lnTo>
                    <a:lnTo>
                      <a:pt x="456" y="84"/>
                    </a:lnTo>
                    <a:lnTo>
                      <a:pt x="448" y="71"/>
                    </a:lnTo>
                    <a:lnTo>
                      <a:pt x="439" y="58"/>
                    </a:lnTo>
                    <a:lnTo>
                      <a:pt x="428" y="46"/>
                    </a:lnTo>
                    <a:lnTo>
                      <a:pt x="416" y="36"/>
                    </a:lnTo>
                    <a:lnTo>
                      <a:pt x="404" y="28"/>
                    </a:lnTo>
                    <a:lnTo>
                      <a:pt x="389" y="19"/>
                    </a:lnTo>
                    <a:lnTo>
                      <a:pt x="375" y="12"/>
                    </a:lnTo>
                    <a:lnTo>
                      <a:pt x="360" y="8"/>
                    </a:lnTo>
                    <a:lnTo>
                      <a:pt x="344" y="4"/>
                    </a:lnTo>
                    <a:lnTo>
                      <a:pt x="328" y="1"/>
                    </a:lnTo>
                    <a:lnTo>
                      <a:pt x="316" y="1"/>
                    </a:lnTo>
                    <a:lnTo>
                      <a:pt x="299" y="0"/>
                    </a:lnTo>
                    <a:lnTo>
                      <a:pt x="284" y="1"/>
                    </a:lnTo>
                    <a:lnTo>
                      <a:pt x="269" y="5"/>
                    </a:lnTo>
                    <a:lnTo>
                      <a:pt x="253" y="8"/>
                    </a:lnTo>
                    <a:lnTo>
                      <a:pt x="238" y="15"/>
                    </a:lnTo>
                    <a:lnTo>
                      <a:pt x="224" y="21"/>
                    </a:lnTo>
                    <a:lnTo>
                      <a:pt x="211" y="30"/>
                    </a:lnTo>
                    <a:lnTo>
                      <a:pt x="197" y="40"/>
                    </a:lnTo>
                    <a:close/>
                    <a:moveTo>
                      <a:pt x="166" y="2111"/>
                    </a:moveTo>
                    <a:lnTo>
                      <a:pt x="153" y="2111"/>
                    </a:lnTo>
                    <a:lnTo>
                      <a:pt x="143" y="2108"/>
                    </a:lnTo>
                    <a:lnTo>
                      <a:pt x="130" y="2106"/>
                    </a:lnTo>
                    <a:lnTo>
                      <a:pt x="119" y="2103"/>
                    </a:lnTo>
                    <a:lnTo>
                      <a:pt x="110" y="2097"/>
                    </a:lnTo>
                    <a:lnTo>
                      <a:pt x="100" y="2092"/>
                    </a:lnTo>
                    <a:lnTo>
                      <a:pt x="91" y="2085"/>
                    </a:lnTo>
                    <a:lnTo>
                      <a:pt x="82" y="2078"/>
                    </a:lnTo>
                    <a:lnTo>
                      <a:pt x="75" y="2070"/>
                    </a:lnTo>
                    <a:lnTo>
                      <a:pt x="68" y="2061"/>
                    </a:lnTo>
                    <a:lnTo>
                      <a:pt x="61" y="2051"/>
                    </a:lnTo>
                    <a:lnTo>
                      <a:pt x="57" y="2041"/>
                    </a:lnTo>
                    <a:lnTo>
                      <a:pt x="53" y="2032"/>
                    </a:lnTo>
                    <a:lnTo>
                      <a:pt x="49" y="2021"/>
                    </a:lnTo>
                    <a:lnTo>
                      <a:pt x="47" y="2009"/>
                    </a:lnTo>
                    <a:lnTo>
                      <a:pt x="47" y="1998"/>
                    </a:lnTo>
                    <a:lnTo>
                      <a:pt x="47" y="1986"/>
                    </a:lnTo>
                    <a:lnTo>
                      <a:pt x="187" y="154"/>
                    </a:lnTo>
                    <a:lnTo>
                      <a:pt x="190" y="143"/>
                    </a:lnTo>
                    <a:lnTo>
                      <a:pt x="192" y="132"/>
                    </a:lnTo>
                    <a:lnTo>
                      <a:pt x="195" y="121"/>
                    </a:lnTo>
                    <a:lnTo>
                      <a:pt x="200" y="110"/>
                    </a:lnTo>
                    <a:lnTo>
                      <a:pt x="205" y="100"/>
                    </a:lnTo>
                    <a:lnTo>
                      <a:pt x="212" y="91"/>
                    </a:lnTo>
                    <a:lnTo>
                      <a:pt x="219" y="83"/>
                    </a:lnTo>
                    <a:lnTo>
                      <a:pt x="228" y="75"/>
                    </a:lnTo>
                    <a:lnTo>
                      <a:pt x="237" y="67"/>
                    </a:lnTo>
                    <a:lnTo>
                      <a:pt x="247" y="62"/>
                    </a:lnTo>
                    <a:lnTo>
                      <a:pt x="257" y="56"/>
                    </a:lnTo>
                    <a:lnTo>
                      <a:pt x="268" y="53"/>
                    </a:lnTo>
                    <a:lnTo>
                      <a:pt x="279" y="50"/>
                    </a:lnTo>
                    <a:lnTo>
                      <a:pt x="289" y="47"/>
                    </a:lnTo>
                    <a:lnTo>
                      <a:pt x="300" y="46"/>
                    </a:lnTo>
                    <a:lnTo>
                      <a:pt x="313" y="47"/>
                    </a:lnTo>
                    <a:lnTo>
                      <a:pt x="325" y="47"/>
                    </a:lnTo>
                    <a:lnTo>
                      <a:pt x="336" y="50"/>
                    </a:lnTo>
                    <a:lnTo>
                      <a:pt x="348" y="52"/>
                    </a:lnTo>
                    <a:lnTo>
                      <a:pt x="359" y="56"/>
                    </a:lnTo>
                    <a:lnTo>
                      <a:pt x="368" y="61"/>
                    </a:lnTo>
                    <a:lnTo>
                      <a:pt x="378" y="66"/>
                    </a:lnTo>
                    <a:lnTo>
                      <a:pt x="387" y="73"/>
                    </a:lnTo>
                    <a:lnTo>
                      <a:pt x="396" y="80"/>
                    </a:lnTo>
                    <a:lnTo>
                      <a:pt x="404" y="88"/>
                    </a:lnTo>
                    <a:lnTo>
                      <a:pt x="410" y="97"/>
                    </a:lnTo>
                    <a:lnTo>
                      <a:pt x="417" y="107"/>
                    </a:lnTo>
                    <a:lnTo>
                      <a:pt x="421" y="117"/>
                    </a:lnTo>
                    <a:lnTo>
                      <a:pt x="425" y="128"/>
                    </a:lnTo>
                    <a:lnTo>
                      <a:pt x="429" y="139"/>
                    </a:lnTo>
                    <a:lnTo>
                      <a:pt x="430" y="150"/>
                    </a:lnTo>
                    <a:lnTo>
                      <a:pt x="431" y="160"/>
                    </a:lnTo>
                    <a:lnTo>
                      <a:pt x="431" y="173"/>
                    </a:lnTo>
                    <a:lnTo>
                      <a:pt x="291" y="2004"/>
                    </a:lnTo>
                    <a:lnTo>
                      <a:pt x="288" y="2015"/>
                    </a:lnTo>
                    <a:lnTo>
                      <a:pt x="286" y="2027"/>
                    </a:lnTo>
                    <a:lnTo>
                      <a:pt x="283" y="2037"/>
                    </a:lnTo>
                    <a:lnTo>
                      <a:pt x="279" y="2048"/>
                    </a:lnTo>
                    <a:lnTo>
                      <a:pt x="272" y="2058"/>
                    </a:lnTo>
                    <a:lnTo>
                      <a:pt x="266" y="2067"/>
                    </a:lnTo>
                    <a:lnTo>
                      <a:pt x="259" y="2076"/>
                    </a:lnTo>
                    <a:lnTo>
                      <a:pt x="250" y="2083"/>
                    </a:lnTo>
                    <a:lnTo>
                      <a:pt x="241" y="2091"/>
                    </a:lnTo>
                    <a:lnTo>
                      <a:pt x="231" y="2096"/>
                    </a:lnTo>
                    <a:lnTo>
                      <a:pt x="221" y="2102"/>
                    </a:lnTo>
                    <a:lnTo>
                      <a:pt x="211" y="2106"/>
                    </a:lnTo>
                    <a:lnTo>
                      <a:pt x="200" y="2108"/>
                    </a:lnTo>
                    <a:lnTo>
                      <a:pt x="189" y="2111"/>
                    </a:lnTo>
                    <a:lnTo>
                      <a:pt x="178" y="2112"/>
                    </a:lnTo>
                    <a:lnTo>
                      <a:pt x="166" y="21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9" name="Freeform 537"/>
              <p:cNvSpPr>
                <a:spLocks/>
              </p:cNvSpPr>
              <p:nvPr/>
            </p:nvSpPr>
            <p:spPr bwMode="auto">
              <a:xfrm>
                <a:off x="4353" y="3582"/>
                <a:ext cx="23" cy="216"/>
              </a:xfrm>
              <a:custGeom>
                <a:avLst/>
                <a:gdLst/>
                <a:ahLst/>
                <a:cxnLst>
                  <a:cxn ang="0">
                    <a:pos x="0" y="1886"/>
                  </a:cxn>
                  <a:cxn ang="0">
                    <a:pos x="0" y="1897"/>
                  </a:cxn>
                  <a:cxn ang="0">
                    <a:pos x="1" y="1907"/>
                  </a:cxn>
                  <a:cxn ang="0">
                    <a:pos x="2" y="1915"/>
                  </a:cxn>
                  <a:cxn ang="0">
                    <a:pos x="6" y="1924"/>
                  </a:cxn>
                  <a:cxn ang="0">
                    <a:pos x="9" y="1931"/>
                  </a:cxn>
                  <a:cxn ang="0">
                    <a:pos x="15" y="1936"/>
                  </a:cxn>
                  <a:cxn ang="0">
                    <a:pos x="19" y="1940"/>
                  </a:cxn>
                  <a:cxn ang="0">
                    <a:pos x="25" y="1941"/>
                  </a:cxn>
                  <a:cxn ang="0">
                    <a:pos x="31" y="1941"/>
                  </a:cxn>
                  <a:cxn ang="0">
                    <a:pos x="36" y="1938"/>
                  </a:cxn>
                  <a:cxn ang="0">
                    <a:pos x="42" y="1933"/>
                  </a:cxn>
                  <a:cxn ang="0">
                    <a:pos x="46" y="1928"/>
                  </a:cxn>
                  <a:cxn ang="0">
                    <a:pos x="51" y="1920"/>
                  </a:cxn>
                  <a:cxn ang="0">
                    <a:pos x="54" y="1911"/>
                  </a:cxn>
                  <a:cxn ang="0">
                    <a:pos x="56" y="1901"/>
                  </a:cxn>
                  <a:cxn ang="0">
                    <a:pos x="58" y="1890"/>
                  </a:cxn>
                  <a:cxn ang="0">
                    <a:pos x="208" y="55"/>
                  </a:cxn>
                  <a:cxn ang="0">
                    <a:pos x="208" y="45"/>
                  </a:cxn>
                  <a:cxn ang="0">
                    <a:pos x="208" y="34"/>
                  </a:cxn>
                  <a:cxn ang="0">
                    <a:pos x="205" y="26"/>
                  </a:cxn>
                  <a:cxn ang="0">
                    <a:pos x="202" y="18"/>
                  </a:cxn>
                  <a:cxn ang="0">
                    <a:pos x="199" y="10"/>
                  </a:cxn>
                  <a:cxn ang="0">
                    <a:pos x="194" y="6"/>
                  </a:cxn>
                  <a:cxn ang="0">
                    <a:pos x="189" y="2"/>
                  </a:cxn>
                  <a:cxn ang="0">
                    <a:pos x="183" y="0"/>
                  </a:cxn>
                  <a:cxn ang="0">
                    <a:pos x="177" y="0"/>
                  </a:cxn>
                  <a:cxn ang="0">
                    <a:pos x="171" y="4"/>
                  </a:cxn>
                  <a:cxn ang="0">
                    <a:pos x="166" y="8"/>
                  </a:cxn>
                  <a:cxn ang="0">
                    <a:pos x="161" y="15"/>
                  </a:cxn>
                  <a:cxn ang="0">
                    <a:pos x="157" y="21"/>
                  </a:cxn>
                  <a:cxn ang="0">
                    <a:pos x="154" y="30"/>
                  </a:cxn>
                  <a:cxn ang="0">
                    <a:pos x="152" y="40"/>
                  </a:cxn>
                  <a:cxn ang="0">
                    <a:pos x="151" y="51"/>
                  </a:cxn>
                  <a:cxn ang="0">
                    <a:pos x="0" y="1886"/>
                  </a:cxn>
                </a:cxnLst>
                <a:rect l="0" t="0" r="r" b="b"/>
                <a:pathLst>
                  <a:path w="208" h="1941">
                    <a:moveTo>
                      <a:pt x="0" y="1886"/>
                    </a:moveTo>
                    <a:lnTo>
                      <a:pt x="0" y="1897"/>
                    </a:lnTo>
                    <a:lnTo>
                      <a:pt x="1" y="1907"/>
                    </a:lnTo>
                    <a:lnTo>
                      <a:pt x="2" y="1915"/>
                    </a:lnTo>
                    <a:lnTo>
                      <a:pt x="6" y="1924"/>
                    </a:lnTo>
                    <a:lnTo>
                      <a:pt x="9" y="1931"/>
                    </a:lnTo>
                    <a:lnTo>
                      <a:pt x="15" y="1936"/>
                    </a:lnTo>
                    <a:lnTo>
                      <a:pt x="19" y="1940"/>
                    </a:lnTo>
                    <a:lnTo>
                      <a:pt x="25" y="1941"/>
                    </a:lnTo>
                    <a:lnTo>
                      <a:pt x="31" y="1941"/>
                    </a:lnTo>
                    <a:lnTo>
                      <a:pt x="36" y="1938"/>
                    </a:lnTo>
                    <a:lnTo>
                      <a:pt x="42" y="1933"/>
                    </a:lnTo>
                    <a:lnTo>
                      <a:pt x="46" y="1928"/>
                    </a:lnTo>
                    <a:lnTo>
                      <a:pt x="51" y="1920"/>
                    </a:lnTo>
                    <a:lnTo>
                      <a:pt x="54" y="1911"/>
                    </a:lnTo>
                    <a:lnTo>
                      <a:pt x="56" y="1901"/>
                    </a:lnTo>
                    <a:lnTo>
                      <a:pt x="58" y="1890"/>
                    </a:lnTo>
                    <a:lnTo>
                      <a:pt x="208" y="55"/>
                    </a:lnTo>
                    <a:lnTo>
                      <a:pt x="208" y="45"/>
                    </a:lnTo>
                    <a:lnTo>
                      <a:pt x="208" y="34"/>
                    </a:lnTo>
                    <a:lnTo>
                      <a:pt x="205" y="26"/>
                    </a:lnTo>
                    <a:lnTo>
                      <a:pt x="202" y="18"/>
                    </a:lnTo>
                    <a:lnTo>
                      <a:pt x="199" y="10"/>
                    </a:lnTo>
                    <a:lnTo>
                      <a:pt x="194" y="6"/>
                    </a:lnTo>
                    <a:lnTo>
                      <a:pt x="189" y="2"/>
                    </a:lnTo>
                    <a:lnTo>
                      <a:pt x="183" y="0"/>
                    </a:lnTo>
                    <a:lnTo>
                      <a:pt x="177" y="0"/>
                    </a:lnTo>
                    <a:lnTo>
                      <a:pt x="171" y="4"/>
                    </a:lnTo>
                    <a:lnTo>
                      <a:pt x="166" y="8"/>
                    </a:lnTo>
                    <a:lnTo>
                      <a:pt x="161" y="15"/>
                    </a:lnTo>
                    <a:lnTo>
                      <a:pt x="157" y="21"/>
                    </a:lnTo>
                    <a:lnTo>
                      <a:pt x="154" y="30"/>
                    </a:lnTo>
                    <a:lnTo>
                      <a:pt x="152" y="40"/>
                    </a:lnTo>
                    <a:lnTo>
                      <a:pt x="151" y="51"/>
                    </a:lnTo>
                    <a:lnTo>
                      <a:pt x="0" y="1886"/>
                    </a:lnTo>
                    <a:close/>
                  </a:path>
                </a:pathLst>
              </a:custGeom>
              <a:solidFill>
                <a:srgbClr val="EECE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0" name="Freeform 538"/>
              <p:cNvSpPr>
                <a:spLocks/>
              </p:cNvSpPr>
              <p:nvPr/>
            </p:nvSpPr>
            <p:spPr bwMode="auto">
              <a:xfrm>
                <a:off x="4138" y="3465"/>
                <a:ext cx="282" cy="126"/>
              </a:xfrm>
              <a:custGeom>
                <a:avLst/>
                <a:gdLst/>
                <a:ahLst/>
                <a:cxnLst>
                  <a:cxn ang="0">
                    <a:pos x="0" y="16"/>
                  </a:cxn>
                  <a:cxn ang="0">
                    <a:pos x="65" y="1132"/>
                  </a:cxn>
                  <a:cxn ang="0">
                    <a:pos x="2469" y="1132"/>
                  </a:cxn>
                  <a:cxn ang="0">
                    <a:pos x="2539" y="0"/>
                  </a:cxn>
                  <a:cxn ang="0">
                    <a:pos x="0" y="16"/>
                  </a:cxn>
                </a:cxnLst>
                <a:rect l="0" t="0" r="r" b="b"/>
                <a:pathLst>
                  <a:path w="2539" h="1132">
                    <a:moveTo>
                      <a:pt x="0" y="16"/>
                    </a:moveTo>
                    <a:lnTo>
                      <a:pt x="65" y="1132"/>
                    </a:lnTo>
                    <a:lnTo>
                      <a:pt x="2469" y="1132"/>
                    </a:lnTo>
                    <a:lnTo>
                      <a:pt x="2539" y="0"/>
                    </a:lnTo>
                    <a:lnTo>
                      <a:pt x="0" y="16"/>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1" name="Freeform 539"/>
              <p:cNvSpPr>
                <a:spLocks/>
              </p:cNvSpPr>
              <p:nvPr/>
            </p:nvSpPr>
            <p:spPr bwMode="auto">
              <a:xfrm>
                <a:off x="4249" y="3462"/>
                <a:ext cx="171" cy="129"/>
              </a:xfrm>
              <a:custGeom>
                <a:avLst/>
                <a:gdLst/>
                <a:ahLst/>
                <a:cxnLst>
                  <a:cxn ang="0">
                    <a:pos x="0" y="52"/>
                  </a:cxn>
                  <a:cxn ang="0">
                    <a:pos x="1176" y="530"/>
                  </a:cxn>
                  <a:cxn ang="0">
                    <a:pos x="1176" y="934"/>
                  </a:cxn>
                  <a:cxn ang="0">
                    <a:pos x="168" y="1148"/>
                  </a:cxn>
                  <a:cxn ang="0">
                    <a:pos x="1467" y="1155"/>
                  </a:cxn>
                  <a:cxn ang="0">
                    <a:pos x="1537" y="0"/>
                  </a:cxn>
                  <a:cxn ang="0">
                    <a:pos x="0" y="52"/>
                  </a:cxn>
                </a:cxnLst>
                <a:rect l="0" t="0" r="r" b="b"/>
                <a:pathLst>
                  <a:path w="1537" h="1155">
                    <a:moveTo>
                      <a:pt x="0" y="52"/>
                    </a:moveTo>
                    <a:lnTo>
                      <a:pt x="1176" y="530"/>
                    </a:lnTo>
                    <a:lnTo>
                      <a:pt x="1176" y="934"/>
                    </a:lnTo>
                    <a:lnTo>
                      <a:pt x="168" y="1148"/>
                    </a:lnTo>
                    <a:lnTo>
                      <a:pt x="1467" y="1155"/>
                    </a:lnTo>
                    <a:lnTo>
                      <a:pt x="1537" y="0"/>
                    </a:lnTo>
                    <a:lnTo>
                      <a:pt x="0" y="52"/>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2" name="Freeform 540"/>
              <p:cNvSpPr>
                <a:spLocks noEditPoints="1"/>
              </p:cNvSpPr>
              <p:nvPr/>
            </p:nvSpPr>
            <p:spPr bwMode="auto">
              <a:xfrm>
                <a:off x="4135" y="3462"/>
                <a:ext cx="288" cy="131"/>
              </a:xfrm>
              <a:custGeom>
                <a:avLst/>
                <a:gdLst/>
                <a:ahLst/>
                <a:cxnLst>
                  <a:cxn ang="0">
                    <a:pos x="0" y="16"/>
                  </a:cxn>
                  <a:cxn ang="0">
                    <a:pos x="2517" y="1179"/>
                  </a:cxn>
                  <a:cxn ang="0">
                    <a:pos x="2565" y="0"/>
                  </a:cxn>
                  <a:cxn ang="0">
                    <a:pos x="2539" y="66"/>
                  </a:cxn>
                  <a:cxn ang="0">
                    <a:pos x="2534" y="162"/>
                  </a:cxn>
                  <a:cxn ang="0">
                    <a:pos x="2524" y="311"/>
                  </a:cxn>
                  <a:cxn ang="0">
                    <a:pos x="2513" y="494"/>
                  </a:cxn>
                  <a:cxn ang="0">
                    <a:pos x="2501" y="688"/>
                  </a:cxn>
                  <a:cxn ang="0">
                    <a:pos x="2490" y="872"/>
                  </a:cxn>
                  <a:cxn ang="0">
                    <a:pos x="2481" y="1021"/>
                  </a:cxn>
                  <a:cxn ang="0">
                    <a:pos x="2474" y="1113"/>
                  </a:cxn>
                  <a:cxn ang="0">
                    <a:pos x="2440" y="1132"/>
                  </a:cxn>
                  <a:cxn ang="0">
                    <a:pos x="2244" y="1132"/>
                  </a:cxn>
                  <a:cxn ang="0">
                    <a:pos x="1916" y="1132"/>
                  </a:cxn>
                  <a:cxn ang="0">
                    <a:pos x="1509" y="1132"/>
                  </a:cxn>
                  <a:cxn ang="0">
                    <a:pos x="1077" y="1132"/>
                  </a:cxn>
                  <a:cxn ang="0">
                    <a:pos x="670" y="1132"/>
                  </a:cxn>
                  <a:cxn ang="0">
                    <a:pos x="342" y="1132"/>
                  </a:cxn>
                  <a:cxn ang="0">
                    <a:pos x="146" y="1132"/>
                  </a:cxn>
                  <a:cxn ang="0">
                    <a:pos x="112" y="1114"/>
                  </a:cxn>
                  <a:cxn ang="0">
                    <a:pos x="107" y="1022"/>
                  </a:cxn>
                  <a:cxn ang="0">
                    <a:pos x="98" y="875"/>
                  </a:cxn>
                  <a:cxn ang="0">
                    <a:pos x="87" y="695"/>
                  </a:cxn>
                  <a:cxn ang="0">
                    <a:pos x="76" y="503"/>
                  </a:cxn>
                  <a:cxn ang="0">
                    <a:pos x="65" y="323"/>
                  </a:cxn>
                  <a:cxn ang="0">
                    <a:pos x="56" y="175"/>
                  </a:cxn>
                  <a:cxn ang="0">
                    <a:pos x="51" y="82"/>
                  </a:cxn>
                  <a:cxn ang="0">
                    <a:pos x="85" y="62"/>
                  </a:cxn>
                  <a:cxn ang="0">
                    <a:pos x="293" y="61"/>
                  </a:cxn>
                  <a:cxn ang="0">
                    <a:pos x="639" y="59"/>
                  </a:cxn>
                  <a:cxn ang="0">
                    <a:pos x="1067" y="56"/>
                  </a:cxn>
                  <a:cxn ang="0">
                    <a:pos x="1522" y="53"/>
                  </a:cxn>
                  <a:cxn ang="0">
                    <a:pos x="1951" y="51"/>
                  </a:cxn>
                  <a:cxn ang="0">
                    <a:pos x="2297" y="49"/>
                  </a:cxn>
                  <a:cxn ang="0">
                    <a:pos x="2505" y="48"/>
                  </a:cxn>
                </a:cxnLst>
                <a:rect l="0" t="0" r="r" b="b"/>
                <a:pathLst>
                  <a:path w="2590" h="1179">
                    <a:moveTo>
                      <a:pt x="2565" y="0"/>
                    </a:moveTo>
                    <a:lnTo>
                      <a:pt x="0" y="16"/>
                    </a:lnTo>
                    <a:lnTo>
                      <a:pt x="69" y="1179"/>
                    </a:lnTo>
                    <a:lnTo>
                      <a:pt x="2517" y="1179"/>
                    </a:lnTo>
                    <a:lnTo>
                      <a:pt x="2590" y="0"/>
                    </a:lnTo>
                    <a:lnTo>
                      <a:pt x="2565" y="0"/>
                    </a:lnTo>
                    <a:close/>
                    <a:moveTo>
                      <a:pt x="2540" y="48"/>
                    </a:moveTo>
                    <a:lnTo>
                      <a:pt x="2539" y="66"/>
                    </a:lnTo>
                    <a:lnTo>
                      <a:pt x="2537" y="106"/>
                    </a:lnTo>
                    <a:lnTo>
                      <a:pt x="2534" y="162"/>
                    </a:lnTo>
                    <a:lnTo>
                      <a:pt x="2529" y="231"/>
                    </a:lnTo>
                    <a:lnTo>
                      <a:pt x="2524" y="311"/>
                    </a:lnTo>
                    <a:lnTo>
                      <a:pt x="2518" y="400"/>
                    </a:lnTo>
                    <a:lnTo>
                      <a:pt x="2513" y="494"/>
                    </a:lnTo>
                    <a:lnTo>
                      <a:pt x="2507" y="592"/>
                    </a:lnTo>
                    <a:lnTo>
                      <a:pt x="2501" y="688"/>
                    </a:lnTo>
                    <a:lnTo>
                      <a:pt x="2495" y="783"/>
                    </a:lnTo>
                    <a:lnTo>
                      <a:pt x="2490" y="872"/>
                    </a:lnTo>
                    <a:lnTo>
                      <a:pt x="2484" y="952"/>
                    </a:lnTo>
                    <a:lnTo>
                      <a:pt x="2481" y="1021"/>
                    </a:lnTo>
                    <a:lnTo>
                      <a:pt x="2478" y="1076"/>
                    </a:lnTo>
                    <a:lnTo>
                      <a:pt x="2474" y="1113"/>
                    </a:lnTo>
                    <a:lnTo>
                      <a:pt x="2473" y="1132"/>
                    </a:lnTo>
                    <a:lnTo>
                      <a:pt x="2440" y="1132"/>
                    </a:lnTo>
                    <a:lnTo>
                      <a:pt x="2361" y="1132"/>
                    </a:lnTo>
                    <a:lnTo>
                      <a:pt x="2244" y="1132"/>
                    </a:lnTo>
                    <a:lnTo>
                      <a:pt x="2093" y="1132"/>
                    </a:lnTo>
                    <a:lnTo>
                      <a:pt x="1916" y="1132"/>
                    </a:lnTo>
                    <a:lnTo>
                      <a:pt x="1719" y="1132"/>
                    </a:lnTo>
                    <a:lnTo>
                      <a:pt x="1509" y="1132"/>
                    </a:lnTo>
                    <a:lnTo>
                      <a:pt x="1293" y="1132"/>
                    </a:lnTo>
                    <a:lnTo>
                      <a:pt x="1077" y="1132"/>
                    </a:lnTo>
                    <a:lnTo>
                      <a:pt x="868" y="1132"/>
                    </a:lnTo>
                    <a:lnTo>
                      <a:pt x="670" y="1132"/>
                    </a:lnTo>
                    <a:lnTo>
                      <a:pt x="494" y="1132"/>
                    </a:lnTo>
                    <a:lnTo>
                      <a:pt x="342" y="1132"/>
                    </a:lnTo>
                    <a:lnTo>
                      <a:pt x="225" y="1132"/>
                    </a:lnTo>
                    <a:lnTo>
                      <a:pt x="146" y="1132"/>
                    </a:lnTo>
                    <a:lnTo>
                      <a:pt x="113" y="1132"/>
                    </a:lnTo>
                    <a:lnTo>
                      <a:pt x="112" y="1114"/>
                    </a:lnTo>
                    <a:lnTo>
                      <a:pt x="109" y="1076"/>
                    </a:lnTo>
                    <a:lnTo>
                      <a:pt x="107" y="1022"/>
                    </a:lnTo>
                    <a:lnTo>
                      <a:pt x="102" y="954"/>
                    </a:lnTo>
                    <a:lnTo>
                      <a:pt x="98" y="875"/>
                    </a:lnTo>
                    <a:lnTo>
                      <a:pt x="92" y="787"/>
                    </a:lnTo>
                    <a:lnTo>
                      <a:pt x="87" y="695"/>
                    </a:lnTo>
                    <a:lnTo>
                      <a:pt x="81" y="600"/>
                    </a:lnTo>
                    <a:lnTo>
                      <a:pt x="76" y="503"/>
                    </a:lnTo>
                    <a:lnTo>
                      <a:pt x="70" y="410"/>
                    </a:lnTo>
                    <a:lnTo>
                      <a:pt x="65" y="323"/>
                    </a:lnTo>
                    <a:lnTo>
                      <a:pt x="61" y="243"/>
                    </a:lnTo>
                    <a:lnTo>
                      <a:pt x="56" y="175"/>
                    </a:lnTo>
                    <a:lnTo>
                      <a:pt x="53" y="120"/>
                    </a:lnTo>
                    <a:lnTo>
                      <a:pt x="51" y="82"/>
                    </a:lnTo>
                    <a:lnTo>
                      <a:pt x="50" y="63"/>
                    </a:lnTo>
                    <a:lnTo>
                      <a:pt x="85" y="62"/>
                    </a:lnTo>
                    <a:lnTo>
                      <a:pt x="168" y="62"/>
                    </a:lnTo>
                    <a:lnTo>
                      <a:pt x="293" y="61"/>
                    </a:lnTo>
                    <a:lnTo>
                      <a:pt x="452" y="60"/>
                    </a:lnTo>
                    <a:lnTo>
                      <a:pt x="639" y="59"/>
                    </a:lnTo>
                    <a:lnTo>
                      <a:pt x="846" y="57"/>
                    </a:lnTo>
                    <a:lnTo>
                      <a:pt x="1067" y="56"/>
                    </a:lnTo>
                    <a:lnTo>
                      <a:pt x="1294" y="55"/>
                    </a:lnTo>
                    <a:lnTo>
                      <a:pt x="1522" y="53"/>
                    </a:lnTo>
                    <a:lnTo>
                      <a:pt x="1744" y="52"/>
                    </a:lnTo>
                    <a:lnTo>
                      <a:pt x="1951" y="51"/>
                    </a:lnTo>
                    <a:lnTo>
                      <a:pt x="2138" y="50"/>
                    </a:lnTo>
                    <a:lnTo>
                      <a:pt x="2297" y="49"/>
                    </a:lnTo>
                    <a:lnTo>
                      <a:pt x="2422" y="48"/>
                    </a:lnTo>
                    <a:lnTo>
                      <a:pt x="2505" y="48"/>
                    </a:lnTo>
                    <a:lnTo>
                      <a:pt x="2540" y="4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grpSp>
          <p:nvGrpSpPr>
            <p:cNvPr id="655" name="Group 12"/>
            <p:cNvGrpSpPr>
              <a:grpSpLocks noChangeAspect="1"/>
            </p:cNvGrpSpPr>
            <p:nvPr/>
          </p:nvGrpSpPr>
          <p:grpSpPr bwMode="auto">
            <a:xfrm flipH="1">
              <a:off x="6588224" y="3717032"/>
              <a:ext cx="1872208" cy="2703972"/>
              <a:chOff x="3424" y="2256"/>
              <a:chExt cx="1138" cy="1794"/>
            </a:xfrm>
          </p:grpSpPr>
          <p:sp>
            <p:nvSpPr>
              <p:cNvPr id="656" name="AutoShape 11"/>
              <p:cNvSpPr>
                <a:spLocks noChangeAspect="1" noChangeArrowheads="1" noTextEdit="1"/>
              </p:cNvSpPr>
              <p:nvPr/>
            </p:nvSpPr>
            <p:spPr bwMode="auto">
              <a:xfrm>
                <a:off x="3424" y="3022"/>
                <a:ext cx="1138" cy="1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nvGrpSpPr>
              <p:cNvPr id="657" name="Group 213"/>
              <p:cNvGrpSpPr>
                <a:grpSpLocks/>
              </p:cNvGrpSpPr>
              <p:nvPr/>
            </p:nvGrpSpPr>
            <p:grpSpPr bwMode="auto">
              <a:xfrm>
                <a:off x="4091" y="2256"/>
                <a:ext cx="116" cy="57"/>
                <a:chOff x="4091" y="2256"/>
                <a:chExt cx="116" cy="57"/>
              </a:xfrm>
            </p:grpSpPr>
            <p:sp>
              <p:nvSpPr>
                <p:cNvPr id="1235" name="Freeform 22"/>
                <p:cNvSpPr>
                  <a:spLocks/>
                </p:cNvSpPr>
                <p:nvPr/>
              </p:nvSpPr>
              <p:spPr bwMode="auto">
                <a:xfrm>
                  <a:off x="4180" y="2283"/>
                  <a:ext cx="27" cy="30"/>
                </a:xfrm>
                <a:custGeom>
                  <a:avLst/>
                  <a:gdLst/>
                  <a:ahLst/>
                  <a:cxnLst>
                    <a:cxn ang="0">
                      <a:pos x="229" y="225"/>
                    </a:cxn>
                    <a:cxn ang="0">
                      <a:pos x="216" y="238"/>
                    </a:cxn>
                    <a:cxn ang="0">
                      <a:pos x="202" y="249"/>
                    </a:cxn>
                    <a:cxn ang="0">
                      <a:pos x="187" y="259"/>
                    </a:cxn>
                    <a:cxn ang="0">
                      <a:pos x="170" y="267"/>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7"/>
                    </a:cxn>
                    <a:cxn ang="0">
                      <a:pos x="223" y="191"/>
                    </a:cxn>
                    <a:cxn ang="0">
                      <a:pos x="222" y="196"/>
                    </a:cxn>
                    <a:cxn ang="0">
                      <a:pos x="222" y="200"/>
                    </a:cxn>
                    <a:cxn ang="0">
                      <a:pos x="224" y="212"/>
                    </a:cxn>
                    <a:cxn ang="0">
                      <a:pos x="229" y="225"/>
                    </a:cxn>
                  </a:cxnLst>
                  <a:rect l="0" t="0" r="r" b="b"/>
                  <a:pathLst>
                    <a:path w="236" h="267">
                      <a:moveTo>
                        <a:pt x="229" y="225"/>
                      </a:moveTo>
                      <a:lnTo>
                        <a:pt x="216" y="238"/>
                      </a:lnTo>
                      <a:lnTo>
                        <a:pt x="202" y="249"/>
                      </a:lnTo>
                      <a:lnTo>
                        <a:pt x="187" y="259"/>
                      </a:lnTo>
                      <a:lnTo>
                        <a:pt x="170" y="267"/>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7"/>
                      </a:lnTo>
                      <a:lnTo>
                        <a:pt x="223" y="191"/>
                      </a:lnTo>
                      <a:lnTo>
                        <a:pt x="222" y="196"/>
                      </a:lnTo>
                      <a:lnTo>
                        <a:pt x="222" y="200"/>
                      </a:lnTo>
                      <a:lnTo>
                        <a:pt x="224" y="212"/>
                      </a:lnTo>
                      <a:lnTo>
                        <a:pt x="229" y="225"/>
                      </a:lnTo>
                      <a:close/>
                    </a:path>
                  </a:pathLst>
                </a:custGeom>
                <a:solidFill>
                  <a:srgbClr val="C13B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6" name="Freeform 23"/>
                <p:cNvSpPr>
                  <a:spLocks/>
                </p:cNvSpPr>
                <p:nvPr/>
              </p:nvSpPr>
              <p:spPr bwMode="auto">
                <a:xfrm>
                  <a:off x="4180" y="2283"/>
                  <a:ext cx="27" cy="30"/>
                </a:xfrm>
                <a:custGeom>
                  <a:avLst/>
                  <a:gdLst/>
                  <a:ahLst/>
                  <a:cxnLst>
                    <a:cxn ang="0">
                      <a:pos x="228" y="224"/>
                    </a:cxn>
                    <a:cxn ang="0">
                      <a:pos x="215" y="236"/>
                    </a:cxn>
                    <a:cxn ang="0">
                      <a:pos x="200" y="248"/>
                    </a:cxn>
                    <a:cxn ang="0">
                      <a:pos x="185" y="258"/>
                    </a:cxn>
                    <a:cxn ang="0">
                      <a:pos x="168" y="266"/>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7"/>
                    </a:cxn>
                    <a:cxn ang="0">
                      <a:pos x="223" y="190"/>
                    </a:cxn>
                    <a:cxn ang="0">
                      <a:pos x="222" y="195"/>
                    </a:cxn>
                    <a:cxn ang="0">
                      <a:pos x="222" y="200"/>
                    </a:cxn>
                    <a:cxn ang="0">
                      <a:pos x="224" y="211"/>
                    </a:cxn>
                    <a:cxn ang="0">
                      <a:pos x="228" y="224"/>
                    </a:cxn>
                  </a:cxnLst>
                  <a:rect l="0" t="0" r="r" b="b"/>
                  <a:pathLst>
                    <a:path w="236" h="266">
                      <a:moveTo>
                        <a:pt x="228" y="224"/>
                      </a:moveTo>
                      <a:lnTo>
                        <a:pt x="215" y="236"/>
                      </a:lnTo>
                      <a:lnTo>
                        <a:pt x="200" y="248"/>
                      </a:lnTo>
                      <a:lnTo>
                        <a:pt x="185" y="258"/>
                      </a:lnTo>
                      <a:lnTo>
                        <a:pt x="168" y="266"/>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7"/>
                      </a:lnTo>
                      <a:lnTo>
                        <a:pt x="223" y="190"/>
                      </a:lnTo>
                      <a:lnTo>
                        <a:pt x="222" y="195"/>
                      </a:lnTo>
                      <a:lnTo>
                        <a:pt x="222" y="200"/>
                      </a:lnTo>
                      <a:lnTo>
                        <a:pt x="224" y="211"/>
                      </a:lnTo>
                      <a:lnTo>
                        <a:pt x="228" y="224"/>
                      </a:lnTo>
                      <a:close/>
                    </a:path>
                  </a:pathLst>
                </a:custGeom>
                <a:solidFill>
                  <a:srgbClr val="C13B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7" name="Freeform 24"/>
                <p:cNvSpPr>
                  <a:spLocks/>
                </p:cNvSpPr>
                <p:nvPr/>
              </p:nvSpPr>
              <p:spPr bwMode="auto">
                <a:xfrm>
                  <a:off x="4180" y="2283"/>
                  <a:ext cx="27" cy="30"/>
                </a:xfrm>
                <a:custGeom>
                  <a:avLst/>
                  <a:gdLst/>
                  <a:ahLst/>
                  <a:cxnLst>
                    <a:cxn ang="0">
                      <a:pos x="227" y="222"/>
                    </a:cxn>
                    <a:cxn ang="0">
                      <a:pos x="214" y="235"/>
                    </a:cxn>
                    <a:cxn ang="0">
                      <a:pos x="199" y="247"/>
                    </a:cxn>
                    <a:cxn ang="0">
                      <a:pos x="191" y="253"/>
                    </a:cxn>
                    <a:cxn ang="0">
                      <a:pos x="182" y="257"/>
                    </a:cxn>
                    <a:cxn ang="0">
                      <a:pos x="174" y="262"/>
                    </a:cxn>
                    <a:cxn ang="0">
                      <a:pos x="165" y="266"/>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7"/>
                    </a:cxn>
                    <a:cxn ang="0">
                      <a:pos x="223" y="190"/>
                    </a:cxn>
                    <a:cxn ang="0">
                      <a:pos x="222" y="195"/>
                    </a:cxn>
                    <a:cxn ang="0">
                      <a:pos x="222" y="199"/>
                    </a:cxn>
                    <a:cxn ang="0">
                      <a:pos x="224" y="210"/>
                    </a:cxn>
                    <a:cxn ang="0">
                      <a:pos x="227" y="222"/>
                    </a:cxn>
                  </a:cxnLst>
                  <a:rect l="0" t="0" r="r" b="b"/>
                  <a:pathLst>
                    <a:path w="236" h="266">
                      <a:moveTo>
                        <a:pt x="227" y="222"/>
                      </a:moveTo>
                      <a:lnTo>
                        <a:pt x="214" y="235"/>
                      </a:lnTo>
                      <a:lnTo>
                        <a:pt x="199" y="247"/>
                      </a:lnTo>
                      <a:lnTo>
                        <a:pt x="191" y="253"/>
                      </a:lnTo>
                      <a:lnTo>
                        <a:pt x="182" y="257"/>
                      </a:lnTo>
                      <a:lnTo>
                        <a:pt x="174" y="262"/>
                      </a:lnTo>
                      <a:lnTo>
                        <a:pt x="165" y="266"/>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7"/>
                      </a:lnTo>
                      <a:lnTo>
                        <a:pt x="223" y="190"/>
                      </a:lnTo>
                      <a:lnTo>
                        <a:pt x="222" y="195"/>
                      </a:lnTo>
                      <a:lnTo>
                        <a:pt x="222" y="199"/>
                      </a:lnTo>
                      <a:lnTo>
                        <a:pt x="224" y="210"/>
                      </a:lnTo>
                      <a:lnTo>
                        <a:pt x="227" y="222"/>
                      </a:lnTo>
                      <a:close/>
                    </a:path>
                  </a:pathLst>
                </a:custGeom>
                <a:solidFill>
                  <a:srgbClr val="C23B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8" name="Freeform 25"/>
                <p:cNvSpPr>
                  <a:spLocks/>
                </p:cNvSpPr>
                <p:nvPr/>
              </p:nvSpPr>
              <p:spPr bwMode="auto">
                <a:xfrm>
                  <a:off x="4180" y="2283"/>
                  <a:ext cx="27" cy="30"/>
                </a:xfrm>
                <a:custGeom>
                  <a:avLst/>
                  <a:gdLst/>
                  <a:ahLst/>
                  <a:cxnLst>
                    <a:cxn ang="0">
                      <a:pos x="227" y="221"/>
                    </a:cxn>
                    <a:cxn ang="0">
                      <a:pos x="213" y="234"/>
                    </a:cxn>
                    <a:cxn ang="0">
                      <a:pos x="198" y="246"/>
                    </a:cxn>
                    <a:cxn ang="0">
                      <a:pos x="189" y="252"/>
                    </a:cxn>
                    <a:cxn ang="0">
                      <a:pos x="180" y="257"/>
                    </a:cxn>
                    <a:cxn ang="0">
                      <a:pos x="171" y="262"/>
                    </a:cxn>
                    <a:cxn ang="0">
                      <a:pos x="163" y="265"/>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7"/>
                    </a:cxn>
                    <a:cxn ang="0">
                      <a:pos x="223" y="190"/>
                    </a:cxn>
                    <a:cxn ang="0">
                      <a:pos x="222" y="193"/>
                    </a:cxn>
                    <a:cxn ang="0">
                      <a:pos x="222" y="199"/>
                    </a:cxn>
                    <a:cxn ang="0">
                      <a:pos x="223" y="209"/>
                    </a:cxn>
                    <a:cxn ang="0">
                      <a:pos x="227" y="221"/>
                    </a:cxn>
                  </a:cxnLst>
                  <a:rect l="0" t="0" r="r" b="b"/>
                  <a:pathLst>
                    <a:path w="236" h="265">
                      <a:moveTo>
                        <a:pt x="227" y="221"/>
                      </a:moveTo>
                      <a:lnTo>
                        <a:pt x="213" y="234"/>
                      </a:lnTo>
                      <a:lnTo>
                        <a:pt x="198" y="246"/>
                      </a:lnTo>
                      <a:lnTo>
                        <a:pt x="189" y="252"/>
                      </a:lnTo>
                      <a:lnTo>
                        <a:pt x="180" y="257"/>
                      </a:lnTo>
                      <a:lnTo>
                        <a:pt x="171" y="262"/>
                      </a:lnTo>
                      <a:lnTo>
                        <a:pt x="163" y="265"/>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7"/>
                      </a:lnTo>
                      <a:lnTo>
                        <a:pt x="223" y="190"/>
                      </a:lnTo>
                      <a:lnTo>
                        <a:pt x="222" y="193"/>
                      </a:lnTo>
                      <a:lnTo>
                        <a:pt x="222" y="199"/>
                      </a:lnTo>
                      <a:lnTo>
                        <a:pt x="223" y="209"/>
                      </a:lnTo>
                      <a:lnTo>
                        <a:pt x="227" y="221"/>
                      </a:lnTo>
                      <a:close/>
                    </a:path>
                  </a:pathLst>
                </a:custGeom>
                <a:solidFill>
                  <a:srgbClr val="C2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9" name="Freeform 26"/>
                <p:cNvSpPr>
                  <a:spLocks/>
                </p:cNvSpPr>
                <p:nvPr/>
              </p:nvSpPr>
              <p:spPr bwMode="auto">
                <a:xfrm>
                  <a:off x="4180" y="2283"/>
                  <a:ext cx="27" cy="30"/>
                </a:xfrm>
                <a:custGeom>
                  <a:avLst/>
                  <a:gdLst/>
                  <a:ahLst/>
                  <a:cxnLst>
                    <a:cxn ang="0">
                      <a:pos x="226" y="219"/>
                    </a:cxn>
                    <a:cxn ang="0">
                      <a:pos x="220" y="226"/>
                    </a:cxn>
                    <a:cxn ang="0">
                      <a:pos x="212" y="233"/>
                    </a:cxn>
                    <a:cxn ang="0">
                      <a:pos x="204" y="240"/>
                    </a:cxn>
                    <a:cxn ang="0">
                      <a:pos x="195" y="245"/>
                    </a:cxn>
                    <a:cxn ang="0">
                      <a:pos x="187" y="251"/>
                    </a:cxn>
                    <a:cxn ang="0">
                      <a:pos x="178" y="256"/>
                    </a:cxn>
                    <a:cxn ang="0">
                      <a:pos x="169" y="260"/>
                    </a:cxn>
                    <a:cxn ang="0">
                      <a:pos x="159" y="265"/>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7"/>
                    </a:cxn>
                    <a:cxn ang="0">
                      <a:pos x="223" y="190"/>
                    </a:cxn>
                    <a:cxn ang="0">
                      <a:pos x="222" y="193"/>
                    </a:cxn>
                    <a:cxn ang="0">
                      <a:pos x="222" y="198"/>
                    </a:cxn>
                    <a:cxn ang="0">
                      <a:pos x="223" y="208"/>
                    </a:cxn>
                    <a:cxn ang="0">
                      <a:pos x="226" y="219"/>
                    </a:cxn>
                  </a:cxnLst>
                  <a:rect l="0" t="0" r="r" b="b"/>
                  <a:pathLst>
                    <a:path w="236" h="265">
                      <a:moveTo>
                        <a:pt x="226" y="219"/>
                      </a:moveTo>
                      <a:lnTo>
                        <a:pt x="220" y="226"/>
                      </a:lnTo>
                      <a:lnTo>
                        <a:pt x="212" y="233"/>
                      </a:lnTo>
                      <a:lnTo>
                        <a:pt x="204" y="240"/>
                      </a:lnTo>
                      <a:lnTo>
                        <a:pt x="195" y="245"/>
                      </a:lnTo>
                      <a:lnTo>
                        <a:pt x="187" y="251"/>
                      </a:lnTo>
                      <a:lnTo>
                        <a:pt x="178" y="256"/>
                      </a:lnTo>
                      <a:lnTo>
                        <a:pt x="169" y="260"/>
                      </a:lnTo>
                      <a:lnTo>
                        <a:pt x="159" y="265"/>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7"/>
                      </a:lnTo>
                      <a:lnTo>
                        <a:pt x="223" y="190"/>
                      </a:lnTo>
                      <a:lnTo>
                        <a:pt x="222" y="193"/>
                      </a:lnTo>
                      <a:lnTo>
                        <a:pt x="222" y="198"/>
                      </a:lnTo>
                      <a:lnTo>
                        <a:pt x="223" y="208"/>
                      </a:lnTo>
                      <a:lnTo>
                        <a:pt x="226" y="219"/>
                      </a:lnTo>
                      <a:close/>
                    </a:path>
                  </a:pathLst>
                </a:custGeom>
                <a:solidFill>
                  <a:srgbClr val="C2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0" name="Freeform 27"/>
                <p:cNvSpPr>
                  <a:spLocks/>
                </p:cNvSpPr>
                <p:nvPr/>
              </p:nvSpPr>
              <p:spPr bwMode="auto">
                <a:xfrm>
                  <a:off x="4180" y="2283"/>
                  <a:ext cx="27" cy="30"/>
                </a:xfrm>
                <a:custGeom>
                  <a:avLst/>
                  <a:gdLst/>
                  <a:ahLst/>
                  <a:cxnLst>
                    <a:cxn ang="0">
                      <a:pos x="226" y="217"/>
                    </a:cxn>
                    <a:cxn ang="0">
                      <a:pos x="219" y="224"/>
                    </a:cxn>
                    <a:cxn ang="0">
                      <a:pos x="211" y="232"/>
                    </a:cxn>
                    <a:cxn ang="0">
                      <a:pos x="203" y="238"/>
                    </a:cxn>
                    <a:cxn ang="0">
                      <a:pos x="194" y="245"/>
                    </a:cxn>
                    <a:cxn ang="0">
                      <a:pos x="186" y="251"/>
                    </a:cxn>
                    <a:cxn ang="0">
                      <a:pos x="176" y="255"/>
                    </a:cxn>
                    <a:cxn ang="0">
                      <a:pos x="167" y="259"/>
                    </a:cxn>
                    <a:cxn ang="0">
                      <a:pos x="157" y="264"/>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7"/>
                    </a:cxn>
                    <a:cxn ang="0">
                      <a:pos x="223" y="189"/>
                    </a:cxn>
                    <a:cxn ang="0">
                      <a:pos x="222" y="193"/>
                    </a:cxn>
                    <a:cxn ang="0">
                      <a:pos x="222" y="197"/>
                    </a:cxn>
                    <a:cxn ang="0">
                      <a:pos x="223" y="207"/>
                    </a:cxn>
                    <a:cxn ang="0">
                      <a:pos x="226" y="217"/>
                    </a:cxn>
                  </a:cxnLst>
                  <a:rect l="0" t="0" r="r" b="b"/>
                  <a:pathLst>
                    <a:path w="236" h="264">
                      <a:moveTo>
                        <a:pt x="226" y="217"/>
                      </a:moveTo>
                      <a:lnTo>
                        <a:pt x="219" y="224"/>
                      </a:lnTo>
                      <a:lnTo>
                        <a:pt x="211" y="232"/>
                      </a:lnTo>
                      <a:lnTo>
                        <a:pt x="203" y="238"/>
                      </a:lnTo>
                      <a:lnTo>
                        <a:pt x="194" y="245"/>
                      </a:lnTo>
                      <a:lnTo>
                        <a:pt x="186" y="251"/>
                      </a:lnTo>
                      <a:lnTo>
                        <a:pt x="176" y="255"/>
                      </a:lnTo>
                      <a:lnTo>
                        <a:pt x="167" y="259"/>
                      </a:lnTo>
                      <a:lnTo>
                        <a:pt x="157" y="264"/>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7"/>
                      </a:lnTo>
                      <a:lnTo>
                        <a:pt x="223" y="189"/>
                      </a:lnTo>
                      <a:lnTo>
                        <a:pt x="222" y="193"/>
                      </a:lnTo>
                      <a:lnTo>
                        <a:pt x="222" y="197"/>
                      </a:lnTo>
                      <a:lnTo>
                        <a:pt x="223" y="207"/>
                      </a:lnTo>
                      <a:lnTo>
                        <a:pt x="226" y="217"/>
                      </a:lnTo>
                      <a:close/>
                    </a:path>
                  </a:pathLst>
                </a:custGeom>
                <a:solidFill>
                  <a:srgbClr val="C2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1" name="Freeform 28"/>
                <p:cNvSpPr>
                  <a:spLocks/>
                </p:cNvSpPr>
                <p:nvPr/>
              </p:nvSpPr>
              <p:spPr bwMode="auto">
                <a:xfrm>
                  <a:off x="4180" y="2283"/>
                  <a:ext cx="27" cy="30"/>
                </a:xfrm>
                <a:custGeom>
                  <a:avLst/>
                  <a:gdLst/>
                  <a:ahLst/>
                  <a:cxnLst>
                    <a:cxn ang="0">
                      <a:pos x="225" y="215"/>
                    </a:cxn>
                    <a:cxn ang="0">
                      <a:pos x="217" y="223"/>
                    </a:cxn>
                    <a:cxn ang="0">
                      <a:pos x="210" y="231"/>
                    </a:cxn>
                    <a:cxn ang="0">
                      <a:pos x="201" y="237"/>
                    </a:cxn>
                    <a:cxn ang="0">
                      <a:pos x="192" y="244"/>
                    </a:cxn>
                    <a:cxn ang="0">
                      <a:pos x="183" y="249"/>
                    </a:cxn>
                    <a:cxn ang="0">
                      <a:pos x="174" y="255"/>
                    </a:cxn>
                    <a:cxn ang="0">
                      <a:pos x="164" y="259"/>
                    </a:cxn>
                    <a:cxn ang="0">
                      <a:pos x="154" y="263"/>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3" y="189"/>
                    </a:cxn>
                    <a:cxn ang="0">
                      <a:pos x="222" y="192"/>
                    </a:cxn>
                    <a:cxn ang="0">
                      <a:pos x="222" y="197"/>
                    </a:cxn>
                    <a:cxn ang="0">
                      <a:pos x="223" y="206"/>
                    </a:cxn>
                    <a:cxn ang="0">
                      <a:pos x="225" y="215"/>
                    </a:cxn>
                  </a:cxnLst>
                  <a:rect l="0" t="0" r="r" b="b"/>
                  <a:pathLst>
                    <a:path w="236" h="263">
                      <a:moveTo>
                        <a:pt x="225" y="215"/>
                      </a:moveTo>
                      <a:lnTo>
                        <a:pt x="217" y="223"/>
                      </a:lnTo>
                      <a:lnTo>
                        <a:pt x="210" y="231"/>
                      </a:lnTo>
                      <a:lnTo>
                        <a:pt x="201" y="237"/>
                      </a:lnTo>
                      <a:lnTo>
                        <a:pt x="192" y="244"/>
                      </a:lnTo>
                      <a:lnTo>
                        <a:pt x="183" y="249"/>
                      </a:lnTo>
                      <a:lnTo>
                        <a:pt x="174" y="255"/>
                      </a:lnTo>
                      <a:lnTo>
                        <a:pt x="164" y="259"/>
                      </a:lnTo>
                      <a:lnTo>
                        <a:pt x="154" y="263"/>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3" y="189"/>
                      </a:lnTo>
                      <a:lnTo>
                        <a:pt x="222" y="192"/>
                      </a:lnTo>
                      <a:lnTo>
                        <a:pt x="222" y="197"/>
                      </a:lnTo>
                      <a:lnTo>
                        <a:pt x="223" y="206"/>
                      </a:lnTo>
                      <a:lnTo>
                        <a:pt x="225" y="215"/>
                      </a:lnTo>
                      <a:close/>
                    </a:path>
                  </a:pathLst>
                </a:custGeom>
                <a:solidFill>
                  <a:srgbClr val="C2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2" name="Freeform 29"/>
                <p:cNvSpPr>
                  <a:spLocks/>
                </p:cNvSpPr>
                <p:nvPr/>
              </p:nvSpPr>
              <p:spPr bwMode="auto">
                <a:xfrm>
                  <a:off x="4180" y="2283"/>
                  <a:ext cx="27" cy="30"/>
                </a:xfrm>
                <a:custGeom>
                  <a:avLst/>
                  <a:gdLst/>
                  <a:ahLst/>
                  <a:cxnLst>
                    <a:cxn ang="0">
                      <a:pos x="225" y="213"/>
                    </a:cxn>
                    <a:cxn ang="0">
                      <a:pos x="217" y="222"/>
                    </a:cxn>
                    <a:cxn ang="0">
                      <a:pos x="209" y="230"/>
                    </a:cxn>
                    <a:cxn ang="0">
                      <a:pos x="200" y="236"/>
                    </a:cxn>
                    <a:cxn ang="0">
                      <a:pos x="191" y="243"/>
                    </a:cxn>
                    <a:cxn ang="0">
                      <a:pos x="181" y="248"/>
                    </a:cxn>
                    <a:cxn ang="0">
                      <a:pos x="171" y="254"/>
                    </a:cxn>
                    <a:cxn ang="0">
                      <a:pos x="161" y="258"/>
                    </a:cxn>
                    <a:cxn ang="0">
                      <a:pos x="151" y="263"/>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3" y="189"/>
                    </a:cxn>
                    <a:cxn ang="0">
                      <a:pos x="222" y="192"/>
                    </a:cxn>
                    <a:cxn ang="0">
                      <a:pos x="222" y="196"/>
                    </a:cxn>
                    <a:cxn ang="0">
                      <a:pos x="222" y="204"/>
                    </a:cxn>
                    <a:cxn ang="0">
                      <a:pos x="225" y="213"/>
                    </a:cxn>
                  </a:cxnLst>
                  <a:rect l="0" t="0" r="r" b="b"/>
                  <a:pathLst>
                    <a:path w="236" h="263">
                      <a:moveTo>
                        <a:pt x="225" y="213"/>
                      </a:moveTo>
                      <a:lnTo>
                        <a:pt x="217" y="222"/>
                      </a:lnTo>
                      <a:lnTo>
                        <a:pt x="209" y="230"/>
                      </a:lnTo>
                      <a:lnTo>
                        <a:pt x="200" y="236"/>
                      </a:lnTo>
                      <a:lnTo>
                        <a:pt x="191" y="243"/>
                      </a:lnTo>
                      <a:lnTo>
                        <a:pt x="181" y="248"/>
                      </a:lnTo>
                      <a:lnTo>
                        <a:pt x="171" y="254"/>
                      </a:lnTo>
                      <a:lnTo>
                        <a:pt x="161" y="258"/>
                      </a:lnTo>
                      <a:lnTo>
                        <a:pt x="151" y="263"/>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3" y="189"/>
                      </a:lnTo>
                      <a:lnTo>
                        <a:pt x="222" y="192"/>
                      </a:lnTo>
                      <a:lnTo>
                        <a:pt x="222" y="196"/>
                      </a:lnTo>
                      <a:lnTo>
                        <a:pt x="222" y="204"/>
                      </a:lnTo>
                      <a:lnTo>
                        <a:pt x="225" y="213"/>
                      </a:lnTo>
                      <a:close/>
                    </a:path>
                  </a:pathLst>
                </a:custGeom>
                <a:solidFill>
                  <a:srgbClr val="C33C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3" name="Freeform 30"/>
                <p:cNvSpPr>
                  <a:spLocks/>
                </p:cNvSpPr>
                <p:nvPr/>
              </p:nvSpPr>
              <p:spPr bwMode="auto">
                <a:xfrm>
                  <a:off x="4180" y="2283"/>
                  <a:ext cx="27" cy="29"/>
                </a:xfrm>
                <a:custGeom>
                  <a:avLst/>
                  <a:gdLst/>
                  <a:ahLst/>
                  <a:cxnLst>
                    <a:cxn ang="0">
                      <a:pos x="224" y="212"/>
                    </a:cxn>
                    <a:cxn ang="0">
                      <a:pos x="216" y="220"/>
                    </a:cxn>
                    <a:cxn ang="0">
                      <a:pos x="208" y="227"/>
                    </a:cxn>
                    <a:cxn ang="0">
                      <a:pos x="199" y="235"/>
                    </a:cxn>
                    <a:cxn ang="0">
                      <a:pos x="190" y="242"/>
                    </a:cxn>
                    <a:cxn ang="0">
                      <a:pos x="180" y="248"/>
                    </a:cxn>
                    <a:cxn ang="0">
                      <a:pos x="169" y="253"/>
                    </a:cxn>
                    <a:cxn ang="0">
                      <a:pos x="159" y="258"/>
                    </a:cxn>
                    <a:cxn ang="0">
                      <a:pos x="148" y="262"/>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4" y="189"/>
                    </a:cxn>
                    <a:cxn ang="0">
                      <a:pos x="223" y="191"/>
                    </a:cxn>
                    <a:cxn ang="0">
                      <a:pos x="222" y="195"/>
                    </a:cxn>
                    <a:cxn ang="0">
                      <a:pos x="222" y="203"/>
                    </a:cxn>
                    <a:cxn ang="0">
                      <a:pos x="224" y="212"/>
                    </a:cxn>
                  </a:cxnLst>
                  <a:rect l="0" t="0" r="r" b="b"/>
                  <a:pathLst>
                    <a:path w="236" h="262">
                      <a:moveTo>
                        <a:pt x="224" y="212"/>
                      </a:moveTo>
                      <a:lnTo>
                        <a:pt x="216" y="220"/>
                      </a:lnTo>
                      <a:lnTo>
                        <a:pt x="208" y="227"/>
                      </a:lnTo>
                      <a:lnTo>
                        <a:pt x="199" y="235"/>
                      </a:lnTo>
                      <a:lnTo>
                        <a:pt x="190" y="242"/>
                      </a:lnTo>
                      <a:lnTo>
                        <a:pt x="180" y="248"/>
                      </a:lnTo>
                      <a:lnTo>
                        <a:pt x="169" y="253"/>
                      </a:lnTo>
                      <a:lnTo>
                        <a:pt x="159" y="258"/>
                      </a:lnTo>
                      <a:lnTo>
                        <a:pt x="148" y="262"/>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4" y="189"/>
                      </a:lnTo>
                      <a:lnTo>
                        <a:pt x="223" y="191"/>
                      </a:lnTo>
                      <a:lnTo>
                        <a:pt x="222" y="195"/>
                      </a:lnTo>
                      <a:lnTo>
                        <a:pt x="222" y="203"/>
                      </a:lnTo>
                      <a:lnTo>
                        <a:pt x="224" y="212"/>
                      </a:lnTo>
                      <a:close/>
                    </a:path>
                  </a:pathLst>
                </a:custGeom>
                <a:solidFill>
                  <a:srgbClr val="C33E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4" name="Freeform 31"/>
                <p:cNvSpPr>
                  <a:spLocks/>
                </p:cNvSpPr>
                <p:nvPr/>
              </p:nvSpPr>
              <p:spPr bwMode="auto">
                <a:xfrm>
                  <a:off x="4180" y="2283"/>
                  <a:ext cx="27" cy="29"/>
                </a:xfrm>
                <a:custGeom>
                  <a:avLst/>
                  <a:gdLst/>
                  <a:ahLst/>
                  <a:cxnLst>
                    <a:cxn ang="0">
                      <a:pos x="224" y="210"/>
                    </a:cxn>
                    <a:cxn ang="0">
                      <a:pos x="215" y="219"/>
                    </a:cxn>
                    <a:cxn ang="0">
                      <a:pos x="206" y="226"/>
                    </a:cxn>
                    <a:cxn ang="0">
                      <a:pos x="198" y="234"/>
                    </a:cxn>
                    <a:cxn ang="0">
                      <a:pos x="188" y="241"/>
                    </a:cxn>
                    <a:cxn ang="0">
                      <a:pos x="178" y="247"/>
                    </a:cxn>
                    <a:cxn ang="0">
                      <a:pos x="167" y="253"/>
                    </a:cxn>
                    <a:cxn ang="0">
                      <a:pos x="156" y="257"/>
                    </a:cxn>
                    <a:cxn ang="0">
                      <a:pos x="145" y="260"/>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4" y="188"/>
                    </a:cxn>
                    <a:cxn ang="0">
                      <a:pos x="223" y="191"/>
                    </a:cxn>
                    <a:cxn ang="0">
                      <a:pos x="222" y="195"/>
                    </a:cxn>
                    <a:cxn ang="0">
                      <a:pos x="222" y="201"/>
                    </a:cxn>
                    <a:cxn ang="0">
                      <a:pos x="224" y="210"/>
                    </a:cxn>
                  </a:cxnLst>
                  <a:rect l="0" t="0" r="r" b="b"/>
                  <a:pathLst>
                    <a:path w="236" h="260">
                      <a:moveTo>
                        <a:pt x="224" y="210"/>
                      </a:moveTo>
                      <a:lnTo>
                        <a:pt x="215" y="219"/>
                      </a:lnTo>
                      <a:lnTo>
                        <a:pt x="206" y="226"/>
                      </a:lnTo>
                      <a:lnTo>
                        <a:pt x="198" y="234"/>
                      </a:lnTo>
                      <a:lnTo>
                        <a:pt x="188" y="241"/>
                      </a:lnTo>
                      <a:lnTo>
                        <a:pt x="178" y="247"/>
                      </a:lnTo>
                      <a:lnTo>
                        <a:pt x="167" y="253"/>
                      </a:lnTo>
                      <a:lnTo>
                        <a:pt x="156" y="257"/>
                      </a:lnTo>
                      <a:lnTo>
                        <a:pt x="145" y="260"/>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4" y="188"/>
                      </a:lnTo>
                      <a:lnTo>
                        <a:pt x="223" y="191"/>
                      </a:lnTo>
                      <a:lnTo>
                        <a:pt x="222" y="195"/>
                      </a:lnTo>
                      <a:lnTo>
                        <a:pt x="222" y="201"/>
                      </a:lnTo>
                      <a:lnTo>
                        <a:pt x="224" y="210"/>
                      </a:lnTo>
                      <a:close/>
                    </a:path>
                  </a:pathLst>
                </a:custGeom>
                <a:solidFill>
                  <a:srgbClr val="C33E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5" name="Freeform 32"/>
                <p:cNvSpPr>
                  <a:spLocks/>
                </p:cNvSpPr>
                <p:nvPr/>
              </p:nvSpPr>
              <p:spPr bwMode="auto">
                <a:xfrm>
                  <a:off x="4180" y="2283"/>
                  <a:ext cx="27" cy="29"/>
                </a:xfrm>
                <a:custGeom>
                  <a:avLst/>
                  <a:gdLst/>
                  <a:ahLst/>
                  <a:cxnLst>
                    <a:cxn ang="0">
                      <a:pos x="223" y="208"/>
                    </a:cxn>
                    <a:cxn ang="0">
                      <a:pos x="215" y="217"/>
                    </a:cxn>
                    <a:cxn ang="0">
                      <a:pos x="206" y="225"/>
                    </a:cxn>
                    <a:cxn ang="0">
                      <a:pos x="197" y="233"/>
                    </a:cxn>
                    <a:cxn ang="0">
                      <a:pos x="187" y="240"/>
                    </a:cxn>
                    <a:cxn ang="0">
                      <a:pos x="176" y="246"/>
                    </a:cxn>
                    <a:cxn ang="0">
                      <a:pos x="165" y="252"/>
                    </a:cxn>
                    <a:cxn ang="0">
                      <a:pos x="153" y="256"/>
                    </a:cxn>
                    <a:cxn ang="0">
                      <a:pos x="142" y="260"/>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5" y="186"/>
                    </a:cxn>
                    <a:cxn ang="0">
                      <a:pos x="224" y="188"/>
                    </a:cxn>
                    <a:cxn ang="0">
                      <a:pos x="223" y="190"/>
                    </a:cxn>
                    <a:cxn ang="0">
                      <a:pos x="222" y="193"/>
                    </a:cxn>
                    <a:cxn ang="0">
                      <a:pos x="222" y="200"/>
                    </a:cxn>
                    <a:cxn ang="0">
                      <a:pos x="223" y="208"/>
                    </a:cxn>
                  </a:cxnLst>
                  <a:rect l="0" t="0" r="r" b="b"/>
                  <a:pathLst>
                    <a:path w="236" h="260">
                      <a:moveTo>
                        <a:pt x="223" y="208"/>
                      </a:moveTo>
                      <a:lnTo>
                        <a:pt x="215" y="217"/>
                      </a:lnTo>
                      <a:lnTo>
                        <a:pt x="206" y="225"/>
                      </a:lnTo>
                      <a:lnTo>
                        <a:pt x="197" y="233"/>
                      </a:lnTo>
                      <a:lnTo>
                        <a:pt x="187" y="240"/>
                      </a:lnTo>
                      <a:lnTo>
                        <a:pt x="176" y="246"/>
                      </a:lnTo>
                      <a:lnTo>
                        <a:pt x="165" y="252"/>
                      </a:lnTo>
                      <a:lnTo>
                        <a:pt x="153" y="256"/>
                      </a:lnTo>
                      <a:lnTo>
                        <a:pt x="142" y="260"/>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5" y="186"/>
                      </a:lnTo>
                      <a:lnTo>
                        <a:pt x="224" y="188"/>
                      </a:lnTo>
                      <a:lnTo>
                        <a:pt x="223" y="190"/>
                      </a:lnTo>
                      <a:lnTo>
                        <a:pt x="222" y="193"/>
                      </a:lnTo>
                      <a:lnTo>
                        <a:pt x="222" y="200"/>
                      </a:lnTo>
                      <a:lnTo>
                        <a:pt x="223" y="208"/>
                      </a:lnTo>
                      <a:close/>
                    </a:path>
                  </a:pathLst>
                </a:custGeom>
                <a:solidFill>
                  <a:srgbClr val="C33F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6" name="Freeform 33"/>
                <p:cNvSpPr>
                  <a:spLocks/>
                </p:cNvSpPr>
                <p:nvPr/>
              </p:nvSpPr>
              <p:spPr bwMode="auto">
                <a:xfrm>
                  <a:off x="4180" y="2283"/>
                  <a:ext cx="27" cy="29"/>
                </a:xfrm>
                <a:custGeom>
                  <a:avLst/>
                  <a:gdLst/>
                  <a:ahLst/>
                  <a:cxnLst>
                    <a:cxn ang="0">
                      <a:pos x="223" y="206"/>
                    </a:cxn>
                    <a:cxn ang="0">
                      <a:pos x="214" y="215"/>
                    </a:cxn>
                    <a:cxn ang="0">
                      <a:pos x="205" y="224"/>
                    </a:cxn>
                    <a:cxn ang="0">
                      <a:pos x="195" y="232"/>
                    </a:cxn>
                    <a:cxn ang="0">
                      <a:pos x="185" y="240"/>
                    </a:cxn>
                    <a:cxn ang="0">
                      <a:pos x="174" y="245"/>
                    </a:cxn>
                    <a:cxn ang="0">
                      <a:pos x="163" y="251"/>
                    </a:cxn>
                    <a:cxn ang="0">
                      <a:pos x="151" y="256"/>
                    </a:cxn>
                    <a:cxn ang="0">
                      <a:pos x="138" y="259"/>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8"/>
                    </a:cxn>
                    <a:cxn ang="0">
                      <a:pos x="222" y="192"/>
                    </a:cxn>
                    <a:cxn ang="0">
                      <a:pos x="222" y="199"/>
                    </a:cxn>
                    <a:cxn ang="0">
                      <a:pos x="223" y="206"/>
                    </a:cxn>
                  </a:cxnLst>
                  <a:rect l="0" t="0" r="r" b="b"/>
                  <a:pathLst>
                    <a:path w="236" h="259">
                      <a:moveTo>
                        <a:pt x="223" y="206"/>
                      </a:moveTo>
                      <a:lnTo>
                        <a:pt x="214" y="215"/>
                      </a:lnTo>
                      <a:lnTo>
                        <a:pt x="205" y="224"/>
                      </a:lnTo>
                      <a:lnTo>
                        <a:pt x="195" y="232"/>
                      </a:lnTo>
                      <a:lnTo>
                        <a:pt x="185" y="240"/>
                      </a:lnTo>
                      <a:lnTo>
                        <a:pt x="174" y="245"/>
                      </a:lnTo>
                      <a:lnTo>
                        <a:pt x="163" y="251"/>
                      </a:lnTo>
                      <a:lnTo>
                        <a:pt x="151" y="256"/>
                      </a:lnTo>
                      <a:lnTo>
                        <a:pt x="138" y="259"/>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8"/>
                      </a:lnTo>
                      <a:lnTo>
                        <a:pt x="222" y="192"/>
                      </a:lnTo>
                      <a:lnTo>
                        <a:pt x="222" y="199"/>
                      </a:lnTo>
                      <a:lnTo>
                        <a:pt x="223" y="206"/>
                      </a:lnTo>
                      <a:close/>
                    </a:path>
                  </a:pathLst>
                </a:custGeom>
                <a:solidFill>
                  <a:srgbClr val="C3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7" name="Freeform 34"/>
                <p:cNvSpPr>
                  <a:spLocks/>
                </p:cNvSpPr>
                <p:nvPr/>
              </p:nvSpPr>
              <p:spPr bwMode="auto">
                <a:xfrm>
                  <a:off x="4180" y="2283"/>
                  <a:ext cx="27" cy="29"/>
                </a:xfrm>
                <a:custGeom>
                  <a:avLst/>
                  <a:gdLst/>
                  <a:ahLst/>
                  <a:cxnLst>
                    <a:cxn ang="0">
                      <a:pos x="222" y="203"/>
                    </a:cxn>
                    <a:cxn ang="0">
                      <a:pos x="214" y="213"/>
                    </a:cxn>
                    <a:cxn ang="0">
                      <a:pos x="204" y="223"/>
                    </a:cxn>
                    <a:cxn ang="0">
                      <a:pos x="194" y="231"/>
                    </a:cxn>
                    <a:cxn ang="0">
                      <a:pos x="183" y="238"/>
                    </a:cxn>
                    <a:cxn ang="0">
                      <a:pos x="172" y="245"/>
                    </a:cxn>
                    <a:cxn ang="0">
                      <a:pos x="160" y="251"/>
                    </a:cxn>
                    <a:cxn ang="0">
                      <a:pos x="147" y="255"/>
                    </a:cxn>
                    <a:cxn ang="0">
                      <a:pos x="135" y="258"/>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7"/>
                    </a:cxn>
                    <a:cxn ang="0">
                      <a:pos x="222" y="192"/>
                    </a:cxn>
                    <a:cxn ang="0">
                      <a:pos x="222" y="198"/>
                    </a:cxn>
                    <a:cxn ang="0">
                      <a:pos x="222" y="203"/>
                    </a:cxn>
                  </a:cxnLst>
                  <a:rect l="0" t="0" r="r" b="b"/>
                  <a:pathLst>
                    <a:path w="236" h="258">
                      <a:moveTo>
                        <a:pt x="222" y="203"/>
                      </a:moveTo>
                      <a:lnTo>
                        <a:pt x="214" y="213"/>
                      </a:lnTo>
                      <a:lnTo>
                        <a:pt x="204" y="223"/>
                      </a:lnTo>
                      <a:lnTo>
                        <a:pt x="194" y="231"/>
                      </a:lnTo>
                      <a:lnTo>
                        <a:pt x="183" y="238"/>
                      </a:lnTo>
                      <a:lnTo>
                        <a:pt x="172" y="245"/>
                      </a:lnTo>
                      <a:lnTo>
                        <a:pt x="160" y="251"/>
                      </a:lnTo>
                      <a:lnTo>
                        <a:pt x="147" y="255"/>
                      </a:lnTo>
                      <a:lnTo>
                        <a:pt x="135" y="258"/>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7"/>
                      </a:lnTo>
                      <a:lnTo>
                        <a:pt x="222" y="192"/>
                      </a:lnTo>
                      <a:lnTo>
                        <a:pt x="222" y="198"/>
                      </a:lnTo>
                      <a:lnTo>
                        <a:pt x="222" y="203"/>
                      </a:lnTo>
                      <a:close/>
                    </a:path>
                  </a:pathLst>
                </a:custGeom>
                <a:solidFill>
                  <a:srgbClr val="C4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8" name="Freeform 35"/>
                <p:cNvSpPr>
                  <a:spLocks/>
                </p:cNvSpPr>
                <p:nvPr/>
              </p:nvSpPr>
              <p:spPr bwMode="auto">
                <a:xfrm>
                  <a:off x="4180" y="2283"/>
                  <a:ext cx="27" cy="29"/>
                </a:xfrm>
                <a:custGeom>
                  <a:avLst/>
                  <a:gdLst/>
                  <a:ahLst/>
                  <a:cxnLst>
                    <a:cxn ang="0">
                      <a:pos x="222" y="201"/>
                    </a:cxn>
                    <a:cxn ang="0">
                      <a:pos x="213" y="212"/>
                    </a:cxn>
                    <a:cxn ang="0">
                      <a:pos x="203" y="221"/>
                    </a:cxn>
                    <a:cxn ang="0">
                      <a:pos x="193" y="230"/>
                    </a:cxn>
                    <a:cxn ang="0">
                      <a:pos x="181" y="237"/>
                    </a:cxn>
                    <a:cxn ang="0">
                      <a:pos x="170" y="244"/>
                    </a:cxn>
                    <a:cxn ang="0">
                      <a:pos x="157" y="249"/>
                    </a:cxn>
                    <a:cxn ang="0">
                      <a:pos x="144" y="254"/>
                    </a:cxn>
                    <a:cxn ang="0">
                      <a:pos x="131" y="258"/>
                    </a:cxn>
                    <a:cxn ang="0">
                      <a:pos x="0" y="226"/>
                    </a:cxn>
                    <a:cxn ang="0">
                      <a:pos x="203" y="0"/>
                    </a:cxn>
                    <a:cxn ang="0">
                      <a:pos x="205" y="0"/>
                    </a:cxn>
                    <a:cxn ang="0">
                      <a:pos x="208" y="3"/>
                    </a:cxn>
                    <a:cxn ang="0">
                      <a:pos x="209" y="5"/>
                    </a:cxn>
                    <a:cxn ang="0">
                      <a:pos x="211" y="7"/>
                    </a:cxn>
                    <a:cxn ang="0">
                      <a:pos x="215" y="16"/>
                    </a:cxn>
                    <a:cxn ang="0">
                      <a:pos x="219" y="27"/>
                    </a:cxn>
                    <a:cxn ang="0">
                      <a:pos x="226" y="53"/>
                    </a:cxn>
                    <a:cxn ang="0">
                      <a:pos x="232" y="85"/>
                    </a:cxn>
                    <a:cxn ang="0">
                      <a:pos x="234" y="101"/>
                    </a:cxn>
                    <a:cxn ang="0">
                      <a:pos x="235" y="118"/>
                    </a:cxn>
                    <a:cxn ang="0">
                      <a:pos x="236" y="133"/>
                    </a:cxn>
                    <a:cxn ang="0">
                      <a:pos x="236" y="147"/>
                    </a:cxn>
                    <a:cxn ang="0">
                      <a:pos x="236" y="161"/>
                    </a:cxn>
                    <a:cxn ang="0">
                      <a:pos x="234" y="170"/>
                    </a:cxn>
                    <a:cxn ang="0">
                      <a:pos x="233" y="175"/>
                    </a:cxn>
                    <a:cxn ang="0">
                      <a:pos x="232" y="179"/>
                    </a:cxn>
                    <a:cxn ang="0">
                      <a:pos x="229" y="181"/>
                    </a:cxn>
                    <a:cxn ang="0">
                      <a:pos x="227" y="184"/>
                    </a:cxn>
                    <a:cxn ang="0">
                      <a:pos x="224" y="187"/>
                    </a:cxn>
                    <a:cxn ang="0">
                      <a:pos x="223" y="191"/>
                    </a:cxn>
                    <a:cxn ang="0">
                      <a:pos x="222" y="196"/>
                    </a:cxn>
                    <a:cxn ang="0">
                      <a:pos x="222" y="201"/>
                    </a:cxn>
                  </a:cxnLst>
                  <a:rect l="0" t="0" r="r" b="b"/>
                  <a:pathLst>
                    <a:path w="236" h="258">
                      <a:moveTo>
                        <a:pt x="222" y="201"/>
                      </a:moveTo>
                      <a:lnTo>
                        <a:pt x="213" y="212"/>
                      </a:lnTo>
                      <a:lnTo>
                        <a:pt x="203" y="221"/>
                      </a:lnTo>
                      <a:lnTo>
                        <a:pt x="193" y="230"/>
                      </a:lnTo>
                      <a:lnTo>
                        <a:pt x="181" y="237"/>
                      </a:lnTo>
                      <a:lnTo>
                        <a:pt x="170" y="244"/>
                      </a:lnTo>
                      <a:lnTo>
                        <a:pt x="157" y="249"/>
                      </a:lnTo>
                      <a:lnTo>
                        <a:pt x="144" y="254"/>
                      </a:lnTo>
                      <a:lnTo>
                        <a:pt x="131" y="258"/>
                      </a:lnTo>
                      <a:lnTo>
                        <a:pt x="0" y="226"/>
                      </a:lnTo>
                      <a:lnTo>
                        <a:pt x="203" y="0"/>
                      </a:lnTo>
                      <a:lnTo>
                        <a:pt x="205" y="0"/>
                      </a:lnTo>
                      <a:lnTo>
                        <a:pt x="208" y="3"/>
                      </a:lnTo>
                      <a:lnTo>
                        <a:pt x="209" y="5"/>
                      </a:lnTo>
                      <a:lnTo>
                        <a:pt x="211" y="7"/>
                      </a:lnTo>
                      <a:lnTo>
                        <a:pt x="215" y="16"/>
                      </a:lnTo>
                      <a:lnTo>
                        <a:pt x="219" y="27"/>
                      </a:lnTo>
                      <a:lnTo>
                        <a:pt x="226" y="53"/>
                      </a:lnTo>
                      <a:lnTo>
                        <a:pt x="232" y="85"/>
                      </a:lnTo>
                      <a:lnTo>
                        <a:pt x="234" y="101"/>
                      </a:lnTo>
                      <a:lnTo>
                        <a:pt x="235" y="118"/>
                      </a:lnTo>
                      <a:lnTo>
                        <a:pt x="236" y="133"/>
                      </a:lnTo>
                      <a:lnTo>
                        <a:pt x="236" y="147"/>
                      </a:lnTo>
                      <a:lnTo>
                        <a:pt x="236" y="161"/>
                      </a:lnTo>
                      <a:lnTo>
                        <a:pt x="234" y="170"/>
                      </a:lnTo>
                      <a:lnTo>
                        <a:pt x="233" y="175"/>
                      </a:lnTo>
                      <a:lnTo>
                        <a:pt x="232" y="179"/>
                      </a:lnTo>
                      <a:lnTo>
                        <a:pt x="229" y="181"/>
                      </a:lnTo>
                      <a:lnTo>
                        <a:pt x="227" y="184"/>
                      </a:lnTo>
                      <a:lnTo>
                        <a:pt x="224" y="187"/>
                      </a:lnTo>
                      <a:lnTo>
                        <a:pt x="223" y="191"/>
                      </a:lnTo>
                      <a:lnTo>
                        <a:pt x="222" y="196"/>
                      </a:lnTo>
                      <a:lnTo>
                        <a:pt x="222" y="201"/>
                      </a:lnTo>
                      <a:close/>
                    </a:path>
                  </a:pathLst>
                </a:custGeom>
                <a:solidFill>
                  <a:srgbClr val="C4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9" name="Freeform 36"/>
                <p:cNvSpPr>
                  <a:spLocks/>
                </p:cNvSpPr>
                <p:nvPr/>
              </p:nvSpPr>
              <p:spPr bwMode="auto">
                <a:xfrm>
                  <a:off x="4181" y="2283"/>
                  <a:ext cx="26" cy="29"/>
                </a:xfrm>
                <a:custGeom>
                  <a:avLst/>
                  <a:gdLst/>
                  <a:ahLst/>
                  <a:cxnLst>
                    <a:cxn ang="0">
                      <a:pos x="221" y="199"/>
                    </a:cxn>
                    <a:cxn ang="0">
                      <a:pos x="212" y="210"/>
                    </a:cxn>
                    <a:cxn ang="0">
                      <a:pos x="201" y="220"/>
                    </a:cxn>
                    <a:cxn ang="0">
                      <a:pos x="191" y="229"/>
                    </a:cxn>
                    <a:cxn ang="0">
                      <a:pos x="179" y="236"/>
                    </a:cxn>
                    <a:cxn ang="0">
                      <a:pos x="167" y="243"/>
                    </a:cxn>
                    <a:cxn ang="0">
                      <a:pos x="154" y="249"/>
                    </a:cxn>
                    <a:cxn ang="0">
                      <a:pos x="141" y="254"/>
                    </a:cxn>
                    <a:cxn ang="0">
                      <a:pos x="126" y="257"/>
                    </a:cxn>
                    <a:cxn ang="0">
                      <a:pos x="3" y="227"/>
                    </a:cxn>
                    <a:cxn ang="0">
                      <a:pos x="0" y="226"/>
                    </a:cxn>
                    <a:cxn ang="0">
                      <a:pos x="202" y="0"/>
                    </a:cxn>
                    <a:cxn ang="0">
                      <a:pos x="204" y="0"/>
                    </a:cxn>
                    <a:cxn ang="0">
                      <a:pos x="207" y="3"/>
                    </a:cxn>
                    <a:cxn ang="0">
                      <a:pos x="208" y="5"/>
                    </a:cxn>
                    <a:cxn ang="0">
                      <a:pos x="210" y="7"/>
                    </a:cxn>
                    <a:cxn ang="0">
                      <a:pos x="214" y="16"/>
                    </a:cxn>
                    <a:cxn ang="0">
                      <a:pos x="218" y="27"/>
                    </a:cxn>
                    <a:cxn ang="0">
                      <a:pos x="225" y="53"/>
                    </a:cxn>
                    <a:cxn ang="0">
                      <a:pos x="231" y="85"/>
                    </a:cxn>
                    <a:cxn ang="0">
                      <a:pos x="233" y="101"/>
                    </a:cxn>
                    <a:cxn ang="0">
                      <a:pos x="234" y="118"/>
                    </a:cxn>
                    <a:cxn ang="0">
                      <a:pos x="235" y="133"/>
                    </a:cxn>
                    <a:cxn ang="0">
                      <a:pos x="235" y="147"/>
                    </a:cxn>
                    <a:cxn ang="0">
                      <a:pos x="235" y="161"/>
                    </a:cxn>
                    <a:cxn ang="0">
                      <a:pos x="233" y="170"/>
                    </a:cxn>
                    <a:cxn ang="0">
                      <a:pos x="232" y="175"/>
                    </a:cxn>
                    <a:cxn ang="0">
                      <a:pos x="231" y="179"/>
                    </a:cxn>
                    <a:cxn ang="0">
                      <a:pos x="228" y="181"/>
                    </a:cxn>
                    <a:cxn ang="0">
                      <a:pos x="226" y="184"/>
                    </a:cxn>
                    <a:cxn ang="0">
                      <a:pos x="224" y="187"/>
                    </a:cxn>
                    <a:cxn ang="0">
                      <a:pos x="222" y="190"/>
                    </a:cxn>
                    <a:cxn ang="0">
                      <a:pos x="221" y="195"/>
                    </a:cxn>
                    <a:cxn ang="0">
                      <a:pos x="221" y="199"/>
                    </a:cxn>
                  </a:cxnLst>
                  <a:rect l="0" t="0" r="r" b="b"/>
                  <a:pathLst>
                    <a:path w="235" h="257">
                      <a:moveTo>
                        <a:pt x="221" y="199"/>
                      </a:moveTo>
                      <a:lnTo>
                        <a:pt x="212" y="210"/>
                      </a:lnTo>
                      <a:lnTo>
                        <a:pt x="201" y="220"/>
                      </a:lnTo>
                      <a:lnTo>
                        <a:pt x="191" y="229"/>
                      </a:lnTo>
                      <a:lnTo>
                        <a:pt x="179" y="236"/>
                      </a:lnTo>
                      <a:lnTo>
                        <a:pt x="167" y="243"/>
                      </a:lnTo>
                      <a:lnTo>
                        <a:pt x="154" y="249"/>
                      </a:lnTo>
                      <a:lnTo>
                        <a:pt x="141" y="254"/>
                      </a:lnTo>
                      <a:lnTo>
                        <a:pt x="126" y="257"/>
                      </a:lnTo>
                      <a:lnTo>
                        <a:pt x="3" y="227"/>
                      </a:lnTo>
                      <a:lnTo>
                        <a:pt x="0" y="226"/>
                      </a:lnTo>
                      <a:lnTo>
                        <a:pt x="202" y="0"/>
                      </a:lnTo>
                      <a:lnTo>
                        <a:pt x="204" y="0"/>
                      </a:lnTo>
                      <a:lnTo>
                        <a:pt x="207" y="3"/>
                      </a:lnTo>
                      <a:lnTo>
                        <a:pt x="208" y="5"/>
                      </a:lnTo>
                      <a:lnTo>
                        <a:pt x="210" y="7"/>
                      </a:lnTo>
                      <a:lnTo>
                        <a:pt x="214" y="16"/>
                      </a:lnTo>
                      <a:lnTo>
                        <a:pt x="218" y="27"/>
                      </a:lnTo>
                      <a:lnTo>
                        <a:pt x="225" y="53"/>
                      </a:lnTo>
                      <a:lnTo>
                        <a:pt x="231" y="85"/>
                      </a:lnTo>
                      <a:lnTo>
                        <a:pt x="233" y="101"/>
                      </a:lnTo>
                      <a:lnTo>
                        <a:pt x="234" y="118"/>
                      </a:lnTo>
                      <a:lnTo>
                        <a:pt x="235" y="133"/>
                      </a:lnTo>
                      <a:lnTo>
                        <a:pt x="235" y="147"/>
                      </a:lnTo>
                      <a:lnTo>
                        <a:pt x="235" y="161"/>
                      </a:lnTo>
                      <a:lnTo>
                        <a:pt x="233" y="170"/>
                      </a:lnTo>
                      <a:lnTo>
                        <a:pt x="232" y="175"/>
                      </a:lnTo>
                      <a:lnTo>
                        <a:pt x="231" y="179"/>
                      </a:lnTo>
                      <a:lnTo>
                        <a:pt x="228" y="181"/>
                      </a:lnTo>
                      <a:lnTo>
                        <a:pt x="226" y="184"/>
                      </a:lnTo>
                      <a:lnTo>
                        <a:pt x="224" y="187"/>
                      </a:lnTo>
                      <a:lnTo>
                        <a:pt x="222" y="190"/>
                      </a:lnTo>
                      <a:lnTo>
                        <a:pt x="221" y="195"/>
                      </a:lnTo>
                      <a:lnTo>
                        <a:pt x="221" y="199"/>
                      </a:lnTo>
                      <a:close/>
                    </a:path>
                  </a:pathLst>
                </a:custGeom>
                <a:solidFill>
                  <a:srgbClr val="C6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0" name="Freeform 37"/>
                <p:cNvSpPr>
                  <a:spLocks/>
                </p:cNvSpPr>
                <p:nvPr/>
              </p:nvSpPr>
              <p:spPr bwMode="auto">
                <a:xfrm>
                  <a:off x="4181" y="2283"/>
                  <a:ext cx="26" cy="29"/>
                </a:xfrm>
                <a:custGeom>
                  <a:avLst/>
                  <a:gdLst/>
                  <a:ahLst/>
                  <a:cxnLst>
                    <a:cxn ang="0">
                      <a:pos x="220" y="197"/>
                    </a:cxn>
                    <a:cxn ang="0">
                      <a:pos x="210" y="208"/>
                    </a:cxn>
                    <a:cxn ang="0">
                      <a:pos x="200" y="218"/>
                    </a:cxn>
                    <a:cxn ang="0">
                      <a:pos x="189" y="227"/>
                    </a:cxn>
                    <a:cxn ang="0">
                      <a:pos x="177" y="235"/>
                    </a:cxn>
                    <a:cxn ang="0">
                      <a:pos x="164" y="243"/>
                    </a:cxn>
                    <a:cxn ang="0">
                      <a:pos x="151" y="248"/>
                    </a:cxn>
                    <a:cxn ang="0">
                      <a:pos x="136" y="253"/>
                    </a:cxn>
                    <a:cxn ang="0">
                      <a:pos x="121" y="256"/>
                    </a:cxn>
                    <a:cxn ang="0">
                      <a:pos x="6" y="229"/>
                    </a:cxn>
                    <a:cxn ang="0">
                      <a:pos x="0" y="224"/>
                    </a:cxn>
                    <a:cxn ang="0">
                      <a:pos x="201" y="0"/>
                    </a:cxn>
                    <a:cxn ang="0">
                      <a:pos x="203" y="0"/>
                    </a:cxn>
                    <a:cxn ang="0">
                      <a:pos x="206" y="3"/>
                    </a:cxn>
                    <a:cxn ang="0">
                      <a:pos x="207" y="5"/>
                    </a:cxn>
                    <a:cxn ang="0">
                      <a:pos x="209" y="7"/>
                    </a:cxn>
                    <a:cxn ang="0">
                      <a:pos x="213" y="16"/>
                    </a:cxn>
                    <a:cxn ang="0">
                      <a:pos x="217" y="27"/>
                    </a:cxn>
                    <a:cxn ang="0">
                      <a:pos x="224" y="53"/>
                    </a:cxn>
                    <a:cxn ang="0">
                      <a:pos x="230" y="85"/>
                    </a:cxn>
                    <a:cxn ang="0">
                      <a:pos x="232" y="101"/>
                    </a:cxn>
                    <a:cxn ang="0">
                      <a:pos x="233" y="118"/>
                    </a:cxn>
                    <a:cxn ang="0">
                      <a:pos x="234" y="133"/>
                    </a:cxn>
                    <a:cxn ang="0">
                      <a:pos x="234" y="147"/>
                    </a:cxn>
                    <a:cxn ang="0">
                      <a:pos x="234" y="161"/>
                    </a:cxn>
                    <a:cxn ang="0">
                      <a:pos x="232" y="170"/>
                    </a:cxn>
                    <a:cxn ang="0">
                      <a:pos x="231" y="175"/>
                    </a:cxn>
                    <a:cxn ang="0">
                      <a:pos x="230" y="179"/>
                    </a:cxn>
                    <a:cxn ang="0">
                      <a:pos x="227" y="181"/>
                    </a:cxn>
                    <a:cxn ang="0">
                      <a:pos x="225" y="184"/>
                    </a:cxn>
                    <a:cxn ang="0">
                      <a:pos x="223" y="186"/>
                    </a:cxn>
                    <a:cxn ang="0">
                      <a:pos x="221" y="189"/>
                    </a:cxn>
                    <a:cxn ang="0">
                      <a:pos x="220" y="192"/>
                    </a:cxn>
                    <a:cxn ang="0">
                      <a:pos x="220" y="197"/>
                    </a:cxn>
                  </a:cxnLst>
                  <a:rect l="0" t="0" r="r" b="b"/>
                  <a:pathLst>
                    <a:path w="234" h="256">
                      <a:moveTo>
                        <a:pt x="220" y="197"/>
                      </a:moveTo>
                      <a:lnTo>
                        <a:pt x="210" y="208"/>
                      </a:lnTo>
                      <a:lnTo>
                        <a:pt x="200" y="218"/>
                      </a:lnTo>
                      <a:lnTo>
                        <a:pt x="189" y="227"/>
                      </a:lnTo>
                      <a:lnTo>
                        <a:pt x="177" y="235"/>
                      </a:lnTo>
                      <a:lnTo>
                        <a:pt x="164" y="243"/>
                      </a:lnTo>
                      <a:lnTo>
                        <a:pt x="151" y="248"/>
                      </a:lnTo>
                      <a:lnTo>
                        <a:pt x="136" y="253"/>
                      </a:lnTo>
                      <a:lnTo>
                        <a:pt x="121" y="256"/>
                      </a:lnTo>
                      <a:lnTo>
                        <a:pt x="6" y="229"/>
                      </a:lnTo>
                      <a:lnTo>
                        <a:pt x="0" y="224"/>
                      </a:lnTo>
                      <a:lnTo>
                        <a:pt x="201" y="0"/>
                      </a:lnTo>
                      <a:lnTo>
                        <a:pt x="203" y="0"/>
                      </a:lnTo>
                      <a:lnTo>
                        <a:pt x="206" y="3"/>
                      </a:lnTo>
                      <a:lnTo>
                        <a:pt x="207" y="5"/>
                      </a:lnTo>
                      <a:lnTo>
                        <a:pt x="209" y="7"/>
                      </a:lnTo>
                      <a:lnTo>
                        <a:pt x="213" y="16"/>
                      </a:lnTo>
                      <a:lnTo>
                        <a:pt x="217" y="27"/>
                      </a:lnTo>
                      <a:lnTo>
                        <a:pt x="224" y="53"/>
                      </a:lnTo>
                      <a:lnTo>
                        <a:pt x="230" y="85"/>
                      </a:lnTo>
                      <a:lnTo>
                        <a:pt x="232" y="101"/>
                      </a:lnTo>
                      <a:lnTo>
                        <a:pt x="233" y="118"/>
                      </a:lnTo>
                      <a:lnTo>
                        <a:pt x="234" y="133"/>
                      </a:lnTo>
                      <a:lnTo>
                        <a:pt x="234" y="147"/>
                      </a:lnTo>
                      <a:lnTo>
                        <a:pt x="234" y="161"/>
                      </a:lnTo>
                      <a:lnTo>
                        <a:pt x="232" y="170"/>
                      </a:lnTo>
                      <a:lnTo>
                        <a:pt x="231" y="175"/>
                      </a:lnTo>
                      <a:lnTo>
                        <a:pt x="230" y="179"/>
                      </a:lnTo>
                      <a:lnTo>
                        <a:pt x="227" y="181"/>
                      </a:lnTo>
                      <a:lnTo>
                        <a:pt x="225" y="184"/>
                      </a:lnTo>
                      <a:lnTo>
                        <a:pt x="223" y="186"/>
                      </a:lnTo>
                      <a:lnTo>
                        <a:pt x="221" y="189"/>
                      </a:lnTo>
                      <a:lnTo>
                        <a:pt x="220" y="192"/>
                      </a:lnTo>
                      <a:lnTo>
                        <a:pt x="220" y="197"/>
                      </a:lnTo>
                      <a:close/>
                    </a:path>
                  </a:pathLst>
                </a:custGeom>
                <a:solidFill>
                  <a:srgbClr val="C640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1" name="Freeform 38"/>
                <p:cNvSpPr>
                  <a:spLocks/>
                </p:cNvSpPr>
                <p:nvPr/>
              </p:nvSpPr>
              <p:spPr bwMode="auto">
                <a:xfrm>
                  <a:off x="4181" y="2283"/>
                  <a:ext cx="26" cy="29"/>
                </a:xfrm>
                <a:custGeom>
                  <a:avLst/>
                  <a:gdLst/>
                  <a:ahLst/>
                  <a:cxnLst>
                    <a:cxn ang="0">
                      <a:pos x="218" y="193"/>
                    </a:cxn>
                    <a:cxn ang="0">
                      <a:pos x="208" y="206"/>
                    </a:cxn>
                    <a:cxn ang="0">
                      <a:pos x="198" y="217"/>
                    </a:cxn>
                    <a:cxn ang="0">
                      <a:pos x="186" y="226"/>
                    </a:cxn>
                    <a:cxn ang="0">
                      <a:pos x="173" y="234"/>
                    </a:cxn>
                    <a:cxn ang="0">
                      <a:pos x="160" y="242"/>
                    </a:cxn>
                    <a:cxn ang="0">
                      <a:pos x="145" y="247"/>
                    </a:cxn>
                    <a:cxn ang="0">
                      <a:pos x="130" y="252"/>
                    </a:cxn>
                    <a:cxn ang="0">
                      <a:pos x="115" y="255"/>
                    </a:cxn>
                    <a:cxn ang="0">
                      <a:pos x="7" y="230"/>
                    </a:cxn>
                    <a:cxn ang="0">
                      <a:pos x="4" y="226"/>
                    </a:cxn>
                    <a:cxn ang="0">
                      <a:pos x="0" y="223"/>
                    </a:cxn>
                    <a:cxn ang="0">
                      <a:pos x="199" y="0"/>
                    </a:cxn>
                    <a:cxn ang="0">
                      <a:pos x="201" y="0"/>
                    </a:cxn>
                    <a:cxn ang="0">
                      <a:pos x="204" y="3"/>
                    </a:cxn>
                    <a:cxn ang="0">
                      <a:pos x="205" y="5"/>
                    </a:cxn>
                    <a:cxn ang="0">
                      <a:pos x="207" y="7"/>
                    </a:cxn>
                    <a:cxn ang="0">
                      <a:pos x="211" y="16"/>
                    </a:cxn>
                    <a:cxn ang="0">
                      <a:pos x="215" y="27"/>
                    </a:cxn>
                    <a:cxn ang="0">
                      <a:pos x="222" y="53"/>
                    </a:cxn>
                    <a:cxn ang="0">
                      <a:pos x="228" y="85"/>
                    </a:cxn>
                    <a:cxn ang="0">
                      <a:pos x="230" y="101"/>
                    </a:cxn>
                    <a:cxn ang="0">
                      <a:pos x="231" y="118"/>
                    </a:cxn>
                    <a:cxn ang="0">
                      <a:pos x="232" y="133"/>
                    </a:cxn>
                    <a:cxn ang="0">
                      <a:pos x="232" y="147"/>
                    </a:cxn>
                    <a:cxn ang="0">
                      <a:pos x="232" y="161"/>
                    </a:cxn>
                    <a:cxn ang="0">
                      <a:pos x="230" y="170"/>
                    </a:cxn>
                    <a:cxn ang="0">
                      <a:pos x="229" y="175"/>
                    </a:cxn>
                    <a:cxn ang="0">
                      <a:pos x="228" y="179"/>
                    </a:cxn>
                    <a:cxn ang="0">
                      <a:pos x="225" y="181"/>
                    </a:cxn>
                    <a:cxn ang="0">
                      <a:pos x="223" y="184"/>
                    </a:cxn>
                    <a:cxn ang="0">
                      <a:pos x="221" y="186"/>
                    </a:cxn>
                    <a:cxn ang="0">
                      <a:pos x="220" y="188"/>
                    </a:cxn>
                    <a:cxn ang="0">
                      <a:pos x="219" y="190"/>
                    </a:cxn>
                    <a:cxn ang="0">
                      <a:pos x="218" y="193"/>
                    </a:cxn>
                  </a:cxnLst>
                  <a:rect l="0" t="0" r="r" b="b"/>
                  <a:pathLst>
                    <a:path w="232" h="255">
                      <a:moveTo>
                        <a:pt x="218" y="193"/>
                      </a:moveTo>
                      <a:lnTo>
                        <a:pt x="208" y="206"/>
                      </a:lnTo>
                      <a:lnTo>
                        <a:pt x="198" y="217"/>
                      </a:lnTo>
                      <a:lnTo>
                        <a:pt x="186" y="226"/>
                      </a:lnTo>
                      <a:lnTo>
                        <a:pt x="173" y="234"/>
                      </a:lnTo>
                      <a:lnTo>
                        <a:pt x="160" y="242"/>
                      </a:lnTo>
                      <a:lnTo>
                        <a:pt x="145" y="247"/>
                      </a:lnTo>
                      <a:lnTo>
                        <a:pt x="130" y="252"/>
                      </a:lnTo>
                      <a:lnTo>
                        <a:pt x="115" y="255"/>
                      </a:lnTo>
                      <a:lnTo>
                        <a:pt x="7" y="230"/>
                      </a:lnTo>
                      <a:lnTo>
                        <a:pt x="4" y="226"/>
                      </a:lnTo>
                      <a:lnTo>
                        <a:pt x="0" y="223"/>
                      </a:lnTo>
                      <a:lnTo>
                        <a:pt x="199" y="0"/>
                      </a:lnTo>
                      <a:lnTo>
                        <a:pt x="201" y="0"/>
                      </a:lnTo>
                      <a:lnTo>
                        <a:pt x="204" y="3"/>
                      </a:lnTo>
                      <a:lnTo>
                        <a:pt x="205" y="5"/>
                      </a:lnTo>
                      <a:lnTo>
                        <a:pt x="207" y="7"/>
                      </a:lnTo>
                      <a:lnTo>
                        <a:pt x="211" y="16"/>
                      </a:lnTo>
                      <a:lnTo>
                        <a:pt x="215" y="27"/>
                      </a:lnTo>
                      <a:lnTo>
                        <a:pt x="222" y="53"/>
                      </a:lnTo>
                      <a:lnTo>
                        <a:pt x="228" y="85"/>
                      </a:lnTo>
                      <a:lnTo>
                        <a:pt x="230" y="101"/>
                      </a:lnTo>
                      <a:lnTo>
                        <a:pt x="231" y="118"/>
                      </a:lnTo>
                      <a:lnTo>
                        <a:pt x="232" y="133"/>
                      </a:lnTo>
                      <a:lnTo>
                        <a:pt x="232" y="147"/>
                      </a:lnTo>
                      <a:lnTo>
                        <a:pt x="232" y="161"/>
                      </a:lnTo>
                      <a:lnTo>
                        <a:pt x="230" y="170"/>
                      </a:lnTo>
                      <a:lnTo>
                        <a:pt x="229" y="175"/>
                      </a:lnTo>
                      <a:lnTo>
                        <a:pt x="228" y="179"/>
                      </a:lnTo>
                      <a:lnTo>
                        <a:pt x="225" y="181"/>
                      </a:lnTo>
                      <a:lnTo>
                        <a:pt x="223" y="184"/>
                      </a:lnTo>
                      <a:lnTo>
                        <a:pt x="221" y="186"/>
                      </a:lnTo>
                      <a:lnTo>
                        <a:pt x="220" y="188"/>
                      </a:lnTo>
                      <a:lnTo>
                        <a:pt x="219" y="190"/>
                      </a:lnTo>
                      <a:lnTo>
                        <a:pt x="218" y="193"/>
                      </a:lnTo>
                      <a:close/>
                    </a:path>
                  </a:pathLst>
                </a:custGeom>
                <a:solidFill>
                  <a:srgbClr val="C642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2" name="Freeform 39"/>
                <p:cNvSpPr>
                  <a:spLocks/>
                </p:cNvSpPr>
                <p:nvPr/>
              </p:nvSpPr>
              <p:spPr bwMode="auto">
                <a:xfrm>
                  <a:off x="4181" y="2283"/>
                  <a:ext cx="26" cy="29"/>
                </a:xfrm>
                <a:custGeom>
                  <a:avLst/>
                  <a:gdLst/>
                  <a:ahLst/>
                  <a:cxnLst>
                    <a:cxn ang="0">
                      <a:pos x="229" y="172"/>
                    </a:cxn>
                    <a:cxn ang="0">
                      <a:pos x="224" y="178"/>
                    </a:cxn>
                    <a:cxn ang="0">
                      <a:pos x="221" y="185"/>
                    </a:cxn>
                    <a:cxn ang="0">
                      <a:pos x="219" y="187"/>
                    </a:cxn>
                    <a:cxn ang="0">
                      <a:pos x="218" y="189"/>
                    </a:cxn>
                    <a:cxn ang="0">
                      <a:pos x="208" y="201"/>
                    </a:cxn>
                    <a:cxn ang="0">
                      <a:pos x="197" y="213"/>
                    </a:cxn>
                    <a:cxn ang="0">
                      <a:pos x="185" y="224"/>
                    </a:cxn>
                    <a:cxn ang="0">
                      <a:pos x="172" y="233"/>
                    </a:cxn>
                    <a:cxn ang="0">
                      <a:pos x="158" y="241"/>
                    </a:cxn>
                    <a:cxn ang="0">
                      <a:pos x="142" y="246"/>
                    </a:cxn>
                    <a:cxn ang="0">
                      <a:pos x="126" y="252"/>
                    </a:cxn>
                    <a:cxn ang="0">
                      <a:pos x="109" y="254"/>
                    </a:cxn>
                    <a:cxn ang="0">
                      <a:pos x="11" y="231"/>
                    </a:cxn>
                    <a:cxn ang="0">
                      <a:pos x="5" y="226"/>
                    </a:cxn>
                    <a:cxn ang="0">
                      <a:pos x="0" y="222"/>
                    </a:cxn>
                    <a:cxn ang="0">
                      <a:pos x="198" y="0"/>
                    </a:cxn>
                    <a:cxn ang="0">
                      <a:pos x="201" y="1"/>
                    </a:cxn>
                    <a:cxn ang="0">
                      <a:pos x="205" y="6"/>
                    </a:cxn>
                    <a:cxn ang="0">
                      <a:pos x="208" y="12"/>
                    </a:cxn>
                    <a:cxn ang="0">
                      <a:pos x="212" y="21"/>
                    </a:cxn>
                    <a:cxn ang="0">
                      <a:pos x="218" y="43"/>
                    </a:cxn>
                    <a:cxn ang="0">
                      <a:pos x="224" y="69"/>
                    </a:cxn>
                    <a:cxn ang="0">
                      <a:pos x="228" y="98"/>
                    </a:cxn>
                    <a:cxn ang="0">
                      <a:pos x="231" y="127"/>
                    </a:cxn>
                    <a:cxn ang="0">
                      <a:pos x="231" y="140"/>
                    </a:cxn>
                    <a:cxn ang="0">
                      <a:pos x="231" y="152"/>
                    </a:cxn>
                    <a:cxn ang="0">
                      <a:pos x="230" y="163"/>
                    </a:cxn>
                    <a:cxn ang="0">
                      <a:pos x="229" y="172"/>
                    </a:cxn>
                  </a:cxnLst>
                  <a:rect l="0" t="0" r="r" b="b"/>
                  <a:pathLst>
                    <a:path w="231" h="254">
                      <a:moveTo>
                        <a:pt x="229" y="172"/>
                      </a:moveTo>
                      <a:lnTo>
                        <a:pt x="224" y="178"/>
                      </a:lnTo>
                      <a:lnTo>
                        <a:pt x="221" y="185"/>
                      </a:lnTo>
                      <a:lnTo>
                        <a:pt x="219" y="187"/>
                      </a:lnTo>
                      <a:lnTo>
                        <a:pt x="218" y="189"/>
                      </a:lnTo>
                      <a:lnTo>
                        <a:pt x="208" y="201"/>
                      </a:lnTo>
                      <a:lnTo>
                        <a:pt x="197" y="213"/>
                      </a:lnTo>
                      <a:lnTo>
                        <a:pt x="185" y="224"/>
                      </a:lnTo>
                      <a:lnTo>
                        <a:pt x="172" y="233"/>
                      </a:lnTo>
                      <a:lnTo>
                        <a:pt x="158" y="241"/>
                      </a:lnTo>
                      <a:lnTo>
                        <a:pt x="142" y="246"/>
                      </a:lnTo>
                      <a:lnTo>
                        <a:pt x="126" y="252"/>
                      </a:lnTo>
                      <a:lnTo>
                        <a:pt x="109" y="254"/>
                      </a:lnTo>
                      <a:lnTo>
                        <a:pt x="11" y="231"/>
                      </a:lnTo>
                      <a:lnTo>
                        <a:pt x="5" y="226"/>
                      </a:lnTo>
                      <a:lnTo>
                        <a:pt x="0" y="222"/>
                      </a:lnTo>
                      <a:lnTo>
                        <a:pt x="198" y="0"/>
                      </a:lnTo>
                      <a:lnTo>
                        <a:pt x="201" y="1"/>
                      </a:lnTo>
                      <a:lnTo>
                        <a:pt x="205" y="6"/>
                      </a:lnTo>
                      <a:lnTo>
                        <a:pt x="208" y="12"/>
                      </a:lnTo>
                      <a:lnTo>
                        <a:pt x="212" y="21"/>
                      </a:lnTo>
                      <a:lnTo>
                        <a:pt x="218" y="43"/>
                      </a:lnTo>
                      <a:lnTo>
                        <a:pt x="224" y="69"/>
                      </a:lnTo>
                      <a:lnTo>
                        <a:pt x="228" y="98"/>
                      </a:lnTo>
                      <a:lnTo>
                        <a:pt x="231" y="127"/>
                      </a:lnTo>
                      <a:lnTo>
                        <a:pt x="231" y="140"/>
                      </a:lnTo>
                      <a:lnTo>
                        <a:pt x="231" y="152"/>
                      </a:lnTo>
                      <a:lnTo>
                        <a:pt x="230" y="163"/>
                      </a:lnTo>
                      <a:lnTo>
                        <a:pt x="229" y="172"/>
                      </a:lnTo>
                      <a:close/>
                    </a:path>
                  </a:pathLst>
                </a:custGeom>
                <a:solidFill>
                  <a:srgbClr val="C643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3" name="Freeform 40"/>
                <p:cNvSpPr>
                  <a:spLocks/>
                </p:cNvSpPr>
                <p:nvPr/>
              </p:nvSpPr>
              <p:spPr bwMode="auto">
                <a:xfrm>
                  <a:off x="4181" y="2283"/>
                  <a:ext cx="26" cy="28"/>
                </a:xfrm>
                <a:custGeom>
                  <a:avLst/>
                  <a:gdLst/>
                  <a:ahLst/>
                  <a:cxnLst>
                    <a:cxn ang="0">
                      <a:pos x="229" y="165"/>
                    </a:cxn>
                    <a:cxn ang="0">
                      <a:pos x="225" y="174"/>
                    </a:cxn>
                    <a:cxn ang="0">
                      <a:pos x="219" y="183"/>
                    </a:cxn>
                    <a:cxn ang="0">
                      <a:pos x="214" y="191"/>
                    </a:cxn>
                    <a:cxn ang="0">
                      <a:pos x="208" y="199"/>
                    </a:cxn>
                    <a:cxn ang="0">
                      <a:pos x="202" y="207"/>
                    </a:cxn>
                    <a:cxn ang="0">
                      <a:pos x="194" y="213"/>
                    </a:cxn>
                    <a:cxn ang="0">
                      <a:pos x="186" y="220"/>
                    </a:cxn>
                    <a:cxn ang="0">
                      <a:pos x="179" y="225"/>
                    </a:cxn>
                    <a:cxn ang="0">
                      <a:pos x="171" y="231"/>
                    </a:cxn>
                    <a:cxn ang="0">
                      <a:pos x="162" y="236"/>
                    </a:cxn>
                    <a:cxn ang="0">
                      <a:pos x="153" y="241"/>
                    </a:cxn>
                    <a:cxn ang="0">
                      <a:pos x="143" y="244"/>
                    </a:cxn>
                    <a:cxn ang="0">
                      <a:pos x="134" y="247"/>
                    </a:cxn>
                    <a:cxn ang="0">
                      <a:pos x="124" y="249"/>
                    </a:cxn>
                    <a:cxn ang="0">
                      <a:pos x="114" y="252"/>
                    </a:cxn>
                    <a:cxn ang="0">
                      <a:pos x="104" y="253"/>
                    </a:cxn>
                    <a:cxn ang="0">
                      <a:pos x="15" y="232"/>
                    </a:cxn>
                    <a:cxn ang="0">
                      <a:pos x="7" y="226"/>
                    </a:cxn>
                    <a:cxn ang="0">
                      <a:pos x="0" y="221"/>
                    </a:cxn>
                    <a:cxn ang="0">
                      <a:pos x="197" y="0"/>
                    </a:cxn>
                    <a:cxn ang="0">
                      <a:pos x="200" y="1"/>
                    </a:cxn>
                    <a:cxn ang="0">
                      <a:pos x="204" y="6"/>
                    </a:cxn>
                    <a:cxn ang="0">
                      <a:pos x="207" y="11"/>
                    </a:cxn>
                    <a:cxn ang="0">
                      <a:pos x="210" y="19"/>
                    </a:cxn>
                    <a:cxn ang="0">
                      <a:pos x="217" y="40"/>
                    </a:cxn>
                    <a:cxn ang="0">
                      <a:pos x="222" y="64"/>
                    </a:cxn>
                    <a:cxn ang="0">
                      <a:pos x="227" y="91"/>
                    </a:cxn>
                    <a:cxn ang="0">
                      <a:pos x="229" y="119"/>
                    </a:cxn>
                    <a:cxn ang="0">
                      <a:pos x="230" y="132"/>
                    </a:cxn>
                    <a:cxn ang="0">
                      <a:pos x="230" y="144"/>
                    </a:cxn>
                    <a:cxn ang="0">
                      <a:pos x="230" y="155"/>
                    </a:cxn>
                    <a:cxn ang="0">
                      <a:pos x="229" y="165"/>
                    </a:cxn>
                  </a:cxnLst>
                  <a:rect l="0" t="0" r="r" b="b"/>
                  <a:pathLst>
                    <a:path w="230" h="253">
                      <a:moveTo>
                        <a:pt x="229" y="165"/>
                      </a:moveTo>
                      <a:lnTo>
                        <a:pt x="225" y="174"/>
                      </a:lnTo>
                      <a:lnTo>
                        <a:pt x="219" y="183"/>
                      </a:lnTo>
                      <a:lnTo>
                        <a:pt x="214" y="191"/>
                      </a:lnTo>
                      <a:lnTo>
                        <a:pt x="208" y="199"/>
                      </a:lnTo>
                      <a:lnTo>
                        <a:pt x="202" y="207"/>
                      </a:lnTo>
                      <a:lnTo>
                        <a:pt x="194" y="213"/>
                      </a:lnTo>
                      <a:lnTo>
                        <a:pt x="186" y="220"/>
                      </a:lnTo>
                      <a:lnTo>
                        <a:pt x="179" y="225"/>
                      </a:lnTo>
                      <a:lnTo>
                        <a:pt x="171" y="231"/>
                      </a:lnTo>
                      <a:lnTo>
                        <a:pt x="162" y="236"/>
                      </a:lnTo>
                      <a:lnTo>
                        <a:pt x="153" y="241"/>
                      </a:lnTo>
                      <a:lnTo>
                        <a:pt x="143" y="244"/>
                      </a:lnTo>
                      <a:lnTo>
                        <a:pt x="134" y="247"/>
                      </a:lnTo>
                      <a:lnTo>
                        <a:pt x="124" y="249"/>
                      </a:lnTo>
                      <a:lnTo>
                        <a:pt x="114" y="252"/>
                      </a:lnTo>
                      <a:lnTo>
                        <a:pt x="104" y="253"/>
                      </a:lnTo>
                      <a:lnTo>
                        <a:pt x="15" y="232"/>
                      </a:lnTo>
                      <a:lnTo>
                        <a:pt x="7" y="226"/>
                      </a:lnTo>
                      <a:lnTo>
                        <a:pt x="0" y="221"/>
                      </a:lnTo>
                      <a:lnTo>
                        <a:pt x="197" y="0"/>
                      </a:lnTo>
                      <a:lnTo>
                        <a:pt x="200" y="1"/>
                      </a:lnTo>
                      <a:lnTo>
                        <a:pt x="204" y="6"/>
                      </a:lnTo>
                      <a:lnTo>
                        <a:pt x="207" y="11"/>
                      </a:lnTo>
                      <a:lnTo>
                        <a:pt x="210" y="19"/>
                      </a:lnTo>
                      <a:lnTo>
                        <a:pt x="217" y="40"/>
                      </a:lnTo>
                      <a:lnTo>
                        <a:pt x="222" y="64"/>
                      </a:lnTo>
                      <a:lnTo>
                        <a:pt x="227" y="91"/>
                      </a:lnTo>
                      <a:lnTo>
                        <a:pt x="229" y="119"/>
                      </a:lnTo>
                      <a:lnTo>
                        <a:pt x="230" y="132"/>
                      </a:lnTo>
                      <a:lnTo>
                        <a:pt x="230" y="144"/>
                      </a:lnTo>
                      <a:lnTo>
                        <a:pt x="230" y="155"/>
                      </a:lnTo>
                      <a:lnTo>
                        <a:pt x="229" y="165"/>
                      </a:lnTo>
                      <a:close/>
                    </a:path>
                  </a:pathLst>
                </a:custGeom>
                <a:solidFill>
                  <a:srgbClr val="C643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4" name="Freeform 41"/>
                <p:cNvSpPr>
                  <a:spLocks/>
                </p:cNvSpPr>
                <p:nvPr/>
              </p:nvSpPr>
              <p:spPr bwMode="auto">
                <a:xfrm>
                  <a:off x="4181" y="2283"/>
                  <a:ext cx="26" cy="28"/>
                </a:xfrm>
                <a:custGeom>
                  <a:avLst/>
                  <a:gdLst/>
                  <a:ahLst/>
                  <a:cxnLst>
                    <a:cxn ang="0">
                      <a:pos x="229" y="159"/>
                    </a:cxn>
                    <a:cxn ang="0">
                      <a:pos x="225" y="169"/>
                    </a:cxn>
                    <a:cxn ang="0">
                      <a:pos x="219" y="178"/>
                    </a:cxn>
                    <a:cxn ang="0">
                      <a:pos x="214" y="187"/>
                    </a:cxn>
                    <a:cxn ang="0">
                      <a:pos x="207" y="196"/>
                    </a:cxn>
                    <a:cxn ang="0">
                      <a:pos x="201" y="203"/>
                    </a:cxn>
                    <a:cxn ang="0">
                      <a:pos x="193" y="211"/>
                    </a:cxn>
                    <a:cxn ang="0">
                      <a:pos x="185" y="218"/>
                    </a:cxn>
                    <a:cxn ang="0">
                      <a:pos x="176" y="224"/>
                    </a:cxn>
                    <a:cxn ang="0">
                      <a:pos x="168" y="230"/>
                    </a:cxn>
                    <a:cxn ang="0">
                      <a:pos x="159" y="235"/>
                    </a:cxn>
                    <a:cxn ang="0">
                      <a:pos x="149" y="240"/>
                    </a:cxn>
                    <a:cxn ang="0">
                      <a:pos x="139" y="243"/>
                    </a:cxn>
                    <a:cxn ang="0">
                      <a:pos x="129" y="246"/>
                    </a:cxn>
                    <a:cxn ang="0">
                      <a:pos x="118" y="248"/>
                    </a:cxn>
                    <a:cxn ang="0">
                      <a:pos x="107" y="251"/>
                    </a:cxn>
                    <a:cxn ang="0">
                      <a:pos x="96" y="252"/>
                    </a:cxn>
                    <a:cxn ang="0">
                      <a:pos x="20" y="233"/>
                    </a:cxn>
                    <a:cxn ang="0">
                      <a:pos x="10" y="226"/>
                    </a:cxn>
                    <a:cxn ang="0">
                      <a:pos x="0" y="220"/>
                    </a:cxn>
                    <a:cxn ang="0">
                      <a:pos x="196" y="0"/>
                    </a:cxn>
                    <a:cxn ang="0">
                      <a:pos x="199" y="1"/>
                    </a:cxn>
                    <a:cxn ang="0">
                      <a:pos x="203" y="5"/>
                    </a:cxn>
                    <a:cxn ang="0">
                      <a:pos x="206" y="10"/>
                    </a:cxn>
                    <a:cxn ang="0">
                      <a:pos x="209" y="18"/>
                    </a:cxn>
                    <a:cxn ang="0">
                      <a:pos x="215" y="37"/>
                    </a:cxn>
                    <a:cxn ang="0">
                      <a:pos x="220" y="61"/>
                    </a:cxn>
                    <a:cxn ang="0">
                      <a:pos x="225" y="87"/>
                    </a:cxn>
                    <a:cxn ang="0">
                      <a:pos x="228" y="113"/>
                    </a:cxn>
                    <a:cxn ang="0">
                      <a:pos x="229" y="138"/>
                    </a:cxn>
                    <a:cxn ang="0">
                      <a:pos x="229" y="159"/>
                    </a:cxn>
                  </a:cxnLst>
                  <a:rect l="0" t="0" r="r" b="b"/>
                  <a:pathLst>
                    <a:path w="229" h="252">
                      <a:moveTo>
                        <a:pt x="229" y="159"/>
                      </a:moveTo>
                      <a:lnTo>
                        <a:pt x="225" y="169"/>
                      </a:lnTo>
                      <a:lnTo>
                        <a:pt x="219" y="178"/>
                      </a:lnTo>
                      <a:lnTo>
                        <a:pt x="214" y="187"/>
                      </a:lnTo>
                      <a:lnTo>
                        <a:pt x="207" y="196"/>
                      </a:lnTo>
                      <a:lnTo>
                        <a:pt x="201" y="203"/>
                      </a:lnTo>
                      <a:lnTo>
                        <a:pt x="193" y="211"/>
                      </a:lnTo>
                      <a:lnTo>
                        <a:pt x="185" y="218"/>
                      </a:lnTo>
                      <a:lnTo>
                        <a:pt x="176" y="224"/>
                      </a:lnTo>
                      <a:lnTo>
                        <a:pt x="168" y="230"/>
                      </a:lnTo>
                      <a:lnTo>
                        <a:pt x="159" y="235"/>
                      </a:lnTo>
                      <a:lnTo>
                        <a:pt x="149" y="240"/>
                      </a:lnTo>
                      <a:lnTo>
                        <a:pt x="139" y="243"/>
                      </a:lnTo>
                      <a:lnTo>
                        <a:pt x="129" y="246"/>
                      </a:lnTo>
                      <a:lnTo>
                        <a:pt x="118" y="248"/>
                      </a:lnTo>
                      <a:lnTo>
                        <a:pt x="107" y="251"/>
                      </a:lnTo>
                      <a:lnTo>
                        <a:pt x="96" y="252"/>
                      </a:lnTo>
                      <a:lnTo>
                        <a:pt x="20" y="233"/>
                      </a:lnTo>
                      <a:lnTo>
                        <a:pt x="10" y="226"/>
                      </a:lnTo>
                      <a:lnTo>
                        <a:pt x="0" y="220"/>
                      </a:lnTo>
                      <a:lnTo>
                        <a:pt x="196" y="0"/>
                      </a:lnTo>
                      <a:lnTo>
                        <a:pt x="199" y="1"/>
                      </a:lnTo>
                      <a:lnTo>
                        <a:pt x="203" y="5"/>
                      </a:lnTo>
                      <a:lnTo>
                        <a:pt x="206" y="10"/>
                      </a:lnTo>
                      <a:lnTo>
                        <a:pt x="209" y="18"/>
                      </a:lnTo>
                      <a:lnTo>
                        <a:pt x="215" y="37"/>
                      </a:lnTo>
                      <a:lnTo>
                        <a:pt x="220" y="61"/>
                      </a:lnTo>
                      <a:lnTo>
                        <a:pt x="225" y="87"/>
                      </a:lnTo>
                      <a:lnTo>
                        <a:pt x="228" y="113"/>
                      </a:lnTo>
                      <a:lnTo>
                        <a:pt x="229" y="138"/>
                      </a:lnTo>
                      <a:lnTo>
                        <a:pt x="229" y="159"/>
                      </a:lnTo>
                      <a:close/>
                    </a:path>
                  </a:pathLst>
                </a:custGeom>
                <a:solidFill>
                  <a:srgbClr val="C743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5" name="Freeform 42"/>
                <p:cNvSpPr>
                  <a:spLocks/>
                </p:cNvSpPr>
                <p:nvPr/>
              </p:nvSpPr>
              <p:spPr bwMode="auto">
                <a:xfrm>
                  <a:off x="4181" y="2283"/>
                  <a:ext cx="26" cy="28"/>
                </a:xfrm>
                <a:custGeom>
                  <a:avLst/>
                  <a:gdLst/>
                  <a:ahLst/>
                  <a:cxnLst>
                    <a:cxn ang="0">
                      <a:pos x="228" y="154"/>
                    </a:cxn>
                    <a:cxn ang="0">
                      <a:pos x="224" y="165"/>
                    </a:cxn>
                    <a:cxn ang="0">
                      <a:pos x="218" y="175"/>
                    </a:cxn>
                    <a:cxn ang="0">
                      <a:pos x="213" y="184"/>
                    </a:cxn>
                    <a:cxn ang="0">
                      <a:pos x="206" y="192"/>
                    </a:cxn>
                    <a:cxn ang="0">
                      <a:pos x="200" y="201"/>
                    </a:cxn>
                    <a:cxn ang="0">
                      <a:pos x="192" y="209"/>
                    </a:cxn>
                    <a:cxn ang="0">
                      <a:pos x="184" y="217"/>
                    </a:cxn>
                    <a:cxn ang="0">
                      <a:pos x="175" y="223"/>
                    </a:cxn>
                    <a:cxn ang="0">
                      <a:pos x="166" y="229"/>
                    </a:cxn>
                    <a:cxn ang="0">
                      <a:pos x="156" y="234"/>
                    </a:cxn>
                    <a:cxn ang="0">
                      <a:pos x="146" y="238"/>
                    </a:cxn>
                    <a:cxn ang="0">
                      <a:pos x="136" y="243"/>
                    </a:cxn>
                    <a:cxn ang="0">
                      <a:pos x="125" y="246"/>
                    </a:cxn>
                    <a:cxn ang="0">
                      <a:pos x="114" y="248"/>
                    </a:cxn>
                    <a:cxn ang="0">
                      <a:pos x="102" y="249"/>
                    </a:cxn>
                    <a:cxn ang="0">
                      <a:pos x="90" y="249"/>
                    </a:cxn>
                    <a:cxn ang="0">
                      <a:pos x="89" y="249"/>
                    </a:cxn>
                    <a:cxn ang="0">
                      <a:pos x="25" y="234"/>
                    </a:cxn>
                    <a:cxn ang="0">
                      <a:pos x="12" y="227"/>
                    </a:cxn>
                    <a:cxn ang="0">
                      <a:pos x="0" y="219"/>
                    </a:cxn>
                    <a:cxn ang="0">
                      <a:pos x="195" y="0"/>
                    </a:cxn>
                    <a:cxn ang="0">
                      <a:pos x="196" y="0"/>
                    </a:cxn>
                    <a:cxn ang="0">
                      <a:pos x="201" y="5"/>
                    </a:cxn>
                    <a:cxn ang="0">
                      <a:pos x="204" y="9"/>
                    </a:cxn>
                    <a:cxn ang="0">
                      <a:pos x="209" y="21"/>
                    </a:cxn>
                    <a:cxn ang="0">
                      <a:pos x="214" y="37"/>
                    </a:cxn>
                    <a:cxn ang="0">
                      <a:pos x="218" y="55"/>
                    </a:cxn>
                    <a:cxn ang="0">
                      <a:pos x="221" y="75"/>
                    </a:cxn>
                    <a:cxn ang="0">
                      <a:pos x="225" y="96"/>
                    </a:cxn>
                    <a:cxn ang="0">
                      <a:pos x="227" y="117"/>
                    </a:cxn>
                    <a:cxn ang="0">
                      <a:pos x="228" y="136"/>
                    </a:cxn>
                    <a:cxn ang="0">
                      <a:pos x="228" y="154"/>
                    </a:cxn>
                  </a:cxnLst>
                  <a:rect l="0" t="0" r="r" b="b"/>
                  <a:pathLst>
                    <a:path w="228" h="249">
                      <a:moveTo>
                        <a:pt x="228" y="154"/>
                      </a:moveTo>
                      <a:lnTo>
                        <a:pt x="224" y="165"/>
                      </a:lnTo>
                      <a:lnTo>
                        <a:pt x="218" y="175"/>
                      </a:lnTo>
                      <a:lnTo>
                        <a:pt x="213" y="184"/>
                      </a:lnTo>
                      <a:lnTo>
                        <a:pt x="206" y="192"/>
                      </a:lnTo>
                      <a:lnTo>
                        <a:pt x="200" y="201"/>
                      </a:lnTo>
                      <a:lnTo>
                        <a:pt x="192" y="209"/>
                      </a:lnTo>
                      <a:lnTo>
                        <a:pt x="184" y="217"/>
                      </a:lnTo>
                      <a:lnTo>
                        <a:pt x="175" y="223"/>
                      </a:lnTo>
                      <a:lnTo>
                        <a:pt x="166" y="229"/>
                      </a:lnTo>
                      <a:lnTo>
                        <a:pt x="156" y="234"/>
                      </a:lnTo>
                      <a:lnTo>
                        <a:pt x="146" y="238"/>
                      </a:lnTo>
                      <a:lnTo>
                        <a:pt x="136" y="243"/>
                      </a:lnTo>
                      <a:lnTo>
                        <a:pt x="125" y="246"/>
                      </a:lnTo>
                      <a:lnTo>
                        <a:pt x="114" y="248"/>
                      </a:lnTo>
                      <a:lnTo>
                        <a:pt x="102" y="249"/>
                      </a:lnTo>
                      <a:lnTo>
                        <a:pt x="90" y="249"/>
                      </a:lnTo>
                      <a:lnTo>
                        <a:pt x="89" y="249"/>
                      </a:lnTo>
                      <a:lnTo>
                        <a:pt x="25" y="234"/>
                      </a:lnTo>
                      <a:lnTo>
                        <a:pt x="12" y="227"/>
                      </a:lnTo>
                      <a:lnTo>
                        <a:pt x="0" y="219"/>
                      </a:lnTo>
                      <a:lnTo>
                        <a:pt x="195" y="0"/>
                      </a:lnTo>
                      <a:lnTo>
                        <a:pt x="196" y="0"/>
                      </a:lnTo>
                      <a:lnTo>
                        <a:pt x="201" y="5"/>
                      </a:lnTo>
                      <a:lnTo>
                        <a:pt x="204" y="9"/>
                      </a:lnTo>
                      <a:lnTo>
                        <a:pt x="209" y="21"/>
                      </a:lnTo>
                      <a:lnTo>
                        <a:pt x="214" y="37"/>
                      </a:lnTo>
                      <a:lnTo>
                        <a:pt x="218" y="55"/>
                      </a:lnTo>
                      <a:lnTo>
                        <a:pt x="221" y="75"/>
                      </a:lnTo>
                      <a:lnTo>
                        <a:pt x="225" y="96"/>
                      </a:lnTo>
                      <a:lnTo>
                        <a:pt x="227" y="117"/>
                      </a:lnTo>
                      <a:lnTo>
                        <a:pt x="228" y="136"/>
                      </a:lnTo>
                      <a:lnTo>
                        <a:pt x="228" y="154"/>
                      </a:lnTo>
                      <a:close/>
                    </a:path>
                  </a:pathLst>
                </a:custGeom>
                <a:solidFill>
                  <a:srgbClr val="C745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6" name="Freeform 43"/>
                <p:cNvSpPr>
                  <a:spLocks/>
                </p:cNvSpPr>
                <p:nvPr/>
              </p:nvSpPr>
              <p:spPr bwMode="auto">
                <a:xfrm>
                  <a:off x="4181" y="2283"/>
                  <a:ext cx="26" cy="28"/>
                </a:xfrm>
                <a:custGeom>
                  <a:avLst/>
                  <a:gdLst/>
                  <a:ahLst/>
                  <a:cxnLst>
                    <a:cxn ang="0">
                      <a:pos x="227" y="147"/>
                    </a:cxn>
                    <a:cxn ang="0">
                      <a:pos x="224" y="158"/>
                    </a:cxn>
                    <a:cxn ang="0">
                      <a:pos x="218" y="168"/>
                    </a:cxn>
                    <a:cxn ang="0">
                      <a:pos x="213" y="178"/>
                    </a:cxn>
                    <a:cxn ang="0">
                      <a:pos x="206" y="187"/>
                    </a:cxn>
                    <a:cxn ang="0">
                      <a:pos x="200" y="196"/>
                    </a:cxn>
                    <a:cxn ang="0">
                      <a:pos x="192" y="205"/>
                    </a:cxn>
                    <a:cxn ang="0">
                      <a:pos x="184" y="212"/>
                    </a:cxn>
                    <a:cxn ang="0">
                      <a:pos x="176" y="219"/>
                    </a:cxn>
                    <a:cxn ang="0">
                      <a:pos x="166" y="225"/>
                    </a:cxn>
                    <a:cxn ang="0">
                      <a:pos x="156" y="231"/>
                    </a:cxn>
                    <a:cxn ang="0">
                      <a:pos x="146" y="235"/>
                    </a:cxn>
                    <a:cxn ang="0">
                      <a:pos x="135" y="240"/>
                    </a:cxn>
                    <a:cxn ang="0">
                      <a:pos x="124" y="243"/>
                    </a:cxn>
                    <a:cxn ang="0">
                      <a:pos x="113" y="245"/>
                    </a:cxn>
                    <a:cxn ang="0">
                      <a:pos x="101" y="246"/>
                    </a:cxn>
                    <a:cxn ang="0">
                      <a:pos x="89" y="247"/>
                    </a:cxn>
                    <a:cxn ang="0">
                      <a:pos x="84" y="247"/>
                    </a:cxn>
                    <a:cxn ang="0">
                      <a:pos x="80" y="246"/>
                    </a:cxn>
                    <a:cxn ang="0">
                      <a:pos x="32" y="235"/>
                    </a:cxn>
                    <a:cxn ang="0">
                      <a:pos x="24" y="232"/>
                    </a:cxn>
                    <a:cxn ang="0">
                      <a:pos x="15" y="226"/>
                    </a:cxn>
                    <a:cxn ang="0">
                      <a:pos x="8" y="222"/>
                    </a:cxn>
                    <a:cxn ang="0">
                      <a:pos x="0" y="217"/>
                    </a:cxn>
                    <a:cxn ang="0">
                      <a:pos x="194" y="0"/>
                    </a:cxn>
                    <a:cxn ang="0">
                      <a:pos x="200" y="7"/>
                    </a:cxn>
                    <a:cxn ang="0">
                      <a:pos x="206" y="15"/>
                    </a:cxn>
                    <a:cxn ang="0">
                      <a:pos x="211" y="27"/>
                    </a:cxn>
                    <a:cxn ang="0">
                      <a:pos x="214" y="42"/>
                    </a:cxn>
                    <a:cxn ang="0">
                      <a:pos x="218" y="59"/>
                    </a:cxn>
                    <a:cxn ang="0">
                      <a:pos x="222" y="77"/>
                    </a:cxn>
                    <a:cxn ang="0">
                      <a:pos x="224" y="95"/>
                    </a:cxn>
                    <a:cxn ang="0">
                      <a:pos x="226" y="113"/>
                    </a:cxn>
                    <a:cxn ang="0">
                      <a:pos x="227" y="131"/>
                    </a:cxn>
                    <a:cxn ang="0">
                      <a:pos x="227" y="147"/>
                    </a:cxn>
                  </a:cxnLst>
                  <a:rect l="0" t="0" r="r" b="b"/>
                  <a:pathLst>
                    <a:path w="227" h="247">
                      <a:moveTo>
                        <a:pt x="227" y="147"/>
                      </a:moveTo>
                      <a:lnTo>
                        <a:pt x="224" y="158"/>
                      </a:lnTo>
                      <a:lnTo>
                        <a:pt x="218" y="168"/>
                      </a:lnTo>
                      <a:lnTo>
                        <a:pt x="213" y="178"/>
                      </a:lnTo>
                      <a:lnTo>
                        <a:pt x="206" y="187"/>
                      </a:lnTo>
                      <a:lnTo>
                        <a:pt x="200" y="196"/>
                      </a:lnTo>
                      <a:lnTo>
                        <a:pt x="192" y="205"/>
                      </a:lnTo>
                      <a:lnTo>
                        <a:pt x="184" y="212"/>
                      </a:lnTo>
                      <a:lnTo>
                        <a:pt x="176" y="219"/>
                      </a:lnTo>
                      <a:lnTo>
                        <a:pt x="166" y="225"/>
                      </a:lnTo>
                      <a:lnTo>
                        <a:pt x="156" y="231"/>
                      </a:lnTo>
                      <a:lnTo>
                        <a:pt x="146" y="235"/>
                      </a:lnTo>
                      <a:lnTo>
                        <a:pt x="135" y="240"/>
                      </a:lnTo>
                      <a:lnTo>
                        <a:pt x="124" y="243"/>
                      </a:lnTo>
                      <a:lnTo>
                        <a:pt x="113" y="245"/>
                      </a:lnTo>
                      <a:lnTo>
                        <a:pt x="101" y="246"/>
                      </a:lnTo>
                      <a:lnTo>
                        <a:pt x="89" y="247"/>
                      </a:lnTo>
                      <a:lnTo>
                        <a:pt x="84" y="247"/>
                      </a:lnTo>
                      <a:lnTo>
                        <a:pt x="80" y="246"/>
                      </a:lnTo>
                      <a:lnTo>
                        <a:pt x="32" y="235"/>
                      </a:lnTo>
                      <a:lnTo>
                        <a:pt x="24" y="232"/>
                      </a:lnTo>
                      <a:lnTo>
                        <a:pt x="15" y="226"/>
                      </a:lnTo>
                      <a:lnTo>
                        <a:pt x="8" y="222"/>
                      </a:lnTo>
                      <a:lnTo>
                        <a:pt x="0" y="217"/>
                      </a:lnTo>
                      <a:lnTo>
                        <a:pt x="194" y="0"/>
                      </a:lnTo>
                      <a:lnTo>
                        <a:pt x="200" y="7"/>
                      </a:lnTo>
                      <a:lnTo>
                        <a:pt x="206" y="15"/>
                      </a:lnTo>
                      <a:lnTo>
                        <a:pt x="211" y="27"/>
                      </a:lnTo>
                      <a:lnTo>
                        <a:pt x="214" y="42"/>
                      </a:lnTo>
                      <a:lnTo>
                        <a:pt x="218" y="59"/>
                      </a:lnTo>
                      <a:lnTo>
                        <a:pt x="222" y="77"/>
                      </a:lnTo>
                      <a:lnTo>
                        <a:pt x="224" y="95"/>
                      </a:lnTo>
                      <a:lnTo>
                        <a:pt x="226" y="113"/>
                      </a:lnTo>
                      <a:lnTo>
                        <a:pt x="227" y="131"/>
                      </a:lnTo>
                      <a:lnTo>
                        <a:pt x="227" y="147"/>
                      </a:lnTo>
                      <a:close/>
                    </a:path>
                  </a:pathLst>
                </a:custGeom>
                <a:solidFill>
                  <a:srgbClr val="C746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7" name="Freeform 44"/>
                <p:cNvSpPr>
                  <a:spLocks/>
                </p:cNvSpPr>
                <p:nvPr/>
              </p:nvSpPr>
              <p:spPr bwMode="auto">
                <a:xfrm>
                  <a:off x="4182" y="2284"/>
                  <a:ext cx="25" cy="27"/>
                </a:xfrm>
                <a:custGeom>
                  <a:avLst/>
                  <a:gdLst/>
                  <a:ahLst/>
                  <a:cxnLst>
                    <a:cxn ang="0">
                      <a:pos x="226" y="140"/>
                    </a:cxn>
                    <a:cxn ang="0">
                      <a:pos x="223" y="151"/>
                    </a:cxn>
                    <a:cxn ang="0">
                      <a:pos x="218" y="161"/>
                    </a:cxn>
                    <a:cxn ang="0">
                      <a:pos x="213" y="172"/>
                    </a:cxn>
                    <a:cxn ang="0">
                      <a:pos x="206" y="181"/>
                    </a:cxn>
                    <a:cxn ang="0">
                      <a:pos x="200" y="190"/>
                    </a:cxn>
                    <a:cxn ang="0">
                      <a:pos x="192" y="199"/>
                    </a:cxn>
                    <a:cxn ang="0">
                      <a:pos x="184" y="207"/>
                    </a:cxn>
                    <a:cxn ang="0">
                      <a:pos x="176" y="214"/>
                    </a:cxn>
                    <a:cxn ang="0">
                      <a:pos x="166" y="220"/>
                    </a:cxn>
                    <a:cxn ang="0">
                      <a:pos x="156" y="227"/>
                    </a:cxn>
                    <a:cxn ang="0">
                      <a:pos x="146" y="231"/>
                    </a:cxn>
                    <a:cxn ang="0">
                      <a:pos x="135" y="235"/>
                    </a:cxn>
                    <a:cxn ang="0">
                      <a:pos x="124" y="239"/>
                    </a:cxn>
                    <a:cxn ang="0">
                      <a:pos x="112" y="241"/>
                    </a:cxn>
                    <a:cxn ang="0">
                      <a:pos x="100" y="243"/>
                    </a:cxn>
                    <a:cxn ang="0">
                      <a:pos x="88" y="243"/>
                    </a:cxn>
                    <a:cxn ang="0">
                      <a:pos x="78" y="243"/>
                    </a:cxn>
                    <a:cxn ang="0">
                      <a:pos x="67" y="242"/>
                    </a:cxn>
                    <a:cxn ang="0">
                      <a:pos x="43" y="237"/>
                    </a:cxn>
                    <a:cxn ang="0">
                      <a:pos x="31" y="232"/>
                    </a:cxn>
                    <a:cxn ang="0">
                      <a:pos x="20" y="227"/>
                    </a:cxn>
                    <a:cxn ang="0">
                      <a:pos x="10" y="220"/>
                    </a:cxn>
                    <a:cxn ang="0">
                      <a:pos x="0" y="214"/>
                    </a:cxn>
                    <a:cxn ang="0">
                      <a:pos x="192" y="0"/>
                    </a:cxn>
                    <a:cxn ang="0">
                      <a:pos x="200" y="8"/>
                    </a:cxn>
                    <a:cxn ang="0">
                      <a:pos x="207" y="18"/>
                    </a:cxn>
                    <a:cxn ang="0">
                      <a:pos x="211" y="30"/>
                    </a:cxn>
                    <a:cxn ang="0">
                      <a:pos x="214" y="45"/>
                    </a:cxn>
                    <a:cxn ang="0">
                      <a:pos x="217" y="60"/>
                    </a:cxn>
                    <a:cxn ang="0">
                      <a:pos x="221" y="76"/>
                    </a:cxn>
                    <a:cxn ang="0">
                      <a:pos x="223" y="93"/>
                    </a:cxn>
                    <a:cxn ang="0">
                      <a:pos x="225" y="109"/>
                    </a:cxn>
                    <a:cxn ang="0">
                      <a:pos x="226" y="125"/>
                    </a:cxn>
                    <a:cxn ang="0">
                      <a:pos x="226" y="140"/>
                    </a:cxn>
                  </a:cxnLst>
                  <a:rect l="0" t="0" r="r" b="b"/>
                  <a:pathLst>
                    <a:path w="226" h="243">
                      <a:moveTo>
                        <a:pt x="226" y="140"/>
                      </a:moveTo>
                      <a:lnTo>
                        <a:pt x="223" y="151"/>
                      </a:lnTo>
                      <a:lnTo>
                        <a:pt x="218" y="161"/>
                      </a:lnTo>
                      <a:lnTo>
                        <a:pt x="213" y="172"/>
                      </a:lnTo>
                      <a:lnTo>
                        <a:pt x="206" y="181"/>
                      </a:lnTo>
                      <a:lnTo>
                        <a:pt x="200" y="190"/>
                      </a:lnTo>
                      <a:lnTo>
                        <a:pt x="192" y="199"/>
                      </a:lnTo>
                      <a:lnTo>
                        <a:pt x="184" y="207"/>
                      </a:lnTo>
                      <a:lnTo>
                        <a:pt x="176" y="214"/>
                      </a:lnTo>
                      <a:lnTo>
                        <a:pt x="166" y="220"/>
                      </a:lnTo>
                      <a:lnTo>
                        <a:pt x="156" y="227"/>
                      </a:lnTo>
                      <a:lnTo>
                        <a:pt x="146" y="231"/>
                      </a:lnTo>
                      <a:lnTo>
                        <a:pt x="135" y="235"/>
                      </a:lnTo>
                      <a:lnTo>
                        <a:pt x="124" y="239"/>
                      </a:lnTo>
                      <a:lnTo>
                        <a:pt x="112" y="241"/>
                      </a:lnTo>
                      <a:lnTo>
                        <a:pt x="100" y="243"/>
                      </a:lnTo>
                      <a:lnTo>
                        <a:pt x="88" y="243"/>
                      </a:lnTo>
                      <a:lnTo>
                        <a:pt x="78" y="243"/>
                      </a:lnTo>
                      <a:lnTo>
                        <a:pt x="67" y="242"/>
                      </a:lnTo>
                      <a:lnTo>
                        <a:pt x="43" y="237"/>
                      </a:lnTo>
                      <a:lnTo>
                        <a:pt x="31" y="232"/>
                      </a:lnTo>
                      <a:lnTo>
                        <a:pt x="20" y="227"/>
                      </a:lnTo>
                      <a:lnTo>
                        <a:pt x="10" y="220"/>
                      </a:lnTo>
                      <a:lnTo>
                        <a:pt x="0" y="214"/>
                      </a:lnTo>
                      <a:lnTo>
                        <a:pt x="192" y="0"/>
                      </a:lnTo>
                      <a:lnTo>
                        <a:pt x="200" y="8"/>
                      </a:lnTo>
                      <a:lnTo>
                        <a:pt x="207" y="18"/>
                      </a:lnTo>
                      <a:lnTo>
                        <a:pt x="211" y="30"/>
                      </a:lnTo>
                      <a:lnTo>
                        <a:pt x="214" y="45"/>
                      </a:lnTo>
                      <a:lnTo>
                        <a:pt x="217" y="60"/>
                      </a:lnTo>
                      <a:lnTo>
                        <a:pt x="221" y="76"/>
                      </a:lnTo>
                      <a:lnTo>
                        <a:pt x="223" y="93"/>
                      </a:lnTo>
                      <a:lnTo>
                        <a:pt x="225" y="109"/>
                      </a:lnTo>
                      <a:lnTo>
                        <a:pt x="226" y="125"/>
                      </a:lnTo>
                      <a:lnTo>
                        <a:pt x="226" y="140"/>
                      </a:lnTo>
                      <a:close/>
                    </a:path>
                  </a:pathLst>
                </a:custGeom>
                <a:solidFill>
                  <a:srgbClr val="C746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8" name="Freeform 45"/>
                <p:cNvSpPr>
                  <a:spLocks/>
                </p:cNvSpPr>
                <p:nvPr/>
              </p:nvSpPr>
              <p:spPr bwMode="auto">
                <a:xfrm>
                  <a:off x="4182" y="2284"/>
                  <a:ext cx="25" cy="27"/>
                </a:xfrm>
                <a:custGeom>
                  <a:avLst/>
                  <a:gdLst/>
                  <a:ahLst/>
                  <a:cxnLst>
                    <a:cxn ang="0">
                      <a:pos x="225" y="132"/>
                    </a:cxn>
                    <a:cxn ang="0">
                      <a:pos x="222" y="144"/>
                    </a:cxn>
                    <a:cxn ang="0">
                      <a:pos x="217" y="155"/>
                    </a:cxn>
                    <a:cxn ang="0">
                      <a:pos x="213" y="166"/>
                    </a:cxn>
                    <a:cxn ang="0">
                      <a:pos x="206" y="176"/>
                    </a:cxn>
                    <a:cxn ang="0">
                      <a:pos x="200" y="185"/>
                    </a:cxn>
                    <a:cxn ang="0">
                      <a:pos x="192" y="194"/>
                    </a:cxn>
                    <a:cxn ang="0">
                      <a:pos x="184" y="203"/>
                    </a:cxn>
                    <a:cxn ang="0">
                      <a:pos x="176" y="210"/>
                    </a:cxn>
                    <a:cxn ang="0">
                      <a:pos x="166" y="217"/>
                    </a:cxn>
                    <a:cxn ang="0">
                      <a:pos x="156" y="223"/>
                    </a:cxn>
                    <a:cxn ang="0">
                      <a:pos x="146" y="228"/>
                    </a:cxn>
                    <a:cxn ang="0">
                      <a:pos x="135" y="232"/>
                    </a:cxn>
                    <a:cxn ang="0">
                      <a:pos x="123" y="237"/>
                    </a:cxn>
                    <a:cxn ang="0">
                      <a:pos x="112" y="239"/>
                    </a:cxn>
                    <a:cxn ang="0">
                      <a:pos x="100" y="240"/>
                    </a:cxn>
                    <a:cxn ang="0">
                      <a:pos x="87" y="241"/>
                    </a:cxn>
                    <a:cxn ang="0">
                      <a:pos x="75" y="240"/>
                    </a:cxn>
                    <a:cxn ang="0">
                      <a:pos x="63" y="239"/>
                    </a:cxn>
                    <a:cxn ang="0">
                      <a:pos x="52" y="237"/>
                    </a:cxn>
                    <a:cxn ang="0">
                      <a:pos x="41" y="233"/>
                    </a:cxn>
                    <a:cxn ang="0">
                      <a:pos x="30" y="229"/>
                    </a:cxn>
                    <a:cxn ang="0">
                      <a:pos x="19" y="223"/>
                    </a:cxn>
                    <a:cxn ang="0">
                      <a:pos x="9" y="218"/>
                    </a:cxn>
                    <a:cxn ang="0">
                      <a:pos x="0" y="211"/>
                    </a:cxn>
                    <a:cxn ang="0">
                      <a:pos x="190" y="0"/>
                    </a:cxn>
                    <a:cxn ang="0">
                      <a:pos x="200" y="12"/>
                    </a:cxn>
                    <a:cxn ang="0">
                      <a:pos x="209" y="24"/>
                    </a:cxn>
                    <a:cxn ang="0">
                      <a:pos x="214" y="48"/>
                    </a:cxn>
                    <a:cxn ang="0">
                      <a:pos x="220" y="76"/>
                    </a:cxn>
                    <a:cxn ang="0">
                      <a:pos x="224" y="105"/>
                    </a:cxn>
                    <a:cxn ang="0">
                      <a:pos x="225" y="132"/>
                    </a:cxn>
                  </a:cxnLst>
                  <a:rect l="0" t="0" r="r" b="b"/>
                  <a:pathLst>
                    <a:path w="225" h="241">
                      <a:moveTo>
                        <a:pt x="225" y="132"/>
                      </a:moveTo>
                      <a:lnTo>
                        <a:pt x="222" y="144"/>
                      </a:lnTo>
                      <a:lnTo>
                        <a:pt x="217" y="155"/>
                      </a:lnTo>
                      <a:lnTo>
                        <a:pt x="213" y="166"/>
                      </a:lnTo>
                      <a:lnTo>
                        <a:pt x="206" y="176"/>
                      </a:lnTo>
                      <a:lnTo>
                        <a:pt x="200" y="185"/>
                      </a:lnTo>
                      <a:lnTo>
                        <a:pt x="192" y="194"/>
                      </a:lnTo>
                      <a:lnTo>
                        <a:pt x="184" y="203"/>
                      </a:lnTo>
                      <a:lnTo>
                        <a:pt x="176" y="210"/>
                      </a:lnTo>
                      <a:lnTo>
                        <a:pt x="166" y="217"/>
                      </a:lnTo>
                      <a:lnTo>
                        <a:pt x="156" y="223"/>
                      </a:lnTo>
                      <a:lnTo>
                        <a:pt x="146" y="228"/>
                      </a:lnTo>
                      <a:lnTo>
                        <a:pt x="135" y="232"/>
                      </a:lnTo>
                      <a:lnTo>
                        <a:pt x="123" y="237"/>
                      </a:lnTo>
                      <a:lnTo>
                        <a:pt x="112" y="239"/>
                      </a:lnTo>
                      <a:lnTo>
                        <a:pt x="100" y="240"/>
                      </a:lnTo>
                      <a:lnTo>
                        <a:pt x="87" y="241"/>
                      </a:lnTo>
                      <a:lnTo>
                        <a:pt x="75" y="240"/>
                      </a:lnTo>
                      <a:lnTo>
                        <a:pt x="63" y="239"/>
                      </a:lnTo>
                      <a:lnTo>
                        <a:pt x="52" y="237"/>
                      </a:lnTo>
                      <a:lnTo>
                        <a:pt x="41" y="233"/>
                      </a:lnTo>
                      <a:lnTo>
                        <a:pt x="30" y="229"/>
                      </a:lnTo>
                      <a:lnTo>
                        <a:pt x="19" y="223"/>
                      </a:lnTo>
                      <a:lnTo>
                        <a:pt x="9" y="218"/>
                      </a:lnTo>
                      <a:lnTo>
                        <a:pt x="0" y="211"/>
                      </a:lnTo>
                      <a:lnTo>
                        <a:pt x="190" y="0"/>
                      </a:lnTo>
                      <a:lnTo>
                        <a:pt x="200" y="12"/>
                      </a:lnTo>
                      <a:lnTo>
                        <a:pt x="209" y="24"/>
                      </a:lnTo>
                      <a:lnTo>
                        <a:pt x="214" y="48"/>
                      </a:lnTo>
                      <a:lnTo>
                        <a:pt x="220" y="76"/>
                      </a:lnTo>
                      <a:lnTo>
                        <a:pt x="224" y="105"/>
                      </a:lnTo>
                      <a:lnTo>
                        <a:pt x="225" y="132"/>
                      </a:lnTo>
                      <a:close/>
                    </a:path>
                  </a:pathLst>
                </a:custGeom>
                <a:solidFill>
                  <a:srgbClr val="C847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9" name="Freeform 46"/>
                <p:cNvSpPr>
                  <a:spLocks/>
                </p:cNvSpPr>
                <p:nvPr/>
              </p:nvSpPr>
              <p:spPr bwMode="auto">
                <a:xfrm>
                  <a:off x="4182" y="2284"/>
                  <a:ext cx="25" cy="26"/>
                </a:xfrm>
                <a:custGeom>
                  <a:avLst/>
                  <a:gdLst/>
                  <a:ahLst/>
                  <a:cxnLst>
                    <a:cxn ang="0">
                      <a:pos x="224" y="126"/>
                    </a:cxn>
                    <a:cxn ang="0">
                      <a:pos x="221" y="137"/>
                    </a:cxn>
                    <a:cxn ang="0">
                      <a:pos x="217" y="149"/>
                    </a:cxn>
                    <a:cxn ang="0">
                      <a:pos x="212" y="160"/>
                    </a:cxn>
                    <a:cxn ang="0">
                      <a:pos x="207" y="170"/>
                    </a:cxn>
                    <a:cxn ang="0">
                      <a:pos x="200" y="180"/>
                    </a:cxn>
                    <a:cxn ang="0">
                      <a:pos x="192" y="190"/>
                    </a:cxn>
                    <a:cxn ang="0">
                      <a:pos x="185" y="198"/>
                    </a:cxn>
                    <a:cxn ang="0">
                      <a:pos x="176" y="206"/>
                    </a:cxn>
                    <a:cxn ang="0">
                      <a:pos x="166" y="213"/>
                    </a:cxn>
                    <a:cxn ang="0">
                      <a:pos x="156" y="219"/>
                    </a:cxn>
                    <a:cxn ang="0">
                      <a:pos x="146" y="225"/>
                    </a:cxn>
                    <a:cxn ang="0">
                      <a:pos x="135" y="230"/>
                    </a:cxn>
                    <a:cxn ang="0">
                      <a:pos x="123" y="233"/>
                    </a:cxn>
                    <a:cxn ang="0">
                      <a:pos x="111" y="236"/>
                    </a:cxn>
                    <a:cxn ang="0">
                      <a:pos x="99" y="238"/>
                    </a:cxn>
                    <a:cxn ang="0">
                      <a:pos x="86" y="238"/>
                    </a:cxn>
                    <a:cxn ang="0">
                      <a:pos x="74" y="238"/>
                    </a:cxn>
                    <a:cxn ang="0">
                      <a:pos x="63" y="236"/>
                    </a:cxn>
                    <a:cxn ang="0">
                      <a:pos x="51" y="233"/>
                    </a:cxn>
                    <a:cxn ang="0">
                      <a:pos x="40" y="230"/>
                    </a:cxn>
                    <a:cxn ang="0">
                      <a:pos x="29" y="226"/>
                    </a:cxn>
                    <a:cxn ang="0">
                      <a:pos x="19" y="221"/>
                    </a:cxn>
                    <a:cxn ang="0">
                      <a:pos x="9" y="216"/>
                    </a:cxn>
                    <a:cxn ang="0">
                      <a:pos x="0" y="209"/>
                    </a:cxn>
                    <a:cxn ang="0">
                      <a:pos x="188" y="0"/>
                    </a:cxn>
                    <a:cxn ang="0">
                      <a:pos x="193" y="6"/>
                    </a:cxn>
                    <a:cxn ang="0">
                      <a:pos x="199" y="14"/>
                    </a:cxn>
                    <a:cxn ang="0">
                      <a:pos x="204" y="22"/>
                    </a:cxn>
                    <a:cxn ang="0">
                      <a:pos x="209" y="29"/>
                    </a:cxn>
                    <a:cxn ang="0">
                      <a:pos x="214" y="51"/>
                    </a:cxn>
                    <a:cxn ang="0">
                      <a:pos x="219" y="75"/>
                    </a:cxn>
                    <a:cxn ang="0">
                      <a:pos x="222" y="101"/>
                    </a:cxn>
                    <a:cxn ang="0">
                      <a:pos x="224" y="126"/>
                    </a:cxn>
                  </a:cxnLst>
                  <a:rect l="0" t="0" r="r" b="b"/>
                  <a:pathLst>
                    <a:path w="224" h="238">
                      <a:moveTo>
                        <a:pt x="224" y="126"/>
                      </a:moveTo>
                      <a:lnTo>
                        <a:pt x="221" y="137"/>
                      </a:lnTo>
                      <a:lnTo>
                        <a:pt x="217" y="149"/>
                      </a:lnTo>
                      <a:lnTo>
                        <a:pt x="212" y="160"/>
                      </a:lnTo>
                      <a:lnTo>
                        <a:pt x="207" y="170"/>
                      </a:lnTo>
                      <a:lnTo>
                        <a:pt x="200" y="180"/>
                      </a:lnTo>
                      <a:lnTo>
                        <a:pt x="192" y="190"/>
                      </a:lnTo>
                      <a:lnTo>
                        <a:pt x="185" y="198"/>
                      </a:lnTo>
                      <a:lnTo>
                        <a:pt x="176" y="206"/>
                      </a:lnTo>
                      <a:lnTo>
                        <a:pt x="166" y="213"/>
                      </a:lnTo>
                      <a:lnTo>
                        <a:pt x="156" y="219"/>
                      </a:lnTo>
                      <a:lnTo>
                        <a:pt x="146" y="225"/>
                      </a:lnTo>
                      <a:lnTo>
                        <a:pt x="135" y="230"/>
                      </a:lnTo>
                      <a:lnTo>
                        <a:pt x="123" y="233"/>
                      </a:lnTo>
                      <a:lnTo>
                        <a:pt x="111" y="236"/>
                      </a:lnTo>
                      <a:lnTo>
                        <a:pt x="99" y="238"/>
                      </a:lnTo>
                      <a:lnTo>
                        <a:pt x="86" y="238"/>
                      </a:lnTo>
                      <a:lnTo>
                        <a:pt x="74" y="238"/>
                      </a:lnTo>
                      <a:lnTo>
                        <a:pt x="63" y="236"/>
                      </a:lnTo>
                      <a:lnTo>
                        <a:pt x="51" y="233"/>
                      </a:lnTo>
                      <a:lnTo>
                        <a:pt x="40" y="230"/>
                      </a:lnTo>
                      <a:lnTo>
                        <a:pt x="29" y="226"/>
                      </a:lnTo>
                      <a:lnTo>
                        <a:pt x="19" y="221"/>
                      </a:lnTo>
                      <a:lnTo>
                        <a:pt x="9" y="216"/>
                      </a:lnTo>
                      <a:lnTo>
                        <a:pt x="0" y="209"/>
                      </a:lnTo>
                      <a:lnTo>
                        <a:pt x="188" y="0"/>
                      </a:lnTo>
                      <a:lnTo>
                        <a:pt x="193" y="6"/>
                      </a:lnTo>
                      <a:lnTo>
                        <a:pt x="199" y="14"/>
                      </a:lnTo>
                      <a:lnTo>
                        <a:pt x="204" y="22"/>
                      </a:lnTo>
                      <a:lnTo>
                        <a:pt x="209" y="29"/>
                      </a:lnTo>
                      <a:lnTo>
                        <a:pt x="214" y="51"/>
                      </a:lnTo>
                      <a:lnTo>
                        <a:pt x="219" y="75"/>
                      </a:lnTo>
                      <a:lnTo>
                        <a:pt x="222" y="101"/>
                      </a:lnTo>
                      <a:lnTo>
                        <a:pt x="224" y="126"/>
                      </a:lnTo>
                      <a:close/>
                    </a:path>
                  </a:pathLst>
                </a:custGeom>
                <a:solidFill>
                  <a:srgbClr val="C847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0" name="Freeform 47"/>
                <p:cNvSpPr>
                  <a:spLocks/>
                </p:cNvSpPr>
                <p:nvPr/>
              </p:nvSpPr>
              <p:spPr bwMode="auto">
                <a:xfrm>
                  <a:off x="4182" y="2284"/>
                  <a:ext cx="25" cy="26"/>
                </a:xfrm>
                <a:custGeom>
                  <a:avLst/>
                  <a:gdLst/>
                  <a:ahLst/>
                  <a:cxnLst>
                    <a:cxn ang="0">
                      <a:pos x="223" y="117"/>
                    </a:cxn>
                    <a:cxn ang="0">
                      <a:pos x="220" y="130"/>
                    </a:cxn>
                    <a:cxn ang="0">
                      <a:pos x="216" y="141"/>
                    </a:cxn>
                    <a:cxn ang="0">
                      <a:pos x="212" y="153"/>
                    </a:cxn>
                    <a:cxn ang="0">
                      <a:pos x="207" y="164"/>
                    </a:cxn>
                    <a:cxn ang="0">
                      <a:pos x="200" y="174"/>
                    </a:cxn>
                    <a:cxn ang="0">
                      <a:pos x="193" y="184"/>
                    </a:cxn>
                    <a:cxn ang="0">
                      <a:pos x="185" y="193"/>
                    </a:cxn>
                    <a:cxn ang="0">
                      <a:pos x="176" y="202"/>
                    </a:cxn>
                    <a:cxn ang="0">
                      <a:pos x="167" y="209"/>
                    </a:cxn>
                    <a:cxn ang="0">
                      <a:pos x="157" y="216"/>
                    </a:cxn>
                    <a:cxn ang="0">
                      <a:pos x="146" y="221"/>
                    </a:cxn>
                    <a:cxn ang="0">
                      <a:pos x="134" y="227"/>
                    </a:cxn>
                    <a:cxn ang="0">
                      <a:pos x="123" y="230"/>
                    </a:cxn>
                    <a:cxn ang="0">
                      <a:pos x="111" y="234"/>
                    </a:cxn>
                    <a:cxn ang="0">
                      <a:pos x="98" y="235"/>
                    </a:cxn>
                    <a:cxn ang="0">
                      <a:pos x="85" y="236"/>
                    </a:cxn>
                    <a:cxn ang="0">
                      <a:pos x="74" y="235"/>
                    </a:cxn>
                    <a:cxn ang="0">
                      <a:pos x="62" y="234"/>
                    </a:cxn>
                    <a:cxn ang="0">
                      <a:pos x="51" y="231"/>
                    </a:cxn>
                    <a:cxn ang="0">
                      <a:pos x="40" y="228"/>
                    </a:cxn>
                    <a:cxn ang="0">
                      <a:pos x="29" y="224"/>
                    </a:cxn>
                    <a:cxn ang="0">
                      <a:pos x="19" y="219"/>
                    </a:cxn>
                    <a:cxn ang="0">
                      <a:pos x="9" y="213"/>
                    </a:cxn>
                    <a:cxn ang="0">
                      <a:pos x="0" y="207"/>
                    </a:cxn>
                    <a:cxn ang="0">
                      <a:pos x="186" y="0"/>
                    </a:cxn>
                    <a:cxn ang="0">
                      <a:pos x="192" y="9"/>
                    </a:cxn>
                    <a:cxn ang="0">
                      <a:pos x="199" y="16"/>
                    </a:cxn>
                    <a:cxn ang="0">
                      <a:pos x="204" y="25"/>
                    </a:cxn>
                    <a:cxn ang="0">
                      <a:pos x="210" y="35"/>
                    </a:cxn>
                    <a:cxn ang="0">
                      <a:pos x="214" y="54"/>
                    </a:cxn>
                    <a:cxn ang="0">
                      <a:pos x="218" y="74"/>
                    </a:cxn>
                    <a:cxn ang="0">
                      <a:pos x="221" y="96"/>
                    </a:cxn>
                    <a:cxn ang="0">
                      <a:pos x="223" y="117"/>
                    </a:cxn>
                  </a:cxnLst>
                  <a:rect l="0" t="0" r="r" b="b"/>
                  <a:pathLst>
                    <a:path w="223" h="236">
                      <a:moveTo>
                        <a:pt x="223" y="117"/>
                      </a:moveTo>
                      <a:lnTo>
                        <a:pt x="220" y="130"/>
                      </a:lnTo>
                      <a:lnTo>
                        <a:pt x="216" y="141"/>
                      </a:lnTo>
                      <a:lnTo>
                        <a:pt x="212" y="153"/>
                      </a:lnTo>
                      <a:lnTo>
                        <a:pt x="207" y="164"/>
                      </a:lnTo>
                      <a:lnTo>
                        <a:pt x="200" y="174"/>
                      </a:lnTo>
                      <a:lnTo>
                        <a:pt x="193" y="184"/>
                      </a:lnTo>
                      <a:lnTo>
                        <a:pt x="185" y="193"/>
                      </a:lnTo>
                      <a:lnTo>
                        <a:pt x="176" y="202"/>
                      </a:lnTo>
                      <a:lnTo>
                        <a:pt x="167" y="209"/>
                      </a:lnTo>
                      <a:lnTo>
                        <a:pt x="157" y="216"/>
                      </a:lnTo>
                      <a:lnTo>
                        <a:pt x="146" y="221"/>
                      </a:lnTo>
                      <a:lnTo>
                        <a:pt x="134" y="227"/>
                      </a:lnTo>
                      <a:lnTo>
                        <a:pt x="123" y="230"/>
                      </a:lnTo>
                      <a:lnTo>
                        <a:pt x="111" y="234"/>
                      </a:lnTo>
                      <a:lnTo>
                        <a:pt x="98" y="235"/>
                      </a:lnTo>
                      <a:lnTo>
                        <a:pt x="85" y="236"/>
                      </a:lnTo>
                      <a:lnTo>
                        <a:pt x="74" y="235"/>
                      </a:lnTo>
                      <a:lnTo>
                        <a:pt x="62" y="234"/>
                      </a:lnTo>
                      <a:lnTo>
                        <a:pt x="51" y="231"/>
                      </a:lnTo>
                      <a:lnTo>
                        <a:pt x="40" y="228"/>
                      </a:lnTo>
                      <a:lnTo>
                        <a:pt x="29" y="224"/>
                      </a:lnTo>
                      <a:lnTo>
                        <a:pt x="19" y="219"/>
                      </a:lnTo>
                      <a:lnTo>
                        <a:pt x="9" y="213"/>
                      </a:lnTo>
                      <a:lnTo>
                        <a:pt x="0" y="207"/>
                      </a:lnTo>
                      <a:lnTo>
                        <a:pt x="186" y="0"/>
                      </a:lnTo>
                      <a:lnTo>
                        <a:pt x="192" y="9"/>
                      </a:lnTo>
                      <a:lnTo>
                        <a:pt x="199" y="16"/>
                      </a:lnTo>
                      <a:lnTo>
                        <a:pt x="204" y="25"/>
                      </a:lnTo>
                      <a:lnTo>
                        <a:pt x="210" y="35"/>
                      </a:lnTo>
                      <a:lnTo>
                        <a:pt x="214" y="54"/>
                      </a:lnTo>
                      <a:lnTo>
                        <a:pt x="218" y="74"/>
                      </a:lnTo>
                      <a:lnTo>
                        <a:pt x="221" y="96"/>
                      </a:lnTo>
                      <a:lnTo>
                        <a:pt x="223" y="117"/>
                      </a:lnTo>
                      <a:close/>
                    </a:path>
                  </a:pathLst>
                </a:custGeom>
                <a:solidFill>
                  <a:srgbClr val="C949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1" name="Freeform 48"/>
                <p:cNvSpPr>
                  <a:spLocks/>
                </p:cNvSpPr>
                <p:nvPr/>
              </p:nvSpPr>
              <p:spPr bwMode="auto">
                <a:xfrm>
                  <a:off x="4182" y="2284"/>
                  <a:ext cx="25" cy="26"/>
                </a:xfrm>
                <a:custGeom>
                  <a:avLst/>
                  <a:gdLst/>
                  <a:ahLst/>
                  <a:cxnLst>
                    <a:cxn ang="0">
                      <a:pos x="220" y="107"/>
                    </a:cxn>
                    <a:cxn ang="0">
                      <a:pos x="218" y="121"/>
                    </a:cxn>
                    <a:cxn ang="0">
                      <a:pos x="216" y="134"/>
                    </a:cxn>
                    <a:cxn ang="0">
                      <a:pos x="211" y="146"/>
                    </a:cxn>
                    <a:cxn ang="0">
                      <a:pos x="206" y="157"/>
                    </a:cxn>
                    <a:cxn ang="0">
                      <a:pos x="200" y="168"/>
                    </a:cxn>
                    <a:cxn ang="0">
                      <a:pos x="193" y="179"/>
                    </a:cxn>
                    <a:cxn ang="0">
                      <a:pos x="185" y="188"/>
                    </a:cxn>
                    <a:cxn ang="0">
                      <a:pos x="176" y="196"/>
                    </a:cxn>
                    <a:cxn ang="0">
                      <a:pos x="166" y="205"/>
                    </a:cxn>
                    <a:cxn ang="0">
                      <a:pos x="156" y="212"/>
                    </a:cxn>
                    <a:cxn ang="0">
                      <a:pos x="145" y="218"/>
                    </a:cxn>
                    <a:cxn ang="0">
                      <a:pos x="134" y="224"/>
                    </a:cxn>
                    <a:cxn ang="0">
                      <a:pos x="122" y="227"/>
                    </a:cxn>
                    <a:cxn ang="0">
                      <a:pos x="109" y="230"/>
                    </a:cxn>
                    <a:cxn ang="0">
                      <a:pos x="97" y="233"/>
                    </a:cxn>
                    <a:cxn ang="0">
                      <a:pos x="83" y="233"/>
                    </a:cxn>
                    <a:cxn ang="0">
                      <a:pos x="72" y="233"/>
                    </a:cxn>
                    <a:cxn ang="0">
                      <a:pos x="60" y="231"/>
                    </a:cxn>
                    <a:cxn ang="0">
                      <a:pos x="49" y="229"/>
                    </a:cxn>
                    <a:cxn ang="0">
                      <a:pos x="38" y="226"/>
                    </a:cxn>
                    <a:cxn ang="0">
                      <a:pos x="28" y="222"/>
                    </a:cxn>
                    <a:cxn ang="0">
                      <a:pos x="18" y="216"/>
                    </a:cxn>
                    <a:cxn ang="0">
                      <a:pos x="8" y="211"/>
                    </a:cxn>
                    <a:cxn ang="0">
                      <a:pos x="0" y="204"/>
                    </a:cxn>
                    <a:cxn ang="0">
                      <a:pos x="183" y="0"/>
                    </a:cxn>
                    <a:cxn ang="0">
                      <a:pos x="190" y="10"/>
                    </a:cxn>
                    <a:cxn ang="0">
                      <a:pos x="198" y="20"/>
                    </a:cxn>
                    <a:cxn ang="0">
                      <a:pos x="205" y="31"/>
                    </a:cxn>
                    <a:cxn ang="0">
                      <a:pos x="210" y="42"/>
                    </a:cxn>
                    <a:cxn ang="0">
                      <a:pos x="213" y="57"/>
                    </a:cxn>
                    <a:cxn ang="0">
                      <a:pos x="216" y="75"/>
                    </a:cxn>
                    <a:cxn ang="0">
                      <a:pos x="218" y="91"/>
                    </a:cxn>
                    <a:cxn ang="0">
                      <a:pos x="220" y="107"/>
                    </a:cxn>
                  </a:cxnLst>
                  <a:rect l="0" t="0" r="r" b="b"/>
                  <a:pathLst>
                    <a:path w="220" h="233">
                      <a:moveTo>
                        <a:pt x="220" y="107"/>
                      </a:moveTo>
                      <a:lnTo>
                        <a:pt x="218" y="121"/>
                      </a:lnTo>
                      <a:lnTo>
                        <a:pt x="216" y="134"/>
                      </a:lnTo>
                      <a:lnTo>
                        <a:pt x="211" y="146"/>
                      </a:lnTo>
                      <a:lnTo>
                        <a:pt x="206" y="157"/>
                      </a:lnTo>
                      <a:lnTo>
                        <a:pt x="200" y="168"/>
                      </a:lnTo>
                      <a:lnTo>
                        <a:pt x="193" y="179"/>
                      </a:lnTo>
                      <a:lnTo>
                        <a:pt x="185" y="188"/>
                      </a:lnTo>
                      <a:lnTo>
                        <a:pt x="176" y="196"/>
                      </a:lnTo>
                      <a:lnTo>
                        <a:pt x="166" y="205"/>
                      </a:lnTo>
                      <a:lnTo>
                        <a:pt x="156" y="212"/>
                      </a:lnTo>
                      <a:lnTo>
                        <a:pt x="145" y="218"/>
                      </a:lnTo>
                      <a:lnTo>
                        <a:pt x="134" y="224"/>
                      </a:lnTo>
                      <a:lnTo>
                        <a:pt x="122" y="227"/>
                      </a:lnTo>
                      <a:lnTo>
                        <a:pt x="109" y="230"/>
                      </a:lnTo>
                      <a:lnTo>
                        <a:pt x="97" y="233"/>
                      </a:lnTo>
                      <a:lnTo>
                        <a:pt x="83" y="233"/>
                      </a:lnTo>
                      <a:lnTo>
                        <a:pt x="72" y="233"/>
                      </a:lnTo>
                      <a:lnTo>
                        <a:pt x="60" y="231"/>
                      </a:lnTo>
                      <a:lnTo>
                        <a:pt x="49" y="229"/>
                      </a:lnTo>
                      <a:lnTo>
                        <a:pt x="38" y="226"/>
                      </a:lnTo>
                      <a:lnTo>
                        <a:pt x="28" y="222"/>
                      </a:lnTo>
                      <a:lnTo>
                        <a:pt x="18" y="216"/>
                      </a:lnTo>
                      <a:lnTo>
                        <a:pt x="8" y="211"/>
                      </a:lnTo>
                      <a:lnTo>
                        <a:pt x="0" y="204"/>
                      </a:lnTo>
                      <a:lnTo>
                        <a:pt x="183" y="0"/>
                      </a:lnTo>
                      <a:lnTo>
                        <a:pt x="190" y="10"/>
                      </a:lnTo>
                      <a:lnTo>
                        <a:pt x="198" y="20"/>
                      </a:lnTo>
                      <a:lnTo>
                        <a:pt x="205" y="31"/>
                      </a:lnTo>
                      <a:lnTo>
                        <a:pt x="210" y="42"/>
                      </a:lnTo>
                      <a:lnTo>
                        <a:pt x="213" y="57"/>
                      </a:lnTo>
                      <a:lnTo>
                        <a:pt x="216" y="75"/>
                      </a:lnTo>
                      <a:lnTo>
                        <a:pt x="218" y="91"/>
                      </a:lnTo>
                      <a:lnTo>
                        <a:pt x="220" y="107"/>
                      </a:lnTo>
                      <a:close/>
                    </a:path>
                  </a:pathLst>
                </a:custGeom>
                <a:solidFill>
                  <a:srgbClr val="CA4A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2" name="Freeform 49"/>
                <p:cNvSpPr>
                  <a:spLocks/>
                </p:cNvSpPr>
                <p:nvPr/>
              </p:nvSpPr>
              <p:spPr bwMode="auto">
                <a:xfrm>
                  <a:off x="4182" y="2284"/>
                  <a:ext cx="24" cy="26"/>
                </a:xfrm>
                <a:custGeom>
                  <a:avLst/>
                  <a:gdLst/>
                  <a:ahLst/>
                  <a:cxnLst>
                    <a:cxn ang="0">
                      <a:pos x="218" y="96"/>
                    </a:cxn>
                    <a:cxn ang="0">
                      <a:pos x="217" y="109"/>
                    </a:cxn>
                    <a:cxn ang="0">
                      <a:pos x="215" y="122"/>
                    </a:cxn>
                    <a:cxn ang="0">
                      <a:pos x="211" y="135"/>
                    </a:cxn>
                    <a:cxn ang="0">
                      <a:pos x="207" y="147"/>
                    </a:cxn>
                    <a:cxn ang="0">
                      <a:pos x="201" y="159"/>
                    </a:cxn>
                    <a:cxn ang="0">
                      <a:pos x="194" y="170"/>
                    </a:cxn>
                    <a:cxn ang="0">
                      <a:pos x="186" y="181"/>
                    </a:cxn>
                    <a:cxn ang="0">
                      <a:pos x="177" y="190"/>
                    </a:cxn>
                    <a:cxn ang="0">
                      <a:pos x="169" y="199"/>
                    </a:cxn>
                    <a:cxn ang="0">
                      <a:pos x="158" y="206"/>
                    </a:cxn>
                    <a:cxn ang="0">
                      <a:pos x="147" y="213"/>
                    </a:cxn>
                    <a:cxn ang="0">
                      <a:pos x="135" y="218"/>
                    </a:cxn>
                    <a:cxn ang="0">
                      <a:pos x="122" y="223"/>
                    </a:cxn>
                    <a:cxn ang="0">
                      <a:pos x="109" y="226"/>
                    </a:cxn>
                    <a:cxn ang="0">
                      <a:pos x="96" y="228"/>
                    </a:cxn>
                    <a:cxn ang="0">
                      <a:pos x="82" y="229"/>
                    </a:cxn>
                    <a:cxn ang="0">
                      <a:pos x="71" y="228"/>
                    </a:cxn>
                    <a:cxn ang="0">
                      <a:pos x="60" y="227"/>
                    </a:cxn>
                    <a:cxn ang="0">
                      <a:pos x="49" y="225"/>
                    </a:cxn>
                    <a:cxn ang="0">
                      <a:pos x="38" y="222"/>
                    </a:cxn>
                    <a:cxn ang="0">
                      <a:pos x="27" y="218"/>
                    </a:cxn>
                    <a:cxn ang="0">
                      <a:pos x="17" y="213"/>
                    </a:cxn>
                    <a:cxn ang="0">
                      <a:pos x="8" y="208"/>
                    </a:cxn>
                    <a:cxn ang="0">
                      <a:pos x="0" y="201"/>
                    </a:cxn>
                    <a:cxn ang="0">
                      <a:pos x="181" y="0"/>
                    </a:cxn>
                    <a:cxn ang="0">
                      <a:pos x="190" y="11"/>
                    </a:cxn>
                    <a:cxn ang="0">
                      <a:pos x="198" y="23"/>
                    </a:cxn>
                    <a:cxn ang="0">
                      <a:pos x="206" y="36"/>
                    </a:cxn>
                    <a:cxn ang="0">
                      <a:pos x="211" y="51"/>
                    </a:cxn>
                    <a:cxn ang="0">
                      <a:pos x="213" y="62"/>
                    </a:cxn>
                    <a:cxn ang="0">
                      <a:pos x="215" y="73"/>
                    </a:cxn>
                    <a:cxn ang="0">
                      <a:pos x="217" y="84"/>
                    </a:cxn>
                    <a:cxn ang="0">
                      <a:pos x="218" y="96"/>
                    </a:cxn>
                  </a:cxnLst>
                  <a:rect l="0" t="0" r="r" b="b"/>
                  <a:pathLst>
                    <a:path w="218" h="229">
                      <a:moveTo>
                        <a:pt x="218" y="96"/>
                      </a:moveTo>
                      <a:lnTo>
                        <a:pt x="217" y="109"/>
                      </a:lnTo>
                      <a:lnTo>
                        <a:pt x="215" y="122"/>
                      </a:lnTo>
                      <a:lnTo>
                        <a:pt x="211" y="135"/>
                      </a:lnTo>
                      <a:lnTo>
                        <a:pt x="207" y="147"/>
                      </a:lnTo>
                      <a:lnTo>
                        <a:pt x="201" y="159"/>
                      </a:lnTo>
                      <a:lnTo>
                        <a:pt x="194" y="170"/>
                      </a:lnTo>
                      <a:lnTo>
                        <a:pt x="186" y="181"/>
                      </a:lnTo>
                      <a:lnTo>
                        <a:pt x="177" y="190"/>
                      </a:lnTo>
                      <a:lnTo>
                        <a:pt x="169" y="199"/>
                      </a:lnTo>
                      <a:lnTo>
                        <a:pt x="158" y="206"/>
                      </a:lnTo>
                      <a:lnTo>
                        <a:pt x="147" y="213"/>
                      </a:lnTo>
                      <a:lnTo>
                        <a:pt x="135" y="218"/>
                      </a:lnTo>
                      <a:lnTo>
                        <a:pt x="122" y="223"/>
                      </a:lnTo>
                      <a:lnTo>
                        <a:pt x="109" y="226"/>
                      </a:lnTo>
                      <a:lnTo>
                        <a:pt x="96" y="228"/>
                      </a:lnTo>
                      <a:lnTo>
                        <a:pt x="82" y="229"/>
                      </a:lnTo>
                      <a:lnTo>
                        <a:pt x="71" y="228"/>
                      </a:lnTo>
                      <a:lnTo>
                        <a:pt x="60" y="227"/>
                      </a:lnTo>
                      <a:lnTo>
                        <a:pt x="49" y="225"/>
                      </a:lnTo>
                      <a:lnTo>
                        <a:pt x="38" y="222"/>
                      </a:lnTo>
                      <a:lnTo>
                        <a:pt x="27" y="218"/>
                      </a:lnTo>
                      <a:lnTo>
                        <a:pt x="17" y="213"/>
                      </a:lnTo>
                      <a:lnTo>
                        <a:pt x="8" y="208"/>
                      </a:lnTo>
                      <a:lnTo>
                        <a:pt x="0" y="201"/>
                      </a:lnTo>
                      <a:lnTo>
                        <a:pt x="181" y="0"/>
                      </a:lnTo>
                      <a:lnTo>
                        <a:pt x="190" y="11"/>
                      </a:lnTo>
                      <a:lnTo>
                        <a:pt x="198" y="23"/>
                      </a:lnTo>
                      <a:lnTo>
                        <a:pt x="206" y="36"/>
                      </a:lnTo>
                      <a:lnTo>
                        <a:pt x="211" y="51"/>
                      </a:lnTo>
                      <a:lnTo>
                        <a:pt x="213" y="62"/>
                      </a:lnTo>
                      <a:lnTo>
                        <a:pt x="215" y="73"/>
                      </a:lnTo>
                      <a:lnTo>
                        <a:pt x="217" y="84"/>
                      </a:lnTo>
                      <a:lnTo>
                        <a:pt x="218" y="96"/>
                      </a:lnTo>
                      <a:close/>
                    </a:path>
                  </a:pathLst>
                </a:custGeom>
                <a:solidFill>
                  <a:srgbClr val="CA4B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3" name="Freeform 50"/>
                <p:cNvSpPr>
                  <a:spLocks/>
                </p:cNvSpPr>
                <p:nvPr/>
              </p:nvSpPr>
              <p:spPr bwMode="auto">
                <a:xfrm>
                  <a:off x="4182" y="2284"/>
                  <a:ext cx="24" cy="26"/>
                </a:xfrm>
                <a:custGeom>
                  <a:avLst/>
                  <a:gdLst/>
                  <a:ahLst/>
                  <a:cxnLst>
                    <a:cxn ang="0">
                      <a:pos x="216" y="92"/>
                    </a:cxn>
                    <a:cxn ang="0">
                      <a:pos x="215" y="107"/>
                    </a:cxn>
                    <a:cxn ang="0">
                      <a:pos x="212" y="120"/>
                    </a:cxn>
                    <a:cxn ang="0">
                      <a:pos x="209" y="133"/>
                    </a:cxn>
                    <a:cxn ang="0">
                      <a:pos x="205" y="145"/>
                    </a:cxn>
                    <a:cxn ang="0">
                      <a:pos x="199" y="156"/>
                    </a:cxn>
                    <a:cxn ang="0">
                      <a:pos x="193" y="168"/>
                    </a:cxn>
                    <a:cxn ang="0">
                      <a:pos x="185" y="178"/>
                    </a:cxn>
                    <a:cxn ang="0">
                      <a:pos x="176" y="188"/>
                    </a:cxn>
                    <a:cxn ang="0">
                      <a:pos x="166" y="197"/>
                    </a:cxn>
                    <a:cxn ang="0">
                      <a:pos x="157" y="204"/>
                    </a:cxn>
                    <a:cxn ang="0">
                      <a:pos x="146" y="211"/>
                    </a:cxn>
                    <a:cxn ang="0">
                      <a:pos x="134" y="216"/>
                    </a:cxn>
                    <a:cxn ang="0">
                      <a:pos x="121" y="221"/>
                    </a:cxn>
                    <a:cxn ang="0">
                      <a:pos x="108" y="224"/>
                    </a:cxn>
                    <a:cxn ang="0">
                      <a:pos x="95" y="226"/>
                    </a:cxn>
                    <a:cxn ang="0">
                      <a:pos x="81" y="226"/>
                    </a:cxn>
                    <a:cxn ang="0">
                      <a:pos x="70" y="226"/>
                    </a:cxn>
                    <a:cxn ang="0">
                      <a:pos x="59" y="225"/>
                    </a:cxn>
                    <a:cxn ang="0">
                      <a:pos x="48" y="223"/>
                    </a:cxn>
                    <a:cxn ang="0">
                      <a:pos x="37" y="220"/>
                    </a:cxn>
                    <a:cxn ang="0">
                      <a:pos x="27" y="215"/>
                    </a:cxn>
                    <a:cxn ang="0">
                      <a:pos x="17" y="211"/>
                    </a:cxn>
                    <a:cxn ang="0">
                      <a:pos x="8" y="205"/>
                    </a:cxn>
                    <a:cxn ang="0">
                      <a:pos x="0" y="199"/>
                    </a:cxn>
                    <a:cxn ang="0">
                      <a:pos x="178" y="0"/>
                    </a:cxn>
                    <a:cxn ang="0">
                      <a:pos x="186" y="9"/>
                    </a:cxn>
                    <a:cxn ang="0">
                      <a:pos x="194" y="20"/>
                    </a:cxn>
                    <a:cxn ang="0">
                      <a:pos x="200" y="30"/>
                    </a:cxn>
                    <a:cxn ang="0">
                      <a:pos x="206" y="42"/>
                    </a:cxn>
                    <a:cxn ang="0">
                      <a:pos x="209" y="54"/>
                    </a:cxn>
                    <a:cxn ang="0">
                      <a:pos x="212" y="66"/>
                    </a:cxn>
                    <a:cxn ang="0">
                      <a:pos x="215" y="79"/>
                    </a:cxn>
                    <a:cxn ang="0">
                      <a:pos x="216" y="92"/>
                    </a:cxn>
                  </a:cxnLst>
                  <a:rect l="0" t="0" r="r" b="b"/>
                  <a:pathLst>
                    <a:path w="216" h="226">
                      <a:moveTo>
                        <a:pt x="216" y="92"/>
                      </a:moveTo>
                      <a:lnTo>
                        <a:pt x="215" y="107"/>
                      </a:lnTo>
                      <a:lnTo>
                        <a:pt x="212" y="120"/>
                      </a:lnTo>
                      <a:lnTo>
                        <a:pt x="209" y="133"/>
                      </a:lnTo>
                      <a:lnTo>
                        <a:pt x="205" y="145"/>
                      </a:lnTo>
                      <a:lnTo>
                        <a:pt x="199" y="156"/>
                      </a:lnTo>
                      <a:lnTo>
                        <a:pt x="193" y="168"/>
                      </a:lnTo>
                      <a:lnTo>
                        <a:pt x="185" y="178"/>
                      </a:lnTo>
                      <a:lnTo>
                        <a:pt x="176" y="188"/>
                      </a:lnTo>
                      <a:lnTo>
                        <a:pt x="166" y="197"/>
                      </a:lnTo>
                      <a:lnTo>
                        <a:pt x="157" y="204"/>
                      </a:lnTo>
                      <a:lnTo>
                        <a:pt x="146" y="211"/>
                      </a:lnTo>
                      <a:lnTo>
                        <a:pt x="134" y="216"/>
                      </a:lnTo>
                      <a:lnTo>
                        <a:pt x="121" y="221"/>
                      </a:lnTo>
                      <a:lnTo>
                        <a:pt x="108" y="224"/>
                      </a:lnTo>
                      <a:lnTo>
                        <a:pt x="95" y="226"/>
                      </a:lnTo>
                      <a:lnTo>
                        <a:pt x="81" y="226"/>
                      </a:lnTo>
                      <a:lnTo>
                        <a:pt x="70" y="226"/>
                      </a:lnTo>
                      <a:lnTo>
                        <a:pt x="59" y="225"/>
                      </a:lnTo>
                      <a:lnTo>
                        <a:pt x="48" y="223"/>
                      </a:lnTo>
                      <a:lnTo>
                        <a:pt x="37" y="220"/>
                      </a:lnTo>
                      <a:lnTo>
                        <a:pt x="27" y="215"/>
                      </a:lnTo>
                      <a:lnTo>
                        <a:pt x="17" y="211"/>
                      </a:lnTo>
                      <a:lnTo>
                        <a:pt x="8" y="205"/>
                      </a:lnTo>
                      <a:lnTo>
                        <a:pt x="0" y="199"/>
                      </a:lnTo>
                      <a:lnTo>
                        <a:pt x="178" y="0"/>
                      </a:lnTo>
                      <a:lnTo>
                        <a:pt x="186" y="9"/>
                      </a:lnTo>
                      <a:lnTo>
                        <a:pt x="194" y="20"/>
                      </a:lnTo>
                      <a:lnTo>
                        <a:pt x="200" y="30"/>
                      </a:lnTo>
                      <a:lnTo>
                        <a:pt x="206" y="42"/>
                      </a:lnTo>
                      <a:lnTo>
                        <a:pt x="209" y="54"/>
                      </a:lnTo>
                      <a:lnTo>
                        <a:pt x="212" y="66"/>
                      </a:lnTo>
                      <a:lnTo>
                        <a:pt x="215" y="79"/>
                      </a:lnTo>
                      <a:lnTo>
                        <a:pt x="216" y="92"/>
                      </a:lnTo>
                      <a:close/>
                    </a:path>
                  </a:pathLst>
                </a:custGeom>
                <a:solidFill>
                  <a:srgbClr val="CB4B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4" name="Freeform 51"/>
                <p:cNvSpPr>
                  <a:spLocks/>
                </p:cNvSpPr>
                <p:nvPr/>
              </p:nvSpPr>
              <p:spPr bwMode="auto">
                <a:xfrm>
                  <a:off x="4182" y="2285"/>
                  <a:ext cx="24" cy="24"/>
                </a:xfrm>
                <a:custGeom>
                  <a:avLst/>
                  <a:gdLst/>
                  <a:ahLst/>
                  <a:cxnLst>
                    <a:cxn ang="0">
                      <a:pos x="213" y="91"/>
                    </a:cxn>
                    <a:cxn ang="0">
                      <a:pos x="213" y="106"/>
                    </a:cxn>
                    <a:cxn ang="0">
                      <a:pos x="210" y="119"/>
                    </a:cxn>
                    <a:cxn ang="0">
                      <a:pos x="207" y="131"/>
                    </a:cxn>
                    <a:cxn ang="0">
                      <a:pos x="203" y="143"/>
                    </a:cxn>
                    <a:cxn ang="0">
                      <a:pos x="197" y="155"/>
                    </a:cxn>
                    <a:cxn ang="0">
                      <a:pos x="191" y="166"/>
                    </a:cxn>
                    <a:cxn ang="0">
                      <a:pos x="183" y="176"/>
                    </a:cxn>
                    <a:cxn ang="0">
                      <a:pos x="174" y="186"/>
                    </a:cxn>
                    <a:cxn ang="0">
                      <a:pos x="164" y="193"/>
                    </a:cxn>
                    <a:cxn ang="0">
                      <a:pos x="154" y="201"/>
                    </a:cxn>
                    <a:cxn ang="0">
                      <a:pos x="143" y="208"/>
                    </a:cxn>
                    <a:cxn ang="0">
                      <a:pos x="131" y="213"/>
                    </a:cxn>
                    <a:cxn ang="0">
                      <a:pos x="119" y="219"/>
                    </a:cxn>
                    <a:cxn ang="0">
                      <a:pos x="107" y="221"/>
                    </a:cxn>
                    <a:cxn ang="0">
                      <a:pos x="94" y="223"/>
                    </a:cxn>
                    <a:cxn ang="0">
                      <a:pos x="80" y="224"/>
                    </a:cxn>
                    <a:cxn ang="0">
                      <a:pos x="69" y="224"/>
                    </a:cxn>
                    <a:cxn ang="0">
                      <a:pos x="58" y="222"/>
                    </a:cxn>
                    <a:cxn ang="0">
                      <a:pos x="47" y="220"/>
                    </a:cxn>
                    <a:cxn ang="0">
                      <a:pos x="37" y="216"/>
                    </a:cxn>
                    <a:cxn ang="0">
                      <a:pos x="27" y="213"/>
                    </a:cxn>
                    <a:cxn ang="0">
                      <a:pos x="17" y="209"/>
                    </a:cxn>
                    <a:cxn ang="0">
                      <a:pos x="9" y="203"/>
                    </a:cxn>
                    <a:cxn ang="0">
                      <a:pos x="0" y="197"/>
                    </a:cxn>
                    <a:cxn ang="0">
                      <a:pos x="176" y="0"/>
                    </a:cxn>
                    <a:cxn ang="0">
                      <a:pos x="184" y="9"/>
                    </a:cxn>
                    <a:cxn ang="0">
                      <a:pos x="192" y="19"/>
                    </a:cxn>
                    <a:cxn ang="0">
                      <a:pos x="197" y="30"/>
                    </a:cxn>
                    <a:cxn ang="0">
                      <a:pos x="203" y="41"/>
                    </a:cxn>
                    <a:cxn ang="0">
                      <a:pos x="207" y="53"/>
                    </a:cxn>
                    <a:cxn ang="0">
                      <a:pos x="210" y="66"/>
                    </a:cxn>
                    <a:cxn ang="0">
                      <a:pos x="213" y="78"/>
                    </a:cxn>
                    <a:cxn ang="0">
                      <a:pos x="213" y="91"/>
                    </a:cxn>
                  </a:cxnLst>
                  <a:rect l="0" t="0" r="r" b="b"/>
                  <a:pathLst>
                    <a:path w="213" h="224">
                      <a:moveTo>
                        <a:pt x="213" y="91"/>
                      </a:moveTo>
                      <a:lnTo>
                        <a:pt x="213" y="106"/>
                      </a:lnTo>
                      <a:lnTo>
                        <a:pt x="210" y="119"/>
                      </a:lnTo>
                      <a:lnTo>
                        <a:pt x="207" y="131"/>
                      </a:lnTo>
                      <a:lnTo>
                        <a:pt x="203" y="143"/>
                      </a:lnTo>
                      <a:lnTo>
                        <a:pt x="197" y="155"/>
                      </a:lnTo>
                      <a:lnTo>
                        <a:pt x="191" y="166"/>
                      </a:lnTo>
                      <a:lnTo>
                        <a:pt x="183" y="176"/>
                      </a:lnTo>
                      <a:lnTo>
                        <a:pt x="174" y="186"/>
                      </a:lnTo>
                      <a:lnTo>
                        <a:pt x="164" y="193"/>
                      </a:lnTo>
                      <a:lnTo>
                        <a:pt x="154" y="201"/>
                      </a:lnTo>
                      <a:lnTo>
                        <a:pt x="143" y="208"/>
                      </a:lnTo>
                      <a:lnTo>
                        <a:pt x="131" y="213"/>
                      </a:lnTo>
                      <a:lnTo>
                        <a:pt x="119" y="219"/>
                      </a:lnTo>
                      <a:lnTo>
                        <a:pt x="107" y="221"/>
                      </a:lnTo>
                      <a:lnTo>
                        <a:pt x="94" y="223"/>
                      </a:lnTo>
                      <a:lnTo>
                        <a:pt x="80" y="224"/>
                      </a:lnTo>
                      <a:lnTo>
                        <a:pt x="69" y="224"/>
                      </a:lnTo>
                      <a:lnTo>
                        <a:pt x="58" y="222"/>
                      </a:lnTo>
                      <a:lnTo>
                        <a:pt x="47" y="220"/>
                      </a:lnTo>
                      <a:lnTo>
                        <a:pt x="37" y="216"/>
                      </a:lnTo>
                      <a:lnTo>
                        <a:pt x="27" y="213"/>
                      </a:lnTo>
                      <a:lnTo>
                        <a:pt x="17" y="209"/>
                      </a:lnTo>
                      <a:lnTo>
                        <a:pt x="9" y="203"/>
                      </a:lnTo>
                      <a:lnTo>
                        <a:pt x="0" y="197"/>
                      </a:lnTo>
                      <a:lnTo>
                        <a:pt x="176" y="0"/>
                      </a:lnTo>
                      <a:lnTo>
                        <a:pt x="184" y="9"/>
                      </a:lnTo>
                      <a:lnTo>
                        <a:pt x="192" y="19"/>
                      </a:lnTo>
                      <a:lnTo>
                        <a:pt x="197" y="30"/>
                      </a:lnTo>
                      <a:lnTo>
                        <a:pt x="203" y="41"/>
                      </a:lnTo>
                      <a:lnTo>
                        <a:pt x="207" y="53"/>
                      </a:lnTo>
                      <a:lnTo>
                        <a:pt x="210" y="66"/>
                      </a:lnTo>
                      <a:lnTo>
                        <a:pt x="213" y="78"/>
                      </a:lnTo>
                      <a:lnTo>
                        <a:pt x="213" y="91"/>
                      </a:lnTo>
                      <a:close/>
                    </a:path>
                  </a:pathLst>
                </a:custGeom>
                <a:solidFill>
                  <a:srgbClr val="CB4D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5" name="Freeform 52"/>
                <p:cNvSpPr>
                  <a:spLocks/>
                </p:cNvSpPr>
                <p:nvPr/>
              </p:nvSpPr>
              <p:spPr bwMode="auto">
                <a:xfrm>
                  <a:off x="4183" y="2285"/>
                  <a:ext cx="23" cy="24"/>
                </a:xfrm>
                <a:custGeom>
                  <a:avLst/>
                  <a:gdLst/>
                  <a:ahLst/>
                  <a:cxnLst>
                    <a:cxn ang="0">
                      <a:pos x="210" y="90"/>
                    </a:cxn>
                    <a:cxn ang="0">
                      <a:pos x="209" y="104"/>
                    </a:cxn>
                    <a:cxn ang="0">
                      <a:pos x="207" y="117"/>
                    </a:cxn>
                    <a:cxn ang="0">
                      <a:pos x="204" y="130"/>
                    </a:cxn>
                    <a:cxn ang="0">
                      <a:pos x="200" y="142"/>
                    </a:cxn>
                    <a:cxn ang="0">
                      <a:pos x="194" y="153"/>
                    </a:cxn>
                    <a:cxn ang="0">
                      <a:pos x="187" y="164"/>
                    </a:cxn>
                    <a:cxn ang="0">
                      <a:pos x="180" y="174"/>
                    </a:cxn>
                    <a:cxn ang="0">
                      <a:pos x="172" y="184"/>
                    </a:cxn>
                    <a:cxn ang="0">
                      <a:pos x="162" y="191"/>
                    </a:cxn>
                    <a:cxn ang="0">
                      <a:pos x="152" y="199"/>
                    </a:cxn>
                    <a:cxn ang="0">
                      <a:pos x="141" y="206"/>
                    </a:cxn>
                    <a:cxn ang="0">
                      <a:pos x="130" y="211"/>
                    </a:cxn>
                    <a:cxn ang="0">
                      <a:pos x="118" y="215"/>
                    </a:cxn>
                    <a:cxn ang="0">
                      <a:pos x="105" y="219"/>
                    </a:cxn>
                    <a:cxn ang="0">
                      <a:pos x="93" y="221"/>
                    </a:cxn>
                    <a:cxn ang="0">
                      <a:pos x="79" y="221"/>
                    </a:cxn>
                    <a:cxn ang="0">
                      <a:pos x="68" y="221"/>
                    </a:cxn>
                    <a:cxn ang="0">
                      <a:pos x="57" y="220"/>
                    </a:cxn>
                    <a:cxn ang="0">
                      <a:pos x="47" y="218"/>
                    </a:cxn>
                    <a:cxn ang="0">
                      <a:pos x="36" y="214"/>
                    </a:cxn>
                    <a:cxn ang="0">
                      <a:pos x="26" y="211"/>
                    </a:cxn>
                    <a:cxn ang="0">
                      <a:pos x="17" y="206"/>
                    </a:cxn>
                    <a:cxn ang="0">
                      <a:pos x="9" y="201"/>
                    </a:cxn>
                    <a:cxn ang="0">
                      <a:pos x="0" y="195"/>
                    </a:cxn>
                    <a:cxn ang="0">
                      <a:pos x="174" y="0"/>
                    </a:cxn>
                    <a:cxn ang="0">
                      <a:pos x="182" y="9"/>
                    </a:cxn>
                    <a:cxn ang="0">
                      <a:pos x="190" y="19"/>
                    </a:cxn>
                    <a:cxn ang="0">
                      <a:pos x="195" y="30"/>
                    </a:cxn>
                    <a:cxn ang="0">
                      <a:pos x="201" y="41"/>
                    </a:cxn>
                    <a:cxn ang="0">
                      <a:pos x="205" y="53"/>
                    </a:cxn>
                    <a:cxn ang="0">
                      <a:pos x="207" y="65"/>
                    </a:cxn>
                    <a:cxn ang="0">
                      <a:pos x="209" y="77"/>
                    </a:cxn>
                    <a:cxn ang="0">
                      <a:pos x="210" y="90"/>
                    </a:cxn>
                  </a:cxnLst>
                  <a:rect l="0" t="0" r="r" b="b"/>
                  <a:pathLst>
                    <a:path w="210" h="221">
                      <a:moveTo>
                        <a:pt x="210" y="90"/>
                      </a:moveTo>
                      <a:lnTo>
                        <a:pt x="209" y="104"/>
                      </a:lnTo>
                      <a:lnTo>
                        <a:pt x="207" y="117"/>
                      </a:lnTo>
                      <a:lnTo>
                        <a:pt x="204" y="130"/>
                      </a:lnTo>
                      <a:lnTo>
                        <a:pt x="200" y="142"/>
                      </a:lnTo>
                      <a:lnTo>
                        <a:pt x="194" y="153"/>
                      </a:lnTo>
                      <a:lnTo>
                        <a:pt x="187" y="164"/>
                      </a:lnTo>
                      <a:lnTo>
                        <a:pt x="180" y="174"/>
                      </a:lnTo>
                      <a:lnTo>
                        <a:pt x="172" y="184"/>
                      </a:lnTo>
                      <a:lnTo>
                        <a:pt x="162" y="191"/>
                      </a:lnTo>
                      <a:lnTo>
                        <a:pt x="152" y="199"/>
                      </a:lnTo>
                      <a:lnTo>
                        <a:pt x="141" y="206"/>
                      </a:lnTo>
                      <a:lnTo>
                        <a:pt x="130" y="211"/>
                      </a:lnTo>
                      <a:lnTo>
                        <a:pt x="118" y="215"/>
                      </a:lnTo>
                      <a:lnTo>
                        <a:pt x="105" y="219"/>
                      </a:lnTo>
                      <a:lnTo>
                        <a:pt x="93" y="221"/>
                      </a:lnTo>
                      <a:lnTo>
                        <a:pt x="79" y="221"/>
                      </a:lnTo>
                      <a:lnTo>
                        <a:pt x="68" y="221"/>
                      </a:lnTo>
                      <a:lnTo>
                        <a:pt x="57" y="220"/>
                      </a:lnTo>
                      <a:lnTo>
                        <a:pt x="47" y="218"/>
                      </a:lnTo>
                      <a:lnTo>
                        <a:pt x="36" y="214"/>
                      </a:lnTo>
                      <a:lnTo>
                        <a:pt x="26" y="211"/>
                      </a:lnTo>
                      <a:lnTo>
                        <a:pt x="17" y="206"/>
                      </a:lnTo>
                      <a:lnTo>
                        <a:pt x="9" y="201"/>
                      </a:lnTo>
                      <a:lnTo>
                        <a:pt x="0" y="195"/>
                      </a:lnTo>
                      <a:lnTo>
                        <a:pt x="174" y="0"/>
                      </a:lnTo>
                      <a:lnTo>
                        <a:pt x="182" y="9"/>
                      </a:lnTo>
                      <a:lnTo>
                        <a:pt x="190" y="19"/>
                      </a:lnTo>
                      <a:lnTo>
                        <a:pt x="195" y="30"/>
                      </a:lnTo>
                      <a:lnTo>
                        <a:pt x="201" y="41"/>
                      </a:lnTo>
                      <a:lnTo>
                        <a:pt x="205" y="53"/>
                      </a:lnTo>
                      <a:lnTo>
                        <a:pt x="207" y="65"/>
                      </a:lnTo>
                      <a:lnTo>
                        <a:pt x="209" y="77"/>
                      </a:lnTo>
                      <a:lnTo>
                        <a:pt x="210" y="90"/>
                      </a:lnTo>
                      <a:close/>
                    </a:path>
                  </a:pathLst>
                </a:custGeom>
                <a:solidFill>
                  <a:srgbClr val="CC4E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6" name="Freeform 53"/>
                <p:cNvSpPr>
                  <a:spLocks/>
                </p:cNvSpPr>
                <p:nvPr/>
              </p:nvSpPr>
              <p:spPr bwMode="auto">
                <a:xfrm>
                  <a:off x="4183" y="2285"/>
                  <a:ext cx="23" cy="24"/>
                </a:xfrm>
                <a:custGeom>
                  <a:avLst/>
                  <a:gdLst/>
                  <a:ahLst/>
                  <a:cxnLst>
                    <a:cxn ang="0">
                      <a:pos x="207" y="89"/>
                    </a:cxn>
                    <a:cxn ang="0">
                      <a:pos x="207" y="103"/>
                    </a:cxn>
                    <a:cxn ang="0">
                      <a:pos x="205" y="116"/>
                    </a:cxn>
                    <a:cxn ang="0">
                      <a:pos x="202" y="128"/>
                    </a:cxn>
                    <a:cxn ang="0">
                      <a:pos x="197" y="140"/>
                    </a:cxn>
                    <a:cxn ang="0">
                      <a:pos x="192" y="151"/>
                    </a:cxn>
                    <a:cxn ang="0">
                      <a:pos x="185" y="162"/>
                    </a:cxn>
                    <a:cxn ang="0">
                      <a:pos x="178" y="172"/>
                    </a:cxn>
                    <a:cxn ang="0">
                      <a:pos x="170" y="180"/>
                    </a:cxn>
                    <a:cxn ang="0">
                      <a:pos x="160" y="189"/>
                    </a:cxn>
                    <a:cxn ang="0">
                      <a:pos x="150" y="197"/>
                    </a:cxn>
                    <a:cxn ang="0">
                      <a:pos x="140" y="204"/>
                    </a:cxn>
                    <a:cxn ang="0">
                      <a:pos x="128" y="209"/>
                    </a:cxn>
                    <a:cxn ang="0">
                      <a:pos x="116" y="213"/>
                    </a:cxn>
                    <a:cxn ang="0">
                      <a:pos x="104" y="217"/>
                    </a:cxn>
                    <a:cxn ang="0">
                      <a:pos x="91" y="218"/>
                    </a:cxn>
                    <a:cxn ang="0">
                      <a:pos x="78" y="219"/>
                    </a:cxn>
                    <a:cxn ang="0">
                      <a:pos x="67" y="219"/>
                    </a:cxn>
                    <a:cxn ang="0">
                      <a:pos x="57" y="217"/>
                    </a:cxn>
                    <a:cxn ang="0">
                      <a:pos x="46" y="214"/>
                    </a:cxn>
                    <a:cxn ang="0">
                      <a:pos x="36" y="212"/>
                    </a:cxn>
                    <a:cxn ang="0">
                      <a:pos x="26" y="208"/>
                    </a:cxn>
                    <a:cxn ang="0">
                      <a:pos x="18" y="204"/>
                    </a:cxn>
                    <a:cxn ang="0">
                      <a:pos x="9" y="198"/>
                    </a:cxn>
                    <a:cxn ang="0">
                      <a:pos x="0" y="193"/>
                    </a:cxn>
                    <a:cxn ang="0">
                      <a:pos x="172" y="0"/>
                    </a:cxn>
                    <a:cxn ang="0">
                      <a:pos x="180" y="9"/>
                    </a:cxn>
                    <a:cxn ang="0">
                      <a:pos x="186" y="19"/>
                    </a:cxn>
                    <a:cxn ang="0">
                      <a:pos x="193" y="30"/>
                    </a:cxn>
                    <a:cxn ang="0">
                      <a:pos x="199" y="41"/>
                    </a:cxn>
                    <a:cxn ang="0">
                      <a:pos x="202" y="52"/>
                    </a:cxn>
                    <a:cxn ang="0">
                      <a:pos x="205" y="64"/>
                    </a:cxn>
                    <a:cxn ang="0">
                      <a:pos x="207" y="76"/>
                    </a:cxn>
                    <a:cxn ang="0">
                      <a:pos x="207" y="89"/>
                    </a:cxn>
                  </a:cxnLst>
                  <a:rect l="0" t="0" r="r" b="b"/>
                  <a:pathLst>
                    <a:path w="207" h="219">
                      <a:moveTo>
                        <a:pt x="207" y="89"/>
                      </a:moveTo>
                      <a:lnTo>
                        <a:pt x="207" y="103"/>
                      </a:lnTo>
                      <a:lnTo>
                        <a:pt x="205" y="116"/>
                      </a:lnTo>
                      <a:lnTo>
                        <a:pt x="202" y="128"/>
                      </a:lnTo>
                      <a:lnTo>
                        <a:pt x="197" y="140"/>
                      </a:lnTo>
                      <a:lnTo>
                        <a:pt x="192" y="151"/>
                      </a:lnTo>
                      <a:lnTo>
                        <a:pt x="185" y="162"/>
                      </a:lnTo>
                      <a:lnTo>
                        <a:pt x="178" y="172"/>
                      </a:lnTo>
                      <a:lnTo>
                        <a:pt x="170" y="180"/>
                      </a:lnTo>
                      <a:lnTo>
                        <a:pt x="160" y="189"/>
                      </a:lnTo>
                      <a:lnTo>
                        <a:pt x="150" y="197"/>
                      </a:lnTo>
                      <a:lnTo>
                        <a:pt x="140" y="204"/>
                      </a:lnTo>
                      <a:lnTo>
                        <a:pt x="128" y="209"/>
                      </a:lnTo>
                      <a:lnTo>
                        <a:pt x="116" y="213"/>
                      </a:lnTo>
                      <a:lnTo>
                        <a:pt x="104" y="217"/>
                      </a:lnTo>
                      <a:lnTo>
                        <a:pt x="91" y="218"/>
                      </a:lnTo>
                      <a:lnTo>
                        <a:pt x="78" y="219"/>
                      </a:lnTo>
                      <a:lnTo>
                        <a:pt x="67" y="219"/>
                      </a:lnTo>
                      <a:lnTo>
                        <a:pt x="57" y="217"/>
                      </a:lnTo>
                      <a:lnTo>
                        <a:pt x="46" y="214"/>
                      </a:lnTo>
                      <a:lnTo>
                        <a:pt x="36" y="212"/>
                      </a:lnTo>
                      <a:lnTo>
                        <a:pt x="26" y="208"/>
                      </a:lnTo>
                      <a:lnTo>
                        <a:pt x="18" y="204"/>
                      </a:lnTo>
                      <a:lnTo>
                        <a:pt x="9" y="198"/>
                      </a:lnTo>
                      <a:lnTo>
                        <a:pt x="0" y="193"/>
                      </a:lnTo>
                      <a:lnTo>
                        <a:pt x="172" y="0"/>
                      </a:lnTo>
                      <a:lnTo>
                        <a:pt x="180" y="9"/>
                      </a:lnTo>
                      <a:lnTo>
                        <a:pt x="186" y="19"/>
                      </a:lnTo>
                      <a:lnTo>
                        <a:pt x="193" y="30"/>
                      </a:lnTo>
                      <a:lnTo>
                        <a:pt x="199" y="41"/>
                      </a:lnTo>
                      <a:lnTo>
                        <a:pt x="202" y="52"/>
                      </a:lnTo>
                      <a:lnTo>
                        <a:pt x="205" y="64"/>
                      </a:lnTo>
                      <a:lnTo>
                        <a:pt x="207" y="76"/>
                      </a:lnTo>
                      <a:lnTo>
                        <a:pt x="207" y="89"/>
                      </a:lnTo>
                      <a:close/>
                    </a:path>
                  </a:pathLst>
                </a:custGeom>
                <a:solidFill>
                  <a:srgbClr val="CC4F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7" name="Freeform 54"/>
                <p:cNvSpPr>
                  <a:spLocks/>
                </p:cNvSpPr>
                <p:nvPr/>
              </p:nvSpPr>
              <p:spPr bwMode="auto">
                <a:xfrm>
                  <a:off x="4183" y="2285"/>
                  <a:ext cx="23" cy="24"/>
                </a:xfrm>
                <a:custGeom>
                  <a:avLst/>
                  <a:gdLst/>
                  <a:ahLst/>
                  <a:cxnLst>
                    <a:cxn ang="0">
                      <a:pos x="205" y="87"/>
                    </a:cxn>
                    <a:cxn ang="0">
                      <a:pos x="204" y="101"/>
                    </a:cxn>
                    <a:cxn ang="0">
                      <a:pos x="202" y="114"/>
                    </a:cxn>
                    <a:cxn ang="0">
                      <a:pos x="200" y="126"/>
                    </a:cxn>
                    <a:cxn ang="0">
                      <a:pos x="195" y="137"/>
                    </a:cxn>
                    <a:cxn ang="0">
                      <a:pos x="190" y="149"/>
                    </a:cxn>
                    <a:cxn ang="0">
                      <a:pos x="183" y="159"/>
                    </a:cxn>
                    <a:cxn ang="0">
                      <a:pos x="176" y="169"/>
                    </a:cxn>
                    <a:cxn ang="0">
                      <a:pos x="168" y="177"/>
                    </a:cxn>
                    <a:cxn ang="0">
                      <a:pos x="158" y="186"/>
                    </a:cxn>
                    <a:cxn ang="0">
                      <a:pos x="148" y="194"/>
                    </a:cxn>
                    <a:cxn ang="0">
                      <a:pos x="138" y="200"/>
                    </a:cxn>
                    <a:cxn ang="0">
                      <a:pos x="127" y="205"/>
                    </a:cxn>
                    <a:cxn ang="0">
                      <a:pos x="115" y="209"/>
                    </a:cxn>
                    <a:cxn ang="0">
                      <a:pos x="103" y="212"/>
                    </a:cxn>
                    <a:cxn ang="0">
                      <a:pos x="90" y="215"/>
                    </a:cxn>
                    <a:cxn ang="0">
                      <a:pos x="77" y="215"/>
                    </a:cxn>
                    <a:cxn ang="0">
                      <a:pos x="67" y="215"/>
                    </a:cxn>
                    <a:cxn ang="0">
                      <a:pos x="56" y="214"/>
                    </a:cxn>
                    <a:cxn ang="0">
                      <a:pos x="46" y="211"/>
                    </a:cxn>
                    <a:cxn ang="0">
                      <a:pos x="36" y="208"/>
                    </a:cxn>
                    <a:cxn ang="0">
                      <a:pos x="26" y="205"/>
                    </a:cxn>
                    <a:cxn ang="0">
                      <a:pos x="17" y="200"/>
                    </a:cxn>
                    <a:cxn ang="0">
                      <a:pos x="8" y="195"/>
                    </a:cxn>
                    <a:cxn ang="0">
                      <a:pos x="0" y="189"/>
                    </a:cxn>
                    <a:cxn ang="0">
                      <a:pos x="170" y="0"/>
                    </a:cxn>
                    <a:cxn ang="0">
                      <a:pos x="178" y="8"/>
                    </a:cxn>
                    <a:cxn ang="0">
                      <a:pos x="184" y="18"/>
                    </a:cxn>
                    <a:cxn ang="0">
                      <a:pos x="191" y="28"/>
                    </a:cxn>
                    <a:cxn ang="0">
                      <a:pos x="195" y="39"/>
                    </a:cxn>
                    <a:cxn ang="0">
                      <a:pos x="200" y="51"/>
                    </a:cxn>
                    <a:cxn ang="0">
                      <a:pos x="203" y="62"/>
                    </a:cxn>
                    <a:cxn ang="0">
                      <a:pos x="204" y="75"/>
                    </a:cxn>
                    <a:cxn ang="0">
                      <a:pos x="205" y="87"/>
                    </a:cxn>
                  </a:cxnLst>
                  <a:rect l="0" t="0" r="r" b="b"/>
                  <a:pathLst>
                    <a:path w="205" h="215">
                      <a:moveTo>
                        <a:pt x="205" y="87"/>
                      </a:moveTo>
                      <a:lnTo>
                        <a:pt x="204" y="101"/>
                      </a:lnTo>
                      <a:lnTo>
                        <a:pt x="202" y="114"/>
                      </a:lnTo>
                      <a:lnTo>
                        <a:pt x="200" y="126"/>
                      </a:lnTo>
                      <a:lnTo>
                        <a:pt x="195" y="137"/>
                      </a:lnTo>
                      <a:lnTo>
                        <a:pt x="190" y="149"/>
                      </a:lnTo>
                      <a:lnTo>
                        <a:pt x="183" y="159"/>
                      </a:lnTo>
                      <a:lnTo>
                        <a:pt x="176" y="169"/>
                      </a:lnTo>
                      <a:lnTo>
                        <a:pt x="168" y="177"/>
                      </a:lnTo>
                      <a:lnTo>
                        <a:pt x="158" y="186"/>
                      </a:lnTo>
                      <a:lnTo>
                        <a:pt x="148" y="194"/>
                      </a:lnTo>
                      <a:lnTo>
                        <a:pt x="138" y="200"/>
                      </a:lnTo>
                      <a:lnTo>
                        <a:pt x="127" y="205"/>
                      </a:lnTo>
                      <a:lnTo>
                        <a:pt x="115" y="209"/>
                      </a:lnTo>
                      <a:lnTo>
                        <a:pt x="103" y="212"/>
                      </a:lnTo>
                      <a:lnTo>
                        <a:pt x="90" y="215"/>
                      </a:lnTo>
                      <a:lnTo>
                        <a:pt x="77" y="215"/>
                      </a:lnTo>
                      <a:lnTo>
                        <a:pt x="67" y="215"/>
                      </a:lnTo>
                      <a:lnTo>
                        <a:pt x="56" y="214"/>
                      </a:lnTo>
                      <a:lnTo>
                        <a:pt x="46" y="211"/>
                      </a:lnTo>
                      <a:lnTo>
                        <a:pt x="36" y="208"/>
                      </a:lnTo>
                      <a:lnTo>
                        <a:pt x="26" y="205"/>
                      </a:lnTo>
                      <a:lnTo>
                        <a:pt x="17" y="200"/>
                      </a:lnTo>
                      <a:lnTo>
                        <a:pt x="8" y="195"/>
                      </a:lnTo>
                      <a:lnTo>
                        <a:pt x="0" y="189"/>
                      </a:lnTo>
                      <a:lnTo>
                        <a:pt x="170" y="0"/>
                      </a:lnTo>
                      <a:lnTo>
                        <a:pt x="178" y="8"/>
                      </a:lnTo>
                      <a:lnTo>
                        <a:pt x="184" y="18"/>
                      </a:lnTo>
                      <a:lnTo>
                        <a:pt x="191" y="28"/>
                      </a:lnTo>
                      <a:lnTo>
                        <a:pt x="195" y="39"/>
                      </a:lnTo>
                      <a:lnTo>
                        <a:pt x="200" y="51"/>
                      </a:lnTo>
                      <a:lnTo>
                        <a:pt x="203" y="62"/>
                      </a:lnTo>
                      <a:lnTo>
                        <a:pt x="204" y="75"/>
                      </a:lnTo>
                      <a:lnTo>
                        <a:pt x="205" y="87"/>
                      </a:lnTo>
                      <a:close/>
                    </a:path>
                  </a:pathLst>
                </a:custGeom>
                <a:solidFill>
                  <a:srgbClr val="CD51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8" name="Freeform 55"/>
                <p:cNvSpPr>
                  <a:spLocks/>
                </p:cNvSpPr>
                <p:nvPr/>
              </p:nvSpPr>
              <p:spPr bwMode="auto">
                <a:xfrm>
                  <a:off x="4183" y="2285"/>
                  <a:ext cx="22" cy="24"/>
                </a:xfrm>
                <a:custGeom>
                  <a:avLst/>
                  <a:gdLst/>
                  <a:ahLst/>
                  <a:cxnLst>
                    <a:cxn ang="0">
                      <a:pos x="202" y="86"/>
                    </a:cxn>
                    <a:cxn ang="0">
                      <a:pos x="202" y="100"/>
                    </a:cxn>
                    <a:cxn ang="0">
                      <a:pos x="200" y="112"/>
                    </a:cxn>
                    <a:cxn ang="0">
                      <a:pos x="197" y="124"/>
                    </a:cxn>
                    <a:cxn ang="0">
                      <a:pos x="192" y="136"/>
                    </a:cxn>
                    <a:cxn ang="0">
                      <a:pos x="187" y="147"/>
                    </a:cxn>
                    <a:cxn ang="0">
                      <a:pos x="181" y="157"/>
                    </a:cxn>
                    <a:cxn ang="0">
                      <a:pos x="173" y="167"/>
                    </a:cxn>
                    <a:cxn ang="0">
                      <a:pos x="166" y="175"/>
                    </a:cxn>
                    <a:cxn ang="0">
                      <a:pos x="156" y="184"/>
                    </a:cxn>
                    <a:cxn ang="0">
                      <a:pos x="147" y="191"/>
                    </a:cxn>
                    <a:cxn ang="0">
                      <a:pos x="136" y="197"/>
                    </a:cxn>
                    <a:cxn ang="0">
                      <a:pos x="125" y="203"/>
                    </a:cxn>
                    <a:cxn ang="0">
                      <a:pos x="114" y="207"/>
                    </a:cxn>
                    <a:cxn ang="0">
                      <a:pos x="102" y="210"/>
                    </a:cxn>
                    <a:cxn ang="0">
                      <a:pos x="89" y="211"/>
                    </a:cxn>
                    <a:cxn ang="0">
                      <a:pos x="76" y="213"/>
                    </a:cxn>
                    <a:cxn ang="0">
                      <a:pos x="66" y="213"/>
                    </a:cxn>
                    <a:cxn ang="0">
                      <a:pos x="55" y="210"/>
                    </a:cxn>
                    <a:cxn ang="0">
                      <a:pos x="45" y="209"/>
                    </a:cxn>
                    <a:cxn ang="0">
                      <a:pos x="35" y="206"/>
                    </a:cxn>
                    <a:cxn ang="0">
                      <a:pos x="25" y="203"/>
                    </a:cxn>
                    <a:cxn ang="0">
                      <a:pos x="17" y="198"/>
                    </a:cxn>
                    <a:cxn ang="0">
                      <a:pos x="8" y="193"/>
                    </a:cxn>
                    <a:cxn ang="0">
                      <a:pos x="0" y="187"/>
                    </a:cxn>
                    <a:cxn ang="0">
                      <a:pos x="168" y="0"/>
                    </a:cxn>
                    <a:cxn ang="0">
                      <a:pos x="176" y="8"/>
                    </a:cxn>
                    <a:cxn ang="0">
                      <a:pos x="182" y="18"/>
                    </a:cxn>
                    <a:cxn ang="0">
                      <a:pos x="188" y="28"/>
                    </a:cxn>
                    <a:cxn ang="0">
                      <a:pos x="193" y="39"/>
                    </a:cxn>
                    <a:cxn ang="0">
                      <a:pos x="197" y="50"/>
                    </a:cxn>
                    <a:cxn ang="0">
                      <a:pos x="200" y="62"/>
                    </a:cxn>
                    <a:cxn ang="0">
                      <a:pos x="202" y="74"/>
                    </a:cxn>
                    <a:cxn ang="0">
                      <a:pos x="202" y="86"/>
                    </a:cxn>
                  </a:cxnLst>
                  <a:rect l="0" t="0" r="r" b="b"/>
                  <a:pathLst>
                    <a:path w="202" h="213">
                      <a:moveTo>
                        <a:pt x="202" y="86"/>
                      </a:moveTo>
                      <a:lnTo>
                        <a:pt x="202" y="100"/>
                      </a:lnTo>
                      <a:lnTo>
                        <a:pt x="200" y="112"/>
                      </a:lnTo>
                      <a:lnTo>
                        <a:pt x="197" y="124"/>
                      </a:lnTo>
                      <a:lnTo>
                        <a:pt x="192" y="136"/>
                      </a:lnTo>
                      <a:lnTo>
                        <a:pt x="187" y="147"/>
                      </a:lnTo>
                      <a:lnTo>
                        <a:pt x="181" y="157"/>
                      </a:lnTo>
                      <a:lnTo>
                        <a:pt x="173" y="167"/>
                      </a:lnTo>
                      <a:lnTo>
                        <a:pt x="166" y="175"/>
                      </a:lnTo>
                      <a:lnTo>
                        <a:pt x="156" y="184"/>
                      </a:lnTo>
                      <a:lnTo>
                        <a:pt x="147" y="191"/>
                      </a:lnTo>
                      <a:lnTo>
                        <a:pt x="136" y="197"/>
                      </a:lnTo>
                      <a:lnTo>
                        <a:pt x="125" y="203"/>
                      </a:lnTo>
                      <a:lnTo>
                        <a:pt x="114" y="207"/>
                      </a:lnTo>
                      <a:lnTo>
                        <a:pt x="102" y="210"/>
                      </a:lnTo>
                      <a:lnTo>
                        <a:pt x="89" y="211"/>
                      </a:lnTo>
                      <a:lnTo>
                        <a:pt x="76" y="213"/>
                      </a:lnTo>
                      <a:lnTo>
                        <a:pt x="66" y="213"/>
                      </a:lnTo>
                      <a:lnTo>
                        <a:pt x="55" y="210"/>
                      </a:lnTo>
                      <a:lnTo>
                        <a:pt x="45" y="209"/>
                      </a:lnTo>
                      <a:lnTo>
                        <a:pt x="35" y="206"/>
                      </a:lnTo>
                      <a:lnTo>
                        <a:pt x="25" y="203"/>
                      </a:lnTo>
                      <a:lnTo>
                        <a:pt x="17" y="198"/>
                      </a:lnTo>
                      <a:lnTo>
                        <a:pt x="8" y="193"/>
                      </a:lnTo>
                      <a:lnTo>
                        <a:pt x="0" y="187"/>
                      </a:lnTo>
                      <a:lnTo>
                        <a:pt x="168" y="0"/>
                      </a:lnTo>
                      <a:lnTo>
                        <a:pt x="176" y="8"/>
                      </a:lnTo>
                      <a:lnTo>
                        <a:pt x="182" y="18"/>
                      </a:lnTo>
                      <a:lnTo>
                        <a:pt x="188" y="28"/>
                      </a:lnTo>
                      <a:lnTo>
                        <a:pt x="193" y="39"/>
                      </a:lnTo>
                      <a:lnTo>
                        <a:pt x="197" y="50"/>
                      </a:lnTo>
                      <a:lnTo>
                        <a:pt x="200" y="62"/>
                      </a:lnTo>
                      <a:lnTo>
                        <a:pt x="202" y="74"/>
                      </a:lnTo>
                      <a:lnTo>
                        <a:pt x="202" y="86"/>
                      </a:lnTo>
                      <a:close/>
                    </a:path>
                  </a:pathLst>
                </a:custGeom>
                <a:solidFill>
                  <a:srgbClr val="CF51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9" name="Freeform 56"/>
                <p:cNvSpPr>
                  <a:spLocks/>
                </p:cNvSpPr>
                <p:nvPr/>
              </p:nvSpPr>
              <p:spPr bwMode="auto">
                <a:xfrm>
                  <a:off x="4183" y="2285"/>
                  <a:ext cx="22" cy="24"/>
                </a:xfrm>
                <a:custGeom>
                  <a:avLst/>
                  <a:gdLst/>
                  <a:ahLst/>
                  <a:cxnLst>
                    <a:cxn ang="0">
                      <a:pos x="200" y="85"/>
                    </a:cxn>
                    <a:cxn ang="0">
                      <a:pos x="199" y="99"/>
                    </a:cxn>
                    <a:cxn ang="0">
                      <a:pos x="198" y="111"/>
                    </a:cxn>
                    <a:cxn ang="0">
                      <a:pos x="194" y="123"/>
                    </a:cxn>
                    <a:cxn ang="0">
                      <a:pos x="190" y="134"/>
                    </a:cxn>
                    <a:cxn ang="0">
                      <a:pos x="185" y="145"/>
                    </a:cxn>
                    <a:cxn ang="0">
                      <a:pos x="178" y="156"/>
                    </a:cxn>
                    <a:cxn ang="0">
                      <a:pos x="171" y="164"/>
                    </a:cxn>
                    <a:cxn ang="0">
                      <a:pos x="164" y="173"/>
                    </a:cxn>
                    <a:cxn ang="0">
                      <a:pos x="155" y="182"/>
                    </a:cxn>
                    <a:cxn ang="0">
                      <a:pos x="145" y="189"/>
                    </a:cxn>
                    <a:cxn ang="0">
                      <a:pos x="134" y="195"/>
                    </a:cxn>
                    <a:cxn ang="0">
                      <a:pos x="124" y="201"/>
                    </a:cxn>
                    <a:cxn ang="0">
                      <a:pos x="112" y="204"/>
                    </a:cxn>
                    <a:cxn ang="0">
                      <a:pos x="100" y="207"/>
                    </a:cxn>
                    <a:cxn ang="0">
                      <a:pos x="88" y="209"/>
                    </a:cxn>
                    <a:cxn ang="0">
                      <a:pos x="75" y="210"/>
                    </a:cxn>
                    <a:cxn ang="0">
                      <a:pos x="65" y="209"/>
                    </a:cxn>
                    <a:cxn ang="0">
                      <a:pos x="54" y="208"/>
                    </a:cxn>
                    <a:cxn ang="0">
                      <a:pos x="44" y="206"/>
                    </a:cxn>
                    <a:cxn ang="0">
                      <a:pos x="35" y="204"/>
                    </a:cxn>
                    <a:cxn ang="0">
                      <a:pos x="26" y="200"/>
                    </a:cxn>
                    <a:cxn ang="0">
                      <a:pos x="17" y="195"/>
                    </a:cxn>
                    <a:cxn ang="0">
                      <a:pos x="8" y="191"/>
                    </a:cxn>
                    <a:cxn ang="0">
                      <a:pos x="0" y="185"/>
                    </a:cxn>
                    <a:cxn ang="0">
                      <a:pos x="166" y="0"/>
                    </a:cxn>
                    <a:cxn ang="0">
                      <a:pos x="174" y="9"/>
                    </a:cxn>
                    <a:cxn ang="0">
                      <a:pos x="180" y="18"/>
                    </a:cxn>
                    <a:cxn ang="0">
                      <a:pos x="186" y="28"/>
                    </a:cxn>
                    <a:cxn ang="0">
                      <a:pos x="191" y="39"/>
                    </a:cxn>
                    <a:cxn ang="0">
                      <a:pos x="194" y="50"/>
                    </a:cxn>
                    <a:cxn ang="0">
                      <a:pos x="198" y="61"/>
                    </a:cxn>
                    <a:cxn ang="0">
                      <a:pos x="199" y="73"/>
                    </a:cxn>
                    <a:cxn ang="0">
                      <a:pos x="200" y="85"/>
                    </a:cxn>
                  </a:cxnLst>
                  <a:rect l="0" t="0" r="r" b="b"/>
                  <a:pathLst>
                    <a:path w="200" h="210">
                      <a:moveTo>
                        <a:pt x="200" y="85"/>
                      </a:moveTo>
                      <a:lnTo>
                        <a:pt x="199" y="99"/>
                      </a:lnTo>
                      <a:lnTo>
                        <a:pt x="198" y="111"/>
                      </a:lnTo>
                      <a:lnTo>
                        <a:pt x="194" y="123"/>
                      </a:lnTo>
                      <a:lnTo>
                        <a:pt x="190" y="134"/>
                      </a:lnTo>
                      <a:lnTo>
                        <a:pt x="185" y="145"/>
                      </a:lnTo>
                      <a:lnTo>
                        <a:pt x="178" y="156"/>
                      </a:lnTo>
                      <a:lnTo>
                        <a:pt x="171" y="164"/>
                      </a:lnTo>
                      <a:lnTo>
                        <a:pt x="164" y="173"/>
                      </a:lnTo>
                      <a:lnTo>
                        <a:pt x="155" y="182"/>
                      </a:lnTo>
                      <a:lnTo>
                        <a:pt x="145" y="189"/>
                      </a:lnTo>
                      <a:lnTo>
                        <a:pt x="134" y="195"/>
                      </a:lnTo>
                      <a:lnTo>
                        <a:pt x="124" y="201"/>
                      </a:lnTo>
                      <a:lnTo>
                        <a:pt x="112" y="204"/>
                      </a:lnTo>
                      <a:lnTo>
                        <a:pt x="100" y="207"/>
                      </a:lnTo>
                      <a:lnTo>
                        <a:pt x="88" y="209"/>
                      </a:lnTo>
                      <a:lnTo>
                        <a:pt x="75" y="210"/>
                      </a:lnTo>
                      <a:lnTo>
                        <a:pt x="65" y="209"/>
                      </a:lnTo>
                      <a:lnTo>
                        <a:pt x="54" y="208"/>
                      </a:lnTo>
                      <a:lnTo>
                        <a:pt x="44" y="206"/>
                      </a:lnTo>
                      <a:lnTo>
                        <a:pt x="35" y="204"/>
                      </a:lnTo>
                      <a:lnTo>
                        <a:pt x="26" y="200"/>
                      </a:lnTo>
                      <a:lnTo>
                        <a:pt x="17" y="195"/>
                      </a:lnTo>
                      <a:lnTo>
                        <a:pt x="8" y="191"/>
                      </a:lnTo>
                      <a:lnTo>
                        <a:pt x="0" y="185"/>
                      </a:lnTo>
                      <a:lnTo>
                        <a:pt x="166" y="0"/>
                      </a:lnTo>
                      <a:lnTo>
                        <a:pt x="174" y="9"/>
                      </a:lnTo>
                      <a:lnTo>
                        <a:pt x="180" y="18"/>
                      </a:lnTo>
                      <a:lnTo>
                        <a:pt x="186" y="28"/>
                      </a:lnTo>
                      <a:lnTo>
                        <a:pt x="191" y="39"/>
                      </a:lnTo>
                      <a:lnTo>
                        <a:pt x="194" y="50"/>
                      </a:lnTo>
                      <a:lnTo>
                        <a:pt x="198" y="61"/>
                      </a:lnTo>
                      <a:lnTo>
                        <a:pt x="199" y="73"/>
                      </a:lnTo>
                      <a:lnTo>
                        <a:pt x="200" y="85"/>
                      </a:lnTo>
                      <a:close/>
                    </a:path>
                  </a:pathLst>
                </a:custGeom>
                <a:solidFill>
                  <a:srgbClr val="CF52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0" name="Freeform 60"/>
                <p:cNvSpPr>
                  <a:spLocks/>
                </p:cNvSpPr>
                <p:nvPr/>
              </p:nvSpPr>
              <p:spPr bwMode="auto">
                <a:xfrm>
                  <a:off x="4184" y="2286"/>
                  <a:ext cx="20" cy="22"/>
                </a:xfrm>
                <a:custGeom>
                  <a:avLst/>
                  <a:gdLst/>
                  <a:ahLst/>
                  <a:cxnLst>
                    <a:cxn ang="0">
                      <a:pos x="188" y="80"/>
                    </a:cxn>
                    <a:cxn ang="0">
                      <a:pos x="187" y="92"/>
                    </a:cxn>
                    <a:cxn ang="0">
                      <a:pos x="186" y="105"/>
                    </a:cxn>
                    <a:cxn ang="0">
                      <a:pos x="183" y="116"/>
                    </a:cxn>
                    <a:cxn ang="0">
                      <a:pos x="180" y="126"/>
                    </a:cxn>
                    <a:cxn ang="0">
                      <a:pos x="174" y="136"/>
                    </a:cxn>
                    <a:cxn ang="0">
                      <a:pos x="169" y="146"/>
                    </a:cxn>
                    <a:cxn ang="0">
                      <a:pos x="161" y="156"/>
                    </a:cxn>
                    <a:cxn ang="0">
                      <a:pos x="153" y="164"/>
                    </a:cxn>
                    <a:cxn ang="0">
                      <a:pos x="146" y="171"/>
                    </a:cxn>
                    <a:cxn ang="0">
                      <a:pos x="137" y="178"/>
                    </a:cxn>
                    <a:cxn ang="0">
                      <a:pos x="127" y="185"/>
                    </a:cxn>
                    <a:cxn ang="0">
                      <a:pos x="116" y="189"/>
                    </a:cxn>
                    <a:cxn ang="0">
                      <a:pos x="105" y="193"/>
                    </a:cxn>
                    <a:cxn ang="0">
                      <a:pos x="94" y="196"/>
                    </a:cxn>
                    <a:cxn ang="0">
                      <a:pos x="82" y="198"/>
                    </a:cxn>
                    <a:cxn ang="0">
                      <a:pos x="70" y="199"/>
                    </a:cxn>
                    <a:cxn ang="0">
                      <a:pos x="60" y="198"/>
                    </a:cxn>
                    <a:cxn ang="0">
                      <a:pos x="51" y="197"/>
                    </a:cxn>
                    <a:cxn ang="0">
                      <a:pos x="41" y="195"/>
                    </a:cxn>
                    <a:cxn ang="0">
                      <a:pos x="33" y="192"/>
                    </a:cxn>
                    <a:cxn ang="0">
                      <a:pos x="24" y="189"/>
                    </a:cxn>
                    <a:cxn ang="0">
                      <a:pos x="15" y="185"/>
                    </a:cxn>
                    <a:cxn ang="0">
                      <a:pos x="7" y="180"/>
                    </a:cxn>
                    <a:cxn ang="0">
                      <a:pos x="0" y="175"/>
                    </a:cxn>
                    <a:cxn ang="0">
                      <a:pos x="157" y="0"/>
                    </a:cxn>
                    <a:cxn ang="0">
                      <a:pos x="163" y="8"/>
                    </a:cxn>
                    <a:cxn ang="0">
                      <a:pos x="170" y="17"/>
                    </a:cxn>
                    <a:cxn ang="0">
                      <a:pos x="175" y="27"/>
                    </a:cxn>
                    <a:cxn ang="0">
                      <a:pos x="180" y="36"/>
                    </a:cxn>
                    <a:cxn ang="0">
                      <a:pos x="183" y="46"/>
                    </a:cxn>
                    <a:cxn ang="0">
                      <a:pos x="186" y="57"/>
                    </a:cxn>
                    <a:cxn ang="0">
                      <a:pos x="187" y="69"/>
                    </a:cxn>
                    <a:cxn ang="0">
                      <a:pos x="188" y="80"/>
                    </a:cxn>
                  </a:cxnLst>
                  <a:rect l="0" t="0" r="r" b="b"/>
                  <a:pathLst>
                    <a:path w="188" h="199">
                      <a:moveTo>
                        <a:pt x="188" y="80"/>
                      </a:moveTo>
                      <a:lnTo>
                        <a:pt x="187" y="92"/>
                      </a:lnTo>
                      <a:lnTo>
                        <a:pt x="186" y="105"/>
                      </a:lnTo>
                      <a:lnTo>
                        <a:pt x="183" y="116"/>
                      </a:lnTo>
                      <a:lnTo>
                        <a:pt x="180" y="126"/>
                      </a:lnTo>
                      <a:lnTo>
                        <a:pt x="174" y="136"/>
                      </a:lnTo>
                      <a:lnTo>
                        <a:pt x="169" y="146"/>
                      </a:lnTo>
                      <a:lnTo>
                        <a:pt x="161" y="156"/>
                      </a:lnTo>
                      <a:lnTo>
                        <a:pt x="153" y="164"/>
                      </a:lnTo>
                      <a:lnTo>
                        <a:pt x="146" y="171"/>
                      </a:lnTo>
                      <a:lnTo>
                        <a:pt x="137" y="178"/>
                      </a:lnTo>
                      <a:lnTo>
                        <a:pt x="127" y="185"/>
                      </a:lnTo>
                      <a:lnTo>
                        <a:pt x="116" y="189"/>
                      </a:lnTo>
                      <a:lnTo>
                        <a:pt x="105" y="193"/>
                      </a:lnTo>
                      <a:lnTo>
                        <a:pt x="94" y="196"/>
                      </a:lnTo>
                      <a:lnTo>
                        <a:pt x="82" y="198"/>
                      </a:lnTo>
                      <a:lnTo>
                        <a:pt x="70" y="199"/>
                      </a:lnTo>
                      <a:lnTo>
                        <a:pt x="60" y="198"/>
                      </a:lnTo>
                      <a:lnTo>
                        <a:pt x="51" y="197"/>
                      </a:lnTo>
                      <a:lnTo>
                        <a:pt x="41" y="195"/>
                      </a:lnTo>
                      <a:lnTo>
                        <a:pt x="33" y="192"/>
                      </a:lnTo>
                      <a:lnTo>
                        <a:pt x="24" y="189"/>
                      </a:lnTo>
                      <a:lnTo>
                        <a:pt x="15" y="185"/>
                      </a:lnTo>
                      <a:lnTo>
                        <a:pt x="7" y="180"/>
                      </a:lnTo>
                      <a:lnTo>
                        <a:pt x="0" y="175"/>
                      </a:lnTo>
                      <a:lnTo>
                        <a:pt x="157" y="0"/>
                      </a:lnTo>
                      <a:lnTo>
                        <a:pt x="163" y="8"/>
                      </a:lnTo>
                      <a:lnTo>
                        <a:pt x="170" y="17"/>
                      </a:lnTo>
                      <a:lnTo>
                        <a:pt x="175" y="27"/>
                      </a:lnTo>
                      <a:lnTo>
                        <a:pt x="180" y="36"/>
                      </a:lnTo>
                      <a:lnTo>
                        <a:pt x="183" y="46"/>
                      </a:lnTo>
                      <a:lnTo>
                        <a:pt x="186" y="57"/>
                      </a:lnTo>
                      <a:lnTo>
                        <a:pt x="187" y="69"/>
                      </a:lnTo>
                      <a:lnTo>
                        <a:pt x="188" y="80"/>
                      </a:lnTo>
                      <a:close/>
                    </a:path>
                  </a:pathLst>
                </a:custGeom>
                <a:solidFill>
                  <a:srgbClr val="D055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1" name="Freeform 61"/>
                <p:cNvSpPr>
                  <a:spLocks/>
                </p:cNvSpPr>
                <p:nvPr/>
              </p:nvSpPr>
              <p:spPr bwMode="auto">
                <a:xfrm>
                  <a:off x="4184" y="2286"/>
                  <a:ext cx="20" cy="22"/>
                </a:xfrm>
                <a:custGeom>
                  <a:avLst/>
                  <a:gdLst/>
                  <a:ahLst/>
                  <a:cxnLst>
                    <a:cxn ang="0">
                      <a:pos x="186" y="79"/>
                    </a:cxn>
                    <a:cxn ang="0">
                      <a:pos x="185" y="91"/>
                    </a:cxn>
                    <a:cxn ang="0">
                      <a:pos x="183" y="104"/>
                    </a:cxn>
                    <a:cxn ang="0">
                      <a:pos x="181" y="115"/>
                    </a:cxn>
                    <a:cxn ang="0">
                      <a:pos x="176" y="124"/>
                    </a:cxn>
                    <a:cxn ang="0">
                      <a:pos x="172" y="135"/>
                    </a:cxn>
                    <a:cxn ang="0">
                      <a:pos x="165" y="145"/>
                    </a:cxn>
                    <a:cxn ang="0">
                      <a:pos x="159" y="154"/>
                    </a:cxn>
                    <a:cxn ang="0">
                      <a:pos x="151" y="162"/>
                    </a:cxn>
                    <a:cxn ang="0">
                      <a:pos x="143" y="169"/>
                    </a:cxn>
                    <a:cxn ang="0">
                      <a:pos x="135" y="176"/>
                    </a:cxn>
                    <a:cxn ang="0">
                      <a:pos x="125" y="181"/>
                    </a:cxn>
                    <a:cxn ang="0">
                      <a:pos x="115" y="187"/>
                    </a:cxn>
                    <a:cxn ang="0">
                      <a:pos x="104" y="191"/>
                    </a:cxn>
                    <a:cxn ang="0">
                      <a:pos x="93" y="194"/>
                    </a:cxn>
                    <a:cxn ang="0">
                      <a:pos x="81" y="196"/>
                    </a:cxn>
                    <a:cxn ang="0">
                      <a:pos x="69" y="196"/>
                    </a:cxn>
                    <a:cxn ang="0">
                      <a:pos x="60" y="196"/>
                    </a:cxn>
                    <a:cxn ang="0">
                      <a:pos x="50" y="195"/>
                    </a:cxn>
                    <a:cxn ang="0">
                      <a:pos x="40" y="192"/>
                    </a:cxn>
                    <a:cxn ang="0">
                      <a:pos x="32" y="190"/>
                    </a:cxn>
                    <a:cxn ang="0">
                      <a:pos x="23" y="187"/>
                    </a:cxn>
                    <a:cxn ang="0">
                      <a:pos x="15" y="183"/>
                    </a:cxn>
                    <a:cxn ang="0">
                      <a:pos x="6" y="178"/>
                    </a:cxn>
                    <a:cxn ang="0">
                      <a:pos x="0" y="173"/>
                    </a:cxn>
                    <a:cxn ang="0">
                      <a:pos x="154" y="0"/>
                    </a:cxn>
                    <a:cxn ang="0">
                      <a:pos x="161" y="8"/>
                    </a:cxn>
                    <a:cxn ang="0">
                      <a:pos x="168" y="17"/>
                    </a:cxn>
                    <a:cxn ang="0">
                      <a:pos x="173" y="27"/>
                    </a:cxn>
                    <a:cxn ang="0">
                      <a:pos x="177" y="37"/>
                    </a:cxn>
                    <a:cxn ang="0">
                      <a:pos x="181" y="46"/>
                    </a:cxn>
                    <a:cxn ang="0">
                      <a:pos x="183" y="57"/>
                    </a:cxn>
                    <a:cxn ang="0">
                      <a:pos x="185" y="68"/>
                    </a:cxn>
                    <a:cxn ang="0">
                      <a:pos x="186" y="79"/>
                    </a:cxn>
                  </a:cxnLst>
                  <a:rect l="0" t="0" r="r" b="b"/>
                  <a:pathLst>
                    <a:path w="186" h="196">
                      <a:moveTo>
                        <a:pt x="186" y="79"/>
                      </a:moveTo>
                      <a:lnTo>
                        <a:pt x="185" y="91"/>
                      </a:lnTo>
                      <a:lnTo>
                        <a:pt x="183" y="104"/>
                      </a:lnTo>
                      <a:lnTo>
                        <a:pt x="181" y="115"/>
                      </a:lnTo>
                      <a:lnTo>
                        <a:pt x="176" y="124"/>
                      </a:lnTo>
                      <a:lnTo>
                        <a:pt x="172" y="135"/>
                      </a:lnTo>
                      <a:lnTo>
                        <a:pt x="165" y="145"/>
                      </a:lnTo>
                      <a:lnTo>
                        <a:pt x="159" y="154"/>
                      </a:lnTo>
                      <a:lnTo>
                        <a:pt x="151" y="162"/>
                      </a:lnTo>
                      <a:lnTo>
                        <a:pt x="143" y="169"/>
                      </a:lnTo>
                      <a:lnTo>
                        <a:pt x="135" y="176"/>
                      </a:lnTo>
                      <a:lnTo>
                        <a:pt x="125" y="181"/>
                      </a:lnTo>
                      <a:lnTo>
                        <a:pt x="115" y="187"/>
                      </a:lnTo>
                      <a:lnTo>
                        <a:pt x="104" y="191"/>
                      </a:lnTo>
                      <a:lnTo>
                        <a:pt x="93" y="194"/>
                      </a:lnTo>
                      <a:lnTo>
                        <a:pt x="81" y="196"/>
                      </a:lnTo>
                      <a:lnTo>
                        <a:pt x="69" y="196"/>
                      </a:lnTo>
                      <a:lnTo>
                        <a:pt x="60" y="196"/>
                      </a:lnTo>
                      <a:lnTo>
                        <a:pt x="50" y="195"/>
                      </a:lnTo>
                      <a:lnTo>
                        <a:pt x="40" y="192"/>
                      </a:lnTo>
                      <a:lnTo>
                        <a:pt x="32" y="190"/>
                      </a:lnTo>
                      <a:lnTo>
                        <a:pt x="23" y="187"/>
                      </a:lnTo>
                      <a:lnTo>
                        <a:pt x="15" y="183"/>
                      </a:lnTo>
                      <a:lnTo>
                        <a:pt x="6" y="178"/>
                      </a:lnTo>
                      <a:lnTo>
                        <a:pt x="0" y="173"/>
                      </a:lnTo>
                      <a:lnTo>
                        <a:pt x="154" y="0"/>
                      </a:lnTo>
                      <a:lnTo>
                        <a:pt x="161" y="8"/>
                      </a:lnTo>
                      <a:lnTo>
                        <a:pt x="168" y="17"/>
                      </a:lnTo>
                      <a:lnTo>
                        <a:pt x="173" y="27"/>
                      </a:lnTo>
                      <a:lnTo>
                        <a:pt x="177" y="37"/>
                      </a:lnTo>
                      <a:lnTo>
                        <a:pt x="181" y="46"/>
                      </a:lnTo>
                      <a:lnTo>
                        <a:pt x="183" y="57"/>
                      </a:lnTo>
                      <a:lnTo>
                        <a:pt x="185" y="68"/>
                      </a:lnTo>
                      <a:lnTo>
                        <a:pt x="186" y="79"/>
                      </a:lnTo>
                      <a:close/>
                    </a:path>
                  </a:pathLst>
                </a:custGeom>
                <a:solidFill>
                  <a:srgbClr val="D055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2" name="Freeform 62"/>
                <p:cNvSpPr>
                  <a:spLocks/>
                </p:cNvSpPr>
                <p:nvPr/>
              </p:nvSpPr>
              <p:spPr bwMode="auto">
                <a:xfrm>
                  <a:off x="4184" y="2286"/>
                  <a:ext cx="20" cy="22"/>
                </a:xfrm>
                <a:custGeom>
                  <a:avLst/>
                  <a:gdLst/>
                  <a:ahLst/>
                  <a:cxnLst>
                    <a:cxn ang="0">
                      <a:pos x="183" y="78"/>
                    </a:cxn>
                    <a:cxn ang="0">
                      <a:pos x="182" y="90"/>
                    </a:cxn>
                    <a:cxn ang="0">
                      <a:pos x="181" y="101"/>
                    </a:cxn>
                    <a:cxn ang="0">
                      <a:pos x="178" y="112"/>
                    </a:cxn>
                    <a:cxn ang="0">
                      <a:pos x="174" y="123"/>
                    </a:cxn>
                    <a:cxn ang="0">
                      <a:pos x="169" y="133"/>
                    </a:cxn>
                    <a:cxn ang="0">
                      <a:pos x="163" y="143"/>
                    </a:cxn>
                    <a:cxn ang="0">
                      <a:pos x="157" y="152"/>
                    </a:cxn>
                    <a:cxn ang="0">
                      <a:pos x="149" y="160"/>
                    </a:cxn>
                    <a:cxn ang="0">
                      <a:pos x="141" y="167"/>
                    </a:cxn>
                    <a:cxn ang="0">
                      <a:pos x="133" y="174"/>
                    </a:cxn>
                    <a:cxn ang="0">
                      <a:pos x="123" y="179"/>
                    </a:cxn>
                    <a:cxn ang="0">
                      <a:pos x="113" y="185"/>
                    </a:cxn>
                    <a:cxn ang="0">
                      <a:pos x="102" y="188"/>
                    </a:cxn>
                    <a:cxn ang="0">
                      <a:pos x="91" y="191"/>
                    </a:cxn>
                    <a:cxn ang="0">
                      <a:pos x="80" y="193"/>
                    </a:cxn>
                    <a:cxn ang="0">
                      <a:pos x="68" y="194"/>
                    </a:cxn>
                    <a:cxn ang="0">
                      <a:pos x="59" y="193"/>
                    </a:cxn>
                    <a:cxn ang="0">
                      <a:pos x="49" y="191"/>
                    </a:cxn>
                    <a:cxn ang="0">
                      <a:pos x="40" y="190"/>
                    </a:cxn>
                    <a:cxn ang="0">
                      <a:pos x="32" y="187"/>
                    </a:cxn>
                    <a:cxn ang="0">
                      <a:pos x="23" y="184"/>
                    </a:cxn>
                    <a:cxn ang="0">
                      <a:pos x="15" y="180"/>
                    </a:cxn>
                    <a:cxn ang="0">
                      <a:pos x="6" y="176"/>
                    </a:cxn>
                    <a:cxn ang="0">
                      <a:pos x="0" y="171"/>
                    </a:cxn>
                    <a:cxn ang="0">
                      <a:pos x="152" y="0"/>
                    </a:cxn>
                    <a:cxn ang="0">
                      <a:pos x="159" y="8"/>
                    </a:cxn>
                    <a:cxn ang="0">
                      <a:pos x="165" y="17"/>
                    </a:cxn>
                    <a:cxn ang="0">
                      <a:pos x="170" y="26"/>
                    </a:cxn>
                    <a:cxn ang="0">
                      <a:pos x="174" y="36"/>
                    </a:cxn>
                    <a:cxn ang="0">
                      <a:pos x="179" y="45"/>
                    </a:cxn>
                    <a:cxn ang="0">
                      <a:pos x="181" y="56"/>
                    </a:cxn>
                    <a:cxn ang="0">
                      <a:pos x="183" y="67"/>
                    </a:cxn>
                    <a:cxn ang="0">
                      <a:pos x="183" y="78"/>
                    </a:cxn>
                  </a:cxnLst>
                  <a:rect l="0" t="0" r="r" b="b"/>
                  <a:pathLst>
                    <a:path w="183" h="194">
                      <a:moveTo>
                        <a:pt x="183" y="78"/>
                      </a:moveTo>
                      <a:lnTo>
                        <a:pt x="182" y="90"/>
                      </a:lnTo>
                      <a:lnTo>
                        <a:pt x="181" y="101"/>
                      </a:lnTo>
                      <a:lnTo>
                        <a:pt x="178" y="112"/>
                      </a:lnTo>
                      <a:lnTo>
                        <a:pt x="174" y="123"/>
                      </a:lnTo>
                      <a:lnTo>
                        <a:pt x="169" y="133"/>
                      </a:lnTo>
                      <a:lnTo>
                        <a:pt x="163" y="143"/>
                      </a:lnTo>
                      <a:lnTo>
                        <a:pt x="157" y="152"/>
                      </a:lnTo>
                      <a:lnTo>
                        <a:pt x="149" y="160"/>
                      </a:lnTo>
                      <a:lnTo>
                        <a:pt x="141" y="167"/>
                      </a:lnTo>
                      <a:lnTo>
                        <a:pt x="133" y="174"/>
                      </a:lnTo>
                      <a:lnTo>
                        <a:pt x="123" y="179"/>
                      </a:lnTo>
                      <a:lnTo>
                        <a:pt x="113" y="185"/>
                      </a:lnTo>
                      <a:lnTo>
                        <a:pt x="102" y="188"/>
                      </a:lnTo>
                      <a:lnTo>
                        <a:pt x="91" y="191"/>
                      </a:lnTo>
                      <a:lnTo>
                        <a:pt x="80" y="193"/>
                      </a:lnTo>
                      <a:lnTo>
                        <a:pt x="68" y="194"/>
                      </a:lnTo>
                      <a:lnTo>
                        <a:pt x="59" y="193"/>
                      </a:lnTo>
                      <a:lnTo>
                        <a:pt x="49" y="191"/>
                      </a:lnTo>
                      <a:lnTo>
                        <a:pt x="40" y="190"/>
                      </a:lnTo>
                      <a:lnTo>
                        <a:pt x="32" y="187"/>
                      </a:lnTo>
                      <a:lnTo>
                        <a:pt x="23" y="184"/>
                      </a:lnTo>
                      <a:lnTo>
                        <a:pt x="15" y="180"/>
                      </a:lnTo>
                      <a:lnTo>
                        <a:pt x="6" y="176"/>
                      </a:lnTo>
                      <a:lnTo>
                        <a:pt x="0" y="171"/>
                      </a:lnTo>
                      <a:lnTo>
                        <a:pt x="152" y="0"/>
                      </a:lnTo>
                      <a:lnTo>
                        <a:pt x="159" y="8"/>
                      </a:lnTo>
                      <a:lnTo>
                        <a:pt x="165" y="17"/>
                      </a:lnTo>
                      <a:lnTo>
                        <a:pt x="170" y="26"/>
                      </a:lnTo>
                      <a:lnTo>
                        <a:pt x="174" y="36"/>
                      </a:lnTo>
                      <a:lnTo>
                        <a:pt x="179" y="45"/>
                      </a:lnTo>
                      <a:lnTo>
                        <a:pt x="181" y="56"/>
                      </a:lnTo>
                      <a:lnTo>
                        <a:pt x="183" y="67"/>
                      </a:lnTo>
                      <a:lnTo>
                        <a:pt x="183" y="78"/>
                      </a:lnTo>
                      <a:close/>
                    </a:path>
                  </a:pathLst>
                </a:custGeom>
                <a:solidFill>
                  <a:srgbClr val="D057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3" name="Freeform 63"/>
                <p:cNvSpPr>
                  <a:spLocks/>
                </p:cNvSpPr>
                <p:nvPr/>
              </p:nvSpPr>
              <p:spPr bwMode="auto">
                <a:xfrm>
                  <a:off x="4184" y="2286"/>
                  <a:ext cx="20" cy="21"/>
                </a:xfrm>
                <a:custGeom>
                  <a:avLst/>
                  <a:gdLst/>
                  <a:ahLst/>
                  <a:cxnLst>
                    <a:cxn ang="0">
                      <a:pos x="181" y="76"/>
                    </a:cxn>
                    <a:cxn ang="0">
                      <a:pos x="180" y="88"/>
                    </a:cxn>
                    <a:cxn ang="0">
                      <a:pos x="178" y="99"/>
                    </a:cxn>
                    <a:cxn ang="0">
                      <a:pos x="175" y="110"/>
                    </a:cxn>
                    <a:cxn ang="0">
                      <a:pos x="171" y="120"/>
                    </a:cxn>
                    <a:cxn ang="0">
                      <a:pos x="167" y="130"/>
                    </a:cxn>
                    <a:cxn ang="0">
                      <a:pos x="161" y="140"/>
                    </a:cxn>
                    <a:cxn ang="0">
                      <a:pos x="155" y="149"/>
                    </a:cxn>
                    <a:cxn ang="0">
                      <a:pos x="147" y="157"/>
                    </a:cxn>
                    <a:cxn ang="0">
                      <a:pos x="139" y="164"/>
                    </a:cxn>
                    <a:cxn ang="0">
                      <a:pos x="130" y="171"/>
                    </a:cxn>
                    <a:cxn ang="0">
                      <a:pos x="122" y="176"/>
                    </a:cxn>
                    <a:cxn ang="0">
                      <a:pos x="112" y="181"/>
                    </a:cxn>
                    <a:cxn ang="0">
                      <a:pos x="101" y="185"/>
                    </a:cxn>
                    <a:cxn ang="0">
                      <a:pos x="90" y="187"/>
                    </a:cxn>
                    <a:cxn ang="0">
                      <a:pos x="79" y="189"/>
                    </a:cxn>
                    <a:cxn ang="0">
                      <a:pos x="67" y="189"/>
                    </a:cxn>
                    <a:cxn ang="0">
                      <a:pos x="58" y="189"/>
                    </a:cxn>
                    <a:cxn ang="0">
                      <a:pos x="48" y="188"/>
                    </a:cxn>
                    <a:cxn ang="0">
                      <a:pos x="39" y="186"/>
                    </a:cxn>
                    <a:cxn ang="0">
                      <a:pos x="31" y="184"/>
                    </a:cxn>
                    <a:cxn ang="0">
                      <a:pos x="23" y="181"/>
                    </a:cxn>
                    <a:cxn ang="0">
                      <a:pos x="14" y="177"/>
                    </a:cxn>
                    <a:cxn ang="0">
                      <a:pos x="7" y="173"/>
                    </a:cxn>
                    <a:cxn ang="0">
                      <a:pos x="0" y="167"/>
                    </a:cxn>
                    <a:cxn ang="0">
                      <a:pos x="150" y="0"/>
                    </a:cxn>
                    <a:cxn ang="0">
                      <a:pos x="157" y="7"/>
                    </a:cxn>
                    <a:cxn ang="0">
                      <a:pos x="162" y="16"/>
                    </a:cxn>
                    <a:cxn ang="0">
                      <a:pos x="168" y="25"/>
                    </a:cxn>
                    <a:cxn ang="0">
                      <a:pos x="172" y="35"/>
                    </a:cxn>
                    <a:cxn ang="0">
                      <a:pos x="175" y="45"/>
                    </a:cxn>
                    <a:cxn ang="0">
                      <a:pos x="179" y="54"/>
                    </a:cxn>
                    <a:cxn ang="0">
                      <a:pos x="180" y="65"/>
                    </a:cxn>
                    <a:cxn ang="0">
                      <a:pos x="181" y="76"/>
                    </a:cxn>
                  </a:cxnLst>
                  <a:rect l="0" t="0" r="r" b="b"/>
                  <a:pathLst>
                    <a:path w="181" h="189">
                      <a:moveTo>
                        <a:pt x="181" y="76"/>
                      </a:moveTo>
                      <a:lnTo>
                        <a:pt x="180" y="88"/>
                      </a:lnTo>
                      <a:lnTo>
                        <a:pt x="178" y="99"/>
                      </a:lnTo>
                      <a:lnTo>
                        <a:pt x="175" y="110"/>
                      </a:lnTo>
                      <a:lnTo>
                        <a:pt x="171" y="120"/>
                      </a:lnTo>
                      <a:lnTo>
                        <a:pt x="167" y="130"/>
                      </a:lnTo>
                      <a:lnTo>
                        <a:pt x="161" y="140"/>
                      </a:lnTo>
                      <a:lnTo>
                        <a:pt x="155" y="149"/>
                      </a:lnTo>
                      <a:lnTo>
                        <a:pt x="147" y="157"/>
                      </a:lnTo>
                      <a:lnTo>
                        <a:pt x="139" y="164"/>
                      </a:lnTo>
                      <a:lnTo>
                        <a:pt x="130" y="171"/>
                      </a:lnTo>
                      <a:lnTo>
                        <a:pt x="122" y="176"/>
                      </a:lnTo>
                      <a:lnTo>
                        <a:pt x="112" y="181"/>
                      </a:lnTo>
                      <a:lnTo>
                        <a:pt x="101" y="185"/>
                      </a:lnTo>
                      <a:lnTo>
                        <a:pt x="90" y="187"/>
                      </a:lnTo>
                      <a:lnTo>
                        <a:pt x="79" y="189"/>
                      </a:lnTo>
                      <a:lnTo>
                        <a:pt x="67" y="189"/>
                      </a:lnTo>
                      <a:lnTo>
                        <a:pt x="58" y="189"/>
                      </a:lnTo>
                      <a:lnTo>
                        <a:pt x="48" y="188"/>
                      </a:lnTo>
                      <a:lnTo>
                        <a:pt x="39" y="186"/>
                      </a:lnTo>
                      <a:lnTo>
                        <a:pt x="31" y="184"/>
                      </a:lnTo>
                      <a:lnTo>
                        <a:pt x="23" y="181"/>
                      </a:lnTo>
                      <a:lnTo>
                        <a:pt x="14" y="177"/>
                      </a:lnTo>
                      <a:lnTo>
                        <a:pt x="7" y="173"/>
                      </a:lnTo>
                      <a:lnTo>
                        <a:pt x="0" y="167"/>
                      </a:lnTo>
                      <a:lnTo>
                        <a:pt x="150" y="0"/>
                      </a:lnTo>
                      <a:lnTo>
                        <a:pt x="157" y="7"/>
                      </a:lnTo>
                      <a:lnTo>
                        <a:pt x="162" y="16"/>
                      </a:lnTo>
                      <a:lnTo>
                        <a:pt x="168" y="25"/>
                      </a:lnTo>
                      <a:lnTo>
                        <a:pt x="172" y="35"/>
                      </a:lnTo>
                      <a:lnTo>
                        <a:pt x="175" y="45"/>
                      </a:lnTo>
                      <a:lnTo>
                        <a:pt x="179" y="54"/>
                      </a:lnTo>
                      <a:lnTo>
                        <a:pt x="180" y="65"/>
                      </a:lnTo>
                      <a:lnTo>
                        <a:pt x="181" y="76"/>
                      </a:lnTo>
                      <a:close/>
                    </a:path>
                  </a:pathLst>
                </a:custGeom>
                <a:solidFill>
                  <a:srgbClr val="D058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4" name="Freeform 64"/>
                <p:cNvSpPr>
                  <a:spLocks/>
                </p:cNvSpPr>
                <p:nvPr/>
              </p:nvSpPr>
              <p:spPr bwMode="auto">
                <a:xfrm>
                  <a:off x="4184" y="2286"/>
                  <a:ext cx="20" cy="21"/>
                </a:xfrm>
                <a:custGeom>
                  <a:avLst/>
                  <a:gdLst/>
                  <a:ahLst/>
                  <a:cxnLst>
                    <a:cxn ang="0">
                      <a:pos x="178" y="75"/>
                    </a:cxn>
                    <a:cxn ang="0">
                      <a:pos x="178" y="87"/>
                    </a:cxn>
                    <a:cxn ang="0">
                      <a:pos x="176" y="98"/>
                    </a:cxn>
                    <a:cxn ang="0">
                      <a:pos x="172" y="108"/>
                    </a:cxn>
                    <a:cxn ang="0">
                      <a:pos x="169" y="119"/>
                    </a:cxn>
                    <a:cxn ang="0">
                      <a:pos x="165" y="129"/>
                    </a:cxn>
                    <a:cxn ang="0">
                      <a:pos x="159" y="138"/>
                    </a:cxn>
                    <a:cxn ang="0">
                      <a:pos x="153" y="147"/>
                    </a:cxn>
                    <a:cxn ang="0">
                      <a:pos x="145" y="154"/>
                    </a:cxn>
                    <a:cxn ang="0">
                      <a:pos x="137" y="162"/>
                    </a:cxn>
                    <a:cxn ang="0">
                      <a:pos x="128" y="168"/>
                    </a:cxn>
                    <a:cxn ang="0">
                      <a:pos x="120" y="174"/>
                    </a:cxn>
                    <a:cxn ang="0">
                      <a:pos x="110" y="179"/>
                    </a:cxn>
                    <a:cxn ang="0">
                      <a:pos x="100" y="182"/>
                    </a:cxn>
                    <a:cxn ang="0">
                      <a:pos x="89" y="185"/>
                    </a:cxn>
                    <a:cxn ang="0">
                      <a:pos x="78" y="186"/>
                    </a:cxn>
                    <a:cxn ang="0">
                      <a:pos x="66" y="187"/>
                    </a:cxn>
                    <a:cxn ang="0">
                      <a:pos x="57" y="186"/>
                    </a:cxn>
                    <a:cxn ang="0">
                      <a:pos x="48" y="185"/>
                    </a:cxn>
                    <a:cxn ang="0">
                      <a:pos x="40" y="184"/>
                    </a:cxn>
                    <a:cxn ang="0">
                      <a:pos x="31" y="182"/>
                    </a:cxn>
                    <a:cxn ang="0">
                      <a:pos x="22" y="179"/>
                    </a:cxn>
                    <a:cxn ang="0">
                      <a:pos x="14" y="174"/>
                    </a:cxn>
                    <a:cxn ang="0">
                      <a:pos x="7" y="170"/>
                    </a:cxn>
                    <a:cxn ang="0">
                      <a:pos x="0" y="165"/>
                    </a:cxn>
                    <a:cxn ang="0">
                      <a:pos x="148" y="0"/>
                    </a:cxn>
                    <a:cxn ang="0">
                      <a:pos x="155" y="7"/>
                    </a:cxn>
                    <a:cxn ang="0">
                      <a:pos x="160" y="16"/>
                    </a:cxn>
                    <a:cxn ang="0">
                      <a:pos x="166" y="25"/>
                    </a:cxn>
                    <a:cxn ang="0">
                      <a:pos x="170" y="34"/>
                    </a:cxn>
                    <a:cxn ang="0">
                      <a:pos x="173" y="44"/>
                    </a:cxn>
                    <a:cxn ang="0">
                      <a:pos x="176" y="55"/>
                    </a:cxn>
                    <a:cxn ang="0">
                      <a:pos x="178" y="64"/>
                    </a:cxn>
                    <a:cxn ang="0">
                      <a:pos x="178" y="75"/>
                    </a:cxn>
                  </a:cxnLst>
                  <a:rect l="0" t="0" r="r" b="b"/>
                  <a:pathLst>
                    <a:path w="178" h="187">
                      <a:moveTo>
                        <a:pt x="178" y="75"/>
                      </a:moveTo>
                      <a:lnTo>
                        <a:pt x="178" y="87"/>
                      </a:lnTo>
                      <a:lnTo>
                        <a:pt x="176" y="98"/>
                      </a:lnTo>
                      <a:lnTo>
                        <a:pt x="172" y="108"/>
                      </a:lnTo>
                      <a:lnTo>
                        <a:pt x="169" y="119"/>
                      </a:lnTo>
                      <a:lnTo>
                        <a:pt x="165" y="129"/>
                      </a:lnTo>
                      <a:lnTo>
                        <a:pt x="159" y="138"/>
                      </a:lnTo>
                      <a:lnTo>
                        <a:pt x="153" y="147"/>
                      </a:lnTo>
                      <a:lnTo>
                        <a:pt x="145" y="154"/>
                      </a:lnTo>
                      <a:lnTo>
                        <a:pt x="137" y="162"/>
                      </a:lnTo>
                      <a:lnTo>
                        <a:pt x="128" y="168"/>
                      </a:lnTo>
                      <a:lnTo>
                        <a:pt x="120" y="174"/>
                      </a:lnTo>
                      <a:lnTo>
                        <a:pt x="110" y="179"/>
                      </a:lnTo>
                      <a:lnTo>
                        <a:pt x="100" y="182"/>
                      </a:lnTo>
                      <a:lnTo>
                        <a:pt x="89" y="185"/>
                      </a:lnTo>
                      <a:lnTo>
                        <a:pt x="78" y="186"/>
                      </a:lnTo>
                      <a:lnTo>
                        <a:pt x="66" y="187"/>
                      </a:lnTo>
                      <a:lnTo>
                        <a:pt x="57" y="186"/>
                      </a:lnTo>
                      <a:lnTo>
                        <a:pt x="48" y="185"/>
                      </a:lnTo>
                      <a:lnTo>
                        <a:pt x="40" y="184"/>
                      </a:lnTo>
                      <a:lnTo>
                        <a:pt x="31" y="182"/>
                      </a:lnTo>
                      <a:lnTo>
                        <a:pt x="22" y="179"/>
                      </a:lnTo>
                      <a:lnTo>
                        <a:pt x="14" y="174"/>
                      </a:lnTo>
                      <a:lnTo>
                        <a:pt x="7" y="170"/>
                      </a:lnTo>
                      <a:lnTo>
                        <a:pt x="0" y="165"/>
                      </a:lnTo>
                      <a:lnTo>
                        <a:pt x="148" y="0"/>
                      </a:lnTo>
                      <a:lnTo>
                        <a:pt x="155" y="7"/>
                      </a:lnTo>
                      <a:lnTo>
                        <a:pt x="160" y="16"/>
                      </a:lnTo>
                      <a:lnTo>
                        <a:pt x="166" y="25"/>
                      </a:lnTo>
                      <a:lnTo>
                        <a:pt x="170" y="34"/>
                      </a:lnTo>
                      <a:lnTo>
                        <a:pt x="173" y="44"/>
                      </a:lnTo>
                      <a:lnTo>
                        <a:pt x="176" y="55"/>
                      </a:lnTo>
                      <a:lnTo>
                        <a:pt x="178" y="64"/>
                      </a:lnTo>
                      <a:lnTo>
                        <a:pt x="178" y="75"/>
                      </a:lnTo>
                      <a:close/>
                    </a:path>
                  </a:pathLst>
                </a:custGeom>
                <a:solidFill>
                  <a:srgbClr val="D058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5" name="Freeform 69"/>
                <p:cNvSpPr>
                  <a:spLocks/>
                </p:cNvSpPr>
                <p:nvPr/>
              </p:nvSpPr>
              <p:spPr bwMode="auto">
                <a:xfrm>
                  <a:off x="4185" y="2287"/>
                  <a:ext cx="18" cy="19"/>
                </a:xfrm>
                <a:custGeom>
                  <a:avLst/>
                  <a:gdLst/>
                  <a:ahLst/>
                  <a:cxnLst>
                    <a:cxn ang="0">
                      <a:pos x="164" y="69"/>
                    </a:cxn>
                    <a:cxn ang="0">
                      <a:pos x="163" y="80"/>
                    </a:cxn>
                    <a:cxn ang="0">
                      <a:pos x="162" y="90"/>
                    </a:cxn>
                    <a:cxn ang="0">
                      <a:pos x="159" y="100"/>
                    </a:cxn>
                    <a:cxn ang="0">
                      <a:pos x="155" y="110"/>
                    </a:cxn>
                    <a:cxn ang="0">
                      <a:pos x="151" y="119"/>
                    </a:cxn>
                    <a:cxn ang="0">
                      <a:pos x="147" y="128"/>
                    </a:cxn>
                    <a:cxn ang="0">
                      <a:pos x="140" y="135"/>
                    </a:cxn>
                    <a:cxn ang="0">
                      <a:pos x="133" y="143"/>
                    </a:cxn>
                    <a:cxn ang="0">
                      <a:pos x="126" y="150"/>
                    </a:cxn>
                    <a:cxn ang="0">
                      <a:pos x="118" y="155"/>
                    </a:cxn>
                    <a:cxn ang="0">
                      <a:pos x="109" y="160"/>
                    </a:cxn>
                    <a:cxn ang="0">
                      <a:pos x="100" y="165"/>
                    </a:cxn>
                    <a:cxn ang="0">
                      <a:pos x="91" y="168"/>
                    </a:cxn>
                    <a:cxn ang="0">
                      <a:pos x="81" y="171"/>
                    </a:cxn>
                    <a:cxn ang="0">
                      <a:pos x="71" y="173"/>
                    </a:cxn>
                    <a:cxn ang="0">
                      <a:pos x="60" y="173"/>
                    </a:cxn>
                    <a:cxn ang="0">
                      <a:pos x="52" y="173"/>
                    </a:cxn>
                    <a:cxn ang="0">
                      <a:pos x="43" y="171"/>
                    </a:cxn>
                    <a:cxn ang="0">
                      <a:pos x="36" y="170"/>
                    </a:cxn>
                    <a:cxn ang="0">
                      <a:pos x="28" y="168"/>
                    </a:cxn>
                    <a:cxn ang="0">
                      <a:pos x="20" y="165"/>
                    </a:cxn>
                    <a:cxn ang="0">
                      <a:pos x="13" y="162"/>
                    </a:cxn>
                    <a:cxn ang="0">
                      <a:pos x="6" y="157"/>
                    </a:cxn>
                    <a:cxn ang="0">
                      <a:pos x="0" y="153"/>
                    </a:cxn>
                    <a:cxn ang="0">
                      <a:pos x="137" y="0"/>
                    </a:cxn>
                    <a:cxn ang="0">
                      <a:pos x="142" y="7"/>
                    </a:cxn>
                    <a:cxn ang="0">
                      <a:pos x="148" y="15"/>
                    </a:cxn>
                    <a:cxn ang="0">
                      <a:pos x="152" y="23"/>
                    </a:cxn>
                    <a:cxn ang="0">
                      <a:pos x="156" y="31"/>
                    </a:cxn>
                    <a:cxn ang="0">
                      <a:pos x="160" y="41"/>
                    </a:cxn>
                    <a:cxn ang="0">
                      <a:pos x="162" y="50"/>
                    </a:cxn>
                    <a:cxn ang="0">
                      <a:pos x="163" y="60"/>
                    </a:cxn>
                    <a:cxn ang="0">
                      <a:pos x="164" y="69"/>
                    </a:cxn>
                  </a:cxnLst>
                  <a:rect l="0" t="0" r="r" b="b"/>
                  <a:pathLst>
                    <a:path w="164" h="173">
                      <a:moveTo>
                        <a:pt x="164" y="69"/>
                      </a:moveTo>
                      <a:lnTo>
                        <a:pt x="163" y="80"/>
                      </a:lnTo>
                      <a:lnTo>
                        <a:pt x="162" y="90"/>
                      </a:lnTo>
                      <a:lnTo>
                        <a:pt x="159" y="100"/>
                      </a:lnTo>
                      <a:lnTo>
                        <a:pt x="155" y="110"/>
                      </a:lnTo>
                      <a:lnTo>
                        <a:pt x="151" y="119"/>
                      </a:lnTo>
                      <a:lnTo>
                        <a:pt x="147" y="128"/>
                      </a:lnTo>
                      <a:lnTo>
                        <a:pt x="140" y="135"/>
                      </a:lnTo>
                      <a:lnTo>
                        <a:pt x="133" y="143"/>
                      </a:lnTo>
                      <a:lnTo>
                        <a:pt x="126" y="150"/>
                      </a:lnTo>
                      <a:lnTo>
                        <a:pt x="118" y="155"/>
                      </a:lnTo>
                      <a:lnTo>
                        <a:pt x="109" y="160"/>
                      </a:lnTo>
                      <a:lnTo>
                        <a:pt x="100" y="165"/>
                      </a:lnTo>
                      <a:lnTo>
                        <a:pt x="91" y="168"/>
                      </a:lnTo>
                      <a:lnTo>
                        <a:pt x="81" y="171"/>
                      </a:lnTo>
                      <a:lnTo>
                        <a:pt x="71" y="173"/>
                      </a:lnTo>
                      <a:lnTo>
                        <a:pt x="60" y="173"/>
                      </a:lnTo>
                      <a:lnTo>
                        <a:pt x="52" y="173"/>
                      </a:lnTo>
                      <a:lnTo>
                        <a:pt x="43" y="171"/>
                      </a:lnTo>
                      <a:lnTo>
                        <a:pt x="36" y="170"/>
                      </a:lnTo>
                      <a:lnTo>
                        <a:pt x="28" y="168"/>
                      </a:lnTo>
                      <a:lnTo>
                        <a:pt x="20" y="165"/>
                      </a:lnTo>
                      <a:lnTo>
                        <a:pt x="13" y="162"/>
                      </a:lnTo>
                      <a:lnTo>
                        <a:pt x="6" y="157"/>
                      </a:lnTo>
                      <a:lnTo>
                        <a:pt x="0" y="153"/>
                      </a:lnTo>
                      <a:lnTo>
                        <a:pt x="137" y="0"/>
                      </a:lnTo>
                      <a:lnTo>
                        <a:pt x="142" y="7"/>
                      </a:lnTo>
                      <a:lnTo>
                        <a:pt x="148" y="15"/>
                      </a:lnTo>
                      <a:lnTo>
                        <a:pt x="152" y="23"/>
                      </a:lnTo>
                      <a:lnTo>
                        <a:pt x="156" y="31"/>
                      </a:lnTo>
                      <a:lnTo>
                        <a:pt x="160" y="41"/>
                      </a:lnTo>
                      <a:lnTo>
                        <a:pt x="162" y="50"/>
                      </a:lnTo>
                      <a:lnTo>
                        <a:pt x="163" y="60"/>
                      </a:lnTo>
                      <a:lnTo>
                        <a:pt x="164" y="69"/>
                      </a:lnTo>
                      <a:close/>
                    </a:path>
                  </a:pathLst>
                </a:custGeom>
                <a:solidFill>
                  <a:srgbClr val="D45C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6" name="Freeform 70"/>
                <p:cNvSpPr>
                  <a:spLocks/>
                </p:cNvSpPr>
                <p:nvPr/>
              </p:nvSpPr>
              <p:spPr bwMode="auto">
                <a:xfrm>
                  <a:off x="4185" y="2287"/>
                  <a:ext cx="18" cy="19"/>
                </a:xfrm>
                <a:custGeom>
                  <a:avLst/>
                  <a:gdLst/>
                  <a:ahLst/>
                  <a:cxnLst>
                    <a:cxn ang="0">
                      <a:pos x="161" y="68"/>
                    </a:cxn>
                    <a:cxn ang="0">
                      <a:pos x="161" y="79"/>
                    </a:cxn>
                    <a:cxn ang="0">
                      <a:pos x="159" y="89"/>
                    </a:cxn>
                    <a:cxn ang="0">
                      <a:pos x="156" y="99"/>
                    </a:cxn>
                    <a:cxn ang="0">
                      <a:pos x="153" y="108"/>
                    </a:cxn>
                    <a:cxn ang="0">
                      <a:pos x="149" y="117"/>
                    </a:cxn>
                    <a:cxn ang="0">
                      <a:pos x="143" y="125"/>
                    </a:cxn>
                    <a:cxn ang="0">
                      <a:pos x="138" y="133"/>
                    </a:cxn>
                    <a:cxn ang="0">
                      <a:pos x="131" y="141"/>
                    </a:cxn>
                    <a:cxn ang="0">
                      <a:pos x="124" y="147"/>
                    </a:cxn>
                    <a:cxn ang="0">
                      <a:pos x="116" y="153"/>
                    </a:cxn>
                    <a:cxn ang="0">
                      <a:pos x="108" y="158"/>
                    </a:cxn>
                    <a:cxn ang="0">
                      <a:pos x="99" y="163"/>
                    </a:cxn>
                    <a:cxn ang="0">
                      <a:pos x="90" y="166"/>
                    </a:cxn>
                    <a:cxn ang="0">
                      <a:pos x="80" y="168"/>
                    </a:cxn>
                    <a:cxn ang="0">
                      <a:pos x="70" y="169"/>
                    </a:cxn>
                    <a:cxn ang="0">
                      <a:pos x="59" y="170"/>
                    </a:cxn>
                    <a:cxn ang="0">
                      <a:pos x="51" y="170"/>
                    </a:cxn>
                    <a:cxn ang="0">
                      <a:pos x="42" y="169"/>
                    </a:cxn>
                    <a:cxn ang="0">
                      <a:pos x="35" y="167"/>
                    </a:cxn>
                    <a:cxn ang="0">
                      <a:pos x="27" y="165"/>
                    </a:cxn>
                    <a:cxn ang="0">
                      <a:pos x="19" y="163"/>
                    </a:cxn>
                    <a:cxn ang="0">
                      <a:pos x="13" y="159"/>
                    </a:cxn>
                    <a:cxn ang="0">
                      <a:pos x="6" y="155"/>
                    </a:cxn>
                    <a:cxn ang="0">
                      <a:pos x="0" y="151"/>
                    </a:cxn>
                    <a:cxn ang="0">
                      <a:pos x="135" y="0"/>
                    </a:cxn>
                    <a:cxn ang="0">
                      <a:pos x="140" y="7"/>
                    </a:cxn>
                    <a:cxn ang="0">
                      <a:pos x="146" y="15"/>
                    </a:cxn>
                    <a:cxn ang="0">
                      <a:pos x="150" y="22"/>
                    </a:cxn>
                    <a:cxn ang="0">
                      <a:pos x="154" y="31"/>
                    </a:cxn>
                    <a:cxn ang="0">
                      <a:pos x="156" y="40"/>
                    </a:cxn>
                    <a:cxn ang="0">
                      <a:pos x="160" y="50"/>
                    </a:cxn>
                    <a:cxn ang="0">
                      <a:pos x="161" y="59"/>
                    </a:cxn>
                    <a:cxn ang="0">
                      <a:pos x="161" y="68"/>
                    </a:cxn>
                  </a:cxnLst>
                  <a:rect l="0" t="0" r="r" b="b"/>
                  <a:pathLst>
                    <a:path w="161" h="170">
                      <a:moveTo>
                        <a:pt x="161" y="68"/>
                      </a:moveTo>
                      <a:lnTo>
                        <a:pt x="161" y="79"/>
                      </a:lnTo>
                      <a:lnTo>
                        <a:pt x="159" y="89"/>
                      </a:lnTo>
                      <a:lnTo>
                        <a:pt x="156" y="99"/>
                      </a:lnTo>
                      <a:lnTo>
                        <a:pt x="153" y="108"/>
                      </a:lnTo>
                      <a:lnTo>
                        <a:pt x="149" y="117"/>
                      </a:lnTo>
                      <a:lnTo>
                        <a:pt x="143" y="125"/>
                      </a:lnTo>
                      <a:lnTo>
                        <a:pt x="138" y="133"/>
                      </a:lnTo>
                      <a:lnTo>
                        <a:pt x="131" y="141"/>
                      </a:lnTo>
                      <a:lnTo>
                        <a:pt x="124" y="147"/>
                      </a:lnTo>
                      <a:lnTo>
                        <a:pt x="116" y="153"/>
                      </a:lnTo>
                      <a:lnTo>
                        <a:pt x="108" y="158"/>
                      </a:lnTo>
                      <a:lnTo>
                        <a:pt x="99" y="163"/>
                      </a:lnTo>
                      <a:lnTo>
                        <a:pt x="90" y="166"/>
                      </a:lnTo>
                      <a:lnTo>
                        <a:pt x="80" y="168"/>
                      </a:lnTo>
                      <a:lnTo>
                        <a:pt x="70" y="169"/>
                      </a:lnTo>
                      <a:lnTo>
                        <a:pt x="59" y="170"/>
                      </a:lnTo>
                      <a:lnTo>
                        <a:pt x="51" y="170"/>
                      </a:lnTo>
                      <a:lnTo>
                        <a:pt x="42" y="169"/>
                      </a:lnTo>
                      <a:lnTo>
                        <a:pt x="35" y="167"/>
                      </a:lnTo>
                      <a:lnTo>
                        <a:pt x="27" y="165"/>
                      </a:lnTo>
                      <a:lnTo>
                        <a:pt x="19" y="163"/>
                      </a:lnTo>
                      <a:lnTo>
                        <a:pt x="13" y="159"/>
                      </a:lnTo>
                      <a:lnTo>
                        <a:pt x="6" y="155"/>
                      </a:lnTo>
                      <a:lnTo>
                        <a:pt x="0" y="151"/>
                      </a:lnTo>
                      <a:lnTo>
                        <a:pt x="135" y="0"/>
                      </a:lnTo>
                      <a:lnTo>
                        <a:pt x="140" y="7"/>
                      </a:lnTo>
                      <a:lnTo>
                        <a:pt x="146" y="15"/>
                      </a:lnTo>
                      <a:lnTo>
                        <a:pt x="150" y="22"/>
                      </a:lnTo>
                      <a:lnTo>
                        <a:pt x="154" y="31"/>
                      </a:lnTo>
                      <a:lnTo>
                        <a:pt x="156" y="40"/>
                      </a:lnTo>
                      <a:lnTo>
                        <a:pt x="160" y="50"/>
                      </a:lnTo>
                      <a:lnTo>
                        <a:pt x="161" y="59"/>
                      </a:lnTo>
                      <a:lnTo>
                        <a:pt x="161" y="68"/>
                      </a:lnTo>
                      <a:close/>
                    </a:path>
                  </a:pathLst>
                </a:custGeom>
                <a:solidFill>
                  <a:srgbClr val="D45D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7" name="Freeform 74"/>
                <p:cNvSpPr>
                  <a:spLocks/>
                </p:cNvSpPr>
                <p:nvPr/>
              </p:nvSpPr>
              <p:spPr bwMode="auto">
                <a:xfrm>
                  <a:off x="4185" y="2288"/>
                  <a:ext cx="17" cy="17"/>
                </a:xfrm>
                <a:custGeom>
                  <a:avLst/>
                  <a:gdLst/>
                  <a:ahLst/>
                  <a:cxnLst>
                    <a:cxn ang="0">
                      <a:pos x="150" y="63"/>
                    </a:cxn>
                    <a:cxn ang="0">
                      <a:pos x="150" y="73"/>
                    </a:cxn>
                    <a:cxn ang="0">
                      <a:pos x="149" y="83"/>
                    </a:cxn>
                    <a:cxn ang="0">
                      <a:pos x="146" y="92"/>
                    </a:cxn>
                    <a:cxn ang="0">
                      <a:pos x="144" y="101"/>
                    </a:cxn>
                    <a:cxn ang="0">
                      <a:pos x="139" y="109"/>
                    </a:cxn>
                    <a:cxn ang="0">
                      <a:pos x="134" y="117"/>
                    </a:cxn>
                    <a:cxn ang="0">
                      <a:pos x="128" y="124"/>
                    </a:cxn>
                    <a:cxn ang="0">
                      <a:pos x="123" y="131"/>
                    </a:cxn>
                    <a:cxn ang="0">
                      <a:pos x="116" y="137"/>
                    </a:cxn>
                    <a:cxn ang="0">
                      <a:pos x="109" y="142"/>
                    </a:cxn>
                    <a:cxn ang="0">
                      <a:pos x="101" y="148"/>
                    </a:cxn>
                    <a:cxn ang="0">
                      <a:pos x="92" y="151"/>
                    </a:cxn>
                    <a:cxn ang="0">
                      <a:pos x="83" y="154"/>
                    </a:cxn>
                    <a:cxn ang="0">
                      <a:pos x="75" y="157"/>
                    </a:cxn>
                    <a:cxn ang="0">
                      <a:pos x="65" y="159"/>
                    </a:cxn>
                    <a:cxn ang="0">
                      <a:pos x="55" y="159"/>
                    </a:cxn>
                    <a:cxn ang="0">
                      <a:pos x="47" y="159"/>
                    </a:cxn>
                    <a:cxn ang="0">
                      <a:pos x="40" y="158"/>
                    </a:cxn>
                    <a:cxn ang="0">
                      <a:pos x="33" y="157"/>
                    </a:cxn>
                    <a:cxn ang="0">
                      <a:pos x="25" y="154"/>
                    </a:cxn>
                    <a:cxn ang="0">
                      <a:pos x="19" y="151"/>
                    </a:cxn>
                    <a:cxn ang="0">
                      <a:pos x="12" y="149"/>
                    </a:cxn>
                    <a:cxn ang="0">
                      <a:pos x="6" y="145"/>
                    </a:cxn>
                    <a:cxn ang="0">
                      <a:pos x="0" y="141"/>
                    </a:cxn>
                    <a:cxn ang="0">
                      <a:pos x="126" y="0"/>
                    </a:cxn>
                    <a:cxn ang="0">
                      <a:pos x="132" y="6"/>
                    </a:cxn>
                    <a:cxn ang="0">
                      <a:pos x="136" y="14"/>
                    </a:cxn>
                    <a:cxn ang="0">
                      <a:pos x="140" y="21"/>
                    </a:cxn>
                    <a:cxn ang="0">
                      <a:pos x="144" y="29"/>
                    </a:cxn>
                    <a:cxn ang="0">
                      <a:pos x="147" y="37"/>
                    </a:cxn>
                    <a:cxn ang="0">
                      <a:pos x="149" y="46"/>
                    </a:cxn>
                    <a:cxn ang="0">
                      <a:pos x="150" y="55"/>
                    </a:cxn>
                    <a:cxn ang="0">
                      <a:pos x="150" y="63"/>
                    </a:cxn>
                  </a:cxnLst>
                  <a:rect l="0" t="0" r="r" b="b"/>
                  <a:pathLst>
                    <a:path w="150" h="159">
                      <a:moveTo>
                        <a:pt x="150" y="63"/>
                      </a:moveTo>
                      <a:lnTo>
                        <a:pt x="150" y="73"/>
                      </a:lnTo>
                      <a:lnTo>
                        <a:pt x="149" y="83"/>
                      </a:lnTo>
                      <a:lnTo>
                        <a:pt x="146" y="92"/>
                      </a:lnTo>
                      <a:lnTo>
                        <a:pt x="144" y="101"/>
                      </a:lnTo>
                      <a:lnTo>
                        <a:pt x="139" y="109"/>
                      </a:lnTo>
                      <a:lnTo>
                        <a:pt x="134" y="117"/>
                      </a:lnTo>
                      <a:lnTo>
                        <a:pt x="128" y="124"/>
                      </a:lnTo>
                      <a:lnTo>
                        <a:pt x="123" y="131"/>
                      </a:lnTo>
                      <a:lnTo>
                        <a:pt x="116" y="137"/>
                      </a:lnTo>
                      <a:lnTo>
                        <a:pt x="109" y="142"/>
                      </a:lnTo>
                      <a:lnTo>
                        <a:pt x="101" y="148"/>
                      </a:lnTo>
                      <a:lnTo>
                        <a:pt x="92" y="151"/>
                      </a:lnTo>
                      <a:lnTo>
                        <a:pt x="83" y="154"/>
                      </a:lnTo>
                      <a:lnTo>
                        <a:pt x="75" y="157"/>
                      </a:lnTo>
                      <a:lnTo>
                        <a:pt x="65" y="159"/>
                      </a:lnTo>
                      <a:lnTo>
                        <a:pt x="55" y="159"/>
                      </a:lnTo>
                      <a:lnTo>
                        <a:pt x="47" y="159"/>
                      </a:lnTo>
                      <a:lnTo>
                        <a:pt x="40" y="158"/>
                      </a:lnTo>
                      <a:lnTo>
                        <a:pt x="33" y="157"/>
                      </a:lnTo>
                      <a:lnTo>
                        <a:pt x="25" y="154"/>
                      </a:lnTo>
                      <a:lnTo>
                        <a:pt x="19" y="151"/>
                      </a:lnTo>
                      <a:lnTo>
                        <a:pt x="12" y="149"/>
                      </a:lnTo>
                      <a:lnTo>
                        <a:pt x="6" y="145"/>
                      </a:lnTo>
                      <a:lnTo>
                        <a:pt x="0" y="141"/>
                      </a:lnTo>
                      <a:lnTo>
                        <a:pt x="126" y="0"/>
                      </a:lnTo>
                      <a:lnTo>
                        <a:pt x="132" y="6"/>
                      </a:lnTo>
                      <a:lnTo>
                        <a:pt x="136" y="14"/>
                      </a:lnTo>
                      <a:lnTo>
                        <a:pt x="140" y="21"/>
                      </a:lnTo>
                      <a:lnTo>
                        <a:pt x="144" y="29"/>
                      </a:lnTo>
                      <a:lnTo>
                        <a:pt x="147" y="37"/>
                      </a:lnTo>
                      <a:lnTo>
                        <a:pt x="149" y="46"/>
                      </a:lnTo>
                      <a:lnTo>
                        <a:pt x="150" y="55"/>
                      </a:lnTo>
                      <a:lnTo>
                        <a:pt x="150" y="63"/>
                      </a:lnTo>
                      <a:close/>
                    </a:path>
                  </a:pathLst>
                </a:custGeom>
                <a:solidFill>
                  <a:srgbClr val="D461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8" name="Freeform 75"/>
                <p:cNvSpPr>
                  <a:spLocks/>
                </p:cNvSpPr>
                <p:nvPr/>
              </p:nvSpPr>
              <p:spPr bwMode="auto">
                <a:xfrm>
                  <a:off x="4185" y="2288"/>
                  <a:ext cx="17" cy="17"/>
                </a:xfrm>
                <a:custGeom>
                  <a:avLst/>
                  <a:gdLst/>
                  <a:ahLst/>
                  <a:cxnLst>
                    <a:cxn ang="0">
                      <a:pos x="148" y="62"/>
                    </a:cxn>
                    <a:cxn ang="0">
                      <a:pos x="147" y="72"/>
                    </a:cxn>
                    <a:cxn ang="0">
                      <a:pos x="146" y="81"/>
                    </a:cxn>
                    <a:cxn ang="0">
                      <a:pos x="144" y="91"/>
                    </a:cxn>
                    <a:cxn ang="0">
                      <a:pos x="141" y="99"/>
                    </a:cxn>
                    <a:cxn ang="0">
                      <a:pos x="137" y="107"/>
                    </a:cxn>
                    <a:cxn ang="0">
                      <a:pos x="132" y="115"/>
                    </a:cxn>
                    <a:cxn ang="0">
                      <a:pos x="126" y="123"/>
                    </a:cxn>
                    <a:cxn ang="0">
                      <a:pos x="121" y="129"/>
                    </a:cxn>
                    <a:cxn ang="0">
                      <a:pos x="114" y="135"/>
                    </a:cxn>
                    <a:cxn ang="0">
                      <a:pos x="107" y="140"/>
                    </a:cxn>
                    <a:cxn ang="0">
                      <a:pos x="99" y="145"/>
                    </a:cxn>
                    <a:cxn ang="0">
                      <a:pos x="91" y="149"/>
                    </a:cxn>
                    <a:cxn ang="0">
                      <a:pos x="82" y="152"/>
                    </a:cxn>
                    <a:cxn ang="0">
                      <a:pos x="74" y="155"/>
                    </a:cxn>
                    <a:cxn ang="0">
                      <a:pos x="64" y="156"/>
                    </a:cxn>
                    <a:cxn ang="0">
                      <a:pos x="54" y="157"/>
                    </a:cxn>
                    <a:cxn ang="0">
                      <a:pos x="47" y="156"/>
                    </a:cxn>
                    <a:cxn ang="0">
                      <a:pos x="40" y="156"/>
                    </a:cxn>
                    <a:cxn ang="0">
                      <a:pos x="32" y="153"/>
                    </a:cxn>
                    <a:cxn ang="0">
                      <a:pos x="25" y="151"/>
                    </a:cxn>
                    <a:cxn ang="0">
                      <a:pos x="19" y="149"/>
                    </a:cxn>
                    <a:cxn ang="0">
                      <a:pos x="12" y="146"/>
                    </a:cxn>
                    <a:cxn ang="0">
                      <a:pos x="6" y="143"/>
                    </a:cxn>
                    <a:cxn ang="0">
                      <a:pos x="0" y="139"/>
                    </a:cxn>
                    <a:cxn ang="0">
                      <a:pos x="124" y="0"/>
                    </a:cxn>
                    <a:cxn ang="0">
                      <a:pos x="130" y="6"/>
                    </a:cxn>
                    <a:cxn ang="0">
                      <a:pos x="134" y="13"/>
                    </a:cxn>
                    <a:cxn ang="0">
                      <a:pos x="138" y="21"/>
                    </a:cxn>
                    <a:cxn ang="0">
                      <a:pos x="142" y="28"/>
                    </a:cxn>
                    <a:cxn ang="0">
                      <a:pos x="144" y="37"/>
                    </a:cxn>
                    <a:cxn ang="0">
                      <a:pos x="146" y="45"/>
                    </a:cxn>
                    <a:cxn ang="0">
                      <a:pos x="148" y="54"/>
                    </a:cxn>
                    <a:cxn ang="0">
                      <a:pos x="148" y="62"/>
                    </a:cxn>
                  </a:cxnLst>
                  <a:rect l="0" t="0" r="r" b="b"/>
                  <a:pathLst>
                    <a:path w="148" h="157">
                      <a:moveTo>
                        <a:pt x="148" y="62"/>
                      </a:moveTo>
                      <a:lnTo>
                        <a:pt x="147" y="72"/>
                      </a:lnTo>
                      <a:lnTo>
                        <a:pt x="146" y="81"/>
                      </a:lnTo>
                      <a:lnTo>
                        <a:pt x="144" y="91"/>
                      </a:lnTo>
                      <a:lnTo>
                        <a:pt x="141" y="99"/>
                      </a:lnTo>
                      <a:lnTo>
                        <a:pt x="137" y="107"/>
                      </a:lnTo>
                      <a:lnTo>
                        <a:pt x="132" y="115"/>
                      </a:lnTo>
                      <a:lnTo>
                        <a:pt x="126" y="123"/>
                      </a:lnTo>
                      <a:lnTo>
                        <a:pt x="121" y="129"/>
                      </a:lnTo>
                      <a:lnTo>
                        <a:pt x="114" y="135"/>
                      </a:lnTo>
                      <a:lnTo>
                        <a:pt x="107" y="140"/>
                      </a:lnTo>
                      <a:lnTo>
                        <a:pt x="99" y="145"/>
                      </a:lnTo>
                      <a:lnTo>
                        <a:pt x="91" y="149"/>
                      </a:lnTo>
                      <a:lnTo>
                        <a:pt x="82" y="152"/>
                      </a:lnTo>
                      <a:lnTo>
                        <a:pt x="74" y="155"/>
                      </a:lnTo>
                      <a:lnTo>
                        <a:pt x="64" y="156"/>
                      </a:lnTo>
                      <a:lnTo>
                        <a:pt x="54" y="157"/>
                      </a:lnTo>
                      <a:lnTo>
                        <a:pt x="47" y="156"/>
                      </a:lnTo>
                      <a:lnTo>
                        <a:pt x="40" y="156"/>
                      </a:lnTo>
                      <a:lnTo>
                        <a:pt x="32" y="153"/>
                      </a:lnTo>
                      <a:lnTo>
                        <a:pt x="25" y="151"/>
                      </a:lnTo>
                      <a:lnTo>
                        <a:pt x="19" y="149"/>
                      </a:lnTo>
                      <a:lnTo>
                        <a:pt x="12" y="146"/>
                      </a:lnTo>
                      <a:lnTo>
                        <a:pt x="6" y="143"/>
                      </a:lnTo>
                      <a:lnTo>
                        <a:pt x="0" y="139"/>
                      </a:lnTo>
                      <a:lnTo>
                        <a:pt x="124" y="0"/>
                      </a:lnTo>
                      <a:lnTo>
                        <a:pt x="130" y="6"/>
                      </a:lnTo>
                      <a:lnTo>
                        <a:pt x="134" y="13"/>
                      </a:lnTo>
                      <a:lnTo>
                        <a:pt x="138" y="21"/>
                      </a:lnTo>
                      <a:lnTo>
                        <a:pt x="142" y="28"/>
                      </a:lnTo>
                      <a:lnTo>
                        <a:pt x="144" y="37"/>
                      </a:lnTo>
                      <a:lnTo>
                        <a:pt x="146" y="45"/>
                      </a:lnTo>
                      <a:lnTo>
                        <a:pt x="148" y="54"/>
                      </a:lnTo>
                      <a:lnTo>
                        <a:pt x="148" y="62"/>
                      </a:lnTo>
                      <a:close/>
                    </a:path>
                  </a:pathLst>
                </a:custGeom>
                <a:solidFill>
                  <a:srgbClr val="D461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9" name="Freeform 76"/>
                <p:cNvSpPr>
                  <a:spLocks/>
                </p:cNvSpPr>
                <p:nvPr/>
              </p:nvSpPr>
              <p:spPr bwMode="auto">
                <a:xfrm>
                  <a:off x="4185" y="2288"/>
                  <a:ext cx="17" cy="17"/>
                </a:xfrm>
                <a:custGeom>
                  <a:avLst/>
                  <a:gdLst/>
                  <a:ahLst/>
                  <a:cxnLst>
                    <a:cxn ang="0">
                      <a:pos x="145" y="61"/>
                    </a:cxn>
                    <a:cxn ang="0">
                      <a:pos x="145" y="71"/>
                    </a:cxn>
                    <a:cxn ang="0">
                      <a:pos x="144" y="80"/>
                    </a:cxn>
                    <a:cxn ang="0">
                      <a:pos x="142" y="89"/>
                    </a:cxn>
                    <a:cxn ang="0">
                      <a:pos x="138" y="98"/>
                    </a:cxn>
                    <a:cxn ang="0">
                      <a:pos x="134" y="105"/>
                    </a:cxn>
                    <a:cxn ang="0">
                      <a:pos x="130" y="113"/>
                    </a:cxn>
                    <a:cxn ang="0">
                      <a:pos x="124" y="121"/>
                    </a:cxn>
                    <a:cxn ang="0">
                      <a:pos x="119" y="127"/>
                    </a:cxn>
                    <a:cxn ang="0">
                      <a:pos x="112" y="133"/>
                    </a:cxn>
                    <a:cxn ang="0">
                      <a:pos x="104" y="138"/>
                    </a:cxn>
                    <a:cxn ang="0">
                      <a:pos x="97" y="143"/>
                    </a:cxn>
                    <a:cxn ang="0">
                      <a:pos x="89" y="147"/>
                    </a:cxn>
                    <a:cxn ang="0">
                      <a:pos x="80" y="149"/>
                    </a:cxn>
                    <a:cxn ang="0">
                      <a:pos x="72" y="151"/>
                    </a:cxn>
                    <a:cxn ang="0">
                      <a:pos x="63" y="154"/>
                    </a:cxn>
                    <a:cxn ang="0">
                      <a:pos x="53" y="154"/>
                    </a:cxn>
                    <a:cxn ang="0">
                      <a:pos x="46" y="154"/>
                    </a:cxn>
                    <a:cxn ang="0">
                      <a:pos x="39" y="152"/>
                    </a:cxn>
                    <a:cxn ang="0">
                      <a:pos x="32" y="151"/>
                    </a:cxn>
                    <a:cxn ang="0">
                      <a:pos x="24" y="149"/>
                    </a:cxn>
                    <a:cxn ang="0">
                      <a:pos x="18" y="147"/>
                    </a:cxn>
                    <a:cxn ang="0">
                      <a:pos x="11" y="144"/>
                    </a:cxn>
                    <a:cxn ang="0">
                      <a:pos x="6" y="140"/>
                    </a:cxn>
                    <a:cxn ang="0">
                      <a:pos x="0" y="137"/>
                    </a:cxn>
                    <a:cxn ang="0">
                      <a:pos x="122" y="0"/>
                    </a:cxn>
                    <a:cxn ang="0">
                      <a:pos x="127" y="7"/>
                    </a:cxn>
                    <a:cxn ang="0">
                      <a:pos x="132" y="13"/>
                    </a:cxn>
                    <a:cxn ang="0">
                      <a:pos x="136" y="21"/>
                    </a:cxn>
                    <a:cxn ang="0">
                      <a:pos x="140" y="28"/>
                    </a:cxn>
                    <a:cxn ang="0">
                      <a:pos x="142" y="36"/>
                    </a:cxn>
                    <a:cxn ang="0">
                      <a:pos x="144" y="44"/>
                    </a:cxn>
                    <a:cxn ang="0">
                      <a:pos x="145" y="53"/>
                    </a:cxn>
                    <a:cxn ang="0">
                      <a:pos x="145" y="61"/>
                    </a:cxn>
                  </a:cxnLst>
                  <a:rect l="0" t="0" r="r" b="b"/>
                  <a:pathLst>
                    <a:path w="145" h="154">
                      <a:moveTo>
                        <a:pt x="145" y="61"/>
                      </a:moveTo>
                      <a:lnTo>
                        <a:pt x="145" y="71"/>
                      </a:lnTo>
                      <a:lnTo>
                        <a:pt x="144" y="80"/>
                      </a:lnTo>
                      <a:lnTo>
                        <a:pt x="142" y="89"/>
                      </a:lnTo>
                      <a:lnTo>
                        <a:pt x="138" y="98"/>
                      </a:lnTo>
                      <a:lnTo>
                        <a:pt x="134" y="105"/>
                      </a:lnTo>
                      <a:lnTo>
                        <a:pt x="130" y="113"/>
                      </a:lnTo>
                      <a:lnTo>
                        <a:pt x="124" y="121"/>
                      </a:lnTo>
                      <a:lnTo>
                        <a:pt x="119" y="127"/>
                      </a:lnTo>
                      <a:lnTo>
                        <a:pt x="112" y="133"/>
                      </a:lnTo>
                      <a:lnTo>
                        <a:pt x="104" y="138"/>
                      </a:lnTo>
                      <a:lnTo>
                        <a:pt x="97" y="143"/>
                      </a:lnTo>
                      <a:lnTo>
                        <a:pt x="89" y="147"/>
                      </a:lnTo>
                      <a:lnTo>
                        <a:pt x="80" y="149"/>
                      </a:lnTo>
                      <a:lnTo>
                        <a:pt x="72" y="151"/>
                      </a:lnTo>
                      <a:lnTo>
                        <a:pt x="63" y="154"/>
                      </a:lnTo>
                      <a:lnTo>
                        <a:pt x="53" y="154"/>
                      </a:lnTo>
                      <a:lnTo>
                        <a:pt x="46" y="154"/>
                      </a:lnTo>
                      <a:lnTo>
                        <a:pt x="39" y="152"/>
                      </a:lnTo>
                      <a:lnTo>
                        <a:pt x="32" y="151"/>
                      </a:lnTo>
                      <a:lnTo>
                        <a:pt x="24" y="149"/>
                      </a:lnTo>
                      <a:lnTo>
                        <a:pt x="18" y="147"/>
                      </a:lnTo>
                      <a:lnTo>
                        <a:pt x="11" y="144"/>
                      </a:lnTo>
                      <a:lnTo>
                        <a:pt x="6" y="140"/>
                      </a:lnTo>
                      <a:lnTo>
                        <a:pt x="0" y="137"/>
                      </a:lnTo>
                      <a:lnTo>
                        <a:pt x="122" y="0"/>
                      </a:lnTo>
                      <a:lnTo>
                        <a:pt x="127" y="7"/>
                      </a:lnTo>
                      <a:lnTo>
                        <a:pt x="132" y="13"/>
                      </a:lnTo>
                      <a:lnTo>
                        <a:pt x="136" y="21"/>
                      </a:lnTo>
                      <a:lnTo>
                        <a:pt x="140" y="28"/>
                      </a:lnTo>
                      <a:lnTo>
                        <a:pt x="142" y="36"/>
                      </a:lnTo>
                      <a:lnTo>
                        <a:pt x="144" y="44"/>
                      </a:lnTo>
                      <a:lnTo>
                        <a:pt x="145" y="53"/>
                      </a:lnTo>
                      <a:lnTo>
                        <a:pt x="145" y="61"/>
                      </a:lnTo>
                      <a:close/>
                    </a:path>
                  </a:pathLst>
                </a:custGeom>
                <a:solidFill>
                  <a:srgbClr val="D561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0" name="Freeform 77"/>
                <p:cNvSpPr>
                  <a:spLocks/>
                </p:cNvSpPr>
                <p:nvPr/>
              </p:nvSpPr>
              <p:spPr bwMode="auto">
                <a:xfrm>
                  <a:off x="4186" y="2288"/>
                  <a:ext cx="15" cy="17"/>
                </a:xfrm>
                <a:custGeom>
                  <a:avLst/>
                  <a:gdLst/>
                  <a:ahLst/>
                  <a:cxnLst>
                    <a:cxn ang="0">
                      <a:pos x="143" y="60"/>
                    </a:cxn>
                    <a:cxn ang="0">
                      <a:pos x="142" y="70"/>
                    </a:cxn>
                    <a:cxn ang="0">
                      <a:pos x="141" y="79"/>
                    </a:cxn>
                    <a:cxn ang="0">
                      <a:pos x="139" y="88"/>
                    </a:cxn>
                    <a:cxn ang="0">
                      <a:pos x="135" y="96"/>
                    </a:cxn>
                    <a:cxn ang="0">
                      <a:pos x="132" y="104"/>
                    </a:cxn>
                    <a:cxn ang="0">
                      <a:pos x="128" y="111"/>
                    </a:cxn>
                    <a:cxn ang="0">
                      <a:pos x="122" y="119"/>
                    </a:cxn>
                    <a:cxn ang="0">
                      <a:pos x="117" y="124"/>
                    </a:cxn>
                    <a:cxn ang="0">
                      <a:pos x="110" y="131"/>
                    </a:cxn>
                    <a:cxn ang="0">
                      <a:pos x="103" y="136"/>
                    </a:cxn>
                    <a:cxn ang="0">
                      <a:pos x="96" y="141"/>
                    </a:cxn>
                    <a:cxn ang="0">
                      <a:pos x="88" y="144"/>
                    </a:cxn>
                    <a:cxn ang="0">
                      <a:pos x="79" y="147"/>
                    </a:cxn>
                    <a:cxn ang="0">
                      <a:pos x="71" y="149"/>
                    </a:cxn>
                    <a:cxn ang="0">
                      <a:pos x="62" y="150"/>
                    </a:cxn>
                    <a:cxn ang="0">
                      <a:pos x="52" y="151"/>
                    </a:cxn>
                    <a:cxn ang="0">
                      <a:pos x="45" y="150"/>
                    </a:cxn>
                    <a:cxn ang="0">
                      <a:pos x="38" y="150"/>
                    </a:cxn>
                    <a:cxn ang="0">
                      <a:pos x="31" y="148"/>
                    </a:cxn>
                    <a:cxn ang="0">
                      <a:pos x="24" y="147"/>
                    </a:cxn>
                    <a:cxn ang="0">
                      <a:pos x="18" y="145"/>
                    </a:cxn>
                    <a:cxn ang="0">
                      <a:pos x="11" y="142"/>
                    </a:cxn>
                    <a:cxn ang="0">
                      <a:pos x="6" y="138"/>
                    </a:cxn>
                    <a:cxn ang="0">
                      <a:pos x="0" y="134"/>
                    </a:cxn>
                    <a:cxn ang="0">
                      <a:pos x="120" y="0"/>
                    </a:cxn>
                    <a:cxn ang="0">
                      <a:pos x="125" y="7"/>
                    </a:cxn>
                    <a:cxn ang="0">
                      <a:pos x="130" y="13"/>
                    </a:cxn>
                    <a:cxn ang="0">
                      <a:pos x="133" y="21"/>
                    </a:cxn>
                    <a:cxn ang="0">
                      <a:pos x="136" y="27"/>
                    </a:cxn>
                    <a:cxn ang="0">
                      <a:pos x="140" y="35"/>
                    </a:cxn>
                    <a:cxn ang="0">
                      <a:pos x="141" y="44"/>
                    </a:cxn>
                    <a:cxn ang="0">
                      <a:pos x="143" y="52"/>
                    </a:cxn>
                    <a:cxn ang="0">
                      <a:pos x="143" y="60"/>
                    </a:cxn>
                  </a:cxnLst>
                  <a:rect l="0" t="0" r="r" b="b"/>
                  <a:pathLst>
                    <a:path w="143" h="151">
                      <a:moveTo>
                        <a:pt x="143" y="60"/>
                      </a:moveTo>
                      <a:lnTo>
                        <a:pt x="142" y="70"/>
                      </a:lnTo>
                      <a:lnTo>
                        <a:pt x="141" y="79"/>
                      </a:lnTo>
                      <a:lnTo>
                        <a:pt x="139" y="88"/>
                      </a:lnTo>
                      <a:lnTo>
                        <a:pt x="135" y="96"/>
                      </a:lnTo>
                      <a:lnTo>
                        <a:pt x="132" y="104"/>
                      </a:lnTo>
                      <a:lnTo>
                        <a:pt x="128" y="111"/>
                      </a:lnTo>
                      <a:lnTo>
                        <a:pt x="122" y="119"/>
                      </a:lnTo>
                      <a:lnTo>
                        <a:pt x="117" y="124"/>
                      </a:lnTo>
                      <a:lnTo>
                        <a:pt x="110" y="131"/>
                      </a:lnTo>
                      <a:lnTo>
                        <a:pt x="103" y="136"/>
                      </a:lnTo>
                      <a:lnTo>
                        <a:pt x="96" y="141"/>
                      </a:lnTo>
                      <a:lnTo>
                        <a:pt x="88" y="144"/>
                      </a:lnTo>
                      <a:lnTo>
                        <a:pt x="79" y="147"/>
                      </a:lnTo>
                      <a:lnTo>
                        <a:pt x="71" y="149"/>
                      </a:lnTo>
                      <a:lnTo>
                        <a:pt x="62" y="150"/>
                      </a:lnTo>
                      <a:lnTo>
                        <a:pt x="52" y="151"/>
                      </a:lnTo>
                      <a:lnTo>
                        <a:pt x="45" y="150"/>
                      </a:lnTo>
                      <a:lnTo>
                        <a:pt x="38" y="150"/>
                      </a:lnTo>
                      <a:lnTo>
                        <a:pt x="31" y="148"/>
                      </a:lnTo>
                      <a:lnTo>
                        <a:pt x="24" y="147"/>
                      </a:lnTo>
                      <a:lnTo>
                        <a:pt x="18" y="145"/>
                      </a:lnTo>
                      <a:lnTo>
                        <a:pt x="11" y="142"/>
                      </a:lnTo>
                      <a:lnTo>
                        <a:pt x="6" y="138"/>
                      </a:lnTo>
                      <a:lnTo>
                        <a:pt x="0" y="134"/>
                      </a:lnTo>
                      <a:lnTo>
                        <a:pt x="120" y="0"/>
                      </a:lnTo>
                      <a:lnTo>
                        <a:pt x="125" y="7"/>
                      </a:lnTo>
                      <a:lnTo>
                        <a:pt x="130" y="13"/>
                      </a:lnTo>
                      <a:lnTo>
                        <a:pt x="133" y="21"/>
                      </a:lnTo>
                      <a:lnTo>
                        <a:pt x="136" y="27"/>
                      </a:lnTo>
                      <a:lnTo>
                        <a:pt x="140" y="35"/>
                      </a:lnTo>
                      <a:lnTo>
                        <a:pt x="141" y="44"/>
                      </a:lnTo>
                      <a:lnTo>
                        <a:pt x="143" y="52"/>
                      </a:lnTo>
                      <a:lnTo>
                        <a:pt x="143" y="60"/>
                      </a:lnTo>
                      <a:close/>
                    </a:path>
                  </a:pathLst>
                </a:custGeom>
                <a:solidFill>
                  <a:srgbClr val="D662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1" name="Freeform 78"/>
                <p:cNvSpPr>
                  <a:spLocks/>
                </p:cNvSpPr>
                <p:nvPr/>
              </p:nvSpPr>
              <p:spPr bwMode="auto">
                <a:xfrm>
                  <a:off x="4186" y="2288"/>
                  <a:ext cx="15" cy="17"/>
                </a:xfrm>
                <a:custGeom>
                  <a:avLst/>
                  <a:gdLst/>
                  <a:ahLst/>
                  <a:cxnLst>
                    <a:cxn ang="0">
                      <a:pos x="140" y="58"/>
                    </a:cxn>
                    <a:cxn ang="0">
                      <a:pos x="140" y="67"/>
                    </a:cxn>
                    <a:cxn ang="0">
                      <a:pos x="139" y="77"/>
                    </a:cxn>
                    <a:cxn ang="0">
                      <a:pos x="136" y="85"/>
                    </a:cxn>
                    <a:cxn ang="0">
                      <a:pos x="133" y="94"/>
                    </a:cxn>
                    <a:cxn ang="0">
                      <a:pos x="130" y="101"/>
                    </a:cxn>
                    <a:cxn ang="0">
                      <a:pos x="125" y="108"/>
                    </a:cxn>
                    <a:cxn ang="0">
                      <a:pos x="120" y="115"/>
                    </a:cxn>
                    <a:cxn ang="0">
                      <a:pos x="114" y="121"/>
                    </a:cxn>
                    <a:cxn ang="0">
                      <a:pos x="108" y="128"/>
                    </a:cxn>
                    <a:cxn ang="0">
                      <a:pos x="101" y="132"/>
                    </a:cxn>
                    <a:cxn ang="0">
                      <a:pos x="94" y="136"/>
                    </a:cxn>
                    <a:cxn ang="0">
                      <a:pos x="86" y="141"/>
                    </a:cxn>
                    <a:cxn ang="0">
                      <a:pos x="77" y="144"/>
                    </a:cxn>
                    <a:cxn ang="0">
                      <a:pos x="70" y="146"/>
                    </a:cxn>
                    <a:cxn ang="0">
                      <a:pos x="61" y="147"/>
                    </a:cxn>
                    <a:cxn ang="0">
                      <a:pos x="51" y="147"/>
                    </a:cxn>
                    <a:cxn ang="0">
                      <a:pos x="44" y="147"/>
                    </a:cxn>
                    <a:cxn ang="0">
                      <a:pos x="38" y="146"/>
                    </a:cxn>
                    <a:cxn ang="0">
                      <a:pos x="30" y="145"/>
                    </a:cxn>
                    <a:cxn ang="0">
                      <a:pos x="23" y="143"/>
                    </a:cxn>
                    <a:cxn ang="0">
                      <a:pos x="11" y="139"/>
                    </a:cxn>
                    <a:cxn ang="0">
                      <a:pos x="0" y="131"/>
                    </a:cxn>
                    <a:cxn ang="0">
                      <a:pos x="118" y="0"/>
                    </a:cxn>
                    <a:cxn ang="0">
                      <a:pos x="123" y="6"/>
                    </a:cxn>
                    <a:cxn ang="0">
                      <a:pos x="128" y="12"/>
                    </a:cxn>
                    <a:cxn ang="0">
                      <a:pos x="131" y="19"/>
                    </a:cxn>
                    <a:cxn ang="0">
                      <a:pos x="134" y="27"/>
                    </a:cxn>
                    <a:cxn ang="0">
                      <a:pos x="136" y="34"/>
                    </a:cxn>
                    <a:cxn ang="0">
                      <a:pos x="139" y="42"/>
                    </a:cxn>
                    <a:cxn ang="0">
                      <a:pos x="140" y="51"/>
                    </a:cxn>
                    <a:cxn ang="0">
                      <a:pos x="140" y="58"/>
                    </a:cxn>
                  </a:cxnLst>
                  <a:rect l="0" t="0" r="r" b="b"/>
                  <a:pathLst>
                    <a:path w="140" h="147">
                      <a:moveTo>
                        <a:pt x="140" y="58"/>
                      </a:moveTo>
                      <a:lnTo>
                        <a:pt x="140" y="67"/>
                      </a:lnTo>
                      <a:lnTo>
                        <a:pt x="139" y="77"/>
                      </a:lnTo>
                      <a:lnTo>
                        <a:pt x="136" y="85"/>
                      </a:lnTo>
                      <a:lnTo>
                        <a:pt x="133" y="94"/>
                      </a:lnTo>
                      <a:lnTo>
                        <a:pt x="130" y="101"/>
                      </a:lnTo>
                      <a:lnTo>
                        <a:pt x="125" y="108"/>
                      </a:lnTo>
                      <a:lnTo>
                        <a:pt x="120" y="115"/>
                      </a:lnTo>
                      <a:lnTo>
                        <a:pt x="114" y="121"/>
                      </a:lnTo>
                      <a:lnTo>
                        <a:pt x="108" y="128"/>
                      </a:lnTo>
                      <a:lnTo>
                        <a:pt x="101" y="132"/>
                      </a:lnTo>
                      <a:lnTo>
                        <a:pt x="94" y="136"/>
                      </a:lnTo>
                      <a:lnTo>
                        <a:pt x="86" y="141"/>
                      </a:lnTo>
                      <a:lnTo>
                        <a:pt x="77" y="144"/>
                      </a:lnTo>
                      <a:lnTo>
                        <a:pt x="70" y="146"/>
                      </a:lnTo>
                      <a:lnTo>
                        <a:pt x="61" y="147"/>
                      </a:lnTo>
                      <a:lnTo>
                        <a:pt x="51" y="147"/>
                      </a:lnTo>
                      <a:lnTo>
                        <a:pt x="44" y="147"/>
                      </a:lnTo>
                      <a:lnTo>
                        <a:pt x="38" y="146"/>
                      </a:lnTo>
                      <a:lnTo>
                        <a:pt x="30" y="145"/>
                      </a:lnTo>
                      <a:lnTo>
                        <a:pt x="23" y="143"/>
                      </a:lnTo>
                      <a:lnTo>
                        <a:pt x="11" y="139"/>
                      </a:lnTo>
                      <a:lnTo>
                        <a:pt x="0" y="131"/>
                      </a:lnTo>
                      <a:lnTo>
                        <a:pt x="118" y="0"/>
                      </a:lnTo>
                      <a:lnTo>
                        <a:pt x="123" y="6"/>
                      </a:lnTo>
                      <a:lnTo>
                        <a:pt x="128" y="12"/>
                      </a:lnTo>
                      <a:lnTo>
                        <a:pt x="131" y="19"/>
                      </a:lnTo>
                      <a:lnTo>
                        <a:pt x="134" y="27"/>
                      </a:lnTo>
                      <a:lnTo>
                        <a:pt x="136" y="34"/>
                      </a:lnTo>
                      <a:lnTo>
                        <a:pt x="139" y="42"/>
                      </a:lnTo>
                      <a:lnTo>
                        <a:pt x="140" y="51"/>
                      </a:lnTo>
                      <a:lnTo>
                        <a:pt x="140" y="58"/>
                      </a:lnTo>
                      <a:close/>
                    </a:path>
                  </a:pathLst>
                </a:custGeom>
                <a:solidFill>
                  <a:srgbClr val="D664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2" name="Freeform 79"/>
                <p:cNvSpPr>
                  <a:spLocks/>
                </p:cNvSpPr>
                <p:nvPr/>
              </p:nvSpPr>
              <p:spPr bwMode="auto">
                <a:xfrm>
                  <a:off x="4186" y="2288"/>
                  <a:ext cx="15" cy="16"/>
                </a:xfrm>
                <a:custGeom>
                  <a:avLst/>
                  <a:gdLst/>
                  <a:ahLst/>
                  <a:cxnLst>
                    <a:cxn ang="0">
                      <a:pos x="137" y="57"/>
                    </a:cxn>
                    <a:cxn ang="0">
                      <a:pos x="137" y="66"/>
                    </a:cxn>
                    <a:cxn ang="0">
                      <a:pos x="134" y="75"/>
                    </a:cxn>
                    <a:cxn ang="0">
                      <a:pos x="132" y="84"/>
                    </a:cxn>
                    <a:cxn ang="0">
                      <a:pos x="130" y="91"/>
                    </a:cxn>
                    <a:cxn ang="0">
                      <a:pos x="126" y="99"/>
                    </a:cxn>
                    <a:cxn ang="0">
                      <a:pos x="121" y="107"/>
                    </a:cxn>
                    <a:cxn ang="0">
                      <a:pos x="117" y="113"/>
                    </a:cxn>
                    <a:cxn ang="0">
                      <a:pos x="111" y="119"/>
                    </a:cxn>
                    <a:cxn ang="0">
                      <a:pos x="105" y="125"/>
                    </a:cxn>
                    <a:cxn ang="0">
                      <a:pos x="98" y="130"/>
                    </a:cxn>
                    <a:cxn ang="0">
                      <a:pos x="91" y="134"/>
                    </a:cxn>
                    <a:cxn ang="0">
                      <a:pos x="83" y="138"/>
                    </a:cxn>
                    <a:cxn ang="0">
                      <a:pos x="75" y="141"/>
                    </a:cxn>
                    <a:cxn ang="0">
                      <a:pos x="66" y="143"/>
                    </a:cxn>
                    <a:cxn ang="0">
                      <a:pos x="59" y="144"/>
                    </a:cxn>
                    <a:cxn ang="0">
                      <a:pos x="49" y="145"/>
                    </a:cxn>
                    <a:cxn ang="0">
                      <a:pos x="42" y="144"/>
                    </a:cxn>
                    <a:cxn ang="0">
                      <a:pos x="36" y="144"/>
                    </a:cxn>
                    <a:cxn ang="0">
                      <a:pos x="29" y="143"/>
                    </a:cxn>
                    <a:cxn ang="0">
                      <a:pos x="23" y="141"/>
                    </a:cxn>
                    <a:cxn ang="0">
                      <a:pos x="10" y="135"/>
                    </a:cxn>
                    <a:cxn ang="0">
                      <a:pos x="0" y="129"/>
                    </a:cxn>
                    <a:cxn ang="0">
                      <a:pos x="115" y="0"/>
                    </a:cxn>
                    <a:cxn ang="0">
                      <a:pos x="119" y="6"/>
                    </a:cxn>
                    <a:cxn ang="0">
                      <a:pos x="123" y="12"/>
                    </a:cxn>
                    <a:cxn ang="0">
                      <a:pos x="128" y="19"/>
                    </a:cxn>
                    <a:cxn ang="0">
                      <a:pos x="131" y="27"/>
                    </a:cxn>
                    <a:cxn ang="0">
                      <a:pos x="133" y="33"/>
                    </a:cxn>
                    <a:cxn ang="0">
                      <a:pos x="136" y="41"/>
                    </a:cxn>
                    <a:cxn ang="0">
                      <a:pos x="137" y="50"/>
                    </a:cxn>
                    <a:cxn ang="0">
                      <a:pos x="137" y="57"/>
                    </a:cxn>
                  </a:cxnLst>
                  <a:rect l="0" t="0" r="r" b="b"/>
                  <a:pathLst>
                    <a:path w="137" h="145">
                      <a:moveTo>
                        <a:pt x="137" y="57"/>
                      </a:moveTo>
                      <a:lnTo>
                        <a:pt x="137" y="66"/>
                      </a:lnTo>
                      <a:lnTo>
                        <a:pt x="134" y="75"/>
                      </a:lnTo>
                      <a:lnTo>
                        <a:pt x="132" y="84"/>
                      </a:lnTo>
                      <a:lnTo>
                        <a:pt x="130" y="91"/>
                      </a:lnTo>
                      <a:lnTo>
                        <a:pt x="126" y="99"/>
                      </a:lnTo>
                      <a:lnTo>
                        <a:pt x="121" y="107"/>
                      </a:lnTo>
                      <a:lnTo>
                        <a:pt x="117" y="113"/>
                      </a:lnTo>
                      <a:lnTo>
                        <a:pt x="111" y="119"/>
                      </a:lnTo>
                      <a:lnTo>
                        <a:pt x="105" y="125"/>
                      </a:lnTo>
                      <a:lnTo>
                        <a:pt x="98" y="130"/>
                      </a:lnTo>
                      <a:lnTo>
                        <a:pt x="91" y="134"/>
                      </a:lnTo>
                      <a:lnTo>
                        <a:pt x="83" y="138"/>
                      </a:lnTo>
                      <a:lnTo>
                        <a:pt x="75" y="141"/>
                      </a:lnTo>
                      <a:lnTo>
                        <a:pt x="66" y="143"/>
                      </a:lnTo>
                      <a:lnTo>
                        <a:pt x="59" y="144"/>
                      </a:lnTo>
                      <a:lnTo>
                        <a:pt x="49" y="145"/>
                      </a:lnTo>
                      <a:lnTo>
                        <a:pt x="42" y="144"/>
                      </a:lnTo>
                      <a:lnTo>
                        <a:pt x="36" y="144"/>
                      </a:lnTo>
                      <a:lnTo>
                        <a:pt x="29" y="143"/>
                      </a:lnTo>
                      <a:lnTo>
                        <a:pt x="23" y="141"/>
                      </a:lnTo>
                      <a:lnTo>
                        <a:pt x="10" y="135"/>
                      </a:lnTo>
                      <a:lnTo>
                        <a:pt x="0" y="129"/>
                      </a:lnTo>
                      <a:lnTo>
                        <a:pt x="115" y="0"/>
                      </a:lnTo>
                      <a:lnTo>
                        <a:pt x="119" y="6"/>
                      </a:lnTo>
                      <a:lnTo>
                        <a:pt x="123" y="12"/>
                      </a:lnTo>
                      <a:lnTo>
                        <a:pt x="128" y="19"/>
                      </a:lnTo>
                      <a:lnTo>
                        <a:pt x="131" y="27"/>
                      </a:lnTo>
                      <a:lnTo>
                        <a:pt x="133" y="33"/>
                      </a:lnTo>
                      <a:lnTo>
                        <a:pt x="136" y="41"/>
                      </a:lnTo>
                      <a:lnTo>
                        <a:pt x="137" y="50"/>
                      </a:lnTo>
                      <a:lnTo>
                        <a:pt x="137" y="57"/>
                      </a:lnTo>
                      <a:close/>
                    </a:path>
                  </a:pathLst>
                </a:custGeom>
                <a:solidFill>
                  <a:srgbClr val="D764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3" name="Freeform 80"/>
                <p:cNvSpPr>
                  <a:spLocks/>
                </p:cNvSpPr>
                <p:nvPr/>
              </p:nvSpPr>
              <p:spPr bwMode="auto">
                <a:xfrm>
                  <a:off x="4186" y="2288"/>
                  <a:ext cx="15" cy="16"/>
                </a:xfrm>
                <a:custGeom>
                  <a:avLst/>
                  <a:gdLst/>
                  <a:ahLst/>
                  <a:cxnLst>
                    <a:cxn ang="0">
                      <a:pos x="135" y="56"/>
                    </a:cxn>
                    <a:cxn ang="0">
                      <a:pos x="133" y="65"/>
                    </a:cxn>
                    <a:cxn ang="0">
                      <a:pos x="132" y="74"/>
                    </a:cxn>
                    <a:cxn ang="0">
                      <a:pos x="130" y="82"/>
                    </a:cxn>
                    <a:cxn ang="0">
                      <a:pos x="127" y="90"/>
                    </a:cxn>
                    <a:cxn ang="0">
                      <a:pos x="124" y="97"/>
                    </a:cxn>
                    <a:cxn ang="0">
                      <a:pos x="119" y="105"/>
                    </a:cxn>
                    <a:cxn ang="0">
                      <a:pos x="115" y="111"/>
                    </a:cxn>
                    <a:cxn ang="0">
                      <a:pos x="109" y="117"/>
                    </a:cxn>
                    <a:cxn ang="0">
                      <a:pos x="103" y="122"/>
                    </a:cxn>
                    <a:cxn ang="0">
                      <a:pos x="96" y="128"/>
                    </a:cxn>
                    <a:cxn ang="0">
                      <a:pos x="90" y="132"/>
                    </a:cxn>
                    <a:cxn ang="0">
                      <a:pos x="82" y="135"/>
                    </a:cxn>
                    <a:cxn ang="0">
                      <a:pos x="74" y="139"/>
                    </a:cxn>
                    <a:cxn ang="0">
                      <a:pos x="65" y="141"/>
                    </a:cxn>
                    <a:cxn ang="0">
                      <a:pos x="57" y="142"/>
                    </a:cxn>
                    <a:cxn ang="0">
                      <a:pos x="48" y="142"/>
                    </a:cxn>
                    <a:cxn ang="0">
                      <a:pos x="35" y="141"/>
                    </a:cxn>
                    <a:cxn ang="0">
                      <a:pos x="22" y="139"/>
                    </a:cxn>
                    <a:cxn ang="0">
                      <a:pos x="11" y="133"/>
                    </a:cxn>
                    <a:cxn ang="0">
                      <a:pos x="0" y="127"/>
                    </a:cxn>
                    <a:cxn ang="0">
                      <a:pos x="113" y="0"/>
                    </a:cxn>
                    <a:cxn ang="0">
                      <a:pos x="117" y="6"/>
                    </a:cxn>
                    <a:cxn ang="0">
                      <a:pos x="121" y="12"/>
                    </a:cxn>
                    <a:cxn ang="0">
                      <a:pos x="125" y="19"/>
                    </a:cxn>
                    <a:cxn ang="0">
                      <a:pos x="128" y="26"/>
                    </a:cxn>
                    <a:cxn ang="0">
                      <a:pos x="131" y="33"/>
                    </a:cxn>
                    <a:cxn ang="0">
                      <a:pos x="132" y="41"/>
                    </a:cxn>
                    <a:cxn ang="0">
                      <a:pos x="133" y="49"/>
                    </a:cxn>
                    <a:cxn ang="0">
                      <a:pos x="135" y="56"/>
                    </a:cxn>
                  </a:cxnLst>
                  <a:rect l="0" t="0" r="r" b="b"/>
                  <a:pathLst>
                    <a:path w="135" h="142">
                      <a:moveTo>
                        <a:pt x="135" y="56"/>
                      </a:moveTo>
                      <a:lnTo>
                        <a:pt x="133" y="65"/>
                      </a:lnTo>
                      <a:lnTo>
                        <a:pt x="132" y="74"/>
                      </a:lnTo>
                      <a:lnTo>
                        <a:pt x="130" y="82"/>
                      </a:lnTo>
                      <a:lnTo>
                        <a:pt x="127" y="90"/>
                      </a:lnTo>
                      <a:lnTo>
                        <a:pt x="124" y="97"/>
                      </a:lnTo>
                      <a:lnTo>
                        <a:pt x="119" y="105"/>
                      </a:lnTo>
                      <a:lnTo>
                        <a:pt x="115" y="111"/>
                      </a:lnTo>
                      <a:lnTo>
                        <a:pt x="109" y="117"/>
                      </a:lnTo>
                      <a:lnTo>
                        <a:pt x="103" y="122"/>
                      </a:lnTo>
                      <a:lnTo>
                        <a:pt x="96" y="128"/>
                      </a:lnTo>
                      <a:lnTo>
                        <a:pt x="90" y="132"/>
                      </a:lnTo>
                      <a:lnTo>
                        <a:pt x="82" y="135"/>
                      </a:lnTo>
                      <a:lnTo>
                        <a:pt x="74" y="139"/>
                      </a:lnTo>
                      <a:lnTo>
                        <a:pt x="65" y="141"/>
                      </a:lnTo>
                      <a:lnTo>
                        <a:pt x="57" y="142"/>
                      </a:lnTo>
                      <a:lnTo>
                        <a:pt x="48" y="142"/>
                      </a:lnTo>
                      <a:lnTo>
                        <a:pt x="35" y="141"/>
                      </a:lnTo>
                      <a:lnTo>
                        <a:pt x="22" y="139"/>
                      </a:lnTo>
                      <a:lnTo>
                        <a:pt x="11" y="133"/>
                      </a:lnTo>
                      <a:lnTo>
                        <a:pt x="0" y="127"/>
                      </a:lnTo>
                      <a:lnTo>
                        <a:pt x="113" y="0"/>
                      </a:lnTo>
                      <a:lnTo>
                        <a:pt x="117" y="6"/>
                      </a:lnTo>
                      <a:lnTo>
                        <a:pt x="121" y="12"/>
                      </a:lnTo>
                      <a:lnTo>
                        <a:pt x="125" y="19"/>
                      </a:lnTo>
                      <a:lnTo>
                        <a:pt x="128" y="26"/>
                      </a:lnTo>
                      <a:lnTo>
                        <a:pt x="131" y="33"/>
                      </a:lnTo>
                      <a:lnTo>
                        <a:pt x="132" y="41"/>
                      </a:lnTo>
                      <a:lnTo>
                        <a:pt x="133" y="49"/>
                      </a:lnTo>
                      <a:lnTo>
                        <a:pt x="135" y="56"/>
                      </a:lnTo>
                      <a:close/>
                    </a:path>
                  </a:pathLst>
                </a:custGeom>
                <a:solidFill>
                  <a:srgbClr val="D765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4" name="Freeform 81"/>
                <p:cNvSpPr>
                  <a:spLocks/>
                </p:cNvSpPr>
                <p:nvPr/>
              </p:nvSpPr>
              <p:spPr bwMode="auto">
                <a:xfrm>
                  <a:off x="4186" y="2289"/>
                  <a:ext cx="15" cy="15"/>
                </a:xfrm>
                <a:custGeom>
                  <a:avLst/>
                  <a:gdLst/>
                  <a:ahLst/>
                  <a:cxnLst>
                    <a:cxn ang="0">
                      <a:pos x="131" y="54"/>
                    </a:cxn>
                    <a:cxn ang="0">
                      <a:pos x="131" y="63"/>
                    </a:cxn>
                    <a:cxn ang="0">
                      <a:pos x="129" y="72"/>
                    </a:cxn>
                    <a:cxn ang="0">
                      <a:pos x="128" y="80"/>
                    </a:cxn>
                    <a:cxn ang="0">
                      <a:pos x="125" y="87"/>
                    </a:cxn>
                    <a:cxn ang="0">
                      <a:pos x="121" y="95"/>
                    </a:cxn>
                    <a:cxn ang="0">
                      <a:pos x="117" y="102"/>
                    </a:cxn>
                    <a:cxn ang="0">
                      <a:pos x="113" y="108"/>
                    </a:cxn>
                    <a:cxn ang="0">
                      <a:pos x="107" y="114"/>
                    </a:cxn>
                    <a:cxn ang="0">
                      <a:pos x="101" y="119"/>
                    </a:cxn>
                    <a:cxn ang="0">
                      <a:pos x="94" y="125"/>
                    </a:cxn>
                    <a:cxn ang="0">
                      <a:pos x="87" y="129"/>
                    </a:cxn>
                    <a:cxn ang="0">
                      <a:pos x="80" y="132"/>
                    </a:cxn>
                    <a:cxn ang="0">
                      <a:pos x="72" y="135"/>
                    </a:cxn>
                    <a:cxn ang="0">
                      <a:pos x="64" y="137"/>
                    </a:cxn>
                    <a:cxn ang="0">
                      <a:pos x="56" y="138"/>
                    </a:cxn>
                    <a:cxn ang="0">
                      <a:pos x="47" y="139"/>
                    </a:cxn>
                    <a:cxn ang="0">
                      <a:pos x="34" y="138"/>
                    </a:cxn>
                    <a:cxn ang="0">
                      <a:pos x="22" y="135"/>
                    </a:cxn>
                    <a:cxn ang="0">
                      <a:pos x="10" y="130"/>
                    </a:cxn>
                    <a:cxn ang="0">
                      <a:pos x="0" y="124"/>
                    </a:cxn>
                    <a:cxn ang="0">
                      <a:pos x="110" y="0"/>
                    </a:cxn>
                    <a:cxn ang="0">
                      <a:pos x="115" y="5"/>
                    </a:cxn>
                    <a:cxn ang="0">
                      <a:pos x="119" y="12"/>
                    </a:cxn>
                    <a:cxn ang="0">
                      <a:pos x="123" y="18"/>
                    </a:cxn>
                    <a:cxn ang="0">
                      <a:pos x="126" y="25"/>
                    </a:cxn>
                    <a:cxn ang="0">
                      <a:pos x="128" y="31"/>
                    </a:cxn>
                    <a:cxn ang="0">
                      <a:pos x="130" y="39"/>
                    </a:cxn>
                    <a:cxn ang="0">
                      <a:pos x="131" y="47"/>
                    </a:cxn>
                    <a:cxn ang="0">
                      <a:pos x="131" y="54"/>
                    </a:cxn>
                  </a:cxnLst>
                  <a:rect l="0" t="0" r="r" b="b"/>
                  <a:pathLst>
                    <a:path w="131" h="139">
                      <a:moveTo>
                        <a:pt x="131" y="54"/>
                      </a:moveTo>
                      <a:lnTo>
                        <a:pt x="131" y="63"/>
                      </a:lnTo>
                      <a:lnTo>
                        <a:pt x="129" y="72"/>
                      </a:lnTo>
                      <a:lnTo>
                        <a:pt x="128" y="80"/>
                      </a:lnTo>
                      <a:lnTo>
                        <a:pt x="125" y="87"/>
                      </a:lnTo>
                      <a:lnTo>
                        <a:pt x="121" y="95"/>
                      </a:lnTo>
                      <a:lnTo>
                        <a:pt x="117" y="102"/>
                      </a:lnTo>
                      <a:lnTo>
                        <a:pt x="113" y="108"/>
                      </a:lnTo>
                      <a:lnTo>
                        <a:pt x="107" y="114"/>
                      </a:lnTo>
                      <a:lnTo>
                        <a:pt x="101" y="119"/>
                      </a:lnTo>
                      <a:lnTo>
                        <a:pt x="94" y="125"/>
                      </a:lnTo>
                      <a:lnTo>
                        <a:pt x="87" y="129"/>
                      </a:lnTo>
                      <a:lnTo>
                        <a:pt x="80" y="132"/>
                      </a:lnTo>
                      <a:lnTo>
                        <a:pt x="72" y="135"/>
                      </a:lnTo>
                      <a:lnTo>
                        <a:pt x="64" y="137"/>
                      </a:lnTo>
                      <a:lnTo>
                        <a:pt x="56" y="138"/>
                      </a:lnTo>
                      <a:lnTo>
                        <a:pt x="47" y="139"/>
                      </a:lnTo>
                      <a:lnTo>
                        <a:pt x="34" y="138"/>
                      </a:lnTo>
                      <a:lnTo>
                        <a:pt x="22" y="135"/>
                      </a:lnTo>
                      <a:lnTo>
                        <a:pt x="10" y="130"/>
                      </a:lnTo>
                      <a:lnTo>
                        <a:pt x="0" y="124"/>
                      </a:lnTo>
                      <a:lnTo>
                        <a:pt x="110" y="0"/>
                      </a:lnTo>
                      <a:lnTo>
                        <a:pt x="115" y="5"/>
                      </a:lnTo>
                      <a:lnTo>
                        <a:pt x="119" y="12"/>
                      </a:lnTo>
                      <a:lnTo>
                        <a:pt x="123" y="18"/>
                      </a:lnTo>
                      <a:lnTo>
                        <a:pt x="126" y="25"/>
                      </a:lnTo>
                      <a:lnTo>
                        <a:pt x="128" y="31"/>
                      </a:lnTo>
                      <a:lnTo>
                        <a:pt x="130" y="39"/>
                      </a:lnTo>
                      <a:lnTo>
                        <a:pt x="131" y="47"/>
                      </a:lnTo>
                      <a:lnTo>
                        <a:pt x="131" y="54"/>
                      </a:lnTo>
                      <a:close/>
                    </a:path>
                  </a:pathLst>
                </a:custGeom>
                <a:solidFill>
                  <a:srgbClr val="D765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5" name="Freeform 82"/>
                <p:cNvSpPr>
                  <a:spLocks/>
                </p:cNvSpPr>
                <p:nvPr/>
              </p:nvSpPr>
              <p:spPr bwMode="auto">
                <a:xfrm>
                  <a:off x="4186" y="2289"/>
                  <a:ext cx="15" cy="15"/>
                </a:xfrm>
                <a:custGeom>
                  <a:avLst/>
                  <a:gdLst/>
                  <a:ahLst/>
                  <a:cxnLst>
                    <a:cxn ang="0">
                      <a:pos x="129" y="53"/>
                    </a:cxn>
                    <a:cxn ang="0">
                      <a:pos x="128" y="62"/>
                    </a:cxn>
                    <a:cxn ang="0">
                      <a:pos x="127" y="70"/>
                    </a:cxn>
                    <a:cxn ang="0">
                      <a:pos x="125" y="79"/>
                    </a:cxn>
                    <a:cxn ang="0">
                      <a:pos x="123" y="85"/>
                    </a:cxn>
                    <a:cxn ang="0">
                      <a:pos x="118" y="93"/>
                    </a:cxn>
                    <a:cxn ang="0">
                      <a:pos x="115" y="99"/>
                    </a:cxn>
                    <a:cxn ang="0">
                      <a:pos x="109" y="106"/>
                    </a:cxn>
                    <a:cxn ang="0">
                      <a:pos x="105" y="112"/>
                    </a:cxn>
                    <a:cxn ang="0">
                      <a:pos x="99" y="117"/>
                    </a:cxn>
                    <a:cxn ang="0">
                      <a:pos x="92" y="121"/>
                    </a:cxn>
                    <a:cxn ang="0">
                      <a:pos x="85" y="126"/>
                    </a:cxn>
                    <a:cxn ang="0">
                      <a:pos x="79" y="129"/>
                    </a:cxn>
                    <a:cxn ang="0">
                      <a:pos x="71" y="132"/>
                    </a:cxn>
                    <a:cxn ang="0">
                      <a:pos x="63" y="135"/>
                    </a:cxn>
                    <a:cxn ang="0">
                      <a:pos x="55" y="136"/>
                    </a:cxn>
                    <a:cxn ang="0">
                      <a:pos x="46" y="136"/>
                    </a:cxn>
                    <a:cxn ang="0">
                      <a:pos x="34" y="135"/>
                    </a:cxn>
                    <a:cxn ang="0">
                      <a:pos x="22" y="132"/>
                    </a:cxn>
                    <a:cxn ang="0">
                      <a:pos x="10" y="128"/>
                    </a:cxn>
                    <a:cxn ang="0">
                      <a:pos x="0" y="121"/>
                    </a:cxn>
                    <a:cxn ang="0">
                      <a:pos x="108" y="0"/>
                    </a:cxn>
                    <a:cxn ang="0">
                      <a:pos x="113" y="5"/>
                    </a:cxn>
                    <a:cxn ang="0">
                      <a:pos x="117" y="12"/>
                    </a:cxn>
                    <a:cxn ang="0">
                      <a:pos x="120" y="17"/>
                    </a:cxn>
                    <a:cxn ang="0">
                      <a:pos x="124" y="24"/>
                    </a:cxn>
                    <a:cxn ang="0">
                      <a:pos x="126" y="31"/>
                    </a:cxn>
                    <a:cxn ang="0">
                      <a:pos x="127" y="38"/>
                    </a:cxn>
                    <a:cxn ang="0">
                      <a:pos x="128" y="46"/>
                    </a:cxn>
                    <a:cxn ang="0">
                      <a:pos x="129" y="53"/>
                    </a:cxn>
                  </a:cxnLst>
                  <a:rect l="0" t="0" r="r" b="b"/>
                  <a:pathLst>
                    <a:path w="129" h="136">
                      <a:moveTo>
                        <a:pt x="129" y="53"/>
                      </a:moveTo>
                      <a:lnTo>
                        <a:pt x="128" y="62"/>
                      </a:lnTo>
                      <a:lnTo>
                        <a:pt x="127" y="70"/>
                      </a:lnTo>
                      <a:lnTo>
                        <a:pt x="125" y="79"/>
                      </a:lnTo>
                      <a:lnTo>
                        <a:pt x="123" y="85"/>
                      </a:lnTo>
                      <a:lnTo>
                        <a:pt x="118" y="93"/>
                      </a:lnTo>
                      <a:lnTo>
                        <a:pt x="115" y="99"/>
                      </a:lnTo>
                      <a:lnTo>
                        <a:pt x="109" y="106"/>
                      </a:lnTo>
                      <a:lnTo>
                        <a:pt x="105" y="112"/>
                      </a:lnTo>
                      <a:lnTo>
                        <a:pt x="99" y="117"/>
                      </a:lnTo>
                      <a:lnTo>
                        <a:pt x="92" y="121"/>
                      </a:lnTo>
                      <a:lnTo>
                        <a:pt x="85" y="126"/>
                      </a:lnTo>
                      <a:lnTo>
                        <a:pt x="79" y="129"/>
                      </a:lnTo>
                      <a:lnTo>
                        <a:pt x="71" y="132"/>
                      </a:lnTo>
                      <a:lnTo>
                        <a:pt x="63" y="135"/>
                      </a:lnTo>
                      <a:lnTo>
                        <a:pt x="55" y="136"/>
                      </a:lnTo>
                      <a:lnTo>
                        <a:pt x="46" y="136"/>
                      </a:lnTo>
                      <a:lnTo>
                        <a:pt x="34" y="135"/>
                      </a:lnTo>
                      <a:lnTo>
                        <a:pt x="22" y="132"/>
                      </a:lnTo>
                      <a:lnTo>
                        <a:pt x="10" y="128"/>
                      </a:lnTo>
                      <a:lnTo>
                        <a:pt x="0" y="121"/>
                      </a:lnTo>
                      <a:lnTo>
                        <a:pt x="108" y="0"/>
                      </a:lnTo>
                      <a:lnTo>
                        <a:pt x="113" y="5"/>
                      </a:lnTo>
                      <a:lnTo>
                        <a:pt x="117" y="12"/>
                      </a:lnTo>
                      <a:lnTo>
                        <a:pt x="120" y="17"/>
                      </a:lnTo>
                      <a:lnTo>
                        <a:pt x="124" y="24"/>
                      </a:lnTo>
                      <a:lnTo>
                        <a:pt x="126" y="31"/>
                      </a:lnTo>
                      <a:lnTo>
                        <a:pt x="127" y="38"/>
                      </a:lnTo>
                      <a:lnTo>
                        <a:pt x="128" y="46"/>
                      </a:lnTo>
                      <a:lnTo>
                        <a:pt x="129" y="53"/>
                      </a:lnTo>
                      <a:close/>
                    </a:path>
                  </a:pathLst>
                </a:custGeom>
                <a:solidFill>
                  <a:srgbClr val="D866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6" name="Freeform 83"/>
                <p:cNvSpPr>
                  <a:spLocks/>
                </p:cNvSpPr>
                <p:nvPr/>
              </p:nvSpPr>
              <p:spPr bwMode="auto">
                <a:xfrm>
                  <a:off x="4186" y="2289"/>
                  <a:ext cx="14" cy="15"/>
                </a:xfrm>
                <a:custGeom>
                  <a:avLst/>
                  <a:gdLst/>
                  <a:ahLst/>
                  <a:cxnLst>
                    <a:cxn ang="0">
                      <a:pos x="126" y="52"/>
                    </a:cxn>
                    <a:cxn ang="0">
                      <a:pos x="126" y="61"/>
                    </a:cxn>
                    <a:cxn ang="0">
                      <a:pos x="125" y="69"/>
                    </a:cxn>
                    <a:cxn ang="0">
                      <a:pos x="123" y="77"/>
                    </a:cxn>
                    <a:cxn ang="0">
                      <a:pos x="119" y="84"/>
                    </a:cxn>
                    <a:cxn ang="0">
                      <a:pos x="116" y="91"/>
                    </a:cxn>
                    <a:cxn ang="0">
                      <a:pos x="112" y="97"/>
                    </a:cxn>
                    <a:cxn ang="0">
                      <a:pos x="107" y="104"/>
                    </a:cxn>
                    <a:cxn ang="0">
                      <a:pos x="102" y="109"/>
                    </a:cxn>
                    <a:cxn ang="0">
                      <a:pos x="96" y="115"/>
                    </a:cxn>
                    <a:cxn ang="0">
                      <a:pos x="91" y="119"/>
                    </a:cxn>
                    <a:cxn ang="0">
                      <a:pos x="83" y="124"/>
                    </a:cxn>
                    <a:cxn ang="0">
                      <a:pos x="77" y="127"/>
                    </a:cxn>
                    <a:cxn ang="0">
                      <a:pos x="69" y="130"/>
                    </a:cxn>
                    <a:cxn ang="0">
                      <a:pos x="61" y="131"/>
                    </a:cxn>
                    <a:cxn ang="0">
                      <a:pos x="54" y="133"/>
                    </a:cxn>
                    <a:cxn ang="0">
                      <a:pos x="45" y="134"/>
                    </a:cxn>
                    <a:cxn ang="0">
                      <a:pos x="33" y="133"/>
                    </a:cxn>
                    <a:cxn ang="0">
                      <a:pos x="21" y="129"/>
                    </a:cxn>
                    <a:cxn ang="0">
                      <a:pos x="10" y="125"/>
                    </a:cxn>
                    <a:cxn ang="0">
                      <a:pos x="0" y="119"/>
                    </a:cxn>
                    <a:cxn ang="0">
                      <a:pos x="106" y="0"/>
                    </a:cxn>
                    <a:cxn ang="0">
                      <a:pos x="111" y="5"/>
                    </a:cxn>
                    <a:cxn ang="0">
                      <a:pos x="115" y="12"/>
                    </a:cxn>
                    <a:cxn ang="0">
                      <a:pos x="118" y="17"/>
                    </a:cxn>
                    <a:cxn ang="0">
                      <a:pos x="121" y="24"/>
                    </a:cxn>
                    <a:cxn ang="0">
                      <a:pos x="123" y="30"/>
                    </a:cxn>
                    <a:cxn ang="0">
                      <a:pos x="125" y="38"/>
                    </a:cxn>
                    <a:cxn ang="0">
                      <a:pos x="126" y="45"/>
                    </a:cxn>
                    <a:cxn ang="0">
                      <a:pos x="126" y="52"/>
                    </a:cxn>
                  </a:cxnLst>
                  <a:rect l="0" t="0" r="r" b="b"/>
                  <a:pathLst>
                    <a:path w="126" h="134">
                      <a:moveTo>
                        <a:pt x="126" y="52"/>
                      </a:moveTo>
                      <a:lnTo>
                        <a:pt x="126" y="61"/>
                      </a:lnTo>
                      <a:lnTo>
                        <a:pt x="125" y="69"/>
                      </a:lnTo>
                      <a:lnTo>
                        <a:pt x="123" y="77"/>
                      </a:lnTo>
                      <a:lnTo>
                        <a:pt x="119" y="84"/>
                      </a:lnTo>
                      <a:lnTo>
                        <a:pt x="116" y="91"/>
                      </a:lnTo>
                      <a:lnTo>
                        <a:pt x="112" y="97"/>
                      </a:lnTo>
                      <a:lnTo>
                        <a:pt x="107" y="104"/>
                      </a:lnTo>
                      <a:lnTo>
                        <a:pt x="102" y="109"/>
                      </a:lnTo>
                      <a:lnTo>
                        <a:pt x="96" y="115"/>
                      </a:lnTo>
                      <a:lnTo>
                        <a:pt x="91" y="119"/>
                      </a:lnTo>
                      <a:lnTo>
                        <a:pt x="83" y="124"/>
                      </a:lnTo>
                      <a:lnTo>
                        <a:pt x="77" y="127"/>
                      </a:lnTo>
                      <a:lnTo>
                        <a:pt x="69" y="130"/>
                      </a:lnTo>
                      <a:lnTo>
                        <a:pt x="61" y="131"/>
                      </a:lnTo>
                      <a:lnTo>
                        <a:pt x="54" y="133"/>
                      </a:lnTo>
                      <a:lnTo>
                        <a:pt x="45" y="134"/>
                      </a:lnTo>
                      <a:lnTo>
                        <a:pt x="33" y="133"/>
                      </a:lnTo>
                      <a:lnTo>
                        <a:pt x="21" y="129"/>
                      </a:lnTo>
                      <a:lnTo>
                        <a:pt x="10" y="125"/>
                      </a:lnTo>
                      <a:lnTo>
                        <a:pt x="0" y="119"/>
                      </a:lnTo>
                      <a:lnTo>
                        <a:pt x="106" y="0"/>
                      </a:lnTo>
                      <a:lnTo>
                        <a:pt x="111" y="5"/>
                      </a:lnTo>
                      <a:lnTo>
                        <a:pt x="115" y="12"/>
                      </a:lnTo>
                      <a:lnTo>
                        <a:pt x="118" y="17"/>
                      </a:lnTo>
                      <a:lnTo>
                        <a:pt x="121" y="24"/>
                      </a:lnTo>
                      <a:lnTo>
                        <a:pt x="123" y="30"/>
                      </a:lnTo>
                      <a:lnTo>
                        <a:pt x="125" y="38"/>
                      </a:lnTo>
                      <a:lnTo>
                        <a:pt x="126" y="45"/>
                      </a:lnTo>
                      <a:lnTo>
                        <a:pt x="126" y="52"/>
                      </a:lnTo>
                      <a:close/>
                    </a:path>
                  </a:pathLst>
                </a:custGeom>
                <a:solidFill>
                  <a:srgbClr val="D867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7" name="Freeform 84"/>
                <p:cNvSpPr>
                  <a:spLocks/>
                </p:cNvSpPr>
                <p:nvPr/>
              </p:nvSpPr>
              <p:spPr bwMode="auto">
                <a:xfrm>
                  <a:off x="4186" y="2289"/>
                  <a:ext cx="14" cy="14"/>
                </a:xfrm>
                <a:custGeom>
                  <a:avLst/>
                  <a:gdLst/>
                  <a:ahLst/>
                  <a:cxnLst>
                    <a:cxn ang="0">
                      <a:pos x="124" y="51"/>
                    </a:cxn>
                    <a:cxn ang="0">
                      <a:pos x="123" y="60"/>
                    </a:cxn>
                    <a:cxn ang="0">
                      <a:pos x="122" y="68"/>
                    </a:cxn>
                    <a:cxn ang="0">
                      <a:pos x="120" y="76"/>
                    </a:cxn>
                    <a:cxn ang="0">
                      <a:pos x="117" y="82"/>
                    </a:cxn>
                    <a:cxn ang="0">
                      <a:pos x="114" y="90"/>
                    </a:cxn>
                    <a:cxn ang="0">
                      <a:pos x="110" y="96"/>
                    </a:cxn>
                    <a:cxn ang="0">
                      <a:pos x="105" y="102"/>
                    </a:cxn>
                    <a:cxn ang="0">
                      <a:pos x="100" y="107"/>
                    </a:cxn>
                    <a:cxn ang="0">
                      <a:pos x="94" y="113"/>
                    </a:cxn>
                    <a:cxn ang="0">
                      <a:pos x="89" y="117"/>
                    </a:cxn>
                    <a:cxn ang="0">
                      <a:pos x="82" y="122"/>
                    </a:cxn>
                    <a:cxn ang="0">
                      <a:pos x="75" y="125"/>
                    </a:cxn>
                    <a:cxn ang="0">
                      <a:pos x="68" y="127"/>
                    </a:cxn>
                    <a:cxn ang="0">
                      <a:pos x="60" y="129"/>
                    </a:cxn>
                    <a:cxn ang="0">
                      <a:pos x="53" y="130"/>
                    </a:cxn>
                    <a:cxn ang="0">
                      <a:pos x="44" y="130"/>
                    </a:cxn>
                    <a:cxn ang="0">
                      <a:pos x="32" y="129"/>
                    </a:cxn>
                    <a:cxn ang="0">
                      <a:pos x="21" y="127"/>
                    </a:cxn>
                    <a:cxn ang="0">
                      <a:pos x="10" y="123"/>
                    </a:cxn>
                    <a:cxn ang="0">
                      <a:pos x="0" y="117"/>
                    </a:cxn>
                    <a:cxn ang="0">
                      <a:pos x="104" y="0"/>
                    </a:cxn>
                    <a:cxn ang="0">
                      <a:pos x="109" y="5"/>
                    </a:cxn>
                    <a:cxn ang="0">
                      <a:pos x="112" y="11"/>
                    </a:cxn>
                    <a:cxn ang="0">
                      <a:pos x="115" y="17"/>
                    </a:cxn>
                    <a:cxn ang="0">
                      <a:pos x="118" y="24"/>
                    </a:cxn>
                    <a:cxn ang="0">
                      <a:pos x="121" y="31"/>
                    </a:cxn>
                    <a:cxn ang="0">
                      <a:pos x="122" y="37"/>
                    </a:cxn>
                    <a:cxn ang="0">
                      <a:pos x="123" y="44"/>
                    </a:cxn>
                    <a:cxn ang="0">
                      <a:pos x="124" y="51"/>
                    </a:cxn>
                  </a:cxnLst>
                  <a:rect l="0" t="0" r="r" b="b"/>
                  <a:pathLst>
                    <a:path w="124" h="130">
                      <a:moveTo>
                        <a:pt x="124" y="51"/>
                      </a:moveTo>
                      <a:lnTo>
                        <a:pt x="123" y="60"/>
                      </a:lnTo>
                      <a:lnTo>
                        <a:pt x="122" y="68"/>
                      </a:lnTo>
                      <a:lnTo>
                        <a:pt x="120" y="76"/>
                      </a:lnTo>
                      <a:lnTo>
                        <a:pt x="117" y="82"/>
                      </a:lnTo>
                      <a:lnTo>
                        <a:pt x="114" y="90"/>
                      </a:lnTo>
                      <a:lnTo>
                        <a:pt x="110" y="96"/>
                      </a:lnTo>
                      <a:lnTo>
                        <a:pt x="105" y="102"/>
                      </a:lnTo>
                      <a:lnTo>
                        <a:pt x="100" y="107"/>
                      </a:lnTo>
                      <a:lnTo>
                        <a:pt x="94" y="113"/>
                      </a:lnTo>
                      <a:lnTo>
                        <a:pt x="89" y="117"/>
                      </a:lnTo>
                      <a:lnTo>
                        <a:pt x="82" y="122"/>
                      </a:lnTo>
                      <a:lnTo>
                        <a:pt x="75" y="125"/>
                      </a:lnTo>
                      <a:lnTo>
                        <a:pt x="68" y="127"/>
                      </a:lnTo>
                      <a:lnTo>
                        <a:pt x="60" y="129"/>
                      </a:lnTo>
                      <a:lnTo>
                        <a:pt x="53" y="130"/>
                      </a:lnTo>
                      <a:lnTo>
                        <a:pt x="44" y="130"/>
                      </a:lnTo>
                      <a:lnTo>
                        <a:pt x="32" y="129"/>
                      </a:lnTo>
                      <a:lnTo>
                        <a:pt x="21" y="127"/>
                      </a:lnTo>
                      <a:lnTo>
                        <a:pt x="10" y="123"/>
                      </a:lnTo>
                      <a:lnTo>
                        <a:pt x="0" y="117"/>
                      </a:lnTo>
                      <a:lnTo>
                        <a:pt x="104" y="0"/>
                      </a:lnTo>
                      <a:lnTo>
                        <a:pt x="109" y="5"/>
                      </a:lnTo>
                      <a:lnTo>
                        <a:pt x="112" y="11"/>
                      </a:lnTo>
                      <a:lnTo>
                        <a:pt x="115" y="17"/>
                      </a:lnTo>
                      <a:lnTo>
                        <a:pt x="118" y="24"/>
                      </a:lnTo>
                      <a:lnTo>
                        <a:pt x="121" y="31"/>
                      </a:lnTo>
                      <a:lnTo>
                        <a:pt x="122" y="37"/>
                      </a:lnTo>
                      <a:lnTo>
                        <a:pt x="123" y="44"/>
                      </a:lnTo>
                      <a:lnTo>
                        <a:pt x="124" y="51"/>
                      </a:lnTo>
                      <a:close/>
                    </a:path>
                  </a:pathLst>
                </a:custGeom>
                <a:solidFill>
                  <a:srgbClr val="D868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8" name="Freeform 85"/>
                <p:cNvSpPr>
                  <a:spLocks/>
                </p:cNvSpPr>
                <p:nvPr/>
              </p:nvSpPr>
              <p:spPr bwMode="auto">
                <a:xfrm>
                  <a:off x="4187" y="2289"/>
                  <a:ext cx="13" cy="14"/>
                </a:xfrm>
                <a:custGeom>
                  <a:avLst/>
                  <a:gdLst/>
                  <a:ahLst/>
                  <a:cxnLst>
                    <a:cxn ang="0">
                      <a:pos x="121" y="50"/>
                    </a:cxn>
                    <a:cxn ang="0">
                      <a:pos x="121" y="58"/>
                    </a:cxn>
                    <a:cxn ang="0">
                      <a:pos x="120" y="66"/>
                    </a:cxn>
                    <a:cxn ang="0">
                      <a:pos x="117" y="73"/>
                    </a:cxn>
                    <a:cxn ang="0">
                      <a:pos x="115" y="81"/>
                    </a:cxn>
                    <a:cxn ang="0">
                      <a:pos x="112" y="88"/>
                    </a:cxn>
                    <a:cxn ang="0">
                      <a:pos x="108" y="94"/>
                    </a:cxn>
                    <a:cxn ang="0">
                      <a:pos x="103" y="100"/>
                    </a:cxn>
                    <a:cxn ang="0">
                      <a:pos x="98" y="105"/>
                    </a:cxn>
                    <a:cxn ang="0">
                      <a:pos x="92" y="111"/>
                    </a:cxn>
                    <a:cxn ang="0">
                      <a:pos x="87" y="115"/>
                    </a:cxn>
                    <a:cxn ang="0">
                      <a:pos x="80" y="118"/>
                    </a:cxn>
                    <a:cxn ang="0">
                      <a:pos x="74" y="122"/>
                    </a:cxn>
                    <a:cxn ang="0">
                      <a:pos x="66" y="125"/>
                    </a:cxn>
                    <a:cxn ang="0">
                      <a:pos x="59" y="126"/>
                    </a:cxn>
                    <a:cxn ang="0">
                      <a:pos x="52" y="128"/>
                    </a:cxn>
                    <a:cxn ang="0">
                      <a:pos x="43" y="128"/>
                    </a:cxn>
                    <a:cxn ang="0">
                      <a:pos x="32" y="127"/>
                    </a:cxn>
                    <a:cxn ang="0">
                      <a:pos x="20" y="125"/>
                    </a:cxn>
                    <a:cxn ang="0">
                      <a:pos x="9" y="121"/>
                    </a:cxn>
                    <a:cxn ang="0">
                      <a:pos x="0" y="115"/>
                    </a:cxn>
                    <a:cxn ang="0">
                      <a:pos x="102" y="0"/>
                    </a:cxn>
                    <a:cxn ang="0">
                      <a:pos x="110" y="11"/>
                    </a:cxn>
                    <a:cxn ang="0">
                      <a:pos x="116" y="23"/>
                    </a:cxn>
                    <a:cxn ang="0">
                      <a:pos x="117" y="30"/>
                    </a:cxn>
                    <a:cxn ang="0">
                      <a:pos x="120" y="36"/>
                    </a:cxn>
                    <a:cxn ang="0">
                      <a:pos x="121" y="44"/>
                    </a:cxn>
                    <a:cxn ang="0">
                      <a:pos x="121" y="50"/>
                    </a:cxn>
                  </a:cxnLst>
                  <a:rect l="0" t="0" r="r" b="b"/>
                  <a:pathLst>
                    <a:path w="121" h="128">
                      <a:moveTo>
                        <a:pt x="121" y="50"/>
                      </a:moveTo>
                      <a:lnTo>
                        <a:pt x="121" y="58"/>
                      </a:lnTo>
                      <a:lnTo>
                        <a:pt x="120" y="66"/>
                      </a:lnTo>
                      <a:lnTo>
                        <a:pt x="117" y="73"/>
                      </a:lnTo>
                      <a:lnTo>
                        <a:pt x="115" y="81"/>
                      </a:lnTo>
                      <a:lnTo>
                        <a:pt x="112" y="88"/>
                      </a:lnTo>
                      <a:lnTo>
                        <a:pt x="108" y="94"/>
                      </a:lnTo>
                      <a:lnTo>
                        <a:pt x="103" y="100"/>
                      </a:lnTo>
                      <a:lnTo>
                        <a:pt x="98" y="105"/>
                      </a:lnTo>
                      <a:lnTo>
                        <a:pt x="92" y="111"/>
                      </a:lnTo>
                      <a:lnTo>
                        <a:pt x="87" y="115"/>
                      </a:lnTo>
                      <a:lnTo>
                        <a:pt x="80" y="118"/>
                      </a:lnTo>
                      <a:lnTo>
                        <a:pt x="74" y="122"/>
                      </a:lnTo>
                      <a:lnTo>
                        <a:pt x="66" y="125"/>
                      </a:lnTo>
                      <a:lnTo>
                        <a:pt x="59" y="126"/>
                      </a:lnTo>
                      <a:lnTo>
                        <a:pt x="52" y="128"/>
                      </a:lnTo>
                      <a:lnTo>
                        <a:pt x="43" y="128"/>
                      </a:lnTo>
                      <a:lnTo>
                        <a:pt x="32" y="127"/>
                      </a:lnTo>
                      <a:lnTo>
                        <a:pt x="20" y="125"/>
                      </a:lnTo>
                      <a:lnTo>
                        <a:pt x="9" y="121"/>
                      </a:lnTo>
                      <a:lnTo>
                        <a:pt x="0" y="115"/>
                      </a:lnTo>
                      <a:lnTo>
                        <a:pt x="102" y="0"/>
                      </a:lnTo>
                      <a:lnTo>
                        <a:pt x="110" y="11"/>
                      </a:lnTo>
                      <a:lnTo>
                        <a:pt x="116" y="23"/>
                      </a:lnTo>
                      <a:lnTo>
                        <a:pt x="117" y="30"/>
                      </a:lnTo>
                      <a:lnTo>
                        <a:pt x="120" y="36"/>
                      </a:lnTo>
                      <a:lnTo>
                        <a:pt x="121" y="44"/>
                      </a:lnTo>
                      <a:lnTo>
                        <a:pt x="121" y="50"/>
                      </a:lnTo>
                      <a:close/>
                    </a:path>
                  </a:pathLst>
                </a:custGeom>
                <a:solidFill>
                  <a:srgbClr val="D868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9" name="Freeform 86"/>
                <p:cNvSpPr>
                  <a:spLocks/>
                </p:cNvSpPr>
                <p:nvPr/>
              </p:nvSpPr>
              <p:spPr bwMode="auto">
                <a:xfrm>
                  <a:off x="4187" y="2289"/>
                  <a:ext cx="13" cy="14"/>
                </a:xfrm>
                <a:custGeom>
                  <a:avLst/>
                  <a:gdLst/>
                  <a:ahLst/>
                  <a:cxnLst>
                    <a:cxn ang="0">
                      <a:pos x="120" y="49"/>
                    </a:cxn>
                    <a:cxn ang="0">
                      <a:pos x="119" y="57"/>
                    </a:cxn>
                    <a:cxn ang="0">
                      <a:pos x="117" y="65"/>
                    </a:cxn>
                    <a:cxn ang="0">
                      <a:pos x="115" y="72"/>
                    </a:cxn>
                    <a:cxn ang="0">
                      <a:pos x="113" y="79"/>
                    </a:cxn>
                    <a:cxn ang="0">
                      <a:pos x="110" y="86"/>
                    </a:cxn>
                    <a:cxn ang="0">
                      <a:pos x="106" y="92"/>
                    </a:cxn>
                    <a:cxn ang="0">
                      <a:pos x="102" y="98"/>
                    </a:cxn>
                    <a:cxn ang="0">
                      <a:pos x="97" y="103"/>
                    </a:cxn>
                    <a:cxn ang="0">
                      <a:pos x="91" y="109"/>
                    </a:cxn>
                    <a:cxn ang="0">
                      <a:pos x="86" y="113"/>
                    </a:cxn>
                    <a:cxn ang="0">
                      <a:pos x="79" y="116"/>
                    </a:cxn>
                    <a:cxn ang="0">
                      <a:pos x="72" y="120"/>
                    </a:cxn>
                    <a:cxn ang="0">
                      <a:pos x="66" y="122"/>
                    </a:cxn>
                    <a:cxn ang="0">
                      <a:pos x="58" y="124"/>
                    </a:cxn>
                    <a:cxn ang="0">
                      <a:pos x="51" y="125"/>
                    </a:cxn>
                    <a:cxn ang="0">
                      <a:pos x="43" y="125"/>
                    </a:cxn>
                    <a:cxn ang="0">
                      <a:pos x="32" y="125"/>
                    </a:cxn>
                    <a:cxn ang="0">
                      <a:pos x="21" y="122"/>
                    </a:cxn>
                    <a:cxn ang="0">
                      <a:pos x="10" y="119"/>
                    </a:cxn>
                    <a:cxn ang="0">
                      <a:pos x="0" y="113"/>
                    </a:cxn>
                    <a:cxn ang="0">
                      <a:pos x="101" y="0"/>
                    </a:cxn>
                    <a:cxn ang="0">
                      <a:pos x="105" y="5"/>
                    </a:cxn>
                    <a:cxn ang="0">
                      <a:pos x="109" y="11"/>
                    </a:cxn>
                    <a:cxn ang="0">
                      <a:pos x="112" y="16"/>
                    </a:cxn>
                    <a:cxn ang="0">
                      <a:pos x="114" y="23"/>
                    </a:cxn>
                    <a:cxn ang="0">
                      <a:pos x="116" y="30"/>
                    </a:cxn>
                    <a:cxn ang="0">
                      <a:pos x="117" y="36"/>
                    </a:cxn>
                    <a:cxn ang="0">
                      <a:pos x="119" y="43"/>
                    </a:cxn>
                    <a:cxn ang="0">
                      <a:pos x="120" y="49"/>
                    </a:cxn>
                  </a:cxnLst>
                  <a:rect l="0" t="0" r="r" b="b"/>
                  <a:pathLst>
                    <a:path w="120" h="125">
                      <a:moveTo>
                        <a:pt x="120" y="49"/>
                      </a:moveTo>
                      <a:lnTo>
                        <a:pt x="119" y="57"/>
                      </a:lnTo>
                      <a:lnTo>
                        <a:pt x="117" y="65"/>
                      </a:lnTo>
                      <a:lnTo>
                        <a:pt x="115" y="72"/>
                      </a:lnTo>
                      <a:lnTo>
                        <a:pt x="113" y="79"/>
                      </a:lnTo>
                      <a:lnTo>
                        <a:pt x="110" y="86"/>
                      </a:lnTo>
                      <a:lnTo>
                        <a:pt x="106" y="92"/>
                      </a:lnTo>
                      <a:lnTo>
                        <a:pt x="102" y="98"/>
                      </a:lnTo>
                      <a:lnTo>
                        <a:pt x="97" y="103"/>
                      </a:lnTo>
                      <a:lnTo>
                        <a:pt x="91" y="109"/>
                      </a:lnTo>
                      <a:lnTo>
                        <a:pt x="86" y="113"/>
                      </a:lnTo>
                      <a:lnTo>
                        <a:pt x="79" y="116"/>
                      </a:lnTo>
                      <a:lnTo>
                        <a:pt x="72" y="120"/>
                      </a:lnTo>
                      <a:lnTo>
                        <a:pt x="66" y="122"/>
                      </a:lnTo>
                      <a:lnTo>
                        <a:pt x="58" y="124"/>
                      </a:lnTo>
                      <a:lnTo>
                        <a:pt x="51" y="125"/>
                      </a:lnTo>
                      <a:lnTo>
                        <a:pt x="43" y="125"/>
                      </a:lnTo>
                      <a:lnTo>
                        <a:pt x="32" y="125"/>
                      </a:lnTo>
                      <a:lnTo>
                        <a:pt x="21" y="122"/>
                      </a:lnTo>
                      <a:lnTo>
                        <a:pt x="10" y="119"/>
                      </a:lnTo>
                      <a:lnTo>
                        <a:pt x="0" y="113"/>
                      </a:lnTo>
                      <a:lnTo>
                        <a:pt x="101" y="0"/>
                      </a:lnTo>
                      <a:lnTo>
                        <a:pt x="105" y="5"/>
                      </a:lnTo>
                      <a:lnTo>
                        <a:pt x="109" y="11"/>
                      </a:lnTo>
                      <a:lnTo>
                        <a:pt x="112" y="16"/>
                      </a:lnTo>
                      <a:lnTo>
                        <a:pt x="114" y="23"/>
                      </a:lnTo>
                      <a:lnTo>
                        <a:pt x="116" y="30"/>
                      </a:lnTo>
                      <a:lnTo>
                        <a:pt x="117" y="36"/>
                      </a:lnTo>
                      <a:lnTo>
                        <a:pt x="119" y="43"/>
                      </a:lnTo>
                      <a:lnTo>
                        <a:pt x="120" y="49"/>
                      </a:lnTo>
                      <a:close/>
                    </a:path>
                  </a:pathLst>
                </a:custGeom>
                <a:solidFill>
                  <a:srgbClr val="D969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0" name="Freeform 87"/>
                <p:cNvSpPr>
                  <a:spLocks/>
                </p:cNvSpPr>
                <p:nvPr/>
              </p:nvSpPr>
              <p:spPr bwMode="auto">
                <a:xfrm>
                  <a:off x="4187" y="2289"/>
                  <a:ext cx="13" cy="14"/>
                </a:xfrm>
                <a:custGeom>
                  <a:avLst/>
                  <a:gdLst/>
                  <a:ahLst/>
                  <a:cxnLst>
                    <a:cxn ang="0">
                      <a:pos x="116" y="48"/>
                    </a:cxn>
                    <a:cxn ang="0">
                      <a:pos x="116" y="56"/>
                    </a:cxn>
                    <a:cxn ang="0">
                      <a:pos x="115" y="64"/>
                    </a:cxn>
                    <a:cxn ang="0">
                      <a:pos x="113" y="70"/>
                    </a:cxn>
                    <a:cxn ang="0">
                      <a:pos x="111" y="78"/>
                    </a:cxn>
                    <a:cxn ang="0">
                      <a:pos x="108" y="85"/>
                    </a:cxn>
                    <a:cxn ang="0">
                      <a:pos x="104" y="90"/>
                    </a:cxn>
                    <a:cxn ang="0">
                      <a:pos x="100" y="96"/>
                    </a:cxn>
                    <a:cxn ang="0">
                      <a:pos x="95" y="101"/>
                    </a:cxn>
                    <a:cxn ang="0">
                      <a:pos x="89" y="105"/>
                    </a:cxn>
                    <a:cxn ang="0">
                      <a:pos x="84" y="110"/>
                    </a:cxn>
                    <a:cxn ang="0">
                      <a:pos x="78" y="114"/>
                    </a:cxn>
                    <a:cxn ang="0">
                      <a:pos x="71" y="118"/>
                    </a:cxn>
                    <a:cxn ang="0">
                      <a:pos x="65" y="120"/>
                    </a:cxn>
                    <a:cxn ang="0">
                      <a:pos x="57" y="122"/>
                    </a:cxn>
                    <a:cxn ang="0">
                      <a:pos x="50" y="123"/>
                    </a:cxn>
                    <a:cxn ang="0">
                      <a:pos x="42" y="123"/>
                    </a:cxn>
                    <a:cxn ang="0">
                      <a:pos x="31" y="122"/>
                    </a:cxn>
                    <a:cxn ang="0">
                      <a:pos x="20" y="120"/>
                    </a:cxn>
                    <a:cxn ang="0">
                      <a:pos x="10" y="115"/>
                    </a:cxn>
                    <a:cxn ang="0">
                      <a:pos x="0" y="110"/>
                    </a:cxn>
                    <a:cxn ang="0">
                      <a:pos x="99" y="0"/>
                    </a:cxn>
                    <a:cxn ang="0">
                      <a:pos x="107" y="11"/>
                    </a:cxn>
                    <a:cxn ang="0">
                      <a:pos x="112" y="22"/>
                    </a:cxn>
                    <a:cxn ang="0">
                      <a:pos x="114" y="29"/>
                    </a:cxn>
                    <a:cxn ang="0">
                      <a:pos x="115" y="35"/>
                    </a:cxn>
                    <a:cxn ang="0">
                      <a:pos x="116" y="42"/>
                    </a:cxn>
                    <a:cxn ang="0">
                      <a:pos x="116" y="48"/>
                    </a:cxn>
                  </a:cxnLst>
                  <a:rect l="0" t="0" r="r" b="b"/>
                  <a:pathLst>
                    <a:path w="116" h="123">
                      <a:moveTo>
                        <a:pt x="116" y="48"/>
                      </a:moveTo>
                      <a:lnTo>
                        <a:pt x="116" y="56"/>
                      </a:lnTo>
                      <a:lnTo>
                        <a:pt x="115" y="64"/>
                      </a:lnTo>
                      <a:lnTo>
                        <a:pt x="113" y="70"/>
                      </a:lnTo>
                      <a:lnTo>
                        <a:pt x="111" y="78"/>
                      </a:lnTo>
                      <a:lnTo>
                        <a:pt x="108" y="85"/>
                      </a:lnTo>
                      <a:lnTo>
                        <a:pt x="104" y="90"/>
                      </a:lnTo>
                      <a:lnTo>
                        <a:pt x="100" y="96"/>
                      </a:lnTo>
                      <a:lnTo>
                        <a:pt x="95" y="101"/>
                      </a:lnTo>
                      <a:lnTo>
                        <a:pt x="89" y="105"/>
                      </a:lnTo>
                      <a:lnTo>
                        <a:pt x="84" y="110"/>
                      </a:lnTo>
                      <a:lnTo>
                        <a:pt x="78" y="114"/>
                      </a:lnTo>
                      <a:lnTo>
                        <a:pt x="71" y="118"/>
                      </a:lnTo>
                      <a:lnTo>
                        <a:pt x="65" y="120"/>
                      </a:lnTo>
                      <a:lnTo>
                        <a:pt x="57" y="122"/>
                      </a:lnTo>
                      <a:lnTo>
                        <a:pt x="50" y="123"/>
                      </a:lnTo>
                      <a:lnTo>
                        <a:pt x="42" y="123"/>
                      </a:lnTo>
                      <a:lnTo>
                        <a:pt x="31" y="122"/>
                      </a:lnTo>
                      <a:lnTo>
                        <a:pt x="20" y="120"/>
                      </a:lnTo>
                      <a:lnTo>
                        <a:pt x="10" y="115"/>
                      </a:lnTo>
                      <a:lnTo>
                        <a:pt x="0" y="110"/>
                      </a:lnTo>
                      <a:lnTo>
                        <a:pt x="99" y="0"/>
                      </a:lnTo>
                      <a:lnTo>
                        <a:pt x="107" y="11"/>
                      </a:lnTo>
                      <a:lnTo>
                        <a:pt x="112" y="22"/>
                      </a:lnTo>
                      <a:lnTo>
                        <a:pt x="114" y="29"/>
                      </a:lnTo>
                      <a:lnTo>
                        <a:pt x="115" y="35"/>
                      </a:lnTo>
                      <a:lnTo>
                        <a:pt x="116" y="42"/>
                      </a:lnTo>
                      <a:lnTo>
                        <a:pt x="116" y="48"/>
                      </a:lnTo>
                      <a:close/>
                    </a:path>
                  </a:pathLst>
                </a:custGeom>
                <a:solidFill>
                  <a:srgbClr val="D969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1" name="Freeform 88"/>
                <p:cNvSpPr>
                  <a:spLocks/>
                </p:cNvSpPr>
                <p:nvPr/>
              </p:nvSpPr>
              <p:spPr bwMode="auto">
                <a:xfrm>
                  <a:off x="4187" y="2290"/>
                  <a:ext cx="12" cy="13"/>
                </a:xfrm>
                <a:custGeom>
                  <a:avLst/>
                  <a:gdLst/>
                  <a:ahLst/>
                  <a:cxnLst>
                    <a:cxn ang="0">
                      <a:pos x="114" y="46"/>
                    </a:cxn>
                    <a:cxn ang="0">
                      <a:pos x="113" y="54"/>
                    </a:cxn>
                    <a:cxn ang="0">
                      <a:pos x="112" y="61"/>
                    </a:cxn>
                    <a:cxn ang="0">
                      <a:pos x="111" y="68"/>
                    </a:cxn>
                    <a:cxn ang="0">
                      <a:pos x="108" y="75"/>
                    </a:cxn>
                    <a:cxn ang="0">
                      <a:pos x="106" y="82"/>
                    </a:cxn>
                    <a:cxn ang="0">
                      <a:pos x="101" y="87"/>
                    </a:cxn>
                    <a:cxn ang="0">
                      <a:pos x="98" y="92"/>
                    </a:cxn>
                    <a:cxn ang="0">
                      <a:pos x="92" y="98"/>
                    </a:cxn>
                    <a:cxn ang="0">
                      <a:pos x="88" y="102"/>
                    </a:cxn>
                    <a:cxn ang="0">
                      <a:pos x="81" y="107"/>
                    </a:cxn>
                    <a:cxn ang="0">
                      <a:pos x="76" y="111"/>
                    </a:cxn>
                    <a:cxn ang="0">
                      <a:pos x="69" y="113"/>
                    </a:cxn>
                    <a:cxn ang="0">
                      <a:pos x="63" y="117"/>
                    </a:cxn>
                    <a:cxn ang="0">
                      <a:pos x="56" y="118"/>
                    </a:cxn>
                    <a:cxn ang="0">
                      <a:pos x="49" y="119"/>
                    </a:cxn>
                    <a:cxn ang="0">
                      <a:pos x="41" y="119"/>
                    </a:cxn>
                    <a:cxn ang="0">
                      <a:pos x="30" y="119"/>
                    </a:cxn>
                    <a:cxn ang="0">
                      <a:pos x="20" y="117"/>
                    </a:cxn>
                    <a:cxn ang="0">
                      <a:pos x="10" y="112"/>
                    </a:cxn>
                    <a:cxn ang="0">
                      <a:pos x="0" y="107"/>
                    </a:cxn>
                    <a:cxn ang="0">
                      <a:pos x="97" y="0"/>
                    </a:cxn>
                    <a:cxn ang="0">
                      <a:pos x="104" y="10"/>
                    </a:cxn>
                    <a:cxn ang="0">
                      <a:pos x="110" y="21"/>
                    </a:cxn>
                    <a:cxn ang="0">
                      <a:pos x="111" y="28"/>
                    </a:cxn>
                    <a:cxn ang="0">
                      <a:pos x="113" y="33"/>
                    </a:cxn>
                    <a:cxn ang="0">
                      <a:pos x="113" y="40"/>
                    </a:cxn>
                    <a:cxn ang="0">
                      <a:pos x="114" y="46"/>
                    </a:cxn>
                  </a:cxnLst>
                  <a:rect l="0" t="0" r="r" b="b"/>
                  <a:pathLst>
                    <a:path w="114" h="119">
                      <a:moveTo>
                        <a:pt x="114" y="46"/>
                      </a:moveTo>
                      <a:lnTo>
                        <a:pt x="113" y="54"/>
                      </a:lnTo>
                      <a:lnTo>
                        <a:pt x="112" y="61"/>
                      </a:lnTo>
                      <a:lnTo>
                        <a:pt x="111" y="68"/>
                      </a:lnTo>
                      <a:lnTo>
                        <a:pt x="108" y="75"/>
                      </a:lnTo>
                      <a:lnTo>
                        <a:pt x="106" y="82"/>
                      </a:lnTo>
                      <a:lnTo>
                        <a:pt x="101" y="87"/>
                      </a:lnTo>
                      <a:lnTo>
                        <a:pt x="98" y="92"/>
                      </a:lnTo>
                      <a:lnTo>
                        <a:pt x="92" y="98"/>
                      </a:lnTo>
                      <a:lnTo>
                        <a:pt x="88" y="102"/>
                      </a:lnTo>
                      <a:lnTo>
                        <a:pt x="81" y="107"/>
                      </a:lnTo>
                      <a:lnTo>
                        <a:pt x="76" y="111"/>
                      </a:lnTo>
                      <a:lnTo>
                        <a:pt x="69" y="113"/>
                      </a:lnTo>
                      <a:lnTo>
                        <a:pt x="63" y="117"/>
                      </a:lnTo>
                      <a:lnTo>
                        <a:pt x="56" y="118"/>
                      </a:lnTo>
                      <a:lnTo>
                        <a:pt x="49" y="119"/>
                      </a:lnTo>
                      <a:lnTo>
                        <a:pt x="41" y="119"/>
                      </a:lnTo>
                      <a:lnTo>
                        <a:pt x="30" y="119"/>
                      </a:lnTo>
                      <a:lnTo>
                        <a:pt x="20" y="117"/>
                      </a:lnTo>
                      <a:lnTo>
                        <a:pt x="10" y="112"/>
                      </a:lnTo>
                      <a:lnTo>
                        <a:pt x="0" y="107"/>
                      </a:lnTo>
                      <a:lnTo>
                        <a:pt x="97" y="0"/>
                      </a:lnTo>
                      <a:lnTo>
                        <a:pt x="104" y="10"/>
                      </a:lnTo>
                      <a:lnTo>
                        <a:pt x="110" y="21"/>
                      </a:lnTo>
                      <a:lnTo>
                        <a:pt x="111" y="28"/>
                      </a:lnTo>
                      <a:lnTo>
                        <a:pt x="113" y="33"/>
                      </a:lnTo>
                      <a:lnTo>
                        <a:pt x="113" y="40"/>
                      </a:lnTo>
                      <a:lnTo>
                        <a:pt x="114" y="46"/>
                      </a:lnTo>
                      <a:close/>
                    </a:path>
                  </a:pathLst>
                </a:custGeom>
                <a:solidFill>
                  <a:srgbClr val="D96A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2" name="Freeform 89"/>
                <p:cNvSpPr>
                  <a:spLocks/>
                </p:cNvSpPr>
                <p:nvPr/>
              </p:nvSpPr>
              <p:spPr bwMode="auto">
                <a:xfrm>
                  <a:off x="4187" y="2290"/>
                  <a:ext cx="12" cy="13"/>
                </a:xfrm>
                <a:custGeom>
                  <a:avLst/>
                  <a:gdLst/>
                  <a:ahLst/>
                  <a:cxnLst>
                    <a:cxn ang="0">
                      <a:pos x="111" y="45"/>
                    </a:cxn>
                    <a:cxn ang="0">
                      <a:pos x="111" y="53"/>
                    </a:cxn>
                    <a:cxn ang="0">
                      <a:pos x="110" y="60"/>
                    </a:cxn>
                    <a:cxn ang="0">
                      <a:pos x="108" y="66"/>
                    </a:cxn>
                    <a:cxn ang="0">
                      <a:pos x="106" y="73"/>
                    </a:cxn>
                    <a:cxn ang="0">
                      <a:pos x="102" y="79"/>
                    </a:cxn>
                    <a:cxn ang="0">
                      <a:pos x="99" y="85"/>
                    </a:cxn>
                    <a:cxn ang="0">
                      <a:pos x="95" y="90"/>
                    </a:cxn>
                    <a:cxn ang="0">
                      <a:pos x="90" y="96"/>
                    </a:cxn>
                    <a:cxn ang="0">
                      <a:pos x="86" y="100"/>
                    </a:cxn>
                    <a:cxn ang="0">
                      <a:pos x="80" y="105"/>
                    </a:cxn>
                    <a:cxn ang="0">
                      <a:pos x="74" y="108"/>
                    </a:cxn>
                    <a:cxn ang="0">
                      <a:pos x="68" y="111"/>
                    </a:cxn>
                    <a:cxn ang="0">
                      <a:pos x="62" y="113"/>
                    </a:cxn>
                    <a:cxn ang="0">
                      <a:pos x="54" y="116"/>
                    </a:cxn>
                    <a:cxn ang="0">
                      <a:pos x="48" y="117"/>
                    </a:cxn>
                    <a:cxn ang="0">
                      <a:pos x="40" y="117"/>
                    </a:cxn>
                    <a:cxn ang="0">
                      <a:pos x="30" y="116"/>
                    </a:cxn>
                    <a:cxn ang="0">
                      <a:pos x="19" y="113"/>
                    </a:cxn>
                    <a:cxn ang="0">
                      <a:pos x="9" y="110"/>
                    </a:cxn>
                    <a:cxn ang="0">
                      <a:pos x="0" y="105"/>
                    </a:cxn>
                    <a:cxn ang="0">
                      <a:pos x="95" y="0"/>
                    </a:cxn>
                    <a:cxn ang="0">
                      <a:pos x="101" y="10"/>
                    </a:cxn>
                    <a:cxn ang="0">
                      <a:pos x="107" y="21"/>
                    </a:cxn>
                    <a:cxn ang="0">
                      <a:pos x="110" y="33"/>
                    </a:cxn>
                    <a:cxn ang="0">
                      <a:pos x="111" y="45"/>
                    </a:cxn>
                  </a:cxnLst>
                  <a:rect l="0" t="0" r="r" b="b"/>
                  <a:pathLst>
                    <a:path w="111" h="117">
                      <a:moveTo>
                        <a:pt x="111" y="45"/>
                      </a:moveTo>
                      <a:lnTo>
                        <a:pt x="111" y="53"/>
                      </a:lnTo>
                      <a:lnTo>
                        <a:pt x="110" y="60"/>
                      </a:lnTo>
                      <a:lnTo>
                        <a:pt x="108" y="66"/>
                      </a:lnTo>
                      <a:lnTo>
                        <a:pt x="106" y="73"/>
                      </a:lnTo>
                      <a:lnTo>
                        <a:pt x="102" y="79"/>
                      </a:lnTo>
                      <a:lnTo>
                        <a:pt x="99" y="85"/>
                      </a:lnTo>
                      <a:lnTo>
                        <a:pt x="95" y="90"/>
                      </a:lnTo>
                      <a:lnTo>
                        <a:pt x="90" y="96"/>
                      </a:lnTo>
                      <a:lnTo>
                        <a:pt x="86" y="100"/>
                      </a:lnTo>
                      <a:lnTo>
                        <a:pt x="80" y="105"/>
                      </a:lnTo>
                      <a:lnTo>
                        <a:pt x="74" y="108"/>
                      </a:lnTo>
                      <a:lnTo>
                        <a:pt x="68" y="111"/>
                      </a:lnTo>
                      <a:lnTo>
                        <a:pt x="62" y="113"/>
                      </a:lnTo>
                      <a:lnTo>
                        <a:pt x="54" y="116"/>
                      </a:lnTo>
                      <a:lnTo>
                        <a:pt x="48" y="117"/>
                      </a:lnTo>
                      <a:lnTo>
                        <a:pt x="40" y="117"/>
                      </a:lnTo>
                      <a:lnTo>
                        <a:pt x="30" y="116"/>
                      </a:lnTo>
                      <a:lnTo>
                        <a:pt x="19" y="113"/>
                      </a:lnTo>
                      <a:lnTo>
                        <a:pt x="9" y="110"/>
                      </a:lnTo>
                      <a:lnTo>
                        <a:pt x="0" y="105"/>
                      </a:lnTo>
                      <a:lnTo>
                        <a:pt x="95" y="0"/>
                      </a:lnTo>
                      <a:lnTo>
                        <a:pt x="101" y="10"/>
                      </a:lnTo>
                      <a:lnTo>
                        <a:pt x="107" y="21"/>
                      </a:lnTo>
                      <a:lnTo>
                        <a:pt x="110" y="33"/>
                      </a:lnTo>
                      <a:lnTo>
                        <a:pt x="111" y="45"/>
                      </a:lnTo>
                      <a:close/>
                    </a:path>
                  </a:pathLst>
                </a:custGeom>
                <a:solidFill>
                  <a:srgbClr val="DA6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3" name="Freeform 90"/>
                <p:cNvSpPr>
                  <a:spLocks/>
                </p:cNvSpPr>
                <p:nvPr/>
              </p:nvSpPr>
              <p:spPr bwMode="auto">
                <a:xfrm>
                  <a:off x="4187" y="2290"/>
                  <a:ext cx="12" cy="12"/>
                </a:xfrm>
                <a:custGeom>
                  <a:avLst/>
                  <a:gdLst/>
                  <a:ahLst/>
                  <a:cxnLst>
                    <a:cxn ang="0">
                      <a:pos x="109" y="44"/>
                    </a:cxn>
                    <a:cxn ang="0">
                      <a:pos x="108" y="52"/>
                    </a:cxn>
                    <a:cxn ang="0">
                      <a:pos x="108" y="59"/>
                    </a:cxn>
                    <a:cxn ang="0">
                      <a:pos x="106" y="65"/>
                    </a:cxn>
                    <a:cxn ang="0">
                      <a:pos x="104" y="72"/>
                    </a:cxn>
                    <a:cxn ang="0">
                      <a:pos x="100" y="77"/>
                    </a:cxn>
                    <a:cxn ang="0">
                      <a:pos x="97" y="84"/>
                    </a:cxn>
                    <a:cxn ang="0">
                      <a:pos x="93" y="88"/>
                    </a:cxn>
                    <a:cxn ang="0">
                      <a:pos x="88" y="94"/>
                    </a:cxn>
                    <a:cxn ang="0">
                      <a:pos x="84" y="98"/>
                    </a:cxn>
                    <a:cxn ang="0">
                      <a:pos x="78" y="103"/>
                    </a:cxn>
                    <a:cxn ang="0">
                      <a:pos x="73" y="106"/>
                    </a:cxn>
                    <a:cxn ang="0">
                      <a:pos x="66" y="109"/>
                    </a:cxn>
                    <a:cxn ang="0">
                      <a:pos x="60" y="111"/>
                    </a:cxn>
                    <a:cxn ang="0">
                      <a:pos x="53" y="112"/>
                    </a:cxn>
                    <a:cxn ang="0">
                      <a:pos x="47" y="114"/>
                    </a:cxn>
                    <a:cxn ang="0">
                      <a:pos x="39" y="114"/>
                    </a:cxn>
                    <a:cxn ang="0">
                      <a:pos x="29" y="114"/>
                    </a:cxn>
                    <a:cxn ang="0">
                      <a:pos x="19" y="111"/>
                    </a:cxn>
                    <a:cxn ang="0">
                      <a:pos x="9" y="108"/>
                    </a:cxn>
                    <a:cxn ang="0">
                      <a:pos x="0" y="103"/>
                    </a:cxn>
                    <a:cxn ang="0">
                      <a:pos x="93" y="0"/>
                    </a:cxn>
                    <a:cxn ang="0">
                      <a:pos x="99" y="10"/>
                    </a:cxn>
                    <a:cxn ang="0">
                      <a:pos x="105" y="20"/>
                    </a:cxn>
                    <a:cxn ang="0">
                      <a:pos x="108" y="32"/>
                    </a:cxn>
                    <a:cxn ang="0">
                      <a:pos x="109" y="44"/>
                    </a:cxn>
                  </a:cxnLst>
                  <a:rect l="0" t="0" r="r" b="b"/>
                  <a:pathLst>
                    <a:path w="109" h="114">
                      <a:moveTo>
                        <a:pt x="109" y="44"/>
                      </a:moveTo>
                      <a:lnTo>
                        <a:pt x="108" y="52"/>
                      </a:lnTo>
                      <a:lnTo>
                        <a:pt x="108" y="59"/>
                      </a:lnTo>
                      <a:lnTo>
                        <a:pt x="106" y="65"/>
                      </a:lnTo>
                      <a:lnTo>
                        <a:pt x="104" y="72"/>
                      </a:lnTo>
                      <a:lnTo>
                        <a:pt x="100" y="77"/>
                      </a:lnTo>
                      <a:lnTo>
                        <a:pt x="97" y="84"/>
                      </a:lnTo>
                      <a:lnTo>
                        <a:pt x="93" y="88"/>
                      </a:lnTo>
                      <a:lnTo>
                        <a:pt x="88" y="94"/>
                      </a:lnTo>
                      <a:lnTo>
                        <a:pt x="84" y="98"/>
                      </a:lnTo>
                      <a:lnTo>
                        <a:pt x="78" y="103"/>
                      </a:lnTo>
                      <a:lnTo>
                        <a:pt x="73" y="106"/>
                      </a:lnTo>
                      <a:lnTo>
                        <a:pt x="66" y="109"/>
                      </a:lnTo>
                      <a:lnTo>
                        <a:pt x="60" y="111"/>
                      </a:lnTo>
                      <a:lnTo>
                        <a:pt x="53" y="112"/>
                      </a:lnTo>
                      <a:lnTo>
                        <a:pt x="47" y="114"/>
                      </a:lnTo>
                      <a:lnTo>
                        <a:pt x="39" y="114"/>
                      </a:lnTo>
                      <a:lnTo>
                        <a:pt x="29" y="114"/>
                      </a:lnTo>
                      <a:lnTo>
                        <a:pt x="19" y="111"/>
                      </a:lnTo>
                      <a:lnTo>
                        <a:pt x="9" y="108"/>
                      </a:lnTo>
                      <a:lnTo>
                        <a:pt x="0" y="103"/>
                      </a:lnTo>
                      <a:lnTo>
                        <a:pt x="93" y="0"/>
                      </a:lnTo>
                      <a:lnTo>
                        <a:pt x="99" y="10"/>
                      </a:lnTo>
                      <a:lnTo>
                        <a:pt x="105" y="20"/>
                      </a:lnTo>
                      <a:lnTo>
                        <a:pt x="108" y="32"/>
                      </a:lnTo>
                      <a:lnTo>
                        <a:pt x="109" y="44"/>
                      </a:lnTo>
                      <a:close/>
                    </a:path>
                  </a:pathLst>
                </a:custGeom>
                <a:solidFill>
                  <a:srgbClr val="DA6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4" name="Freeform 91"/>
                <p:cNvSpPr>
                  <a:spLocks/>
                </p:cNvSpPr>
                <p:nvPr/>
              </p:nvSpPr>
              <p:spPr bwMode="auto">
                <a:xfrm>
                  <a:off x="4187" y="2290"/>
                  <a:ext cx="12" cy="12"/>
                </a:xfrm>
                <a:custGeom>
                  <a:avLst/>
                  <a:gdLst/>
                  <a:ahLst/>
                  <a:cxnLst>
                    <a:cxn ang="0">
                      <a:pos x="105" y="42"/>
                    </a:cxn>
                    <a:cxn ang="0">
                      <a:pos x="105" y="49"/>
                    </a:cxn>
                    <a:cxn ang="0">
                      <a:pos x="104" y="57"/>
                    </a:cxn>
                    <a:cxn ang="0">
                      <a:pos x="102" y="63"/>
                    </a:cxn>
                    <a:cxn ang="0">
                      <a:pos x="99" y="69"/>
                    </a:cxn>
                    <a:cxn ang="0">
                      <a:pos x="97" y="75"/>
                    </a:cxn>
                    <a:cxn ang="0">
                      <a:pos x="94" y="81"/>
                    </a:cxn>
                    <a:cxn ang="0">
                      <a:pos x="90" y="86"/>
                    </a:cxn>
                    <a:cxn ang="0">
                      <a:pos x="85" y="91"/>
                    </a:cxn>
                    <a:cxn ang="0">
                      <a:pos x="81" y="95"/>
                    </a:cxn>
                    <a:cxn ang="0">
                      <a:pos x="75" y="98"/>
                    </a:cxn>
                    <a:cxn ang="0">
                      <a:pos x="70" y="103"/>
                    </a:cxn>
                    <a:cxn ang="0">
                      <a:pos x="64" y="105"/>
                    </a:cxn>
                    <a:cxn ang="0">
                      <a:pos x="58" y="107"/>
                    </a:cxn>
                    <a:cxn ang="0">
                      <a:pos x="51" y="109"/>
                    </a:cxn>
                    <a:cxn ang="0">
                      <a:pos x="45" y="110"/>
                    </a:cxn>
                    <a:cxn ang="0">
                      <a:pos x="37" y="110"/>
                    </a:cxn>
                    <a:cxn ang="0">
                      <a:pos x="27" y="109"/>
                    </a:cxn>
                    <a:cxn ang="0">
                      <a:pos x="17" y="107"/>
                    </a:cxn>
                    <a:cxn ang="0">
                      <a:pos x="8" y="104"/>
                    </a:cxn>
                    <a:cxn ang="0">
                      <a:pos x="0" y="99"/>
                    </a:cxn>
                    <a:cxn ang="0">
                      <a:pos x="90" y="0"/>
                    </a:cxn>
                    <a:cxn ang="0">
                      <a:pos x="96" y="8"/>
                    </a:cxn>
                    <a:cxn ang="0">
                      <a:pos x="102" y="19"/>
                    </a:cxn>
                    <a:cxn ang="0">
                      <a:pos x="104" y="30"/>
                    </a:cxn>
                    <a:cxn ang="0">
                      <a:pos x="105" y="42"/>
                    </a:cxn>
                  </a:cxnLst>
                  <a:rect l="0" t="0" r="r" b="b"/>
                  <a:pathLst>
                    <a:path w="105" h="110">
                      <a:moveTo>
                        <a:pt x="105" y="42"/>
                      </a:moveTo>
                      <a:lnTo>
                        <a:pt x="105" y="49"/>
                      </a:lnTo>
                      <a:lnTo>
                        <a:pt x="104" y="57"/>
                      </a:lnTo>
                      <a:lnTo>
                        <a:pt x="102" y="63"/>
                      </a:lnTo>
                      <a:lnTo>
                        <a:pt x="99" y="69"/>
                      </a:lnTo>
                      <a:lnTo>
                        <a:pt x="97" y="75"/>
                      </a:lnTo>
                      <a:lnTo>
                        <a:pt x="94" y="81"/>
                      </a:lnTo>
                      <a:lnTo>
                        <a:pt x="90" y="86"/>
                      </a:lnTo>
                      <a:lnTo>
                        <a:pt x="85" y="91"/>
                      </a:lnTo>
                      <a:lnTo>
                        <a:pt x="81" y="95"/>
                      </a:lnTo>
                      <a:lnTo>
                        <a:pt x="75" y="98"/>
                      </a:lnTo>
                      <a:lnTo>
                        <a:pt x="70" y="103"/>
                      </a:lnTo>
                      <a:lnTo>
                        <a:pt x="64" y="105"/>
                      </a:lnTo>
                      <a:lnTo>
                        <a:pt x="58" y="107"/>
                      </a:lnTo>
                      <a:lnTo>
                        <a:pt x="51" y="109"/>
                      </a:lnTo>
                      <a:lnTo>
                        <a:pt x="45" y="110"/>
                      </a:lnTo>
                      <a:lnTo>
                        <a:pt x="37" y="110"/>
                      </a:lnTo>
                      <a:lnTo>
                        <a:pt x="27" y="109"/>
                      </a:lnTo>
                      <a:lnTo>
                        <a:pt x="17" y="107"/>
                      </a:lnTo>
                      <a:lnTo>
                        <a:pt x="8" y="104"/>
                      </a:lnTo>
                      <a:lnTo>
                        <a:pt x="0" y="99"/>
                      </a:lnTo>
                      <a:lnTo>
                        <a:pt x="90" y="0"/>
                      </a:lnTo>
                      <a:lnTo>
                        <a:pt x="96" y="8"/>
                      </a:lnTo>
                      <a:lnTo>
                        <a:pt x="102" y="19"/>
                      </a:lnTo>
                      <a:lnTo>
                        <a:pt x="104" y="30"/>
                      </a:lnTo>
                      <a:lnTo>
                        <a:pt x="105" y="42"/>
                      </a:lnTo>
                      <a:close/>
                    </a:path>
                  </a:pathLst>
                </a:custGeom>
                <a:solidFill>
                  <a:srgbClr val="DA6C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5" name="Freeform 92"/>
                <p:cNvSpPr>
                  <a:spLocks/>
                </p:cNvSpPr>
                <p:nvPr/>
              </p:nvSpPr>
              <p:spPr bwMode="auto">
                <a:xfrm>
                  <a:off x="4187" y="2290"/>
                  <a:ext cx="12" cy="12"/>
                </a:xfrm>
                <a:custGeom>
                  <a:avLst/>
                  <a:gdLst/>
                  <a:ahLst/>
                  <a:cxnLst>
                    <a:cxn ang="0">
                      <a:pos x="103" y="41"/>
                    </a:cxn>
                    <a:cxn ang="0">
                      <a:pos x="103" y="48"/>
                    </a:cxn>
                    <a:cxn ang="0">
                      <a:pos x="102" y="55"/>
                    </a:cxn>
                    <a:cxn ang="0">
                      <a:pos x="99" y="61"/>
                    </a:cxn>
                    <a:cxn ang="0">
                      <a:pos x="97" y="68"/>
                    </a:cxn>
                    <a:cxn ang="0">
                      <a:pos x="94" y="73"/>
                    </a:cxn>
                    <a:cxn ang="0">
                      <a:pos x="91" y="79"/>
                    </a:cxn>
                    <a:cxn ang="0">
                      <a:pos x="87" y="84"/>
                    </a:cxn>
                    <a:cxn ang="0">
                      <a:pos x="83" y="89"/>
                    </a:cxn>
                    <a:cxn ang="0">
                      <a:pos x="79" y="93"/>
                    </a:cxn>
                    <a:cxn ang="0">
                      <a:pos x="73" y="96"/>
                    </a:cxn>
                    <a:cxn ang="0">
                      <a:pos x="68" y="100"/>
                    </a:cxn>
                    <a:cxn ang="0">
                      <a:pos x="62" y="103"/>
                    </a:cxn>
                    <a:cxn ang="0">
                      <a:pos x="56" y="105"/>
                    </a:cxn>
                    <a:cxn ang="0">
                      <a:pos x="50" y="106"/>
                    </a:cxn>
                    <a:cxn ang="0">
                      <a:pos x="44" y="107"/>
                    </a:cxn>
                    <a:cxn ang="0">
                      <a:pos x="36" y="108"/>
                    </a:cxn>
                    <a:cxn ang="0">
                      <a:pos x="26" y="107"/>
                    </a:cxn>
                    <a:cxn ang="0">
                      <a:pos x="17" y="105"/>
                    </a:cxn>
                    <a:cxn ang="0">
                      <a:pos x="8" y="102"/>
                    </a:cxn>
                    <a:cxn ang="0">
                      <a:pos x="0" y="97"/>
                    </a:cxn>
                    <a:cxn ang="0">
                      <a:pos x="87" y="0"/>
                    </a:cxn>
                    <a:cxn ang="0">
                      <a:pos x="94" y="8"/>
                    </a:cxn>
                    <a:cxn ang="0">
                      <a:pos x="98" y="19"/>
                    </a:cxn>
                    <a:cxn ang="0">
                      <a:pos x="102" y="30"/>
                    </a:cxn>
                    <a:cxn ang="0">
                      <a:pos x="103" y="41"/>
                    </a:cxn>
                  </a:cxnLst>
                  <a:rect l="0" t="0" r="r" b="b"/>
                  <a:pathLst>
                    <a:path w="103" h="108">
                      <a:moveTo>
                        <a:pt x="103" y="41"/>
                      </a:moveTo>
                      <a:lnTo>
                        <a:pt x="103" y="48"/>
                      </a:lnTo>
                      <a:lnTo>
                        <a:pt x="102" y="55"/>
                      </a:lnTo>
                      <a:lnTo>
                        <a:pt x="99" y="61"/>
                      </a:lnTo>
                      <a:lnTo>
                        <a:pt x="97" y="68"/>
                      </a:lnTo>
                      <a:lnTo>
                        <a:pt x="94" y="73"/>
                      </a:lnTo>
                      <a:lnTo>
                        <a:pt x="91" y="79"/>
                      </a:lnTo>
                      <a:lnTo>
                        <a:pt x="87" y="84"/>
                      </a:lnTo>
                      <a:lnTo>
                        <a:pt x="83" y="89"/>
                      </a:lnTo>
                      <a:lnTo>
                        <a:pt x="79" y="93"/>
                      </a:lnTo>
                      <a:lnTo>
                        <a:pt x="73" y="96"/>
                      </a:lnTo>
                      <a:lnTo>
                        <a:pt x="68" y="100"/>
                      </a:lnTo>
                      <a:lnTo>
                        <a:pt x="62" y="103"/>
                      </a:lnTo>
                      <a:lnTo>
                        <a:pt x="56" y="105"/>
                      </a:lnTo>
                      <a:lnTo>
                        <a:pt x="50" y="106"/>
                      </a:lnTo>
                      <a:lnTo>
                        <a:pt x="44" y="107"/>
                      </a:lnTo>
                      <a:lnTo>
                        <a:pt x="36" y="108"/>
                      </a:lnTo>
                      <a:lnTo>
                        <a:pt x="26" y="107"/>
                      </a:lnTo>
                      <a:lnTo>
                        <a:pt x="17" y="105"/>
                      </a:lnTo>
                      <a:lnTo>
                        <a:pt x="8" y="102"/>
                      </a:lnTo>
                      <a:lnTo>
                        <a:pt x="0" y="97"/>
                      </a:lnTo>
                      <a:lnTo>
                        <a:pt x="87" y="0"/>
                      </a:lnTo>
                      <a:lnTo>
                        <a:pt x="94" y="8"/>
                      </a:lnTo>
                      <a:lnTo>
                        <a:pt x="98" y="19"/>
                      </a:lnTo>
                      <a:lnTo>
                        <a:pt x="102" y="30"/>
                      </a:lnTo>
                      <a:lnTo>
                        <a:pt x="103" y="41"/>
                      </a:lnTo>
                      <a:close/>
                    </a:path>
                  </a:pathLst>
                </a:custGeom>
                <a:solidFill>
                  <a:srgbClr val="DA6E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6" name="Freeform 93"/>
                <p:cNvSpPr>
                  <a:spLocks/>
                </p:cNvSpPr>
                <p:nvPr/>
              </p:nvSpPr>
              <p:spPr bwMode="auto">
                <a:xfrm>
                  <a:off x="4187" y="2290"/>
                  <a:ext cx="12" cy="12"/>
                </a:xfrm>
                <a:custGeom>
                  <a:avLst/>
                  <a:gdLst/>
                  <a:ahLst/>
                  <a:cxnLst>
                    <a:cxn ang="0">
                      <a:pos x="100" y="40"/>
                    </a:cxn>
                    <a:cxn ang="0">
                      <a:pos x="100" y="47"/>
                    </a:cxn>
                    <a:cxn ang="0">
                      <a:pos x="98" y="54"/>
                    </a:cxn>
                    <a:cxn ang="0">
                      <a:pos x="97" y="60"/>
                    </a:cxn>
                    <a:cxn ang="0">
                      <a:pos x="95" y="66"/>
                    </a:cxn>
                    <a:cxn ang="0">
                      <a:pos x="92" y="71"/>
                    </a:cxn>
                    <a:cxn ang="0">
                      <a:pos x="89" y="77"/>
                    </a:cxn>
                    <a:cxn ang="0">
                      <a:pos x="85" y="82"/>
                    </a:cxn>
                    <a:cxn ang="0">
                      <a:pos x="81" y="86"/>
                    </a:cxn>
                    <a:cxn ang="0">
                      <a:pos x="77" y="91"/>
                    </a:cxn>
                    <a:cxn ang="0">
                      <a:pos x="71" y="94"/>
                    </a:cxn>
                    <a:cxn ang="0">
                      <a:pos x="66" y="97"/>
                    </a:cxn>
                    <a:cxn ang="0">
                      <a:pos x="60" y="100"/>
                    </a:cxn>
                    <a:cxn ang="0">
                      <a:pos x="55" y="102"/>
                    </a:cxn>
                    <a:cxn ang="0">
                      <a:pos x="48" y="104"/>
                    </a:cxn>
                    <a:cxn ang="0">
                      <a:pos x="41" y="105"/>
                    </a:cxn>
                    <a:cxn ang="0">
                      <a:pos x="35" y="105"/>
                    </a:cxn>
                    <a:cxn ang="0">
                      <a:pos x="26" y="104"/>
                    </a:cxn>
                    <a:cxn ang="0">
                      <a:pos x="16" y="103"/>
                    </a:cxn>
                    <a:cxn ang="0">
                      <a:pos x="9" y="100"/>
                    </a:cxn>
                    <a:cxn ang="0">
                      <a:pos x="0" y="95"/>
                    </a:cxn>
                    <a:cxn ang="0">
                      <a:pos x="85" y="0"/>
                    </a:cxn>
                    <a:cxn ang="0">
                      <a:pos x="92" y="9"/>
                    </a:cxn>
                    <a:cxn ang="0">
                      <a:pos x="96" y="18"/>
                    </a:cxn>
                    <a:cxn ang="0">
                      <a:pos x="98" y="29"/>
                    </a:cxn>
                    <a:cxn ang="0">
                      <a:pos x="100" y="40"/>
                    </a:cxn>
                  </a:cxnLst>
                  <a:rect l="0" t="0" r="r" b="b"/>
                  <a:pathLst>
                    <a:path w="100" h="105">
                      <a:moveTo>
                        <a:pt x="100" y="40"/>
                      </a:moveTo>
                      <a:lnTo>
                        <a:pt x="100" y="47"/>
                      </a:lnTo>
                      <a:lnTo>
                        <a:pt x="98" y="54"/>
                      </a:lnTo>
                      <a:lnTo>
                        <a:pt x="97" y="60"/>
                      </a:lnTo>
                      <a:lnTo>
                        <a:pt x="95" y="66"/>
                      </a:lnTo>
                      <a:lnTo>
                        <a:pt x="92" y="71"/>
                      </a:lnTo>
                      <a:lnTo>
                        <a:pt x="89" y="77"/>
                      </a:lnTo>
                      <a:lnTo>
                        <a:pt x="85" y="82"/>
                      </a:lnTo>
                      <a:lnTo>
                        <a:pt x="81" y="86"/>
                      </a:lnTo>
                      <a:lnTo>
                        <a:pt x="77" y="91"/>
                      </a:lnTo>
                      <a:lnTo>
                        <a:pt x="71" y="94"/>
                      </a:lnTo>
                      <a:lnTo>
                        <a:pt x="66" y="97"/>
                      </a:lnTo>
                      <a:lnTo>
                        <a:pt x="60" y="100"/>
                      </a:lnTo>
                      <a:lnTo>
                        <a:pt x="55" y="102"/>
                      </a:lnTo>
                      <a:lnTo>
                        <a:pt x="48" y="104"/>
                      </a:lnTo>
                      <a:lnTo>
                        <a:pt x="41" y="105"/>
                      </a:lnTo>
                      <a:lnTo>
                        <a:pt x="35" y="105"/>
                      </a:lnTo>
                      <a:lnTo>
                        <a:pt x="26" y="104"/>
                      </a:lnTo>
                      <a:lnTo>
                        <a:pt x="16" y="103"/>
                      </a:lnTo>
                      <a:lnTo>
                        <a:pt x="9" y="100"/>
                      </a:lnTo>
                      <a:lnTo>
                        <a:pt x="0" y="95"/>
                      </a:lnTo>
                      <a:lnTo>
                        <a:pt x="85" y="0"/>
                      </a:lnTo>
                      <a:lnTo>
                        <a:pt x="92" y="9"/>
                      </a:lnTo>
                      <a:lnTo>
                        <a:pt x="96" y="18"/>
                      </a:lnTo>
                      <a:lnTo>
                        <a:pt x="98" y="29"/>
                      </a:lnTo>
                      <a:lnTo>
                        <a:pt x="100" y="40"/>
                      </a:lnTo>
                      <a:close/>
                    </a:path>
                  </a:pathLst>
                </a:custGeom>
                <a:solidFill>
                  <a:srgbClr val="DA6E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7" name="Freeform 94"/>
                <p:cNvSpPr>
                  <a:spLocks/>
                </p:cNvSpPr>
                <p:nvPr/>
              </p:nvSpPr>
              <p:spPr bwMode="auto">
                <a:xfrm>
                  <a:off x="4188" y="2290"/>
                  <a:ext cx="10" cy="12"/>
                </a:xfrm>
                <a:custGeom>
                  <a:avLst/>
                  <a:gdLst/>
                  <a:ahLst/>
                  <a:cxnLst>
                    <a:cxn ang="0">
                      <a:pos x="97" y="39"/>
                    </a:cxn>
                    <a:cxn ang="0">
                      <a:pos x="97" y="46"/>
                    </a:cxn>
                    <a:cxn ang="0">
                      <a:pos x="96" y="53"/>
                    </a:cxn>
                    <a:cxn ang="0">
                      <a:pos x="94" y="58"/>
                    </a:cxn>
                    <a:cxn ang="0">
                      <a:pos x="92" y="65"/>
                    </a:cxn>
                    <a:cxn ang="0">
                      <a:pos x="90" y="70"/>
                    </a:cxn>
                    <a:cxn ang="0">
                      <a:pos x="87" y="75"/>
                    </a:cxn>
                    <a:cxn ang="0">
                      <a:pos x="83" y="80"/>
                    </a:cxn>
                    <a:cxn ang="0">
                      <a:pos x="79" y="84"/>
                    </a:cxn>
                    <a:cxn ang="0">
                      <a:pos x="74" y="89"/>
                    </a:cxn>
                    <a:cxn ang="0">
                      <a:pos x="70" y="92"/>
                    </a:cxn>
                    <a:cxn ang="0">
                      <a:pos x="65" y="95"/>
                    </a:cxn>
                    <a:cxn ang="0">
                      <a:pos x="59" y="98"/>
                    </a:cxn>
                    <a:cxn ang="0">
                      <a:pos x="53" y="100"/>
                    </a:cxn>
                    <a:cxn ang="0">
                      <a:pos x="47" y="101"/>
                    </a:cxn>
                    <a:cxn ang="0">
                      <a:pos x="40" y="102"/>
                    </a:cxn>
                    <a:cxn ang="0">
                      <a:pos x="34" y="103"/>
                    </a:cxn>
                    <a:cxn ang="0">
                      <a:pos x="25" y="102"/>
                    </a:cxn>
                    <a:cxn ang="0">
                      <a:pos x="16" y="100"/>
                    </a:cxn>
                    <a:cxn ang="0">
                      <a:pos x="8" y="96"/>
                    </a:cxn>
                    <a:cxn ang="0">
                      <a:pos x="0" y="93"/>
                    </a:cxn>
                    <a:cxn ang="0">
                      <a:pos x="83" y="0"/>
                    </a:cxn>
                    <a:cxn ang="0">
                      <a:pos x="89" y="9"/>
                    </a:cxn>
                    <a:cxn ang="0">
                      <a:pos x="93" y="19"/>
                    </a:cxn>
                    <a:cxn ang="0">
                      <a:pos x="96" y="28"/>
                    </a:cxn>
                    <a:cxn ang="0">
                      <a:pos x="97" y="39"/>
                    </a:cxn>
                  </a:cxnLst>
                  <a:rect l="0" t="0" r="r" b="b"/>
                  <a:pathLst>
                    <a:path w="97" h="103">
                      <a:moveTo>
                        <a:pt x="97" y="39"/>
                      </a:moveTo>
                      <a:lnTo>
                        <a:pt x="97" y="46"/>
                      </a:lnTo>
                      <a:lnTo>
                        <a:pt x="96" y="53"/>
                      </a:lnTo>
                      <a:lnTo>
                        <a:pt x="94" y="58"/>
                      </a:lnTo>
                      <a:lnTo>
                        <a:pt x="92" y="65"/>
                      </a:lnTo>
                      <a:lnTo>
                        <a:pt x="90" y="70"/>
                      </a:lnTo>
                      <a:lnTo>
                        <a:pt x="87" y="75"/>
                      </a:lnTo>
                      <a:lnTo>
                        <a:pt x="83" y="80"/>
                      </a:lnTo>
                      <a:lnTo>
                        <a:pt x="79" y="84"/>
                      </a:lnTo>
                      <a:lnTo>
                        <a:pt x="74" y="89"/>
                      </a:lnTo>
                      <a:lnTo>
                        <a:pt x="70" y="92"/>
                      </a:lnTo>
                      <a:lnTo>
                        <a:pt x="65" y="95"/>
                      </a:lnTo>
                      <a:lnTo>
                        <a:pt x="59" y="98"/>
                      </a:lnTo>
                      <a:lnTo>
                        <a:pt x="53" y="100"/>
                      </a:lnTo>
                      <a:lnTo>
                        <a:pt x="47" y="101"/>
                      </a:lnTo>
                      <a:lnTo>
                        <a:pt x="40" y="102"/>
                      </a:lnTo>
                      <a:lnTo>
                        <a:pt x="34" y="103"/>
                      </a:lnTo>
                      <a:lnTo>
                        <a:pt x="25" y="102"/>
                      </a:lnTo>
                      <a:lnTo>
                        <a:pt x="16" y="100"/>
                      </a:lnTo>
                      <a:lnTo>
                        <a:pt x="8" y="96"/>
                      </a:lnTo>
                      <a:lnTo>
                        <a:pt x="0" y="93"/>
                      </a:lnTo>
                      <a:lnTo>
                        <a:pt x="83" y="0"/>
                      </a:lnTo>
                      <a:lnTo>
                        <a:pt x="89" y="9"/>
                      </a:lnTo>
                      <a:lnTo>
                        <a:pt x="93" y="19"/>
                      </a:lnTo>
                      <a:lnTo>
                        <a:pt x="96" y="28"/>
                      </a:lnTo>
                      <a:lnTo>
                        <a:pt x="97" y="39"/>
                      </a:lnTo>
                      <a:close/>
                    </a:path>
                  </a:pathLst>
                </a:custGeom>
                <a:solidFill>
                  <a:srgbClr val="DA6E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8" name="Freeform 95"/>
                <p:cNvSpPr>
                  <a:spLocks/>
                </p:cNvSpPr>
                <p:nvPr/>
              </p:nvSpPr>
              <p:spPr bwMode="auto">
                <a:xfrm>
                  <a:off x="4188" y="2290"/>
                  <a:ext cx="10" cy="12"/>
                </a:xfrm>
                <a:custGeom>
                  <a:avLst/>
                  <a:gdLst/>
                  <a:ahLst/>
                  <a:cxnLst>
                    <a:cxn ang="0">
                      <a:pos x="94" y="38"/>
                    </a:cxn>
                    <a:cxn ang="0">
                      <a:pos x="94" y="45"/>
                    </a:cxn>
                    <a:cxn ang="0">
                      <a:pos x="93" y="50"/>
                    </a:cxn>
                    <a:cxn ang="0">
                      <a:pos x="92" y="57"/>
                    </a:cxn>
                    <a:cxn ang="0">
                      <a:pos x="90" y="63"/>
                    </a:cxn>
                    <a:cxn ang="0">
                      <a:pos x="88" y="68"/>
                    </a:cxn>
                    <a:cxn ang="0">
                      <a:pos x="84" y="72"/>
                    </a:cxn>
                    <a:cxn ang="0">
                      <a:pos x="81" y="78"/>
                    </a:cxn>
                    <a:cxn ang="0">
                      <a:pos x="77" y="82"/>
                    </a:cxn>
                    <a:cxn ang="0">
                      <a:pos x="72" y="86"/>
                    </a:cxn>
                    <a:cxn ang="0">
                      <a:pos x="68" y="90"/>
                    </a:cxn>
                    <a:cxn ang="0">
                      <a:pos x="62" y="92"/>
                    </a:cxn>
                    <a:cxn ang="0">
                      <a:pos x="57" y="95"/>
                    </a:cxn>
                    <a:cxn ang="0">
                      <a:pos x="52" y="98"/>
                    </a:cxn>
                    <a:cxn ang="0">
                      <a:pos x="46" y="99"/>
                    </a:cxn>
                    <a:cxn ang="0">
                      <a:pos x="39" y="100"/>
                    </a:cxn>
                    <a:cxn ang="0">
                      <a:pos x="33" y="100"/>
                    </a:cxn>
                    <a:cxn ang="0">
                      <a:pos x="24" y="100"/>
                    </a:cxn>
                    <a:cxn ang="0">
                      <a:pos x="16" y="98"/>
                    </a:cxn>
                    <a:cxn ang="0">
                      <a:pos x="8" y="94"/>
                    </a:cxn>
                    <a:cxn ang="0">
                      <a:pos x="0" y="91"/>
                    </a:cxn>
                    <a:cxn ang="0">
                      <a:pos x="81" y="0"/>
                    </a:cxn>
                    <a:cxn ang="0">
                      <a:pos x="87" y="9"/>
                    </a:cxn>
                    <a:cxn ang="0">
                      <a:pos x="91" y="18"/>
                    </a:cxn>
                    <a:cxn ang="0">
                      <a:pos x="94" y="27"/>
                    </a:cxn>
                    <a:cxn ang="0">
                      <a:pos x="94" y="38"/>
                    </a:cxn>
                  </a:cxnLst>
                  <a:rect l="0" t="0" r="r" b="b"/>
                  <a:pathLst>
                    <a:path w="94" h="100">
                      <a:moveTo>
                        <a:pt x="94" y="38"/>
                      </a:moveTo>
                      <a:lnTo>
                        <a:pt x="94" y="45"/>
                      </a:lnTo>
                      <a:lnTo>
                        <a:pt x="93" y="50"/>
                      </a:lnTo>
                      <a:lnTo>
                        <a:pt x="92" y="57"/>
                      </a:lnTo>
                      <a:lnTo>
                        <a:pt x="90" y="63"/>
                      </a:lnTo>
                      <a:lnTo>
                        <a:pt x="88" y="68"/>
                      </a:lnTo>
                      <a:lnTo>
                        <a:pt x="84" y="72"/>
                      </a:lnTo>
                      <a:lnTo>
                        <a:pt x="81" y="78"/>
                      </a:lnTo>
                      <a:lnTo>
                        <a:pt x="77" y="82"/>
                      </a:lnTo>
                      <a:lnTo>
                        <a:pt x="72" y="86"/>
                      </a:lnTo>
                      <a:lnTo>
                        <a:pt x="68" y="90"/>
                      </a:lnTo>
                      <a:lnTo>
                        <a:pt x="62" y="92"/>
                      </a:lnTo>
                      <a:lnTo>
                        <a:pt x="57" y="95"/>
                      </a:lnTo>
                      <a:lnTo>
                        <a:pt x="52" y="98"/>
                      </a:lnTo>
                      <a:lnTo>
                        <a:pt x="46" y="99"/>
                      </a:lnTo>
                      <a:lnTo>
                        <a:pt x="39" y="100"/>
                      </a:lnTo>
                      <a:lnTo>
                        <a:pt x="33" y="100"/>
                      </a:lnTo>
                      <a:lnTo>
                        <a:pt x="24" y="100"/>
                      </a:lnTo>
                      <a:lnTo>
                        <a:pt x="16" y="98"/>
                      </a:lnTo>
                      <a:lnTo>
                        <a:pt x="8" y="94"/>
                      </a:lnTo>
                      <a:lnTo>
                        <a:pt x="0" y="91"/>
                      </a:lnTo>
                      <a:lnTo>
                        <a:pt x="81" y="0"/>
                      </a:lnTo>
                      <a:lnTo>
                        <a:pt x="87" y="9"/>
                      </a:lnTo>
                      <a:lnTo>
                        <a:pt x="91" y="18"/>
                      </a:lnTo>
                      <a:lnTo>
                        <a:pt x="94" y="27"/>
                      </a:lnTo>
                      <a:lnTo>
                        <a:pt x="94" y="38"/>
                      </a:lnTo>
                      <a:close/>
                    </a:path>
                  </a:pathLst>
                </a:custGeom>
                <a:solidFill>
                  <a:srgbClr val="DA6F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9" name="Freeform 96"/>
                <p:cNvSpPr>
                  <a:spLocks/>
                </p:cNvSpPr>
                <p:nvPr/>
              </p:nvSpPr>
              <p:spPr bwMode="auto">
                <a:xfrm>
                  <a:off x="4188" y="2291"/>
                  <a:ext cx="10" cy="10"/>
                </a:xfrm>
                <a:custGeom>
                  <a:avLst/>
                  <a:gdLst/>
                  <a:ahLst/>
                  <a:cxnLst>
                    <a:cxn ang="0">
                      <a:pos x="92" y="37"/>
                    </a:cxn>
                    <a:cxn ang="0">
                      <a:pos x="92" y="44"/>
                    </a:cxn>
                    <a:cxn ang="0">
                      <a:pos x="91" y="49"/>
                    </a:cxn>
                    <a:cxn ang="0">
                      <a:pos x="89" y="55"/>
                    </a:cxn>
                    <a:cxn ang="0">
                      <a:pos x="88" y="60"/>
                    </a:cxn>
                    <a:cxn ang="0">
                      <a:pos x="85" y="66"/>
                    </a:cxn>
                    <a:cxn ang="0">
                      <a:pos x="82" y="71"/>
                    </a:cxn>
                    <a:cxn ang="0">
                      <a:pos x="78" y="76"/>
                    </a:cxn>
                    <a:cxn ang="0">
                      <a:pos x="75" y="80"/>
                    </a:cxn>
                    <a:cxn ang="0">
                      <a:pos x="70" y="83"/>
                    </a:cxn>
                    <a:cxn ang="0">
                      <a:pos x="66" y="87"/>
                    </a:cxn>
                    <a:cxn ang="0">
                      <a:pos x="60" y="90"/>
                    </a:cxn>
                    <a:cxn ang="0">
                      <a:pos x="56" y="92"/>
                    </a:cxn>
                    <a:cxn ang="0">
                      <a:pos x="51" y="94"/>
                    </a:cxn>
                    <a:cxn ang="0">
                      <a:pos x="44" y="97"/>
                    </a:cxn>
                    <a:cxn ang="0">
                      <a:pos x="38" y="97"/>
                    </a:cxn>
                    <a:cxn ang="0">
                      <a:pos x="32" y="98"/>
                    </a:cxn>
                    <a:cxn ang="0">
                      <a:pos x="24" y="97"/>
                    </a:cxn>
                    <a:cxn ang="0">
                      <a:pos x="15" y="96"/>
                    </a:cxn>
                    <a:cxn ang="0">
                      <a:pos x="8" y="92"/>
                    </a:cxn>
                    <a:cxn ang="0">
                      <a:pos x="0" y="88"/>
                    </a:cxn>
                    <a:cxn ang="0">
                      <a:pos x="79" y="0"/>
                    </a:cxn>
                    <a:cxn ang="0">
                      <a:pos x="85" y="9"/>
                    </a:cxn>
                    <a:cxn ang="0">
                      <a:pos x="89" y="18"/>
                    </a:cxn>
                    <a:cxn ang="0">
                      <a:pos x="91" y="28"/>
                    </a:cxn>
                    <a:cxn ang="0">
                      <a:pos x="92" y="37"/>
                    </a:cxn>
                  </a:cxnLst>
                  <a:rect l="0" t="0" r="r" b="b"/>
                  <a:pathLst>
                    <a:path w="92" h="98">
                      <a:moveTo>
                        <a:pt x="92" y="37"/>
                      </a:moveTo>
                      <a:lnTo>
                        <a:pt x="92" y="44"/>
                      </a:lnTo>
                      <a:lnTo>
                        <a:pt x="91" y="49"/>
                      </a:lnTo>
                      <a:lnTo>
                        <a:pt x="89" y="55"/>
                      </a:lnTo>
                      <a:lnTo>
                        <a:pt x="88" y="60"/>
                      </a:lnTo>
                      <a:lnTo>
                        <a:pt x="85" y="66"/>
                      </a:lnTo>
                      <a:lnTo>
                        <a:pt x="82" y="71"/>
                      </a:lnTo>
                      <a:lnTo>
                        <a:pt x="78" y="76"/>
                      </a:lnTo>
                      <a:lnTo>
                        <a:pt x="75" y="80"/>
                      </a:lnTo>
                      <a:lnTo>
                        <a:pt x="70" y="83"/>
                      </a:lnTo>
                      <a:lnTo>
                        <a:pt x="66" y="87"/>
                      </a:lnTo>
                      <a:lnTo>
                        <a:pt x="60" y="90"/>
                      </a:lnTo>
                      <a:lnTo>
                        <a:pt x="56" y="92"/>
                      </a:lnTo>
                      <a:lnTo>
                        <a:pt x="51" y="94"/>
                      </a:lnTo>
                      <a:lnTo>
                        <a:pt x="44" y="97"/>
                      </a:lnTo>
                      <a:lnTo>
                        <a:pt x="38" y="97"/>
                      </a:lnTo>
                      <a:lnTo>
                        <a:pt x="32" y="98"/>
                      </a:lnTo>
                      <a:lnTo>
                        <a:pt x="24" y="97"/>
                      </a:lnTo>
                      <a:lnTo>
                        <a:pt x="15" y="96"/>
                      </a:lnTo>
                      <a:lnTo>
                        <a:pt x="8" y="92"/>
                      </a:lnTo>
                      <a:lnTo>
                        <a:pt x="0" y="88"/>
                      </a:lnTo>
                      <a:lnTo>
                        <a:pt x="79" y="0"/>
                      </a:lnTo>
                      <a:lnTo>
                        <a:pt x="85" y="9"/>
                      </a:lnTo>
                      <a:lnTo>
                        <a:pt x="89" y="18"/>
                      </a:lnTo>
                      <a:lnTo>
                        <a:pt x="91" y="28"/>
                      </a:lnTo>
                      <a:lnTo>
                        <a:pt x="92" y="37"/>
                      </a:lnTo>
                      <a:close/>
                    </a:path>
                  </a:pathLst>
                </a:custGeom>
                <a:solidFill>
                  <a:srgbClr val="DC71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0" name="Freeform 97"/>
                <p:cNvSpPr>
                  <a:spLocks/>
                </p:cNvSpPr>
                <p:nvPr/>
              </p:nvSpPr>
              <p:spPr bwMode="auto">
                <a:xfrm>
                  <a:off x="4188" y="2291"/>
                  <a:ext cx="10" cy="10"/>
                </a:xfrm>
                <a:custGeom>
                  <a:avLst/>
                  <a:gdLst/>
                  <a:ahLst/>
                  <a:cxnLst>
                    <a:cxn ang="0">
                      <a:pos x="89" y="35"/>
                    </a:cxn>
                    <a:cxn ang="0">
                      <a:pos x="89" y="42"/>
                    </a:cxn>
                    <a:cxn ang="0">
                      <a:pos x="88" y="47"/>
                    </a:cxn>
                    <a:cxn ang="0">
                      <a:pos x="87" y="53"/>
                    </a:cxn>
                    <a:cxn ang="0">
                      <a:pos x="85" y="58"/>
                    </a:cxn>
                    <a:cxn ang="0">
                      <a:pos x="79" y="68"/>
                    </a:cxn>
                    <a:cxn ang="0">
                      <a:pos x="73" y="77"/>
                    </a:cxn>
                    <a:cxn ang="0">
                      <a:pos x="64" y="84"/>
                    </a:cxn>
                    <a:cxn ang="0">
                      <a:pos x="54" y="89"/>
                    </a:cxn>
                    <a:cxn ang="0">
                      <a:pos x="48" y="91"/>
                    </a:cxn>
                    <a:cxn ang="0">
                      <a:pos x="43" y="92"/>
                    </a:cxn>
                    <a:cxn ang="0">
                      <a:pos x="37" y="94"/>
                    </a:cxn>
                    <a:cxn ang="0">
                      <a:pos x="31" y="94"/>
                    </a:cxn>
                    <a:cxn ang="0">
                      <a:pos x="23" y="94"/>
                    </a:cxn>
                    <a:cxn ang="0">
                      <a:pos x="16" y="91"/>
                    </a:cxn>
                    <a:cxn ang="0">
                      <a:pos x="8" y="89"/>
                    </a:cxn>
                    <a:cxn ang="0">
                      <a:pos x="0" y="85"/>
                    </a:cxn>
                    <a:cxn ang="0">
                      <a:pos x="77" y="0"/>
                    </a:cxn>
                    <a:cxn ang="0">
                      <a:pos x="82" y="8"/>
                    </a:cxn>
                    <a:cxn ang="0">
                      <a:pos x="86" y="17"/>
                    </a:cxn>
                    <a:cxn ang="0">
                      <a:pos x="89" y="26"/>
                    </a:cxn>
                    <a:cxn ang="0">
                      <a:pos x="89" y="35"/>
                    </a:cxn>
                  </a:cxnLst>
                  <a:rect l="0" t="0" r="r" b="b"/>
                  <a:pathLst>
                    <a:path w="89" h="94">
                      <a:moveTo>
                        <a:pt x="89" y="35"/>
                      </a:moveTo>
                      <a:lnTo>
                        <a:pt x="89" y="42"/>
                      </a:lnTo>
                      <a:lnTo>
                        <a:pt x="88" y="47"/>
                      </a:lnTo>
                      <a:lnTo>
                        <a:pt x="87" y="53"/>
                      </a:lnTo>
                      <a:lnTo>
                        <a:pt x="85" y="58"/>
                      </a:lnTo>
                      <a:lnTo>
                        <a:pt x="79" y="68"/>
                      </a:lnTo>
                      <a:lnTo>
                        <a:pt x="73" y="77"/>
                      </a:lnTo>
                      <a:lnTo>
                        <a:pt x="64" y="84"/>
                      </a:lnTo>
                      <a:lnTo>
                        <a:pt x="54" y="89"/>
                      </a:lnTo>
                      <a:lnTo>
                        <a:pt x="48" y="91"/>
                      </a:lnTo>
                      <a:lnTo>
                        <a:pt x="43" y="92"/>
                      </a:lnTo>
                      <a:lnTo>
                        <a:pt x="37" y="94"/>
                      </a:lnTo>
                      <a:lnTo>
                        <a:pt x="31" y="94"/>
                      </a:lnTo>
                      <a:lnTo>
                        <a:pt x="23" y="94"/>
                      </a:lnTo>
                      <a:lnTo>
                        <a:pt x="16" y="91"/>
                      </a:lnTo>
                      <a:lnTo>
                        <a:pt x="8" y="89"/>
                      </a:lnTo>
                      <a:lnTo>
                        <a:pt x="0" y="85"/>
                      </a:lnTo>
                      <a:lnTo>
                        <a:pt x="77" y="0"/>
                      </a:lnTo>
                      <a:lnTo>
                        <a:pt x="82" y="8"/>
                      </a:lnTo>
                      <a:lnTo>
                        <a:pt x="86" y="17"/>
                      </a:lnTo>
                      <a:lnTo>
                        <a:pt x="89" y="26"/>
                      </a:lnTo>
                      <a:lnTo>
                        <a:pt x="89" y="35"/>
                      </a:lnTo>
                      <a:close/>
                    </a:path>
                  </a:pathLst>
                </a:custGeom>
                <a:solidFill>
                  <a:srgbClr val="DC71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1" name="Freeform 102"/>
                <p:cNvSpPr>
                  <a:spLocks/>
                </p:cNvSpPr>
                <p:nvPr/>
              </p:nvSpPr>
              <p:spPr bwMode="auto">
                <a:xfrm>
                  <a:off x="4189" y="2291"/>
                  <a:ext cx="8" cy="9"/>
                </a:xfrm>
                <a:custGeom>
                  <a:avLst/>
                  <a:gdLst/>
                  <a:ahLst/>
                  <a:cxnLst>
                    <a:cxn ang="0">
                      <a:pos x="75" y="29"/>
                    </a:cxn>
                    <a:cxn ang="0">
                      <a:pos x="74" y="39"/>
                    </a:cxn>
                    <a:cxn ang="0">
                      <a:pos x="72" y="49"/>
                    </a:cxn>
                    <a:cxn ang="0">
                      <a:pos x="67" y="58"/>
                    </a:cxn>
                    <a:cxn ang="0">
                      <a:pos x="61" y="65"/>
                    </a:cxn>
                    <a:cxn ang="0">
                      <a:pos x="53" y="71"/>
                    </a:cxn>
                    <a:cxn ang="0">
                      <a:pos x="45" y="75"/>
                    </a:cxn>
                    <a:cxn ang="0">
                      <a:pos x="36" y="79"/>
                    </a:cxn>
                    <a:cxn ang="0">
                      <a:pos x="25" y="80"/>
                    </a:cxn>
                    <a:cxn ang="0">
                      <a:pos x="18" y="79"/>
                    </a:cxn>
                    <a:cxn ang="0">
                      <a:pos x="12" y="78"/>
                    </a:cxn>
                    <a:cxn ang="0">
                      <a:pos x="6" y="75"/>
                    </a:cxn>
                    <a:cxn ang="0">
                      <a:pos x="0" y="73"/>
                    </a:cxn>
                    <a:cxn ang="0">
                      <a:pos x="65" y="0"/>
                    </a:cxn>
                    <a:cxn ang="0">
                      <a:pos x="70" y="6"/>
                    </a:cxn>
                    <a:cxn ang="0">
                      <a:pos x="73" y="14"/>
                    </a:cxn>
                    <a:cxn ang="0">
                      <a:pos x="75" y="22"/>
                    </a:cxn>
                    <a:cxn ang="0">
                      <a:pos x="75" y="29"/>
                    </a:cxn>
                  </a:cxnLst>
                  <a:rect l="0" t="0" r="r" b="b"/>
                  <a:pathLst>
                    <a:path w="75" h="80">
                      <a:moveTo>
                        <a:pt x="75" y="29"/>
                      </a:moveTo>
                      <a:lnTo>
                        <a:pt x="74" y="39"/>
                      </a:lnTo>
                      <a:lnTo>
                        <a:pt x="72" y="49"/>
                      </a:lnTo>
                      <a:lnTo>
                        <a:pt x="67" y="58"/>
                      </a:lnTo>
                      <a:lnTo>
                        <a:pt x="61" y="65"/>
                      </a:lnTo>
                      <a:lnTo>
                        <a:pt x="53" y="71"/>
                      </a:lnTo>
                      <a:lnTo>
                        <a:pt x="45" y="75"/>
                      </a:lnTo>
                      <a:lnTo>
                        <a:pt x="36" y="79"/>
                      </a:lnTo>
                      <a:lnTo>
                        <a:pt x="25" y="80"/>
                      </a:lnTo>
                      <a:lnTo>
                        <a:pt x="18" y="79"/>
                      </a:lnTo>
                      <a:lnTo>
                        <a:pt x="12" y="78"/>
                      </a:lnTo>
                      <a:lnTo>
                        <a:pt x="6" y="75"/>
                      </a:lnTo>
                      <a:lnTo>
                        <a:pt x="0" y="73"/>
                      </a:lnTo>
                      <a:lnTo>
                        <a:pt x="65" y="0"/>
                      </a:lnTo>
                      <a:lnTo>
                        <a:pt x="70" y="6"/>
                      </a:lnTo>
                      <a:lnTo>
                        <a:pt x="73" y="14"/>
                      </a:lnTo>
                      <a:lnTo>
                        <a:pt x="75" y="22"/>
                      </a:lnTo>
                      <a:lnTo>
                        <a:pt x="75" y="29"/>
                      </a:lnTo>
                      <a:close/>
                    </a:path>
                  </a:pathLst>
                </a:custGeom>
                <a:solidFill>
                  <a:srgbClr val="DE7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2" name="Freeform 110"/>
                <p:cNvSpPr>
                  <a:spLocks/>
                </p:cNvSpPr>
                <p:nvPr/>
              </p:nvSpPr>
              <p:spPr bwMode="auto">
                <a:xfrm>
                  <a:off x="4190" y="2293"/>
                  <a:ext cx="5" cy="6"/>
                </a:xfrm>
                <a:custGeom>
                  <a:avLst/>
                  <a:gdLst/>
                  <a:ahLst/>
                  <a:cxnLst>
                    <a:cxn ang="0">
                      <a:pos x="52" y="19"/>
                    </a:cxn>
                    <a:cxn ang="0">
                      <a:pos x="52" y="27"/>
                    </a:cxn>
                    <a:cxn ang="0">
                      <a:pos x="50" y="34"/>
                    </a:cxn>
                    <a:cxn ang="0">
                      <a:pos x="46" y="40"/>
                    </a:cxn>
                    <a:cxn ang="0">
                      <a:pos x="41" y="46"/>
                    </a:cxn>
                    <a:cxn ang="0">
                      <a:pos x="36" y="50"/>
                    </a:cxn>
                    <a:cxn ang="0">
                      <a:pos x="30" y="53"/>
                    </a:cxn>
                    <a:cxn ang="0">
                      <a:pos x="23" y="56"/>
                    </a:cxn>
                    <a:cxn ang="0">
                      <a:pos x="15" y="57"/>
                    </a:cxn>
                    <a:cxn ang="0">
                      <a:pos x="7" y="56"/>
                    </a:cxn>
                    <a:cxn ang="0">
                      <a:pos x="0" y="53"/>
                    </a:cxn>
                    <a:cxn ang="0">
                      <a:pos x="47" y="0"/>
                    </a:cxn>
                    <a:cxn ang="0">
                      <a:pos x="49" y="4"/>
                    </a:cxn>
                    <a:cxn ang="0">
                      <a:pos x="51" y="10"/>
                    </a:cxn>
                    <a:cxn ang="0">
                      <a:pos x="52" y="14"/>
                    </a:cxn>
                    <a:cxn ang="0">
                      <a:pos x="52" y="19"/>
                    </a:cxn>
                  </a:cxnLst>
                  <a:rect l="0" t="0" r="r" b="b"/>
                  <a:pathLst>
                    <a:path w="52" h="57">
                      <a:moveTo>
                        <a:pt x="52" y="19"/>
                      </a:moveTo>
                      <a:lnTo>
                        <a:pt x="52" y="27"/>
                      </a:lnTo>
                      <a:lnTo>
                        <a:pt x="50" y="34"/>
                      </a:lnTo>
                      <a:lnTo>
                        <a:pt x="46" y="40"/>
                      </a:lnTo>
                      <a:lnTo>
                        <a:pt x="41" y="46"/>
                      </a:lnTo>
                      <a:lnTo>
                        <a:pt x="36" y="50"/>
                      </a:lnTo>
                      <a:lnTo>
                        <a:pt x="30" y="53"/>
                      </a:lnTo>
                      <a:lnTo>
                        <a:pt x="23" y="56"/>
                      </a:lnTo>
                      <a:lnTo>
                        <a:pt x="15" y="57"/>
                      </a:lnTo>
                      <a:lnTo>
                        <a:pt x="7" y="56"/>
                      </a:lnTo>
                      <a:lnTo>
                        <a:pt x="0" y="53"/>
                      </a:lnTo>
                      <a:lnTo>
                        <a:pt x="47" y="0"/>
                      </a:lnTo>
                      <a:lnTo>
                        <a:pt x="49" y="4"/>
                      </a:lnTo>
                      <a:lnTo>
                        <a:pt x="51" y="10"/>
                      </a:lnTo>
                      <a:lnTo>
                        <a:pt x="52" y="14"/>
                      </a:lnTo>
                      <a:lnTo>
                        <a:pt x="52" y="19"/>
                      </a:lnTo>
                      <a:close/>
                    </a:path>
                  </a:pathLst>
                </a:custGeom>
                <a:solidFill>
                  <a:srgbClr val="DF77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3" name="Freeform 111"/>
                <p:cNvSpPr>
                  <a:spLocks/>
                </p:cNvSpPr>
                <p:nvPr/>
              </p:nvSpPr>
              <p:spPr bwMode="auto">
                <a:xfrm>
                  <a:off x="4190" y="2293"/>
                  <a:ext cx="5" cy="6"/>
                </a:xfrm>
                <a:custGeom>
                  <a:avLst/>
                  <a:gdLst/>
                  <a:ahLst/>
                  <a:cxnLst>
                    <a:cxn ang="0">
                      <a:pos x="50" y="18"/>
                    </a:cxn>
                    <a:cxn ang="0">
                      <a:pos x="49" y="26"/>
                    </a:cxn>
                    <a:cxn ang="0">
                      <a:pos x="47" y="33"/>
                    </a:cxn>
                    <a:cxn ang="0">
                      <a:pos x="43" y="38"/>
                    </a:cxn>
                    <a:cxn ang="0">
                      <a:pos x="39" y="44"/>
                    </a:cxn>
                    <a:cxn ang="0">
                      <a:pos x="34" y="48"/>
                    </a:cxn>
                    <a:cxn ang="0">
                      <a:pos x="28" y="51"/>
                    </a:cxn>
                    <a:cxn ang="0">
                      <a:pos x="22" y="54"/>
                    </a:cxn>
                    <a:cxn ang="0">
                      <a:pos x="14" y="54"/>
                    </a:cxn>
                    <a:cxn ang="0">
                      <a:pos x="6" y="54"/>
                    </a:cxn>
                    <a:cxn ang="0">
                      <a:pos x="0" y="50"/>
                    </a:cxn>
                    <a:cxn ang="0">
                      <a:pos x="45" y="0"/>
                    </a:cxn>
                    <a:cxn ang="0">
                      <a:pos x="47" y="4"/>
                    </a:cxn>
                    <a:cxn ang="0">
                      <a:pos x="49" y="9"/>
                    </a:cxn>
                    <a:cxn ang="0">
                      <a:pos x="49" y="14"/>
                    </a:cxn>
                    <a:cxn ang="0">
                      <a:pos x="50" y="18"/>
                    </a:cxn>
                  </a:cxnLst>
                  <a:rect l="0" t="0" r="r" b="b"/>
                  <a:pathLst>
                    <a:path w="50" h="54">
                      <a:moveTo>
                        <a:pt x="50" y="18"/>
                      </a:moveTo>
                      <a:lnTo>
                        <a:pt x="49" y="26"/>
                      </a:lnTo>
                      <a:lnTo>
                        <a:pt x="47" y="33"/>
                      </a:lnTo>
                      <a:lnTo>
                        <a:pt x="43" y="38"/>
                      </a:lnTo>
                      <a:lnTo>
                        <a:pt x="39" y="44"/>
                      </a:lnTo>
                      <a:lnTo>
                        <a:pt x="34" y="48"/>
                      </a:lnTo>
                      <a:lnTo>
                        <a:pt x="28" y="51"/>
                      </a:lnTo>
                      <a:lnTo>
                        <a:pt x="22" y="54"/>
                      </a:lnTo>
                      <a:lnTo>
                        <a:pt x="14" y="54"/>
                      </a:lnTo>
                      <a:lnTo>
                        <a:pt x="6" y="54"/>
                      </a:lnTo>
                      <a:lnTo>
                        <a:pt x="0" y="50"/>
                      </a:lnTo>
                      <a:lnTo>
                        <a:pt x="45" y="0"/>
                      </a:lnTo>
                      <a:lnTo>
                        <a:pt x="47" y="4"/>
                      </a:lnTo>
                      <a:lnTo>
                        <a:pt x="49" y="9"/>
                      </a:lnTo>
                      <a:lnTo>
                        <a:pt x="49" y="14"/>
                      </a:lnTo>
                      <a:lnTo>
                        <a:pt x="50" y="18"/>
                      </a:lnTo>
                      <a:close/>
                    </a:path>
                  </a:pathLst>
                </a:custGeom>
                <a:solidFill>
                  <a:srgbClr val="DF78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4" name="Freeform 112"/>
                <p:cNvSpPr>
                  <a:spLocks/>
                </p:cNvSpPr>
                <p:nvPr/>
              </p:nvSpPr>
              <p:spPr bwMode="auto">
                <a:xfrm>
                  <a:off x="4190" y="2293"/>
                  <a:ext cx="5" cy="5"/>
                </a:xfrm>
                <a:custGeom>
                  <a:avLst/>
                  <a:gdLst/>
                  <a:ahLst/>
                  <a:cxnLst>
                    <a:cxn ang="0">
                      <a:pos x="47" y="16"/>
                    </a:cxn>
                    <a:cxn ang="0">
                      <a:pos x="47" y="23"/>
                    </a:cxn>
                    <a:cxn ang="0">
                      <a:pos x="45" y="30"/>
                    </a:cxn>
                    <a:cxn ang="0">
                      <a:pos x="41" y="35"/>
                    </a:cxn>
                    <a:cxn ang="0">
                      <a:pos x="37" y="41"/>
                    </a:cxn>
                    <a:cxn ang="0">
                      <a:pos x="33" y="45"/>
                    </a:cxn>
                    <a:cxn ang="0">
                      <a:pos x="26" y="48"/>
                    </a:cxn>
                    <a:cxn ang="0">
                      <a:pos x="21" y="49"/>
                    </a:cxn>
                    <a:cxn ang="0">
                      <a:pos x="13" y="50"/>
                    </a:cxn>
                    <a:cxn ang="0">
                      <a:pos x="6" y="49"/>
                    </a:cxn>
                    <a:cxn ang="0">
                      <a:pos x="0" y="47"/>
                    </a:cxn>
                    <a:cxn ang="0">
                      <a:pos x="42" y="0"/>
                    </a:cxn>
                    <a:cxn ang="0">
                      <a:pos x="45" y="3"/>
                    </a:cxn>
                    <a:cxn ang="0">
                      <a:pos x="46" y="8"/>
                    </a:cxn>
                    <a:cxn ang="0">
                      <a:pos x="47" y="12"/>
                    </a:cxn>
                    <a:cxn ang="0">
                      <a:pos x="47" y="16"/>
                    </a:cxn>
                  </a:cxnLst>
                  <a:rect l="0" t="0" r="r" b="b"/>
                  <a:pathLst>
                    <a:path w="47" h="50">
                      <a:moveTo>
                        <a:pt x="47" y="16"/>
                      </a:moveTo>
                      <a:lnTo>
                        <a:pt x="47" y="23"/>
                      </a:lnTo>
                      <a:lnTo>
                        <a:pt x="45" y="30"/>
                      </a:lnTo>
                      <a:lnTo>
                        <a:pt x="41" y="35"/>
                      </a:lnTo>
                      <a:lnTo>
                        <a:pt x="37" y="41"/>
                      </a:lnTo>
                      <a:lnTo>
                        <a:pt x="33" y="45"/>
                      </a:lnTo>
                      <a:lnTo>
                        <a:pt x="26" y="48"/>
                      </a:lnTo>
                      <a:lnTo>
                        <a:pt x="21" y="49"/>
                      </a:lnTo>
                      <a:lnTo>
                        <a:pt x="13" y="50"/>
                      </a:lnTo>
                      <a:lnTo>
                        <a:pt x="6" y="49"/>
                      </a:lnTo>
                      <a:lnTo>
                        <a:pt x="0" y="47"/>
                      </a:lnTo>
                      <a:lnTo>
                        <a:pt x="42" y="0"/>
                      </a:lnTo>
                      <a:lnTo>
                        <a:pt x="45" y="3"/>
                      </a:lnTo>
                      <a:lnTo>
                        <a:pt x="46" y="8"/>
                      </a:lnTo>
                      <a:lnTo>
                        <a:pt x="47" y="12"/>
                      </a:lnTo>
                      <a:lnTo>
                        <a:pt x="47" y="16"/>
                      </a:lnTo>
                      <a:close/>
                    </a:path>
                  </a:pathLst>
                </a:custGeom>
                <a:solidFill>
                  <a:srgbClr val="DF78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5" name="Freeform 113"/>
                <p:cNvSpPr>
                  <a:spLocks/>
                </p:cNvSpPr>
                <p:nvPr/>
              </p:nvSpPr>
              <p:spPr bwMode="auto">
                <a:xfrm>
                  <a:off x="4190" y="2293"/>
                  <a:ext cx="5" cy="5"/>
                </a:xfrm>
                <a:custGeom>
                  <a:avLst/>
                  <a:gdLst/>
                  <a:ahLst/>
                  <a:cxnLst>
                    <a:cxn ang="0">
                      <a:pos x="45" y="15"/>
                    </a:cxn>
                    <a:cxn ang="0">
                      <a:pos x="44" y="22"/>
                    </a:cxn>
                    <a:cxn ang="0">
                      <a:pos x="43" y="29"/>
                    </a:cxn>
                    <a:cxn ang="0">
                      <a:pos x="39" y="34"/>
                    </a:cxn>
                    <a:cxn ang="0">
                      <a:pos x="35" y="38"/>
                    </a:cxn>
                    <a:cxn ang="0">
                      <a:pos x="31" y="43"/>
                    </a:cxn>
                    <a:cxn ang="0">
                      <a:pos x="25" y="45"/>
                    </a:cxn>
                    <a:cxn ang="0">
                      <a:pos x="18" y="47"/>
                    </a:cxn>
                    <a:cxn ang="0">
                      <a:pos x="12" y="48"/>
                    </a:cxn>
                    <a:cxn ang="0">
                      <a:pos x="5" y="47"/>
                    </a:cxn>
                    <a:cxn ang="0">
                      <a:pos x="0" y="45"/>
                    </a:cxn>
                    <a:cxn ang="0">
                      <a:pos x="40" y="0"/>
                    </a:cxn>
                    <a:cxn ang="0">
                      <a:pos x="44" y="8"/>
                    </a:cxn>
                    <a:cxn ang="0">
                      <a:pos x="45" y="15"/>
                    </a:cxn>
                  </a:cxnLst>
                  <a:rect l="0" t="0" r="r" b="b"/>
                  <a:pathLst>
                    <a:path w="45" h="48">
                      <a:moveTo>
                        <a:pt x="45" y="15"/>
                      </a:moveTo>
                      <a:lnTo>
                        <a:pt x="44" y="22"/>
                      </a:lnTo>
                      <a:lnTo>
                        <a:pt x="43" y="29"/>
                      </a:lnTo>
                      <a:lnTo>
                        <a:pt x="39" y="34"/>
                      </a:lnTo>
                      <a:lnTo>
                        <a:pt x="35" y="38"/>
                      </a:lnTo>
                      <a:lnTo>
                        <a:pt x="31" y="43"/>
                      </a:lnTo>
                      <a:lnTo>
                        <a:pt x="25" y="45"/>
                      </a:lnTo>
                      <a:lnTo>
                        <a:pt x="18" y="47"/>
                      </a:lnTo>
                      <a:lnTo>
                        <a:pt x="12" y="48"/>
                      </a:lnTo>
                      <a:lnTo>
                        <a:pt x="5" y="47"/>
                      </a:lnTo>
                      <a:lnTo>
                        <a:pt x="0" y="45"/>
                      </a:lnTo>
                      <a:lnTo>
                        <a:pt x="40" y="0"/>
                      </a:lnTo>
                      <a:lnTo>
                        <a:pt x="44" y="8"/>
                      </a:lnTo>
                      <a:lnTo>
                        <a:pt x="45" y="15"/>
                      </a:lnTo>
                      <a:close/>
                    </a:path>
                  </a:pathLst>
                </a:custGeom>
                <a:solidFill>
                  <a:srgbClr val="DF78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6" name="Freeform 114"/>
                <p:cNvSpPr>
                  <a:spLocks/>
                </p:cNvSpPr>
                <p:nvPr/>
              </p:nvSpPr>
              <p:spPr bwMode="auto">
                <a:xfrm>
                  <a:off x="4190" y="2293"/>
                  <a:ext cx="5" cy="5"/>
                </a:xfrm>
                <a:custGeom>
                  <a:avLst/>
                  <a:gdLst/>
                  <a:ahLst/>
                  <a:cxnLst>
                    <a:cxn ang="0">
                      <a:pos x="42" y="14"/>
                    </a:cxn>
                    <a:cxn ang="0">
                      <a:pos x="42" y="21"/>
                    </a:cxn>
                    <a:cxn ang="0">
                      <a:pos x="39" y="26"/>
                    </a:cxn>
                    <a:cxn ang="0">
                      <a:pos x="37" y="32"/>
                    </a:cxn>
                    <a:cxn ang="0">
                      <a:pos x="33" y="36"/>
                    </a:cxn>
                    <a:cxn ang="0">
                      <a:pos x="28" y="40"/>
                    </a:cxn>
                    <a:cxn ang="0">
                      <a:pos x="23" y="43"/>
                    </a:cxn>
                    <a:cxn ang="0">
                      <a:pos x="17" y="45"/>
                    </a:cxn>
                    <a:cxn ang="0">
                      <a:pos x="11" y="45"/>
                    </a:cxn>
                    <a:cxn ang="0">
                      <a:pos x="5" y="45"/>
                    </a:cxn>
                    <a:cxn ang="0">
                      <a:pos x="0" y="43"/>
                    </a:cxn>
                    <a:cxn ang="0">
                      <a:pos x="38" y="0"/>
                    </a:cxn>
                    <a:cxn ang="0">
                      <a:pos x="40" y="7"/>
                    </a:cxn>
                    <a:cxn ang="0">
                      <a:pos x="42" y="14"/>
                    </a:cxn>
                  </a:cxnLst>
                  <a:rect l="0" t="0" r="r" b="b"/>
                  <a:pathLst>
                    <a:path w="42" h="45">
                      <a:moveTo>
                        <a:pt x="42" y="14"/>
                      </a:moveTo>
                      <a:lnTo>
                        <a:pt x="42" y="21"/>
                      </a:lnTo>
                      <a:lnTo>
                        <a:pt x="39" y="26"/>
                      </a:lnTo>
                      <a:lnTo>
                        <a:pt x="37" y="32"/>
                      </a:lnTo>
                      <a:lnTo>
                        <a:pt x="33" y="36"/>
                      </a:lnTo>
                      <a:lnTo>
                        <a:pt x="28" y="40"/>
                      </a:lnTo>
                      <a:lnTo>
                        <a:pt x="23" y="43"/>
                      </a:lnTo>
                      <a:lnTo>
                        <a:pt x="17" y="45"/>
                      </a:lnTo>
                      <a:lnTo>
                        <a:pt x="11" y="45"/>
                      </a:lnTo>
                      <a:lnTo>
                        <a:pt x="5" y="45"/>
                      </a:lnTo>
                      <a:lnTo>
                        <a:pt x="0" y="43"/>
                      </a:lnTo>
                      <a:lnTo>
                        <a:pt x="38" y="0"/>
                      </a:lnTo>
                      <a:lnTo>
                        <a:pt x="40" y="7"/>
                      </a:lnTo>
                      <a:lnTo>
                        <a:pt x="42" y="14"/>
                      </a:lnTo>
                      <a:close/>
                    </a:path>
                  </a:pathLst>
                </a:custGeom>
                <a:solidFill>
                  <a:srgbClr val="E078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7" name="Freeform 115"/>
                <p:cNvSpPr>
                  <a:spLocks/>
                </p:cNvSpPr>
                <p:nvPr/>
              </p:nvSpPr>
              <p:spPr bwMode="auto">
                <a:xfrm>
                  <a:off x="4190" y="2293"/>
                  <a:ext cx="5" cy="5"/>
                </a:xfrm>
                <a:custGeom>
                  <a:avLst/>
                  <a:gdLst/>
                  <a:ahLst/>
                  <a:cxnLst>
                    <a:cxn ang="0">
                      <a:pos x="39" y="13"/>
                    </a:cxn>
                    <a:cxn ang="0">
                      <a:pos x="38" y="20"/>
                    </a:cxn>
                    <a:cxn ang="0">
                      <a:pos x="37" y="25"/>
                    </a:cxn>
                    <a:cxn ang="0">
                      <a:pos x="34" y="30"/>
                    </a:cxn>
                    <a:cxn ang="0">
                      <a:pos x="31" y="34"/>
                    </a:cxn>
                    <a:cxn ang="0">
                      <a:pos x="26" y="38"/>
                    </a:cxn>
                    <a:cxn ang="0">
                      <a:pos x="22" y="41"/>
                    </a:cxn>
                    <a:cxn ang="0">
                      <a:pos x="16" y="42"/>
                    </a:cxn>
                    <a:cxn ang="0">
                      <a:pos x="10" y="43"/>
                    </a:cxn>
                    <a:cxn ang="0">
                      <a:pos x="4" y="42"/>
                    </a:cxn>
                    <a:cxn ang="0">
                      <a:pos x="0" y="41"/>
                    </a:cxn>
                    <a:cxn ang="0">
                      <a:pos x="36" y="0"/>
                    </a:cxn>
                    <a:cxn ang="0">
                      <a:pos x="38" y="7"/>
                    </a:cxn>
                    <a:cxn ang="0">
                      <a:pos x="39" y="13"/>
                    </a:cxn>
                  </a:cxnLst>
                  <a:rect l="0" t="0" r="r" b="b"/>
                  <a:pathLst>
                    <a:path w="39" h="43">
                      <a:moveTo>
                        <a:pt x="39" y="13"/>
                      </a:moveTo>
                      <a:lnTo>
                        <a:pt x="38" y="20"/>
                      </a:lnTo>
                      <a:lnTo>
                        <a:pt x="37" y="25"/>
                      </a:lnTo>
                      <a:lnTo>
                        <a:pt x="34" y="30"/>
                      </a:lnTo>
                      <a:lnTo>
                        <a:pt x="31" y="34"/>
                      </a:lnTo>
                      <a:lnTo>
                        <a:pt x="26" y="38"/>
                      </a:lnTo>
                      <a:lnTo>
                        <a:pt x="22" y="41"/>
                      </a:lnTo>
                      <a:lnTo>
                        <a:pt x="16" y="42"/>
                      </a:lnTo>
                      <a:lnTo>
                        <a:pt x="10" y="43"/>
                      </a:lnTo>
                      <a:lnTo>
                        <a:pt x="4" y="42"/>
                      </a:lnTo>
                      <a:lnTo>
                        <a:pt x="0" y="41"/>
                      </a:lnTo>
                      <a:lnTo>
                        <a:pt x="36" y="0"/>
                      </a:lnTo>
                      <a:lnTo>
                        <a:pt x="38" y="7"/>
                      </a:lnTo>
                      <a:lnTo>
                        <a:pt x="39" y="13"/>
                      </a:lnTo>
                      <a:close/>
                    </a:path>
                  </a:pathLst>
                </a:custGeom>
                <a:solidFill>
                  <a:srgbClr val="E078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8" name="Freeform 116"/>
                <p:cNvSpPr>
                  <a:spLocks/>
                </p:cNvSpPr>
                <p:nvPr/>
              </p:nvSpPr>
              <p:spPr bwMode="auto">
                <a:xfrm>
                  <a:off x="4190" y="2293"/>
                  <a:ext cx="4" cy="5"/>
                </a:xfrm>
                <a:custGeom>
                  <a:avLst/>
                  <a:gdLst/>
                  <a:ahLst/>
                  <a:cxnLst>
                    <a:cxn ang="0">
                      <a:pos x="37" y="12"/>
                    </a:cxn>
                    <a:cxn ang="0">
                      <a:pos x="36" y="18"/>
                    </a:cxn>
                    <a:cxn ang="0">
                      <a:pos x="35" y="23"/>
                    </a:cxn>
                    <a:cxn ang="0">
                      <a:pos x="32" y="28"/>
                    </a:cxn>
                    <a:cxn ang="0">
                      <a:pos x="29" y="32"/>
                    </a:cxn>
                    <a:cxn ang="0">
                      <a:pos x="24" y="35"/>
                    </a:cxn>
                    <a:cxn ang="0">
                      <a:pos x="20" y="38"/>
                    </a:cxn>
                    <a:cxn ang="0">
                      <a:pos x="14" y="40"/>
                    </a:cxn>
                    <a:cxn ang="0">
                      <a:pos x="9" y="40"/>
                    </a:cxn>
                    <a:cxn ang="0">
                      <a:pos x="4" y="40"/>
                    </a:cxn>
                    <a:cxn ang="0">
                      <a:pos x="0" y="39"/>
                    </a:cxn>
                    <a:cxn ang="0">
                      <a:pos x="34" y="0"/>
                    </a:cxn>
                    <a:cxn ang="0">
                      <a:pos x="36" y="6"/>
                    </a:cxn>
                    <a:cxn ang="0">
                      <a:pos x="37" y="12"/>
                    </a:cxn>
                  </a:cxnLst>
                  <a:rect l="0" t="0" r="r" b="b"/>
                  <a:pathLst>
                    <a:path w="37" h="40">
                      <a:moveTo>
                        <a:pt x="37" y="12"/>
                      </a:moveTo>
                      <a:lnTo>
                        <a:pt x="36" y="18"/>
                      </a:lnTo>
                      <a:lnTo>
                        <a:pt x="35" y="23"/>
                      </a:lnTo>
                      <a:lnTo>
                        <a:pt x="32" y="28"/>
                      </a:lnTo>
                      <a:lnTo>
                        <a:pt x="29" y="32"/>
                      </a:lnTo>
                      <a:lnTo>
                        <a:pt x="24" y="35"/>
                      </a:lnTo>
                      <a:lnTo>
                        <a:pt x="20" y="38"/>
                      </a:lnTo>
                      <a:lnTo>
                        <a:pt x="14" y="40"/>
                      </a:lnTo>
                      <a:lnTo>
                        <a:pt x="9" y="40"/>
                      </a:lnTo>
                      <a:lnTo>
                        <a:pt x="4" y="40"/>
                      </a:lnTo>
                      <a:lnTo>
                        <a:pt x="0" y="39"/>
                      </a:lnTo>
                      <a:lnTo>
                        <a:pt x="34" y="0"/>
                      </a:lnTo>
                      <a:lnTo>
                        <a:pt x="36" y="6"/>
                      </a:lnTo>
                      <a:lnTo>
                        <a:pt x="37" y="12"/>
                      </a:lnTo>
                      <a:close/>
                    </a:path>
                  </a:pathLst>
                </a:custGeom>
                <a:solidFill>
                  <a:srgbClr val="E07A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9" name="Freeform 117"/>
                <p:cNvSpPr>
                  <a:spLocks/>
                </p:cNvSpPr>
                <p:nvPr/>
              </p:nvSpPr>
              <p:spPr bwMode="auto">
                <a:xfrm>
                  <a:off x="4190" y="2293"/>
                  <a:ext cx="4" cy="5"/>
                </a:xfrm>
                <a:custGeom>
                  <a:avLst/>
                  <a:gdLst/>
                  <a:ahLst/>
                  <a:cxnLst>
                    <a:cxn ang="0">
                      <a:pos x="34" y="11"/>
                    </a:cxn>
                    <a:cxn ang="0">
                      <a:pos x="34" y="17"/>
                    </a:cxn>
                    <a:cxn ang="0">
                      <a:pos x="32" y="21"/>
                    </a:cxn>
                    <a:cxn ang="0">
                      <a:pos x="30" y="26"/>
                    </a:cxn>
                    <a:cxn ang="0">
                      <a:pos x="27" y="30"/>
                    </a:cxn>
                    <a:cxn ang="0">
                      <a:pos x="23" y="33"/>
                    </a:cxn>
                    <a:cxn ang="0">
                      <a:pos x="19" y="36"/>
                    </a:cxn>
                    <a:cxn ang="0">
                      <a:pos x="13" y="37"/>
                    </a:cxn>
                    <a:cxn ang="0">
                      <a:pos x="8" y="38"/>
                    </a:cxn>
                    <a:cxn ang="0">
                      <a:pos x="5" y="37"/>
                    </a:cxn>
                    <a:cxn ang="0">
                      <a:pos x="0" y="37"/>
                    </a:cxn>
                    <a:cxn ang="0">
                      <a:pos x="32" y="0"/>
                    </a:cxn>
                    <a:cxn ang="0">
                      <a:pos x="33" y="6"/>
                    </a:cxn>
                    <a:cxn ang="0">
                      <a:pos x="34" y="11"/>
                    </a:cxn>
                  </a:cxnLst>
                  <a:rect l="0" t="0" r="r" b="b"/>
                  <a:pathLst>
                    <a:path w="34" h="38">
                      <a:moveTo>
                        <a:pt x="34" y="11"/>
                      </a:moveTo>
                      <a:lnTo>
                        <a:pt x="34" y="17"/>
                      </a:lnTo>
                      <a:lnTo>
                        <a:pt x="32" y="21"/>
                      </a:lnTo>
                      <a:lnTo>
                        <a:pt x="30" y="26"/>
                      </a:lnTo>
                      <a:lnTo>
                        <a:pt x="27" y="30"/>
                      </a:lnTo>
                      <a:lnTo>
                        <a:pt x="23" y="33"/>
                      </a:lnTo>
                      <a:lnTo>
                        <a:pt x="19" y="36"/>
                      </a:lnTo>
                      <a:lnTo>
                        <a:pt x="13" y="37"/>
                      </a:lnTo>
                      <a:lnTo>
                        <a:pt x="8" y="38"/>
                      </a:lnTo>
                      <a:lnTo>
                        <a:pt x="5" y="37"/>
                      </a:lnTo>
                      <a:lnTo>
                        <a:pt x="0" y="37"/>
                      </a:lnTo>
                      <a:lnTo>
                        <a:pt x="32" y="0"/>
                      </a:lnTo>
                      <a:lnTo>
                        <a:pt x="33" y="6"/>
                      </a:lnTo>
                      <a:lnTo>
                        <a:pt x="34" y="11"/>
                      </a:lnTo>
                      <a:close/>
                    </a:path>
                  </a:pathLst>
                </a:custGeom>
                <a:solidFill>
                  <a:srgbClr val="E07A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0" name="Freeform 118"/>
                <p:cNvSpPr>
                  <a:spLocks/>
                </p:cNvSpPr>
                <p:nvPr/>
              </p:nvSpPr>
              <p:spPr bwMode="auto">
                <a:xfrm>
                  <a:off x="4191" y="2294"/>
                  <a:ext cx="3" cy="3"/>
                </a:xfrm>
                <a:custGeom>
                  <a:avLst/>
                  <a:gdLst/>
                  <a:ahLst/>
                  <a:cxnLst>
                    <a:cxn ang="0">
                      <a:pos x="32" y="9"/>
                    </a:cxn>
                    <a:cxn ang="0">
                      <a:pos x="31" y="15"/>
                    </a:cxn>
                    <a:cxn ang="0">
                      <a:pos x="30" y="19"/>
                    </a:cxn>
                    <a:cxn ang="0">
                      <a:pos x="28" y="24"/>
                    </a:cxn>
                    <a:cxn ang="0">
                      <a:pos x="24" y="27"/>
                    </a:cxn>
                    <a:cxn ang="0">
                      <a:pos x="21" y="29"/>
                    </a:cxn>
                    <a:cxn ang="0">
                      <a:pos x="17" y="31"/>
                    </a:cxn>
                    <a:cxn ang="0">
                      <a:pos x="12" y="34"/>
                    </a:cxn>
                    <a:cxn ang="0">
                      <a:pos x="7" y="34"/>
                    </a:cxn>
                    <a:cxn ang="0">
                      <a:pos x="4" y="34"/>
                    </a:cxn>
                    <a:cxn ang="0">
                      <a:pos x="0" y="32"/>
                    </a:cxn>
                    <a:cxn ang="0">
                      <a:pos x="30" y="0"/>
                    </a:cxn>
                    <a:cxn ang="0">
                      <a:pos x="31" y="5"/>
                    </a:cxn>
                    <a:cxn ang="0">
                      <a:pos x="32" y="9"/>
                    </a:cxn>
                  </a:cxnLst>
                  <a:rect l="0" t="0" r="r" b="b"/>
                  <a:pathLst>
                    <a:path w="32" h="34">
                      <a:moveTo>
                        <a:pt x="32" y="9"/>
                      </a:moveTo>
                      <a:lnTo>
                        <a:pt x="31" y="15"/>
                      </a:lnTo>
                      <a:lnTo>
                        <a:pt x="30" y="19"/>
                      </a:lnTo>
                      <a:lnTo>
                        <a:pt x="28" y="24"/>
                      </a:lnTo>
                      <a:lnTo>
                        <a:pt x="24" y="27"/>
                      </a:lnTo>
                      <a:lnTo>
                        <a:pt x="21" y="29"/>
                      </a:lnTo>
                      <a:lnTo>
                        <a:pt x="17" y="31"/>
                      </a:lnTo>
                      <a:lnTo>
                        <a:pt x="12" y="34"/>
                      </a:lnTo>
                      <a:lnTo>
                        <a:pt x="7" y="34"/>
                      </a:lnTo>
                      <a:lnTo>
                        <a:pt x="4" y="34"/>
                      </a:lnTo>
                      <a:lnTo>
                        <a:pt x="0" y="32"/>
                      </a:lnTo>
                      <a:lnTo>
                        <a:pt x="30" y="0"/>
                      </a:lnTo>
                      <a:lnTo>
                        <a:pt x="31" y="5"/>
                      </a:lnTo>
                      <a:lnTo>
                        <a:pt x="32" y="9"/>
                      </a:lnTo>
                      <a:close/>
                    </a:path>
                  </a:pathLst>
                </a:custGeom>
                <a:solidFill>
                  <a:srgbClr val="E07A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1" name="Freeform 119"/>
                <p:cNvSpPr>
                  <a:spLocks/>
                </p:cNvSpPr>
                <p:nvPr/>
              </p:nvSpPr>
              <p:spPr bwMode="auto">
                <a:xfrm>
                  <a:off x="4191" y="2294"/>
                  <a:ext cx="3" cy="3"/>
                </a:xfrm>
                <a:custGeom>
                  <a:avLst/>
                  <a:gdLst/>
                  <a:ahLst/>
                  <a:cxnLst>
                    <a:cxn ang="0">
                      <a:pos x="29" y="7"/>
                    </a:cxn>
                    <a:cxn ang="0">
                      <a:pos x="29" y="12"/>
                    </a:cxn>
                    <a:cxn ang="0">
                      <a:pos x="27" y="16"/>
                    </a:cxn>
                    <a:cxn ang="0">
                      <a:pos x="25" y="21"/>
                    </a:cxn>
                    <a:cxn ang="0">
                      <a:pos x="22" y="24"/>
                    </a:cxn>
                    <a:cxn ang="0">
                      <a:pos x="19" y="26"/>
                    </a:cxn>
                    <a:cxn ang="0">
                      <a:pos x="15" y="28"/>
                    </a:cxn>
                    <a:cxn ang="0">
                      <a:pos x="11" y="29"/>
                    </a:cxn>
                    <a:cxn ang="0">
                      <a:pos x="6" y="30"/>
                    </a:cxn>
                    <a:cxn ang="0">
                      <a:pos x="4" y="30"/>
                    </a:cxn>
                    <a:cxn ang="0">
                      <a:pos x="0" y="29"/>
                    </a:cxn>
                    <a:cxn ang="0">
                      <a:pos x="28" y="0"/>
                    </a:cxn>
                    <a:cxn ang="0">
                      <a:pos x="29" y="3"/>
                    </a:cxn>
                    <a:cxn ang="0">
                      <a:pos x="29" y="7"/>
                    </a:cxn>
                  </a:cxnLst>
                  <a:rect l="0" t="0" r="r" b="b"/>
                  <a:pathLst>
                    <a:path w="29" h="30">
                      <a:moveTo>
                        <a:pt x="29" y="7"/>
                      </a:moveTo>
                      <a:lnTo>
                        <a:pt x="29" y="12"/>
                      </a:lnTo>
                      <a:lnTo>
                        <a:pt x="27" y="16"/>
                      </a:lnTo>
                      <a:lnTo>
                        <a:pt x="25" y="21"/>
                      </a:lnTo>
                      <a:lnTo>
                        <a:pt x="22" y="24"/>
                      </a:lnTo>
                      <a:lnTo>
                        <a:pt x="19" y="26"/>
                      </a:lnTo>
                      <a:lnTo>
                        <a:pt x="15" y="28"/>
                      </a:lnTo>
                      <a:lnTo>
                        <a:pt x="11" y="29"/>
                      </a:lnTo>
                      <a:lnTo>
                        <a:pt x="6" y="30"/>
                      </a:lnTo>
                      <a:lnTo>
                        <a:pt x="4" y="30"/>
                      </a:lnTo>
                      <a:lnTo>
                        <a:pt x="0" y="29"/>
                      </a:lnTo>
                      <a:lnTo>
                        <a:pt x="28" y="0"/>
                      </a:lnTo>
                      <a:lnTo>
                        <a:pt x="29" y="3"/>
                      </a:lnTo>
                      <a:lnTo>
                        <a:pt x="29" y="7"/>
                      </a:lnTo>
                      <a:close/>
                    </a:path>
                  </a:pathLst>
                </a:custGeom>
                <a:solidFill>
                  <a:srgbClr val="E07A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2" name="Freeform 120"/>
                <p:cNvSpPr>
                  <a:spLocks/>
                </p:cNvSpPr>
                <p:nvPr/>
              </p:nvSpPr>
              <p:spPr bwMode="auto">
                <a:xfrm>
                  <a:off x="4191" y="2294"/>
                  <a:ext cx="3" cy="3"/>
                </a:xfrm>
                <a:custGeom>
                  <a:avLst/>
                  <a:gdLst/>
                  <a:ahLst/>
                  <a:cxnLst>
                    <a:cxn ang="0">
                      <a:pos x="27" y="6"/>
                    </a:cxn>
                    <a:cxn ang="0">
                      <a:pos x="26" y="11"/>
                    </a:cxn>
                    <a:cxn ang="0">
                      <a:pos x="25" y="15"/>
                    </a:cxn>
                    <a:cxn ang="0">
                      <a:pos x="22" y="18"/>
                    </a:cxn>
                    <a:cxn ang="0">
                      <a:pos x="20" y="22"/>
                    </a:cxn>
                    <a:cxn ang="0">
                      <a:pos x="17" y="24"/>
                    </a:cxn>
                    <a:cxn ang="0">
                      <a:pos x="14" y="26"/>
                    </a:cxn>
                    <a:cxn ang="0">
                      <a:pos x="9" y="27"/>
                    </a:cxn>
                    <a:cxn ang="0">
                      <a:pos x="5" y="27"/>
                    </a:cxn>
                    <a:cxn ang="0">
                      <a:pos x="3" y="27"/>
                    </a:cxn>
                    <a:cxn ang="0">
                      <a:pos x="0" y="27"/>
                    </a:cxn>
                    <a:cxn ang="0">
                      <a:pos x="25" y="0"/>
                    </a:cxn>
                    <a:cxn ang="0">
                      <a:pos x="26" y="3"/>
                    </a:cxn>
                    <a:cxn ang="0">
                      <a:pos x="27" y="6"/>
                    </a:cxn>
                  </a:cxnLst>
                  <a:rect l="0" t="0" r="r" b="b"/>
                  <a:pathLst>
                    <a:path w="27" h="27">
                      <a:moveTo>
                        <a:pt x="27" y="6"/>
                      </a:moveTo>
                      <a:lnTo>
                        <a:pt x="26" y="11"/>
                      </a:lnTo>
                      <a:lnTo>
                        <a:pt x="25" y="15"/>
                      </a:lnTo>
                      <a:lnTo>
                        <a:pt x="22" y="18"/>
                      </a:lnTo>
                      <a:lnTo>
                        <a:pt x="20" y="22"/>
                      </a:lnTo>
                      <a:lnTo>
                        <a:pt x="17" y="24"/>
                      </a:lnTo>
                      <a:lnTo>
                        <a:pt x="14" y="26"/>
                      </a:lnTo>
                      <a:lnTo>
                        <a:pt x="9" y="27"/>
                      </a:lnTo>
                      <a:lnTo>
                        <a:pt x="5" y="27"/>
                      </a:lnTo>
                      <a:lnTo>
                        <a:pt x="3" y="27"/>
                      </a:lnTo>
                      <a:lnTo>
                        <a:pt x="0" y="27"/>
                      </a:lnTo>
                      <a:lnTo>
                        <a:pt x="25" y="0"/>
                      </a:lnTo>
                      <a:lnTo>
                        <a:pt x="26" y="3"/>
                      </a:lnTo>
                      <a:lnTo>
                        <a:pt x="27" y="6"/>
                      </a:lnTo>
                      <a:close/>
                    </a:path>
                  </a:pathLst>
                </a:custGeom>
                <a:solidFill>
                  <a:srgbClr val="E07A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3" name="Freeform 121"/>
                <p:cNvSpPr>
                  <a:spLocks/>
                </p:cNvSpPr>
                <p:nvPr/>
              </p:nvSpPr>
              <p:spPr bwMode="auto">
                <a:xfrm>
                  <a:off x="4191" y="2294"/>
                  <a:ext cx="3" cy="3"/>
                </a:xfrm>
                <a:custGeom>
                  <a:avLst/>
                  <a:gdLst/>
                  <a:ahLst/>
                  <a:cxnLst>
                    <a:cxn ang="0">
                      <a:pos x="23" y="5"/>
                    </a:cxn>
                    <a:cxn ang="0">
                      <a:pos x="23" y="10"/>
                    </a:cxn>
                    <a:cxn ang="0">
                      <a:pos x="22" y="13"/>
                    </a:cxn>
                    <a:cxn ang="0">
                      <a:pos x="19" y="16"/>
                    </a:cxn>
                    <a:cxn ang="0">
                      <a:pos x="17" y="20"/>
                    </a:cxn>
                    <a:cxn ang="0">
                      <a:pos x="14" y="22"/>
                    </a:cxn>
                    <a:cxn ang="0">
                      <a:pos x="11" y="23"/>
                    </a:cxn>
                    <a:cxn ang="0">
                      <a:pos x="7" y="24"/>
                    </a:cxn>
                    <a:cxn ang="0">
                      <a:pos x="3" y="25"/>
                    </a:cxn>
                    <a:cxn ang="0">
                      <a:pos x="2" y="25"/>
                    </a:cxn>
                    <a:cxn ang="0">
                      <a:pos x="0" y="25"/>
                    </a:cxn>
                    <a:cxn ang="0">
                      <a:pos x="22" y="0"/>
                    </a:cxn>
                    <a:cxn ang="0">
                      <a:pos x="23" y="3"/>
                    </a:cxn>
                    <a:cxn ang="0">
                      <a:pos x="23" y="5"/>
                    </a:cxn>
                  </a:cxnLst>
                  <a:rect l="0" t="0" r="r" b="b"/>
                  <a:pathLst>
                    <a:path w="23" h="25">
                      <a:moveTo>
                        <a:pt x="23" y="5"/>
                      </a:moveTo>
                      <a:lnTo>
                        <a:pt x="23" y="10"/>
                      </a:lnTo>
                      <a:lnTo>
                        <a:pt x="22" y="13"/>
                      </a:lnTo>
                      <a:lnTo>
                        <a:pt x="19" y="16"/>
                      </a:lnTo>
                      <a:lnTo>
                        <a:pt x="17" y="20"/>
                      </a:lnTo>
                      <a:lnTo>
                        <a:pt x="14" y="22"/>
                      </a:lnTo>
                      <a:lnTo>
                        <a:pt x="11" y="23"/>
                      </a:lnTo>
                      <a:lnTo>
                        <a:pt x="7" y="24"/>
                      </a:lnTo>
                      <a:lnTo>
                        <a:pt x="3" y="25"/>
                      </a:lnTo>
                      <a:lnTo>
                        <a:pt x="2" y="25"/>
                      </a:lnTo>
                      <a:lnTo>
                        <a:pt x="0" y="25"/>
                      </a:lnTo>
                      <a:lnTo>
                        <a:pt x="22" y="0"/>
                      </a:lnTo>
                      <a:lnTo>
                        <a:pt x="23" y="3"/>
                      </a:lnTo>
                      <a:lnTo>
                        <a:pt x="23" y="5"/>
                      </a:lnTo>
                      <a:close/>
                    </a:path>
                  </a:pathLst>
                </a:custGeom>
                <a:solidFill>
                  <a:srgbClr val="E07B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4" name="Freeform 122"/>
                <p:cNvSpPr>
                  <a:spLocks/>
                </p:cNvSpPr>
                <p:nvPr/>
              </p:nvSpPr>
              <p:spPr bwMode="auto">
                <a:xfrm>
                  <a:off x="4191" y="2294"/>
                  <a:ext cx="2" cy="3"/>
                </a:xfrm>
                <a:custGeom>
                  <a:avLst/>
                  <a:gdLst/>
                  <a:ahLst/>
                  <a:cxnLst>
                    <a:cxn ang="0">
                      <a:pos x="21" y="3"/>
                    </a:cxn>
                    <a:cxn ang="0">
                      <a:pos x="19" y="7"/>
                    </a:cxn>
                    <a:cxn ang="0">
                      <a:pos x="18" y="10"/>
                    </a:cxn>
                    <a:cxn ang="0">
                      <a:pos x="17" y="13"/>
                    </a:cxn>
                    <a:cxn ang="0">
                      <a:pos x="15" y="17"/>
                    </a:cxn>
                    <a:cxn ang="0">
                      <a:pos x="12" y="19"/>
                    </a:cxn>
                    <a:cxn ang="0">
                      <a:pos x="10" y="20"/>
                    </a:cxn>
                    <a:cxn ang="0">
                      <a:pos x="6" y="21"/>
                    </a:cxn>
                    <a:cxn ang="0">
                      <a:pos x="2" y="21"/>
                    </a:cxn>
                    <a:cxn ang="0">
                      <a:pos x="0" y="21"/>
                    </a:cxn>
                    <a:cxn ang="0">
                      <a:pos x="19" y="0"/>
                    </a:cxn>
                    <a:cxn ang="0">
                      <a:pos x="19" y="1"/>
                    </a:cxn>
                    <a:cxn ang="0">
                      <a:pos x="21" y="3"/>
                    </a:cxn>
                  </a:cxnLst>
                  <a:rect l="0" t="0" r="r" b="b"/>
                  <a:pathLst>
                    <a:path w="21" h="21">
                      <a:moveTo>
                        <a:pt x="21" y="3"/>
                      </a:moveTo>
                      <a:lnTo>
                        <a:pt x="19" y="7"/>
                      </a:lnTo>
                      <a:lnTo>
                        <a:pt x="18" y="10"/>
                      </a:lnTo>
                      <a:lnTo>
                        <a:pt x="17" y="13"/>
                      </a:lnTo>
                      <a:lnTo>
                        <a:pt x="15" y="17"/>
                      </a:lnTo>
                      <a:lnTo>
                        <a:pt x="12" y="19"/>
                      </a:lnTo>
                      <a:lnTo>
                        <a:pt x="10" y="20"/>
                      </a:lnTo>
                      <a:lnTo>
                        <a:pt x="6" y="21"/>
                      </a:lnTo>
                      <a:lnTo>
                        <a:pt x="2" y="21"/>
                      </a:lnTo>
                      <a:lnTo>
                        <a:pt x="0" y="21"/>
                      </a:lnTo>
                      <a:lnTo>
                        <a:pt x="19" y="0"/>
                      </a:lnTo>
                      <a:lnTo>
                        <a:pt x="19" y="1"/>
                      </a:lnTo>
                      <a:lnTo>
                        <a:pt x="21" y="3"/>
                      </a:lnTo>
                      <a:close/>
                    </a:path>
                  </a:pathLst>
                </a:custGeom>
                <a:solidFill>
                  <a:srgbClr val="E07B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5" name="Freeform 123"/>
                <p:cNvSpPr>
                  <a:spLocks/>
                </p:cNvSpPr>
                <p:nvPr/>
              </p:nvSpPr>
              <p:spPr bwMode="auto">
                <a:xfrm>
                  <a:off x="4191" y="2294"/>
                  <a:ext cx="2" cy="3"/>
                </a:xfrm>
                <a:custGeom>
                  <a:avLst/>
                  <a:gdLst/>
                  <a:ahLst/>
                  <a:cxnLst>
                    <a:cxn ang="0">
                      <a:pos x="16" y="2"/>
                    </a:cxn>
                    <a:cxn ang="0">
                      <a:pos x="16" y="6"/>
                    </a:cxn>
                    <a:cxn ang="0">
                      <a:pos x="15" y="9"/>
                    </a:cxn>
                    <a:cxn ang="0">
                      <a:pos x="14" y="11"/>
                    </a:cxn>
                    <a:cxn ang="0">
                      <a:pos x="12" y="14"/>
                    </a:cxn>
                    <a:cxn ang="0">
                      <a:pos x="10" y="16"/>
                    </a:cxn>
                    <a:cxn ang="0">
                      <a:pos x="6" y="18"/>
                    </a:cxn>
                    <a:cxn ang="0">
                      <a:pos x="3" y="19"/>
                    </a:cxn>
                    <a:cxn ang="0">
                      <a:pos x="0" y="19"/>
                    </a:cxn>
                    <a:cxn ang="0">
                      <a:pos x="0" y="19"/>
                    </a:cxn>
                    <a:cxn ang="0">
                      <a:pos x="16" y="0"/>
                    </a:cxn>
                    <a:cxn ang="0">
                      <a:pos x="16" y="2"/>
                    </a:cxn>
                  </a:cxnLst>
                  <a:rect l="0" t="0" r="r" b="b"/>
                  <a:pathLst>
                    <a:path w="16" h="19">
                      <a:moveTo>
                        <a:pt x="16" y="2"/>
                      </a:moveTo>
                      <a:lnTo>
                        <a:pt x="16" y="6"/>
                      </a:lnTo>
                      <a:lnTo>
                        <a:pt x="15" y="9"/>
                      </a:lnTo>
                      <a:lnTo>
                        <a:pt x="14" y="11"/>
                      </a:lnTo>
                      <a:lnTo>
                        <a:pt x="12" y="14"/>
                      </a:lnTo>
                      <a:lnTo>
                        <a:pt x="10" y="16"/>
                      </a:lnTo>
                      <a:lnTo>
                        <a:pt x="6" y="18"/>
                      </a:lnTo>
                      <a:lnTo>
                        <a:pt x="3" y="19"/>
                      </a:lnTo>
                      <a:lnTo>
                        <a:pt x="0" y="19"/>
                      </a:lnTo>
                      <a:lnTo>
                        <a:pt x="0" y="19"/>
                      </a:lnTo>
                      <a:lnTo>
                        <a:pt x="16" y="0"/>
                      </a:lnTo>
                      <a:lnTo>
                        <a:pt x="16" y="2"/>
                      </a:lnTo>
                      <a:close/>
                    </a:path>
                  </a:pathLst>
                </a:custGeom>
                <a:solidFill>
                  <a:srgbClr val="E17C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6" name="Freeform 124"/>
                <p:cNvSpPr>
                  <a:spLocks/>
                </p:cNvSpPr>
                <p:nvPr/>
              </p:nvSpPr>
              <p:spPr bwMode="auto">
                <a:xfrm>
                  <a:off x="4191" y="2295"/>
                  <a:ext cx="2" cy="1"/>
                </a:xfrm>
                <a:custGeom>
                  <a:avLst/>
                  <a:gdLst/>
                  <a:ahLst/>
                  <a:cxnLst>
                    <a:cxn ang="0">
                      <a:pos x="14" y="1"/>
                    </a:cxn>
                    <a:cxn ang="0">
                      <a:pos x="13" y="7"/>
                    </a:cxn>
                    <a:cxn ang="0">
                      <a:pos x="10" y="11"/>
                    </a:cxn>
                    <a:cxn ang="0">
                      <a:pos x="5" y="15"/>
                    </a:cxn>
                    <a:cxn ang="0">
                      <a:pos x="0" y="16"/>
                    </a:cxn>
                    <a:cxn ang="0">
                      <a:pos x="14" y="0"/>
                    </a:cxn>
                    <a:cxn ang="0">
                      <a:pos x="14" y="1"/>
                    </a:cxn>
                  </a:cxnLst>
                  <a:rect l="0" t="0" r="r" b="b"/>
                  <a:pathLst>
                    <a:path w="14" h="16">
                      <a:moveTo>
                        <a:pt x="14" y="1"/>
                      </a:moveTo>
                      <a:lnTo>
                        <a:pt x="13" y="7"/>
                      </a:lnTo>
                      <a:lnTo>
                        <a:pt x="10" y="11"/>
                      </a:lnTo>
                      <a:lnTo>
                        <a:pt x="5" y="15"/>
                      </a:lnTo>
                      <a:lnTo>
                        <a:pt x="0" y="16"/>
                      </a:lnTo>
                      <a:lnTo>
                        <a:pt x="14" y="0"/>
                      </a:lnTo>
                      <a:lnTo>
                        <a:pt x="14" y="1"/>
                      </a:lnTo>
                      <a:close/>
                    </a:path>
                  </a:pathLst>
                </a:custGeom>
                <a:solidFill>
                  <a:srgbClr val="E17C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7" name="Freeform 125"/>
                <p:cNvSpPr>
                  <a:spLocks/>
                </p:cNvSpPr>
                <p:nvPr/>
              </p:nvSpPr>
              <p:spPr bwMode="auto">
                <a:xfrm>
                  <a:off x="4192" y="2295"/>
                  <a:ext cx="1" cy="1"/>
                </a:xfrm>
                <a:custGeom>
                  <a:avLst/>
                  <a:gdLst/>
                  <a:ahLst/>
                  <a:cxnLst>
                    <a:cxn ang="0">
                      <a:pos x="10" y="0"/>
                    </a:cxn>
                    <a:cxn ang="0">
                      <a:pos x="9" y="5"/>
                    </a:cxn>
                    <a:cxn ang="0">
                      <a:pos x="7" y="8"/>
                    </a:cxn>
                    <a:cxn ang="0">
                      <a:pos x="3" y="10"/>
                    </a:cxn>
                    <a:cxn ang="0">
                      <a:pos x="0" y="13"/>
                    </a:cxn>
                    <a:cxn ang="0">
                      <a:pos x="10" y="0"/>
                    </a:cxn>
                  </a:cxnLst>
                  <a:rect l="0" t="0" r="r" b="b"/>
                  <a:pathLst>
                    <a:path w="10" h="13">
                      <a:moveTo>
                        <a:pt x="10" y="0"/>
                      </a:moveTo>
                      <a:lnTo>
                        <a:pt x="9" y="5"/>
                      </a:lnTo>
                      <a:lnTo>
                        <a:pt x="7" y="8"/>
                      </a:lnTo>
                      <a:lnTo>
                        <a:pt x="3" y="10"/>
                      </a:lnTo>
                      <a:lnTo>
                        <a:pt x="0" y="13"/>
                      </a:lnTo>
                      <a:lnTo>
                        <a:pt x="10" y="0"/>
                      </a:lnTo>
                      <a:close/>
                    </a:path>
                  </a:pathLst>
                </a:custGeom>
                <a:solidFill>
                  <a:srgbClr val="E17D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8" name="Freeform 126"/>
                <p:cNvSpPr>
                  <a:spLocks/>
                </p:cNvSpPr>
                <p:nvPr/>
              </p:nvSpPr>
              <p:spPr bwMode="auto">
                <a:xfrm>
                  <a:off x="4192" y="2295"/>
                  <a:ext cx="1" cy="1"/>
                </a:xfrm>
                <a:custGeom>
                  <a:avLst/>
                  <a:gdLst/>
                  <a:ahLst/>
                  <a:cxnLst>
                    <a:cxn ang="0">
                      <a:pos x="7" y="0"/>
                    </a:cxn>
                    <a:cxn ang="0">
                      <a:pos x="5" y="4"/>
                    </a:cxn>
                    <a:cxn ang="0">
                      <a:pos x="0" y="7"/>
                    </a:cxn>
                    <a:cxn ang="0">
                      <a:pos x="7" y="0"/>
                    </a:cxn>
                  </a:cxnLst>
                  <a:rect l="0" t="0" r="r" b="b"/>
                  <a:pathLst>
                    <a:path w="7" h="7">
                      <a:moveTo>
                        <a:pt x="7" y="0"/>
                      </a:moveTo>
                      <a:lnTo>
                        <a:pt x="5" y="4"/>
                      </a:lnTo>
                      <a:lnTo>
                        <a:pt x="0" y="7"/>
                      </a:lnTo>
                      <a:lnTo>
                        <a:pt x="7" y="0"/>
                      </a:lnTo>
                      <a:close/>
                    </a:path>
                  </a:pathLst>
                </a:custGeom>
                <a:solidFill>
                  <a:srgbClr val="E17D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9" name="Freeform 145"/>
                <p:cNvSpPr>
                  <a:spLocks/>
                </p:cNvSpPr>
                <p:nvPr/>
              </p:nvSpPr>
              <p:spPr bwMode="auto">
                <a:xfrm>
                  <a:off x="4091" y="2256"/>
                  <a:ext cx="23" cy="28"/>
                </a:xfrm>
                <a:custGeom>
                  <a:avLst/>
                  <a:gdLst/>
                  <a:ahLst/>
                  <a:cxnLst>
                    <a:cxn ang="0">
                      <a:pos x="209" y="197"/>
                    </a:cxn>
                    <a:cxn ang="0">
                      <a:pos x="195" y="211"/>
                    </a:cxn>
                    <a:cxn ang="0">
                      <a:pos x="181" y="223"/>
                    </a:cxn>
                    <a:cxn ang="0">
                      <a:pos x="44" y="254"/>
                    </a:cxn>
                    <a:cxn ang="0">
                      <a:pos x="33" y="251"/>
                    </a:cxn>
                    <a:cxn ang="0">
                      <a:pos x="22" y="246"/>
                    </a:cxn>
                    <a:cxn ang="0">
                      <a:pos x="11" y="242"/>
                    </a:cxn>
                    <a:cxn ang="0">
                      <a:pos x="0" y="236"/>
                    </a:cxn>
                    <a:cxn ang="0">
                      <a:pos x="69" y="0"/>
                    </a:cxn>
                    <a:cxn ang="0">
                      <a:pos x="73" y="0"/>
                    </a:cxn>
                    <a:cxn ang="0">
                      <a:pos x="78" y="3"/>
                    </a:cxn>
                    <a:cxn ang="0">
                      <a:pos x="85" y="8"/>
                    </a:cxn>
                    <a:cxn ang="0">
                      <a:pos x="91" y="16"/>
                    </a:cxn>
                    <a:cxn ang="0">
                      <a:pos x="108" y="35"/>
                    </a:cxn>
                    <a:cxn ang="0">
                      <a:pos x="125" y="59"/>
                    </a:cxn>
                    <a:cxn ang="0">
                      <a:pos x="133" y="71"/>
                    </a:cxn>
                    <a:cxn ang="0">
                      <a:pos x="141" y="84"/>
                    </a:cxn>
                    <a:cxn ang="0">
                      <a:pos x="148" y="96"/>
                    </a:cxn>
                    <a:cxn ang="0">
                      <a:pos x="154" y="107"/>
                    </a:cxn>
                    <a:cxn ang="0">
                      <a:pos x="158" y="118"/>
                    </a:cxn>
                    <a:cxn ang="0">
                      <a:pos x="160" y="128"/>
                    </a:cxn>
                    <a:cxn ang="0">
                      <a:pos x="161" y="135"/>
                    </a:cxn>
                    <a:cxn ang="0">
                      <a:pos x="160" y="141"/>
                    </a:cxn>
                    <a:cxn ang="0">
                      <a:pos x="159" y="144"/>
                    </a:cxn>
                    <a:cxn ang="0">
                      <a:pos x="159" y="148"/>
                    </a:cxn>
                    <a:cxn ang="0">
                      <a:pos x="160" y="151"/>
                    </a:cxn>
                    <a:cxn ang="0">
                      <a:pos x="161" y="154"/>
                    </a:cxn>
                    <a:cxn ang="0">
                      <a:pos x="166" y="161"/>
                    </a:cxn>
                    <a:cxn ang="0">
                      <a:pos x="172" y="168"/>
                    </a:cxn>
                    <a:cxn ang="0">
                      <a:pos x="181" y="176"/>
                    </a:cxn>
                    <a:cxn ang="0">
                      <a:pos x="190" y="184"/>
                    </a:cxn>
                    <a:cxn ang="0">
                      <a:pos x="200" y="190"/>
                    </a:cxn>
                    <a:cxn ang="0">
                      <a:pos x="209" y="197"/>
                    </a:cxn>
                  </a:cxnLst>
                  <a:rect l="0" t="0" r="r" b="b"/>
                  <a:pathLst>
                    <a:path w="209" h="254">
                      <a:moveTo>
                        <a:pt x="209" y="197"/>
                      </a:moveTo>
                      <a:lnTo>
                        <a:pt x="195" y="211"/>
                      </a:lnTo>
                      <a:lnTo>
                        <a:pt x="181" y="223"/>
                      </a:lnTo>
                      <a:lnTo>
                        <a:pt x="44" y="254"/>
                      </a:lnTo>
                      <a:lnTo>
                        <a:pt x="33" y="251"/>
                      </a:lnTo>
                      <a:lnTo>
                        <a:pt x="22" y="246"/>
                      </a:lnTo>
                      <a:lnTo>
                        <a:pt x="11" y="242"/>
                      </a:lnTo>
                      <a:lnTo>
                        <a:pt x="0" y="236"/>
                      </a:lnTo>
                      <a:lnTo>
                        <a:pt x="69" y="0"/>
                      </a:lnTo>
                      <a:lnTo>
                        <a:pt x="73" y="0"/>
                      </a:lnTo>
                      <a:lnTo>
                        <a:pt x="78" y="3"/>
                      </a:lnTo>
                      <a:lnTo>
                        <a:pt x="85" y="8"/>
                      </a:lnTo>
                      <a:lnTo>
                        <a:pt x="91" y="16"/>
                      </a:lnTo>
                      <a:lnTo>
                        <a:pt x="108" y="35"/>
                      </a:lnTo>
                      <a:lnTo>
                        <a:pt x="125" y="59"/>
                      </a:lnTo>
                      <a:lnTo>
                        <a:pt x="133" y="71"/>
                      </a:lnTo>
                      <a:lnTo>
                        <a:pt x="141" y="84"/>
                      </a:lnTo>
                      <a:lnTo>
                        <a:pt x="148" y="96"/>
                      </a:lnTo>
                      <a:lnTo>
                        <a:pt x="154" y="107"/>
                      </a:lnTo>
                      <a:lnTo>
                        <a:pt x="158" y="118"/>
                      </a:lnTo>
                      <a:lnTo>
                        <a:pt x="160" y="128"/>
                      </a:lnTo>
                      <a:lnTo>
                        <a:pt x="161" y="135"/>
                      </a:lnTo>
                      <a:lnTo>
                        <a:pt x="160" y="141"/>
                      </a:lnTo>
                      <a:lnTo>
                        <a:pt x="159" y="144"/>
                      </a:lnTo>
                      <a:lnTo>
                        <a:pt x="159" y="148"/>
                      </a:lnTo>
                      <a:lnTo>
                        <a:pt x="160" y="151"/>
                      </a:lnTo>
                      <a:lnTo>
                        <a:pt x="161" y="154"/>
                      </a:lnTo>
                      <a:lnTo>
                        <a:pt x="166" y="161"/>
                      </a:lnTo>
                      <a:lnTo>
                        <a:pt x="172" y="168"/>
                      </a:lnTo>
                      <a:lnTo>
                        <a:pt x="181" y="176"/>
                      </a:lnTo>
                      <a:lnTo>
                        <a:pt x="190" y="184"/>
                      </a:lnTo>
                      <a:lnTo>
                        <a:pt x="200" y="190"/>
                      </a:lnTo>
                      <a:lnTo>
                        <a:pt x="209" y="197"/>
                      </a:lnTo>
                      <a:close/>
                    </a:path>
                  </a:pathLst>
                </a:custGeom>
                <a:solidFill>
                  <a:srgbClr val="7B2E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0" name="Freeform 146"/>
                <p:cNvSpPr>
                  <a:spLocks/>
                </p:cNvSpPr>
                <p:nvPr/>
              </p:nvSpPr>
              <p:spPr bwMode="auto">
                <a:xfrm>
                  <a:off x="4091" y="2256"/>
                  <a:ext cx="23" cy="28"/>
                </a:xfrm>
                <a:custGeom>
                  <a:avLst/>
                  <a:gdLst/>
                  <a:ahLst/>
                  <a:cxnLst>
                    <a:cxn ang="0">
                      <a:pos x="206" y="196"/>
                    </a:cxn>
                    <a:cxn ang="0">
                      <a:pos x="200" y="204"/>
                    </a:cxn>
                    <a:cxn ang="0">
                      <a:pos x="193" y="211"/>
                    </a:cxn>
                    <a:cxn ang="0">
                      <a:pos x="186" y="218"/>
                    </a:cxn>
                    <a:cxn ang="0">
                      <a:pos x="178" y="224"/>
                    </a:cxn>
                    <a:cxn ang="0">
                      <a:pos x="45" y="253"/>
                    </a:cxn>
                    <a:cxn ang="0">
                      <a:pos x="33" y="251"/>
                    </a:cxn>
                    <a:cxn ang="0">
                      <a:pos x="22" y="246"/>
                    </a:cxn>
                    <a:cxn ang="0">
                      <a:pos x="11" y="241"/>
                    </a:cxn>
                    <a:cxn ang="0">
                      <a:pos x="0" y="235"/>
                    </a:cxn>
                    <a:cxn ang="0">
                      <a:pos x="68" y="0"/>
                    </a:cxn>
                    <a:cxn ang="0">
                      <a:pos x="72" y="0"/>
                    </a:cxn>
                    <a:cxn ang="0">
                      <a:pos x="77" y="3"/>
                    </a:cxn>
                    <a:cxn ang="0">
                      <a:pos x="84" y="8"/>
                    </a:cxn>
                    <a:cxn ang="0">
                      <a:pos x="90" y="16"/>
                    </a:cxn>
                    <a:cxn ang="0">
                      <a:pos x="107" y="35"/>
                    </a:cxn>
                    <a:cxn ang="0">
                      <a:pos x="124" y="59"/>
                    </a:cxn>
                    <a:cxn ang="0">
                      <a:pos x="132" y="71"/>
                    </a:cxn>
                    <a:cxn ang="0">
                      <a:pos x="140" y="84"/>
                    </a:cxn>
                    <a:cxn ang="0">
                      <a:pos x="147" y="96"/>
                    </a:cxn>
                    <a:cxn ang="0">
                      <a:pos x="153" y="107"/>
                    </a:cxn>
                    <a:cxn ang="0">
                      <a:pos x="157" y="118"/>
                    </a:cxn>
                    <a:cxn ang="0">
                      <a:pos x="159" y="128"/>
                    </a:cxn>
                    <a:cxn ang="0">
                      <a:pos x="160" y="135"/>
                    </a:cxn>
                    <a:cxn ang="0">
                      <a:pos x="159" y="141"/>
                    </a:cxn>
                    <a:cxn ang="0">
                      <a:pos x="158" y="144"/>
                    </a:cxn>
                    <a:cxn ang="0">
                      <a:pos x="158" y="146"/>
                    </a:cxn>
                    <a:cxn ang="0">
                      <a:pos x="159" y="151"/>
                    </a:cxn>
                    <a:cxn ang="0">
                      <a:pos x="160" y="154"/>
                    </a:cxn>
                    <a:cxn ang="0">
                      <a:pos x="165" y="161"/>
                    </a:cxn>
                    <a:cxn ang="0">
                      <a:pos x="171" y="168"/>
                    </a:cxn>
                    <a:cxn ang="0">
                      <a:pos x="179" y="176"/>
                    </a:cxn>
                    <a:cxn ang="0">
                      <a:pos x="188" y="183"/>
                    </a:cxn>
                    <a:cxn ang="0">
                      <a:pos x="198" y="189"/>
                    </a:cxn>
                    <a:cxn ang="0">
                      <a:pos x="206" y="196"/>
                    </a:cxn>
                  </a:cxnLst>
                  <a:rect l="0" t="0" r="r" b="b"/>
                  <a:pathLst>
                    <a:path w="206" h="253">
                      <a:moveTo>
                        <a:pt x="206" y="196"/>
                      </a:moveTo>
                      <a:lnTo>
                        <a:pt x="200" y="204"/>
                      </a:lnTo>
                      <a:lnTo>
                        <a:pt x="193" y="211"/>
                      </a:lnTo>
                      <a:lnTo>
                        <a:pt x="186" y="218"/>
                      </a:lnTo>
                      <a:lnTo>
                        <a:pt x="178" y="224"/>
                      </a:lnTo>
                      <a:lnTo>
                        <a:pt x="45" y="253"/>
                      </a:lnTo>
                      <a:lnTo>
                        <a:pt x="33" y="251"/>
                      </a:lnTo>
                      <a:lnTo>
                        <a:pt x="22" y="246"/>
                      </a:lnTo>
                      <a:lnTo>
                        <a:pt x="11" y="241"/>
                      </a:lnTo>
                      <a:lnTo>
                        <a:pt x="0" y="235"/>
                      </a:lnTo>
                      <a:lnTo>
                        <a:pt x="68" y="0"/>
                      </a:lnTo>
                      <a:lnTo>
                        <a:pt x="72" y="0"/>
                      </a:lnTo>
                      <a:lnTo>
                        <a:pt x="77" y="3"/>
                      </a:lnTo>
                      <a:lnTo>
                        <a:pt x="84" y="8"/>
                      </a:lnTo>
                      <a:lnTo>
                        <a:pt x="90" y="16"/>
                      </a:lnTo>
                      <a:lnTo>
                        <a:pt x="107" y="35"/>
                      </a:lnTo>
                      <a:lnTo>
                        <a:pt x="124" y="59"/>
                      </a:lnTo>
                      <a:lnTo>
                        <a:pt x="132" y="71"/>
                      </a:lnTo>
                      <a:lnTo>
                        <a:pt x="140" y="84"/>
                      </a:lnTo>
                      <a:lnTo>
                        <a:pt x="147" y="96"/>
                      </a:lnTo>
                      <a:lnTo>
                        <a:pt x="153" y="107"/>
                      </a:lnTo>
                      <a:lnTo>
                        <a:pt x="157" y="118"/>
                      </a:lnTo>
                      <a:lnTo>
                        <a:pt x="159" y="128"/>
                      </a:lnTo>
                      <a:lnTo>
                        <a:pt x="160" y="135"/>
                      </a:lnTo>
                      <a:lnTo>
                        <a:pt x="159" y="141"/>
                      </a:lnTo>
                      <a:lnTo>
                        <a:pt x="158" y="144"/>
                      </a:lnTo>
                      <a:lnTo>
                        <a:pt x="158" y="146"/>
                      </a:lnTo>
                      <a:lnTo>
                        <a:pt x="159" y="151"/>
                      </a:lnTo>
                      <a:lnTo>
                        <a:pt x="160" y="154"/>
                      </a:lnTo>
                      <a:lnTo>
                        <a:pt x="165" y="161"/>
                      </a:lnTo>
                      <a:lnTo>
                        <a:pt x="171" y="168"/>
                      </a:lnTo>
                      <a:lnTo>
                        <a:pt x="179" y="176"/>
                      </a:lnTo>
                      <a:lnTo>
                        <a:pt x="188" y="183"/>
                      </a:lnTo>
                      <a:lnTo>
                        <a:pt x="198" y="189"/>
                      </a:lnTo>
                      <a:lnTo>
                        <a:pt x="206" y="196"/>
                      </a:lnTo>
                      <a:close/>
                    </a:path>
                  </a:pathLst>
                </a:custGeom>
                <a:solidFill>
                  <a:srgbClr val="7B2D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1" name="Freeform 147"/>
                <p:cNvSpPr>
                  <a:spLocks/>
                </p:cNvSpPr>
                <p:nvPr/>
              </p:nvSpPr>
              <p:spPr bwMode="auto">
                <a:xfrm>
                  <a:off x="4091" y="2256"/>
                  <a:ext cx="23" cy="28"/>
                </a:xfrm>
                <a:custGeom>
                  <a:avLst/>
                  <a:gdLst/>
                  <a:ahLst/>
                  <a:cxnLst>
                    <a:cxn ang="0">
                      <a:pos x="206" y="196"/>
                    </a:cxn>
                    <a:cxn ang="0">
                      <a:pos x="199" y="204"/>
                    </a:cxn>
                    <a:cxn ang="0">
                      <a:pos x="192" y="211"/>
                    </a:cxn>
                    <a:cxn ang="0">
                      <a:pos x="183" y="218"/>
                    </a:cxn>
                    <a:cxn ang="0">
                      <a:pos x="176" y="224"/>
                    </a:cxn>
                    <a:cxn ang="0">
                      <a:pos x="49" y="253"/>
                    </a:cxn>
                    <a:cxn ang="0">
                      <a:pos x="35" y="250"/>
                    </a:cxn>
                    <a:cxn ang="0">
                      <a:pos x="23" y="245"/>
                    </a:cxn>
                    <a:cxn ang="0">
                      <a:pos x="11" y="241"/>
                    </a:cxn>
                    <a:cxn ang="0">
                      <a:pos x="0" y="234"/>
                    </a:cxn>
                    <a:cxn ang="0">
                      <a:pos x="68" y="0"/>
                    </a:cxn>
                    <a:cxn ang="0">
                      <a:pos x="72" y="0"/>
                    </a:cxn>
                    <a:cxn ang="0">
                      <a:pos x="77" y="3"/>
                    </a:cxn>
                    <a:cxn ang="0">
                      <a:pos x="84" y="8"/>
                    </a:cxn>
                    <a:cxn ang="0">
                      <a:pos x="90" y="16"/>
                    </a:cxn>
                    <a:cxn ang="0">
                      <a:pos x="107" y="35"/>
                    </a:cxn>
                    <a:cxn ang="0">
                      <a:pos x="124" y="59"/>
                    </a:cxn>
                    <a:cxn ang="0">
                      <a:pos x="132" y="71"/>
                    </a:cxn>
                    <a:cxn ang="0">
                      <a:pos x="140" y="84"/>
                    </a:cxn>
                    <a:cxn ang="0">
                      <a:pos x="147" y="96"/>
                    </a:cxn>
                    <a:cxn ang="0">
                      <a:pos x="153" y="107"/>
                    </a:cxn>
                    <a:cxn ang="0">
                      <a:pos x="157" y="118"/>
                    </a:cxn>
                    <a:cxn ang="0">
                      <a:pos x="159" y="128"/>
                    </a:cxn>
                    <a:cxn ang="0">
                      <a:pos x="160" y="135"/>
                    </a:cxn>
                    <a:cxn ang="0">
                      <a:pos x="159" y="141"/>
                    </a:cxn>
                    <a:cxn ang="0">
                      <a:pos x="158" y="144"/>
                    </a:cxn>
                    <a:cxn ang="0">
                      <a:pos x="158" y="146"/>
                    </a:cxn>
                    <a:cxn ang="0">
                      <a:pos x="159" y="150"/>
                    </a:cxn>
                    <a:cxn ang="0">
                      <a:pos x="160" y="154"/>
                    </a:cxn>
                    <a:cxn ang="0">
                      <a:pos x="165" y="161"/>
                    </a:cxn>
                    <a:cxn ang="0">
                      <a:pos x="171" y="168"/>
                    </a:cxn>
                    <a:cxn ang="0">
                      <a:pos x="179" y="175"/>
                    </a:cxn>
                    <a:cxn ang="0">
                      <a:pos x="188" y="183"/>
                    </a:cxn>
                    <a:cxn ang="0">
                      <a:pos x="197" y="189"/>
                    </a:cxn>
                    <a:cxn ang="0">
                      <a:pos x="206" y="196"/>
                    </a:cxn>
                  </a:cxnLst>
                  <a:rect l="0" t="0" r="r" b="b"/>
                  <a:pathLst>
                    <a:path w="206" h="253">
                      <a:moveTo>
                        <a:pt x="206" y="196"/>
                      </a:moveTo>
                      <a:lnTo>
                        <a:pt x="199" y="204"/>
                      </a:lnTo>
                      <a:lnTo>
                        <a:pt x="192" y="211"/>
                      </a:lnTo>
                      <a:lnTo>
                        <a:pt x="183" y="218"/>
                      </a:lnTo>
                      <a:lnTo>
                        <a:pt x="176" y="224"/>
                      </a:lnTo>
                      <a:lnTo>
                        <a:pt x="49" y="253"/>
                      </a:lnTo>
                      <a:lnTo>
                        <a:pt x="35" y="250"/>
                      </a:lnTo>
                      <a:lnTo>
                        <a:pt x="23" y="245"/>
                      </a:lnTo>
                      <a:lnTo>
                        <a:pt x="11" y="241"/>
                      </a:lnTo>
                      <a:lnTo>
                        <a:pt x="0" y="234"/>
                      </a:lnTo>
                      <a:lnTo>
                        <a:pt x="68" y="0"/>
                      </a:lnTo>
                      <a:lnTo>
                        <a:pt x="72" y="0"/>
                      </a:lnTo>
                      <a:lnTo>
                        <a:pt x="77" y="3"/>
                      </a:lnTo>
                      <a:lnTo>
                        <a:pt x="84" y="8"/>
                      </a:lnTo>
                      <a:lnTo>
                        <a:pt x="90" y="16"/>
                      </a:lnTo>
                      <a:lnTo>
                        <a:pt x="107" y="35"/>
                      </a:lnTo>
                      <a:lnTo>
                        <a:pt x="124" y="59"/>
                      </a:lnTo>
                      <a:lnTo>
                        <a:pt x="132" y="71"/>
                      </a:lnTo>
                      <a:lnTo>
                        <a:pt x="140" y="84"/>
                      </a:lnTo>
                      <a:lnTo>
                        <a:pt x="147" y="96"/>
                      </a:lnTo>
                      <a:lnTo>
                        <a:pt x="153" y="107"/>
                      </a:lnTo>
                      <a:lnTo>
                        <a:pt x="157" y="118"/>
                      </a:lnTo>
                      <a:lnTo>
                        <a:pt x="159" y="128"/>
                      </a:lnTo>
                      <a:lnTo>
                        <a:pt x="160" y="135"/>
                      </a:lnTo>
                      <a:lnTo>
                        <a:pt x="159" y="141"/>
                      </a:lnTo>
                      <a:lnTo>
                        <a:pt x="158" y="144"/>
                      </a:lnTo>
                      <a:lnTo>
                        <a:pt x="158" y="146"/>
                      </a:lnTo>
                      <a:lnTo>
                        <a:pt x="159" y="150"/>
                      </a:lnTo>
                      <a:lnTo>
                        <a:pt x="160" y="154"/>
                      </a:lnTo>
                      <a:lnTo>
                        <a:pt x="165" y="161"/>
                      </a:lnTo>
                      <a:lnTo>
                        <a:pt x="171" y="168"/>
                      </a:lnTo>
                      <a:lnTo>
                        <a:pt x="179" y="175"/>
                      </a:lnTo>
                      <a:lnTo>
                        <a:pt x="188" y="183"/>
                      </a:lnTo>
                      <a:lnTo>
                        <a:pt x="197" y="189"/>
                      </a:lnTo>
                      <a:lnTo>
                        <a:pt x="206" y="196"/>
                      </a:lnTo>
                      <a:close/>
                    </a:path>
                  </a:pathLst>
                </a:custGeom>
                <a:solidFill>
                  <a:srgbClr val="7C2E6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2" name="Freeform 148"/>
                <p:cNvSpPr>
                  <a:spLocks/>
                </p:cNvSpPr>
                <p:nvPr/>
              </p:nvSpPr>
              <p:spPr bwMode="auto">
                <a:xfrm>
                  <a:off x="4091" y="2256"/>
                  <a:ext cx="23" cy="28"/>
                </a:xfrm>
                <a:custGeom>
                  <a:avLst/>
                  <a:gdLst/>
                  <a:ahLst/>
                  <a:cxnLst>
                    <a:cxn ang="0">
                      <a:pos x="205" y="195"/>
                    </a:cxn>
                    <a:cxn ang="0">
                      <a:pos x="198" y="204"/>
                    </a:cxn>
                    <a:cxn ang="0">
                      <a:pos x="190" y="211"/>
                    </a:cxn>
                    <a:cxn ang="0">
                      <a:pos x="181" y="219"/>
                    </a:cxn>
                    <a:cxn ang="0">
                      <a:pos x="172" y="225"/>
                    </a:cxn>
                    <a:cxn ang="0">
                      <a:pos x="51" y="252"/>
                    </a:cxn>
                    <a:cxn ang="0">
                      <a:pos x="38" y="249"/>
                    </a:cxn>
                    <a:cxn ang="0">
                      <a:pos x="24" y="245"/>
                    </a:cxn>
                    <a:cxn ang="0">
                      <a:pos x="12" y="240"/>
                    </a:cxn>
                    <a:cxn ang="0">
                      <a:pos x="0" y="233"/>
                    </a:cxn>
                    <a:cxn ang="0">
                      <a:pos x="68" y="0"/>
                    </a:cxn>
                    <a:cxn ang="0">
                      <a:pos x="72" y="0"/>
                    </a:cxn>
                    <a:cxn ang="0">
                      <a:pos x="77" y="3"/>
                    </a:cxn>
                    <a:cxn ang="0">
                      <a:pos x="84" y="8"/>
                    </a:cxn>
                    <a:cxn ang="0">
                      <a:pos x="90" y="16"/>
                    </a:cxn>
                    <a:cxn ang="0">
                      <a:pos x="107" y="35"/>
                    </a:cxn>
                    <a:cxn ang="0">
                      <a:pos x="124" y="59"/>
                    </a:cxn>
                    <a:cxn ang="0">
                      <a:pos x="132" y="71"/>
                    </a:cxn>
                    <a:cxn ang="0">
                      <a:pos x="140" y="84"/>
                    </a:cxn>
                    <a:cxn ang="0">
                      <a:pos x="147" y="96"/>
                    </a:cxn>
                    <a:cxn ang="0">
                      <a:pos x="153" y="107"/>
                    </a:cxn>
                    <a:cxn ang="0">
                      <a:pos x="157" y="118"/>
                    </a:cxn>
                    <a:cxn ang="0">
                      <a:pos x="159" y="128"/>
                    </a:cxn>
                    <a:cxn ang="0">
                      <a:pos x="160" y="135"/>
                    </a:cxn>
                    <a:cxn ang="0">
                      <a:pos x="159" y="141"/>
                    </a:cxn>
                    <a:cxn ang="0">
                      <a:pos x="158" y="144"/>
                    </a:cxn>
                    <a:cxn ang="0">
                      <a:pos x="158" y="146"/>
                    </a:cxn>
                    <a:cxn ang="0">
                      <a:pos x="159" y="150"/>
                    </a:cxn>
                    <a:cxn ang="0">
                      <a:pos x="160" y="153"/>
                    </a:cxn>
                    <a:cxn ang="0">
                      <a:pos x="164" y="161"/>
                    </a:cxn>
                    <a:cxn ang="0">
                      <a:pos x="170" y="167"/>
                    </a:cxn>
                    <a:cxn ang="0">
                      <a:pos x="178" y="175"/>
                    </a:cxn>
                    <a:cxn ang="0">
                      <a:pos x="187" y="182"/>
                    </a:cxn>
                    <a:cxn ang="0">
                      <a:pos x="195" y="188"/>
                    </a:cxn>
                    <a:cxn ang="0">
                      <a:pos x="205" y="195"/>
                    </a:cxn>
                  </a:cxnLst>
                  <a:rect l="0" t="0" r="r" b="b"/>
                  <a:pathLst>
                    <a:path w="205" h="252">
                      <a:moveTo>
                        <a:pt x="205" y="195"/>
                      </a:moveTo>
                      <a:lnTo>
                        <a:pt x="198" y="204"/>
                      </a:lnTo>
                      <a:lnTo>
                        <a:pt x="190" y="211"/>
                      </a:lnTo>
                      <a:lnTo>
                        <a:pt x="181" y="219"/>
                      </a:lnTo>
                      <a:lnTo>
                        <a:pt x="172" y="225"/>
                      </a:lnTo>
                      <a:lnTo>
                        <a:pt x="51" y="252"/>
                      </a:lnTo>
                      <a:lnTo>
                        <a:pt x="38" y="249"/>
                      </a:lnTo>
                      <a:lnTo>
                        <a:pt x="24" y="245"/>
                      </a:lnTo>
                      <a:lnTo>
                        <a:pt x="12" y="240"/>
                      </a:lnTo>
                      <a:lnTo>
                        <a:pt x="0" y="233"/>
                      </a:lnTo>
                      <a:lnTo>
                        <a:pt x="68" y="0"/>
                      </a:lnTo>
                      <a:lnTo>
                        <a:pt x="72" y="0"/>
                      </a:lnTo>
                      <a:lnTo>
                        <a:pt x="77" y="3"/>
                      </a:lnTo>
                      <a:lnTo>
                        <a:pt x="84" y="8"/>
                      </a:lnTo>
                      <a:lnTo>
                        <a:pt x="90" y="16"/>
                      </a:lnTo>
                      <a:lnTo>
                        <a:pt x="107" y="35"/>
                      </a:lnTo>
                      <a:lnTo>
                        <a:pt x="124" y="59"/>
                      </a:lnTo>
                      <a:lnTo>
                        <a:pt x="132" y="71"/>
                      </a:lnTo>
                      <a:lnTo>
                        <a:pt x="140" y="84"/>
                      </a:lnTo>
                      <a:lnTo>
                        <a:pt x="147" y="96"/>
                      </a:lnTo>
                      <a:lnTo>
                        <a:pt x="153" y="107"/>
                      </a:lnTo>
                      <a:lnTo>
                        <a:pt x="157" y="118"/>
                      </a:lnTo>
                      <a:lnTo>
                        <a:pt x="159" y="128"/>
                      </a:lnTo>
                      <a:lnTo>
                        <a:pt x="160" y="135"/>
                      </a:lnTo>
                      <a:lnTo>
                        <a:pt x="159" y="141"/>
                      </a:lnTo>
                      <a:lnTo>
                        <a:pt x="158" y="144"/>
                      </a:lnTo>
                      <a:lnTo>
                        <a:pt x="158" y="146"/>
                      </a:lnTo>
                      <a:lnTo>
                        <a:pt x="159" y="150"/>
                      </a:lnTo>
                      <a:lnTo>
                        <a:pt x="160" y="153"/>
                      </a:lnTo>
                      <a:lnTo>
                        <a:pt x="164" y="161"/>
                      </a:lnTo>
                      <a:lnTo>
                        <a:pt x="170" y="167"/>
                      </a:lnTo>
                      <a:lnTo>
                        <a:pt x="178" y="175"/>
                      </a:lnTo>
                      <a:lnTo>
                        <a:pt x="187" y="182"/>
                      </a:lnTo>
                      <a:lnTo>
                        <a:pt x="195" y="188"/>
                      </a:lnTo>
                      <a:lnTo>
                        <a:pt x="205" y="195"/>
                      </a:lnTo>
                      <a:close/>
                    </a:path>
                  </a:pathLst>
                </a:custGeom>
                <a:solidFill>
                  <a:srgbClr val="7C2E6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3" name="Freeform 149"/>
                <p:cNvSpPr>
                  <a:spLocks/>
                </p:cNvSpPr>
                <p:nvPr/>
              </p:nvSpPr>
              <p:spPr bwMode="auto">
                <a:xfrm>
                  <a:off x="4091" y="2256"/>
                  <a:ext cx="23" cy="28"/>
                </a:xfrm>
                <a:custGeom>
                  <a:avLst/>
                  <a:gdLst/>
                  <a:ahLst/>
                  <a:cxnLst>
                    <a:cxn ang="0">
                      <a:pos x="203" y="194"/>
                    </a:cxn>
                    <a:cxn ang="0">
                      <a:pos x="196" y="204"/>
                    </a:cxn>
                    <a:cxn ang="0">
                      <a:pos x="187" y="211"/>
                    </a:cxn>
                    <a:cxn ang="0">
                      <a:pos x="178" y="219"/>
                    </a:cxn>
                    <a:cxn ang="0">
                      <a:pos x="169" y="225"/>
                    </a:cxn>
                    <a:cxn ang="0">
                      <a:pos x="53" y="252"/>
                    </a:cxn>
                    <a:cxn ang="0">
                      <a:pos x="39" y="249"/>
                    </a:cxn>
                    <a:cxn ang="0">
                      <a:pos x="26" y="244"/>
                    </a:cxn>
                    <a:cxn ang="0">
                      <a:pos x="12" y="239"/>
                    </a:cxn>
                    <a:cxn ang="0">
                      <a:pos x="0" y="232"/>
                    </a:cxn>
                    <a:cxn ang="0">
                      <a:pos x="67" y="0"/>
                    </a:cxn>
                    <a:cxn ang="0">
                      <a:pos x="71" y="0"/>
                    </a:cxn>
                    <a:cxn ang="0">
                      <a:pos x="76" y="3"/>
                    </a:cxn>
                    <a:cxn ang="0">
                      <a:pos x="83" y="8"/>
                    </a:cxn>
                    <a:cxn ang="0">
                      <a:pos x="89" y="16"/>
                    </a:cxn>
                    <a:cxn ang="0">
                      <a:pos x="106" y="35"/>
                    </a:cxn>
                    <a:cxn ang="0">
                      <a:pos x="123" y="59"/>
                    </a:cxn>
                    <a:cxn ang="0">
                      <a:pos x="131" y="71"/>
                    </a:cxn>
                    <a:cxn ang="0">
                      <a:pos x="139" y="84"/>
                    </a:cxn>
                    <a:cxn ang="0">
                      <a:pos x="146" y="96"/>
                    </a:cxn>
                    <a:cxn ang="0">
                      <a:pos x="152" y="107"/>
                    </a:cxn>
                    <a:cxn ang="0">
                      <a:pos x="156" y="118"/>
                    </a:cxn>
                    <a:cxn ang="0">
                      <a:pos x="158" y="128"/>
                    </a:cxn>
                    <a:cxn ang="0">
                      <a:pos x="159" y="135"/>
                    </a:cxn>
                    <a:cxn ang="0">
                      <a:pos x="158" y="141"/>
                    </a:cxn>
                    <a:cxn ang="0">
                      <a:pos x="157" y="144"/>
                    </a:cxn>
                    <a:cxn ang="0">
                      <a:pos x="157" y="146"/>
                    </a:cxn>
                    <a:cxn ang="0">
                      <a:pos x="158" y="150"/>
                    </a:cxn>
                    <a:cxn ang="0">
                      <a:pos x="159" y="153"/>
                    </a:cxn>
                    <a:cxn ang="0">
                      <a:pos x="163" y="160"/>
                    </a:cxn>
                    <a:cxn ang="0">
                      <a:pos x="169" y="167"/>
                    </a:cxn>
                    <a:cxn ang="0">
                      <a:pos x="177" y="174"/>
                    </a:cxn>
                    <a:cxn ang="0">
                      <a:pos x="185" y="182"/>
                    </a:cxn>
                    <a:cxn ang="0">
                      <a:pos x="194" y="188"/>
                    </a:cxn>
                    <a:cxn ang="0">
                      <a:pos x="203" y="194"/>
                    </a:cxn>
                  </a:cxnLst>
                  <a:rect l="0" t="0" r="r" b="b"/>
                  <a:pathLst>
                    <a:path w="203" h="252">
                      <a:moveTo>
                        <a:pt x="203" y="194"/>
                      </a:moveTo>
                      <a:lnTo>
                        <a:pt x="196" y="204"/>
                      </a:lnTo>
                      <a:lnTo>
                        <a:pt x="187" y="211"/>
                      </a:lnTo>
                      <a:lnTo>
                        <a:pt x="178" y="219"/>
                      </a:lnTo>
                      <a:lnTo>
                        <a:pt x="169" y="225"/>
                      </a:lnTo>
                      <a:lnTo>
                        <a:pt x="53" y="252"/>
                      </a:lnTo>
                      <a:lnTo>
                        <a:pt x="39" y="249"/>
                      </a:lnTo>
                      <a:lnTo>
                        <a:pt x="26" y="244"/>
                      </a:lnTo>
                      <a:lnTo>
                        <a:pt x="12" y="239"/>
                      </a:lnTo>
                      <a:lnTo>
                        <a:pt x="0" y="232"/>
                      </a:lnTo>
                      <a:lnTo>
                        <a:pt x="67" y="0"/>
                      </a:lnTo>
                      <a:lnTo>
                        <a:pt x="71" y="0"/>
                      </a:lnTo>
                      <a:lnTo>
                        <a:pt x="76" y="3"/>
                      </a:lnTo>
                      <a:lnTo>
                        <a:pt x="83" y="8"/>
                      </a:lnTo>
                      <a:lnTo>
                        <a:pt x="89" y="16"/>
                      </a:lnTo>
                      <a:lnTo>
                        <a:pt x="106" y="35"/>
                      </a:lnTo>
                      <a:lnTo>
                        <a:pt x="123" y="59"/>
                      </a:lnTo>
                      <a:lnTo>
                        <a:pt x="131" y="71"/>
                      </a:lnTo>
                      <a:lnTo>
                        <a:pt x="139" y="84"/>
                      </a:lnTo>
                      <a:lnTo>
                        <a:pt x="146" y="96"/>
                      </a:lnTo>
                      <a:lnTo>
                        <a:pt x="152" y="107"/>
                      </a:lnTo>
                      <a:lnTo>
                        <a:pt x="156" y="118"/>
                      </a:lnTo>
                      <a:lnTo>
                        <a:pt x="158" y="128"/>
                      </a:lnTo>
                      <a:lnTo>
                        <a:pt x="159" y="135"/>
                      </a:lnTo>
                      <a:lnTo>
                        <a:pt x="158" y="141"/>
                      </a:lnTo>
                      <a:lnTo>
                        <a:pt x="157" y="144"/>
                      </a:lnTo>
                      <a:lnTo>
                        <a:pt x="157" y="146"/>
                      </a:lnTo>
                      <a:lnTo>
                        <a:pt x="158" y="150"/>
                      </a:lnTo>
                      <a:lnTo>
                        <a:pt x="159" y="153"/>
                      </a:lnTo>
                      <a:lnTo>
                        <a:pt x="163" y="160"/>
                      </a:lnTo>
                      <a:lnTo>
                        <a:pt x="169" y="167"/>
                      </a:lnTo>
                      <a:lnTo>
                        <a:pt x="177" y="174"/>
                      </a:lnTo>
                      <a:lnTo>
                        <a:pt x="185" y="182"/>
                      </a:lnTo>
                      <a:lnTo>
                        <a:pt x="194" y="188"/>
                      </a:lnTo>
                      <a:lnTo>
                        <a:pt x="203" y="194"/>
                      </a:lnTo>
                      <a:close/>
                    </a:path>
                  </a:pathLst>
                </a:custGeom>
                <a:solidFill>
                  <a:srgbClr val="7D2E7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4" name="Freeform 150"/>
                <p:cNvSpPr>
                  <a:spLocks/>
                </p:cNvSpPr>
                <p:nvPr/>
              </p:nvSpPr>
              <p:spPr bwMode="auto">
                <a:xfrm>
                  <a:off x="4091" y="2256"/>
                  <a:ext cx="23" cy="28"/>
                </a:xfrm>
                <a:custGeom>
                  <a:avLst/>
                  <a:gdLst/>
                  <a:ahLst/>
                  <a:cxnLst>
                    <a:cxn ang="0">
                      <a:pos x="202" y="194"/>
                    </a:cxn>
                    <a:cxn ang="0">
                      <a:pos x="194" y="202"/>
                    </a:cxn>
                    <a:cxn ang="0">
                      <a:pos x="186" y="211"/>
                    </a:cxn>
                    <a:cxn ang="0">
                      <a:pos x="176" y="219"/>
                    </a:cxn>
                    <a:cxn ang="0">
                      <a:pos x="166" y="227"/>
                    </a:cxn>
                    <a:cxn ang="0">
                      <a:pos x="55" y="251"/>
                    </a:cxn>
                    <a:cxn ang="0">
                      <a:pos x="41" y="247"/>
                    </a:cxn>
                    <a:cxn ang="0">
                      <a:pos x="27" y="244"/>
                    </a:cxn>
                    <a:cxn ang="0">
                      <a:pos x="14" y="239"/>
                    </a:cxn>
                    <a:cxn ang="0">
                      <a:pos x="0" y="231"/>
                    </a:cxn>
                    <a:cxn ang="0">
                      <a:pos x="67" y="0"/>
                    </a:cxn>
                    <a:cxn ang="0">
                      <a:pos x="71" y="0"/>
                    </a:cxn>
                    <a:cxn ang="0">
                      <a:pos x="76" y="3"/>
                    </a:cxn>
                    <a:cxn ang="0">
                      <a:pos x="83" y="8"/>
                    </a:cxn>
                    <a:cxn ang="0">
                      <a:pos x="89" y="16"/>
                    </a:cxn>
                    <a:cxn ang="0">
                      <a:pos x="106" y="35"/>
                    </a:cxn>
                    <a:cxn ang="0">
                      <a:pos x="123" y="59"/>
                    </a:cxn>
                    <a:cxn ang="0">
                      <a:pos x="131" y="71"/>
                    </a:cxn>
                    <a:cxn ang="0">
                      <a:pos x="139" y="84"/>
                    </a:cxn>
                    <a:cxn ang="0">
                      <a:pos x="146" y="96"/>
                    </a:cxn>
                    <a:cxn ang="0">
                      <a:pos x="152" y="107"/>
                    </a:cxn>
                    <a:cxn ang="0">
                      <a:pos x="156" y="118"/>
                    </a:cxn>
                    <a:cxn ang="0">
                      <a:pos x="158" y="128"/>
                    </a:cxn>
                    <a:cxn ang="0">
                      <a:pos x="159" y="135"/>
                    </a:cxn>
                    <a:cxn ang="0">
                      <a:pos x="158" y="141"/>
                    </a:cxn>
                    <a:cxn ang="0">
                      <a:pos x="157" y="143"/>
                    </a:cxn>
                    <a:cxn ang="0">
                      <a:pos x="157" y="146"/>
                    </a:cxn>
                    <a:cxn ang="0">
                      <a:pos x="157" y="150"/>
                    </a:cxn>
                    <a:cxn ang="0">
                      <a:pos x="159" y="153"/>
                    </a:cxn>
                    <a:cxn ang="0">
                      <a:pos x="163" y="160"/>
                    </a:cxn>
                    <a:cxn ang="0">
                      <a:pos x="169" y="167"/>
                    </a:cxn>
                    <a:cxn ang="0">
                      <a:pos x="176" y="174"/>
                    </a:cxn>
                    <a:cxn ang="0">
                      <a:pos x="185" y="180"/>
                    </a:cxn>
                    <a:cxn ang="0">
                      <a:pos x="193" y="187"/>
                    </a:cxn>
                    <a:cxn ang="0">
                      <a:pos x="202" y="194"/>
                    </a:cxn>
                  </a:cxnLst>
                  <a:rect l="0" t="0" r="r" b="b"/>
                  <a:pathLst>
                    <a:path w="202" h="251">
                      <a:moveTo>
                        <a:pt x="202" y="194"/>
                      </a:moveTo>
                      <a:lnTo>
                        <a:pt x="194" y="202"/>
                      </a:lnTo>
                      <a:lnTo>
                        <a:pt x="186" y="211"/>
                      </a:lnTo>
                      <a:lnTo>
                        <a:pt x="176" y="219"/>
                      </a:lnTo>
                      <a:lnTo>
                        <a:pt x="166" y="227"/>
                      </a:lnTo>
                      <a:lnTo>
                        <a:pt x="55" y="251"/>
                      </a:lnTo>
                      <a:lnTo>
                        <a:pt x="41" y="247"/>
                      </a:lnTo>
                      <a:lnTo>
                        <a:pt x="27" y="244"/>
                      </a:lnTo>
                      <a:lnTo>
                        <a:pt x="14" y="239"/>
                      </a:lnTo>
                      <a:lnTo>
                        <a:pt x="0" y="231"/>
                      </a:lnTo>
                      <a:lnTo>
                        <a:pt x="67" y="0"/>
                      </a:lnTo>
                      <a:lnTo>
                        <a:pt x="71" y="0"/>
                      </a:lnTo>
                      <a:lnTo>
                        <a:pt x="76" y="3"/>
                      </a:lnTo>
                      <a:lnTo>
                        <a:pt x="83" y="8"/>
                      </a:lnTo>
                      <a:lnTo>
                        <a:pt x="89" y="16"/>
                      </a:lnTo>
                      <a:lnTo>
                        <a:pt x="106" y="35"/>
                      </a:lnTo>
                      <a:lnTo>
                        <a:pt x="123" y="59"/>
                      </a:lnTo>
                      <a:lnTo>
                        <a:pt x="131" y="71"/>
                      </a:lnTo>
                      <a:lnTo>
                        <a:pt x="139" y="84"/>
                      </a:lnTo>
                      <a:lnTo>
                        <a:pt x="146" y="96"/>
                      </a:lnTo>
                      <a:lnTo>
                        <a:pt x="152" y="107"/>
                      </a:lnTo>
                      <a:lnTo>
                        <a:pt x="156" y="118"/>
                      </a:lnTo>
                      <a:lnTo>
                        <a:pt x="158" y="128"/>
                      </a:lnTo>
                      <a:lnTo>
                        <a:pt x="159" y="135"/>
                      </a:lnTo>
                      <a:lnTo>
                        <a:pt x="158" y="141"/>
                      </a:lnTo>
                      <a:lnTo>
                        <a:pt x="157" y="143"/>
                      </a:lnTo>
                      <a:lnTo>
                        <a:pt x="157" y="146"/>
                      </a:lnTo>
                      <a:lnTo>
                        <a:pt x="157" y="150"/>
                      </a:lnTo>
                      <a:lnTo>
                        <a:pt x="159" y="153"/>
                      </a:lnTo>
                      <a:lnTo>
                        <a:pt x="163" y="160"/>
                      </a:lnTo>
                      <a:lnTo>
                        <a:pt x="169" y="167"/>
                      </a:lnTo>
                      <a:lnTo>
                        <a:pt x="176" y="174"/>
                      </a:lnTo>
                      <a:lnTo>
                        <a:pt x="185" y="180"/>
                      </a:lnTo>
                      <a:lnTo>
                        <a:pt x="193" y="187"/>
                      </a:lnTo>
                      <a:lnTo>
                        <a:pt x="202" y="194"/>
                      </a:lnTo>
                      <a:close/>
                    </a:path>
                  </a:pathLst>
                </a:custGeom>
                <a:solidFill>
                  <a:srgbClr val="7E2E7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5" name="Freeform 151"/>
                <p:cNvSpPr>
                  <a:spLocks/>
                </p:cNvSpPr>
                <p:nvPr/>
              </p:nvSpPr>
              <p:spPr bwMode="auto">
                <a:xfrm>
                  <a:off x="4091" y="2256"/>
                  <a:ext cx="22" cy="28"/>
                </a:xfrm>
                <a:custGeom>
                  <a:avLst/>
                  <a:gdLst/>
                  <a:ahLst/>
                  <a:cxnLst>
                    <a:cxn ang="0">
                      <a:pos x="201" y="193"/>
                    </a:cxn>
                    <a:cxn ang="0">
                      <a:pos x="192" y="202"/>
                    </a:cxn>
                    <a:cxn ang="0">
                      <a:pos x="184" y="211"/>
                    </a:cxn>
                    <a:cxn ang="0">
                      <a:pos x="174" y="220"/>
                    </a:cxn>
                    <a:cxn ang="0">
                      <a:pos x="163" y="228"/>
                    </a:cxn>
                    <a:cxn ang="0">
                      <a:pos x="59" y="250"/>
                    </a:cxn>
                    <a:cxn ang="0">
                      <a:pos x="43" y="247"/>
                    </a:cxn>
                    <a:cxn ang="0">
                      <a:pos x="29" y="243"/>
                    </a:cxn>
                    <a:cxn ang="0">
                      <a:pos x="14" y="238"/>
                    </a:cxn>
                    <a:cxn ang="0">
                      <a:pos x="0" y="230"/>
                    </a:cxn>
                    <a:cxn ang="0">
                      <a:pos x="67" y="0"/>
                    </a:cxn>
                    <a:cxn ang="0">
                      <a:pos x="71" y="0"/>
                    </a:cxn>
                    <a:cxn ang="0">
                      <a:pos x="76" y="3"/>
                    </a:cxn>
                    <a:cxn ang="0">
                      <a:pos x="83" y="8"/>
                    </a:cxn>
                    <a:cxn ang="0">
                      <a:pos x="89" y="16"/>
                    </a:cxn>
                    <a:cxn ang="0">
                      <a:pos x="106" y="35"/>
                    </a:cxn>
                    <a:cxn ang="0">
                      <a:pos x="123" y="59"/>
                    </a:cxn>
                    <a:cxn ang="0">
                      <a:pos x="131" y="71"/>
                    </a:cxn>
                    <a:cxn ang="0">
                      <a:pos x="139" y="84"/>
                    </a:cxn>
                    <a:cxn ang="0">
                      <a:pos x="146" y="96"/>
                    </a:cxn>
                    <a:cxn ang="0">
                      <a:pos x="152" y="107"/>
                    </a:cxn>
                    <a:cxn ang="0">
                      <a:pos x="156" y="118"/>
                    </a:cxn>
                    <a:cxn ang="0">
                      <a:pos x="158" y="128"/>
                    </a:cxn>
                    <a:cxn ang="0">
                      <a:pos x="159" y="135"/>
                    </a:cxn>
                    <a:cxn ang="0">
                      <a:pos x="158" y="141"/>
                    </a:cxn>
                    <a:cxn ang="0">
                      <a:pos x="157" y="143"/>
                    </a:cxn>
                    <a:cxn ang="0">
                      <a:pos x="157" y="146"/>
                    </a:cxn>
                    <a:cxn ang="0">
                      <a:pos x="157" y="150"/>
                    </a:cxn>
                    <a:cxn ang="0">
                      <a:pos x="158" y="153"/>
                    </a:cxn>
                    <a:cxn ang="0">
                      <a:pos x="163" y="160"/>
                    </a:cxn>
                    <a:cxn ang="0">
                      <a:pos x="168" y="166"/>
                    </a:cxn>
                    <a:cxn ang="0">
                      <a:pos x="176" y="174"/>
                    </a:cxn>
                    <a:cxn ang="0">
                      <a:pos x="184" y="180"/>
                    </a:cxn>
                    <a:cxn ang="0">
                      <a:pos x="192" y="187"/>
                    </a:cxn>
                    <a:cxn ang="0">
                      <a:pos x="201" y="193"/>
                    </a:cxn>
                  </a:cxnLst>
                  <a:rect l="0" t="0" r="r" b="b"/>
                  <a:pathLst>
                    <a:path w="201" h="250">
                      <a:moveTo>
                        <a:pt x="201" y="193"/>
                      </a:moveTo>
                      <a:lnTo>
                        <a:pt x="192" y="202"/>
                      </a:lnTo>
                      <a:lnTo>
                        <a:pt x="184" y="211"/>
                      </a:lnTo>
                      <a:lnTo>
                        <a:pt x="174" y="220"/>
                      </a:lnTo>
                      <a:lnTo>
                        <a:pt x="163" y="228"/>
                      </a:lnTo>
                      <a:lnTo>
                        <a:pt x="59" y="250"/>
                      </a:lnTo>
                      <a:lnTo>
                        <a:pt x="43" y="247"/>
                      </a:lnTo>
                      <a:lnTo>
                        <a:pt x="29" y="243"/>
                      </a:lnTo>
                      <a:lnTo>
                        <a:pt x="14" y="238"/>
                      </a:lnTo>
                      <a:lnTo>
                        <a:pt x="0" y="230"/>
                      </a:lnTo>
                      <a:lnTo>
                        <a:pt x="67" y="0"/>
                      </a:lnTo>
                      <a:lnTo>
                        <a:pt x="71" y="0"/>
                      </a:lnTo>
                      <a:lnTo>
                        <a:pt x="76" y="3"/>
                      </a:lnTo>
                      <a:lnTo>
                        <a:pt x="83" y="8"/>
                      </a:lnTo>
                      <a:lnTo>
                        <a:pt x="89" y="16"/>
                      </a:lnTo>
                      <a:lnTo>
                        <a:pt x="106" y="35"/>
                      </a:lnTo>
                      <a:lnTo>
                        <a:pt x="123" y="59"/>
                      </a:lnTo>
                      <a:lnTo>
                        <a:pt x="131" y="71"/>
                      </a:lnTo>
                      <a:lnTo>
                        <a:pt x="139" y="84"/>
                      </a:lnTo>
                      <a:lnTo>
                        <a:pt x="146" y="96"/>
                      </a:lnTo>
                      <a:lnTo>
                        <a:pt x="152" y="107"/>
                      </a:lnTo>
                      <a:lnTo>
                        <a:pt x="156" y="118"/>
                      </a:lnTo>
                      <a:lnTo>
                        <a:pt x="158" y="128"/>
                      </a:lnTo>
                      <a:lnTo>
                        <a:pt x="159" y="135"/>
                      </a:lnTo>
                      <a:lnTo>
                        <a:pt x="158" y="141"/>
                      </a:lnTo>
                      <a:lnTo>
                        <a:pt x="157" y="143"/>
                      </a:lnTo>
                      <a:lnTo>
                        <a:pt x="157" y="146"/>
                      </a:lnTo>
                      <a:lnTo>
                        <a:pt x="157" y="150"/>
                      </a:lnTo>
                      <a:lnTo>
                        <a:pt x="158" y="153"/>
                      </a:lnTo>
                      <a:lnTo>
                        <a:pt x="163" y="160"/>
                      </a:lnTo>
                      <a:lnTo>
                        <a:pt x="168" y="166"/>
                      </a:lnTo>
                      <a:lnTo>
                        <a:pt x="176" y="174"/>
                      </a:lnTo>
                      <a:lnTo>
                        <a:pt x="184" y="180"/>
                      </a:lnTo>
                      <a:lnTo>
                        <a:pt x="192" y="187"/>
                      </a:lnTo>
                      <a:lnTo>
                        <a:pt x="201" y="193"/>
                      </a:lnTo>
                      <a:close/>
                    </a:path>
                  </a:pathLst>
                </a:custGeom>
                <a:solidFill>
                  <a:srgbClr val="7F307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6" name="Freeform 152"/>
                <p:cNvSpPr>
                  <a:spLocks/>
                </p:cNvSpPr>
                <p:nvPr/>
              </p:nvSpPr>
              <p:spPr bwMode="auto">
                <a:xfrm>
                  <a:off x="4091" y="2256"/>
                  <a:ext cx="22" cy="28"/>
                </a:xfrm>
                <a:custGeom>
                  <a:avLst/>
                  <a:gdLst/>
                  <a:ahLst/>
                  <a:cxnLst>
                    <a:cxn ang="0">
                      <a:pos x="200" y="193"/>
                    </a:cxn>
                    <a:cxn ang="0">
                      <a:pos x="191" y="202"/>
                    </a:cxn>
                    <a:cxn ang="0">
                      <a:pos x="181" y="212"/>
                    </a:cxn>
                    <a:cxn ang="0">
                      <a:pos x="171" y="220"/>
                    </a:cxn>
                    <a:cxn ang="0">
                      <a:pos x="161" y="228"/>
                    </a:cxn>
                    <a:cxn ang="0">
                      <a:pos x="62" y="250"/>
                    </a:cxn>
                    <a:cxn ang="0">
                      <a:pos x="45" y="246"/>
                    </a:cxn>
                    <a:cxn ang="0">
                      <a:pos x="30" y="242"/>
                    </a:cxn>
                    <a:cxn ang="0">
                      <a:pos x="15" y="236"/>
                    </a:cxn>
                    <a:cxn ang="0">
                      <a:pos x="0" y="229"/>
                    </a:cxn>
                    <a:cxn ang="0">
                      <a:pos x="67" y="0"/>
                    </a:cxn>
                    <a:cxn ang="0">
                      <a:pos x="71" y="0"/>
                    </a:cxn>
                    <a:cxn ang="0">
                      <a:pos x="76" y="3"/>
                    </a:cxn>
                    <a:cxn ang="0">
                      <a:pos x="83" y="8"/>
                    </a:cxn>
                    <a:cxn ang="0">
                      <a:pos x="89" y="16"/>
                    </a:cxn>
                    <a:cxn ang="0">
                      <a:pos x="106" y="35"/>
                    </a:cxn>
                    <a:cxn ang="0">
                      <a:pos x="123" y="59"/>
                    </a:cxn>
                    <a:cxn ang="0">
                      <a:pos x="131" y="71"/>
                    </a:cxn>
                    <a:cxn ang="0">
                      <a:pos x="139" y="84"/>
                    </a:cxn>
                    <a:cxn ang="0">
                      <a:pos x="146" y="96"/>
                    </a:cxn>
                    <a:cxn ang="0">
                      <a:pos x="152" y="107"/>
                    </a:cxn>
                    <a:cxn ang="0">
                      <a:pos x="156" y="118"/>
                    </a:cxn>
                    <a:cxn ang="0">
                      <a:pos x="158" y="128"/>
                    </a:cxn>
                    <a:cxn ang="0">
                      <a:pos x="159" y="135"/>
                    </a:cxn>
                    <a:cxn ang="0">
                      <a:pos x="158" y="141"/>
                    </a:cxn>
                    <a:cxn ang="0">
                      <a:pos x="157" y="143"/>
                    </a:cxn>
                    <a:cxn ang="0">
                      <a:pos x="157" y="146"/>
                    </a:cxn>
                    <a:cxn ang="0">
                      <a:pos x="157" y="150"/>
                    </a:cxn>
                    <a:cxn ang="0">
                      <a:pos x="158" y="153"/>
                    </a:cxn>
                    <a:cxn ang="0">
                      <a:pos x="163" y="160"/>
                    </a:cxn>
                    <a:cxn ang="0">
                      <a:pos x="168" y="166"/>
                    </a:cxn>
                    <a:cxn ang="0">
                      <a:pos x="175" y="173"/>
                    </a:cxn>
                    <a:cxn ang="0">
                      <a:pos x="184" y="179"/>
                    </a:cxn>
                    <a:cxn ang="0">
                      <a:pos x="191" y="186"/>
                    </a:cxn>
                    <a:cxn ang="0">
                      <a:pos x="200" y="193"/>
                    </a:cxn>
                  </a:cxnLst>
                  <a:rect l="0" t="0" r="r" b="b"/>
                  <a:pathLst>
                    <a:path w="200" h="250">
                      <a:moveTo>
                        <a:pt x="200" y="193"/>
                      </a:moveTo>
                      <a:lnTo>
                        <a:pt x="191" y="202"/>
                      </a:lnTo>
                      <a:lnTo>
                        <a:pt x="181" y="212"/>
                      </a:lnTo>
                      <a:lnTo>
                        <a:pt x="171" y="220"/>
                      </a:lnTo>
                      <a:lnTo>
                        <a:pt x="161" y="228"/>
                      </a:lnTo>
                      <a:lnTo>
                        <a:pt x="62" y="250"/>
                      </a:lnTo>
                      <a:lnTo>
                        <a:pt x="45" y="246"/>
                      </a:lnTo>
                      <a:lnTo>
                        <a:pt x="30" y="242"/>
                      </a:lnTo>
                      <a:lnTo>
                        <a:pt x="15" y="236"/>
                      </a:lnTo>
                      <a:lnTo>
                        <a:pt x="0" y="229"/>
                      </a:lnTo>
                      <a:lnTo>
                        <a:pt x="67" y="0"/>
                      </a:lnTo>
                      <a:lnTo>
                        <a:pt x="71" y="0"/>
                      </a:lnTo>
                      <a:lnTo>
                        <a:pt x="76" y="3"/>
                      </a:lnTo>
                      <a:lnTo>
                        <a:pt x="83" y="8"/>
                      </a:lnTo>
                      <a:lnTo>
                        <a:pt x="89" y="16"/>
                      </a:lnTo>
                      <a:lnTo>
                        <a:pt x="106" y="35"/>
                      </a:lnTo>
                      <a:lnTo>
                        <a:pt x="123" y="59"/>
                      </a:lnTo>
                      <a:lnTo>
                        <a:pt x="131" y="71"/>
                      </a:lnTo>
                      <a:lnTo>
                        <a:pt x="139" y="84"/>
                      </a:lnTo>
                      <a:lnTo>
                        <a:pt x="146" y="96"/>
                      </a:lnTo>
                      <a:lnTo>
                        <a:pt x="152" y="107"/>
                      </a:lnTo>
                      <a:lnTo>
                        <a:pt x="156" y="118"/>
                      </a:lnTo>
                      <a:lnTo>
                        <a:pt x="158" y="128"/>
                      </a:lnTo>
                      <a:lnTo>
                        <a:pt x="159" y="135"/>
                      </a:lnTo>
                      <a:lnTo>
                        <a:pt x="158" y="141"/>
                      </a:lnTo>
                      <a:lnTo>
                        <a:pt x="157" y="143"/>
                      </a:lnTo>
                      <a:lnTo>
                        <a:pt x="157" y="146"/>
                      </a:lnTo>
                      <a:lnTo>
                        <a:pt x="157" y="150"/>
                      </a:lnTo>
                      <a:lnTo>
                        <a:pt x="158" y="153"/>
                      </a:lnTo>
                      <a:lnTo>
                        <a:pt x="163" y="160"/>
                      </a:lnTo>
                      <a:lnTo>
                        <a:pt x="168" y="166"/>
                      </a:lnTo>
                      <a:lnTo>
                        <a:pt x="175" y="173"/>
                      </a:lnTo>
                      <a:lnTo>
                        <a:pt x="184" y="179"/>
                      </a:lnTo>
                      <a:lnTo>
                        <a:pt x="191" y="186"/>
                      </a:lnTo>
                      <a:lnTo>
                        <a:pt x="200" y="193"/>
                      </a:lnTo>
                      <a:close/>
                    </a:path>
                  </a:pathLst>
                </a:custGeom>
                <a:solidFill>
                  <a:srgbClr val="7F307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7" name="Freeform 153"/>
                <p:cNvSpPr>
                  <a:spLocks/>
                </p:cNvSpPr>
                <p:nvPr/>
              </p:nvSpPr>
              <p:spPr bwMode="auto">
                <a:xfrm>
                  <a:off x="4091" y="2256"/>
                  <a:ext cx="22" cy="28"/>
                </a:xfrm>
                <a:custGeom>
                  <a:avLst/>
                  <a:gdLst/>
                  <a:ahLst/>
                  <a:cxnLst>
                    <a:cxn ang="0">
                      <a:pos x="199" y="191"/>
                    </a:cxn>
                    <a:cxn ang="0">
                      <a:pos x="189" y="202"/>
                    </a:cxn>
                    <a:cxn ang="0">
                      <a:pos x="179" y="212"/>
                    </a:cxn>
                    <a:cxn ang="0">
                      <a:pos x="167" y="221"/>
                    </a:cxn>
                    <a:cxn ang="0">
                      <a:pos x="156" y="229"/>
                    </a:cxn>
                    <a:cxn ang="0">
                      <a:pos x="64" y="249"/>
                    </a:cxn>
                    <a:cxn ang="0">
                      <a:pos x="48" y="246"/>
                    </a:cxn>
                    <a:cxn ang="0">
                      <a:pos x="31" y="242"/>
                    </a:cxn>
                    <a:cxn ang="0">
                      <a:pos x="15" y="235"/>
                    </a:cxn>
                    <a:cxn ang="0">
                      <a:pos x="0" y="228"/>
                    </a:cxn>
                    <a:cxn ang="0">
                      <a:pos x="66" y="0"/>
                    </a:cxn>
                    <a:cxn ang="0">
                      <a:pos x="70" y="0"/>
                    </a:cxn>
                    <a:cxn ang="0">
                      <a:pos x="75" y="3"/>
                    </a:cxn>
                    <a:cxn ang="0">
                      <a:pos x="82" y="8"/>
                    </a:cxn>
                    <a:cxn ang="0">
                      <a:pos x="88" y="16"/>
                    </a:cxn>
                    <a:cxn ang="0">
                      <a:pos x="105" y="35"/>
                    </a:cxn>
                    <a:cxn ang="0">
                      <a:pos x="122" y="59"/>
                    </a:cxn>
                    <a:cxn ang="0">
                      <a:pos x="130" y="71"/>
                    </a:cxn>
                    <a:cxn ang="0">
                      <a:pos x="138" y="84"/>
                    </a:cxn>
                    <a:cxn ang="0">
                      <a:pos x="145" y="96"/>
                    </a:cxn>
                    <a:cxn ang="0">
                      <a:pos x="151" y="107"/>
                    </a:cxn>
                    <a:cxn ang="0">
                      <a:pos x="155" y="118"/>
                    </a:cxn>
                    <a:cxn ang="0">
                      <a:pos x="157" y="128"/>
                    </a:cxn>
                    <a:cxn ang="0">
                      <a:pos x="158" y="135"/>
                    </a:cxn>
                    <a:cxn ang="0">
                      <a:pos x="157" y="141"/>
                    </a:cxn>
                    <a:cxn ang="0">
                      <a:pos x="156" y="143"/>
                    </a:cxn>
                    <a:cxn ang="0">
                      <a:pos x="156" y="146"/>
                    </a:cxn>
                    <a:cxn ang="0">
                      <a:pos x="156" y="150"/>
                    </a:cxn>
                    <a:cxn ang="0">
                      <a:pos x="157" y="153"/>
                    </a:cxn>
                    <a:cxn ang="0">
                      <a:pos x="162" y="159"/>
                    </a:cxn>
                    <a:cxn ang="0">
                      <a:pos x="167" y="166"/>
                    </a:cxn>
                    <a:cxn ang="0">
                      <a:pos x="174" y="173"/>
                    </a:cxn>
                    <a:cxn ang="0">
                      <a:pos x="181" y="179"/>
                    </a:cxn>
                    <a:cxn ang="0">
                      <a:pos x="190" y="186"/>
                    </a:cxn>
                    <a:cxn ang="0">
                      <a:pos x="199" y="191"/>
                    </a:cxn>
                  </a:cxnLst>
                  <a:rect l="0" t="0" r="r" b="b"/>
                  <a:pathLst>
                    <a:path w="199" h="249">
                      <a:moveTo>
                        <a:pt x="199" y="191"/>
                      </a:moveTo>
                      <a:lnTo>
                        <a:pt x="189" y="202"/>
                      </a:lnTo>
                      <a:lnTo>
                        <a:pt x="179" y="212"/>
                      </a:lnTo>
                      <a:lnTo>
                        <a:pt x="167" y="221"/>
                      </a:lnTo>
                      <a:lnTo>
                        <a:pt x="156" y="229"/>
                      </a:lnTo>
                      <a:lnTo>
                        <a:pt x="64" y="249"/>
                      </a:lnTo>
                      <a:lnTo>
                        <a:pt x="48" y="246"/>
                      </a:lnTo>
                      <a:lnTo>
                        <a:pt x="31" y="242"/>
                      </a:lnTo>
                      <a:lnTo>
                        <a:pt x="15" y="235"/>
                      </a:lnTo>
                      <a:lnTo>
                        <a:pt x="0" y="228"/>
                      </a:lnTo>
                      <a:lnTo>
                        <a:pt x="66" y="0"/>
                      </a:lnTo>
                      <a:lnTo>
                        <a:pt x="70" y="0"/>
                      </a:lnTo>
                      <a:lnTo>
                        <a:pt x="75" y="3"/>
                      </a:lnTo>
                      <a:lnTo>
                        <a:pt x="82" y="8"/>
                      </a:lnTo>
                      <a:lnTo>
                        <a:pt x="88" y="16"/>
                      </a:lnTo>
                      <a:lnTo>
                        <a:pt x="105" y="35"/>
                      </a:lnTo>
                      <a:lnTo>
                        <a:pt x="122" y="59"/>
                      </a:lnTo>
                      <a:lnTo>
                        <a:pt x="130" y="71"/>
                      </a:lnTo>
                      <a:lnTo>
                        <a:pt x="138" y="84"/>
                      </a:lnTo>
                      <a:lnTo>
                        <a:pt x="145" y="96"/>
                      </a:lnTo>
                      <a:lnTo>
                        <a:pt x="151" y="107"/>
                      </a:lnTo>
                      <a:lnTo>
                        <a:pt x="155" y="118"/>
                      </a:lnTo>
                      <a:lnTo>
                        <a:pt x="157" y="128"/>
                      </a:lnTo>
                      <a:lnTo>
                        <a:pt x="158" y="135"/>
                      </a:lnTo>
                      <a:lnTo>
                        <a:pt x="157" y="141"/>
                      </a:lnTo>
                      <a:lnTo>
                        <a:pt x="156" y="143"/>
                      </a:lnTo>
                      <a:lnTo>
                        <a:pt x="156" y="146"/>
                      </a:lnTo>
                      <a:lnTo>
                        <a:pt x="156" y="150"/>
                      </a:lnTo>
                      <a:lnTo>
                        <a:pt x="157" y="153"/>
                      </a:lnTo>
                      <a:lnTo>
                        <a:pt x="162" y="159"/>
                      </a:lnTo>
                      <a:lnTo>
                        <a:pt x="167" y="166"/>
                      </a:lnTo>
                      <a:lnTo>
                        <a:pt x="174" y="173"/>
                      </a:lnTo>
                      <a:lnTo>
                        <a:pt x="181" y="179"/>
                      </a:lnTo>
                      <a:lnTo>
                        <a:pt x="190" y="186"/>
                      </a:lnTo>
                      <a:lnTo>
                        <a:pt x="199" y="191"/>
                      </a:lnTo>
                      <a:close/>
                    </a:path>
                  </a:pathLst>
                </a:custGeom>
                <a:solidFill>
                  <a:srgbClr val="7F307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8" name="Freeform 154"/>
                <p:cNvSpPr>
                  <a:spLocks/>
                </p:cNvSpPr>
                <p:nvPr/>
              </p:nvSpPr>
              <p:spPr bwMode="auto">
                <a:xfrm>
                  <a:off x="4091" y="2256"/>
                  <a:ext cx="22" cy="27"/>
                </a:xfrm>
                <a:custGeom>
                  <a:avLst/>
                  <a:gdLst/>
                  <a:ahLst/>
                  <a:cxnLst>
                    <a:cxn ang="0">
                      <a:pos x="198" y="191"/>
                    </a:cxn>
                    <a:cxn ang="0">
                      <a:pos x="188" y="202"/>
                    </a:cxn>
                    <a:cxn ang="0">
                      <a:pos x="177" y="212"/>
                    </a:cxn>
                    <a:cxn ang="0">
                      <a:pos x="165" y="221"/>
                    </a:cxn>
                    <a:cxn ang="0">
                      <a:pos x="152" y="230"/>
                    </a:cxn>
                    <a:cxn ang="0">
                      <a:pos x="68" y="247"/>
                    </a:cxn>
                    <a:cxn ang="0">
                      <a:pos x="50" y="245"/>
                    </a:cxn>
                    <a:cxn ang="0">
                      <a:pos x="32" y="241"/>
                    </a:cxn>
                    <a:cxn ang="0">
                      <a:pos x="16" y="235"/>
                    </a:cxn>
                    <a:cxn ang="0">
                      <a:pos x="0" y="227"/>
                    </a:cxn>
                    <a:cxn ang="0">
                      <a:pos x="66" y="0"/>
                    </a:cxn>
                    <a:cxn ang="0">
                      <a:pos x="70" y="0"/>
                    </a:cxn>
                    <a:cxn ang="0">
                      <a:pos x="75" y="3"/>
                    </a:cxn>
                    <a:cxn ang="0">
                      <a:pos x="82" y="8"/>
                    </a:cxn>
                    <a:cxn ang="0">
                      <a:pos x="88" y="16"/>
                    </a:cxn>
                    <a:cxn ang="0">
                      <a:pos x="105" y="35"/>
                    </a:cxn>
                    <a:cxn ang="0">
                      <a:pos x="122" y="59"/>
                    </a:cxn>
                    <a:cxn ang="0">
                      <a:pos x="130" y="71"/>
                    </a:cxn>
                    <a:cxn ang="0">
                      <a:pos x="138" y="84"/>
                    </a:cxn>
                    <a:cxn ang="0">
                      <a:pos x="145" y="96"/>
                    </a:cxn>
                    <a:cxn ang="0">
                      <a:pos x="151" y="107"/>
                    </a:cxn>
                    <a:cxn ang="0">
                      <a:pos x="155" y="118"/>
                    </a:cxn>
                    <a:cxn ang="0">
                      <a:pos x="157" y="128"/>
                    </a:cxn>
                    <a:cxn ang="0">
                      <a:pos x="158" y="135"/>
                    </a:cxn>
                    <a:cxn ang="0">
                      <a:pos x="157" y="141"/>
                    </a:cxn>
                    <a:cxn ang="0">
                      <a:pos x="156" y="143"/>
                    </a:cxn>
                    <a:cxn ang="0">
                      <a:pos x="156" y="146"/>
                    </a:cxn>
                    <a:cxn ang="0">
                      <a:pos x="156" y="150"/>
                    </a:cxn>
                    <a:cxn ang="0">
                      <a:pos x="157" y="152"/>
                    </a:cxn>
                    <a:cxn ang="0">
                      <a:pos x="161" y="159"/>
                    </a:cxn>
                    <a:cxn ang="0">
                      <a:pos x="166" y="165"/>
                    </a:cxn>
                    <a:cxn ang="0">
                      <a:pos x="173" y="172"/>
                    </a:cxn>
                    <a:cxn ang="0">
                      <a:pos x="180" y="178"/>
                    </a:cxn>
                    <a:cxn ang="0">
                      <a:pos x="189" y="185"/>
                    </a:cxn>
                    <a:cxn ang="0">
                      <a:pos x="198" y="191"/>
                    </a:cxn>
                  </a:cxnLst>
                  <a:rect l="0" t="0" r="r" b="b"/>
                  <a:pathLst>
                    <a:path w="198" h="247">
                      <a:moveTo>
                        <a:pt x="198" y="191"/>
                      </a:moveTo>
                      <a:lnTo>
                        <a:pt x="188" y="202"/>
                      </a:lnTo>
                      <a:lnTo>
                        <a:pt x="177" y="212"/>
                      </a:lnTo>
                      <a:lnTo>
                        <a:pt x="165" y="221"/>
                      </a:lnTo>
                      <a:lnTo>
                        <a:pt x="152" y="230"/>
                      </a:lnTo>
                      <a:lnTo>
                        <a:pt x="68" y="247"/>
                      </a:lnTo>
                      <a:lnTo>
                        <a:pt x="50" y="245"/>
                      </a:lnTo>
                      <a:lnTo>
                        <a:pt x="32" y="241"/>
                      </a:lnTo>
                      <a:lnTo>
                        <a:pt x="16" y="235"/>
                      </a:lnTo>
                      <a:lnTo>
                        <a:pt x="0" y="227"/>
                      </a:lnTo>
                      <a:lnTo>
                        <a:pt x="66" y="0"/>
                      </a:lnTo>
                      <a:lnTo>
                        <a:pt x="70" y="0"/>
                      </a:lnTo>
                      <a:lnTo>
                        <a:pt x="75" y="3"/>
                      </a:lnTo>
                      <a:lnTo>
                        <a:pt x="82" y="8"/>
                      </a:lnTo>
                      <a:lnTo>
                        <a:pt x="88" y="16"/>
                      </a:lnTo>
                      <a:lnTo>
                        <a:pt x="105" y="35"/>
                      </a:lnTo>
                      <a:lnTo>
                        <a:pt x="122" y="59"/>
                      </a:lnTo>
                      <a:lnTo>
                        <a:pt x="130" y="71"/>
                      </a:lnTo>
                      <a:lnTo>
                        <a:pt x="138" y="84"/>
                      </a:lnTo>
                      <a:lnTo>
                        <a:pt x="145" y="96"/>
                      </a:lnTo>
                      <a:lnTo>
                        <a:pt x="151" y="107"/>
                      </a:lnTo>
                      <a:lnTo>
                        <a:pt x="155" y="118"/>
                      </a:lnTo>
                      <a:lnTo>
                        <a:pt x="157" y="128"/>
                      </a:lnTo>
                      <a:lnTo>
                        <a:pt x="158" y="135"/>
                      </a:lnTo>
                      <a:lnTo>
                        <a:pt x="157" y="141"/>
                      </a:lnTo>
                      <a:lnTo>
                        <a:pt x="156" y="143"/>
                      </a:lnTo>
                      <a:lnTo>
                        <a:pt x="156" y="146"/>
                      </a:lnTo>
                      <a:lnTo>
                        <a:pt x="156" y="150"/>
                      </a:lnTo>
                      <a:lnTo>
                        <a:pt x="157" y="152"/>
                      </a:lnTo>
                      <a:lnTo>
                        <a:pt x="161" y="159"/>
                      </a:lnTo>
                      <a:lnTo>
                        <a:pt x="166" y="165"/>
                      </a:lnTo>
                      <a:lnTo>
                        <a:pt x="173" y="172"/>
                      </a:lnTo>
                      <a:lnTo>
                        <a:pt x="180" y="178"/>
                      </a:lnTo>
                      <a:lnTo>
                        <a:pt x="189" y="185"/>
                      </a:lnTo>
                      <a:lnTo>
                        <a:pt x="198" y="191"/>
                      </a:lnTo>
                      <a:close/>
                    </a:path>
                  </a:pathLst>
                </a:custGeom>
                <a:solidFill>
                  <a:srgbClr val="80317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9" name="Freeform 155"/>
                <p:cNvSpPr>
                  <a:spLocks/>
                </p:cNvSpPr>
                <p:nvPr/>
              </p:nvSpPr>
              <p:spPr bwMode="auto">
                <a:xfrm>
                  <a:off x="4091" y="2256"/>
                  <a:ext cx="22" cy="27"/>
                </a:xfrm>
                <a:custGeom>
                  <a:avLst/>
                  <a:gdLst/>
                  <a:ahLst/>
                  <a:cxnLst>
                    <a:cxn ang="0">
                      <a:pos x="197" y="190"/>
                    </a:cxn>
                    <a:cxn ang="0">
                      <a:pos x="186" y="202"/>
                    </a:cxn>
                    <a:cxn ang="0">
                      <a:pos x="175" y="212"/>
                    </a:cxn>
                    <a:cxn ang="0">
                      <a:pos x="162" y="222"/>
                    </a:cxn>
                    <a:cxn ang="0">
                      <a:pos x="147" y="230"/>
                    </a:cxn>
                    <a:cxn ang="0">
                      <a:pos x="73" y="246"/>
                    </a:cxn>
                    <a:cxn ang="0">
                      <a:pos x="63" y="246"/>
                    </a:cxn>
                    <a:cxn ang="0">
                      <a:pos x="53" y="245"/>
                    </a:cxn>
                    <a:cxn ang="0">
                      <a:pos x="43" y="243"/>
                    </a:cxn>
                    <a:cxn ang="0">
                      <a:pos x="34" y="241"/>
                    </a:cxn>
                    <a:cxn ang="0">
                      <a:pos x="26" y="238"/>
                    </a:cxn>
                    <a:cxn ang="0">
                      <a:pos x="17" y="234"/>
                    </a:cxn>
                    <a:cxn ang="0">
                      <a:pos x="9" y="230"/>
                    </a:cxn>
                    <a:cxn ang="0">
                      <a:pos x="0" y="225"/>
                    </a:cxn>
                    <a:cxn ang="0">
                      <a:pos x="66" y="0"/>
                    </a:cxn>
                    <a:cxn ang="0">
                      <a:pos x="70" y="0"/>
                    </a:cxn>
                    <a:cxn ang="0">
                      <a:pos x="75" y="3"/>
                    </a:cxn>
                    <a:cxn ang="0">
                      <a:pos x="82" y="8"/>
                    </a:cxn>
                    <a:cxn ang="0">
                      <a:pos x="88" y="16"/>
                    </a:cxn>
                    <a:cxn ang="0">
                      <a:pos x="105" y="35"/>
                    </a:cxn>
                    <a:cxn ang="0">
                      <a:pos x="122" y="59"/>
                    </a:cxn>
                    <a:cxn ang="0">
                      <a:pos x="130" y="71"/>
                    </a:cxn>
                    <a:cxn ang="0">
                      <a:pos x="138" y="84"/>
                    </a:cxn>
                    <a:cxn ang="0">
                      <a:pos x="145" y="96"/>
                    </a:cxn>
                    <a:cxn ang="0">
                      <a:pos x="151" y="107"/>
                    </a:cxn>
                    <a:cxn ang="0">
                      <a:pos x="155" y="118"/>
                    </a:cxn>
                    <a:cxn ang="0">
                      <a:pos x="157" y="128"/>
                    </a:cxn>
                    <a:cxn ang="0">
                      <a:pos x="158" y="135"/>
                    </a:cxn>
                    <a:cxn ang="0">
                      <a:pos x="157" y="141"/>
                    </a:cxn>
                    <a:cxn ang="0">
                      <a:pos x="156" y="143"/>
                    </a:cxn>
                    <a:cxn ang="0">
                      <a:pos x="156" y="146"/>
                    </a:cxn>
                    <a:cxn ang="0">
                      <a:pos x="156" y="150"/>
                    </a:cxn>
                    <a:cxn ang="0">
                      <a:pos x="157" y="152"/>
                    </a:cxn>
                    <a:cxn ang="0">
                      <a:pos x="161" y="159"/>
                    </a:cxn>
                    <a:cxn ang="0">
                      <a:pos x="166" y="165"/>
                    </a:cxn>
                    <a:cxn ang="0">
                      <a:pos x="173" y="172"/>
                    </a:cxn>
                    <a:cxn ang="0">
                      <a:pos x="180" y="178"/>
                    </a:cxn>
                    <a:cxn ang="0">
                      <a:pos x="188" y="185"/>
                    </a:cxn>
                    <a:cxn ang="0">
                      <a:pos x="197" y="190"/>
                    </a:cxn>
                  </a:cxnLst>
                  <a:rect l="0" t="0" r="r" b="b"/>
                  <a:pathLst>
                    <a:path w="197" h="246">
                      <a:moveTo>
                        <a:pt x="197" y="190"/>
                      </a:moveTo>
                      <a:lnTo>
                        <a:pt x="186" y="202"/>
                      </a:lnTo>
                      <a:lnTo>
                        <a:pt x="175" y="212"/>
                      </a:lnTo>
                      <a:lnTo>
                        <a:pt x="162" y="222"/>
                      </a:lnTo>
                      <a:lnTo>
                        <a:pt x="147" y="230"/>
                      </a:lnTo>
                      <a:lnTo>
                        <a:pt x="73" y="246"/>
                      </a:lnTo>
                      <a:lnTo>
                        <a:pt x="63" y="246"/>
                      </a:lnTo>
                      <a:lnTo>
                        <a:pt x="53" y="245"/>
                      </a:lnTo>
                      <a:lnTo>
                        <a:pt x="43" y="243"/>
                      </a:lnTo>
                      <a:lnTo>
                        <a:pt x="34" y="241"/>
                      </a:lnTo>
                      <a:lnTo>
                        <a:pt x="26" y="238"/>
                      </a:lnTo>
                      <a:lnTo>
                        <a:pt x="17" y="234"/>
                      </a:lnTo>
                      <a:lnTo>
                        <a:pt x="9" y="230"/>
                      </a:lnTo>
                      <a:lnTo>
                        <a:pt x="0" y="225"/>
                      </a:lnTo>
                      <a:lnTo>
                        <a:pt x="66" y="0"/>
                      </a:lnTo>
                      <a:lnTo>
                        <a:pt x="70" y="0"/>
                      </a:lnTo>
                      <a:lnTo>
                        <a:pt x="75" y="3"/>
                      </a:lnTo>
                      <a:lnTo>
                        <a:pt x="82" y="8"/>
                      </a:lnTo>
                      <a:lnTo>
                        <a:pt x="88" y="16"/>
                      </a:lnTo>
                      <a:lnTo>
                        <a:pt x="105" y="35"/>
                      </a:lnTo>
                      <a:lnTo>
                        <a:pt x="122" y="59"/>
                      </a:lnTo>
                      <a:lnTo>
                        <a:pt x="130" y="71"/>
                      </a:lnTo>
                      <a:lnTo>
                        <a:pt x="138" y="84"/>
                      </a:lnTo>
                      <a:lnTo>
                        <a:pt x="145" y="96"/>
                      </a:lnTo>
                      <a:lnTo>
                        <a:pt x="151" y="107"/>
                      </a:lnTo>
                      <a:lnTo>
                        <a:pt x="155" y="118"/>
                      </a:lnTo>
                      <a:lnTo>
                        <a:pt x="157" y="128"/>
                      </a:lnTo>
                      <a:lnTo>
                        <a:pt x="158" y="135"/>
                      </a:lnTo>
                      <a:lnTo>
                        <a:pt x="157" y="141"/>
                      </a:lnTo>
                      <a:lnTo>
                        <a:pt x="156" y="143"/>
                      </a:lnTo>
                      <a:lnTo>
                        <a:pt x="156" y="146"/>
                      </a:lnTo>
                      <a:lnTo>
                        <a:pt x="156" y="150"/>
                      </a:lnTo>
                      <a:lnTo>
                        <a:pt x="157" y="152"/>
                      </a:lnTo>
                      <a:lnTo>
                        <a:pt x="161" y="159"/>
                      </a:lnTo>
                      <a:lnTo>
                        <a:pt x="166" y="165"/>
                      </a:lnTo>
                      <a:lnTo>
                        <a:pt x="173" y="172"/>
                      </a:lnTo>
                      <a:lnTo>
                        <a:pt x="180" y="178"/>
                      </a:lnTo>
                      <a:lnTo>
                        <a:pt x="188" y="185"/>
                      </a:lnTo>
                      <a:lnTo>
                        <a:pt x="197" y="190"/>
                      </a:lnTo>
                      <a:close/>
                    </a:path>
                  </a:pathLst>
                </a:custGeom>
                <a:solidFill>
                  <a:srgbClr val="81317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0" name="Freeform 156"/>
                <p:cNvSpPr>
                  <a:spLocks/>
                </p:cNvSpPr>
                <p:nvPr/>
              </p:nvSpPr>
              <p:spPr bwMode="auto">
                <a:xfrm>
                  <a:off x="4091" y="2256"/>
                  <a:ext cx="22" cy="27"/>
                </a:xfrm>
                <a:custGeom>
                  <a:avLst/>
                  <a:gdLst/>
                  <a:ahLst/>
                  <a:cxnLst>
                    <a:cxn ang="0">
                      <a:pos x="194" y="190"/>
                    </a:cxn>
                    <a:cxn ang="0">
                      <a:pos x="183" y="202"/>
                    </a:cxn>
                    <a:cxn ang="0">
                      <a:pos x="170" y="213"/>
                    </a:cxn>
                    <a:cxn ang="0">
                      <a:pos x="156" y="223"/>
                    </a:cxn>
                    <a:cxn ang="0">
                      <a:pos x="141" y="231"/>
                    </a:cxn>
                    <a:cxn ang="0">
                      <a:pos x="75" y="246"/>
                    </a:cxn>
                    <a:cxn ang="0">
                      <a:pos x="64" y="245"/>
                    </a:cxn>
                    <a:cxn ang="0">
                      <a:pos x="54" y="244"/>
                    </a:cxn>
                    <a:cxn ang="0">
                      <a:pos x="45" y="243"/>
                    </a:cxn>
                    <a:cxn ang="0">
                      <a:pos x="35" y="240"/>
                    </a:cxn>
                    <a:cxn ang="0">
                      <a:pos x="26" y="238"/>
                    </a:cxn>
                    <a:cxn ang="0">
                      <a:pos x="16" y="233"/>
                    </a:cxn>
                    <a:cxn ang="0">
                      <a:pos x="7" y="230"/>
                    </a:cxn>
                    <a:cxn ang="0">
                      <a:pos x="0" y="224"/>
                    </a:cxn>
                    <a:cxn ang="0">
                      <a:pos x="64" y="0"/>
                    </a:cxn>
                    <a:cxn ang="0">
                      <a:pos x="68" y="0"/>
                    </a:cxn>
                    <a:cxn ang="0">
                      <a:pos x="73" y="3"/>
                    </a:cxn>
                    <a:cxn ang="0">
                      <a:pos x="80" y="8"/>
                    </a:cxn>
                    <a:cxn ang="0">
                      <a:pos x="86" y="16"/>
                    </a:cxn>
                    <a:cxn ang="0">
                      <a:pos x="103" y="35"/>
                    </a:cxn>
                    <a:cxn ang="0">
                      <a:pos x="120" y="59"/>
                    </a:cxn>
                    <a:cxn ang="0">
                      <a:pos x="128" y="71"/>
                    </a:cxn>
                    <a:cxn ang="0">
                      <a:pos x="136" y="84"/>
                    </a:cxn>
                    <a:cxn ang="0">
                      <a:pos x="143" y="96"/>
                    </a:cxn>
                    <a:cxn ang="0">
                      <a:pos x="149" y="107"/>
                    </a:cxn>
                    <a:cxn ang="0">
                      <a:pos x="153" y="118"/>
                    </a:cxn>
                    <a:cxn ang="0">
                      <a:pos x="155" y="128"/>
                    </a:cxn>
                    <a:cxn ang="0">
                      <a:pos x="156" y="135"/>
                    </a:cxn>
                    <a:cxn ang="0">
                      <a:pos x="155" y="141"/>
                    </a:cxn>
                    <a:cxn ang="0">
                      <a:pos x="154" y="143"/>
                    </a:cxn>
                    <a:cxn ang="0">
                      <a:pos x="154" y="146"/>
                    </a:cxn>
                    <a:cxn ang="0">
                      <a:pos x="154" y="149"/>
                    </a:cxn>
                    <a:cxn ang="0">
                      <a:pos x="155" y="152"/>
                    </a:cxn>
                    <a:cxn ang="0">
                      <a:pos x="159" y="159"/>
                    </a:cxn>
                    <a:cxn ang="0">
                      <a:pos x="164" y="165"/>
                    </a:cxn>
                    <a:cxn ang="0">
                      <a:pos x="171" y="172"/>
                    </a:cxn>
                    <a:cxn ang="0">
                      <a:pos x="177" y="177"/>
                    </a:cxn>
                    <a:cxn ang="0">
                      <a:pos x="185" y="184"/>
                    </a:cxn>
                    <a:cxn ang="0">
                      <a:pos x="194" y="190"/>
                    </a:cxn>
                  </a:cxnLst>
                  <a:rect l="0" t="0" r="r" b="b"/>
                  <a:pathLst>
                    <a:path w="194" h="246">
                      <a:moveTo>
                        <a:pt x="194" y="190"/>
                      </a:moveTo>
                      <a:lnTo>
                        <a:pt x="183" y="202"/>
                      </a:lnTo>
                      <a:lnTo>
                        <a:pt x="170" y="213"/>
                      </a:lnTo>
                      <a:lnTo>
                        <a:pt x="156" y="223"/>
                      </a:lnTo>
                      <a:lnTo>
                        <a:pt x="141" y="231"/>
                      </a:lnTo>
                      <a:lnTo>
                        <a:pt x="75" y="246"/>
                      </a:lnTo>
                      <a:lnTo>
                        <a:pt x="64" y="245"/>
                      </a:lnTo>
                      <a:lnTo>
                        <a:pt x="54" y="244"/>
                      </a:lnTo>
                      <a:lnTo>
                        <a:pt x="45" y="243"/>
                      </a:lnTo>
                      <a:lnTo>
                        <a:pt x="35" y="240"/>
                      </a:lnTo>
                      <a:lnTo>
                        <a:pt x="26" y="238"/>
                      </a:lnTo>
                      <a:lnTo>
                        <a:pt x="16" y="233"/>
                      </a:lnTo>
                      <a:lnTo>
                        <a:pt x="7" y="230"/>
                      </a:lnTo>
                      <a:lnTo>
                        <a:pt x="0" y="224"/>
                      </a:lnTo>
                      <a:lnTo>
                        <a:pt x="64" y="0"/>
                      </a:lnTo>
                      <a:lnTo>
                        <a:pt x="68" y="0"/>
                      </a:lnTo>
                      <a:lnTo>
                        <a:pt x="73" y="3"/>
                      </a:lnTo>
                      <a:lnTo>
                        <a:pt x="80" y="8"/>
                      </a:lnTo>
                      <a:lnTo>
                        <a:pt x="86" y="16"/>
                      </a:lnTo>
                      <a:lnTo>
                        <a:pt x="103" y="35"/>
                      </a:lnTo>
                      <a:lnTo>
                        <a:pt x="120" y="59"/>
                      </a:lnTo>
                      <a:lnTo>
                        <a:pt x="128" y="71"/>
                      </a:lnTo>
                      <a:lnTo>
                        <a:pt x="136" y="84"/>
                      </a:lnTo>
                      <a:lnTo>
                        <a:pt x="143" y="96"/>
                      </a:lnTo>
                      <a:lnTo>
                        <a:pt x="149" y="107"/>
                      </a:lnTo>
                      <a:lnTo>
                        <a:pt x="153" y="118"/>
                      </a:lnTo>
                      <a:lnTo>
                        <a:pt x="155" y="128"/>
                      </a:lnTo>
                      <a:lnTo>
                        <a:pt x="156" y="135"/>
                      </a:lnTo>
                      <a:lnTo>
                        <a:pt x="155" y="141"/>
                      </a:lnTo>
                      <a:lnTo>
                        <a:pt x="154" y="143"/>
                      </a:lnTo>
                      <a:lnTo>
                        <a:pt x="154" y="146"/>
                      </a:lnTo>
                      <a:lnTo>
                        <a:pt x="154" y="149"/>
                      </a:lnTo>
                      <a:lnTo>
                        <a:pt x="155" y="152"/>
                      </a:lnTo>
                      <a:lnTo>
                        <a:pt x="159" y="159"/>
                      </a:lnTo>
                      <a:lnTo>
                        <a:pt x="164" y="165"/>
                      </a:lnTo>
                      <a:lnTo>
                        <a:pt x="171" y="172"/>
                      </a:lnTo>
                      <a:lnTo>
                        <a:pt x="177" y="177"/>
                      </a:lnTo>
                      <a:lnTo>
                        <a:pt x="185" y="184"/>
                      </a:lnTo>
                      <a:lnTo>
                        <a:pt x="194" y="190"/>
                      </a:lnTo>
                      <a:close/>
                    </a:path>
                  </a:pathLst>
                </a:custGeom>
                <a:solidFill>
                  <a:srgbClr val="81317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1" name="Freeform 157"/>
                <p:cNvSpPr>
                  <a:spLocks/>
                </p:cNvSpPr>
                <p:nvPr/>
              </p:nvSpPr>
              <p:spPr bwMode="auto">
                <a:xfrm>
                  <a:off x="4091" y="2256"/>
                  <a:ext cx="22" cy="27"/>
                </a:xfrm>
                <a:custGeom>
                  <a:avLst/>
                  <a:gdLst/>
                  <a:ahLst/>
                  <a:cxnLst>
                    <a:cxn ang="0">
                      <a:pos x="193" y="189"/>
                    </a:cxn>
                    <a:cxn ang="0">
                      <a:pos x="181" y="202"/>
                    </a:cxn>
                    <a:cxn ang="0">
                      <a:pos x="167" y="214"/>
                    </a:cxn>
                    <a:cxn ang="0">
                      <a:pos x="160" y="219"/>
                    </a:cxn>
                    <a:cxn ang="0">
                      <a:pos x="152" y="224"/>
                    </a:cxn>
                    <a:cxn ang="0">
                      <a:pos x="144" y="229"/>
                    </a:cxn>
                    <a:cxn ang="0">
                      <a:pos x="137" y="232"/>
                    </a:cxn>
                    <a:cxn ang="0">
                      <a:pos x="80" y="245"/>
                    </a:cxn>
                    <a:cxn ang="0">
                      <a:pos x="76" y="245"/>
                    </a:cxn>
                    <a:cxn ang="0">
                      <a:pos x="65" y="244"/>
                    </a:cxn>
                    <a:cxn ang="0">
                      <a:pos x="56" y="243"/>
                    </a:cxn>
                    <a:cxn ang="0">
                      <a:pos x="46" y="242"/>
                    </a:cxn>
                    <a:cxn ang="0">
                      <a:pos x="36" y="240"/>
                    </a:cxn>
                    <a:cxn ang="0">
                      <a:pos x="26" y="236"/>
                    </a:cxn>
                    <a:cxn ang="0">
                      <a:pos x="17" y="233"/>
                    </a:cxn>
                    <a:cxn ang="0">
                      <a:pos x="8" y="229"/>
                    </a:cxn>
                    <a:cxn ang="0">
                      <a:pos x="0" y="223"/>
                    </a:cxn>
                    <a:cxn ang="0">
                      <a:pos x="64" y="0"/>
                    </a:cxn>
                    <a:cxn ang="0">
                      <a:pos x="68" y="0"/>
                    </a:cxn>
                    <a:cxn ang="0">
                      <a:pos x="73" y="3"/>
                    </a:cxn>
                    <a:cxn ang="0">
                      <a:pos x="80" y="8"/>
                    </a:cxn>
                    <a:cxn ang="0">
                      <a:pos x="86" y="16"/>
                    </a:cxn>
                    <a:cxn ang="0">
                      <a:pos x="103" y="35"/>
                    </a:cxn>
                    <a:cxn ang="0">
                      <a:pos x="120" y="59"/>
                    </a:cxn>
                    <a:cxn ang="0">
                      <a:pos x="128" y="71"/>
                    </a:cxn>
                    <a:cxn ang="0">
                      <a:pos x="136" y="84"/>
                    </a:cxn>
                    <a:cxn ang="0">
                      <a:pos x="143" y="96"/>
                    </a:cxn>
                    <a:cxn ang="0">
                      <a:pos x="149" y="107"/>
                    </a:cxn>
                    <a:cxn ang="0">
                      <a:pos x="153" y="118"/>
                    </a:cxn>
                    <a:cxn ang="0">
                      <a:pos x="155" y="128"/>
                    </a:cxn>
                    <a:cxn ang="0">
                      <a:pos x="156" y="135"/>
                    </a:cxn>
                    <a:cxn ang="0">
                      <a:pos x="155" y="141"/>
                    </a:cxn>
                    <a:cxn ang="0">
                      <a:pos x="154" y="143"/>
                    </a:cxn>
                    <a:cxn ang="0">
                      <a:pos x="154" y="146"/>
                    </a:cxn>
                    <a:cxn ang="0">
                      <a:pos x="154" y="149"/>
                    </a:cxn>
                    <a:cxn ang="0">
                      <a:pos x="155" y="152"/>
                    </a:cxn>
                    <a:cxn ang="0">
                      <a:pos x="159" y="159"/>
                    </a:cxn>
                    <a:cxn ang="0">
                      <a:pos x="163" y="164"/>
                    </a:cxn>
                    <a:cxn ang="0">
                      <a:pos x="170" y="171"/>
                    </a:cxn>
                    <a:cxn ang="0">
                      <a:pos x="177" y="177"/>
                    </a:cxn>
                    <a:cxn ang="0">
                      <a:pos x="185" y="184"/>
                    </a:cxn>
                    <a:cxn ang="0">
                      <a:pos x="193" y="189"/>
                    </a:cxn>
                  </a:cxnLst>
                  <a:rect l="0" t="0" r="r" b="b"/>
                  <a:pathLst>
                    <a:path w="193" h="245">
                      <a:moveTo>
                        <a:pt x="193" y="189"/>
                      </a:moveTo>
                      <a:lnTo>
                        <a:pt x="181" y="202"/>
                      </a:lnTo>
                      <a:lnTo>
                        <a:pt x="167" y="214"/>
                      </a:lnTo>
                      <a:lnTo>
                        <a:pt x="160" y="219"/>
                      </a:lnTo>
                      <a:lnTo>
                        <a:pt x="152" y="224"/>
                      </a:lnTo>
                      <a:lnTo>
                        <a:pt x="144" y="229"/>
                      </a:lnTo>
                      <a:lnTo>
                        <a:pt x="137" y="232"/>
                      </a:lnTo>
                      <a:lnTo>
                        <a:pt x="80" y="245"/>
                      </a:lnTo>
                      <a:lnTo>
                        <a:pt x="76" y="245"/>
                      </a:lnTo>
                      <a:lnTo>
                        <a:pt x="65" y="244"/>
                      </a:lnTo>
                      <a:lnTo>
                        <a:pt x="56" y="243"/>
                      </a:lnTo>
                      <a:lnTo>
                        <a:pt x="46" y="242"/>
                      </a:lnTo>
                      <a:lnTo>
                        <a:pt x="36" y="240"/>
                      </a:lnTo>
                      <a:lnTo>
                        <a:pt x="26" y="236"/>
                      </a:lnTo>
                      <a:lnTo>
                        <a:pt x="17" y="233"/>
                      </a:lnTo>
                      <a:lnTo>
                        <a:pt x="8" y="229"/>
                      </a:lnTo>
                      <a:lnTo>
                        <a:pt x="0" y="223"/>
                      </a:lnTo>
                      <a:lnTo>
                        <a:pt x="64" y="0"/>
                      </a:lnTo>
                      <a:lnTo>
                        <a:pt x="68" y="0"/>
                      </a:lnTo>
                      <a:lnTo>
                        <a:pt x="73" y="3"/>
                      </a:lnTo>
                      <a:lnTo>
                        <a:pt x="80" y="8"/>
                      </a:lnTo>
                      <a:lnTo>
                        <a:pt x="86" y="16"/>
                      </a:lnTo>
                      <a:lnTo>
                        <a:pt x="103" y="35"/>
                      </a:lnTo>
                      <a:lnTo>
                        <a:pt x="120" y="59"/>
                      </a:lnTo>
                      <a:lnTo>
                        <a:pt x="128" y="71"/>
                      </a:lnTo>
                      <a:lnTo>
                        <a:pt x="136" y="84"/>
                      </a:lnTo>
                      <a:lnTo>
                        <a:pt x="143" y="96"/>
                      </a:lnTo>
                      <a:lnTo>
                        <a:pt x="149" y="107"/>
                      </a:lnTo>
                      <a:lnTo>
                        <a:pt x="153" y="118"/>
                      </a:lnTo>
                      <a:lnTo>
                        <a:pt x="155" y="128"/>
                      </a:lnTo>
                      <a:lnTo>
                        <a:pt x="156" y="135"/>
                      </a:lnTo>
                      <a:lnTo>
                        <a:pt x="155" y="141"/>
                      </a:lnTo>
                      <a:lnTo>
                        <a:pt x="154" y="143"/>
                      </a:lnTo>
                      <a:lnTo>
                        <a:pt x="154" y="146"/>
                      </a:lnTo>
                      <a:lnTo>
                        <a:pt x="154" y="149"/>
                      </a:lnTo>
                      <a:lnTo>
                        <a:pt x="155" y="152"/>
                      </a:lnTo>
                      <a:lnTo>
                        <a:pt x="159" y="159"/>
                      </a:lnTo>
                      <a:lnTo>
                        <a:pt x="163" y="164"/>
                      </a:lnTo>
                      <a:lnTo>
                        <a:pt x="170" y="171"/>
                      </a:lnTo>
                      <a:lnTo>
                        <a:pt x="177" y="177"/>
                      </a:lnTo>
                      <a:lnTo>
                        <a:pt x="185" y="184"/>
                      </a:lnTo>
                      <a:lnTo>
                        <a:pt x="193" y="189"/>
                      </a:lnTo>
                      <a:close/>
                    </a:path>
                  </a:pathLst>
                </a:custGeom>
                <a:solidFill>
                  <a:srgbClr val="83347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2" name="Freeform 158"/>
                <p:cNvSpPr>
                  <a:spLocks/>
                </p:cNvSpPr>
                <p:nvPr/>
              </p:nvSpPr>
              <p:spPr bwMode="auto">
                <a:xfrm>
                  <a:off x="4091" y="2256"/>
                  <a:ext cx="22" cy="27"/>
                </a:xfrm>
                <a:custGeom>
                  <a:avLst/>
                  <a:gdLst/>
                  <a:ahLst/>
                  <a:cxnLst>
                    <a:cxn ang="0">
                      <a:pos x="191" y="188"/>
                    </a:cxn>
                    <a:cxn ang="0">
                      <a:pos x="186" y="196"/>
                    </a:cxn>
                    <a:cxn ang="0">
                      <a:pos x="178" y="202"/>
                    </a:cxn>
                    <a:cxn ang="0">
                      <a:pos x="172" y="209"/>
                    </a:cxn>
                    <a:cxn ang="0">
                      <a:pos x="164" y="216"/>
                    </a:cxn>
                    <a:cxn ang="0">
                      <a:pos x="156" y="221"/>
                    </a:cxn>
                    <a:cxn ang="0">
                      <a:pos x="148" y="225"/>
                    </a:cxn>
                    <a:cxn ang="0">
                      <a:pos x="139" y="230"/>
                    </a:cxn>
                    <a:cxn ang="0">
                      <a:pos x="130" y="234"/>
                    </a:cxn>
                    <a:cxn ang="0">
                      <a:pos x="86" y="243"/>
                    </a:cxn>
                    <a:cxn ang="0">
                      <a:pos x="81" y="244"/>
                    </a:cxn>
                    <a:cxn ang="0">
                      <a:pos x="76" y="244"/>
                    </a:cxn>
                    <a:cxn ang="0">
                      <a:pos x="65" y="243"/>
                    </a:cxn>
                    <a:cxn ang="0">
                      <a:pos x="56" y="242"/>
                    </a:cxn>
                    <a:cxn ang="0">
                      <a:pos x="46" y="241"/>
                    </a:cxn>
                    <a:cxn ang="0">
                      <a:pos x="36" y="239"/>
                    </a:cxn>
                    <a:cxn ang="0">
                      <a:pos x="26" y="235"/>
                    </a:cxn>
                    <a:cxn ang="0">
                      <a:pos x="17" y="232"/>
                    </a:cxn>
                    <a:cxn ang="0">
                      <a:pos x="8" y="228"/>
                    </a:cxn>
                    <a:cxn ang="0">
                      <a:pos x="0" y="222"/>
                    </a:cxn>
                    <a:cxn ang="0">
                      <a:pos x="64" y="0"/>
                    </a:cxn>
                    <a:cxn ang="0">
                      <a:pos x="68" y="0"/>
                    </a:cxn>
                    <a:cxn ang="0">
                      <a:pos x="73" y="3"/>
                    </a:cxn>
                    <a:cxn ang="0">
                      <a:pos x="80" y="8"/>
                    </a:cxn>
                    <a:cxn ang="0">
                      <a:pos x="86" y="16"/>
                    </a:cxn>
                    <a:cxn ang="0">
                      <a:pos x="103" y="35"/>
                    </a:cxn>
                    <a:cxn ang="0">
                      <a:pos x="120" y="59"/>
                    </a:cxn>
                    <a:cxn ang="0">
                      <a:pos x="128" y="71"/>
                    </a:cxn>
                    <a:cxn ang="0">
                      <a:pos x="136" y="84"/>
                    </a:cxn>
                    <a:cxn ang="0">
                      <a:pos x="143" y="96"/>
                    </a:cxn>
                    <a:cxn ang="0">
                      <a:pos x="149" y="107"/>
                    </a:cxn>
                    <a:cxn ang="0">
                      <a:pos x="153" y="118"/>
                    </a:cxn>
                    <a:cxn ang="0">
                      <a:pos x="155" y="128"/>
                    </a:cxn>
                    <a:cxn ang="0">
                      <a:pos x="156" y="135"/>
                    </a:cxn>
                    <a:cxn ang="0">
                      <a:pos x="155" y="141"/>
                    </a:cxn>
                    <a:cxn ang="0">
                      <a:pos x="154" y="143"/>
                    </a:cxn>
                    <a:cxn ang="0">
                      <a:pos x="154" y="146"/>
                    </a:cxn>
                    <a:cxn ang="0">
                      <a:pos x="154" y="149"/>
                    </a:cxn>
                    <a:cxn ang="0">
                      <a:pos x="155" y="152"/>
                    </a:cxn>
                    <a:cxn ang="0">
                      <a:pos x="159" y="157"/>
                    </a:cxn>
                    <a:cxn ang="0">
                      <a:pos x="163" y="164"/>
                    </a:cxn>
                    <a:cxn ang="0">
                      <a:pos x="170" y="171"/>
                    </a:cxn>
                    <a:cxn ang="0">
                      <a:pos x="176" y="176"/>
                    </a:cxn>
                    <a:cxn ang="0">
                      <a:pos x="184" y="183"/>
                    </a:cxn>
                    <a:cxn ang="0">
                      <a:pos x="191" y="188"/>
                    </a:cxn>
                  </a:cxnLst>
                  <a:rect l="0" t="0" r="r" b="b"/>
                  <a:pathLst>
                    <a:path w="191" h="244">
                      <a:moveTo>
                        <a:pt x="191" y="188"/>
                      </a:moveTo>
                      <a:lnTo>
                        <a:pt x="186" y="196"/>
                      </a:lnTo>
                      <a:lnTo>
                        <a:pt x="178" y="202"/>
                      </a:lnTo>
                      <a:lnTo>
                        <a:pt x="172" y="209"/>
                      </a:lnTo>
                      <a:lnTo>
                        <a:pt x="164" y="216"/>
                      </a:lnTo>
                      <a:lnTo>
                        <a:pt x="156" y="221"/>
                      </a:lnTo>
                      <a:lnTo>
                        <a:pt x="148" y="225"/>
                      </a:lnTo>
                      <a:lnTo>
                        <a:pt x="139" y="230"/>
                      </a:lnTo>
                      <a:lnTo>
                        <a:pt x="130" y="234"/>
                      </a:lnTo>
                      <a:lnTo>
                        <a:pt x="86" y="243"/>
                      </a:lnTo>
                      <a:lnTo>
                        <a:pt x="81" y="244"/>
                      </a:lnTo>
                      <a:lnTo>
                        <a:pt x="76" y="244"/>
                      </a:lnTo>
                      <a:lnTo>
                        <a:pt x="65" y="243"/>
                      </a:lnTo>
                      <a:lnTo>
                        <a:pt x="56" y="242"/>
                      </a:lnTo>
                      <a:lnTo>
                        <a:pt x="46" y="241"/>
                      </a:lnTo>
                      <a:lnTo>
                        <a:pt x="36" y="239"/>
                      </a:lnTo>
                      <a:lnTo>
                        <a:pt x="26" y="235"/>
                      </a:lnTo>
                      <a:lnTo>
                        <a:pt x="17" y="232"/>
                      </a:lnTo>
                      <a:lnTo>
                        <a:pt x="8" y="228"/>
                      </a:lnTo>
                      <a:lnTo>
                        <a:pt x="0" y="222"/>
                      </a:lnTo>
                      <a:lnTo>
                        <a:pt x="64" y="0"/>
                      </a:lnTo>
                      <a:lnTo>
                        <a:pt x="68" y="0"/>
                      </a:lnTo>
                      <a:lnTo>
                        <a:pt x="73" y="3"/>
                      </a:lnTo>
                      <a:lnTo>
                        <a:pt x="80" y="8"/>
                      </a:lnTo>
                      <a:lnTo>
                        <a:pt x="86" y="16"/>
                      </a:lnTo>
                      <a:lnTo>
                        <a:pt x="103" y="35"/>
                      </a:lnTo>
                      <a:lnTo>
                        <a:pt x="120" y="59"/>
                      </a:lnTo>
                      <a:lnTo>
                        <a:pt x="128" y="71"/>
                      </a:lnTo>
                      <a:lnTo>
                        <a:pt x="136" y="84"/>
                      </a:lnTo>
                      <a:lnTo>
                        <a:pt x="143" y="96"/>
                      </a:lnTo>
                      <a:lnTo>
                        <a:pt x="149" y="107"/>
                      </a:lnTo>
                      <a:lnTo>
                        <a:pt x="153" y="118"/>
                      </a:lnTo>
                      <a:lnTo>
                        <a:pt x="155" y="128"/>
                      </a:lnTo>
                      <a:lnTo>
                        <a:pt x="156" y="135"/>
                      </a:lnTo>
                      <a:lnTo>
                        <a:pt x="155" y="141"/>
                      </a:lnTo>
                      <a:lnTo>
                        <a:pt x="154" y="143"/>
                      </a:lnTo>
                      <a:lnTo>
                        <a:pt x="154" y="146"/>
                      </a:lnTo>
                      <a:lnTo>
                        <a:pt x="154" y="149"/>
                      </a:lnTo>
                      <a:lnTo>
                        <a:pt x="155" y="152"/>
                      </a:lnTo>
                      <a:lnTo>
                        <a:pt x="159" y="157"/>
                      </a:lnTo>
                      <a:lnTo>
                        <a:pt x="163" y="164"/>
                      </a:lnTo>
                      <a:lnTo>
                        <a:pt x="170" y="171"/>
                      </a:lnTo>
                      <a:lnTo>
                        <a:pt x="176" y="176"/>
                      </a:lnTo>
                      <a:lnTo>
                        <a:pt x="184" y="183"/>
                      </a:lnTo>
                      <a:lnTo>
                        <a:pt x="191" y="188"/>
                      </a:lnTo>
                      <a:close/>
                    </a:path>
                  </a:pathLst>
                </a:custGeom>
                <a:solidFill>
                  <a:srgbClr val="83347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3" name="Freeform 159"/>
                <p:cNvSpPr>
                  <a:spLocks/>
                </p:cNvSpPr>
                <p:nvPr/>
              </p:nvSpPr>
              <p:spPr bwMode="auto">
                <a:xfrm>
                  <a:off x="4091" y="2256"/>
                  <a:ext cx="22" cy="27"/>
                </a:xfrm>
                <a:custGeom>
                  <a:avLst/>
                  <a:gdLst/>
                  <a:ahLst/>
                  <a:cxnLst>
                    <a:cxn ang="0">
                      <a:pos x="191" y="188"/>
                    </a:cxn>
                    <a:cxn ang="0">
                      <a:pos x="184" y="196"/>
                    </a:cxn>
                    <a:cxn ang="0">
                      <a:pos x="176" y="204"/>
                    </a:cxn>
                    <a:cxn ang="0">
                      <a:pos x="168" y="210"/>
                    </a:cxn>
                    <a:cxn ang="0">
                      <a:pos x="160" y="217"/>
                    </a:cxn>
                    <a:cxn ang="0">
                      <a:pos x="151" y="222"/>
                    </a:cxn>
                    <a:cxn ang="0">
                      <a:pos x="141" y="228"/>
                    </a:cxn>
                    <a:cxn ang="0">
                      <a:pos x="131" y="232"/>
                    </a:cxn>
                    <a:cxn ang="0">
                      <a:pos x="121" y="235"/>
                    </a:cxn>
                    <a:cxn ang="0">
                      <a:pos x="95" y="241"/>
                    </a:cxn>
                    <a:cxn ang="0">
                      <a:pos x="86" y="242"/>
                    </a:cxn>
                    <a:cxn ang="0">
                      <a:pos x="76" y="243"/>
                    </a:cxn>
                    <a:cxn ang="0">
                      <a:pos x="65" y="242"/>
                    </a:cxn>
                    <a:cxn ang="0">
                      <a:pos x="56" y="241"/>
                    </a:cxn>
                    <a:cxn ang="0">
                      <a:pos x="46" y="240"/>
                    </a:cxn>
                    <a:cxn ang="0">
                      <a:pos x="36" y="238"/>
                    </a:cxn>
                    <a:cxn ang="0">
                      <a:pos x="27" y="234"/>
                    </a:cxn>
                    <a:cxn ang="0">
                      <a:pos x="17" y="231"/>
                    </a:cxn>
                    <a:cxn ang="0">
                      <a:pos x="8" y="227"/>
                    </a:cxn>
                    <a:cxn ang="0">
                      <a:pos x="0" y="221"/>
                    </a:cxn>
                    <a:cxn ang="0">
                      <a:pos x="64" y="0"/>
                    </a:cxn>
                    <a:cxn ang="0">
                      <a:pos x="68" y="0"/>
                    </a:cxn>
                    <a:cxn ang="0">
                      <a:pos x="73" y="3"/>
                    </a:cxn>
                    <a:cxn ang="0">
                      <a:pos x="80" y="8"/>
                    </a:cxn>
                    <a:cxn ang="0">
                      <a:pos x="86" y="16"/>
                    </a:cxn>
                    <a:cxn ang="0">
                      <a:pos x="103" y="35"/>
                    </a:cxn>
                    <a:cxn ang="0">
                      <a:pos x="120" y="59"/>
                    </a:cxn>
                    <a:cxn ang="0">
                      <a:pos x="128" y="71"/>
                    </a:cxn>
                    <a:cxn ang="0">
                      <a:pos x="136" y="84"/>
                    </a:cxn>
                    <a:cxn ang="0">
                      <a:pos x="143" y="96"/>
                    </a:cxn>
                    <a:cxn ang="0">
                      <a:pos x="149" y="107"/>
                    </a:cxn>
                    <a:cxn ang="0">
                      <a:pos x="153" y="118"/>
                    </a:cxn>
                    <a:cxn ang="0">
                      <a:pos x="155" y="128"/>
                    </a:cxn>
                    <a:cxn ang="0">
                      <a:pos x="156" y="135"/>
                    </a:cxn>
                    <a:cxn ang="0">
                      <a:pos x="155" y="141"/>
                    </a:cxn>
                    <a:cxn ang="0">
                      <a:pos x="154" y="143"/>
                    </a:cxn>
                    <a:cxn ang="0">
                      <a:pos x="154" y="146"/>
                    </a:cxn>
                    <a:cxn ang="0">
                      <a:pos x="154" y="149"/>
                    </a:cxn>
                    <a:cxn ang="0">
                      <a:pos x="155" y="152"/>
                    </a:cxn>
                    <a:cxn ang="0">
                      <a:pos x="159" y="157"/>
                    </a:cxn>
                    <a:cxn ang="0">
                      <a:pos x="163" y="164"/>
                    </a:cxn>
                    <a:cxn ang="0">
                      <a:pos x="168" y="170"/>
                    </a:cxn>
                    <a:cxn ang="0">
                      <a:pos x="175" y="176"/>
                    </a:cxn>
                    <a:cxn ang="0">
                      <a:pos x="183" y="183"/>
                    </a:cxn>
                    <a:cxn ang="0">
                      <a:pos x="191" y="188"/>
                    </a:cxn>
                  </a:cxnLst>
                  <a:rect l="0" t="0" r="r" b="b"/>
                  <a:pathLst>
                    <a:path w="191" h="243">
                      <a:moveTo>
                        <a:pt x="191" y="188"/>
                      </a:moveTo>
                      <a:lnTo>
                        <a:pt x="184" y="196"/>
                      </a:lnTo>
                      <a:lnTo>
                        <a:pt x="176" y="204"/>
                      </a:lnTo>
                      <a:lnTo>
                        <a:pt x="168" y="210"/>
                      </a:lnTo>
                      <a:lnTo>
                        <a:pt x="160" y="217"/>
                      </a:lnTo>
                      <a:lnTo>
                        <a:pt x="151" y="222"/>
                      </a:lnTo>
                      <a:lnTo>
                        <a:pt x="141" y="228"/>
                      </a:lnTo>
                      <a:lnTo>
                        <a:pt x="131" y="232"/>
                      </a:lnTo>
                      <a:lnTo>
                        <a:pt x="121" y="235"/>
                      </a:lnTo>
                      <a:lnTo>
                        <a:pt x="95" y="241"/>
                      </a:lnTo>
                      <a:lnTo>
                        <a:pt x="86" y="242"/>
                      </a:lnTo>
                      <a:lnTo>
                        <a:pt x="76" y="243"/>
                      </a:lnTo>
                      <a:lnTo>
                        <a:pt x="65" y="242"/>
                      </a:lnTo>
                      <a:lnTo>
                        <a:pt x="56" y="241"/>
                      </a:lnTo>
                      <a:lnTo>
                        <a:pt x="46" y="240"/>
                      </a:lnTo>
                      <a:lnTo>
                        <a:pt x="36" y="238"/>
                      </a:lnTo>
                      <a:lnTo>
                        <a:pt x="27" y="234"/>
                      </a:lnTo>
                      <a:lnTo>
                        <a:pt x="17" y="231"/>
                      </a:lnTo>
                      <a:lnTo>
                        <a:pt x="8" y="227"/>
                      </a:lnTo>
                      <a:lnTo>
                        <a:pt x="0" y="221"/>
                      </a:lnTo>
                      <a:lnTo>
                        <a:pt x="64" y="0"/>
                      </a:lnTo>
                      <a:lnTo>
                        <a:pt x="68" y="0"/>
                      </a:lnTo>
                      <a:lnTo>
                        <a:pt x="73" y="3"/>
                      </a:lnTo>
                      <a:lnTo>
                        <a:pt x="80" y="8"/>
                      </a:lnTo>
                      <a:lnTo>
                        <a:pt x="86" y="16"/>
                      </a:lnTo>
                      <a:lnTo>
                        <a:pt x="103" y="35"/>
                      </a:lnTo>
                      <a:lnTo>
                        <a:pt x="120" y="59"/>
                      </a:lnTo>
                      <a:lnTo>
                        <a:pt x="128" y="71"/>
                      </a:lnTo>
                      <a:lnTo>
                        <a:pt x="136" y="84"/>
                      </a:lnTo>
                      <a:lnTo>
                        <a:pt x="143" y="96"/>
                      </a:lnTo>
                      <a:lnTo>
                        <a:pt x="149" y="107"/>
                      </a:lnTo>
                      <a:lnTo>
                        <a:pt x="153" y="118"/>
                      </a:lnTo>
                      <a:lnTo>
                        <a:pt x="155" y="128"/>
                      </a:lnTo>
                      <a:lnTo>
                        <a:pt x="156" y="135"/>
                      </a:lnTo>
                      <a:lnTo>
                        <a:pt x="155" y="141"/>
                      </a:lnTo>
                      <a:lnTo>
                        <a:pt x="154" y="143"/>
                      </a:lnTo>
                      <a:lnTo>
                        <a:pt x="154" y="146"/>
                      </a:lnTo>
                      <a:lnTo>
                        <a:pt x="154" y="149"/>
                      </a:lnTo>
                      <a:lnTo>
                        <a:pt x="155" y="152"/>
                      </a:lnTo>
                      <a:lnTo>
                        <a:pt x="159" y="157"/>
                      </a:lnTo>
                      <a:lnTo>
                        <a:pt x="163" y="164"/>
                      </a:lnTo>
                      <a:lnTo>
                        <a:pt x="168" y="170"/>
                      </a:lnTo>
                      <a:lnTo>
                        <a:pt x="175" y="176"/>
                      </a:lnTo>
                      <a:lnTo>
                        <a:pt x="183" y="183"/>
                      </a:lnTo>
                      <a:lnTo>
                        <a:pt x="191" y="188"/>
                      </a:lnTo>
                      <a:close/>
                    </a:path>
                  </a:pathLst>
                </a:custGeom>
                <a:solidFill>
                  <a:srgbClr val="83357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4" name="Freeform 160"/>
                <p:cNvSpPr>
                  <a:spLocks/>
                </p:cNvSpPr>
                <p:nvPr/>
              </p:nvSpPr>
              <p:spPr bwMode="auto">
                <a:xfrm>
                  <a:off x="4092" y="2256"/>
                  <a:ext cx="21" cy="27"/>
                </a:xfrm>
                <a:custGeom>
                  <a:avLst/>
                  <a:gdLst/>
                  <a:ahLst/>
                  <a:cxnLst>
                    <a:cxn ang="0">
                      <a:pos x="189" y="187"/>
                    </a:cxn>
                    <a:cxn ang="0">
                      <a:pos x="178" y="199"/>
                    </a:cxn>
                    <a:cxn ang="0">
                      <a:pos x="166" y="210"/>
                    </a:cxn>
                    <a:cxn ang="0">
                      <a:pos x="153" y="219"/>
                    </a:cxn>
                    <a:cxn ang="0">
                      <a:pos x="139" y="227"/>
                    </a:cxn>
                    <a:cxn ang="0">
                      <a:pos x="125" y="233"/>
                    </a:cxn>
                    <a:cxn ang="0">
                      <a:pos x="108" y="238"/>
                    </a:cxn>
                    <a:cxn ang="0">
                      <a:pos x="92" y="241"/>
                    </a:cxn>
                    <a:cxn ang="0">
                      <a:pos x="75" y="242"/>
                    </a:cxn>
                    <a:cxn ang="0">
                      <a:pos x="64" y="241"/>
                    </a:cxn>
                    <a:cxn ang="0">
                      <a:pos x="55" y="240"/>
                    </a:cxn>
                    <a:cxn ang="0">
                      <a:pos x="45" y="239"/>
                    </a:cxn>
                    <a:cxn ang="0">
                      <a:pos x="35" y="236"/>
                    </a:cxn>
                    <a:cxn ang="0">
                      <a:pos x="26" y="233"/>
                    </a:cxn>
                    <a:cxn ang="0">
                      <a:pos x="16" y="230"/>
                    </a:cxn>
                    <a:cxn ang="0">
                      <a:pos x="7" y="225"/>
                    </a:cxn>
                    <a:cxn ang="0">
                      <a:pos x="0" y="220"/>
                    </a:cxn>
                    <a:cxn ang="0">
                      <a:pos x="63" y="0"/>
                    </a:cxn>
                    <a:cxn ang="0">
                      <a:pos x="67" y="0"/>
                    </a:cxn>
                    <a:cxn ang="0">
                      <a:pos x="72" y="3"/>
                    </a:cxn>
                    <a:cxn ang="0">
                      <a:pos x="79" y="8"/>
                    </a:cxn>
                    <a:cxn ang="0">
                      <a:pos x="85" y="16"/>
                    </a:cxn>
                    <a:cxn ang="0">
                      <a:pos x="102" y="35"/>
                    </a:cxn>
                    <a:cxn ang="0">
                      <a:pos x="119" y="59"/>
                    </a:cxn>
                    <a:cxn ang="0">
                      <a:pos x="127" y="71"/>
                    </a:cxn>
                    <a:cxn ang="0">
                      <a:pos x="135" y="84"/>
                    </a:cxn>
                    <a:cxn ang="0">
                      <a:pos x="142" y="96"/>
                    </a:cxn>
                    <a:cxn ang="0">
                      <a:pos x="148" y="107"/>
                    </a:cxn>
                    <a:cxn ang="0">
                      <a:pos x="152" y="118"/>
                    </a:cxn>
                    <a:cxn ang="0">
                      <a:pos x="154" y="128"/>
                    </a:cxn>
                    <a:cxn ang="0">
                      <a:pos x="155" y="135"/>
                    </a:cxn>
                    <a:cxn ang="0">
                      <a:pos x="154" y="141"/>
                    </a:cxn>
                    <a:cxn ang="0">
                      <a:pos x="153" y="143"/>
                    </a:cxn>
                    <a:cxn ang="0">
                      <a:pos x="153" y="146"/>
                    </a:cxn>
                    <a:cxn ang="0">
                      <a:pos x="153" y="149"/>
                    </a:cxn>
                    <a:cxn ang="0">
                      <a:pos x="154" y="152"/>
                    </a:cxn>
                    <a:cxn ang="0">
                      <a:pos x="158" y="157"/>
                    </a:cxn>
                    <a:cxn ang="0">
                      <a:pos x="162" y="163"/>
                    </a:cxn>
                    <a:cxn ang="0">
                      <a:pos x="167" y="170"/>
                    </a:cxn>
                    <a:cxn ang="0">
                      <a:pos x="174" y="176"/>
                    </a:cxn>
                    <a:cxn ang="0">
                      <a:pos x="182" y="182"/>
                    </a:cxn>
                    <a:cxn ang="0">
                      <a:pos x="189" y="187"/>
                    </a:cxn>
                  </a:cxnLst>
                  <a:rect l="0" t="0" r="r" b="b"/>
                  <a:pathLst>
                    <a:path w="189" h="242">
                      <a:moveTo>
                        <a:pt x="189" y="187"/>
                      </a:moveTo>
                      <a:lnTo>
                        <a:pt x="178" y="199"/>
                      </a:lnTo>
                      <a:lnTo>
                        <a:pt x="166" y="210"/>
                      </a:lnTo>
                      <a:lnTo>
                        <a:pt x="153" y="219"/>
                      </a:lnTo>
                      <a:lnTo>
                        <a:pt x="139" y="227"/>
                      </a:lnTo>
                      <a:lnTo>
                        <a:pt x="125" y="233"/>
                      </a:lnTo>
                      <a:lnTo>
                        <a:pt x="108" y="238"/>
                      </a:lnTo>
                      <a:lnTo>
                        <a:pt x="92" y="241"/>
                      </a:lnTo>
                      <a:lnTo>
                        <a:pt x="75" y="242"/>
                      </a:lnTo>
                      <a:lnTo>
                        <a:pt x="64" y="241"/>
                      </a:lnTo>
                      <a:lnTo>
                        <a:pt x="55" y="240"/>
                      </a:lnTo>
                      <a:lnTo>
                        <a:pt x="45" y="239"/>
                      </a:lnTo>
                      <a:lnTo>
                        <a:pt x="35" y="236"/>
                      </a:lnTo>
                      <a:lnTo>
                        <a:pt x="26" y="233"/>
                      </a:lnTo>
                      <a:lnTo>
                        <a:pt x="16" y="230"/>
                      </a:lnTo>
                      <a:lnTo>
                        <a:pt x="7" y="225"/>
                      </a:lnTo>
                      <a:lnTo>
                        <a:pt x="0" y="220"/>
                      </a:lnTo>
                      <a:lnTo>
                        <a:pt x="63" y="0"/>
                      </a:lnTo>
                      <a:lnTo>
                        <a:pt x="67" y="0"/>
                      </a:lnTo>
                      <a:lnTo>
                        <a:pt x="72" y="3"/>
                      </a:lnTo>
                      <a:lnTo>
                        <a:pt x="79" y="8"/>
                      </a:lnTo>
                      <a:lnTo>
                        <a:pt x="85" y="16"/>
                      </a:lnTo>
                      <a:lnTo>
                        <a:pt x="102" y="35"/>
                      </a:lnTo>
                      <a:lnTo>
                        <a:pt x="119" y="59"/>
                      </a:lnTo>
                      <a:lnTo>
                        <a:pt x="127" y="71"/>
                      </a:lnTo>
                      <a:lnTo>
                        <a:pt x="135" y="84"/>
                      </a:lnTo>
                      <a:lnTo>
                        <a:pt x="142" y="96"/>
                      </a:lnTo>
                      <a:lnTo>
                        <a:pt x="148" y="107"/>
                      </a:lnTo>
                      <a:lnTo>
                        <a:pt x="152" y="118"/>
                      </a:lnTo>
                      <a:lnTo>
                        <a:pt x="154" y="128"/>
                      </a:lnTo>
                      <a:lnTo>
                        <a:pt x="155" y="135"/>
                      </a:lnTo>
                      <a:lnTo>
                        <a:pt x="154" y="141"/>
                      </a:lnTo>
                      <a:lnTo>
                        <a:pt x="153" y="143"/>
                      </a:lnTo>
                      <a:lnTo>
                        <a:pt x="153" y="146"/>
                      </a:lnTo>
                      <a:lnTo>
                        <a:pt x="153" y="149"/>
                      </a:lnTo>
                      <a:lnTo>
                        <a:pt x="154" y="152"/>
                      </a:lnTo>
                      <a:lnTo>
                        <a:pt x="158" y="157"/>
                      </a:lnTo>
                      <a:lnTo>
                        <a:pt x="162" y="163"/>
                      </a:lnTo>
                      <a:lnTo>
                        <a:pt x="167" y="170"/>
                      </a:lnTo>
                      <a:lnTo>
                        <a:pt x="174" y="176"/>
                      </a:lnTo>
                      <a:lnTo>
                        <a:pt x="182" y="182"/>
                      </a:lnTo>
                      <a:lnTo>
                        <a:pt x="189" y="187"/>
                      </a:lnTo>
                      <a:close/>
                    </a:path>
                  </a:pathLst>
                </a:custGeom>
                <a:solidFill>
                  <a:srgbClr val="85367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5" name="Freeform 161"/>
                <p:cNvSpPr>
                  <a:spLocks/>
                </p:cNvSpPr>
                <p:nvPr/>
              </p:nvSpPr>
              <p:spPr bwMode="auto">
                <a:xfrm>
                  <a:off x="4092" y="2256"/>
                  <a:ext cx="20" cy="27"/>
                </a:xfrm>
                <a:custGeom>
                  <a:avLst/>
                  <a:gdLst/>
                  <a:ahLst/>
                  <a:cxnLst>
                    <a:cxn ang="0">
                      <a:pos x="188" y="187"/>
                    </a:cxn>
                    <a:cxn ang="0">
                      <a:pos x="177" y="198"/>
                    </a:cxn>
                    <a:cxn ang="0">
                      <a:pos x="165" y="209"/>
                    </a:cxn>
                    <a:cxn ang="0">
                      <a:pos x="153" y="218"/>
                    </a:cxn>
                    <a:cxn ang="0">
                      <a:pos x="139" y="225"/>
                    </a:cxn>
                    <a:cxn ang="0">
                      <a:pos x="124" y="232"/>
                    </a:cxn>
                    <a:cxn ang="0">
                      <a:pos x="108" y="236"/>
                    </a:cxn>
                    <a:cxn ang="0">
                      <a:pos x="92" y="240"/>
                    </a:cxn>
                    <a:cxn ang="0">
                      <a:pos x="75" y="241"/>
                    </a:cxn>
                    <a:cxn ang="0">
                      <a:pos x="64" y="240"/>
                    </a:cxn>
                    <a:cxn ang="0">
                      <a:pos x="55" y="239"/>
                    </a:cxn>
                    <a:cxn ang="0">
                      <a:pos x="45" y="238"/>
                    </a:cxn>
                    <a:cxn ang="0">
                      <a:pos x="36" y="235"/>
                    </a:cxn>
                    <a:cxn ang="0">
                      <a:pos x="26" y="232"/>
                    </a:cxn>
                    <a:cxn ang="0">
                      <a:pos x="17" y="229"/>
                    </a:cxn>
                    <a:cxn ang="0">
                      <a:pos x="8" y="224"/>
                    </a:cxn>
                    <a:cxn ang="0">
                      <a:pos x="0" y="219"/>
                    </a:cxn>
                    <a:cxn ang="0">
                      <a:pos x="63" y="0"/>
                    </a:cxn>
                    <a:cxn ang="0">
                      <a:pos x="67" y="0"/>
                    </a:cxn>
                    <a:cxn ang="0">
                      <a:pos x="72" y="3"/>
                    </a:cxn>
                    <a:cxn ang="0">
                      <a:pos x="79" y="8"/>
                    </a:cxn>
                    <a:cxn ang="0">
                      <a:pos x="85" y="16"/>
                    </a:cxn>
                    <a:cxn ang="0">
                      <a:pos x="102" y="35"/>
                    </a:cxn>
                    <a:cxn ang="0">
                      <a:pos x="119" y="59"/>
                    </a:cxn>
                    <a:cxn ang="0">
                      <a:pos x="127" y="71"/>
                    </a:cxn>
                    <a:cxn ang="0">
                      <a:pos x="135" y="84"/>
                    </a:cxn>
                    <a:cxn ang="0">
                      <a:pos x="142" y="96"/>
                    </a:cxn>
                    <a:cxn ang="0">
                      <a:pos x="148" y="107"/>
                    </a:cxn>
                    <a:cxn ang="0">
                      <a:pos x="152" y="118"/>
                    </a:cxn>
                    <a:cxn ang="0">
                      <a:pos x="154" y="128"/>
                    </a:cxn>
                    <a:cxn ang="0">
                      <a:pos x="155" y="135"/>
                    </a:cxn>
                    <a:cxn ang="0">
                      <a:pos x="154" y="141"/>
                    </a:cxn>
                    <a:cxn ang="0">
                      <a:pos x="153" y="145"/>
                    </a:cxn>
                    <a:cxn ang="0">
                      <a:pos x="154" y="151"/>
                    </a:cxn>
                    <a:cxn ang="0">
                      <a:pos x="157" y="157"/>
                    </a:cxn>
                    <a:cxn ang="0">
                      <a:pos x="161" y="163"/>
                    </a:cxn>
                    <a:cxn ang="0">
                      <a:pos x="166" y="170"/>
                    </a:cxn>
                    <a:cxn ang="0">
                      <a:pos x="173" y="175"/>
                    </a:cxn>
                    <a:cxn ang="0">
                      <a:pos x="181" y="180"/>
                    </a:cxn>
                    <a:cxn ang="0">
                      <a:pos x="188" y="187"/>
                    </a:cxn>
                  </a:cxnLst>
                  <a:rect l="0" t="0" r="r" b="b"/>
                  <a:pathLst>
                    <a:path w="188" h="241">
                      <a:moveTo>
                        <a:pt x="188" y="187"/>
                      </a:moveTo>
                      <a:lnTo>
                        <a:pt x="177" y="198"/>
                      </a:lnTo>
                      <a:lnTo>
                        <a:pt x="165" y="209"/>
                      </a:lnTo>
                      <a:lnTo>
                        <a:pt x="153" y="218"/>
                      </a:lnTo>
                      <a:lnTo>
                        <a:pt x="139" y="225"/>
                      </a:lnTo>
                      <a:lnTo>
                        <a:pt x="124" y="232"/>
                      </a:lnTo>
                      <a:lnTo>
                        <a:pt x="108" y="236"/>
                      </a:lnTo>
                      <a:lnTo>
                        <a:pt x="92" y="240"/>
                      </a:lnTo>
                      <a:lnTo>
                        <a:pt x="75" y="241"/>
                      </a:lnTo>
                      <a:lnTo>
                        <a:pt x="64" y="240"/>
                      </a:lnTo>
                      <a:lnTo>
                        <a:pt x="55" y="239"/>
                      </a:lnTo>
                      <a:lnTo>
                        <a:pt x="45" y="238"/>
                      </a:lnTo>
                      <a:lnTo>
                        <a:pt x="36" y="235"/>
                      </a:lnTo>
                      <a:lnTo>
                        <a:pt x="26" y="232"/>
                      </a:lnTo>
                      <a:lnTo>
                        <a:pt x="17" y="229"/>
                      </a:lnTo>
                      <a:lnTo>
                        <a:pt x="8" y="224"/>
                      </a:lnTo>
                      <a:lnTo>
                        <a:pt x="0" y="219"/>
                      </a:lnTo>
                      <a:lnTo>
                        <a:pt x="63" y="0"/>
                      </a:lnTo>
                      <a:lnTo>
                        <a:pt x="67" y="0"/>
                      </a:lnTo>
                      <a:lnTo>
                        <a:pt x="72" y="3"/>
                      </a:lnTo>
                      <a:lnTo>
                        <a:pt x="79" y="8"/>
                      </a:lnTo>
                      <a:lnTo>
                        <a:pt x="85" y="16"/>
                      </a:lnTo>
                      <a:lnTo>
                        <a:pt x="102" y="35"/>
                      </a:lnTo>
                      <a:lnTo>
                        <a:pt x="119" y="59"/>
                      </a:lnTo>
                      <a:lnTo>
                        <a:pt x="127" y="71"/>
                      </a:lnTo>
                      <a:lnTo>
                        <a:pt x="135" y="84"/>
                      </a:lnTo>
                      <a:lnTo>
                        <a:pt x="142" y="96"/>
                      </a:lnTo>
                      <a:lnTo>
                        <a:pt x="148" y="107"/>
                      </a:lnTo>
                      <a:lnTo>
                        <a:pt x="152" y="118"/>
                      </a:lnTo>
                      <a:lnTo>
                        <a:pt x="154" y="128"/>
                      </a:lnTo>
                      <a:lnTo>
                        <a:pt x="155" y="135"/>
                      </a:lnTo>
                      <a:lnTo>
                        <a:pt x="154" y="141"/>
                      </a:lnTo>
                      <a:lnTo>
                        <a:pt x="153" y="145"/>
                      </a:lnTo>
                      <a:lnTo>
                        <a:pt x="154" y="151"/>
                      </a:lnTo>
                      <a:lnTo>
                        <a:pt x="157" y="157"/>
                      </a:lnTo>
                      <a:lnTo>
                        <a:pt x="161" y="163"/>
                      </a:lnTo>
                      <a:lnTo>
                        <a:pt x="166" y="170"/>
                      </a:lnTo>
                      <a:lnTo>
                        <a:pt x="173" y="175"/>
                      </a:lnTo>
                      <a:lnTo>
                        <a:pt x="181" y="180"/>
                      </a:lnTo>
                      <a:lnTo>
                        <a:pt x="188" y="187"/>
                      </a:lnTo>
                      <a:close/>
                    </a:path>
                  </a:pathLst>
                </a:custGeom>
                <a:solidFill>
                  <a:srgbClr val="85387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6" name="Freeform 162"/>
                <p:cNvSpPr>
                  <a:spLocks/>
                </p:cNvSpPr>
                <p:nvPr/>
              </p:nvSpPr>
              <p:spPr bwMode="auto">
                <a:xfrm>
                  <a:off x="4092" y="2256"/>
                  <a:ext cx="20" cy="27"/>
                </a:xfrm>
                <a:custGeom>
                  <a:avLst/>
                  <a:gdLst/>
                  <a:ahLst/>
                  <a:cxnLst>
                    <a:cxn ang="0">
                      <a:pos x="187" y="186"/>
                    </a:cxn>
                    <a:cxn ang="0">
                      <a:pos x="176" y="198"/>
                    </a:cxn>
                    <a:cxn ang="0">
                      <a:pos x="165" y="208"/>
                    </a:cxn>
                    <a:cxn ang="0">
                      <a:pos x="152" y="217"/>
                    </a:cxn>
                    <a:cxn ang="0">
                      <a:pos x="138" y="224"/>
                    </a:cxn>
                    <a:cxn ang="0">
                      <a:pos x="124" y="231"/>
                    </a:cxn>
                    <a:cxn ang="0">
                      <a:pos x="108" y="235"/>
                    </a:cxn>
                    <a:cxn ang="0">
                      <a:pos x="92" y="239"/>
                    </a:cxn>
                    <a:cxn ang="0">
                      <a:pos x="75" y="240"/>
                    </a:cxn>
                    <a:cxn ang="0">
                      <a:pos x="65" y="239"/>
                    </a:cxn>
                    <a:cxn ang="0">
                      <a:pos x="55" y="238"/>
                    </a:cxn>
                    <a:cxn ang="0">
                      <a:pos x="45" y="236"/>
                    </a:cxn>
                    <a:cxn ang="0">
                      <a:pos x="36" y="234"/>
                    </a:cxn>
                    <a:cxn ang="0">
                      <a:pos x="26" y="231"/>
                    </a:cxn>
                    <a:cxn ang="0">
                      <a:pos x="17" y="228"/>
                    </a:cxn>
                    <a:cxn ang="0">
                      <a:pos x="8" y="223"/>
                    </a:cxn>
                    <a:cxn ang="0">
                      <a:pos x="0" y="218"/>
                    </a:cxn>
                    <a:cxn ang="0">
                      <a:pos x="63" y="0"/>
                    </a:cxn>
                    <a:cxn ang="0">
                      <a:pos x="67" y="0"/>
                    </a:cxn>
                    <a:cxn ang="0">
                      <a:pos x="72" y="3"/>
                    </a:cxn>
                    <a:cxn ang="0">
                      <a:pos x="79" y="8"/>
                    </a:cxn>
                    <a:cxn ang="0">
                      <a:pos x="85" y="16"/>
                    </a:cxn>
                    <a:cxn ang="0">
                      <a:pos x="102" y="35"/>
                    </a:cxn>
                    <a:cxn ang="0">
                      <a:pos x="119" y="59"/>
                    </a:cxn>
                    <a:cxn ang="0">
                      <a:pos x="127" y="71"/>
                    </a:cxn>
                    <a:cxn ang="0">
                      <a:pos x="135" y="84"/>
                    </a:cxn>
                    <a:cxn ang="0">
                      <a:pos x="142" y="96"/>
                    </a:cxn>
                    <a:cxn ang="0">
                      <a:pos x="148" y="107"/>
                    </a:cxn>
                    <a:cxn ang="0">
                      <a:pos x="152" y="118"/>
                    </a:cxn>
                    <a:cxn ang="0">
                      <a:pos x="154" y="128"/>
                    </a:cxn>
                    <a:cxn ang="0">
                      <a:pos x="155" y="135"/>
                    </a:cxn>
                    <a:cxn ang="0">
                      <a:pos x="154" y="141"/>
                    </a:cxn>
                    <a:cxn ang="0">
                      <a:pos x="153" y="145"/>
                    </a:cxn>
                    <a:cxn ang="0">
                      <a:pos x="154" y="151"/>
                    </a:cxn>
                    <a:cxn ang="0">
                      <a:pos x="157" y="156"/>
                    </a:cxn>
                    <a:cxn ang="0">
                      <a:pos x="161" y="163"/>
                    </a:cxn>
                    <a:cxn ang="0">
                      <a:pos x="173" y="175"/>
                    </a:cxn>
                    <a:cxn ang="0">
                      <a:pos x="187" y="186"/>
                    </a:cxn>
                  </a:cxnLst>
                  <a:rect l="0" t="0" r="r" b="b"/>
                  <a:pathLst>
                    <a:path w="187" h="240">
                      <a:moveTo>
                        <a:pt x="187" y="186"/>
                      </a:moveTo>
                      <a:lnTo>
                        <a:pt x="176" y="198"/>
                      </a:lnTo>
                      <a:lnTo>
                        <a:pt x="165" y="208"/>
                      </a:lnTo>
                      <a:lnTo>
                        <a:pt x="152" y="217"/>
                      </a:lnTo>
                      <a:lnTo>
                        <a:pt x="138" y="224"/>
                      </a:lnTo>
                      <a:lnTo>
                        <a:pt x="124" y="231"/>
                      </a:lnTo>
                      <a:lnTo>
                        <a:pt x="108" y="235"/>
                      </a:lnTo>
                      <a:lnTo>
                        <a:pt x="92" y="239"/>
                      </a:lnTo>
                      <a:lnTo>
                        <a:pt x="75" y="240"/>
                      </a:lnTo>
                      <a:lnTo>
                        <a:pt x="65" y="239"/>
                      </a:lnTo>
                      <a:lnTo>
                        <a:pt x="55" y="238"/>
                      </a:lnTo>
                      <a:lnTo>
                        <a:pt x="45" y="236"/>
                      </a:lnTo>
                      <a:lnTo>
                        <a:pt x="36" y="234"/>
                      </a:lnTo>
                      <a:lnTo>
                        <a:pt x="26" y="231"/>
                      </a:lnTo>
                      <a:lnTo>
                        <a:pt x="17" y="228"/>
                      </a:lnTo>
                      <a:lnTo>
                        <a:pt x="8" y="223"/>
                      </a:lnTo>
                      <a:lnTo>
                        <a:pt x="0" y="218"/>
                      </a:lnTo>
                      <a:lnTo>
                        <a:pt x="63" y="0"/>
                      </a:lnTo>
                      <a:lnTo>
                        <a:pt x="67" y="0"/>
                      </a:lnTo>
                      <a:lnTo>
                        <a:pt x="72" y="3"/>
                      </a:lnTo>
                      <a:lnTo>
                        <a:pt x="79" y="8"/>
                      </a:lnTo>
                      <a:lnTo>
                        <a:pt x="85" y="16"/>
                      </a:lnTo>
                      <a:lnTo>
                        <a:pt x="102" y="35"/>
                      </a:lnTo>
                      <a:lnTo>
                        <a:pt x="119" y="59"/>
                      </a:lnTo>
                      <a:lnTo>
                        <a:pt x="127" y="71"/>
                      </a:lnTo>
                      <a:lnTo>
                        <a:pt x="135" y="84"/>
                      </a:lnTo>
                      <a:lnTo>
                        <a:pt x="142" y="96"/>
                      </a:lnTo>
                      <a:lnTo>
                        <a:pt x="148" y="107"/>
                      </a:lnTo>
                      <a:lnTo>
                        <a:pt x="152" y="118"/>
                      </a:lnTo>
                      <a:lnTo>
                        <a:pt x="154" y="128"/>
                      </a:lnTo>
                      <a:lnTo>
                        <a:pt x="155" y="135"/>
                      </a:lnTo>
                      <a:lnTo>
                        <a:pt x="154" y="141"/>
                      </a:lnTo>
                      <a:lnTo>
                        <a:pt x="153" y="145"/>
                      </a:lnTo>
                      <a:lnTo>
                        <a:pt x="154" y="151"/>
                      </a:lnTo>
                      <a:lnTo>
                        <a:pt x="157" y="156"/>
                      </a:lnTo>
                      <a:lnTo>
                        <a:pt x="161" y="163"/>
                      </a:lnTo>
                      <a:lnTo>
                        <a:pt x="173" y="175"/>
                      </a:lnTo>
                      <a:lnTo>
                        <a:pt x="187" y="186"/>
                      </a:lnTo>
                      <a:close/>
                    </a:path>
                  </a:pathLst>
                </a:custGeom>
                <a:solidFill>
                  <a:srgbClr val="86397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7" name="Freeform 163"/>
                <p:cNvSpPr>
                  <a:spLocks/>
                </p:cNvSpPr>
                <p:nvPr/>
              </p:nvSpPr>
              <p:spPr bwMode="auto">
                <a:xfrm>
                  <a:off x="4092" y="2256"/>
                  <a:ext cx="20" cy="27"/>
                </a:xfrm>
                <a:custGeom>
                  <a:avLst/>
                  <a:gdLst/>
                  <a:ahLst/>
                  <a:cxnLst>
                    <a:cxn ang="0">
                      <a:pos x="185" y="185"/>
                    </a:cxn>
                    <a:cxn ang="0">
                      <a:pos x="175" y="197"/>
                    </a:cxn>
                    <a:cxn ang="0">
                      <a:pos x="163" y="207"/>
                    </a:cxn>
                    <a:cxn ang="0">
                      <a:pos x="150" y="217"/>
                    </a:cxn>
                    <a:cxn ang="0">
                      <a:pos x="137" y="224"/>
                    </a:cxn>
                    <a:cxn ang="0">
                      <a:pos x="123" y="230"/>
                    </a:cxn>
                    <a:cxn ang="0">
                      <a:pos x="107" y="234"/>
                    </a:cxn>
                    <a:cxn ang="0">
                      <a:pos x="91" y="238"/>
                    </a:cxn>
                    <a:cxn ang="0">
                      <a:pos x="74" y="239"/>
                    </a:cxn>
                    <a:cxn ang="0">
                      <a:pos x="64" y="238"/>
                    </a:cxn>
                    <a:cxn ang="0">
                      <a:pos x="54" y="236"/>
                    </a:cxn>
                    <a:cxn ang="0">
                      <a:pos x="45" y="235"/>
                    </a:cxn>
                    <a:cxn ang="0">
                      <a:pos x="35" y="233"/>
                    </a:cxn>
                    <a:cxn ang="0">
                      <a:pos x="25" y="230"/>
                    </a:cxn>
                    <a:cxn ang="0">
                      <a:pos x="16" y="227"/>
                    </a:cxn>
                    <a:cxn ang="0">
                      <a:pos x="7" y="222"/>
                    </a:cxn>
                    <a:cxn ang="0">
                      <a:pos x="0" y="217"/>
                    </a:cxn>
                    <a:cxn ang="0">
                      <a:pos x="62" y="0"/>
                    </a:cxn>
                    <a:cxn ang="0">
                      <a:pos x="66" y="0"/>
                    </a:cxn>
                    <a:cxn ang="0">
                      <a:pos x="71" y="3"/>
                    </a:cxn>
                    <a:cxn ang="0">
                      <a:pos x="78" y="8"/>
                    </a:cxn>
                    <a:cxn ang="0">
                      <a:pos x="84" y="16"/>
                    </a:cxn>
                    <a:cxn ang="0">
                      <a:pos x="101" y="35"/>
                    </a:cxn>
                    <a:cxn ang="0">
                      <a:pos x="118" y="59"/>
                    </a:cxn>
                    <a:cxn ang="0">
                      <a:pos x="126" y="71"/>
                    </a:cxn>
                    <a:cxn ang="0">
                      <a:pos x="134" y="84"/>
                    </a:cxn>
                    <a:cxn ang="0">
                      <a:pos x="141" y="96"/>
                    </a:cxn>
                    <a:cxn ang="0">
                      <a:pos x="147" y="107"/>
                    </a:cxn>
                    <a:cxn ang="0">
                      <a:pos x="151" y="118"/>
                    </a:cxn>
                    <a:cxn ang="0">
                      <a:pos x="153" y="128"/>
                    </a:cxn>
                    <a:cxn ang="0">
                      <a:pos x="154" y="135"/>
                    </a:cxn>
                    <a:cxn ang="0">
                      <a:pos x="153" y="141"/>
                    </a:cxn>
                    <a:cxn ang="0">
                      <a:pos x="152" y="145"/>
                    </a:cxn>
                    <a:cxn ang="0">
                      <a:pos x="153" y="151"/>
                    </a:cxn>
                    <a:cxn ang="0">
                      <a:pos x="156" y="156"/>
                    </a:cxn>
                    <a:cxn ang="0">
                      <a:pos x="160" y="162"/>
                    </a:cxn>
                    <a:cxn ang="0">
                      <a:pos x="165" y="168"/>
                    </a:cxn>
                    <a:cxn ang="0">
                      <a:pos x="171" y="174"/>
                    </a:cxn>
                    <a:cxn ang="0">
                      <a:pos x="179" y="179"/>
                    </a:cxn>
                    <a:cxn ang="0">
                      <a:pos x="185" y="185"/>
                    </a:cxn>
                  </a:cxnLst>
                  <a:rect l="0" t="0" r="r" b="b"/>
                  <a:pathLst>
                    <a:path w="185" h="239">
                      <a:moveTo>
                        <a:pt x="185" y="185"/>
                      </a:moveTo>
                      <a:lnTo>
                        <a:pt x="175" y="197"/>
                      </a:lnTo>
                      <a:lnTo>
                        <a:pt x="163" y="207"/>
                      </a:lnTo>
                      <a:lnTo>
                        <a:pt x="150" y="217"/>
                      </a:lnTo>
                      <a:lnTo>
                        <a:pt x="137" y="224"/>
                      </a:lnTo>
                      <a:lnTo>
                        <a:pt x="123" y="230"/>
                      </a:lnTo>
                      <a:lnTo>
                        <a:pt x="107" y="234"/>
                      </a:lnTo>
                      <a:lnTo>
                        <a:pt x="91" y="238"/>
                      </a:lnTo>
                      <a:lnTo>
                        <a:pt x="74" y="239"/>
                      </a:lnTo>
                      <a:lnTo>
                        <a:pt x="64" y="238"/>
                      </a:lnTo>
                      <a:lnTo>
                        <a:pt x="54" y="236"/>
                      </a:lnTo>
                      <a:lnTo>
                        <a:pt x="45" y="235"/>
                      </a:lnTo>
                      <a:lnTo>
                        <a:pt x="35" y="233"/>
                      </a:lnTo>
                      <a:lnTo>
                        <a:pt x="25" y="230"/>
                      </a:lnTo>
                      <a:lnTo>
                        <a:pt x="16" y="227"/>
                      </a:lnTo>
                      <a:lnTo>
                        <a:pt x="7" y="222"/>
                      </a:lnTo>
                      <a:lnTo>
                        <a:pt x="0" y="217"/>
                      </a:lnTo>
                      <a:lnTo>
                        <a:pt x="62" y="0"/>
                      </a:lnTo>
                      <a:lnTo>
                        <a:pt x="66" y="0"/>
                      </a:lnTo>
                      <a:lnTo>
                        <a:pt x="71" y="3"/>
                      </a:lnTo>
                      <a:lnTo>
                        <a:pt x="78" y="8"/>
                      </a:lnTo>
                      <a:lnTo>
                        <a:pt x="84" y="16"/>
                      </a:lnTo>
                      <a:lnTo>
                        <a:pt x="101" y="35"/>
                      </a:lnTo>
                      <a:lnTo>
                        <a:pt x="118" y="59"/>
                      </a:lnTo>
                      <a:lnTo>
                        <a:pt x="126" y="71"/>
                      </a:lnTo>
                      <a:lnTo>
                        <a:pt x="134" y="84"/>
                      </a:lnTo>
                      <a:lnTo>
                        <a:pt x="141" y="96"/>
                      </a:lnTo>
                      <a:lnTo>
                        <a:pt x="147" y="107"/>
                      </a:lnTo>
                      <a:lnTo>
                        <a:pt x="151" y="118"/>
                      </a:lnTo>
                      <a:lnTo>
                        <a:pt x="153" y="128"/>
                      </a:lnTo>
                      <a:lnTo>
                        <a:pt x="154" y="135"/>
                      </a:lnTo>
                      <a:lnTo>
                        <a:pt x="153" y="141"/>
                      </a:lnTo>
                      <a:lnTo>
                        <a:pt x="152" y="145"/>
                      </a:lnTo>
                      <a:lnTo>
                        <a:pt x="153" y="151"/>
                      </a:lnTo>
                      <a:lnTo>
                        <a:pt x="156" y="156"/>
                      </a:lnTo>
                      <a:lnTo>
                        <a:pt x="160" y="162"/>
                      </a:lnTo>
                      <a:lnTo>
                        <a:pt x="165" y="168"/>
                      </a:lnTo>
                      <a:lnTo>
                        <a:pt x="171" y="174"/>
                      </a:lnTo>
                      <a:lnTo>
                        <a:pt x="179" y="179"/>
                      </a:lnTo>
                      <a:lnTo>
                        <a:pt x="185" y="185"/>
                      </a:lnTo>
                      <a:close/>
                    </a:path>
                  </a:pathLst>
                </a:custGeom>
                <a:solidFill>
                  <a:srgbClr val="873A7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8" name="Freeform 164"/>
                <p:cNvSpPr>
                  <a:spLocks/>
                </p:cNvSpPr>
                <p:nvPr/>
              </p:nvSpPr>
              <p:spPr bwMode="auto">
                <a:xfrm>
                  <a:off x="4092" y="2256"/>
                  <a:ext cx="20" cy="26"/>
                </a:xfrm>
                <a:custGeom>
                  <a:avLst/>
                  <a:gdLst/>
                  <a:ahLst/>
                  <a:cxnLst>
                    <a:cxn ang="0">
                      <a:pos x="185" y="185"/>
                    </a:cxn>
                    <a:cxn ang="0">
                      <a:pos x="174" y="196"/>
                    </a:cxn>
                    <a:cxn ang="0">
                      <a:pos x="162" y="207"/>
                    </a:cxn>
                    <a:cxn ang="0">
                      <a:pos x="150" y="216"/>
                    </a:cxn>
                    <a:cxn ang="0">
                      <a:pos x="137" y="223"/>
                    </a:cxn>
                    <a:cxn ang="0">
                      <a:pos x="122" y="229"/>
                    </a:cxn>
                    <a:cxn ang="0">
                      <a:pos x="106" y="233"/>
                    </a:cxn>
                    <a:cxn ang="0">
                      <a:pos x="91" y="236"/>
                    </a:cxn>
                    <a:cxn ang="0">
                      <a:pos x="74" y="238"/>
                    </a:cxn>
                    <a:cxn ang="0">
                      <a:pos x="64" y="236"/>
                    </a:cxn>
                    <a:cxn ang="0">
                      <a:pos x="55" y="235"/>
                    </a:cxn>
                    <a:cxn ang="0">
                      <a:pos x="45" y="234"/>
                    </a:cxn>
                    <a:cxn ang="0">
                      <a:pos x="35" y="232"/>
                    </a:cxn>
                    <a:cxn ang="0">
                      <a:pos x="26" y="229"/>
                    </a:cxn>
                    <a:cxn ang="0">
                      <a:pos x="16" y="225"/>
                    </a:cxn>
                    <a:cxn ang="0">
                      <a:pos x="7" y="221"/>
                    </a:cxn>
                    <a:cxn ang="0">
                      <a:pos x="0" y="216"/>
                    </a:cxn>
                    <a:cxn ang="0">
                      <a:pos x="62" y="0"/>
                    </a:cxn>
                    <a:cxn ang="0">
                      <a:pos x="66" y="0"/>
                    </a:cxn>
                    <a:cxn ang="0">
                      <a:pos x="71" y="3"/>
                    </a:cxn>
                    <a:cxn ang="0">
                      <a:pos x="78" y="8"/>
                    </a:cxn>
                    <a:cxn ang="0">
                      <a:pos x="84" y="16"/>
                    </a:cxn>
                    <a:cxn ang="0">
                      <a:pos x="101" y="35"/>
                    </a:cxn>
                    <a:cxn ang="0">
                      <a:pos x="118" y="59"/>
                    </a:cxn>
                    <a:cxn ang="0">
                      <a:pos x="126" y="71"/>
                    </a:cxn>
                    <a:cxn ang="0">
                      <a:pos x="134" y="84"/>
                    </a:cxn>
                    <a:cxn ang="0">
                      <a:pos x="141" y="96"/>
                    </a:cxn>
                    <a:cxn ang="0">
                      <a:pos x="147" y="107"/>
                    </a:cxn>
                    <a:cxn ang="0">
                      <a:pos x="151" y="118"/>
                    </a:cxn>
                    <a:cxn ang="0">
                      <a:pos x="153" y="128"/>
                    </a:cxn>
                    <a:cxn ang="0">
                      <a:pos x="154" y="135"/>
                    </a:cxn>
                    <a:cxn ang="0">
                      <a:pos x="153" y="141"/>
                    </a:cxn>
                    <a:cxn ang="0">
                      <a:pos x="152" y="145"/>
                    </a:cxn>
                    <a:cxn ang="0">
                      <a:pos x="153" y="151"/>
                    </a:cxn>
                    <a:cxn ang="0">
                      <a:pos x="156" y="156"/>
                    </a:cxn>
                    <a:cxn ang="0">
                      <a:pos x="160" y="162"/>
                    </a:cxn>
                    <a:cxn ang="0">
                      <a:pos x="171" y="174"/>
                    </a:cxn>
                    <a:cxn ang="0">
                      <a:pos x="185" y="185"/>
                    </a:cxn>
                  </a:cxnLst>
                  <a:rect l="0" t="0" r="r" b="b"/>
                  <a:pathLst>
                    <a:path w="185" h="238">
                      <a:moveTo>
                        <a:pt x="185" y="185"/>
                      </a:moveTo>
                      <a:lnTo>
                        <a:pt x="174" y="196"/>
                      </a:lnTo>
                      <a:lnTo>
                        <a:pt x="162" y="207"/>
                      </a:lnTo>
                      <a:lnTo>
                        <a:pt x="150" y="216"/>
                      </a:lnTo>
                      <a:lnTo>
                        <a:pt x="137" y="223"/>
                      </a:lnTo>
                      <a:lnTo>
                        <a:pt x="122" y="229"/>
                      </a:lnTo>
                      <a:lnTo>
                        <a:pt x="106" y="233"/>
                      </a:lnTo>
                      <a:lnTo>
                        <a:pt x="91" y="236"/>
                      </a:lnTo>
                      <a:lnTo>
                        <a:pt x="74" y="238"/>
                      </a:lnTo>
                      <a:lnTo>
                        <a:pt x="64" y="236"/>
                      </a:lnTo>
                      <a:lnTo>
                        <a:pt x="55" y="235"/>
                      </a:lnTo>
                      <a:lnTo>
                        <a:pt x="45" y="234"/>
                      </a:lnTo>
                      <a:lnTo>
                        <a:pt x="35" y="232"/>
                      </a:lnTo>
                      <a:lnTo>
                        <a:pt x="26" y="229"/>
                      </a:lnTo>
                      <a:lnTo>
                        <a:pt x="16" y="225"/>
                      </a:lnTo>
                      <a:lnTo>
                        <a:pt x="7" y="221"/>
                      </a:lnTo>
                      <a:lnTo>
                        <a:pt x="0" y="216"/>
                      </a:lnTo>
                      <a:lnTo>
                        <a:pt x="62" y="0"/>
                      </a:lnTo>
                      <a:lnTo>
                        <a:pt x="66" y="0"/>
                      </a:lnTo>
                      <a:lnTo>
                        <a:pt x="71" y="3"/>
                      </a:lnTo>
                      <a:lnTo>
                        <a:pt x="78" y="8"/>
                      </a:lnTo>
                      <a:lnTo>
                        <a:pt x="84" y="16"/>
                      </a:lnTo>
                      <a:lnTo>
                        <a:pt x="101" y="35"/>
                      </a:lnTo>
                      <a:lnTo>
                        <a:pt x="118" y="59"/>
                      </a:lnTo>
                      <a:lnTo>
                        <a:pt x="126" y="71"/>
                      </a:lnTo>
                      <a:lnTo>
                        <a:pt x="134" y="84"/>
                      </a:lnTo>
                      <a:lnTo>
                        <a:pt x="141" y="96"/>
                      </a:lnTo>
                      <a:lnTo>
                        <a:pt x="147" y="107"/>
                      </a:lnTo>
                      <a:lnTo>
                        <a:pt x="151" y="118"/>
                      </a:lnTo>
                      <a:lnTo>
                        <a:pt x="153" y="128"/>
                      </a:lnTo>
                      <a:lnTo>
                        <a:pt x="154" y="135"/>
                      </a:lnTo>
                      <a:lnTo>
                        <a:pt x="153" y="141"/>
                      </a:lnTo>
                      <a:lnTo>
                        <a:pt x="152" y="145"/>
                      </a:lnTo>
                      <a:lnTo>
                        <a:pt x="153" y="151"/>
                      </a:lnTo>
                      <a:lnTo>
                        <a:pt x="156" y="156"/>
                      </a:lnTo>
                      <a:lnTo>
                        <a:pt x="160" y="162"/>
                      </a:lnTo>
                      <a:lnTo>
                        <a:pt x="171" y="174"/>
                      </a:lnTo>
                      <a:lnTo>
                        <a:pt x="185" y="185"/>
                      </a:lnTo>
                      <a:close/>
                    </a:path>
                  </a:pathLst>
                </a:custGeom>
                <a:solidFill>
                  <a:srgbClr val="873C7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9" name="Freeform 165"/>
                <p:cNvSpPr>
                  <a:spLocks/>
                </p:cNvSpPr>
                <p:nvPr/>
              </p:nvSpPr>
              <p:spPr bwMode="auto">
                <a:xfrm>
                  <a:off x="4092" y="2256"/>
                  <a:ext cx="20" cy="26"/>
                </a:xfrm>
                <a:custGeom>
                  <a:avLst/>
                  <a:gdLst/>
                  <a:ahLst/>
                  <a:cxnLst>
                    <a:cxn ang="0">
                      <a:pos x="184" y="184"/>
                    </a:cxn>
                    <a:cxn ang="0">
                      <a:pos x="173" y="196"/>
                    </a:cxn>
                    <a:cxn ang="0">
                      <a:pos x="162" y="206"/>
                    </a:cxn>
                    <a:cxn ang="0">
                      <a:pos x="149" y="214"/>
                    </a:cxn>
                    <a:cxn ang="0">
                      <a:pos x="136" y="222"/>
                    </a:cxn>
                    <a:cxn ang="0">
                      <a:pos x="122" y="228"/>
                    </a:cxn>
                    <a:cxn ang="0">
                      <a:pos x="106" y="232"/>
                    </a:cxn>
                    <a:cxn ang="0">
                      <a:pos x="91" y="235"/>
                    </a:cxn>
                    <a:cxn ang="0">
                      <a:pos x="74" y="236"/>
                    </a:cxn>
                    <a:cxn ang="0">
                      <a:pos x="64" y="235"/>
                    </a:cxn>
                    <a:cxn ang="0">
                      <a:pos x="55" y="234"/>
                    </a:cxn>
                    <a:cxn ang="0">
                      <a:pos x="45" y="233"/>
                    </a:cxn>
                    <a:cxn ang="0">
                      <a:pos x="35" y="231"/>
                    </a:cxn>
                    <a:cxn ang="0">
                      <a:pos x="26" y="228"/>
                    </a:cxn>
                    <a:cxn ang="0">
                      <a:pos x="16" y="224"/>
                    </a:cxn>
                    <a:cxn ang="0">
                      <a:pos x="9" y="220"/>
                    </a:cxn>
                    <a:cxn ang="0">
                      <a:pos x="0" y="214"/>
                    </a:cxn>
                    <a:cxn ang="0">
                      <a:pos x="62" y="0"/>
                    </a:cxn>
                    <a:cxn ang="0">
                      <a:pos x="66" y="0"/>
                    </a:cxn>
                    <a:cxn ang="0">
                      <a:pos x="71" y="3"/>
                    </a:cxn>
                    <a:cxn ang="0">
                      <a:pos x="78" y="8"/>
                    </a:cxn>
                    <a:cxn ang="0">
                      <a:pos x="84" y="16"/>
                    </a:cxn>
                    <a:cxn ang="0">
                      <a:pos x="101" y="35"/>
                    </a:cxn>
                    <a:cxn ang="0">
                      <a:pos x="118" y="59"/>
                    </a:cxn>
                    <a:cxn ang="0">
                      <a:pos x="126" y="71"/>
                    </a:cxn>
                    <a:cxn ang="0">
                      <a:pos x="134" y="84"/>
                    </a:cxn>
                    <a:cxn ang="0">
                      <a:pos x="141" y="96"/>
                    </a:cxn>
                    <a:cxn ang="0">
                      <a:pos x="147" y="107"/>
                    </a:cxn>
                    <a:cxn ang="0">
                      <a:pos x="151" y="118"/>
                    </a:cxn>
                    <a:cxn ang="0">
                      <a:pos x="153" y="128"/>
                    </a:cxn>
                    <a:cxn ang="0">
                      <a:pos x="154" y="135"/>
                    </a:cxn>
                    <a:cxn ang="0">
                      <a:pos x="153" y="141"/>
                    </a:cxn>
                    <a:cxn ang="0">
                      <a:pos x="152" y="145"/>
                    </a:cxn>
                    <a:cxn ang="0">
                      <a:pos x="153" y="151"/>
                    </a:cxn>
                    <a:cxn ang="0">
                      <a:pos x="156" y="156"/>
                    </a:cxn>
                    <a:cxn ang="0">
                      <a:pos x="159" y="162"/>
                    </a:cxn>
                    <a:cxn ang="0">
                      <a:pos x="170" y="173"/>
                    </a:cxn>
                    <a:cxn ang="0">
                      <a:pos x="184" y="184"/>
                    </a:cxn>
                  </a:cxnLst>
                  <a:rect l="0" t="0" r="r" b="b"/>
                  <a:pathLst>
                    <a:path w="184" h="236">
                      <a:moveTo>
                        <a:pt x="184" y="184"/>
                      </a:moveTo>
                      <a:lnTo>
                        <a:pt x="173" y="196"/>
                      </a:lnTo>
                      <a:lnTo>
                        <a:pt x="162" y="206"/>
                      </a:lnTo>
                      <a:lnTo>
                        <a:pt x="149" y="214"/>
                      </a:lnTo>
                      <a:lnTo>
                        <a:pt x="136" y="222"/>
                      </a:lnTo>
                      <a:lnTo>
                        <a:pt x="122" y="228"/>
                      </a:lnTo>
                      <a:lnTo>
                        <a:pt x="106" y="232"/>
                      </a:lnTo>
                      <a:lnTo>
                        <a:pt x="91" y="235"/>
                      </a:lnTo>
                      <a:lnTo>
                        <a:pt x="74" y="236"/>
                      </a:lnTo>
                      <a:lnTo>
                        <a:pt x="64" y="235"/>
                      </a:lnTo>
                      <a:lnTo>
                        <a:pt x="55" y="234"/>
                      </a:lnTo>
                      <a:lnTo>
                        <a:pt x="45" y="233"/>
                      </a:lnTo>
                      <a:lnTo>
                        <a:pt x="35" y="231"/>
                      </a:lnTo>
                      <a:lnTo>
                        <a:pt x="26" y="228"/>
                      </a:lnTo>
                      <a:lnTo>
                        <a:pt x="16" y="224"/>
                      </a:lnTo>
                      <a:lnTo>
                        <a:pt x="9" y="220"/>
                      </a:lnTo>
                      <a:lnTo>
                        <a:pt x="0" y="214"/>
                      </a:lnTo>
                      <a:lnTo>
                        <a:pt x="62" y="0"/>
                      </a:lnTo>
                      <a:lnTo>
                        <a:pt x="66" y="0"/>
                      </a:lnTo>
                      <a:lnTo>
                        <a:pt x="71" y="3"/>
                      </a:lnTo>
                      <a:lnTo>
                        <a:pt x="78" y="8"/>
                      </a:lnTo>
                      <a:lnTo>
                        <a:pt x="84" y="16"/>
                      </a:lnTo>
                      <a:lnTo>
                        <a:pt x="101" y="35"/>
                      </a:lnTo>
                      <a:lnTo>
                        <a:pt x="118" y="59"/>
                      </a:lnTo>
                      <a:lnTo>
                        <a:pt x="126" y="71"/>
                      </a:lnTo>
                      <a:lnTo>
                        <a:pt x="134" y="84"/>
                      </a:lnTo>
                      <a:lnTo>
                        <a:pt x="141" y="96"/>
                      </a:lnTo>
                      <a:lnTo>
                        <a:pt x="147" y="107"/>
                      </a:lnTo>
                      <a:lnTo>
                        <a:pt x="151" y="118"/>
                      </a:lnTo>
                      <a:lnTo>
                        <a:pt x="153" y="128"/>
                      </a:lnTo>
                      <a:lnTo>
                        <a:pt x="154" y="135"/>
                      </a:lnTo>
                      <a:lnTo>
                        <a:pt x="153" y="141"/>
                      </a:lnTo>
                      <a:lnTo>
                        <a:pt x="152" y="145"/>
                      </a:lnTo>
                      <a:lnTo>
                        <a:pt x="153" y="151"/>
                      </a:lnTo>
                      <a:lnTo>
                        <a:pt x="156" y="156"/>
                      </a:lnTo>
                      <a:lnTo>
                        <a:pt x="159" y="162"/>
                      </a:lnTo>
                      <a:lnTo>
                        <a:pt x="170" y="173"/>
                      </a:lnTo>
                      <a:lnTo>
                        <a:pt x="184" y="184"/>
                      </a:lnTo>
                      <a:close/>
                    </a:path>
                  </a:pathLst>
                </a:custGeom>
                <a:solidFill>
                  <a:srgbClr val="893C7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0" name="Freeform 166"/>
                <p:cNvSpPr>
                  <a:spLocks/>
                </p:cNvSpPr>
                <p:nvPr/>
              </p:nvSpPr>
              <p:spPr bwMode="auto">
                <a:xfrm>
                  <a:off x="4092" y="2256"/>
                  <a:ext cx="20" cy="26"/>
                </a:xfrm>
                <a:custGeom>
                  <a:avLst/>
                  <a:gdLst/>
                  <a:ahLst/>
                  <a:cxnLst>
                    <a:cxn ang="0">
                      <a:pos x="183" y="184"/>
                    </a:cxn>
                    <a:cxn ang="0">
                      <a:pos x="173" y="195"/>
                    </a:cxn>
                    <a:cxn ang="0">
                      <a:pos x="161" y="205"/>
                    </a:cxn>
                    <a:cxn ang="0">
                      <a:pos x="149" y="213"/>
                    </a:cxn>
                    <a:cxn ang="0">
                      <a:pos x="136" y="221"/>
                    </a:cxn>
                    <a:cxn ang="0">
                      <a:pos x="122" y="227"/>
                    </a:cxn>
                    <a:cxn ang="0">
                      <a:pos x="106" y="231"/>
                    </a:cxn>
                    <a:cxn ang="0">
                      <a:pos x="91" y="234"/>
                    </a:cxn>
                    <a:cxn ang="0">
                      <a:pos x="74" y="235"/>
                    </a:cxn>
                    <a:cxn ang="0">
                      <a:pos x="64" y="234"/>
                    </a:cxn>
                    <a:cxn ang="0">
                      <a:pos x="55" y="233"/>
                    </a:cxn>
                    <a:cxn ang="0">
                      <a:pos x="45" y="232"/>
                    </a:cxn>
                    <a:cxn ang="0">
                      <a:pos x="35" y="230"/>
                    </a:cxn>
                    <a:cxn ang="0">
                      <a:pos x="26" y="227"/>
                    </a:cxn>
                    <a:cxn ang="0">
                      <a:pos x="17" y="223"/>
                    </a:cxn>
                    <a:cxn ang="0">
                      <a:pos x="9" y="219"/>
                    </a:cxn>
                    <a:cxn ang="0">
                      <a:pos x="0" y="214"/>
                    </a:cxn>
                    <a:cxn ang="0">
                      <a:pos x="62" y="0"/>
                    </a:cxn>
                    <a:cxn ang="0">
                      <a:pos x="66" y="0"/>
                    </a:cxn>
                    <a:cxn ang="0">
                      <a:pos x="71" y="3"/>
                    </a:cxn>
                    <a:cxn ang="0">
                      <a:pos x="78" y="8"/>
                    </a:cxn>
                    <a:cxn ang="0">
                      <a:pos x="84" y="16"/>
                    </a:cxn>
                    <a:cxn ang="0">
                      <a:pos x="101" y="35"/>
                    </a:cxn>
                    <a:cxn ang="0">
                      <a:pos x="118" y="59"/>
                    </a:cxn>
                    <a:cxn ang="0">
                      <a:pos x="126" y="71"/>
                    </a:cxn>
                    <a:cxn ang="0">
                      <a:pos x="134" y="84"/>
                    </a:cxn>
                    <a:cxn ang="0">
                      <a:pos x="141" y="96"/>
                    </a:cxn>
                    <a:cxn ang="0">
                      <a:pos x="147" y="107"/>
                    </a:cxn>
                    <a:cxn ang="0">
                      <a:pos x="151" y="118"/>
                    </a:cxn>
                    <a:cxn ang="0">
                      <a:pos x="153" y="128"/>
                    </a:cxn>
                    <a:cxn ang="0">
                      <a:pos x="154" y="135"/>
                    </a:cxn>
                    <a:cxn ang="0">
                      <a:pos x="153" y="141"/>
                    </a:cxn>
                    <a:cxn ang="0">
                      <a:pos x="152" y="145"/>
                    </a:cxn>
                    <a:cxn ang="0">
                      <a:pos x="153" y="151"/>
                    </a:cxn>
                    <a:cxn ang="0">
                      <a:pos x="156" y="155"/>
                    </a:cxn>
                    <a:cxn ang="0">
                      <a:pos x="159" y="161"/>
                    </a:cxn>
                    <a:cxn ang="0">
                      <a:pos x="170" y="173"/>
                    </a:cxn>
                    <a:cxn ang="0">
                      <a:pos x="183" y="184"/>
                    </a:cxn>
                  </a:cxnLst>
                  <a:rect l="0" t="0" r="r" b="b"/>
                  <a:pathLst>
                    <a:path w="183" h="235">
                      <a:moveTo>
                        <a:pt x="183" y="184"/>
                      </a:moveTo>
                      <a:lnTo>
                        <a:pt x="173" y="195"/>
                      </a:lnTo>
                      <a:lnTo>
                        <a:pt x="161" y="205"/>
                      </a:lnTo>
                      <a:lnTo>
                        <a:pt x="149" y="213"/>
                      </a:lnTo>
                      <a:lnTo>
                        <a:pt x="136" y="221"/>
                      </a:lnTo>
                      <a:lnTo>
                        <a:pt x="122" y="227"/>
                      </a:lnTo>
                      <a:lnTo>
                        <a:pt x="106" y="231"/>
                      </a:lnTo>
                      <a:lnTo>
                        <a:pt x="91" y="234"/>
                      </a:lnTo>
                      <a:lnTo>
                        <a:pt x="74" y="235"/>
                      </a:lnTo>
                      <a:lnTo>
                        <a:pt x="64" y="234"/>
                      </a:lnTo>
                      <a:lnTo>
                        <a:pt x="55" y="233"/>
                      </a:lnTo>
                      <a:lnTo>
                        <a:pt x="45" y="232"/>
                      </a:lnTo>
                      <a:lnTo>
                        <a:pt x="35" y="230"/>
                      </a:lnTo>
                      <a:lnTo>
                        <a:pt x="26" y="227"/>
                      </a:lnTo>
                      <a:lnTo>
                        <a:pt x="17" y="223"/>
                      </a:lnTo>
                      <a:lnTo>
                        <a:pt x="9" y="219"/>
                      </a:lnTo>
                      <a:lnTo>
                        <a:pt x="0" y="214"/>
                      </a:lnTo>
                      <a:lnTo>
                        <a:pt x="62" y="0"/>
                      </a:lnTo>
                      <a:lnTo>
                        <a:pt x="66" y="0"/>
                      </a:lnTo>
                      <a:lnTo>
                        <a:pt x="71" y="3"/>
                      </a:lnTo>
                      <a:lnTo>
                        <a:pt x="78" y="8"/>
                      </a:lnTo>
                      <a:lnTo>
                        <a:pt x="84" y="16"/>
                      </a:lnTo>
                      <a:lnTo>
                        <a:pt x="101" y="35"/>
                      </a:lnTo>
                      <a:lnTo>
                        <a:pt x="118" y="59"/>
                      </a:lnTo>
                      <a:lnTo>
                        <a:pt x="126" y="71"/>
                      </a:lnTo>
                      <a:lnTo>
                        <a:pt x="134" y="84"/>
                      </a:lnTo>
                      <a:lnTo>
                        <a:pt x="141" y="96"/>
                      </a:lnTo>
                      <a:lnTo>
                        <a:pt x="147" y="107"/>
                      </a:lnTo>
                      <a:lnTo>
                        <a:pt x="151" y="118"/>
                      </a:lnTo>
                      <a:lnTo>
                        <a:pt x="153" y="128"/>
                      </a:lnTo>
                      <a:lnTo>
                        <a:pt x="154" y="135"/>
                      </a:lnTo>
                      <a:lnTo>
                        <a:pt x="153" y="141"/>
                      </a:lnTo>
                      <a:lnTo>
                        <a:pt x="152" y="145"/>
                      </a:lnTo>
                      <a:lnTo>
                        <a:pt x="153" y="151"/>
                      </a:lnTo>
                      <a:lnTo>
                        <a:pt x="156" y="155"/>
                      </a:lnTo>
                      <a:lnTo>
                        <a:pt x="159" y="161"/>
                      </a:lnTo>
                      <a:lnTo>
                        <a:pt x="170" y="173"/>
                      </a:lnTo>
                      <a:lnTo>
                        <a:pt x="183" y="184"/>
                      </a:lnTo>
                      <a:close/>
                    </a:path>
                  </a:pathLst>
                </a:custGeom>
                <a:solidFill>
                  <a:srgbClr val="893D7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1" name="Freeform 167"/>
                <p:cNvSpPr>
                  <a:spLocks/>
                </p:cNvSpPr>
                <p:nvPr/>
              </p:nvSpPr>
              <p:spPr bwMode="auto">
                <a:xfrm>
                  <a:off x="4092" y="2256"/>
                  <a:ext cx="20" cy="26"/>
                </a:xfrm>
                <a:custGeom>
                  <a:avLst/>
                  <a:gdLst/>
                  <a:ahLst/>
                  <a:cxnLst>
                    <a:cxn ang="0">
                      <a:pos x="181" y="183"/>
                    </a:cxn>
                    <a:cxn ang="0">
                      <a:pos x="171" y="194"/>
                    </a:cxn>
                    <a:cxn ang="0">
                      <a:pos x="160" y="204"/>
                    </a:cxn>
                    <a:cxn ang="0">
                      <a:pos x="147" y="212"/>
                    </a:cxn>
                    <a:cxn ang="0">
                      <a:pos x="134" y="220"/>
                    </a:cxn>
                    <a:cxn ang="0">
                      <a:pos x="119" y="225"/>
                    </a:cxn>
                    <a:cxn ang="0">
                      <a:pos x="105" y="230"/>
                    </a:cxn>
                    <a:cxn ang="0">
                      <a:pos x="90" y="233"/>
                    </a:cxn>
                    <a:cxn ang="0">
                      <a:pos x="73" y="234"/>
                    </a:cxn>
                    <a:cxn ang="0">
                      <a:pos x="63" y="233"/>
                    </a:cxn>
                    <a:cxn ang="0">
                      <a:pos x="54" y="232"/>
                    </a:cxn>
                    <a:cxn ang="0">
                      <a:pos x="44" y="231"/>
                    </a:cxn>
                    <a:cxn ang="0">
                      <a:pos x="34" y="229"/>
                    </a:cxn>
                    <a:cxn ang="0">
                      <a:pos x="25" y="225"/>
                    </a:cxn>
                    <a:cxn ang="0">
                      <a:pos x="16" y="222"/>
                    </a:cxn>
                    <a:cxn ang="0">
                      <a:pos x="8" y="218"/>
                    </a:cxn>
                    <a:cxn ang="0">
                      <a:pos x="0" y="212"/>
                    </a:cxn>
                    <a:cxn ang="0">
                      <a:pos x="61" y="0"/>
                    </a:cxn>
                    <a:cxn ang="0">
                      <a:pos x="65" y="0"/>
                    </a:cxn>
                    <a:cxn ang="0">
                      <a:pos x="70" y="3"/>
                    </a:cxn>
                    <a:cxn ang="0">
                      <a:pos x="77" y="8"/>
                    </a:cxn>
                    <a:cxn ang="0">
                      <a:pos x="83" y="16"/>
                    </a:cxn>
                    <a:cxn ang="0">
                      <a:pos x="100" y="35"/>
                    </a:cxn>
                    <a:cxn ang="0">
                      <a:pos x="117" y="59"/>
                    </a:cxn>
                    <a:cxn ang="0">
                      <a:pos x="125" y="71"/>
                    </a:cxn>
                    <a:cxn ang="0">
                      <a:pos x="133" y="84"/>
                    </a:cxn>
                    <a:cxn ang="0">
                      <a:pos x="140" y="96"/>
                    </a:cxn>
                    <a:cxn ang="0">
                      <a:pos x="146" y="107"/>
                    </a:cxn>
                    <a:cxn ang="0">
                      <a:pos x="150" y="118"/>
                    </a:cxn>
                    <a:cxn ang="0">
                      <a:pos x="152" y="128"/>
                    </a:cxn>
                    <a:cxn ang="0">
                      <a:pos x="153" y="135"/>
                    </a:cxn>
                    <a:cxn ang="0">
                      <a:pos x="152" y="141"/>
                    </a:cxn>
                    <a:cxn ang="0">
                      <a:pos x="151" y="145"/>
                    </a:cxn>
                    <a:cxn ang="0">
                      <a:pos x="152" y="151"/>
                    </a:cxn>
                    <a:cxn ang="0">
                      <a:pos x="155" y="155"/>
                    </a:cxn>
                    <a:cxn ang="0">
                      <a:pos x="158" y="161"/>
                    </a:cxn>
                    <a:cxn ang="0">
                      <a:pos x="168" y="172"/>
                    </a:cxn>
                    <a:cxn ang="0">
                      <a:pos x="181" y="183"/>
                    </a:cxn>
                  </a:cxnLst>
                  <a:rect l="0" t="0" r="r" b="b"/>
                  <a:pathLst>
                    <a:path w="181" h="234">
                      <a:moveTo>
                        <a:pt x="181" y="183"/>
                      </a:moveTo>
                      <a:lnTo>
                        <a:pt x="171" y="194"/>
                      </a:lnTo>
                      <a:lnTo>
                        <a:pt x="160" y="204"/>
                      </a:lnTo>
                      <a:lnTo>
                        <a:pt x="147" y="212"/>
                      </a:lnTo>
                      <a:lnTo>
                        <a:pt x="134" y="220"/>
                      </a:lnTo>
                      <a:lnTo>
                        <a:pt x="119" y="225"/>
                      </a:lnTo>
                      <a:lnTo>
                        <a:pt x="105" y="230"/>
                      </a:lnTo>
                      <a:lnTo>
                        <a:pt x="90" y="233"/>
                      </a:lnTo>
                      <a:lnTo>
                        <a:pt x="73" y="234"/>
                      </a:lnTo>
                      <a:lnTo>
                        <a:pt x="63" y="233"/>
                      </a:lnTo>
                      <a:lnTo>
                        <a:pt x="54" y="232"/>
                      </a:lnTo>
                      <a:lnTo>
                        <a:pt x="44" y="231"/>
                      </a:lnTo>
                      <a:lnTo>
                        <a:pt x="34" y="229"/>
                      </a:lnTo>
                      <a:lnTo>
                        <a:pt x="25" y="225"/>
                      </a:lnTo>
                      <a:lnTo>
                        <a:pt x="16" y="222"/>
                      </a:lnTo>
                      <a:lnTo>
                        <a:pt x="8" y="218"/>
                      </a:lnTo>
                      <a:lnTo>
                        <a:pt x="0" y="212"/>
                      </a:lnTo>
                      <a:lnTo>
                        <a:pt x="61" y="0"/>
                      </a:lnTo>
                      <a:lnTo>
                        <a:pt x="65" y="0"/>
                      </a:lnTo>
                      <a:lnTo>
                        <a:pt x="70" y="3"/>
                      </a:lnTo>
                      <a:lnTo>
                        <a:pt x="77" y="8"/>
                      </a:lnTo>
                      <a:lnTo>
                        <a:pt x="83" y="16"/>
                      </a:lnTo>
                      <a:lnTo>
                        <a:pt x="100" y="35"/>
                      </a:lnTo>
                      <a:lnTo>
                        <a:pt x="117" y="59"/>
                      </a:lnTo>
                      <a:lnTo>
                        <a:pt x="125" y="71"/>
                      </a:lnTo>
                      <a:lnTo>
                        <a:pt x="133" y="84"/>
                      </a:lnTo>
                      <a:lnTo>
                        <a:pt x="140" y="96"/>
                      </a:lnTo>
                      <a:lnTo>
                        <a:pt x="146" y="107"/>
                      </a:lnTo>
                      <a:lnTo>
                        <a:pt x="150" y="118"/>
                      </a:lnTo>
                      <a:lnTo>
                        <a:pt x="152" y="128"/>
                      </a:lnTo>
                      <a:lnTo>
                        <a:pt x="153" y="135"/>
                      </a:lnTo>
                      <a:lnTo>
                        <a:pt x="152" y="141"/>
                      </a:lnTo>
                      <a:lnTo>
                        <a:pt x="151" y="145"/>
                      </a:lnTo>
                      <a:lnTo>
                        <a:pt x="152" y="151"/>
                      </a:lnTo>
                      <a:lnTo>
                        <a:pt x="155" y="155"/>
                      </a:lnTo>
                      <a:lnTo>
                        <a:pt x="158" y="161"/>
                      </a:lnTo>
                      <a:lnTo>
                        <a:pt x="168" y="172"/>
                      </a:lnTo>
                      <a:lnTo>
                        <a:pt x="181" y="183"/>
                      </a:lnTo>
                      <a:close/>
                    </a:path>
                  </a:pathLst>
                </a:custGeom>
                <a:solidFill>
                  <a:srgbClr val="893F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2" name="Freeform 168"/>
                <p:cNvSpPr>
                  <a:spLocks/>
                </p:cNvSpPr>
                <p:nvPr/>
              </p:nvSpPr>
              <p:spPr bwMode="auto">
                <a:xfrm>
                  <a:off x="4092" y="2256"/>
                  <a:ext cx="20" cy="26"/>
                </a:xfrm>
                <a:custGeom>
                  <a:avLst/>
                  <a:gdLst/>
                  <a:ahLst/>
                  <a:cxnLst>
                    <a:cxn ang="0">
                      <a:pos x="180" y="182"/>
                    </a:cxn>
                    <a:cxn ang="0">
                      <a:pos x="170" y="194"/>
                    </a:cxn>
                    <a:cxn ang="0">
                      <a:pos x="159" y="204"/>
                    </a:cxn>
                    <a:cxn ang="0">
                      <a:pos x="147" y="211"/>
                    </a:cxn>
                    <a:cxn ang="0">
                      <a:pos x="134" y="219"/>
                    </a:cxn>
                    <a:cxn ang="0">
                      <a:pos x="119" y="224"/>
                    </a:cxn>
                    <a:cxn ang="0">
                      <a:pos x="104" y="229"/>
                    </a:cxn>
                    <a:cxn ang="0">
                      <a:pos x="89" y="232"/>
                    </a:cxn>
                    <a:cxn ang="0">
                      <a:pos x="73" y="233"/>
                    </a:cxn>
                    <a:cxn ang="0">
                      <a:pos x="63" y="232"/>
                    </a:cxn>
                    <a:cxn ang="0">
                      <a:pos x="54" y="231"/>
                    </a:cxn>
                    <a:cxn ang="0">
                      <a:pos x="44" y="230"/>
                    </a:cxn>
                    <a:cxn ang="0">
                      <a:pos x="35" y="228"/>
                    </a:cxn>
                    <a:cxn ang="0">
                      <a:pos x="25" y="224"/>
                    </a:cxn>
                    <a:cxn ang="0">
                      <a:pos x="16" y="221"/>
                    </a:cxn>
                    <a:cxn ang="0">
                      <a:pos x="8" y="217"/>
                    </a:cxn>
                    <a:cxn ang="0">
                      <a:pos x="0" y="211"/>
                    </a:cxn>
                    <a:cxn ang="0">
                      <a:pos x="61" y="0"/>
                    </a:cxn>
                    <a:cxn ang="0">
                      <a:pos x="65" y="0"/>
                    </a:cxn>
                    <a:cxn ang="0">
                      <a:pos x="70" y="3"/>
                    </a:cxn>
                    <a:cxn ang="0">
                      <a:pos x="77" y="8"/>
                    </a:cxn>
                    <a:cxn ang="0">
                      <a:pos x="83" y="16"/>
                    </a:cxn>
                    <a:cxn ang="0">
                      <a:pos x="100" y="35"/>
                    </a:cxn>
                    <a:cxn ang="0">
                      <a:pos x="117" y="59"/>
                    </a:cxn>
                    <a:cxn ang="0">
                      <a:pos x="125" y="71"/>
                    </a:cxn>
                    <a:cxn ang="0">
                      <a:pos x="133" y="84"/>
                    </a:cxn>
                    <a:cxn ang="0">
                      <a:pos x="140" y="96"/>
                    </a:cxn>
                    <a:cxn ang="0">
                      <a:pos x="146" y="107"/>
                    </a:cxn>
                    <a:cxn ang="0">
                      <a:pos x="150" y="118"/>
                    </a:cxn>
                    <a:cxn ang="0">
                      <a:pos x="152" y="128"/>
                    </a:cxn>
                    <a:cxn ang="0">
                      <a:pos x="153" y="135"/>
                    </a:cxn>
                    <a:cxn ang="0">
                      <a:pos x="152" y="141"/>
                    </a:cxn>
                    <a:cxn ang="0">
                      <a:pos x="151" y="145"/>
                    </a:cxn>
                    <a:cxn ang="0">
                      <a:pos x="152" y="150"/>
                    </a:cxn>
                    <a:cxn ang="0">
                      <a:pos x="153" y="155"/>
                    </a:cxn>
                    <a:cxn ang="0">
                      <a:pos x="158" y="161"/>
                    </a:cxn>
                    <a:cxn ang="0">
                      <a:pos x="168" y="172"/>
                    </a:cxn>
                    <a:cxn ang="0">
                      <a:pos x="180" y="182"/>
                    </a:cxn>
                  </a:cxnLst>
                  <a:rect l="0" t="0" r="r" b="b"/>
                  <a:pathLst>
                    <a:path w="180" h="233">
                      <a:moveTo>
                        <a:pt x="180" y="182"/>
                      </a:moveTo>
                      <a:lnTo>
                        <a:pt x="170" y="194"/>
                      </a:lnTo>
                      <a:lnTo>
                        <a:pt x="159" y="204"/>
                      </a:lnTo>
                      <a:lnTo>
                        <a:pt x="147" y="211"/>
                      </a:lnTo>
                      <a:lnTo>
                        <a:pt x="134" y="219"/>
                      </a:lnTo>
                      <a:lnTo>
                        <a:pt x="119" y="224"/>
                      </a:lnTo>
                      <a:lnTo>
                        <a:pt x="104" y="229"/>
                      </a:lnTo>
                      <a:lnTo>
                        <a:pt x="89" y="232"/>
                      </a:lnTo>
                      <a:lnTo>
                        <a:pt x="73" y="233"/>
                      </a:lnTo>
                      <a:lnTo>
                        <a:pt x="63" y="232"/>
                      </a:lnTo>
                      <a:lnTo>
                        <a:pt x="54" y="231"/>
                      </a:lnTo>
                      <a:lnTo>
                        <a:pt x="44" y="230"/>
                      </a:lnTo>
                      <a:lnTo>
                        <a:pt x="35" y="228"/>
                      </a:lnTo>
                      <a:lnTo>
                        <a:pt x="25" y="224"/>
                      </a:lnTo>
                      <a:lnTo>
                        <a:pt x="16" y="221"/>
                      </a:lnTo>
                      <a:lnTo>
                        <a:pt x="8" y="217"/>
                      </a:lnTo>
                      <a:lnTo>
                        <a:pt x="0" y="211"/>
                      </a:lnTo>
                      <a:lnTo>
                        <a:pt x="61" y="0"/>
                      </a:lnTo>
                      <a:lnTo>
                        <a:pt x="65" y="0"/>
                      </a:lnTo>
                      <a:lnTo>
                        <a:pt x="70" y="3"/>
                      </a:lnTo>
                      <a:lnTo>
                        <a:pt x="77" y="8"/>
                      </a:lnTo>
                      <a:lnTo>
                        <a:pt x="83" y="16"/>
                      </a:lnTo>
                      <a:lnTo>
                        <a:pt x="100" y="35"/>
                      </a:lnTo>
                      <a:lnTo>
                        <a:pt x="117" y="59"/>
                      </a:lnTo>
                      <a:lnTo>
                        <a:pt x="125" y="71"/>
                      </a:lnTo>
                      <a:lnTo>
                        <a:pt x="133" y="84"/>
                      </a:lnTo>
                      <a:lnTo>
                        <a:pt x="140" y="96"/>
                      </a:lnTo>
                      <a:lnTo>
                        <a:pt x="146" y="107"/>
                      </a:lnTo>
                      <a:lnTo>
                        <a:pt x="150" y="118"/>
                      </a:lnTo>
                      <a:lnTo>
                        <a:pt x="152" y="128"/>
                      </a:lnTo>
                      <a:lnTo>
                        <a:pt x="153" y="135"/>
                      </a:lnTo>
                      <a:lnTo>
                        <a:pt x="152" y="141"/>
                      </a:lnTo>
                      <a:lnTo>
                        <a:pt x="151" y="145"/>
                      </a:lnTo>
                      <a:lnTo>
                        <a:pt x="152" y="150"/>
                      </a:lnTo>
                      <a:lnTo>
                        <a:pt x="153" y="155"/>
                      </a:lnTo>
                      <a:lnTo>
                        <a:pt x="158" y="161"/>
                      </a:lnTo>
                      <a:lnTo>
                        <a:pt x="168" y="172"/>
                      </a:lnTo>
                      <a:lnTo>
                        <a:pt x="180" y="182"/>
                      </a:lnTo>
                      <a:close/>
                    </a:path>
                  </a:pathLst>
                </a:custGeom>
                <a:solidFill>
                  <a:srgbClr val="8B407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3" name="Freeform 169"/>
                <p:cNvSpPr>
                  <a:spLocks/>
                </p:cNvSpPr>
                <p:nvPr/>
              </p:nvSpPr>
              <p:spPr bwMode="auto">
                <a:xfrm>
                  <a:off x="4092" y="2256"/>
                  <a:ext cx="20" cy="26"/>
                </a:xfrm>
                <a:custGeom>
                  <a:avLst/>
                  <a:gdLst/>
                  <a:ahLst/>
                  <a:cxnLst>
                    <a:cxn ang="0">
                      <a:pos x="180" y="182"/>
                    </a:cxn>
                    <a:cxn ang="0">
                      <a:pos x="169" y="193"/>
                    </a:cxn>
                    <a:cxn ang="0">
                      <a:pos x="158" y="202"/>
                    </a:cxn>
                    <a:cxn ang="0">
                      <a:pos x="146" y="211"/>
                    </a:cxn>
                    <a:cxn ang="0">
                      <a:pos x="133" y="218"/>
                    </a:cxn>
                    <a:cxn ang="0">
                      <a:pos x="119" y="224"/>
                    </a:cxn>
                    <a:cxn ang="0">
                      <a:pos x="104" y="228"/>
                    </a:cxn>
                    <a:cxn ang="0">
                      <a:pos x="89" y="231"/>
                    </a:cxn>
                    <a:cxn ang="0">
                      <a:pos x="73" y="232"/>
                    </a:cxn>
                    <a:cxn ang="0">
                      <a:pos x="63" y="231"/>
                    </a:cxn>
                    <a:cxn ang="0">
                      <a:pos x="54" y="230"/>
                    </a:cxn>
                    <a:cxn ang="0">
                      <a:pos x="44" y="229"/>
                    </a:cxn>
                    <a:cxn ang="0">
                      <a:pos x="35" y="227"/>
                    </a:cxn>
                    <a:cxn ang="0">
                      <a:pos x="25" y="223"/>
                    </a:cxn>
                    <a:cxn ang="0">
                      <a:pos x="16" y="220"/>
                    </a:cxn>
                    <a:cxn ang="0">
                      <a:pos x="9" y="216"/>
                    </a:cxn>
                    <a:cxn ang="0">
                      <a:pos x="0" y="210"/>
                    </a:cxn>
                    <a:cxn ang="0">
                      <a:pos x="61" y="0"/>
                    </a:cxn>
                    <a:cxn ang="0">
                      <a:pos x="65" y="0"/>
                    </a:cxn>
                    <a:cxn ang="0">
                      <a:pos x="70" y="3"/>
                    </a:cxn>
                    <a:cxn ang="0">
                      <a:pos x="77" y="8"/>
                    </a:cxn>
                    <a:cxn ang="0">
                      <a:pos x="83" y="16"/>
                    </a:cxn>
                    <a:cxn ang="0">
                      <a:pos x="100" y="35"/>
                    </a:cxn>
                    <a:cxn ang="0">
                      <a:pos x="117" y="59"/>
                    </a:cxn>
                    <a:cxn ang="0">
                      <a:pos x="125" y="71"/>
                    </a:cxn>
                    <a:cxn ang="0">
                      <a:pos x="133" y="84"/>
                    </a:cxn>
                    <a:cxn ang="0">
                      <a:pos x="140" y="96"/>
                    </a:cxn>
                    <a:cxn ang="0">
                      <a:pos x="146" y="107"/>
                    </a:cxn>
                    <a:cxn ang="0">
                      <a:pos x="150" y="118"/>
                    </a:cxn>
                    <a:cxn ang="0">
                      <a:pos x="152" y="128"/>
                    </a:cxn>
                    <a:cxn ang="0">
                      <a:pos x="153" y="135"/>
                    </a:cxn>
                    <a:cxn ang="0">
                      <a:pos x="152" y="141"/>
                    </a:cxn>
                    <a:cxn ang="0">
                      <a:pos x="151" y="145"/>
                    </a:cxn>
                    <a:cxn ang="0">
                      <a:pos x="152" y="150"/>
                    </a:cxn>
                    <a:cxn ang="0">
                      <a:pos x="153" y="155"/>
                    </a:cxn>
                    <a:cxn ang="0">
                      <a:pos x="157" y="160"/>
                    </a:cxn>
                    <a:cxn ang="0">
                      <a:pos x="167" y="171"/>
                    </a:cxn>
                    <a:cxn ang="0">
                      <a:pos x="180" y="182"/>
                    </a:cxn>
                  </a:cxnLst>
                  <a:rect l="0" t="0" r="r" b="b"/>
                  <a:pathLst>
                    <a:path w="180" h="232">
                      <a:moveTo>
                        <a:pt x="180" y="182"/>
                      </a:moveTo>
                      <a:lnTo>
                        <a:pt x="169" y="193"/>
                      </a:lnTo>
                      <a:lnTo>
                        <a:pt x="158" y="202"/>
                      </a:lnTo>
                      <a:lnTo>
                        <a:pt x="146" y="211"/>
                      </a:lnTo>
                      <a:lnTo>
                        <a:pt x="133" y="218"/>
                      </a:lnTo>
                      <a:lnTo>
                        <a:pt x="119" y="224"/>
                      </a:lnTo>
                      <a:lnTo>
                        <a:pt x="104" y="228"/>
                      </a:lnTo>
                      <a:lnTo>
                        <a:pt x="89" y="231"/>
                      </a:lnTo>
                      <a:lnTo>
                        <a:pt x="73" y="232"/>
                      </a:lnTo>
                      <a:lnTo>
                        <a:pt x="63" y="231"/>
                      </a:lnTo>
                      <a:lnTo>
                        <a:pt x="54" y="230"/>
                      </a:lnTo>
                      <a:lnTo>
                        <a:pt x="44" y="229"/>
                      </a:lnTo>
                      <a:lnTo>
                        <a:pt x="35" y="227"/>
                      </a:lnTo>
                      <a:lnTo>
                        <a:pt x="25" y="223"/>
                      </a:lnTo>
                      <a:lnTo>
                        <a:pt x="16" y="220"/>
                      </a:lnTo>
                      <a:lnTo>
                        <a:pt x="9" y="216"/>
                      </a:lnTo>
                      <a:lnTo>
                        <a:pt x="0" y="210"/>
                      </a:lnTo>
                      <a:lnTo>
                        <a:pt x="61" y="0"/>
                      </a:lnTo>
                      <a:lnTo>
                        <a:pt x="65" y="0"/>
                      </a:lnTo>
                      <a:lnTo>
                        <a:pt x="70" y="3"/>
                      </a:lnTo>
                      <a:lnTo>
                        <a:pt x="77" y="8"/>
                      </a:lnTo>
                      <a:lnTo>
                        <a:pt x="83" y="16"/>
                      </a:lnTo>
                      <a:lnTo>
                        <a:pt x="100" y="35"/>
                      </a:lnTo>
                      <a:lnTo>
                        <a:pt x="117" y="59"/>
                      </a:lnTo>
                      <a:lnTo>
                        <a:pt x="125" y="71"/>
                      </a:lnTo>
                      <a:lnTo>
                        <a:pt x="133" y="84"/>
                      </a:lnTo>
                      <a:lnTo>
                        <a:pt x="140" y="96"/>
                      </a:lnTo>
                      <a:lnTo>
                        <a:pt x="146" y="107"/>
                      </a:lnTo>
                      <a:lnTo>
                        <a:pt x="150" y="118"/>
                      </a:lnTo>
                      <a:lnTo>
                        <a:pt x="152" y="128"/>
                      </a:lnTo>
                      <a:lnTo>
                        <a:pt x="153" y="135"/>
                      </a:lnTo>
                      <a:lnTo>
                        <a:pt x="152" y="141"/>
                      </a:lnTo>
                      <a:lnTo>
                        <a:pt x="151" y="145"/>
                      </a:lnTo>
                      <a:lnTo>
                        <a:pt x="152" y="150"/>
                      </a:lnTo>
                      <a:lnTo>
                        <a:pt x="153" y="155"/>
                      </a:lnTo>
                      <a:lnTo>
                        <a:pt x="157" y="160"/>
                      </a:lnTo>
                      <a:lnTo>
                        <a:pt x="167" y="171"/>
                      </a:lnTo>
                      <a:lnTo>
                        <a:pt x="180" y="182"/>
                      </a:lnTo>
                      <a:close/>
                    </a:path>
                  </a:pathLst>
                </a:custGeom>
                <a:solidFill>
                  <a:srgbClr val="8B417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4" name="Freeform 170"/>
                <p:cNvSpPr>
                  <a:spLocks/>
                </p:cNvSpPr>
                <p:nvPr/>
              </p:nvSpPr>
              <p:spPr bwMode="auto">
                <a:xfrm>
                  <a:off x="4092" y="2256"/>
                  <a:ext cx="20" cy="26"/>
                </a:xfrm>
                <a:custGeom>
                  <a:avLst/>
                  <a:gdLst/>
                  <a:ahLst/>
                  <a:cxnLst>
                    <a:cxn ang="0">
                      <a:pos x="178" y="180"/>
                    </a:cxn>
                    <a:cxn ang="0">
                      <a:pos x="168" y="191"/>
                    </a:cxn>
                    <a:cxn ang="0">
                      <a:pos x="157" y="201"/>
                    </a:cxn>
                    <a:cxn ang="0">
                      <a:pos x="145" y="210"/>
                    </a:cxn>
                    <a:cxn ang="0">
                      <a:pos x="132" y="217"/>
                    </a:cxn>
                    <a:cxn ang="0">
                      <a:pos x="117" y="223"/>
                    </a:cxn>
                    <a:cxn ang="0">
                      <a:pos x="103" y="227"/>
                    </a:cxn>
                    <a:cxn ang="0">
                      <a:pos x="88" y="230"/>
                    </a:cxn>
                    <a:cxn ang="0">
                      <a:pos x="72" y="231"/>
                    </a:cxn>
                    <a:cxn ang="0">
                      <a:pos x="62" y="230"/>
                    </a:cxn>
                    <a:cxn ang="0">
                      <a:pos x="53" y="229"/>
                    </a:cxn>
                    <a:cxn ang="0">
                      <a:pos x="43" y="228"/>
                    </a:cxn>
                    <a:cxn ang="0">
                      <a:pos x="34" y="225"/>
                    </a:cxn>
                    <a:cxn ang="0">
                      <a:pos x="25" y="222"/>
                    </a:cxn>
                    <a:cxn ang="0">
                      <a:pos x="16" y="219"/>
                    </a:cxn>
                    <a:cxn ang="0">
                      <a:pos x="8" y="214"/>
                    </a:cxn>
                    <a:cxn ang="0">
                      <a:pos x="0" y="209"/>
                    </a:cxn>
                    <a:cxn ang="0">
                      <a:pos x="60" y="0"/>
                    </a:cxn>
                    <a:cxn ang="0">
                      <a:pos x="64" y="0"/>
                    </a:cxn>
                    <a:cxn ang="0">
                      <a:pos x="69" y="3"/>
                    </a:cxn>
                    <a:cxn ang="0">
                      <a:pos x="76" y="8"/>
                    </a:cxn>
                    <a:cxn ang="0">
                      <a:pos x="82" y="16"/>
                    </a:cxn>
                    <a:cxn ang="0">
                      <a:pos x="99" y="35"/>
                    </a:cxn>
                    <a:cxn ang="0">
                      <a:pos x="116" y="59"/>
                    </a:cxn>
                    <a:cxn ang="0">
                      <a:pos x="124" y="71"/>
                    </a:cxn>
                    <a:cxn ang="0">
                      <a:pos x="132" y="84"/>
                    </a:cxn>
                    <a:cxn ang="0">
                      <a:pos x="139" y="96"/>
                    </a:cxn>
                    <a:cxn ang="0">
                      <a:pos x="145" y="107"/>
                    </a:cxn>
                    <a:cxn ang="0">
                      <a:pos x="149" y="118"/>
                    </a:cxn>
                    <a:cxn ang="0">
                      <a:pos x="151" y="128"/>
                    </a:cxn>
                    <a:cxn ang="0">
                      <a:pos x="152" y="135"/>
                    </a:cxn>
                    <a:cxn ang="0">
                      <a:pos x="151" y="141"/>
                    </a:cxn>
                    <a:cxn ang="0">
                      <a:pos x="150" y="145"/>
                    </a:cxn>
                    <a:cxn ang="0">
                      <a:pos x="151" y="150"/>
                    </a:cxn>
                    <a:cxn ang="0">
                      <a:pos x="152" y="155"/>
                    </a:cxn>
                    <a:cxn ang="0">
                      <a:pos x="156" y="160"/>
                    </a:cxn>
                    <a:cxn ang="0">
                      <a:pos x="166" y="171"/>
                    </a:cxn>
                    <a:cxn ang="0">
                      <a:pos x="178" y="180"/>
                    </a:cxn>
                  </a:cxnLst>
                  <a:rect l="0" t="0" r="r" b="b"/>
                  <a:pathLst>
                    <a:path w="178" h="231">
                      <a:moveTo>
                        <a:pt x="178" y="180"/>
                      </a:moveTo>
                      <a:lnTo>
                        <a:pt x="168" y="191"/>
                      </a:lnTo>
                      <a:lnTo>
                        <a:pt x="157" y="201"/>
                      </a:lnTo>
                      <a:lnTo>
                        <a:pt x="145" y="210"/>
                      </a:lnTo>
                      <a:lnTo>
                        <a:pt x="132" y="217"/>
                      </a:lnTo>
                      <a:lnTo>
                        <a:pt x="117" y="223"/>
                      </a:lnTo>
                      <a:lnTo>
                        <a:pt x="103" y="227"/>
                      </a:lnTo>
                      <a:lnTo>
                        <a:pt x="88" y="230"/>
                      </a:lnTo>
                      <a:lnTo>
                        <a:pt x="72" y="231"/>
                      </a:lnTo>
                      <a:lnTo>
                        <a:pt x="62" y="230"/>
                      </a:lnTo>
                      <a:lnTo>
                        <a:pt x="53" y="229"/>
                      </a:lnTo>
                      <a:lnTo>
                        <a:pt x="43" y="228"/>
                      </a:lnTo>
                      <a:lnTo>
                        <a:pt x="34" y="225"/>
                      </a:lnTo>
                      <a:lnTo>
                        <a:pt x="25" y="222"/>
                      </a:lnTo>
                      <a:lnTo>
                        <a:pt x="16" y="219"/>
                      </a:lnTo>
                      <a:lnTo>
                        <a:pt x="8" y="214"/>
                      </a:lnTo>
                      <a:lnTo>
                        <a:pt x="0" y="209"/>
                      </a:lnTo>
                      <a:lnTo>
                        <a:pt x="60" y="0"/>
                      </a:lnTo>
                      <a:lnTo>
                        <a:pt x="64" y="0"/>
                      </a:lnTo>
                      <a:lnTo>
                        <a:pt x="69" y="3"/>
                      </a:lnTo>
                      <a:lnTo>
                        <a:pt x="76" y="8"/>
                      </a:lnTo>
                      <a:lnTo>
                        <a:pt x="82" y="16"/>
                      </a:lnTo>
                      <a:lnTo>
                        <a:pt x="99" y="35"/>
                      </a:lnTo>
                      <a:lnTo>
                        <a:pt x="116" y="59"/>
                      </a:lnTo>
                      <a:lnTo>
                        <a:pt x="124" y="71"/>
                      </a:lnTo>
                      <a:lnTo>
                        <a:pt x="132" y="84"/>
                      </a:lnTo>
                      <a:lnTo>
                        <a:pt x="139" y="96"/>
                      </a:lnTo>
                      <a:lnTo>
                        <a:pt x="145" y="107"/>
                      </a:lnTo>
                      <a:lnTo>
                        <a:pt x="149" y="118"/>
                      </a:lnTo>
                      <a:lnTo>
                        <a:pt x="151" y="128"/>
                      </a:lnTo>
                      <a:lnTo>
                        <a:pt x="152" y="135"/>
                      </a:lnTo>
                      <a:lnTo>
                        <a:pt x="151" y="141"/>
                      </a:lnTo>
                      <a:lnTo>
                        <a:pt x="150" y="145"/>
                      </a:lnTo>
                      <a:lnTo>
                        <a:pt x="151" y="150"/>
                      </a:lnTo>
                      <a:lnTo>
                        <a:pt x="152" y="155"/>
                      </a:lnTo>
                      <a:lnTo>
                        <a:pt x="156" y="160"/>
                      </a:lnTo>
                      <a:lnTo>
                        <a:pt x="166" y="171"/>
                      </a:lnTo>
                      <a:lnTo>
                        <a:pt x="178" y="180"/>
                      </a:lnTo>
                      <a:close/>
                    </a:path>
                  </a:pathLst>
                </a:custGeom>
                <a:solidFill>
                  <a:srgbClr val="8D438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5" name="Freeform 171"/>
                <p:cNvSpPr>
                  <a:spLocks/>
                </p:cNvSpPr>
                <p:nvPr/>
              </p:nvSpPr>
              <p:spPr bwMode="auto">
                <a:xfrm>
                  <a:off x="4092" y="2256"/>
                  <a:ext cx="20" cy="26"/>
                </a:xfrm>
                <a:custGeom>
                  <a:avLst/>
                  <a:gdLst/>
                  <a:ahLst/>
                  <a:cxnLst>
                    <a:cxn ang="0">
                      <a:pos x="177" y="180"/>
                    </a:cxn>
                    <a:cxn ang="0">
                      <a:pos x="167" y="190"/>
                    </a:cxn>
                    <a:cxn ang="0">
                      <a:pos x="156" y="200"/>
                    </a:cxn>
                    <a:cxn ang="0">
                      <a:pos x="144" y="209"/>
                    </a:cxn>
                    <a:cxn ang="0">
                      <a:pos x="130" y="216"/>
                    </a:cxn>
                    <a:cxn ang="0">
                      <a:pos x="117" y="222"/>
                    </a:cxn>
                    <a:cxn ang="0">
                      <a:pos x="103" y="225"/>
                    </a:cxn>
                    <a:cxn ang="0">
                      <a:pos x="88" y="229"/>
                    </a:cxn>
                    <a:cxn ang="0">
                      <a:pos x="72" y="230"/>
                    </a:cxn>
                    <a:cxn ang="0">
                      <a:pos x="62" y="229"/>
                    </a:cxn>
                    <a:cxn ang="0">
                      <a:pos x="53" y="228"/>
                    </a:cxn>
                    <a:cxn ang="0">
                      <a:pos x="43" y="227"/>
                    </a:cxn>
                    <a:cxn ang="0">
                      <a:pos x="34" y="224"/>
                    </a:cxn>
                    <a:cxn ang="0">
                      <a:pos x="25" y="221"/>
                    </a:cxn>
                    <a:cxn ang="0">
                      <a:pos x="16" y="218"/>
                    </a:cxn>
                    <a:cxn ang="0">
                      <a:pos x="8" y="213"/>
                    </a:cxn>
                    <a:cxn ang="0">
                      <a:pos x="0" y="208"/>
                    </a:cxn>
                    <a:cxn ang="0">
                      <a:pos x="60" y="0"/>
                    </a:cxn>
                    <a:cxn ang="0">
                      <a:pos x="64" y="0"/>
                    </a:cxn>
                    <a:cxn ang="0">
                      <a:pos x="69" y="3"/>
                    </a:cxn>
                    <a:cxn ang="0">
                      <a:pos x="76" y="8"/>
                    </a:cxn>
                    <a:cxn ang="0">
                      <a:pos x="82" y="16"/>
                    </a:cxn>
                    <a:cxn ang="0">
                      <a:pos x="99" y="35"/>
                    </a:cxn>
                    <a:cxn ang="0">
                      <a:pos x="116" y="59"/>
                    </a:cxn>
                    <a:cxn ang="0">
                      <a:pos x="124" y="71"/>
                    </a:cxn>
                    <a:cxn ang="0">
                      <a:pos x="132" y="84"/>
                    </a:cxn>
                    <a:cxn ang="0">
                      <a:pos x="139" y="96"/>
                    </a:cxn>
                    <a:cxn ang="0">
                      <a:pos x="145" y="107"/>
                    </a:cxn>
                    <a:cxn ang="0">
                      <a:pos x="149" y="118"/>
                    </a:cxn>
                    <a:cxn ang="0">
                      <a:pos x="151" y="128"/>
                    </a:cxn>
                    <a:cxn ang="0">
                      <a:pos x="152" y="135"/>
                    </a:cxn>
                    <a:cxn ang="0">
                      <a:pos x="151" y="141"/>
                    </a:cxn>
                    <a:cxn ang="0">
                      <a:pos x="150" y="145"/>
                    </a:cxn>
                    <a:cxn ang="0">
                      <a:pos x="150" y="150"/>
                    </a:cxn>
                    <a:cxn ang="0">
                      <a:pos x="152" y="154"/>
                    </a:cxn>
                    <a:cxn ang="0">
                      <a:pos x="156" y="160"/>
                    </a:cxn>
                    <a:cxn ang="0">
                      <a:pos x="164" y="170"/>
                    </a:cxn>
                    <a:cxn ang="0">
                      <a:pos x="177" y="180"/>
                    </a:cxn>
                  </a:cxnLst>
                  <a:rect l="0" t="0" r="r" b="b"/>
                  <a:pathLst>
                    <a:path w="177" h="230">
                      <a:moveTo>
                        <a:pt x="177" y="180"/>
                      </a:moveTo>
                      <a:lnTo>
                        <a:pt x="167" y="190"/>
                      </a:lnTo>
                      <a:lnTo>
                        <a:pt x="156" y="200"/>
                      </a:lnTo>
                      <a:lnTo>
                        <a:pt x="144" y="209"/>
                      </a:lnTo>
                      <a:lnTo>
                        <a:pt x="130" y="216"/>
                      </a:lnTo>
                      <a:lnTo>
                        <a:pt x="117" y="222"/>
                      </a:lnTo>
                      <a:lnTo>
                        <a:pt x="103" y="225"/>
                      </a:lnTo>
                      <a:lnTo>
                        <a:pt x="88" y="229"/>
                      </a:lnTo>
                      <a:lnTo>
                        <a:pt x="72" y="230"/>
                      </a:lnTo>
                      <a:lnTo>
                        <a:pt x="62" y="229"/>
                      </a:lnTo>
                      <a:lnTo>
                        <a:pt x="53" y="228"/>
                      </a:lnTo>
                      <a:lnTo>
                        <a:pt x="43" y="227"/>
                      </a:lnTo>
                      <a:lnTo>
                        <a:pt x="34" y="224"/>
                      </a:lnTo>
                      <a:lnTo>
                        <a:pt x="25" y="221"/>
                      </a:lnTo>
                      <a:lnTo>
                        <a:pt x="16" y="218"/>
                      </a:lnTo>
                      <a:lnTo>
                        <a:pt x="8" y="213"/>
                      </a:lnTo>
                      <a:lnTo>
                        <a:pt x="0" y="208"/>
                      </a:lnTo>
                      <a:lnTo>
                        <a:pt x="60" y="0"/>
                      </a:lnTo>
                      <a:lnTo>
                        <a:pt x="64" y="0"/>
                      </a:lnTo>
                      <a:lnTo>
                        <a:pt x="69" y="3"/>
                      </a:lnTo>
                      <a:lnTo>
                        <a:pt x="76" y="8"/>
                      </a:lnTo>
                      <a:lnTo>
                        <a:pt x="82" y="16"/>
                      </a:lnTo>
                      <a:lnTo>
                        <a:pt x="99" y="35"/>
                      </a:lnTo>
                      <a:lnTo>
                        <a:pt x="116" y="59"/>
                      </a:lnTo>
                      <a:lnTo>
                        <a:pt x="124" y="71"/>
                      </a:lnTo>
                      <a:lnTo>
                        <a:pt x="132" y="84"/>
                      </a:lnTo>
                      <a:lnTo>
                        <a:pt x="139" y="96"/>
                      </a:lnTo>
                      <a:lnTo>
                        <a:pt x="145" y="107"/>
                      </a:lnTo>
                      <a:lnTo>
                        <a:pt x="149" y="118"/>
                      </a:lnTo>
                      <a:lnTo>
                        <a:pt x="151" y="128"/>
                      </a:lnTo>
                      <a:lnTo>
                        <a:pt x="152" y="135"/>
                      </a:lnTo>
                      <a:lnTo>
                        <a:pt x="151" y="141"/>
                      </a:lnTo>
                      <a:lnTo>
                        <a:pt x="150" y="145"/>
                      </a:lnTo>
                      <a:lnTo>
                        <a:pt x="150" y="150"/>
                      </a:lnTo>
                      <a:lnTo>
                        <a:pt x="152" y="154"/>
                      </a:lnTo>
                      <a:lnTo>
                        <a:pt x="156" y="160"/>
                      </a:lnTo>
                      <a:lnTo>
                        <a:pt x="164" y="170"/>
                      </a:lnTo>
                      <a:lnTo>
                        <a:pt x="177" y="180"/>
                      </a:lnTo>
                      <a:close/>
                    </a:path>
                  </a:pathLst>
                </a:custGeom>
                <a:solidFill>
                  <a:srgbClr val="8D448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6" name="Freeform 172"/>
                <p:cNvSpPr>
                  <a:spLocks/>
                </p:cNvSpPr>
                <p:nvPr/>
              </p:nvSpPr>
              <p:spPr bwMode="auto">
                <a:xfrm>
                  <a:off x="4092" y="2256"/>
                  <a:ext cx="19" cy="25"/>
                </a:xfrm>
                <a:custGeom>
                  <a:avLst/>
                  <a:gdLst/>
                  <a:ahLst/>
                  <a:cxnLst>
                    <a:cxn ang="0">
                      <a:pos x="175" y="179"/>
                    </a:cxn>
                    <a:cxn ang="0">
                      <a:pos x="166" y="190"/>
                    </a:cxn>
                    <a:cxn ang="0">
                      <a:pos x="155" y="199"/>
                    </a:cxn>
                    <a:cxn ang="0">
                      <a:pos x="143" y="208"/>
                    </a:cxn>
                    <a:cxn ang="0">
                      <a:pos x="130" y="216"/>
                    </a:cxn>
                    <a:cxn ang="0">
                      <a:pos x="116" y="221"/>
                    </a:cxn>
                    <a:cxn ang="0">
                      <a:pos x="103" y="224"/>
                    </a:cxn>
                    <a:cxn ang="0">
                      <a:pos x="88" y="228"/>
                    </a:cxn>
                    <a:cxn ang="0">
                      <a:pos x="72" y="229"/>
                    </a:cxn>
                    <a:cxn ang="0">
                      <a:pos x="62" y="228"/>
                    </a:cxn>
                    <a:cxn ang="0">
                      <a:pos x="53" y="227"/>
                    </a:cxn>
                    <a:cxn ang="0">
                      <a:pos x="43" y="225"/>
                    </a:cxn>
                    <a:cxn ang="0">
                      <a:pos x="34" y="223"/>
                    </a:cxn>
                    <a:cxn ang="0">
                      <a:pos x="25" y="220"/>
                    </a:cxn>
                    <a:cxn ang="0">
                      <a:pos x="16" y="217"/>
                    </a:cxn>
                    <a:cxn ang="0">
                      <a:pos x="8" y="212"/>
                    </a:cxn>
                    <a:cxn ang="0">
                      <a:pos x="0" y="207"/>
                    </a:cxn>
                    <a:cxn ang="0">
                      <a:pos x="60" y="0"/>
                    </a:cxn>
                    <a:cxn ang="0">
                      <a:pos x="64" y="0"/>
                    </a:cxn>
                    <a:cxn ang="0">
                      <a:pos x="69" y="3"/>
                    </a:cxn>
                    <a:cxn ang="0">
                      <a:pos x="76" y="8"/>
                    </a:cxn>
                    <a:cxn ang="0">
                      <a:pos x="82" y="16"/>
                    </a:cxn>
                    <a:cxn ang="0">
                      <a:pos x="99" y="35"/>
                    </a:cxn>
                    <a:cxn ang="0">
                      <a:pos x="116" y="59"/>
                    </a:cxn>
                    <a:cxn ang="0">
                      <a:pos x="124" y="71"/>
                    </a:cxn>
                    <a:cxn ang="0">
                      <a:pos x="132" y="84"/>
                    </a:cxn>
                    <a:cxn ang="0">
                      <a:pos x="139" y="96"/>
                    </a:cxn>
                    <a:cxn ang="0">
                      <a:pos x="145" y="107"/>
                    </a:cxn>
                    <a:cxn ang="0">
                      <a:pos x="149" y="118"/>
                    </a:cxn>
                    <a:cxn ang="0">
                      <a:pos x="151" y="128"/>
                    </a:cxn>
                    <a:cxn ang="0">
                      <a:pos x="152" y="135"/>
                    </a:cxn>
                    <a:cxn ang="0">
                      <a:pos x="151" y="141"/>
                    </a:cxn>
                    <a:cxn ang="0">
                      <a:pos x="150" y="145"/>
                    </a:cxn>
                    <a:cxn ang="0">
                      <a:pos x="150" y="150"/>
                    </a:cxn>
                    <a:cxn ang="0">
                      <a:pos x="152" y="154"/>
                    </a:cxn>
                    <a:cxn ang="0">
                      <a:pos x="156" y="159"/>
                    </a:cxn>
                    <a:cxn ang="0">
                      <a:pos x="164" y="170"/>
                    </a:cxn>
                    <a:cxn ang="0">
                      <a:pos x="175" y="179"/>
                    </a:cxn>
                  </a:cxnLst>
                  <a:rect l="0" t="0" r="r" b="b"/>
                  <a:pathLst>
                    <a:path w="175" h="229">
                      <a:moveTo>
                        <a:pt x="175" y="179"/>
                      </a:moveTo>
                      <a:lnTo>
                        <a:pt x="166" y="190"/>
                      </a:lnTo>
                      <a:lnTo>
                        <a:pt x="155" y="199"/>
                      </a:lnTo>
                      <a:lnTo>
                        <a:pt x="143" y="208"/>
                      </a:lnTo>
                      <a:lnTo>
                        <a:pt x="130" y="216"/>
                      </a:lnTo>
                      <a:lnTo>
                        <a:pt x="116" y="221"/>
                      </a:lnTo>
                      <a:lnTo>
                        <a:pt x="103" y="224"/>
                      </a:lnTo>
                      <a:lnTo>
                        <a:pt x="88" y="228"/>
                      </a:lnTo>
                      <a:lnTo>
                        <a:pt x="72" y="229"/>
                      </a:lnTo>
                      <a:lnTo>
                        <a:pt x="62" y="228"/>
                      </a:lnTo>
                      <a:lnTo>
                        <a:pt x="53" y="227"/>
                      </a:lnTo>
                      <a:lnTo>
                        <a:pt x="43" y="225"/>
                      </a:lnTo>
                      <a:lnTo>
                        <a:pt x="34" y="223"/>
                      </a:lnTo>
                      <a:lnTo>
                        <a:pt x="25" y="220"/>
                      </a:lnTo>
                      <a:lnTo>
                        <a:pt x="16" y="217"/>
                      </a:lnTo>
                      <a:lnTo>
                        <a:pt x="8" y="212"/>
                      </a:lnTo>
                      <a:lnTo>
                        <a:pt x="0" y="207"/>
                      </a:lnTo>
                      <a:lnTo>
                        <a:pt x="60" y="0"/>
                      </a:lnTo>
                      <a:lnTo>
                        <a:pt x="64" y="0"/>
                      </a:lnTo>
                      <a:lnTo>
                        <a:pt x="69" y="3"/>
                      </a:lnTo>
                      <a:lnTo>
                        <a:pt x="76" y="8"/>
                      </a:lnTo>
                      <a:lnTo>
                        <a:pt x="82" y="16"/>
                      </a:lnTo>
                      <a:lnTo>
                        <a:pt x="99" y="35"/>
                      </a:lnTo>
                      <a:lnTo>
                        <a:pt x="116" y="59"/>
                      </a:lnTo>
                      <a:lnTo>
                        <a:pt x="124" y="71"/>
                      </a:lnTo>
                      <a:lnTo>
                        <a:pt x="132" y="84"/>
                      </a:lnTo>
                      <a:lnTo>
                        <a:pt x="139" y="96"/>
                      </a:lnTo>
                      <a:lnTo>
                        <a:pt x="145" y="107"/>
                      </a:lnTo>
                      <a:lnTo>
                        <a:pt x="149" y="118"/>
                      </a:lnTo>
                      <a:lnTo>
                        <a:pt x="151" y="128"/>
                      </a:lnTo>
                      <a:lnTo>
                        <a:pt x="152" y="135"/>
                      </a:lnTo>
                      <a:lnTo>
                        <a:pt x="151" y="141"/>
                      </a:lnTo>
                      <a:lnTo>
                        <a:pt x="150" y="145"/>
                      </a:lnTo>
                      <a:lnTo>
                        <a:pt x="150" y="150"/>
                      </a:lnTo>
                      <a:lnTo>
                        <a:pt x="152" y="154"/>
                      </a:lnTo>
                      <a:lnTo>
                        <a:pt x="156" y="159"/>
                      </a:lnTo>
                      <a:lnTo>
                        <a:pt x="164" y="170"/>
                      </a:lnTo>
                      <a:lnTo>
                        <a:pt x="175" y="179"/>
                      </a:lnTo>
                      <a:close/>
                    </a:path>
                  </a:pathLst>
                </a:custGeom>
                <a:solidFill>
                  <a:srgbClr val="8D45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7" name="Freeform 173"/>
                <p:cNvSpPr>
                  <a:spLocks/>
                </p:cNvSpPr>
                <p:nvPr/>
              </p:nvSpPr>
              <p:spPr bwMode="auto">
                <a:xfrm>
                  <a:off x="4092" y="2256"/>
                  <a:ext cx="19" cy="25"/>
                </a:xfrm>
                <a:custGeom>
                  <a:avLst/>
                  <a:gdLst/>
                  <a:ahLst/>
                  <a:cxnLst>
                    <a:cxn ang="0">
                      <a:pos x="174" y="178"/>
                    </a:cxn>
                    <a:cxn ang="0">
                      <a:pos x="166" y="189"/>
                    </a:cxn>
                    <a:cxn ang="0">
                      <a:pos x="155" y="199"/>
                    </a:cxn>
                    <a:cxn ang="0">
                      <a:pos x="143" y="207"/>
                    </a:cxn>
                    <a:cxn ang="0">
                      <a:pos x="129" y="214"/>
                    </a:cxn>
                    <a:cxn ang="0">
                      <a:pos x="116" y="220"/>
                    </a:cxn>
                    <a:cxn ang="0">
                      <a:pos x="102" y="223"/>
                    </a:cxn>
                    <a:cxn ang="0">
                      <a:pos x="88" y="227"/>
                    </a:cxn>
                    <a:cxn ang="0">
                      <a:pos x="72" y="228"/>
                    </a:cxn>
                    <a:cxn ang="0">
                      <a:pos x="62" y="227"/>
                    </a:cxn>
                    <a:cxn ang="0">
                      <a:pos x="53" y="225"/>
                    </a:cxn>
                    <a:cxn ang="0">
                      <a:pos x="44" y="224"/>
                    </a:cxn>
                    <a:cxn ang="0">
                      <a:pos x="34" y="222"/>
                    </a:cxn>
                    <a:cxn ang="0">
                      <a:pos x="25" y="219"/>
                    </a:cxn>
                    <a:cxn ang="0">
                      <a:pos x="16" y="216"/>
                    </a:cxn>
                    <a:cxn ang="0">
                      <a:pos x="9" y="211"/>
                    </a:cxn>
                    <a:cxn ang="0">
                      <a:pos x="0" y="206"/>
                    </a:cxn>
                    <a:cxn ang="0">
                      <a:pos x="60" y="0"/>
                    </a:cxn>
                    <a:cxn ang="0">
                      <a:pos x="64" y="0"/>
                    </a:cxn>
                    <a:cxn ang="0">
                      <a:pos x="69" y="3"/>
                    </a:cxn>
                    <a:cxn ang="0">
                      <a:pos x="76" y="8"/>
                    </a:cxn>
                    <a:cxn ang="0">
                      <a:pos x="82" y="16"/>
                    </a:cxn>
                    <a:cxn ang="0">
                      <a:pos x="99" y="35"/>
                    </a:cxn>
                    <a:cxn ang="0">
                      <a:pos x="116" y="59"/>
                    </a:cxn>
                    <a:cxn ang="0">
                      <a:pos x="124" y="71"/>
                    </a:cxn>
                    <a:cxn ang="0">
                      <a:pos x="132" y="84"/>
                    </a:cxn>
                    <a:cxn ang="0">
                      <a:pos x="139" y="96"/>
                    </a:cxn>
                    <a:cxn ang="0">
                      <a:pos x="145" y="107"/>
                    </a:cxn>
                    <a:cxn ang="0">
                      <a:pos x="149" y="118"/>
                    </a:cxn>
                    <a:cxn ang="0">
                      <a:pos x="151" y="128"/>
                    </a:cxn>
                    <a:cxn ang="0">
                      <a:pos x="152" y="135"/>
                    </a:cxn>
                    <a:cxn ang="0">
                      <a:pos x="151" y="141"/>
                    </a:cxn>
                    <a:cxn ang="0">
                      <a:pos x="150" y="145"/>
                    </a:cxn>
                    <a:cxn ang="0">
                      <a:pos x="150" y="150"/>
                    </a:cxn>
                    <a:cxn ang="0">
                      <a:pos x="152" y="154"/>
                    </a:cxn>
                    <a:cxn ang="0">
                      <a:pos x="156" y="159"/>
                    </a:cxn>
                    <a:cxn ang="0">
                      <a:pos x="163" y="168"/>
                    </a:cxn>
                    <a:cxn ang="0">
                      <a:pos x="174" y="178"/>
                    </a:cxn>
                  </a:cxnLst>
                  <a:rect l="0" t="0" r="r" b="b"/>
                  <a:pathLst>
                    <a:path w="174" h="228">
                      <a:moveTo>
                        <a:pt x="174" y="178"/>
                      </a:moveTo>
                      <a:lnTo>
                        <a:pt x="166" y="189"/>
                      </a:lnTo>
                      <a:lnTo>
                        <a:pt x="155" y="199"/>
                      </a:lnTo>
                      <a:lnTo>
                        <a:pt x="143" y="207"/>
                      </a:lnTo>
                      <a:lnTo>
                        <a:pt x="129" y="214"/>
                      </a:lnTo>
                      <a:lnTo>
                        <a:pt x="116" y="220"/>
                      </a:lnTo>
                      <a:lnTo>
                        <a:pt x="102" y="223"/>
                      </a:lnTo>
                      <a:lnTo>
                        <a:pt x="88" y="227"/>
                      </a:lnTo>
                      <a:lnTo>
                        <a:pt x="72" y="228"/>
                      </a:lnTo>
                      <a:lnTo>
                        <a:pt x="62" y="227"/>
                      </a:lnTo>
                      <a:lnTo>
                        <a:pt x="53" y="225"/>
                      </a:lnTo>
                      <a:lnTo>
                        <a:pt x="44" y="224"/>
                      </a:lnTo>
                      <a:lnTo>
                        <a:pt x="34" y="222"/>
                      </a:lnTo>
                      <a:lnTo>
                        <a:pt x="25" y="219"/>
                      </a:lnTo>
                      <a:lnTo>
                        <a:pt x="16" y="216"/>
                      </a:lnTo>
                      <a:lnTo>
                        <a:pt x="9" y="211"/>
                      </a:lnTo>
                      <a:lnTo>
                        <a:pt x="0" y="206"/>
                      </a:lnTo>
                      <a:lnTo>
                        <a:pt x="60" y="0"/>
                      </a:lnTo>
                      <a:lnTo>
                        <a:pt x="64" y="0"/>
                      </a:lnTo>
                      <a:lnTo>
                        <a:pt x="69" y="3"/>
                      </a:lnTo>
                      <a:lnTo>
                        <a:pt x="76" y="8"/>
                      </a:lnTo>
                      <a:lnTo>
                        <a:pt x="82" y="16"/>
                      </a:lnTo>
                      <a:lnTo>
                        <a:pt x="99" y="35"/>
                      </a:lnTo>
                      <a:lnTo>
                        <a:pt x="116" y="59"/>
                      </a:lnTo>
                      <a:lnTo>
                        <a:pt x="124" y="71"/>
                      </a:lnTo>
                      <a:lnTo>
                        <a:pt x="132" y="84"/>
                      </a:lnTo>
                      <a:lnTo>
                        <a:pt x="139" y="96"/>
                      </a:lnTo>
                      <a:lnTo>
                        <a:pt x="145" y="107"/>
                      </a:lnTo>
                      <a:lnTo>
                        <a:pt x="149" y="118"/>
                      </a:lnTo>
                      <a:lnTo>
                        <a:pt x="151" y="128"/>
                      </a:lnTo>
                      <a:lnTo>
                        <a:pt x="152" y="135"/>
                      </a:lnTo>
                      <a:lnTo>
                        <a:pt x="151" y="141"/>
                      </a:lnTo>
                      <a:lnTo>
                        <a:pt x="150" y="145"/>
                      </a:lnTo>
                      <a:lnTo>
                        <a:pt x="150" y="150"/>
                      </a:lnTo>
                      <a:lnTo>
                        <a:pt x="152" y="154"/>
                      </a:lnTo>
                      <a:lnTo>
                        <a:pt x="156" y="159"/>
                      </a:lnTo>
                      <a:lnTo>
                        <a:pt x="163" y="168"/>
                      </a:lnTo>
                      <a:lnTo>
                        <a:pt x="174" y="178"/>
                      </a:lnTo>
                      <a:close/>
                    </a:path>
                  </a:pathLst>
                </a:custGeom>
                <a:solidFill>
                  <a:srgbClr val="8E46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8" name="Freeform 174"/>
                <p:cNvSpPr>
                  <a:spLocks/>
                </p:cNvSpPr>
                <p:nvPr/>
              </p:nvSpPr>
              <p:spPr bwMode="auto">
                <a:xfrm>
                  <a:off x="4092" y="2256"/>
                  <a:ext cx="19" cy="25"/>
                </a:xfrm>
                <a:custGeom>
                  <a:avLst/>
                  <a:gdLst/>
                  <a:ahLst/>
                  <a:cxnLst>
                    <a:cxn ang="0">
                      <a:pos x="173" y="178"/>
                    </a:cxn>
                    <a:cxn ang="0">
                      <a:pos x="163" y="188"/>
                    </a:cxn>
                    <a:cxn ang="0">
                      <a:pos x="153" y="198"/>
                    </a:cxn>
                    <a:cxn ang="0">
                      <a:pos x="140" y="206"/>
                    </a:cxn>
                    <a:cxn ang="0">
                      <a:pos x="128" y="213"/>
                    </a:cxn>
                    <a:cxn ang="0">
                      <a:pos x="115" y="219"/>
                    </a:cxn>
                    <a:cxn ang="0">
                      <a:pos x="101" y="223"/>
                    </a:cxn>
                    <a:cxn ang="0">
                      <a:pos x="87" y="225"/>
                    </a:cxn>
                    <a:cxn ang="0">
                      <a:pos x="71" y="227"/>
                    </a:cxn>
                    <a:cxn ang="0">
                      <a:pos x="61" y="225"/>
                    </a:cxn>
                    <a:cxn ang="0">
                      <a:pos x="52" y="224"/>
                    </a:cxn>
                    <a:cxn ang="0">
                      <a:pos x="43" y="223"/>
                    </a:cxn>
                    <a:cxn ang="0">
                      <a:pos x="33" y="221"/>
                    </a:cxn>
                    <a:cxn ang="0">
                      <a:pos x="24" y="218"/>
                    </a:cxn>
                    <a:cxn ang="0">
                      <a:pos x="15" y="214"/>
                    </a:cxn>
                    <a:cxn ang="0">
                      <a:pos x="8" y="210"/>
                    </a:cxn>
                    <a:cxn ang="0">
                      <a:pos x="0" y="205"/>
                    </a:cxn>
                    <a:cxn ang="0">
                      <a:pos x="59" y="0"/>
                    </a:cxn>
                    <a:cxn ang="0">
                      <a:pos x="63" y="0"/>
                    </a:cxn>
                    <a:cxn ang="0">
                      <a:pos x="68" y="3"/>
                    </a:cxn>
                    <a:cxn ang="0">
                      <a:pos x="75" y="8"/>
                    </a:cxn>
                    <a:cxn ang="0">
                      <a:pos x="81" y="16"/>
                    </a:cxn>
                    <a:cxn ang="0">
                      <a:pos x="98" y="35"/>
                    </a:cxn>
                    <a:cxn ang="0">
                      <a:pos x="115" y="59"/>
                    </a:cxn>
                    <a:cxn ang="0">
                      <a:pos x="123" y="71"/>
                    </a:cxn>
                    <a:cxn ang="0">
                      <a:pos x="131" y="84"/>
                    </a:cxn>
                    <a:cxn ang="0">
                      <a:pos x="138" y="96"/>
                    </a:cxn>
                    <a:cxn ang="0">
                      <a:pos x="144" y="107"/>
                    </a:cxn>
                    <a:cxn ang="0">
                      <a:pos x="148" y="118"/>
                    </a:cxn>
                    <a:cxn ang="0">
                      <a:pos x="150" y="128"/>
                    </a:cxn>
                    <a:cxn ang="0">
                      <a:pos x="151" y="135"/>
                    </a:cxn>
                    <a:cxn ang="0">
                      <a:pos x="150" y="141"/>
                    </a:cxn>
                    <a:cxn ang="0">
                      <a:pos x="149" y="145"/>
                    </a:cxn>
                    <a:cxn ang="0">
                      <a:pos x="149" y="149"/>
                    </a:cxn>
                    <a:cxn ang="0">
                      <a:pos x="151" y="154"/>
                    </a:cxn>
                    <a:cxn ang="0">
                      <a:pos x="154" y="159"/>
                    </a:cxn>
                    <a:cxn ang="0">
                      <a:pos x="162" y="168"/>
                    </a:cxn>
                    <a:cxn ang="0">
                      <a:pos x="173" y="178"/>
                    </a:cxn>
                  </a:cxnLst>
                  <a:rect l="0" t="0" r="r" b="b"/>
                  <a:pathLst>
                    <a:path w="173" h="227">
                      <a:moveTo>
                        <a:pt x="173" y="178"/>
                      </a:moveTo>
                      <a:lnTo>
                        <a:pt x="163" y="188"/>
                      </a:lnTo>
                      <a:lnTo>
                        <a:pt x="153" y="198"/>
                      </a:lnTo>
                      <a:lnTo>
                        <a:pt x="140" y="206"/>
                      </a:lnTo>
                      <a:lnTo>
                        <a:pt x="128" y="213"/>
                      </a:lnTo>
                      <a:lnTo>
                        <a:pt x="115" y="219"/>
                      </a:lnTo>
                      <a:lnTo>
                        <a:pt x="101" y="223"/>
                      </a:lnTo>
                      <a:lnTo>
                        <a:pt x="87" y="225"/>
                      </a:lnTo>
                      <a:lnTo>
                        <a:pt x="71" y="227"/>
                      </a:lnTo>
                      <a:lnTo>
                        <a:pt x="61" y="225"/>
                      </a:lnTo>
                      <a:lnTo>
                        <a:pt x="52" y="224"/>
                      </a:lnTo>
                      <a:lnTo>
                        <a:pt x="43" y="223"/>
                      </a:lnTo>
                      <a:lnTo>
                        <a:pt x="33" y="221"/>
                      </a:lnTo>
                      <a:lnTo>
                        <a:pt x="24" y="218"/>
                      </a:lnTo>
                      <a:lnTo>
                        <a:pt x="15" y="214"/>
                      </a:lnTo>
                      <a:lnTo>
                        <a:pt x="8" y="210"/>
                      </a:lnTo>
                      <a:lnTo>
                        <a:pt x="0" y="205"/>
                      </a:lnTo>
                      <a:lnTo>
                        <a:pt x="59" y="0"/>
                      </a:lnTo>
                      <a:lnTo>
                        <a:pt x="63" y="0"/>
                      </a:lnTo>
                      <a:lnTo>
                        <a:pt x="68" y="3"/>
                      </a:lnTo>
                      <a:lnTo>
                        <a:pt x="75" y="8"/>
                      </a:lnTo>
                      <a:lnTo>
                        <a:pt x="81" y="16"/>
                      </a:lnTo>
                      <a:lnTo>
                        <a:pt x="98" y="35"/>
                      </a:lnTo>
                      <a:lnTo>
                        <a:pt x="115" y="59"/>
                      </a:lnTo>
                      <a:lnTo>
                        <a:pt x="123" y="71"/>
                      </a:lnTo>
                      <a:lnTo>
                        <a:pt x="131" y="84"/>
                      </a:lnTo>
                      <a:lnTo>
                        <a:pt x="138" y="96"/>
                      </a:lnTo>
                      <a:lnTo>
                        <a:pt x="144" y="107"/>
                      </a:lnTo>
                      <a:lnTo>
                        <a:pt x="148" y="118"/>
                      </a:lnTo>
                      <a:lnTo>
                        <a:pt x="150" y="128"/>
                      </a:lnTo>
                      <a:lnTo>
                        <a:pt x="151" y="135"/>
                      </a:lnTo>
                      <a:lnTo>
                        <a:pt x="150" y="141"/>
                      </a:lnTo>
                      <a:lnTo>
                        <a:pt x="149" y="145"/>
                      </a:lnTo>
                      <a:lnTo>
                        <a:pt x="149" y="149"/>
                      </a:lnTo>
                      <a:lnTo>
                        <a:pt x="151" y="154"/>
                      </a:lnTo>
                      <a:lnTo>
                        <a:pt x="154" y="159"/>
                      </a:lnTo>
                      <a:lnTo>
                        <a:pt x="162" y="168"/>
                      </a:lnTo>
                      <a:lnTo>
                        <a:pt x="173" y="178"/>
                      </a:lnTo>
                      <a:close/>
                    </a:path>
                  </a:pathLst>
                </a:custGeom>
                <a:solidFill>
                  <a:srgbClr val="8F478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9" name="Freeform 175"/>
                <p:cNvSpPr>
                  <a:spLocks/>
                </p:cNvSpPr>
                <p:nvPr/>
              </p:nvSpPr>
              <p:spPr bwMode="auto">
                <a:xfrm>
                  <a:off x="4092" y="2256"/>
                  <a:ext cx="19" cy="25"/>
                </a:xfrm>
                <a:custGeom>
                  <a:avLst/>
                  <a:gdLst/>
                  <a:ahLst/>
                  <a:cxnLst>
                    <a:cxn ang="0">
                      <a:pos x="172" y="177"/>
                    </a:cxn>
                    <a:cxn ang="0">
                      <a:pos x="162" y="188"/>
                    </a:cxn>
                    <a:cxn ang="0">
                      <a:pos x="151" y="197"/>
                    </a:cxn>
                    <a:cxn ang="0">
                      <a:pos x="140" y="206"/>
                    </a:cxn>
                    <a:cxn ang="0">
                      <a:pos x="128" y="212"/>
                    </a:cxn>
                    <a:cxn ang="0">
                      <a:pos x="115" y="218"/>
                    </a:cxn>
                    <a:cxn ang="0">
                      <a:pos x="101" y="221"/>
                    </a:cxn>
                    <a:cxn ang="0">
                      <a:pos x="87" y="224"/>
                    </a:cxn>
                    <a:cxn ang="0">
                      <a:pos x="71" y="225"/>
                    </a:cxn>
                    <a:cxn ang="0">
                      <a:pos x="61" y="224"/>
                    </a:cxn>
                    <a:cxn ang="0">
                      <a:pos x="52" y="223"/>
                    </a:cxn>
                    <a:cxn ang="0">
                      <a:pos x="43" y="222"/>
                    </a:cxn>
                    <a:cxn ang="0">
                      <a:pos x="34" y="220"/>
                    </a:cxn>
                    <a:cxn ang="0">
                      <a:pos x="24" y="217"/>
                    </a:cxn>
                    <a:cxn ang="0">
                      <a:pos x="17" y="213"/>
                    </a:cxn>
                    <a:cxn ang="0">
                      <a:pos x="8" y="209"/>
                    </a:cxn>
                    <a:cxn ang="0">
                      <a:pos x="0" y="204"/>
                    </a:cxn>
                    <a:cxn ang="0">
                      <a:pos x="59" y="0"/>
                    </a:cxn>
                    <a:cxn ang="0">
                      <a:pos x="63" y="0"/>
                    </a:cxn>
                    <a:cxn ang="0">
                      <a:pos x="68" y="3"/>
                    </a:cxn>
                    <a:cxn ang="0">
                      <a:pos x="75" y="8"/>
                    </a:cxn>
                    <a:cxn ang="0">
                      <a:pos x="81" y="16"/>
                    </a:cxn>
                    <a:cxn ang="0">
                      <a:pos x="98" y="35"/>
                    </a:cxn>
                    <a:cxn ang="0">
                      <a:pos x="115" y="59"/>
                    </a:cxn>
                    <a:cxn ang="0">
                      <a:pos x="123" y="71"/>
                    </a:cxn>
                    <a:cxn ang="0">
                      <a:pos x="131" y="84"/>
                    </a:cxn>
                    <a:cxn ang="0">
                      <a:pos x="138" y="96"/>
                    </a:cxn>
                    <a:cxn ang="0">
                      <a:pos x="144" y="107"/>
                    </a:cxn>
                    <a:cxn ang="0">
                      <a:pos x="148" y="118"/>
                    </a:cxn>
                    <a:cxn ang="0">
                      <a:pos x="150" y="128"/>
                    </a:cxn>
                    <a:cxn ang="0">
                      <a:pos x="151" y="135"/>
                    </a:cxn>
                    <a:cxn ang="0">
                      <a:pos x="150" y="141"/>
                    </a:cxn>
                    <a:cxn ang="0">
                      <a:pos x="149" y="144"/>
                    </a:cxn>
                    <a:cxn ang="0">
                      <a:pos x="149" y="149"/>
                    </a:cxn>
                    <a:cxn ang="0">
                      <a:pos x="151" y="153"/>
                    </a:cxn>
                    <a:cxn ang="0">
                      <a:pos x="154" y="159"/>
                    </a:cxn>
                    <a:cxn ang="0">
                      <a:pos x="161" y="167"/>
                    </a:cxn>
                    <a:cxn ang="0">
                      <a:pos x="172" y="177"/>
                    </a:cxn>
                  </a:cxnLst>
                  <a:rect l="0" t="0" r="r" b="b"/>
                  <a:pathLst>
                    <a:path w="172" h="225">
                      <a:moveTo>
                        <a:pt x="172" y="177"/>
                      </a:moveTo>
                      <a:lnTo>
                        <a:pt x="162" y="188"/>
                      </a:lnTo>
                      <a:lnTo>
                        <a:pt x="151" y="197"/>
                      </a:lnTo>
                      <a:lnTo>
                        <a:pt x="140" y="206"/>
                      </a:lnTo>
                      <a:lnTo>
                        <a:pt x="128" y="212"/>
                      </a:lnTo>
                      <a:lnTo>
                        <a:pt x="115" y="218"/>
                      </a:lnTo>
                      <a:lnTo>
                        <a:pt x="101" y="221"/>
                      </a:lnTo>
                      <a:lnTo>
                        <a:pt x="87" y="224"/>
                      </a:lnTo>
                      <a:lnTo>
                        <a:pt x="71" y="225"/>
                      </a:lnTo>
                      <a:lnTo>
                        <a:pt x="61" y="224"/>
                      </a:lnTo>
                      <a:lnTo>
                        <a:pt x="52" y="223"/>
                      </a:lnTo>
                      <a:lnTo>
                        <a:pt x="43" y="222"/>
                      </a:lnTo>
                      <a:lnTo>
                        <a:pt x="34" y="220"/>
                      </a:lnTo>
                      <a:lnTo>
                        <a:pt x="24" y="217"/>
                      </a:lnTo>
                      <a:lnTo>
                        <a:pt x="17" y="213"/>
                      </a:lnTo>
                      <a:lnTo>
                        <a:pt x="8" y="209"/>
                      </a:lnTo>
                      <a:lnTo>
                        <a:pt x="0" y="204"/>
                      </a:lnTo>
                      <a:lnTo>
                        <a:pt x="59" y="0"/>
                      </a:lnTo>
                      <a:lnTo>
                        <a:pt x="63" y="0"/>
                      </a:lnTo>
                      <a:lnTo>
                        <a:pt x="68" y="3"/>
                      </a:lnTo>
                      <a:lnTo>
                        <a:pt x="75" y="8"/>
                      </a:lnTo>
                      <a:lnTo>
                        <a:pt x="81" y="16"/>
                      </a:lnTo>
                      <a:lnTo>
                        <a:pt x="98" y="35"/>
                      </a:lnTo>
                      <a:lnTo>
                        <a:pt x="115" y="59"/>
                      </a:lnTo>
                      <a:lnTo>
                        <a:pt x="123" y="71"/>
                      </a:lnTo>
                      <a:lnTo>
                        <a:pt x="131" y="84"/>
                      </a:lnTo>
                      <a:lnTo>
                        <a:pt x="138" y="96"/>
                      </a:lnTo>
                      <a:lnTo>
                        <a:pt x="144" y="107"/>
                      </a:lnTo>
                      <a:lnTo>
                        <a:pt x="148" y="118"/>
                      </a:lnTo>
                      <a:lnTo>
                        <a:pt x="150" y="128"/>
                      </a:lnTo>
                      <a:lnTo>
                        <a:pt x="151" y="135"/>
                      </a:lnTo>
                      <a:lnTo>
                        <a:pt x="150" y="141"/>
                      </a:lnTo>
                      <a:lnTo>
                        <a:pt x="149" y="144"/>
                      </a:lnTo>
                      <a:lnTo>
                        <a:pt x="149" y="149"/>
                      </a:lnTo>
                      <a:lnTo>
                        <a:pt x="151" y="153"/>
                      </a:lnTo>
                      <a:lnTo>
                        <a:pt x="154" y="159"/>
                      </a:lnTo>
                      <a:lnTo>
                        <a:pt x="161" y="167"/>
                      </a:lnTo>
                      <a:lnTo>
                        <a:pt x="172" y="177"/>
                      </a:lnTo>
                      <a:close/>
                    </a:path>
                  </a:pathLst>
                </a:custGeom>
                <a:solidFill>
                  <a:srgbClr val="90498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0" name="Freeform 176"/>
                <p:cNvSpPr>
                  <a:spLocks/>
                </p:cNvSpPr>
                <p:nvPr/>
              </p:nvSpPr>
              <p:spPr bwMode="auto">
                <a:xfrm>
                  <a:off x="4092" y="2256"/>
                  <a:ext cx="19" cy="25"/>
                </a:xfrm>
                <a:custGeom>
                  <a:avLst/>
                  <a:gdLst/>
                  <a:ahLst/>
                  <a:cxnLst>
                    <a:cxn ang="0">
                      <a:pos x="171" y="176"/>
                    </a:cxn>
                    <a:cxn ang="0">
                      <a:pos x="161" y="187"/>
                    </a:cxn>
                    <a:cxn ang="0">
                      <a:pos x="151" y="196"/>
                    </a:cxn>
                    <a:cxn ang="0">
                      <a:pos x="139" y="205"/>
                    </a:cxn>
                    <a:cxn ang="0">
                      <a:pos x="127" y="211"/>
                    </a:cxn>
                    <a:cxn ang="0">
                      <a:pos x="114" y="217"/>
                    </a:cxn>
                    <a:cxn ang="0">
                      <a:pos x="101" y="221"/>
                    </a:cxn>
                    <a:cxn ang="0">
                      <a:pos x="87" y="223"/>
                    </a:cxn>
                    <a:cxn ang="0">
                      <a:pos x="71" y="224"/>
                    </a:cxn>
                    <a:cxn ang="0">
                      <a:pos x="61" y="223"/>
                    </a:cxn>
                    <a:cxn ang="0">
                      <a:pos x="52" y="222"/>
                    </a:cxn>
                    <a:cxn ang="0">
                      <a:pos x="43" y="221"/>
                    </a:cxn>
                    <a:cxn ang="0">
                      <a:pos x="34" y="219"/>
                    </a:cxn>
                    <a:cxn ang="0">
                      <a:pos x="25" y="216"/>
                    </a:cxn>
                    <a:cxn ang="0">
                      <a:pos x="17" y="212"/>
                    </a:cxn>
                    <a:cxn ang="0">
                      <a:pos x="8" y="208"/>
                    </a:cxn>
                    <a:cxn ang="0">
                      <a:pos x="0" y="202"/>
                    </a:cxn>
                    <a:cxn ang="0">
                      <a:pos x="59" y="0"/>
                    </a:cxn>
                    <a:cxn ang="0">
                      <a:pos x="63" y="0"/>
                    </a:cxn>
                    <a:cxn ang="0">
                      <a:pos x="68" y="3"/>
                    </a:cxn>
                    <a:cxn ang="0">
                      <a:pos x="75" y="8"/>
                    </a:cxn>
                    <a:cxn ang="0">
                      <a:pos x="81" y="16"/>
                    </a:cxn>
                    <a:cxn ang="0">
                      <a:pos x="98" y="35"/>
                    </a:cxn>
                    <a:cxn ang="0">
                      <a:pos x="115" y="59"/>
                    </a:cxn>
                    <a:cxn ang="0">
                      <a:pos x="123" y="71"/>
                    </a:cxn>
                    <a:cxn ang="0">
                      <a:pos x="131" y="84"/>
                    </a:cxn>
                    <a:cxn ang="0">
                      <a:pos x="138" y="96"/>
                    </a:cxn>
                    <a:cxn ang="0">
                      <a:pos x="144" y="107"/>
                    </a:cxn>
                    <a:cxn ang="0">
                      <a:pos x="148" y="118"/>
                    </a:cxn>
                    <a:cxn ang="0">
                      <a:pos x="150" y="128"/>
                    </a:cxn>
                    <a:cxn ang="0">
                      <a:pos x="151" y="135"/>
                    </a:cxn>
                    <a:cxn ang="0">
                      <a:pos x="150" y="141"/>
                    </a:cxn>
                    <a:cxn ang="0">
                      <a:pos x="149" y="144"/>
                    </a:cxn>
                    <a:cxn ang="0">
                      <a:pos x="149" y="149"/>
                    </a:cxn>
                    <a:cxn ang="0">
                      <a:pos x="151" y="153"/>
                    </a:cxn>
                    <a:cxn ang="0">
                      <a:pos x="154" y="157"/>
                    </a:cxn>
                    <a:cxn ang="0">
                      <a:pos x="161" y="167"/>
                    </a:cxn>
                    <a:cxn ang="0">
                      <a:pos x="171" y="176"/>
                    </a:cxn>
                  </a:cxnLst>
                  <a:rect l="0" t="0" r="r" b="b"/>
                  <a:pathLst>
                    <a:path w="171" h="224">
                      <a:moveTo>
                        <a:pt x="171" y="176"/>
                      </a:moveTo>
                      <a:lnTo>
                        <a:pt x="161" y="187"/>
                      </a:lnTo>
                      <a:lnTo>
                        <a:pt x="151" y="196"/>
                      </a:lnTo>
                      <a:lnTo>
                        <a:pt x="139" y="205"/>
                      </a:lnTo>
                      <a:lnTo>
                        <a:pt x="127" y="211"/>
                      </a:lnTo>
                      <a:lnTo>
                        <a:pt x="114" y="217"/>
                      </a:lnTo>
                      <a:lnTo>
                        <a:pt x="101" y="221"/>
                      </a:lnTo>
                      <a:lnTo>
                        <a:pt x="87" y="223"/>
                      </a:lnTo>
                      <a:lnTo>
                        <a:pt x="71" y="224"/>
                      </a:lnTo>
                      <a:lnTo>
                        <a:pt x="61" y="223"/>
                      </a:lnTo>
                      <a:lnTo>
                        <a:pt x="52" y="222"/>
                      </a:lnTo>
                      <a:lnTo>
                        <a:pt x="43" y="221"/>
                      </a:lnTo>
                      <a:lnTo>
                        <a:pt x="34" y="219"/>
                      </a:lnTo>
                      <a:lnTo>
                        <a:pt x="25" y="216"/>
                      </a:lnTo>
                      <a:lnTo>
                        <a:pt x="17" y="212"/>
                      </a:lnTo>
                      <a:lnTo>
                        <a:pt x="8" y="208"/>
                      </a:lnTo>
                      <a:lnTo>
                        <a:pt x="0" y="202"/>
                      </a:lnTo>
                      <a:lnTo>
                        <a:pt x="59" y="0"/>
                      </a:lnTo>
                      <a:lnTo>
                        <a:pt x="63" y="0"/>
                      </a:lnTo>
                      <a:lnTo>
                        <a:pt x="68" y="3"/>
                      </a:lnTo>
                      <a:lnTo>
                        <a:pt x="75" y="8"/>
                      </a:lnTo>
                      <a:lnTo>
                        <a:pt x="81" y="16"/>
                      </a:lnTo>
                      <a:lnTo>
                        <a:pt x="98" y="35"/>
                      </a:lnTo>
                      <a:lnTo>
                        <a:pt x="115" y="59"/>
                      </a:lnTo>
                      <a:lnTo>
                        <a:pt x="123" y="71"/>
                      </a:lnTo>
                      <a:lnTo>
                        <a:pt x="131" y="84"/>
                      </a:lnTo>
                      <a:lnTo>
                        <a:pt x="138" y="96"/>
                      </a:lnTo>
                      <a:lnTo>
                        <a:pt x="144" y="107"/>
                      </a:lnTo>
                      <a:lnTo>
                        <a:pt x="148" y="118"/>
                      </a:lnTo>
                      <a:lnTo>
                        <a:pt x="150" y="128"/>
                      </a:lnTo>
                      <a:lnTo>
                        <a:pt x="151" y="135"/>
                      </a:lnTo>
                      <a:lnTo>
                        <a:pt x="150" y="141"/>
                      </a:lnTo>
                      <a:lnTo>
                        <a:pt x="149" y="144"/>
                      </a:lnTo>
                      <a:lnTo>
                        <a:pt x="149" y="149"/>
                      </a:lnTo>
                      <a:lnTo>
                        <a:pt x="151" y="153"/>
                      </a:lnTo>
                      <a:lnTo>
                        <a:pt x="154" y="157"/>
                      </a:lnTo>
                      <a:lnTo>
                        <a:pt x="161" y="167"/>
                      </a:lnTo>
                      <a:lnTo>
                        <a:pt x="171" y="176"/>
                      </a:lnTo>
                      <a:close/>
                    </a:path>
                  </a:pathLst>
                </a:custGeom>
                <a:solidFill>
                  <a:srgbClr val="904A8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1" name="Freeform 177"/>
                <p:cNvSpPr>
                  <a:spLocks/>
                </p:cNvSpPr>
                <p:nvPr/>
              </p:nvSpPr>
              <p:spPr bwMode="auto">
                <a:xfrm>
                  <a:off x="4092" y="2256"/>
                  <a:ext cx="19" cy="25"/>
                </a:xfrm>
                <a:custGeom>
                  <a:avLst/>
                  <a:gdLst/>
                  <a:ahLst/>
                  <a:cxnLst>
                    <a:cxn ang="0">
                      <a:pos x="169" y="176"/>
                    </a:cxn>
                    <a:cxn ang="0">
                      <a:pos x="160" y="186"/>
                    </a:cxn>
                    <a:cxn ang="0">
                      <a:pos x="149" y="196"/>
                    </a:cxn>
                    <a:cxn ang="0">
                      <a:pos x="138" y="204"/>
                    </a:cxn>
                    <a:cxn ang="0">
                      <a:pos x="126" y="210"/>
                    </a:cxn>
                    <a:cxn ang="0">
                      <a:pos x="113" y="216"/>
                    </a:cxn>
                    <a:cxn ang="0">
                      <a:pos x="99" y="220"/>
                    </a:cxn>
                    <a:cxn ang="0">
                      <a:pos x="85" y="222"/>
                    </a:cxn>
                    <a:cxn ang="0">
                      <a:pos x="70" y="223"/>
                    </a:cxn>
                    <a:cxn ang="0">
                      <a:pos x="60" y="222"/>
                    </a:cxn>
                    <a:cxn ang="0">
                      <a:pos x="51" y="221"/>
                    </a:cxn>
                    <a:cxn ang="0">
                      <a:pos x="42" y="220"/>
                    </a:cxn>
                    <a:cxn ang="0">
                      <a:pos x="33" y="218"/>
                    </a:cxn>
                    <a:cxn ang="0">
                      <a:pos x="24" y="214"/>
                    </a:cxn>
                    <a:cxn ang="0">
                      <a:pos x="16" y="211"/>
                    </a:cxn>
                    <a:cxn ang="0">
                      <a:pos x="8" y="207"/>
                    </a:cxn>
                    <a:cxn ang="0">
                      <a:pos x="0" y="201"/>
                    </a:cxn>
                    <a:cxn ang="0">
                      <a:pos x="58" y="0"/>
                    </a:cxn>
                    <a:cxn ang="0">
                      <a:pos x="62" y="0"/>
                    </a:cxn>
                    <a:cxn ang="0">
                      <a:pos x="67" y="3"/>
                    </a:cxn>
                    <a:cxn ang="0">
                      <a:pos x="74" y="8"/>
                    </a:cxn>
                    <a:cxn ang="0">
                      <a:pos x="80" y="16"/>
                    </a:cxn>
                    <a:cxn ang="0">
                      <a:pos x="97" y="35"/>
                    </a:cxn>
                    <a:cxn ang="0">
                      <a:pos x="114" y="59"/>
                    </a:cxn>
                    <a:cxn ang="0">
                      <a:pos x="122" y="71"/>
                    </a:cxn>
                    <a:cxn ang="0">
                      <a:pos x="130" y="84"/>
                    </a:cxn>
                    <a:cxn ang="0">
                      <a:pos x="137" y="96"/>
                    </a:cxn>
                    <a:cxn ang="0">
                      <a:pos x="143" y="107"/>
                    </a:cxn>
                    <a:cxn ang="0">
                      <a:pos x="147" y="118"/>
                    </a:cxn>
                    <a:cxn ang="0">
                      <a:pos x="149" y="128"/>
                    </a:cxn>
                    <a:cxn ang="0">
                      <a:pos x="150" y="135"/>
                    </a:cxn>
                    <a:cxn ang="0">
                      <a:pos x="149" y="141"/>
                    </a:cxn>
                    <a:cxn ang="0">
                      <a:pos x="148" y="144"/>
                    </a:cxn>
                    <a:cxn ang="0">
                      <a:pos x="148" y="149"/>
                    </a:cxn>
                    <a:cxn ang="0">
                      <a:pos x="149" y="153"/>
                    </a:cxn>
                    <a:cxn ang="0">
                      <a:pos x="153" y="157"/>
                    </a:cxn>
                    <a:cxn ang="0">
                      <a:pos x="159" y="166"/>
                    </a:cxn>
                    <a:cxn ang="0">
                      <a:pos x="169" y="176"/>
                    </a:cxn>
                  </a:cxnLst>
                  <a:rect l="0" t="0" r="r" b="b"/>
                  <a:pathLst>
                    <a:path w="169" h="223">
                      <a:moveTo>
                        <a:pt x="169" y="176"/>
                      </a:moveTo>
                      <a:lnTo>
                        <a:pt x="160" y="186"/>
                      </a:lnTo>
                      <a:lnTo>
                        <a:pt x="149" y="196"/>
                      </a:lnTo>
                      <a:lnTo>
                        <a:pt x="138" y="204"/>
                      </a:lnTo>
                      <a:lnTo>
                        <a:pt x="126" y="210"/>
                      </a:lnTo>
                      <a:lnTo>
                        <a:pt x="113" y="216"/>
                      </a:lnTo>
                      <a:lnTo>
                        <a:pt x="99" y="220"/>
                      </a:lnTo>
                      <a:lnTo>
                        <a:pt x="85" y="222"/>
                      </a:lnTo>
                      <a:lnTo>
                        <a:pt x="70" y="223"/>
                      </a:lnTo>
                      <a:lnTo>
                        <a:pt x="60" y="222"/>
                      </a:lnTo>
                      <a:lnTo>
                        <a:pt x="51" y="221"/>
                      </a:lnTo>
                      <a:lnTo>
                        <a:pt x="42" y="220"/>
                      </a:lnTo>
                      <a:lnTo>
                        <a:pt x="33" y="218"/>
                      </a:lnTo>
                      <a:lnTo>
                        <a:pt x="24" y="214"/>
                      </a:lnTo>
                      <a:lnTo>
                        <a:pt x="16" y="211"/>
                      </a:lnTo>
                      <a:lnTo>
                        <a:pt x="8" y="207"/>
                      </a:lnTo>
                      <a:lnTo>
                        <a:pt x="0" y="201"/>
                      </a:lnTo>
                      <a:lnTo>
                        <a:pt x="58" y="0"/>
                      </a:lnTo>
                      <a:lnTo>
                        <a:pt x="62" y="0"/>
                      </a:lnTo>
                      <a:lnTo>
                        <a:pt x="67" y="3"/>
                      </a:lnTo>
                      <a:lnTo>
                        <a:pt x="74" y="8"/>
                      </a:lnTo>
                      <a:lnTo>
                        <a:pt x="80" y="16"/>
                      </a:lnTo>
                      <a:lnTo>
                        <a:pt x="97" y="35"/>
                      </a:lnTo>
                      <a:lnTo>
                        <a:pt x="114" y="59"/>
                      </a:lnTo>
                      <a:lnTo>
                        <a:pt x="122" y="71"/>
                      </a:lnTo>
                      <a:lnTo>
                        <a:pt x="130" y="84"/>
                      </a:lnTo>
                      <a:lnTo>
                        <a:pt x="137" y="96"/>
                      </a:lnTo>
                      <a:lnTo>
                        <a:pt x="143" y="107"/>
                      </a:lnTo>
                      <a:lnTo>
                        <a:pt x="147" y="118"/>
                      </a:lnTo>
                      <a:lnTo>
                        <a:pt x="149" y="128"/>
                      </a:lnTo>
                      <a:lnTo>
                        <a:pt x="150" y="135"/>
                      </a:lnTo>
                      <a:lnTo>
                        <a:pt x="149" y="141"/>
                      </a:lnTo>
                      <a:lnTo>
                        <a:pt x="148" y="144"/>
                      </a:lnTo>
                      <a:lnTo>
                        <a:pt x="148" y="149"/>
                      </a:lnTo>
                      <a:lnTo>
                        <a:pt x="149" y="153"/>
                      </a:lnTo>
                      <a:lnTo>
                        <a:pt x="153" y="157"/>
                      </a:lnTo>
                      <a:lnTo>
                        <a:pt x="159" y="166"/>
                      </a:lnTo>
                      <a:lnTo>
                        <a:pt x="169" y="176"/>
                      </a:lnTo>
                      <a:close/>
                    </a:path>
                  </a:pathLst>
                </a:custGeom>
                <a:solidFill>
                  <a:srgbClr val="914B8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2" name="Freeform 178"/>
                <p:cNvSpPr>
                  <a:spLocks/>
                </p:cNvSpPr>
                <p:nvPr/>
              </p:nvSpPr>
              <p:spPr bwMode="auto">
                <a:xfrm>
                  <a:off x="4092" y="2256"/>
                  <a:ext cx="19" cy="25"/>
                </a:xfrm>
                <a:custGeom>
                  <a:avLst/>
                  <a:gdLst/>
                  <a:ahLst/>
                  <a:cxnLst>
                    <a:cxn ang="0">
                      <a:pos x="169" y="175"/>
                    </a:cxn>
                    <a:cxn ang="0">
                      <a:pos x="159" y="185"/>
                    </a:cxn>
                    <a:cxn ang="0">
                      <a:pos x="149" y="195"/>
                    </a:cxn>
                    <a:cxn ang="0">
                      <a:pos x="137" y="202"/>
                    </a:cxn>
                    <a:cxn ang="0">
                      <a:pos x="125" y="209"/>
                    </a:cxn>
                    <a:cxn ang="0">
                      <a:pos x="113" y="214"/>
                    </a:cxn>
                    <a:cxn ang="0">
                      <a:pos x="99" y="219"/>
                    </a:cxn>
                    <a:cxn ang="0">
                      <a:pos x="85" y="221"/>
                    </a:cxn>
                    <a:cxn ang="0">
                      <a:pos x="70" y="222"/>
                    </a:cxn>
                    <a:cxn ang="0">
                      <a:pos x="60" y="221"/>
                    </a:cxn>
                    <a:cxn ang="0">
                      <a:pos x="52" y="220"/>
                    </a:cxn>
                    <a:cxn ang="0">
                      <a:pos x="42" y="219"/>
                    </a:cxn>
                    <a:cxn ang="0">
                      <a:pos x="33" y="217"/>
                    </a:cxn>
                    <a:cxn ang="0">
                      <a:pos x="24" y="213"/>
                    </a:cxn>
                    <a:cxn ang="0">
                      <a:pos x="16" y="210"/>
                    </a:cxn>
                    <a:cxn ang="0">
                      <a:pos x="8" y="206"/>
                    </a:cxn>
                    <a:cxn ang="0">
                      <a:pos x="0" y="200"/>
                    </a:cxn>
                    <a:cxn ang="0">
                      <a:pos x="58" y="0"/>
                    </a:cxn>
                    <a:cxn ang="0">
                      <a:pos x="62" y="0"/>
                    </a:cxn>
                    <a:cxn ang="0">
                      <a:pos x="67" y="3"/>
                    </a:cxn>
                    <a:cxn ang="0">
                      <a:pos x="74" y="8"/>
                    </a:cxn>
                    <a:cxn ang="0">
                      <a:pos x="80" y="16"/>
                    </a:cxn>
                    <a:cxn ang="0">
                      <a:pos x="97" y="35"/>
                    </a:cxn>
                    <a:cxn ang="0">
                      <a:pos x="114" y="59"/>
                    </a:cxn>
                    <a:cxn ang="0">
                      <a:pos x="122" y="71"/>
                    </a:cxn>
                    <a:cxn ang="0">
                      <a:pos x="130" y="84"/>
                    </a:cxn>
                    <a:cxn ang="0">
                      <a:pos x="137" y="96"/>
                    </a:cxn>
                    <a:cxn ang="0">
                      <a:pos x="143" y="107"/>
                    </a:cxn>
                    <a:cxn ang="0">
                      <a:pos x="147" y="118"/>
                    </a:cxn>
                    <a:cxn ang="0">
                      <a:pos x="149" y="128"/>
                    </a:cxn>
                    <a:cxn ang="0">
                      <a:pos x="150" y="135"/>
                    </a:cxn>
                    <a:cxn ang="0">
                      <a:pos x="149" y="141"/>
                    </a:cxn>
                    <a:cxn ang="0">
                      <a:pos x="148" y="144"/>
                    </a:cxn>
                    <a:cxn ang="0">
                      <a:pos x="148" y="149"/>
                    </a:cxn>
                    <a:cxn ang="0">
                      <a:pos x="149" y="153"/>
                    </a:cxn>
                    <a:cxn ang="0">
                      <a:pos x="152" y="157"/>
                    </a:cxn>
                    <a:cxn ang="0">
                      <a:pos x="159" y="166"/>
                    </a:cxn>
                    <a:cxn ang="0">
                      <a:pos x="169" y="175"/>
                    </a:cxn>
                  </a:cxnLst>
                  <a:rect l="0" t="0" r="r" b="b"/>
                  <a:pathLst>
                    <a:path w="169" h="222">
                      <a:moveTo>
                        <a:pt x="169" y="175"/>
                      </a:moveTo>
                      <a:lnTo>
                        <a:pt x="159" y="185"/>
                      </a:lnTo>
                      <a:lnTo>
                        <a:pt x="149" y="195"/>
                      </a:lnTo>
                      <a:lnTo>
                        <a:pt x="137" y="202"/>
                      </a:lnTo>
                      <a:lnTo>
                        <a:pt x="125" y="209"/>
                      </a:lnTo>
                      <a:lnTo>
                        <a:pt x="113" y="214"/>
                      </a:lnTo>
                      <a:lnTo>
                        <a:pt x="99" y="219"/>
                      </a:lnTo>
                      <a:lnTo>
                        <a:pt x="85" y="221"/>
                      </a:lnTo>
                      <a:lnTo>
                        <a:pt x="70" y="222"/>
                      </a:lnTo>
                      <a:lnTo>
                        <a:pt x="60" y="221"/>
                      </a:lnTo>
                      <a:lnTo>
                        <a:pt x="52" y="220"/>
                      </a:lnTo>
                      <a:lnTo>
                        <a:pt x="42" y="219"/>
                      </a:lnTo>
                      <a:lnTo>
                        <a:pt x="33" y="217"/>
                      </a:lnTo>
                      <a:lnTo>
                        <a:pt x="24" y="213"/>
                      </a:lnTo>
                      <a:lnTo>
                        <a:pt x="16" y="210"/>
                      </a:lnTo>
                      <a:lnTo>
                        <a:pt x="8" y="206"/>
                      </a:lnTo>
                      <a:lnTo>
                        <a:pt x="0" y="200"/>
                      </a:lnTo>
                      <a:lnTo>
                        <a:pt x="58" y="0"/>
                      </a:lnTo>
                      <a:lnTo>
                        <a:pt x="62" y="0"/>
                      </a:lnTo>
                      <a:lnTo>
                        <a:pt x="67" y="3"/>
                      </a:lnTo>
                      <a:lnTo>
                        <a:pt x="74" y="8"/>
                      </a:lnTo>
                      <a:lnTo>
                        <a:pt x="80" y="16"/>
                      </a:lnTo>
                      <a:lnTo>
                        <a:pt x="97" y="35"/>
                      </a:lnTo>
                      <a:lnTo>
                        <a:pt x="114" y="59"/>
                      </a:lnTo>
                      <a:lnTo>
                        <a:pt x="122" y="71"/>
                      </a:lnTo>
                      <a:lnTo>
                        <a:pt x="130" y="84"/>
                      </a:lnTo>
                      <a:lnTo>
                        <a:pt x="137" y="96"/>
                      </a:lnTo>
                      <a:lnTo>
                        <a:pt x="143" y="107"/>
                      </a:lnTo>
                      <a:lnTo>
                        <a:pt x="147" y="118"/>
                      </a:lnTo>
                      <a:lnTo>
                        <a:pt x="149" y="128"/>
                      </a:lnTo>
                      <a:lnTo>
                        <a:pt x="150" y="135"/>
                      </a:lnTo>
                      <a:lnTo>
                        <a:pt x="149" y="141"/>
                      </a:lnTo>
                      <a:lnTo>
                        <a:pt x="148" y="144"/>
                      </a:lnTo>
                      <a:lnTo>
                        <a:pt x="148" y="149"/>
                      </a:lnTo>
                      <a:lnTo>
                        <a:pt x="149" y="153"/>
                      </a:lnTo>
                      <a:lnTo>
                        <a:pt x="152" y="157"/>
                      </a:lnTo>
                      <a:lnTo>
                        <a:pt x="159" y="166"/>
                      </a:lnTo>
                      <a:lnTo>
                        <a:pt x="169" y="175"/>
                      </a:lnTo>
                      <a:close/>
                    </a:path>
                  </a:pathLst>
                </a:custGeom>
                <a:solidFill>
                  <a:srgbClr val="924C8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3" name="Freeform 179"/>
                <p:cNvSpPr>
                  <a:spLocks/>
                </p:cNvSpPr>
                <p:nvPr/>
              </p:nvSpPr>
              <p:spPr bwMode="auto">
                <a:xfrm>
                  <a:off x="4092" y="2256"/>
                  <a:ext cx="19" cy="25"/>
                </a:xfrm>
                <a:custGeom>
                  <a:avLst/>
                  <a:gdLst/>
                  <a:ahLst/>
                  <a:cxnLst>
                    <a:cxn ang="0">
                      <a:pos x="168" y="175"/>
                    </a:cxn>
                    <a:cxn ang="0">
                      <a:pos x="158" y="185"/>
                    </a:cxn>
                    <a:cxn ang="0">
                      <a:pos x="148" y="194"/>
                    </a:cxn>
                    <a:cxn ang="0">
                      <a:pos x="137" y="201"/>
                    </a:cxn>
                    <a:cxn ang="0">
                      <a:pos x="125" y="208"/>
                    </a:cxn>
                    <a:cxn ang="0">
                      <a:pos x="112" y="213"/>
                    </a:cxn>
                    <a:cxn ang="0">
                      <a:pos x="99" y="218"/>
                    </a:cxn>
                    <a:cxn ang="0">
                      <a:pos x="85" y="220"/>
                    </a:cxn>
                    <a:cxn ang="0">
                      <a:pos x="70" y="221"/>
                    </a:cxn>
                    <a:cxn ang="0">
                      <a:pos x="60" y="220"/>
                    </a:cxn>
                    <a:cxn ang="0">
                      <a:pos x="52" y="219"/>
                    </a:cxn>
                    <a:cxn ang="0">
                      <a:pos x="42" y="218"/>
                    </a:cxn>
                    <a:cxn ang="0">
                      <a:pos x="33" y="216"/>
                    </a:cxn>
                    <a:cxn ang="0">
                      <a:pos x="24" y="212"/>
                    </a:cxn>
                    <a:cxn ang="0">
                      <a:pos x="17" y="209"/>
                    </a:cxn>
                    <a:cxn ang="0">
                      <a:pos x="8" y="205"/>
                    </a:cxn>
                    <a:cxn ang="0">
                      <a:pos x="0" y="199"/>
                    </a:cxn>
                    <a:cxn ang="0">
                      <a:pos x="58" y="0"/>
                    </a:cxn>
                    <a:cxn ang="0">
                      <a:pos x="62" y="0"/>
                    </a:cxn>
                    <a:cxn ang="0">
                      <a:pos x="67" y="3"/>
                    </a:cxn>
                    <a:cxn ang="0">
                      <a:pos x="74" y="8"/>
                    </a:cxn>
                    <a:cxn ang="0">
                      <a:pos x="80" y="16"/>
                    </a:cxn>
                    <a:cxn ang="0">
                      <a:pos x="97" y="35"/>
                    </a:cxn>
                    <a:cxn ang="0">
                      <a:pos x="114" y="59"/>
                    </a:cxn>
                    <a:cxn ang="0">
                      <a:pos x="122" y="71"/>
                    </a:cxn>
                    <a:cxn ang="0">
                      <a:pos x="130" y="84"/>
                    </a:cxn>
                    <a:cxn ang="0">
                      <a:pos x="137" y="96"/>
                    </a:cxn>
                    <a:cxn ang="0">
                      <a:pos x="143" y="107"/>
                    </a:cxn>
                    <a:cxn ang="0">
                      <a:pos x="147" y="118"/>
                    </a:cxn>
                    <a:cxn ang="0">
                      <a:pos x="149" y="128"/>
                    </a:cxn>
                    <a:cxn ang="0">
                      <a:pos x="150" y="135"/>
                    </a:cxn>
                    <a:cxn ang="0">
                      <a:pos x="149" y="141"/>
                    </a:cxn>
                    <a:cxn ang="0">
                      <a:pos x="148" y="144"/>
                    </a:cxn>
                    <a:cxn ang="0">
                      <a:pos x="148" y="149"/>
                    </a:cxn>
                    <a:cxn ang="0">
                      <a:pos x="149" y="152"/>
                    </a:cxn>
                    <a:cxn ang="0">
                      <a:pos x="152" y="156"/>
                    </a:cxn>
                    <a:cxn ang="0">
                      <a:pos x="158" y="165"/>
                    </a:cxn>
                    <a:cxn ang="0">
                      <a:pos x="168" y="175"/>
                    </a:cxn>
                  </a:cxnLst>
                  <a:rect l="0" t="0" r="r" b="b"/>
                  <a:pathLst>
                    <a:path w="168" h="221">
                      <a:moveTo>
                        <a:pt x="168" y="175"/>
                      </a:moveTo>
                      <a:lnTo>
                        <a:pt x="158" y="185"/>
                      </a:lnTo>
                      <a:lnTo>
                        <a:pt x="148" y="194"/>
                      </a:lnTo>
                      <a:lnTo>
                        <a:pt x="137" y="201"/>
                      </a:lnTo>
                      <a:lnTo>
                        <a:pt x="125" y="208"/>
                      </a:lnTo>
                      <a:lnTo>
                        <a:pt x="112" y="213"/>
                      </a:lnTo>
                      <a:lnTo>
                        <a:pt x="99" y="218"/>
                      </a:lnTo>
                      <a:lnTo>
                        <a:pt x="85" y="220"/>
                      </a:lnTo>
                      <a:lnTo>
                        <a:pt x="70" y="221"/>
                      </a:lnTo>
                      <a:lnTo>
                        <a:pt x="60" y="220"/>
                      </a:lnTo>
                      <a:lnTo>
                        <a:pt x="52" y="219"/>
                      </a:lnTo>
                      <a:lnTo>
                        <a:pt x="42" y="218"/>
                      </a:lnTo>
                      <a:lnTo>
                        <a:pt x="33" y="216"/>
                      </a:lnTo>
                      <a:lnTo>
                        <a:pt x="24" y="212"/>
                      </a:lnTo>
                      <a:lnTo>
                        <a:pt x="17" y="209"/>
                      </a:lnTo>
                      <a:lnTo>
                        <a:pt x="8" y="205"/>
                      </a:lnTo>
                      <a:lnTo>
                        <a:pt x="0" y="199"/>
                      </a:lnTo>
                      <a:lnTo>
                        <a:pt x="58" y="0"/>
                      </a:lnTo>
                      <a:lnTo>
                        <a:pt x="62" y="0"/>
                      </a:lnTo>
                      <a:lnTo>
                        <a:pt x="67" y="3"/>
                      </a:lnTo>
                      <a:lnTo>
                        <a:pt x="74" y="8"/>
                      </a:lnTo>
                      <a:lnTo>
                        <a:pt x="80" y="16"/>
                      </a:lnTo>
                      <a:lnTo>
                        <a:pt x="97" y="35"/>
                      </a:lnTo>
                      <a:lnTo>
                        <a:pt x="114" y="59"/>
                      </a:lnTo>
                      <a:lnTo>
                        <a:pt x="122" y="71"/>
                      </a:lnTo>
                      <a:lnTo>
                        <a:pt x="130" y="84"/>
                      </a:lnTo>
                      <a:lnTo>
                        <a:pt x="137" y="96"/>
                      </a:lnTo>
                      <a:lnTo>
                        <a:pt x="143" y="107"/>
                      </a:lnTo>
                      <a:lnTo>
                        <a:pt x="147" y="118"/>
                      </a:lnTo>
                      <a:lnTo>
                        <a:pt x="149" y="128"/>
                      </a:lnTo>
                      <a:lnTo>
                        <a:pt x="150" y="135"/>
                      </a:lnTo>
                      <a:lnTo>
                        <a:pt x="149" y="141"/>
                      </a:lnTo>
                      <a:lnTo>
                        <a:pt x="148" y="144"/>
                      </a:lnTo>
                      <a:lnTo>
                        <a:pt x="148" y="149"/>
                      </a:lnTo>
                      <a:lnTo>
                        <a:pt x="149" y="152"/>
                      </a:lnTo>
                      <a:lnTo>
                        <a:pt x="152" y="156"/>
                      </a:lnTo>
                      <a:lnTo>
                        <a:pt x="158" y="165"/>
                      </a:lnTo>
                      <a:lnTo>
                        <a:pt x="168" y="175"/>
                      </a:lnTo>
                      <a:close/>
                    </a:path>
                  </a:pathLst>
                </a:custGeom>
                <a:solidFill>
                  <a:srgbClr val="934E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4" name="Freeform 180"/>
                <p:cNvSpPr>
                  <a:spLocks/>
                </p:cNvSpPr>
                <p:nvPr/>
              </p:nvSpPr>
              <p:spPr bwMode="auto">
                <a:xfrm>
                  <a:off x="4092" y="2256"/>
                  <a:ext cx="19" cy="24"/>
                </a:xfrm>
                <a:custGeom>
                  <a:avLst/>
                  <a:gdLst/>
                  <a:ahLst/>
                  <a:cxnLst>
                    <a:cxn ang="0">
                      <a:pos x="167" y="174"/>
                    </a:cxn>
                    <a:cxn ang="0">
                      <a:pos x="158" y="184"/>
                    </a:cxn>
                    <a:cxn ang="0">
                      <a:pos x="147" y="193"/>
                    </a:cxn>
                    <a:cxn ang="0">
                      <a:pos x="136" y="200"/>
                    </a:cxn>
                    <a:cxn ang="0">
                      <a:pos x="124" y="207"/>
                    </a:cxn>
                    <a:cxn ang="0">
                      <a:pos x="112" y="212"/>
                    </a:cxn>
                    <a:cxn ang="0">
                      <a:pos x="99" y="217"/>
                    </a:cxn>
                    <a:cxn ang="0">
                      <a:pos x="85" y="219"/>
                    </a:cxn>
                    <a:cxn ang="0">
                      <a:pos x="70" y="220"/>
                    </a:cxn>
                    <a:cxn ang="0">
                      <a:pos x="60" y="219"/>
                    </a:cxn>
                    <a:cxn ang="0">
                      <a:pos x="52" y="218"/>
                    </a:cxn>
                    <a:cxn ang="0">
                      <a:pos x="42" y="217"/>
                    </a:cxn>
                    <a:cxn ang="0">
                      <a:pos x="33" y="214"/>
                    </a:cxn>
                    <a:cxn ang="0">
                      <a:pos x="24" y="211"/>
                    </a:cxn>
                    <a:cxn ang="0">
                      <a:pos x="17" y="208"/>
                    </a:cxn>
                    <a:cxn ang="0">
                      <a:pos x="8" y="204"/>
                    </a:cxn>
                    <a:cxn ang="0">
                      <a:pos x="0" y="198"/>
                    </a:cxn>
                    <a:cxn ang="0">
                      <a:pos x="58" y="0"/>
                    </a:cxn>
                    <a:cxn ang="0">
                      <a:pos x="62" y="0"/>
                    </a:cxn>
                    <a:cxn ang="0">
                      <a:pos x="67" y="3"/>
                    </a:cxn>
                    <a:cxn ang="0">
                      <a:pos x="74" y="8"/>
                    </a:cxn>
                    <a:cxn ang="0">
                      <a:pos x="80" y="16"/>
                    </a:cxn>
                    <a:cxn ang="0">
                      <a:pos x="97" y="35"/>
                    </a:cxn>
                    <a:cxn ang="0">
                      <a:pos x="114" y="59"/>
                    </a:cxn>
                    <a:cxn ang="0">
                      <a:pos x="122" y="71"/>
                    </a:cxn>
                    <a:cxn ang="0">
                      <a:pos x="130" y="84"/>
                    </a:cxn>
                    <a:cxn ang="0">
                      <a:pos x="137" y="96"/>
                    </a:cxn>
                    <a:cxn ang="0">
                      <a:pos x="143" y="107"/>
                    </a:cxn>
                    <a:cxn ang="0">
                      <a:pos x="147" y="118"/>
                    </a:cxn>
                    <a:cxn ang="0">
                      <a:pos x="149" y="128"/>
                    </a:cxn>
                    <a:cxn ang="0">
                      <a:pos x="150" y="135"/>
                    </a:cxn>
                    <a:cxn ang="0">
                      <a:pos x="149" y="141"/>
                    </a:cxn>
                    <a:cxn ang="0">
                      <a:pos x="148" y="144"/>
                    </a:cxn>
                    <a:cxn ang="0">
                      <a:pos x="148" y="149"/>
                    </a:cxn>
                    <a:cxn ang="0">
                      <a:pos x="149" y="152"/>
                    </a:cxn>
                    <a:cxn ang="0">
                      <a:pos x="152" y="156"/>
                    </a:cxn>
                    <a:cxn ang="0">
                      <a:pos x="158" y="165"/>
                    </a:cxn>
                    <a:cxn ang="0">
                      <a:pos x="167" y="174"/>
                    </a:cxn>
                  </a:cxnLst>
                  <a:rect l="0" t="0" r="r" b="b"/>
                  <a:pathLst>
                    <a:path w="167" h="220">
                      <a:moveTo>
                        <a:pt x="167" y="174"/>
                      </a:moveTo>
                      <a:lnTo>
                        <a:pt x="158" y="184"/>
                      </a:lnTo>
                      <a:lnTo>
                        <a:pt x="147" y="193"/>
                      </a:lnTo>
                      <a:lnTo>
                        <a:pt x="136" y="200"/>
                      </a:lnTo>
                      <a:lnTo>
                        <a:pt x="124" y="207"/>
                      </a:lnTo>
                      <a:lnTo>
                        <a:pt x="112" y="212"/>
                      </a:lnTo>
                      <a:lnTo>
                        <a:pt x="99" y="217"/>
                      </a:lnTo>
                      <a:lnTo>
                        <a:pt x="85" y="219"/>
                      </a:lnTo>
                      <a:lnTo>
                        <a:pt x="70" y="220"/>
                      </a:lnTo>
                      <a:lnTo>
                        <a:pt x="60" y="219"/>
                      </a:lnTo>
                      <a:lnTo>
                        <a:pt x="52" y="218"/>
                      </a:lnTo>
                      <a:lnTo>
                        <a:pt x="42" y="217"/>
                      </a:lnTo>
                      <a:lnTo>
                        <a:pt x="33" y="214"/>
                      </a:lnTo>
                      <a:lnTo>
                        <a:pt x="24" y="211"/>
                      </a:lnTo>
                      <a:lnTo>
                        <a:pt x="17" y="208"/>
                      </a:lnTo>
                      <a:lnTo>
                        <a:pt x="8" y="204"/>
                      </a:lnTo>
                      <a:lnTo>
                        <a:pt x="0" y="198"/>
                      </a:lnTo>
                      <a:lnTo>
                        <a:pt x="58" y="0"/>
                      </a:lnTo>
                      <a:lnTo>
                        <a:pt x="62" y="0"/>
                      </a:lnTo>
                      <a:lnTo>
                        <a:pt x="67" y="3"/>
                      </a:lnTo>
                      <a:lnTo>
                        <a:pt x="74" y="8"/>
                      </a:lnTo>
                      <a:lnTo>
                        <a:pt x="80" y="16"/>
                      </a:lnTo>
                      <a:lnTo>
                        <a:pt x="97" y="35"/>
                      </a:lnTo>
                      <a:lnTo>
                        <a:pt x="114" y="59"/>
                      </a:lnTo>
                      <a:lnTo>
                        <a:pt x="122" y="71"/>
                      </a:lnTo>
                      <a:lnTo>
                        <a:pt x="130" y="84"/>
                      </a:lnTo>
                      <a:lnTo>
                        <a:pt x="137" y="96"/>
                      </a:lnTo>
                      <a:lnTo>
                        <a:pt x="143" y="107"/>
                      </a:lnTo>
                      <a:lnTo>
                        <a:pt x="147" y="118"/>
                      </a:lnTo>
                      <a:lnTo>
                        <a:pt x="149" y="128"/>
                      </a:lnTo>
                      <a:lnTo>
                        <a:pt x="150" y="135"/>
                      </a:lnTo>
                      <a:lnTo>
                        <a:pt x="149" y="141"/>
                      </a:lnTo>
                      <a:lnTo>
                        <a:pt x="148" y="144"/>
                      </a:lnTo>
                      <a:lnTo>
                        <a:pt x="148" y="149"/>
                      </a:lnTo>
                      <a:lnTo>
                        <a:pt x="149" y="152"/>
                      </a:lnTo>
                      <a:lnTo>
                        <a:pt x="152" y="156"/>
                      </a:lnTo>
                      <a:lnTo>
                        <a:pt x="158" y="165"/>
                      </a:lnTo>
                      <a:lnTo>
                        <a:pt x="167" y="174"/>
                      </a:lnTo>
                      <a:close/>
                    </a:path>
                  </a:pathLst>
                </a:custGeom>
                <a:solidFill>
                  <a:srgbClr val="934E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5" name="Freeform 181"/>
                <p:cNvSpPr>
                  <a:spLocks/>
                </p:cNvSpPr>
                <p:nvPr/>
              </p:nvSpPr>
              <p:spPr bwMode="auto">
                <a:xfrm>
                  <a:off x="4092" y="2256"/>
                  <a:ext cx="19" cy="24"/>
                </a:xfrm>
                <a:custGeom>
                  <a:avLst/>
                  <a:gdLst/>
                  <a:ahLst/>
                  <a:cxnLst>
                    <a:cxn ang="0">
                      <a:pos x="165" y="173"/>
                    </a:cxn>
                    <a:cxn ang="0">
                      <a:pos x="156" y="183"/>
                    </a:cxn>
                    <a:cxn ang="0">
                      <a:pos x="146" y="191"/>
                    </a:cxn>
                    <a:cxn ang="0">
                      <a:pos x="135" y="199"/>
                    </a:cxn>
                    <a:cxn ang="0">
                      <a:pos x="123" y="206"/>
                    </a:cxn>
                    <a:cxn ang="0">
                      <a:pos x="111" y="211"/>
                    </a:cxn>
                    <a:cxn ang="0">
                      <a:pos x="98" y="216"/>
                    </a:cxn>
                    <a:cxn ang="0">
                      <a:pos x="84" y="218"/>
                    </a:cxn>
                    <a:cxn ang="0">
                      <a:pos x="69" y="219"/>
                    </a:cxn>
                    <a:cxn ang="0">
                      <a:pos x="59" y="218"/>
                    </a:cxn>
                    <a:cxn ang="0">
                      <a:pos x="51" y="217"/>
                    </a:cxn>
                    <a:cxn ang="0">
                      <a:pos x="41" y="216"/>
                    </a:cxn>
                    <a:cxn ang="0">
                      <a:pos x="32" y="213"/>
                    </a:cxn>
                    <a:cxn ang="0">
                      <a:pos x="23" y="210"/>
                    </a:cxn>
                    <a:cxn ang="0">
                      <a:pos x="16" y="207"/>
                    </a:cxn>
                    <a:cxn ang="0">
                      <a:pos x="8" y="202"/>
                    </a:cxn>
                    <a:cxn ang="0">
                      <a:pos x="0" y="197"/>
                    </a:cxn>
                    <a:cxn ang="0">
                      <a:pos x="57" y="0"/>
                    </a:cxn>
                    <a:cxn ang="0">
                      <a:pos x="61" y="0"/>
                    </a:cxn>
                    <a:cxn ang="0">
                      <a:pos x="66" y="3"/>
                    </a:cxn>
                    <a:cxn ang="0">
                      <a:pos x="73" y="8"/>
                    </a:cxn>
                    <a:cxn ang="0">
                      <a:pos x="79" y="16"/>
                    </a:cxn>
                    <a:cxn ang="0">
                      <a:pos x="96" y="35"/>
                    </a:cxn>
                    <a:cxn ang="0">
                      <a:pos x="113" y="59"/>
                    </a:cxn>
                    <a:cxn ang="0">
                      <a:pos x="121" y="71"/>
                    </a:cxn>
                    <a:cxn ang="0">
                      <a:pos x="129" y="84"/>
                    </a:cxn>
                    <a:cxn ang="0">
                      <a:pos x="136" y="96"/>
                    </a:cxn>
                    <a:cxn ang="0">
                      <a:pos x="142" y="107"/>
                    </a:cxn>
                    <a:cxn ang="0">
                      <a:pos x="146" y="118"/>
                    </a:cxn>
                    <a:cxn ang="0">
                      <a:pos x="148" y="128"/>
                    </a:cxn>
                    <a:cxn ang="0">
                      <a:pos x="149" y="135"/>
                    </a:cxn>
                    <a:cxn ang="0">
                      <a:pos x="148" y="141"/>
                    </a:cxn>
                    <a:cxn ang="0">
                      <a:pos x="147" y="144"/>
                    </a:cxn>
                    <a:cxn ang="0">
                      <a:pos x="147" y="148"/>
                    </a:cxn>
                    <a:cxn ang="0">
                      <a:pos x="148" y="152"/>
                    </a:cxn>
                    <a:cxn ang="0">
                      <a:pos x="151" y="156"/>
                    </a:cxn>
                    <a:cxn ang="0">
                      <a:pos x="156" y="164"/>
                    </a:cxn>
                    <a:cxn ang="0">
                      <a:pos x="165" y="173"/>
                    </a:cxn>
                  </a:cxnLst>
                  <a:rect l="0" t="0" r="r" b="b"/>
                  <a:pathLst>
                    <a:path w="165" h="219">
                      <a:moveTo>
                        <a:pt x="165" y="173"/>
                      </a:moveTo>
                      <a:lnTo>
                        <a:pt x="156" y="183"/>
                      </a:lnTo>
                      <a:lnTo>
                        <a:pt x="146" y="191"/>
                      </a:lnTo>
                      <a:lnTo>
                        <a:pt x="135" y="199"/>
                      </a:lnTo>
                      <a:lnTo>
                        <a:pt x="123" y="206"/>
                      </a:lnTo>
                      <a:lnTo>
                        <a:pt x="111" y="211"/>
                      </a:lnTo>
                      <a:lnTo>
                        <a:pt x="98" y="216"/>
                      </a:lnTo>
                      <a:lnTo>
                        <a:pt x="84" y="218"/>
                      </a:lnTo>
                      <a:lnTo>
                        <a:pt x="69" y="219"/>
                      </a:lnTo>
                      <a:lnTo>
                        <a:pt x="59" y="218"/>
                      </a:lnTo>
                      <a:lnTo>
                        <a:pt x="51" y="217"/>
                      </a:lnTo>
                      <a:lnTo>
                        <a:pt x="41" y="216"/>
                      </a:lnTo>
                      <a:lnTo>
                        <a:pt x="32" y="213"/>
                      </a:lnTo>
                      <a:lnTo>
                        <a:pt x="23" y="210"/>
                      </a:lnTo>
                      <a:lnTo>
                        <a:pt x="16" y="207"/>
                      </a:lnTo>
                      <a:lnTo>
                        <a:pt x="8" y="202"/>
                      </a:lnTo>
                      <a:lnTo>
                        <a:pt x="0" y="197"/>
                      </a:lnTo>
                      <a:lnTo>
                        <a:pt x="57" y="0"/>
                      </a:lnTo>
                      <a:lnTo>
                        <a:pt x="61" y="0"/>
                      </a:lnTo>
                      <a:lnTo>
                        <a:pt x="66" y="3"/>
                      </a:lnTo>
                      <a:lnTo>
                        <a:pt x="73" y="8"/>
                      </a:lnTo>
                      <a:lnTo>
                        <a:pt x="79" y="16"/>
                      </a:lnTo>
                      <a:lnTo>
                        <a:pt x="96" y="35"/>
                      </a:lnTo>
                      <a:lnTo>
                        <a:pt x="113" y="59"/>
                      </a:lnTo>
                      <a:lnTo>
                        <a:pt x="121" y="71"/>
                      </a:lnTo>
                      <a:lnTo>
                        <a:pt x="129" y="84"/>
                      </a:lnTo>
                      <a:lnTo>
                        <a:pt x="136" y="96"/>
                      </a:lnTo>
                      <a:lnTo>
                        <a:pt x="142" y="107"/>
                      </a:lnTo>
                      <a:lnTo>
                        <a:pt x="146" y="118"/>
                      </a:lnTo>
                      <a:lnTo>
                        <a:pt x="148" y="128"/>
                      </a:lnTo>
                      <a:lnTo>
                        <a:pt x="149" y="135"/>
                      </a:lnTo>
                      <a:lnTo>
                        <a:pt x="148" y="141"/>
                      </a:lnTo>
                      <a:lnTo>
                        <a:pt x="147" y="144"/>
                      </a:lnTo>
                      <a:lnTo>
                        <a:pt x="147" y="148"/>
                      </a:lnTo>
                      <a:lnTo>
                        <a:pt x="148" y="152"/>
                      </a:lnTo>
                      <a:lnTo>
                        <a:pt x="151" y="156"/>
                      </a:lnTo>
                      <a:lnTo>
                        <a:pt x="156" y="164"/>
                      </a:lnTo>
                      <a:lnTo>
                        <a:pt x="165" y="173"/>
                      </a:lnTo>
                      <a:close/>
                    </a:path>
                  </a:pathLst>
                </a:custGeom>
                <a:solidFill>
                  <a:srgbClr val="93508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6" name="Freeform 182"/>
                <p:cNvSpPr>
                  <a:spLocks/>
                </p:cNvSpPr>
                <p:nvPr/>
              </p:nvSpPr>
              <p:spPr bwMode="auto">
                <a:xfrm>
                  <a:off x="4092" y="2256"/>
                  <a:ext cx="19" cy="24"/>
                </a:xfrm>
                <a:custGeom>
                  <a:avLst/>
                  <a:gdLst/>
                  <a:ahLst/>
                  <a:cxnLst>
                    <a:cxn ang="0">
                      <a:pos x="165" y="173"/>
                    </a:cxn>
                    <a:cxn ang="0">
                      <a:pos x="155" y="183"/>
                    </a:cxn>
                    <a:cxn ang="0">
                      <a:pos x="145" y="191"/>
                    </a:cxn>
                    <a:cxn ang="0">
                      <a:pos x="134" y="199"/>
                    </a:cxn>
                    <a:cxn ang="0">
                      <a:pos x="123" y="205"/>
                    </a:cxn>
                    <a:cxn ang="0">
                      <a:pos x="110" y="210"/>
                    </a:cxn>
                    <a:cxn ang="0">
                      <a:pos x="97" y="214"/>
                    </a:cxn>
                    <a:cxn ang="0">
                      <a:pos x="84" y="217"/>
                    </a:cxn>
                    <a:cxn ang="0">
                      <a:pos x="69" y="218"/>
                    </a:cxn>
                    <a:cxn ang="0">
                      <a:pos x="59" y="217"/>
                    </a:cxn>
                    <a:cxn ang="0">
                      <a:pos x="51" y="216"/>
                    </a:cxn>
                    <a:cxn ang="0">
                      <a:pos x="41" y="214"/>
                    </a:cxn>
                    <a:cxn ang="0">
                      <a:pos x="32" y="212"/>
                    </a:cxn>
                    <a:cxn ang="0">
                      <a:pos x="24" y="209"/>
                    </a:cxn>
                    <a:cxn ang="0">
                      <a:pos x="16" y="206"/>
                    </a:cxn>
                    <a:cxn ang="0">
                      <a:pos x="8" y="201"/>
                    </a:cxn>
                    <a:cxn ang="0">
                      <a:pos x="0" y="196"/>
                    </a:cxn>
                    <a:cxn ang="0">
                      <a:pos x="57" y="0"/>
                    </a:cxn>
                    <a:cxn ang="0">
                      <a:pos x="61" y="0"/>
                    </a:cxn>
                    <a:cxn ang="0">
                      <a:pos x="66" y="3"/>
                    </a:cxn>
                    <a:cxn ang="0">
                      <a:pos x="73" y="8"/>
                    </a:cxn>
                    <a:cxn ang="0">
                      <a:pos x="79" y="16"/>
                    </a:cxn>
                    <a:cxn ang="0">
                      <a:pos x="96" y="35"/>
                    </a:cxn>
                    <a:cxn ang="0">
                      <a:pos x="113" y="59"/>
                    </a:cxn>
                    <a:cxn ang="0">
                      <a:pos x="121" y="71"/>
                    </a:cxn>
                    <a:cxn ang="0">
                      <a:pos x="129" y="84"/>
                    </a:cxn>
                    <a:cxn ang="0">
                      <a:pos x="136" y="96"/>
                    </a:cxn>
                    <a:cxn ang="0">
                      <a:pos x="142" y="107"/>
                    </a:cxn>
                    <a:cxn ang="0">
                      <a:pos x="146" y="118"/>
                    </a:cxn>
                    <a:cxn ang="0">
                      <a:pos x="148" y="128"/>
                    </a:cxn>
                    <a:cxn ang="0">
                      <a:pos x="149" y="135"/>
                    </a:cxn>
                    <a:cxn ang="0">
                      <a:pos x="148" y="141"/>
                    </a:cxn>
                    <a:cxn ang="0">
                      <a:pos x="147" y="144"/>
                    </a:cxn>
                    <a:cxn ang="0">
                      <a:pos x="147" y="148"/>
                    </a:cxn>
                    <a:cxn ang="0">
                      <a:pos x="148" y="152"/>
                    </a:cxn>
                    <a:cxn ang="0">
                      <a:pos x="151" y="155"/>
                    </a:cxn>
                    <a:cxn ang="0">
                      <a:pos x="156" y="164"/>
                    </a:cxn>
                    <a:cxn ang="0">
                      <a:pos x="165" y="173"/>
                    </a:cxn>
                  </a:cxnLst>
                  <a:rect l="0" t="0" r="r" b="b"/>
                  <a:pathLst>
                    <a:path w="165" h="218">
                      <a:moveTo>
                        <a:pt x="165" y="173"/>
                      </a:moveTo>
                      <a:lnTo>
                        <a:pt x="155" y="183"/>
                      </a:lnTo>
                      <a:lnTo>
                        <a:pt x="145" y="191"/>
                      </a:lnTo>
                      <a:lnTo>
                        <a:pt x="134" y="199"/>
                      </a:lnTo>
                      <a:lnTo>
                        <a:pt x="123" y="205"/>
                      </a:lnTo>
                      <a:lnTo>
                        <a:pt x="110" y="210"/>
                      </a:lnTo>
                      <a:lnTo>
                        <a:pt x="97" y="214"/>
                      </a:lnTo>
                      <a:lnTo>
                        <a:pt x="84" y="217"/>
                      </a:lnTo>
                      <a:lnTo>
                        <a:pt x="69" y="218"/>
                      </a:lnTo>
                      <a:lnTo>
                        <a:pt x="59" y="217"/>
                      </a:lnTo>
                      <a:lnTo>
                        <a:pt x="51" y="216"/>
                      </a:lnTo>
                      <a:lnTo>
                        <a:pt x="41" y="214"/>
                      </a:lnTo>
                      <a:lnTo>
                        <a:pt x="32" y="212"/>
                      </a:lnTo>
                      <a:lnTo>
                        <a:pt x="24" y="209"/>
                      </a:lnTo>
                      <a:lnTo>
                        <a:pt x="16" y="206"/>
                      </a:lnTo>
                      <a:lnTo>
                        <a:pt x="8" y="201"/>
                      </a:lnTo>
                      <a:lnTo>
                        <a:pt x="0" y="196"/>
                      </a:lnTo>
                      <a:lnTo>
                        <a:pt x="57" y="0"/>
                      </a:lnTo>
                      <a:lnTo>
                        <a:pt x="61" y="0"/>
                      </a:lnTo>
                      <a:lnTo>
                        <a:pt x="66" y="3"/>
                      </a:lnTo>
                      <a:lnTo>
                        <a:pt x="73" y="8"/>
                      </a:lnTo>
                      <a:lnTo>
                        <a:pt x="79" y="16"/>
                      </a:lnTo>
                      <a:lnTo>
                        <a:pt x="96" y="35"/>
                      </a:lnTo>
                      <a:lnTo>
                        <a:pt x="113" y="59"/>
                      </a:lnTo>
                      <a:lnTo>
                        <a:pt x="121" y="71"/>
                      </a:lnTo>
                      <a:lnTo>
                        <a:pt x="129" y="84"/>
                      </a:lnTo>
                      <a:lnTo>
                        <a:pt x="136" y="96"/>
                      </a:lnTo>
                      <a:lnTo>
                        <a:pt x="142" y="107"/>
                      </a:lnTo>
                      <a:lnTo>
                        <a:pt x="146" y="118"/>
                      </a:lnTo>
                      <a:lnTo>
                        <a:pt x="148" y="128"/>
                      </a:lnTo>
                      <a:lnTo>
                        <a:pt x="149" y="135"/>
                      </a:lnTo>
                      <a:lnTo>
                        <a:pt x="148" y="141"/>
                      </a:lnTo>
                      <a:lnTo>
                        <a:pt x="147" y="144"/>
                      </a:lnTo>
                      <a:lnTo>
                        <a:pt x="147" y="148"/>
                      </a:lnTo>
                      <a:lnTo>
                        <a:pt x="148" y="152"/>
                      </a:lnTo>
                      <a:lnTo>
                        <a:pt x="151" y="155"/>
                      </a:lnTo>
                      <a:lnTo>
                        <a:pt x="156" y="164"/>
                      </a:lnTo>
                      <a:lnTo>
                        <a:pt x="165" y="173"/>
                      </a:lnTo>
                      <a:close/>
                    </a:path>
                  </a:pathLst>
                </a:custGeom>
                <a:solidFill>
                  <a:srgbClr val="94518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7" name="Freeform 183"/>
                <p:cNvSpPr>
                  <a:spLocks/>
                </p:cNvSpPr>
                <p:nvPr/>
              </p:nvSpPr>
              <p:spPr bwMode="auto">
                <a:xfrm>
                  <a:off x="4092" y="2256"/>
                  <a:ext cx="18" cy="24"/>
                </a:xfrm>
                <a:custGeom>
                  <a:avLst/>
                  <a:gdLst/>
                  <a:ahLst/>
                  <a:cxnLst>
                    <a:cxn ang="0">
                      <a:pos x="164" y="172"/>
                    </a:cxn>
                    <a:cxn ang="0">
                      <a:pos x="155" y="182"/>
                    </a:cxn>
                    <a:cxn ang="0">
                      <a:pos x="145" y="190"/>
                    </a:cxn>
                    <a:cxn ang="0">
                      <a:pos x="134" y="198"/>
                    </a:cxn>
                    <a:cxn ang="0">
                      <a:pos x="122" y="205"/>
                    </a:cxn>
                    <a:cxn ang="0">
                      <a:pos x="110" y="209"/>
                    </a:cxn>
                    <a:cxn ang="0">
                      <a:pos x="97" y="213"/>
                    </a:cxn>
                    <a:cxn ang="0">
                      <a:pos x="84" y="216"/>
                    </a:cxn>
                    <a:cxn ang="0">
                      <a:pos x="69" y="217"/>
                    </a:cxn>
                    <a:cxn ang="0">
                      <a:pos x="59" y="216"/>
                    </a:cxn>
                    <a:cxn ang="0">
                      <a:pos x="51" y="214"/>
                    </a:cxn>
                    <a:cxn ang="0">
                      <a:pos x="42" y="213"/>
                    </a:cxn>
                    <a:cxn ang="0">
                      <a:pos x="33" y="211"/>
                    </a:cxn>
                    <a:cxn ang="0">
                      <a:pos x="24" y="208"/>
                    </a:cxn>
                    <a:cxn ang="0">
                      <a:pos x="16" y="205"/>
                    </a:cxn>
                    <a:cxn ang="0">
                      <a:pos x="8" y="200"/>
                    </a:cxn>
                    <a:cxn ang="0">
                      <a:pos x="0" y="195"/>
                    </a:cxn>
                    <a:cxn ang="0">
                      <a:pos x="57" y="0"/>
                    </a:cxn>
                    <a:cxn ang="0">
                      <a:pos x="61" y="0"/>
                    </a:cxn>
                    <a:cxn ang="0">
                      <a:pos x="66" y="3"/>
                    </a:cxn>
                    <a:cxn ang="0">
                      <a:pos x="73" y="8"/>
                    </a:cxn>
                    <a:cxn ang="0">
                      <a:pos x="79" y="16"/>
                    </a:cxn>
                    <a:cxn ang="0">
                      <a:pos x="96" y="35"/>
                    </a:cxn>
                    <a:cxn ang="0">
                      <a:pos x="113" y="59"/>
                    </a:cxn>
                    <a:cxn ang="0">
                      <a:pos x="121" y="71"/>
                    </a:cxn>
                    <a:cxn ang="0">
                      <a:pos x="129" y="84"/>
                    </a:cxn>
                    <a:cxn ang="0">
                      <a:pos x="136" y="96"/>
                    </a:cxn>
                    <a:cxn ang="0">
                      <a:pos x="142" y="107"/>
                    </a:cxn>
                    <a:cxn ang="0">
                      <a:pos x="146" y="118"/>
                    </a:cxn>
                    <a:cxn ang="0">
                      <a:pos x="148" y="128"/>
                    </a:cxn>
                    <a:cxn ang="0">
                      <a:pos x="149" y="135"/>
                    </a:cxn>
                    <a:cxn ang="0">
                      <a:pos x="148" y="141"/>
                    </a:cxn>
                    <a:cxn ang="0">
                      <a:pos x="147" y="144"/>
                    </a:cxn>
                    <a:cxn ang="0">
                      <a:pos x="147" y="148"/>
                    </a:cxn>
                    <a:cxn ang="0">
                      <a:pos x="148" y="152"/>
                    </a:cxn>
                    <a:cxn ang="0">
                      <a:pos x="151" y="155"/>
                    </a:cxn>
                    <a:cxn ang="0">
                      <a:pos x="156" y="163"/>
                    </a:cxn>
                    <a:cxn ang="0">
                      <a:pos x="164" y="172"/>
                    </a:cxn>
                  </a:cxnLst>
                  <a:rect l="0" t="0" r="r" b="b"/>
                  <a:pathLst>
                    <a:path w="164" h="217">
                      <a:moveTo>
                        <a:pt x="164" y="172"/>
                      </a:moveTo>
                      <a:lnTo>
                        <a:pt x="155" y="182"/>
                      </a:lnTo>
                      <a:lnTo>
                        <a:pt x="145" y="190"/>
                      </a:lnTo>
                      <a:lnTo>
                        <a:pt x="134" y="198"/>
                      </a:lnTo>
                      <a:lnTo>
                        <a:pt x="122" y="205"/>
                      </a:lnTo>
                      <a:lnTo>
                        <a:pt x="110" y="209"/>
                      </a:lnTo>
                      <a:lnTo>
                        <a:pt x="97" y="213"/>
                      </a:lnTo>
                      <a:lnTo>
                        <a:pt x="84" y="216"/>
                      </a:lnTo>
                      <a:lnTo>
                        <a:pt x="69" y="217"/>
                      </a:lnTo>
                      <a:lnTo>
                        <a:pt x="59" y="216"/>
                      </a:lnTo>
                      <a:lnTo>
                        <a:pt x="51" y="214"/>
                      </a:lnTo>
                      <a:lnTo>
                        <a:pt x="42" y="213"/>
                      </a:lnTo>
                      <a:lnTo>
                        <a:pt x="33" y="211"/>
                      </a:lnTo>
                      <a:lnTo>
                        <a:pt x="24" y="208"/>
                      </a:lnTo>
                      <a:lnTo>
                        <a:pt x="16" y="205"/>
                      </a:lnTo>
                      <a:lnTo>
                        <a:pt x="8" y="200"/>
                      </a:lnTo>
                      <a:lnTo>
                        <a:pt x="0" y="195"/>
                      </a:lnTo>
                      <a:lnTo>
                        <a:pt x="57" y="0"/>
                      </a:lnTo>
                      <a:lnTo>
                        <a:pt x="61" y="0"/>
                      </a:lnTo>
                      <a:lnTo>
                        <a:pt x="66" y="3"/>
                      </a:lnTo>
                      <a:lnTo>
                        <a:pt x="73" y="8"/>
                      </a:lnTo>
                      <a:lnTo>
                        <a:pt x="79" y="16"/>
                      </a:lnTo>
                      <a:lnTo>
                        <a:pt x="96" y="35"/>
                      </a:lnTo>
                      <a:lnTo>
                        <a:pt x="113" y="59"/>
                      </a:lnTo>
                      <a:lnTo>
                        <a:pt x="121" y="71"/>
                      </a:lnTo>
                      <a:lnTo>
                        <a:pt x="129" y="84"/>
                      </a:lnTo>
                      <a:lnTo>
                        <a:pt x="136" y="96"/>
                      </a:lnTo>
                      <a:lnTo>
                        <a:pt x="142" y="107"/>
                      </a:lnTo>
                      <a:lnTo>
                        <a:pt x="146" y="118"/>
                      </a:lnTo>
                      <a:lnTo>
                        <a:pt x="148" y="128"/>
                      </a:lnTo>
                      <a:lnTo>
                        <a:pt x="149" y="135"/>
                      </a:lnTo>
                      <a:lnTo>
                        <a:pt x="148" y="141"/>
                      </a:lnTo>
                      <a:lnTo>
                        <a:pt x="147" y="144"/>
                      </a:lnTo>
                      <a:lnTo>
                        <a:pt x="147" y="148"/>
                      </a:lnTo>
                      <a:lnTo>
                        <a:pt x="148" y="152"/>
                      </a:lnTo>
                      <a:lnTo>
                        <a:pt x="151" y="155"/>
                      </a:lnTo>
                      <a:lnTo>
                        <a:pt x="156" y="163"/>
                      </a:lnTo>
                      <a:lnTo>
                        <a:pt x="164" y="172"/>
                      </a:lnTo>
                      <a:close/>
                    </a:path>
                  </a:pathLst>
                </a:custGeom>
                <a:solidFill>
                  <a:srgbClr val="95518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8" name="Freeform 184"/>
                <p:cNvSpPr>
                  <a:spLocks/>
                </p:cNvSpPr>
                <p:nvPr/>
              </p:nvSpPr>
              <p:spPr bwMode="auto">
                <a:xfrm>
                  <a:off x="4092" y="2256"/>
                  <a:ext cx="18" cy="24"/>
                </a:xfrm>
                <a:custGeom>
                  <a:avLst/>
                  <a:gdLst/>
                  <a:ahLst/>
                  <a:cxnLst>
                    <a:cxn ang="0">
                      <a:pos x="162" y="171"/>
                    </a:cxn>
                    <a:cxn ang="0">
                      <a:pos x="153" y="180"/>
                    </a:cxn>
                    <a:cxn ang="0">
                      <a:pos x="143" y="189"/>
                    </a:cxn>
                    <a:cxn ang="0">
                      <a:pos x="132" y="197"/>
                    </a:cxn>
                    <a:cxn ang="0">
                      <a:pos x="121" y="204"/>
                    </a:cxn>
                    <a:cxn ang="0">
                      <a:pos x="109" y="208"/>
                    </a:cxn>
                    <a:cxn ang="0">
                      <a:pos x="96" y="212"/>
                    </a:cxn>
                    <a:cxn ang="0">
                      <a:pos x="83" y="214"/>
                    </a:cxn>
                    <a:cxn ang="0">
                      <a:pos x="68" y="216"/>
                    </a:cxn>
                    <a:cxn ang="0">
                      <a:pos x="58" y="214"/>
                    </a:cxn>
                    <a:cxn ang="0">
                      <a:pos x="50" y="213"/>
                    </a:cxn>
                    <a:cxn ang="0">
                      <a:pos x="41" y="212"/>
                    </a:cxn>
                    <a:cxn ang="0">
                      <a:pos x="32" y="210"/>
                    </a:cxn>
                    <a:cxn ang="0">
                      <a:pos x="23" y="207"/>
                    </a:cxn>
                    <a:cxn ang="0">
                      <a:pos x="16" y="204"/>
                    </a:cxn>
                    <a:cxn ang="0">
                      <a:pos x="7" y="199"/>
                    </a:cxn>
                    <a:cxn ang="0">
                      <a:pos x="0" y="194"/>
                    </a:cxn>
                    <a:cxn ang="0">
                      <a:pos x="56" y="0"/>
                    </a:cxn>
                    <a:cxn ang="0">
                      <a:pos x="60" y="0"/>
                    </a:cxn>
                    <a:cxn ang="0">
                      <a:pos x="65" y="3"/>
                    </a:cxn>
                    <a:cxn ang="0">
                      <a:pos x="72" y="8"/>
                    </a:cxn>
                    <a:cxn ang="0">
                      <a:pos x="78" y="16"/>
                    </a:cxn>
                    <a:cxn ang="0">
                      <a:pos x="95" y="35"/>
                    </a:cxn>
                    <a:cxn ang="0">
                      <a:pos x="112" y="59"/>
                    </a:cxn>
                    <a:cxn ang="0">
                      <a:pos x="120" y="71"/>
                    </a:cxn>
                    <a:cxn ang="0">
                      <a:pos x="128" y="84"/>
                    </a:cxn>
                    <a:cxn ang="0">
                      <a:pos x="135" y="96"/>
                    </a:cxn>
                    <a:cxn ang="0">
                      <a:pos x="141" y="107"/>
                    </a:cxn>
                    <a:cxn ang="0">
                      <a:pos x="145" y="118"/>
                    </a:cxn>
                    <a:cxn ang="0">
                      <a:pos x="147" y="128"/>
                    </a:cxn>
                    <a:cxn ang="0">
                      <a:pos x="148" y="135"/>
                    </a:cxn>
                    <a:cxn ang="0">
                      <a:pos x="147" y="141"/>
                    </a:cxn>
                    <a:cxn ang="0">
                      <a:pos x="146" y="144"/>
                    </a:cxn>
                    <a:cxn ang="0">
                      <a:pos x="146" y="148"/>
                    </a:cxn>
                    <a:cxn ang="0">
                      <a:pos x="147" y="151"/>
                    </a:cxn>
                    <a:cxn ang="0">
                      <a:pos x="148" y="155"/>
                    </a:cxn>
                    <a:cxn ang="0">
                      <a:pos x="154" y="163"/>
                    </a:cxn>
                    <a:cxn ang="0">
                      <a:pos x="162" y="171"/>
                    </a:cxn>
                  </a:cxnLst>
                  <a:rect l="0" t="0" r="r" b="b"/>
                  <a:pathLst>
                    <a:path w="162" h="216">
                      <a:moveTo>
                        <a:pt x="162" y="171"/>
                      </a:moveTo>
                      <a:lnTo>
                        <a:pt x="153" y="180"/>
                      </a:lnTo>
                      <a:lnTo>
                        <a:pt x="143" y="189"/>
                      </a:lnTo>
                      <a:lnTo>
                        <a:pt x="132" y="197"/>
                      </a:lnTo>
                      <a:lnTo>
                        <a:pt x="121" y="204"/>
                      </a:lnTo>
                      <a:lnTo>
                        <a:pt x="109" y="208"/>
                      </a:lnTo>
                      <a:lnTo>
                        <a:pt x="96" y="212"/>
                      </a:lnTo>
                      <a:lnTo>
                        <a:pt x="83" y="214"/>
                      </a:lnTo>
                      <a:lnTo>
                        <a:pt x="68" y="216"/>
                      </a:lnTo>
                      <a:lnTo>
                        <a:pt x="58" y="214"/>
                      </a:lnTo>
                      <a:lnTo>
                        <a:pt x="50" y="213"/>
                      </a:lnTo>
                      <a:lnTo>
                        <a:pt x="41" y="212"/>
                      </a:lnTo>
                      <a:lnTo>
                        <a:pt x="32" y="210"/>
                      </a:lnTo>
                      <a:lnTo>
                        <a:pt x="23" y="207"/>
                      </a:lnTo>
                      <a:lnTo>
                        <a:pt x="16" y="204"/>
                      </a:lnTo>
                      <a:lnTo>
                        <a:pt x="7" y="199"/>
                      </a:lnTo>
                      <a:lnTo>
                        <a:pt x="0" y="194"/>
                      </a:lnTo>
                      <a:lnTo>
                        <a:pt x="56" y="0"/>
                      </a:lnTo>
                      <a:lnTo>
                        <a:pt x="60" y="0"/>
                      </a:lnTo>
                      <a:lnTo>
                        <a:pt x="65" y="3"/>
                      </a:lnTo>
                      <a:lnTo>
                        <a:pt x="72" y="8"/>
                      </a:lnTo>
                      <a:lnTo>
                        <a:pt x="78" y="16"/>
                      </a:lnTo>
                      <a:lnTo>
                        <a:pt x="95" y="35"/>
                      </a:lnTo>
                      <a:lnTo>
                        <a:pt x="112" y="59"/>
                      </a:lnTo>
                      <a:lnTo>
                        <a:pt x="120" y="71"/>
                      </a:lnTo>
                      <a:lnTo>
                        <a:pt x="128" y="84"/>
                      </a:lnTo>
                      <a:lnTo>
                        <a:pt x="135" y="96"/>
                      </a:lnTo>
                      <a:lnTo>
                        <a:pt x="141" y="107"/>
                      </a:lnTo>
                      <a:lnTo>
                        <a:pt x="145" y="118"/>
                      </a:lnTo>
                      <a:lnTo>
                        <a:pt x="147" y="128"/>
                      </a:lnTo>
                      <a:lnTo>
                        <a:pt x="148" y="135"/>
                      </a:lnTo>
                      <a:lnTo>
                        <a:pt x="147" y="141"/>
                      </a:lnTo>
                      <a:lnTo>
                        <a:pt x="146" y="144"/>
                      </a:lnTo>
                      <a:lnTo>
                        <a:pt x="146" y="148"/>
                      </a:lnTo>
                      <a:lnTo>
                        <a:pt x="147" y="151"/>
                      </a:lnTo>
                      <a:lnTo>
                        <a:pt x="148" y="155"/>
                      </a:lnTo>
                      <a:lnTo>
                        <a:pt x="154" y="163"/>
                      </a:lnTo>
                      <a:lnTo>
                        <a:pt x="162" y="171"/>
                      </a:lnTo>
                      <a:close/>
                    </a:path>
                  </a:pathLst>
                </a:custGeom>
                <a:solidFill>
                  <a:srgbClr val="96528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9" name="Freeform 185"/>
                <p:cNvSpPr>
                  <a:spLocks/>
                </p:cNvSpPr>
                <p:nvPr/>
              </p:nvSpPr>
              <p:spPr bwMode="auto">
                <a:xfrm>
                  <a:off x="4092" y="2256"/>
                  <a:ext cx="18" cy="24"/>
                </a:xfrm>
                <a:custGeom>
                  <a:avLst/>
                  <a:gdLst/>
                  <a:ahLst/>
                  <a:cxnLst>
                    <a:cxn ang="0">
                      <a:pos x="160" y="170"/>
                    </a:cxn>
                    <a:cxn ang="0">
                      <a:pos x="152" y="179"/>
                    </a:cxn>
                    <a:cxn ang="0">
                      <a:pos x="143" y="188"/>
                    </a:cxn>
                    <a:cxn ang="0">
                      <a:pos x="132" y="196"/>
                    </a:cxn>
                    <a:cxn ang="0">
                      <a:pos x="120" y="202"/>
                    </a:cxn>
                    <a:cxn ang="0">
                      <a:pos x="108" y="207"/>
                    </a:cxn>
                    <a:cxn ang="0">
                      <a:pos x="96" y="211"/>
                    </a:cxn>
                    <a:cxn ang="0">
                      <a:pos x="83" y="213"/>
                    </a:cxn>
                    <a:cxn ang="0">
                      <a:pos x="68" y="214"/>
                    </a:cxn>
                    <a:cxn ang="0">
                      <a:pos x="58" y="213"/>
                    </a:cxn>
                    <a:cxn ang="0">
                      <a:pos x="50" y="212"/>
                    </a:cxn>
                    <a:cxn ang="0">
                      <a:pos x="41" y="211"/>
                    </a:cxn>
                    <a:cxn ang="0">
                      <a:pos x="32" y="209"/>
                    </a:cxn>
                    <a:cxn ang="0">
                      <a:pos x="23" y="206"/>
                    </a:cxn>
                    <a:cxn ang="0">
                      <a:pos x="16" y="202"/>
                    </a:cxn>
                    <a:cxn ang="0">
                      <a:pos x="8" y="198"/>
                    </a:cxn>
                    <a:cxn ang="0">
                      <a:pos x="0" y="193"/>
                    </a:cxn>
                    <a:cxn ang="0">
                      <a:pos x="56" y="0"/>
                    </a:cxn>
                    <a:cxn ang="0">
                      <a:pos x="60" y="0"/>
                    </a:cxn>
                    <a:cxn ang="0">
                      <a:pos x="65" y="3"/>
                    </a:cxn>
                    <a:cxn ang="0">
                      <a:pos x="72" y="8"/>
                    </a:cxn>
                    <a:cxn ang="0">
                      <a:pos x="78" y="16"/>
                    </a:cxn>
                    <a:cxn ang="0">
                      <a:pos x="95" y="35"/>
                    </a:cxn>
                    <a:cxn ang="0">
                      <a:pos x="112" y="59"/>
                    </a:cxn>
                    <a:cxn ang="0">
                      <a:pos x="120" y="71"/>
                    </a:cxn>
                    <a:cxn ang="0">
                      <a:pos x="128" y="84"/>
                    </a:cxn>
                    <a:cxn ang="0">
                      <a:pos x="135" y="96"/>
                    </a:cxn>
                    <a:cxn ang="0">
                      <a:pos x="141" y="107"/>
                    </a:cxn>
                    <a:cxn ang="0">
                      <a:pos x="145" y="118"/>
                    </a:cxn>
                    <a:cxn ang="0">
                      <a:pos x="147" y="128"/>
                    </a:cxn>
                    <a:cxn ang="0">
                      <a:pos x="148" y="135"/>
                    </a:cxn>
                    <a:cxn ang="0">
                      <a:pos x="147" y="141"/>
                    </a:cxn>
                    <a:cxn ang="0">
                      <a:pos x="146" y="144"/>
                    </a:cxn>
                    <a:cxn ang="0">
                      <a:pos x="146" y="148"/>
                    </a:cxn>
                    <a:cxn ang="0">
                      <a:pos x="147" y="151"/>
                    </a:cxn>
                    <a:cxn ang="0">
                      <a:pos x="148" y="154"/>
                    </a:cxn>
                    <a:cxn ang="0">
                      <a:pos x="154" y="162"/>
                    </a:cxn>
                    <a:cxn ang="0">
                      <a:pos x="160" y="170"/>
                    </a:cxn>
                  </a:cxnLst>
                  <a:rect l="0" t="0" r="r" b="b"/>
                  <a:pathLst>
                    <a:path w="160" h="214">
                      <a:moveTo>
                        <a:pt x="160" y="170"/>
                      </a:moveTo>
                      <a:lnTo>
                        <a:pt x="152" y="179"/>
                      </a:lnTo>
                      <a:lnTo>
                        <a:pt x="143" y="188"/>
                      </a:lnTo>
                      <a:lnTo>
                        <a:pt x="132" y="196"/>
                      </a:lnTo>
                      <a:lnTo>
                        <a:pt x="120" y="202"/>
                      </a:lnTo>
                      <a:lnTo>
                        <a:pt x="108" y="207"/>
                      </a:lnTo>
                      <a:lnTo>
                        <a:pt x="96" y="211"/>
                      </a:lnTo>
                      <a:lnTo>
                        <a:pt x="83" y="213"/>
                      </a:lnTo>
                      <a:lnTo>
                        <a:pt x="68" y="214"/>
                      </a:lnTo>
                      <a:lnTo>
                        <a:pt x="58" y="213"/>
                      </a:lnTo>
                      <a:lnTo>
                        <a:pt x="50" y="212"/>
                      </a:lnTo>
                      <a:lnTo>
                        <a:pt x="41" y="211"/>
                      </a:lnTo>
                      <a:lnTo>
                        <a:pt x="32" y="209"/>
                      </a:lnTo>
                      <a:lnTo>
                        <a:pt x="23" y="206"/>
                      </a:lnTo>
                      <a:lnTo>
                        <a:pt x="16" y="202"/>
                      </a:lnTo>
                      <a:lnTo>
                        <a:pt x="8" y="198"/>
                      </a:lnTo>
                      <a:lnTo>
                        <a:pt x="0" y="193"/>
                      </a:lnTo>
                      <a:lnTo>
                        <a:pt x="56" y="0"/>
                      </a:lnTo>
                      <a:lnTo>
                        <a:pt x="60" y="0"/>
                      </a:lnTo>
                      <a:lnTo>
                        <a:pt x="65" y="3"/>
                      </a:lnTo>
                      <a:lnTo>
                        <a:pt x="72" y="8"/>
                      </a:lnTo>
                      <a:lnTo>
                        <a:pt x="78" y="16"/>
                      </a:lnTo>
                      <a:lnTo>
                        <a:pt x="95" y="35"/>
                      </a:lnTo>
                      <a:lnTo>
                        <a:pt x="112" y="59"/>
                      </a:lnTo>
                      <a:lnTo>
                        <a:pt x="120" y="71"/>
                      </a:lnTo>
                      <a:lnTo>
                        <a:pt x="128" y="84"/>
                      </a:lnTo>
                      <a:lnTo>
                        <a:pt x="135" y="96"/>
                      </a:lnTo>
                      <a:lnTo>
                        <a:pt x="141" y="107"/>
                      </a:lnTo>
                      <a:lnTo>
                        <a:pt x="145" y="118"/>
                      </a:lnTo>
                      <a:lnTo>
                        <a:pt x="147" y="128"/>
                      </a:lnTo>
                      <a:lnTo>
                        <a:pt x="148" y="135"/>
                      </a:lnTo>
                      <a:lnTo>
                        <a:pt x="147" y="141"/>
                      </a:lnTo>
                      <a:lnTo>
                        <a:pt x="146" y="144"/>
                      </a:lnTo>
                      <a:lnTo>
                        <a:pt x="146" y="148"/>
                      </a:lnTo>
                      <a:lnTo>
                        <a:pt x="147" y="151"/>
                      </a:lnTo>
                      <a:lnTo>
                        <a:pt x="148" y="154"/>
                      </a:lnTo>
                      <a:lnTo>
                        <a:pt x="154" y="162"/>
                      </a:lnTo>
                      <a:lnTo>
                        <a:pt x="160" y="170"/>
                      </a:lnTo>
                      <a:close/>
                    </a:path>
                  </a:pathLst>
                </a:custGeom>
                <a:solidFill>
                  <a:srgbClr val="97548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0" name="Freeform 196"/>
                <p:cNvSpPr>
                  <a:spLocks/>
                </p:cNvSpPr>
                <p:nvPr/>
              </p:nvSpPr>
              <p:spPr bwMode="auto">
                <a:xfrm>
                  <a:off x="4093" y="2256"/>
                  <a:ext cx="16" cy="22"/>
                </a:xfrm>
                <a:custGeom>
                  <a:avLst/>
                  <a:gdLst/>
                  <a:ahLst/>
                  <a:cxnLst>
                    <a:cxn ang="0">
                      <a:pos x="149" y="161"/>
                    </a:cxn>
                    <a:cxn ang="0">
                      <a:pos x="141" y="170"/>
                    </a:cxn>
                    <a:cxn ang="0">
                      <a:pos x="132" y="178"/>
                    </a:cxn>
                    <a:cxn ang="0">
                      <a:pos x="122" y="185"/>
                    </a:cxn>
                    <a:cxn ang="0">
                      <a:pos x="112" y="190"/>
                    </a:cxn>
                    <a:cxn ang="0">
                      <a:pos x="101" y="196"/>
                    </a:cxn>
                    <a:cxn ang="0">
                      <a:pos x="90" y="199"/>
                    </a:cxn>
                    <a:cxn ang="0">
                      <a:pos x="76" y="201"/>
                    </a:cxn>
                    <a:cxn ang="0">
                      <a:pos x="64" y="202"/>
                    </a:cxn>
                    <a:cxn ang="0">
                      <a:pos x="56" y="201"/>
                    </a:cxn>
                    <a:cxn ang="0">
                      <a:pos x="47" y="200"/>
                    </a:cxn>
                    <a:cxn ang="0">
                      <a:pos x="38" y="199"/>
                    </a:cxn>
                    <a:cxn ang="0">
                      <a:pos x="29" y="196"/>
                    </a:cxn>
                    <a:cxn ang="0">
                      <a:pos x="22" y="194"/>
                    </a:cxn>
                    <a:cxn ang="0">
                      <a:pos x="14" y="189"/>
                    </a:cxn>
                    <a:cxn ang="0">
                      <a:pos x="6" y="186"/>
                    </a:cxn>
                    <a:cxn ang="0">
                      <a:pos x="0" y="180"/>
                    </a:cxn>
                    <a:cxn ang="0">
                      <a:pos x="52" y="0"/>
                    </a:cxn>
                    <a:cxn ang="0">
                      <a:pos x="56" y="0"/>
                    </a:cxn>
                    <a:cxn ang="0">
                      <a:pos x="61" y="3"/>
                    </a:cxn>
                    <a:cxn ang="0">
                      <a:pos x="68" y="8"/>
                    </a:cxn>
                    <a:cxn ang="0">
                      <a:pos x="74" y="16"/>
                    </a:cxn>
                    <a:cxn ang="0">
                      <a:pos x="91" y="35"/>
                    </a:cxn>
                    <a:cxn ang="0">
                      <a:pos x="108" y="59"/>
                    </a:cxn>
                    <a:cxn ang="0">
                      <a:pos x="116" y="71"/>
                    </a:cxn>
                    <a:cxn ang="0">
                      <a:pos x="124" y="84"/>
                    </a:cxn>
                    <a:cxn ang="0">
                      <a:pos x="131" y="96"/>
                    </a:cxn>
                    <a:cxn ang="0">
                      <a:pos x="137" y="107"/>
                    </a:cxn>
                    <a:cxn ang="0">
                      <a:pos x="141" y="118"/>
                    </a:cxn>
                    <a:cxn ang="0">
                      <a:pos x="143" y="128"/>
                    </a:cxn>
                    <a:cxn ang="0">
                      <a:pos x="144" y="135"/>
                    </a:cxn>
                    <a:cxn ang="0">
                      <a:pos x="143" y="141"/>
                    </a:cxn>
                    <a:cxn ang="0">
                      <a:pos x="142" y="145"/>
                    </a:cxn>
                    <a:cxn ang="0">
                      <a:pos x="143" y="151"/>
                    </a:cxn>
                    <a:cxn ang="0">
                      <a:pos x="146" y="155"/>
                    </a:cxn>
                    <a:cxn ang="0">
                      <a:pos x="149" y="161"/>
                    </a:cxn>
                  </a:cxnLst>
                  <a:rect l="0" t="0" r="r" b="b"/>
                  <a:pathLst>
                    <a:path w="149" h="202">
                      <a:moveTo>
                        <a:pt x="149" y="161"/>
                      </a:moveTo>
                      <a:lnTo>
                        <a:pt x="141" y="170"/>
                      </a:lnTo>
                      <a:lnTo>
                        <a:pt x="132" y="178"/>
                      </a:lnTo>
                      <a:lnTo>
                        <a:pt x="122" y="185"/>
                      </a:lnTo>
                      <a:lnTo>
                        <a:pt x="112" y="190"/>
                      </a:lnTo>
                      <a:lnTo>
                        <a:pt x="101" y="196"/>
                      </a:lnTo>
                      <a:lnTo>
                        <a:pt x="90" y="199"/>
                      </a:lnTo>
                      <a:lnTo>
                        <a:pt x="76" y="201"/>
                      </a:lnTo>
                      <a:lnTo>
                        <a:pt x="64" y="202"/>
                      </a:lnTo>
                      <a:lnTo>
                        <a:pt x="56" y="201"/>
                      </a:lnTo>
                      <a:lnTo>
                        <a:pt x="47" y="200"/>
                      </a:lnTo>
                      <a:lnTo>
                        <a:pt x="38" y="199"/>
                      </a:lnTo>
                      <a:lnTo>
                        <a:pt x="29" y="196"/>
                      </a:lnTo>
                      <a:lnTo>
                        <a:pt x="22" y="194"/>
                      </a:lnTo>
                      <a:lnTo>
                        <a:pt x="14" y="189"/>
                      </a:lnTo>
                      <a:lnTo>
                        <a:pt x="6" y="186"/>
                      </a:lnTo>
                      <a:lnTo>
                        <a:pt x="0" y="180"/>
                      </a:lnTo>
                      <a:lnTo>
                        <a:pt x="52" y="0"/>
                      </a:lnTo>
                      <a:lnTo>
                        <a:pt x="56" y="0"/>
                      </a:lnTo>
                      <a:lnTo>
                        <a:pt x="61" y="3"/>
                      </a:lnTo>
                      <a:lnTo>
                        <a:pt x="68" y="8"/>
                      </a:lnTo>
                      <a:lnTo>
                        <a:pt x="74" y="16"/>
                      </a:lnTo>
                      <a:lnTo>
                        <a:pt x="91" y="35"/>
                      </a:lnTo>
                      <a:lnTo>
                        <a:pt x="108" y="59"/>
                      </a:lnTo>
                      <a:lnTo>
                        <a:pt x="116" y="71"/>
                      </a:lnTo>
                      <a:lnTo>
                        <a:pt x="124" y="84"/>
                      </a:lnTo>
                      <a:lnTo>
                        <a:pt x="131" y="96"/>
                      </a:lnTo>
                      <a:lnTo>
                        <a:pt x="137" y="107"/>
                      </a:lnTo>
                      <a:lnTo>
                        <a:pt x="141" y="118"/>
                      </a:lnTo>
                      <a:lnTo>
                        <a:pt x="143" y="128"/>
                      </a:lnTo>
                      <a:lnTo>
                        <a:pt x="144" y="135"/>
                      </a:lnTo>
                      <a:lnTo>
                        <a:pt x="143" y="141"/>
                      </a:lnTo>
                      <a:lnTo>
                        <a:pt x="142" y="145"/>
                      </a:lnTo>
                      <a:lnTo>
                        <a:pt x="143" y="151"/>
                      </a:lnTo>
                      <a:lnTo>
                        <a:pt x="146" y="155"/>
                      </a:lnTo>
                      <a:lnTo>
                        <a:pt x="149" y="161"/>
                      </a:lnTo>
                      <a:close/>
                    </a:path>
                  </a:pathLst>
                </a:custGeom>
                <a:solidFill>
                  <a:srgbClr val="9D5E9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1" name="Freeform 197"/>
                <p:cNvSpPr>
                  <a:spLocks/>
                </p:cNvSpPr>
                <p:nvPr/>
              </p:nvSpPr>
              <p:spPr bwMode="auto">
                <a:xfrm>
                  <a:off x="4093" y="2256"/>
                  <a:ext cx="16" cy="22"/>
                </a:xfrm>
                <a:custGeom>
                  <a:avLst/>
                  <a:gdLst/>
                  <a:ahLst/>
                  <a:cxnLst>
                    <a:cxn ang="0">
                      <a:pos x="147" y="160"/>
                    </a:cxn>
                    <a:cxn ang="0">
                      <a:pos x="139" y="170"/>
                    </a:cxn>
                    <a:cxn ang="0">
                      <a:pos x="130" y="177"/>
                    </a:cxn>
                    <a:cxn ang="0">
                      <a:pos x="120" y="184"/>
                    </a:cxn>
                    <a:cxn ang="0">
                      <a:pos x="111" y="189"/>
                    </a:cxn>
                    <a:cxn ang="0">
                      <a:pos x="100" y="195"/>
                    </a:cxn>
                    <a:cxn ang="0">
                      <a:pos x="87" y="198"/>
                    </a:cxn>
                    <a:cxn ang="0">
                      <a:pos x="75" y="200"/>
                    </a:cxn>
                    <a:cxn ang="0">
                      <a:pos x="63" y="201"/>
                    </a:cxn>
                    <a:cxn ang="0">
                      <a:pos x="55" y="200"/>
                    </a:cxn>
                    <a:cxn ang="0">
                      <a:pos x="46" y="199"/>
                    </a:cxn>
                    <a:cxn ang="0">
                      <a:pos x="37" y="198"/>
                    </a:cxn>
                    <a:cxn ang="0">
                      <a:pos x="29" y="195"/>
                    </a:cxn>
                    <a:cxn ang="0">
                      <a:pos x="21" y="193"/>
                    </a:cxn>
                    <a:cxn ang="0">
                      <a:pos x="13" y="188"/>
                    </a:cxn>
                    <a:cxn ang="0">
                      <a:pos x="6" y="184"/>
                    </a:cxn>
                    <a:cxn ang="0">
                      <a:pos x="0" y="179"/>
                    </a:cxn>
                    <a:cxn ang="0">
                      <a:pos x="51" y="0"/>
                    </a:cxn>
                    <a:cxn ang="0">
                      <a:pos x="55" y="0"/>
                    </a:cxn>
                    <a:cxn ang="0">
                      <a:pos x="60" y="3"/>
                    </a:cxn>
                    <a:cxn ang="0">
                      <a:pos x="67" y="8"/>
                    </a:cxn>
                    <a:cxn ang="0">
                      <a:pos x="73" y="16"/>
                    </a:cxn>
                    <a:cxn ang="0">
                      <a:pos x="90" y="35"/>
                    </a:cxn>
                    <a:cxn ang="0">
                      <a:pos x="107" y="59"/>
                    </a:cxn>
                    <a:cxn ang="0">
                      <a:pos x="115" y="71"/>
                    </a:cxn>
                    <a:cxn ang="0">
                      <a:pos x="123" y="84"/>
                    </a:cxn>
                    <a:cxn ang="0">
                      <a:pos x="130" y="96"/>
                    </a:cxn>
                    <a:cxn ang="0">
                      <a:pos x="136" y="107"/>
                    </a:cxn>
                    <a:cxn ang="0">
                      <a:pos x="140" y="118"/>
                    </a:cxn>
                    <a:cxn ang="0">
                      <a:pos x="142" y="128"/>
                    </a:cxn>
                    <a:cxn ang="0">
                      <a:pos x="143" y="135"/>
                    </a:cxn>
                    <a:cxn ang="0">
                      <a:pos x="142" y="141"/>
                    </a:cxn>
                    <a:cxn ang="0">
                      <a:pos x="141" y="145"/>
                    </a:cxn>
                    <a:cxn ang="0">
                      <a:pos x="142" y="150"/>
                    </a:cxn>
                    <a:cxn ang="0">
                      <a:pos x="143" y="155"/>
                    </a:cxn>
                    <a:cxn ang="0">
                      <a:pos x="147" y="160"/>
                    </a:cxn>
                  </a:cxnLst>
                  <a:rect l="0" t="0" r="r" b="b"/>
                  <a:pathLst>
                    <a:path w="147" h="201">
                      <a:moveTo>
                        <a:pt x="147" y="160"/>
                      </a:moveTo>
                      <a:lnTo>
                        <a:pt x="139" y="170"/>
                      </a:lnTo>
                      <a:lnTo>
                        <a:pt x="130" y="177"/>
                      </a:lnTo>
                      <a:lnTo>
                        <a:pt x="120" y="184"/>
                      </a:lnTo>
                      <a:lnTo>
                        <a:pt x="111" y="189"/>
                      </a:lnTo>
                      <a:lnTo>
                        <a:pt x="100" y="195"/>
                      </a:lnTo>
                      <a:lnTo>
                        <a:pt x="87" y="198"/>
                      </a:lnTo>
                      <a:lnTo>
                        <a:pt x="75" y="200"/>
                      </a:lnTo>
                      <a:lnTo>
                        <a:pt x="63" y="201"/>
                      </a:lnTo>
                      <a:lnTo>
                        <a:pt x="55" y="200"/>
                      </a:lnTo>
                      <a:lnTo>
                        <a:pt x="46" y="199"/>
                      </a:lnTo>
                      <a:lnTo>
                        <a:pt x="37" y="198"/>
                      </a:lnTo>
                      <a:lnTo>
                        <a:pt x="29" y="195"/>
                      </a:lnTo>
                      <a:lnTo>
                        <a:pt x="21" y="193"/>
                      </a:lnTo>
                      <a:lnTo>
                        <a:pt x="13" y="188"/>
                      </a:lnTo>
                      <a:lnTo>
                        <a:pt x="6" y="184"/>
                      </a:lnTo>
                      <a:lnTo>
                        <a:pt x="0" y="179"/>
                      </a:lnTo>
                      <a:lnTo>
                        <a:pt x="51" y="0"/>
                      </a:lnTo>
                      <a:lnTo>
                        <a:pt x="55" y="0"/>
                      </a:lnTo>
                      <a:lnTo>
                        <a:pt x="60" y="3"/>
                      </a:lnTo>
                      <a:lnTo>
                        <a:pt x="67" y="8"/>
                      </a:lnTo>
                      <a:lnTo>
                        <a:pt x="73" y="16"/>
                      </a:lnTo>
                      <a:lnTo>
                        <a:pt x="90" y="35"/>
                      </a:lnTo>
                      <a:lnTo>
                        <a:pt x="107" y="59"/>
                      </a:lnTo>
                      <a:lnTo>
                        <a:pt x="115" y="71"/>
                      </a:lnTo>
                      <a:lnTo>
                        <a:pt x="123" y="84"/>
                      </a:lnTo>
                      <a:lnTo>
                        <a:pt x="130" y="96"/>
                      </a:lnTo>
                      <a:lnTo>
                        <a:pt x="136" y="107"/>
                      </a:lnTo>
                      <a:lnTo>
                        <a:pt x="140" y="118"/>
                      </a:lnTo>
                      <a:lnTo>
                        <a:pt x="142" y="128"/>
                      </a:lnTo>
                      <a:lnTo>
                        <a:pt x="143" y="135"/>
                      </a:lnTo>
                      <a:lnTo>
                        <a:pt x="142" y="141"/>
                      </a:lnTo>
                      <a:lnTo>
                        <a:pt x="141" y="145"/>
                      </a:lnTo>
                      <a:lnTo>
                        <a:pt x="142" y="150"/>
                      </a:lnTo>
                      <a:lnTo>
                        <a:pt x="143" y="155"/>
                      </a:lnTo>
                      <a:lnTo>
                        <a:pt x="147" y="160"/>
                      </a:lnTo>
                      <a:close/>
                    </a:path>
                  </a:pathLst>
                </a:custGeom>
                <a:solidFill>
                  <a:srgbClr val="9E5E9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2" name="Freeform 198"/>
                <p:cNvSpPr>
                  <a:spLocks/>
                </p:cNvSpPr>
                <p:nvPr/>
              </p:nvSpPr>
              <p:spPr bwMode="auto">
                <a:xfrm>
                  <a:off x="4093" y="2256"/>
                  <a:ext cx="16" cy="22"/>
                </a:xfrm>
                <a:custGeom>
                  <a:avLst/>
                  <a:gdLst/>
                  <a:ahLst/>
                  <a:cxnLst>
                    <a:cxn ang="0">
                      <a:pos x="147" y="160"/>
                    </a:cxn>
                    <a:cxn ang="0">
                      <a:pos x="139" y="168"/>
                    </a:cxn>
                    <a:cxn ang="0">
                      <a:pos x="130" y="176"/>
                    </a:cxn>
                    <a:cxn ang="0">
                      <a:pos x="120" y="183"/>
                    </a:cxn>
                    <a:cxn ang="0">
                      <a:pos x="111" y="189"/>
                    </a:cxn>
                    <a:cxn ang="0">
                      <a:pos x="100" y="194"/>
                    </a:cxn>
                    <a:cxn ang="0">
                      <a:pos x="87" y="197"/>
                    </a:cxn>
                    <a:cxn ang="0">
                      <a:pos x="75" y="199"/>
                    </a:cxn>
                    <a:cxn ang="0">
                      <a:pos x="63" y="200"/>
                    </a:cxn>
                    <a:cxn ang="0">
                      <a:pos x="55" y="199"/>
                    </a:cxn>
                    <a:cxn ang="0">
                      <a:pos x="46" y="198"/>
                    </a:cxn>
                    <a:cxn ang="0">
                      <a:pos x="37" y="197"/>
                    </a:cxn>
                    <a:cxn ang="0">
                      <a:pos x="29" y="194"/>
                    </a:cxn>
                    <a:cxn ang="0">
                      <a:pos x="21" y="191"/>
                    </a:cxn>
                    <a:cxn ang="0">
                      <a:pos x="14" y="187"/>
                    </a:cxn>
                    <a:cxn ang="0">
                      <a:pos x="6" y="183"/>
                    </a:cxn>
                    <a:cxn ang="0">
                      <a:pos x="0" y="178"/>
                    </a:cxn>
                    <a:cxn ang="0">
                      <a:pos x="51" y="0"/>
                    </a:cxn>
                    <a:cxn ang="0">
                      <a:pos x="55" y="0"/>
                    </a:cxn>
                    <a:cxn ang="0">
                      <a:pos x="60" y="3"/>
                    </a:cxn>
                    <a:cxn ang="0">
                      <a:pos x="67" y="8"/>
                    </a:cxn>
                    <a:cxn ang="0">
                      <a:pos x="73" y="16"/>
                    </a:cxn>
                    <a:cxn ang="0">
                      <a:pos x="90" y="35"/>
                    </a:cxn>
                    <a:cxn ang="0">
                      <a:pos x="107" y="59"/>
                    </a:cxn>
                    <a:cxn ang="0">
                      <a:pos x="115" y="71"/>
                    </a:cxn>
                    <a:cxn ang="0">
                      <a:pos x="123" y="84"/>
                    </a:cxn>
                    <a:cxn ang="0">
                      <a:pos x="130" y="96"/>
                    </a:cxn>
                    <a:cxn ang="0">
                      <a:pos x="136" y="107"/>
                    </a:cxn>
                    <a:cxn ang="0">
                      <a:pos x="140" y="118"/>
                    </a:cxn>
                    <a:cxn ang="0">
                      <a:pos x="142" y="128"/>
                    </a:cxn>
                    <a:cxn ang="0">
                      <a:pos x="143" y="135"/>
                    </a:cxn>
                    <a:cxn ang="0">
                      <a:pos x="142" y="141"/>
                    </a:cxn>
                    <a:cxn ang="0">
                      <a:pos x="141" y="145"/>
                    </a:cxn>
                    <a:cxn ang="0">
                      <a:pos x="141" y="150"/>
                    </a:cxn>
                    <a:cxn ang="0">
                      <a:pos x="143" y="154"/>
                    </a:cxn>
                    <a:cxn ang="0">
                      <a:pos x="147" y="160"/>
                    </a:cxn>
                  </a:cxnLst>
                  <a:rect l="0" t="0" r="r" b="b"/>
                  <a:pathLst>
                    <a:path w="147" h="200">
                      <a:moveTo>
                        <a:pt x="147" y="160"/>
                      </a:moveTo>
                      <a:lnTo>
                        <a:pt x="139" y="168"/>
                      </a:lnTo>
                      <a:lnTo>
                        <a:pt x="130" y="176"/>
                      </a:lnTo>
                      <a:lnTo>
                        <a:pt x="120" y="183"/>
                      </a:lnTo>
                      <a:lnTo>
                        <a:pt x="111" y="189"/>
                      </a:lnTo>
                      <a:lnTo>
                        <a:pt x="100" y="194"/>
                      </a:lnTo>
                      <a:lnTo>
                        <a:pt x="87" y="197"/>
                      </a:lnTo>
                      <a:lnTo>
                        <a:pt x="75" y="199"/>
                      </a:lnTo>
                      <a:lnTo>
                        <a:pt x="63" y="200"/>
                      </a:lnTo>
                      <a:lnTo>
                        <a:pt x="55" y="199"/>
                      </a:lnTo>
                      <a:lnTo>
                        <a:pt x="46" y="198"/>
                      </a:lnTo>
                      <a:lnTo>
                        <a:pt x="37" y="197"/>
                      </a:lnTo>
                      <a:lnTo>
                        <a:pt x="29" y="194"/>
                      </a:lnTo>
                      <a:lnTo>
                        <a:pt x="21" y="191"/>
                      </a:lnTo>
                      <a:lnTo>
                        <a:pt x="14" y="187"/>
                      </a:lnTo>
                      <a:lnTo>
                        <a:pt x="6" y="183"/>
                      </a:lnTo>
                      <a:lnTo>
                        <a:pt x="0" y="178"/>
                      </a:lnTo>
                      <a:lnTo>
                        <a:pt x="51" y="0"/>
                      </a:lnTo>
                      <a:lnTo>
                        <a:pt x="55" y="0"/>
                      </a:lnTo>
                      <a:lnTo>
                        <a:pt x="60" y="3"/>
                      </a:lnTo>
                      <a:lnTo>
                        <a:pt x="67" y="8"/>
                      </a:lnTo>
                      <a:lnTo>
                        <a:pt x="73" y="16"/>
                      </a:lnTo>
                      <a:lnTo>
                        <a:pt x="90" y="35"/>
                      </a:lnTo>
                      <a:lnTo>
                        <a:pt x="107" y="59"/>
                      </a:lnTo>
                      <a:lnTo>
                        <a:pt x="115" y="71"/>
                      </a:lnTo>
                      <a:lnTo>
                        <a:pt x="123" y="84"/>
                      </a:lnTo>
                      <a:lnTo>
                        <a:pt x="130" y="96"/>
                      </a:lnTo>
                      <a:lnTo>
                        <a:pt x="136" y="107"/>
                      </a:lnTo>
                      <a:lnTo>
                        <a:pt x="140" y="118"/>
                      </a:lnTo>
                      <a:lnTo>
                        <a:pt x="142" y="128"/>
                      </a:lnTo>
                      <a:lnTo>
                        <a:pt x="143" y="135"/>
                      </a:lnTo>
                      <a:lnTo>
                        <a:pt x="142" y="141"/>
                      </a:lnTo>
                      <a:lnTo>
                        <a:pt x="141" y="145"/>
                      </a:lnTo>
                      <a:lnTo>
                        <a:pt x="141" y="150"/>
                      </a:lnTo>
                      <a:lnTo>
                        <a:pt x="143" y="154"/>
                      </a:lnTo>
                      <a:lnTo>
                        <a:pt x="147" y="160"/>
                      </a:lnTo>
                      <a:close/>
                    </a:path>
                  </a:pathLst>
                </a:custGeom>
                <a:solidFill>
                  <a:srgbClr val="A15F9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3" name="Freeform 199"/>
                <p:cNvSpPr>
                  <a:spLocks/>
                </p:cNvSpPr>
                <p:nvPr/>
              </p:nvSpPr>
              <p:spPr bwMode="auto">
                <a:xfrm>
                  <a:off x="4093" y="2256"/>
                  <a:ext cx="16" cy="22"/>
                </a:xfrm>
                <a:custGeom>
                  <a:avLst/>
                  <a:gdLst/>
                  <a:ahLst/>
                  <a:cxnLst>
                    <a:cxn ang="0">
                      <a:pos x="146" y="159"/>
                    </a:cxn>
                    <a:cxn ang="0">
                      <a:pos x="138" y="167"/>
                    </a:cxn>
                    <a:cxn ang="0">
                      <a:pos x="129" y="175"/>
                    </a:cxn>
                    <a:cxn ang="0">
                      <a:pos x="120" y="182"/>
                    </a:cxn>
                    <a:cxn ang="0">
                      <a:pos x="109" y="188"/>
                    </a:cxn>
                    <a:cxn ang="0">
                      <a:pos x="100" y="193"/>
                    </a:cxn>
                    <a:cxn ang="0">
                      <a:pos x="87" y="196"/>
                    </a:cxn>
                    <a:cxn ang="0">
                      <a:pos x="75" y="198"/>
                    </a:cxn>
                    <a:cxn ang="0">
                      <a:pos x="63" y="199"/>
                    </a:cxn>
                    <a:cxn ang="0">
                      <a:pos x="55" y="198"/>
                    </a:cxn>
                    <a:cxn ang="0">
                      <a:pos x="46" y="197"/>
                    </a:cxn>
                    <a:cxn ang="0">
                      <a:pos x="37" y="196"/>
                    </a:cxn>
                    <a:cxn ang="0">
                      <a:pos x="29" y="193"/>
                    </a:cxn>
                    <a:cxn ang="0">
                      <a:pos x="22" y="190"/>
                    </a:cxn>
                    <a:cxn ang="0">
                      <a:pos x="14" y="186"/>
                    </a:cxn>
                    <a:cxn ang="0">
                      <a:pos x="6" y="182"/>
                    </a:cxn>
                    <a:cxn ang="0">
                      <a:pos x="0" y="177"/>
                    </a:cxn>
                    <a:cxn ang="0">
                      <a:pos x="51" y="0"/>
                    </a:cxn>
                    <a:cxn ang="0">
                      <a:pos x="55" y="0"/>
                    </a:cxn>
                    <a:cxn ang="0">
                      <a:pos x="60" y="3"/>
                    </a:cxn>
                    <a:cxn ang="0">
                      <a:pos x="67" y="8"/>
                    </a:cxn>
                    <a:cxn ang="0">
                      <a:pos x="73" y="16"/>
                    </a:cxn>
                    <a:cxn ang="0">
                      <a:pos x="90" y="35"/>
                    </a:cxn>
                    <a:cxn ang="0">
                      <a:pos x="107" y="59"/>
                    </a:cxn>
                    <a:cxn ang="0">
                      <a:pos x="115" y="71"/>
                    </a:cxn>
                    <a:cxn ang="0">
                      <a:pos x="123" y="84"/>
                    </a:cxn>
                    <a:cxn ang="0">
                      <a:pos x="130" y="96"/>
                    </a:cxn>
                    <a:cxn ang="0">
                      <a:pos x="136" y="107"/>
                    </a:cxn>
                    <a:cxn ang="0">
                      <a:pos x="140" y="118"/>
                    </a:cxn>
                    <a:cxn ang="0">
                      <a:pos x="142" y="128"/>
                    </a:cxn>
                    <a:cxn ang="0">
                      <a:pos x="143" y="135"/>
                    </a:cxn>
                    <a:cxn ang="0">
                      <a:pos x="142" y="141"/>
                    </a:cxn>
                    <a:cxn ang="0">
                      <a:pos x="141" y="145"/>
                    </a:cxn>
                    <a:cxn ang="0">
                      <a:pos x="141" y="149"/>
                    </a:cxn>
                    <a:cxn ang="0">
                      <a:pos x="143" y="153"/>
                    </a:cxn>
                    <a:cxn ang="0">
                      <a:pos x="146" y="159"/>
                    </a:cxn>
                  </a:cxnLst>
                  <a:rect l="0" t="0" r="r" b="b"/>
                  <a:pathLst>
                    <a:path w="146" h="199">
                      <a:moveTo>
                        <a:pt x="146" y="159"/>
                      </a:moveTo>
                      <a:lnTo>
                        <a:pt x="138" y="167"/>
                      </a:lnTo>
                      <a:lnTo>
                        <a:pt x="129" y="175"/>
                      </a:lnTo>
                      <a:lnTo>
                        <a:pt x="120" y="182"/>
                      </a:lnTo>
                      <a:lnTo>
                        <a:pt x="109" y="188"/>
                      </a:lnTo>
                      <a:lnTo>
                        <a:pt x="100" y="193"/>
                      </a:lnTo>
                      <a:lnTo>
                        <a:pt x="87" y="196"/>
                      </a:lnTo>
                      <a:lnTo>
                        <a:pt x="75" y="198"/>
                      </a:lnTo>
                      <a:lnTo>
                        <a:pt x="63" y="199"/>
                      </a:lnTo>
                      <a:lnTo>
                        <a:pt x="55" y="198"/>
                      </a:lnTo>
                      <a:lnTo>
                        <a:pt x="46" y="197"/>
                      </a:lnTo>
                      <a:lnTo>
                        <a:pt x="37" y="196"/>
                      </a:lnTo>
                      <a:lnTo>
                        <a:pt x="29" y="193"/>
                      </a:lnTo>
                      <a:lnTo>
                        <a:pt x="22" y="190"/>
                      </a:lnTo>
                      <a:lnTo>
                        <a:pt x="14" y="186"/>
                      </a:lnTo>
                      <a:lnTo>
                        <a:pt x="6" y="182"/>
                      </a:lnTo>
                      <a:lnTo>
                        <a:pt x="0" y="177"/>
                      </a:lnTo>
                      <a:lnTo>
                        <a:pt x="51" y="0"/>
                      </a:lnTo>
                      <a:lnTo>
                        <a:pt x="55" y="0"/>
                      </a:lnTo>
                      <a:lnTo>
                        <a:pt x="60" y="3"/>
                      </a:lnTo>
                      <a:lnTo>
                        <a:pt x="67" y="8"/>
                      </a:lnTo>
                      <a:lnTo>
                        <a:pt x="73" y="16"/>
                      </a:lnTo>
                      <a:lnTo>
                        <a:pt x="90" y="35"/>
                      </a:lnTo>
                      <a:lnTo>
                        <a:pt x="107" y="59"/>
                      </a:lnTo>
                      <a:lnTo>
                        <a:pt x="115" y="71"/>
                      </a:lnTo>
                      <a:lnTo>
                        <a:pt x="123" y="84"/>
                      </a:lnTo>
                      <a:lnTo>
                        <a:pt x="130" y="96"/>
                      </a:lnTo>
                      <a:lnTo>
                        <a:pt x="136" y="107"/>
                      </a:lnTo>
                      <a:lnTo>
                        <a:pt x="140" y="118"/>
                      </a:lnTo>
                      <a:lnTo>
                        <a:pt x="142" y="128"/>
                      </a:lnTo>
                      <a:lnTo>
                        <a:pt x="143" y="135"/>
                      </a:lnTo>
                      <a:lnTo>
                        <a:pt x="142" y="141"/>
                      </a:lnTo>
                      <a:lnTo>
                        <a:pt x="141" y="145"/>
                      </a:lnTo>
                      <a:lnTo>
                        <a:pt x="141" y="149"/>
                      </a:lnTo>
                      <a:lnTo>
                        <a:pt x="143" y="153"/>
                      </a:lnTo>
                      <a:lnTo>
                        <a:pt x="146" y="159"/>
                      </a:lnTo>
                      <a:close/>
                    </a:path>
                  </a:pathLst>
                </a:custGeom>
                <a:solidFill>
                  <a:srgbClr val="A161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4" name="Freeform 200"/>
                <p:cNvSpPr>
                  <a:spLocks/>
                </p:cNvSpPr>
                <p:nvPr/>
              </p:nvSpPr>
              <p:spPr bwMode="auto">
                <a:xfrm>
                  <a:off x="4093" y="2256"/>
                  <a:ext cx="16" cy="22"/>
                </a:xfrm>
                <a:custGeom>
                  <a:avLst/>
                  <a:gdLst/>
                  <a:ahLst/>
                  <a:cxnLst>
                    <a:cxn ang="0">
                      <a:pos x="146" y="157"/>
                    </a:cxn>
                    <a:cxn ang="0">
                      <a:pos x="138" y="166"/>
                    </a:cxn>
                    <a:cxn ang="0">
                      <a:pos x="129" y="174"/>
                    </a:cxn>
                    <a:cxn ang="0">
                      <a:pos x="119" y="180"/>
                    </a:cxn>
                    <a:cxn ang="0">
                      <a:pos x="109" y="187"/>
                    </a:cxn>
                    <a:cxn ang="0">
                      <a:pos x="98" y="191"/>
                    </a:cxn>
                    <a:cxn ang="0">
                      <a:pos x="87" y="195"/>
                    </a:cxn>
                    <a:cxn ang="0">
                      <a:pos x="75" y="197"/>
                    </a:cxn>
                    <a:cxn ang="0">
                      <a:pos x="63" y="197"/>
                    </a:cxn>
                    <a:cxn ang="0">
                      <a:pos x="55" y="197"/>
                    </a:cxn>
                    <a:cxn ang="0">
                      <a:pos x="46" y="196"/>
                    </a:cxn>
                    <a:cxn ang="0">
                      <a:pos x="37" y="195"/>
                    </a:cxn>
                    <a:cxn ang="0">
                      <a:pos x="29" y="191"/>
                    </a:cxn>
                    <a:cxn ang="0">
                      <a:pos x="22" y="189"/>
                    </a:cxn>
                    <a:cxn ang="0">
                      <a:pos x="14" y="185"/>
                    </a:cxn>
                    <a:cxn ang="0">
                      <a:pos x="6" y="180"/>
                    </a:cxn>
                    <a:cxn ang="0">
                      <a:pos x="0" y="176"/>
                    </a:cxn>
                    <a:cxn ang="0">
                      <a:pos x="51" y="0"/>
                    </a:cxn>
                    <a:cxn ang="0">
                      <a:pos x="55" y="0"/>
                    </a:cxn>
                    <a:cxn ang="0">
                      <a:pos x="60" y="3"/>
                    </a:cxn>
                    <a:cxn ang="0">
                      <a:pos x="67" y="8"/>
                    </a:cxn>
                    <a:cxn ang="0">
                      <a:pos x="73" y="16"/>
                    </a:cxn>
                    <a:cxn ang="0">
                      <a:pos x="90" y="35"/>
                    </a:cxn>
                    <a:cxn ang="0">
                      <a:pos x="107" y="59"/>
                    </a:cxn>
                    <a:cxn ang="0">
                      <a:pos x="115" y="71"/>
                    </a:cxn>
                    <a:cxn ang="0">
                      <a:pos x="123" y="84"/>
                    </a:cxn>
                    <a:cxn ang="0">
                      <a:pos x="130" y="96"/>
                    </a:cxn>
                    <a:cxn ang="0">
                      <a:pos x="136" y="107"/>
                    </a:cxn>
                    <a:cxn ang="0">
                      <a:pos x="140" y="118"/>
                    </a:cxn>
                    <a:cxn ang="0">
                      <a:pos x="142" y="128"/>
                    </a:cxn>
                    <a:cxn ang="0">
                      <a:pos x="143" y="135"/>
                    </a:cxn>
                    <a:cxn ang="0">
                      <a:pos x="142" y="141"/>
                    </a:cxn>
                    <a:cxn ang="0">
                      <a:pos x="141" y="144"/>
                    </a:cxn>
                    <a:cxn ang="0">
                      <a:pos x="141" y="149"/>
                    </a:cxn>
                    <a:cxn ang="0">
                      <a:pos x="142" y="153"/>
                    </a:cxn>
                    <a:cxn ang="0">
                      <a:pos x="146" y="157"/>
                    </a:cxn>
                  </a:cxnLst>
                  <a:rect l="0" t="0" r="r" b="b"/>
                  <a:pathLst>
                    <a:path w="146" h="197">
                      <a:moveTo>
                        <a:pt x="146" y="157"/>
                      </a:moveTo>
                      <a:lnTo>
                        <a:pt x="138" y="166"/>
                      </a:lnTo>
                      <a:lnTo>
                        <a:pt x="129" y="174"/>
                      </a:lnTo>
                      <a:lnTo>
                        <a:pt x="119" y="180"/>
                      </a:lnTo>
                      <a:lnTo>
                        <a:pt x="109" y="187"/>
                      </a:lnTo>
                      <a:lnTo>
                        <a:pt x="98" y="191"/>
                      </a:lnTo>
                      <a:lnTo>
                        <a:pt x="87" y="195"/>
                      </a:lnTo>
                      <a:lnTo>
                        <a:pt x="75" y="197"/>
                      </a:lnTo>
                      <a:lnTo>
                        <a:pt x="63" y="197"/>
                      </a:lnTo>
                      <a:lnTo>
                        <a:pt x="55" y="197"/>
                      </a:lnTo>
                      <a:lnTo>
                        <a:pt x="46" y="196"/>
                      </a:lnTo>
                      <a:lnTo>
                        <a:pt x="37" y="195"/>
                      </a:lnTo>
                      <a:lnTo>
                        <a:pt x="29" y="191"/>
                      </a:lnTo>
                      <a:lnTo>
                        <a:pt x="22" y="189"/>
                      </a:lnTo>
                      <a:lnTo>
                        <a:pt x="14" y="185"/>
                      </a:lnTo>
                      <a:lnTo>
                        <a:pt x="6" y="180"/>
                      </a:lnTo>
                      <a:lnTo>
                        <a:pt x="0" y="176"/>
                      </a:lnTo>
                      <a:lnTo>
                        <a:pt x="51" y="0"/>
                      </a:lnTo>
                      <a:lnTo>
                        <a:pt x="55" y="0"/>
                      </a:lnTo>
                      <a:lnTo>
                        <a:pt x="60" y="3"/>
                      </a:lnTo>
                      <a:lnTo>
                        <a:pt x="67" y="8"/>
                      </a:lnTo>
                      <a:lnTo>
                        <a:pt x="73" y="16"/>
                      </a:lnTo>
                      <a:lnTo>
                        <a:pt x="90" y="35"/>
                      </a:lnTo>
                      <a:lnTo>
                        <a:pt x="107" y="59"/>
                      </a:lnTo>
                      <a:lnTo>
                        <a:pt x="115" y="71"/>
                      </a:lnTo>
                      <a:lnTo>
                        <a:pt x="123" y="84"/>
                      </a:lnTo>
                      <a:lnTo>
                        <a:pt x="130" y="96"/>
                      </a:lnTo>
                      <a:lnTo>
                        <a:pt x="136" y="107"/>
                      </a:lnTo>
                      <a:lnTo>
                        <a:pt x="140" y="118"/>
                      </a:lnTo>
                      <a:lnTo>
                        <a:pt x="142" y="128"/>
                      </a:lnTo>
                      <a:lnTo>
                        <a:pt x="143" y="135"/>
                      </a:lnTo>
                      <a:lnTo>
                        <a:pt x="142" y="141"/>
                      </a:lnTo>
                      <a:lnTo>
                        <a:pt x="141" y="144"/>
                      </a:lnTo>
                      <a:lnTo>
                        <a:pt x="141" y="149"/>
                      </a:lnTo>
                      <a:lnTo>
                        <a:pt x="142" y="153"/>
                      </a:lnTo>
                      <a:lnTo>
                        <a:pt x="146" y="157"/>
                      </a:lnTo>
                      <a:close/>
                    </a:path>
                  </a:pathLst>
                </a:custGeom>
                <a:solidFill>
                  <a:srgbClr val="A162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5" name="Freeform 201"/>
                <p:cNvSpPr>
                  <a:spLocks/>
                </p:cNvSpPr>
                <p:nvPr/>
              </p:nvSpPr>
              <p:spPr bwMode="auto">
                <a:xfrm>
                  <a:off x="4093" y="2256"/>
                  <a:ext cx="16" cy="22"/>
                </a:xfrm>
                <a:custGeom>
                  <a:avLst/>
                  <a:gdLst/>
                  <a:ahLst/>
                  <a:cxnLst>
                    <a:cxn ang="0">
                      <a:pos x="144" y="156"/>
                    </a:cxn>
                    <a:cxn ang="0">
                      <a:pos x="136" y="165"/>
                    </a:cxn>
                    <a:cxn ang="0">
                      <a:pos x="127" y="173"/>
                    </a:cxn>
                    <a:cxn ang="0">
                      <a:pos x="118" y="179"/>
                    </a:cxn>
                    <a:cxn ang="0">
                      <a:pos x="108" y="186"/>
                    </a:cxn>
                    <a:cxn ang="0">
                      <a:pos x="97" y="190"/>
                    </a:cxn>
                    <a:cxn ang="0">
                      <a:pos x="86" y="194"/>
                    </a:cxn>
                    <a:cxn ang="0">
                      <a:pos x="74" y="196"/>
                    </a:cxn>
                    <a:cxn ang="0">
                      <a:pos x="62" y="196"/>
                    </a:cxn>
                    <a:cxn ang="0">
                      <a:pos x="54" y="196"/>
                    </a:cxn>
                    <a:cxn ang="0">
                      <a:pos x="45" y="195"/>
                    </a:cxn>
                    <a:cxn ang="0">
                      <a:pos x="36" y="194"/>
                    </a:cxn>
                    <a:cxn ang="0">
                      <a:pos x="28" y="190"/>
                    </a:cxn>
                    <a:cxn ang="0">
                      <a:pos x="21" y="188"/>
                    </a:cxn>
                    <a:cxn ang="0">
                      <a:pos x="13" y="184"/>
                    </a:cxn>
                    <a:cxn ang="0">
                      <a:pos x="6" y="179"/>
                    </a:cxn>
                    <a:cxn ang="0">
                      <a:pos x="0" y="175"/>
                    </a:cxn>
                    <a:cxn ang="0">
                      <a:pos x="50" y="0"/>
                    </a:cxn>
                    <a:cxn ang="0">
                      <a:pos x="54" y="0"/>
                    </a:cxn>
                    <a:cxn ang="0">
                      <a:pos x="59" y="3"/>
                    </a:cxn>
                    <a:cxn ang="0">
                      <a:pos x="66" y="8"/>
                    </a:cxn>
                    <a:cxn ang="0">
                      <a:pos x="72" y="16"/>
                    </a:cxn>
                    <a:cxn ang="0">
                      <a:pos x="89" y="35"/>
                    </a:cxn>
                    <a:cxn ang="0">
                      <a:pos x="106" y="59"/>
                    </a:cxn>
                    <a:cxn ang="0">
                      <a:pos x="114" y="71"/>
                    </a:cxn>
                    <a:cxn ang="0">
                      <a:pos x="122" y="84"/>
                    </a:cxn>
                    <a:cxn ang="0">
                      <a:pos x="129" y="96"/>
                    </a:cxn>
                    <a:cxn ang="0">
                      <a:pos x="135" y="107"/>
                    </a:cxn>
                    <a:cxn ang="0">
                      <a:pos x="139" y="118"/>
                    </a:cxn>
                    <a:cxn ang="0">
                      <a:pos x="141" y="128"/>
                    </a:cxn>
                    <a:cxn ang="0">
                      <a:pos x="142" y="135"/>
                    </a:cxn>
                    <a:cxn ang="0">
                      <a:pos x="141" y="141"/>
                    </a:cxn>
                    <a:cxn ang="0">
                      <a:pos x="140" y="144"/>
                    </a:cxn>
                    <a:cxn ang="0">
                      <a:pos x="140" y="149"/>
                    </a:cxn>
                    <a:cxn ang="0">
                      <a:pos x="141" y="152"/>
                    </a:cxn>
                    <a:cxn ang="0">
                      <a:pos x="144" y="156"/>
                    </a:cxn>
                  </a:cxnLst>
                  <a:rect l="0" t="0" r="r" b="b"/>
                  <a:pathLst>
                    <a:path w="144" h="196">
                      <a:moveTo>
                        <a:pt x="144" y="156"/>
                      </a:moveTo>
                      <a:lnTo>
                        <a:pt x="136" y="165"/>
                      </a:lnTo>
                      <a:lnTo>
                        <a:pt x="127" y="173"/>
                      </a:lnTo>
                      <a:lnTo>
                        <a:pt x="118" y="179"/>
                      </a:lnTo>
                      <a:lnTo>
                        <a:pt x="108" y="186"/>
                      </a:lnTo>
                      <a:lnTo>
                        <a:pt x="97" y="190"/>
                      </a:lnTo>
                      <a:lnTo>
                        <a:pt x="86" y="194"/>
                      </a:lnTo>
                      <a:lnTo>
                        <a:pt x="74" y="196"/>
                      </a:lnTo>
                      <a:lnTo>
                        <a:pt x="62" y="196"/>
                      </a:lnTo>
                      <a:lnTo>
                        <a:pt x="54" y="196"/>
                      </a:lnTo>
                      <a:lnTo>
                        <a:pt x="45" y="195"/>
                      </a:lnTo>
                      <a:lnTo>
                        <a:pt x="36" y="194"/>
                      </a:lnTo>
                      <a:lnTo>
                        <a:pt x="28" y="190"/>
                      </a:lnTo>
                      <a:lnTo>
                        <a:pt x="21" y="188"/>
                      </a:lnTo>
                      <a:lnTo>
                        <a:pt x="13" y="184"/>
                      </a:lnTo>
                      <a:lnTo>
                        <a:pt x="6" y="179"/>
                      </a:lnTo>
                      <a:lnTo>
                        <a:pt x="0" y="175"/>
                      </a:lnTo>
                      <a:lnTo>
                        <a:pt x="50" y="0"/>
                      </a:lnTo>
                      <a:lnTo>
                        <a:pt x="54" y="0"/>
                      </a:lnTo>
                      <a:lnTo>
                        <a:pt x="59" y="3"/>
                      </a:lnTo>
                      <a:lnTo>
                        <a:pt x="66" y="8"/>
                      </a:lnTo>
                      <a:lnTo>
                        <a:pt x="72" y="16"/>
                      </a:lnTo>
                      <a:lnTo>
                        <a:pt x="89" y="35"/>
                      </a:lnTo>
                      <a:lnTo>
                        <a:pt x="106" y="59"/>
                      </a:lnTo>
                      <a:lnTo>
                        <a:pt x="114" y="71"/>
                      </a:lnTo>
                      <a:lnTo>
                        <a:pt x="122" y="84"/>
                      </a:lnTo>
                      <a:lnTo>
                        <a:pt x="129" y="96"/>
                      </a:lnTo>
                      <a:lnTo>
                        <a:pt x="135" y="107"/>
                      </a:lnTo>
                      <a:lnTo>
                        <a:pt x="139" y="118"/>
                      </a:lnTo>
                      <a:lnTo>
                        <a:pt x="141" y="128"/>
                      </a:lnTo>
                      <a:lnTo>
                        <a:pt x="142" y="135"/>
                      </a:lnTo>
                      <a:lnTo>
                        <a:pt x="141" y="141"/>
                      </a:lnTo>
                      <a:lnTo>
                        <a:pt x="140" y="144"/>
                      </a:lnTo>
                      <a:lnTo>
                        <a:pt x="140" y="149"/>
                      </a:lnTo>
                      <a:lnTo>
                        <a:pt x="141" y="152"/>
                      </a:lnTo>
                      <a:lnTo>
                        <a:pt x="144" y="156"/>
                      </a:lnTo>
                      <a:close/>
                    </a:path>
                  </a:pathLst>
                </a:custGeom>
                <a:solidFill>
                  <a:srgbClr val="A2629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6" name="Freeform 202"/>
                <p:cNvSpPr>
                  <a:spLocks/>
                </p:cNvSpPr>
                <p:nvPr/>
              </p:nvSpPr>
              <p:spPr bwMode="auto">
                <a:xfrm>
                  <a:off x="4093" y="2256"/>
                  <a:ext cx="16" cy="22"/>
                </a:xfrm>
                <a:custGeom>
                  <a:avLst/>
                  <a:gdLst/>
                  <a:ahLst/>
                  <a:cxnLst>
                    <a:cxn ang="0">
                      <a:pos x="142" y="155"/>
                    </a:cxn>
                    <a:cxn ang="0">
                      <a:pos x="136" y="164"/>
                    </a:cxn>
                    <a:cxn ang="0">
                      <a:pos x="127" y="172"/>
                    </a:cxn>
                    <a:cxn ang="0">
                      <a:pos x="118" y="178"/>
                    </a:cxn>
                    <a:cxn ang="0">
                      <a:pos x="108" y="185"/>
                    </a:cxn>
                    <a:cxn ang="0">
                      <a:pos x="97" y="189"/>
                    </a:cxn>
                    <a:cxn ang="0">
                      <a:pos x="86" y="193"/>
                    </a:cxn>
                    <a:cxn ang="0">
                      <a:pos x="74" y="195"/>
                    </a:cxn>
                    <a:cxn ang="0">
                      <a:pos x="62" y="196"/>
                    </a:cxn>
                    <a:cxn ang="0">
                      <a:pos x="54" y="195"/>
                    </a:cxn>
                    <a:cxn ang="0">
                      <a:pos x="45" y="194"/>
                    </a:cxn>
                    <a:cxn ang="0">
                      <a:pos x="37" y="193"/>
                    </a:cxn>
                    <a:cxn ang="0">
                      <a:pos x="28" y="189"/>
                    </a:cxn>
                    <a:cxn ang="0">
                      <a:pos x="21" y="187"/>
                    </a:cxn>
                    <a:cxn ang="0">
                      <a:pos x="13" y="183"/>
                    </a:cxn>
                    <a:cxn ang="0">
                      <a:pos x="6" y="178"/>
                    </a:cxn>
                    <a:cxn ang="0">
                      <a:pos x="0" y="174"/>
                    </a:cxn>
                    <a:cxn ang="0">
                      <a:pos x="50" y="0"/>
                    </a:cxn>
                    <a:cxn ang="0">
                      <a:pos x="54" y="0"/>
                    </a:cxn>
                    <a:cxn ang="0">
                      <a:pos x="59" y="3"/>
                    </a:cxn>
                    <a:cxn ang="0">
                      <a:pos x="66" y="8"/>
                    </a:cxn>
                    <a:cxn ang="0">
                      <a:pos x="72" y="16"/>
                    </a:cxn>
                    <a:cxn ang="0">
                      <a:pos x="89" y="35"/>
                    </a:cxn>
                    <a:cxn ang="0">
                      <a:pos x="106" y="59"/>
                    </a:cxn>
                    <a:cxn ang="0">
                      <a:pos x="114" y="71"/>
                    </a:cxn>
                    <a:cxn ang="0">
                      <a:pos x="122" y="84"/>
                    </a:cxn>
                    <a:cxn ang="0">
                      <a:pos x="129" y="96"/>
                    </a:cxn>
                    <a:cxn ang="0">
                      <a:pos x="135" y="107"/>
                    </a:cxn>
                    <a:cxn ang="0">
                      <a:pos x="139" y="118"/>
                    </a:cxn>
                    <a:cxn ang="0">
                      <a:pos x="141" y="128"/>
                    </a:cxn>
                    <a:cxn ang="0">
                      <a:pos x="142" y="135"/>
                    </a:cxn>
                    <a:cxn ang="0">
                      <a:pos x="141" y="141"/>
                    </a:cxn>
                    <a:cxn ang="0">
                      <a:pos x="140" y="144"/>
                    </a:cxn>
                    <a:cxn ang="0">
                      <a:pos x="140" y="148"/>
                    </a:cxn>
                    <a:cxn ang="0">
                      <a:pos x="141" y="152"/>
                    </a:cxn>
                    <a:cxn ang="0">
                      <a:pos x="142" y="155"/>
                    </a:cxn>
                  </a:cxnLst>
                  <a:rect l="0" t="0" r="r" b="b"/>
                  <a:pathLst>
                    <a:path w="142" h="196">
                      <a:moveTo>
                        <a:pt x="142" y="155"/>
                      </a:moveTo>
                      <a:lnTo>
                        <a:pt x="136" y="164"/>
                      </a:lnTo>
                      <a:lnTo>
                        <a:pt x="127" y="172"/>
                      </a:lnTo>
                      <a:lnTo>
                        <a:pt x="118" y="178"/>
                      </a:lnTo>
                      <a:lnTo>
                        <a:pt x="108" y="185"/>
                      </a:lnTo>
                      <a:lnTo>
                        <a:pt x="97" y="189"/>
                      </a:lnTo>
                      <a:lnTo>
                        <a:pt x="86" y="193"/>
                      </a:lnTo>
                      <a:lnTo>
                        <a:pt x="74" y="195"/>
                      </a:lnTo>
                      <a:lnTo>
                        <a:pt x="62" y="196"/>
                      </a:lnTo>
                      <a:lnTo>
                        <a:pt x="54" y="195"/>
                      </a:lnTo>
                      <a:lnTo>
                        <a:pt x="45" y="194"/>
                      </a:lnTo>
                      <a:lnTo>
                        <a:pt x="37" y="193"/>
                      </a:lnTo>
                      <a:lnTo>
                        <a:pt x="28" y="189"/>
                      </a:lnTo>
                      <a:lnTo>
                        <a:pt x="21" y="187"/>
                      </a:lnTo>
                      <a:lnTo>
                        <a:pt x="13" y="183"/>
                      </a:lnTo>
                      <a:lnTo>
                        <a:pt x="6" y="178"/>
                      </a:lnTo>
                      <a:lnTo>
                        <a:pt x="0" y="174"/>
                      </a:lnTo>
                      <a:lnTo>
                        <a:pt x="50" y="0"/>
                      </a:lnTo>
                      <a:lnTo>
                        <a:pt x="54" y="0"/>
                      </a:lnTo>
                      <a:lnTo>
                        <a:pt x="59" y="3"/>
                      </a:lnTo>
                      <a:lnTo>
                        <a:pt x="66" y="8"/>
                      </a:lnTo>
                      <a:lnTo>
                        <a:pt x="72" y="16"/>
                      </a:lnTo>
                      <a:lnTo>
                        <a:pt x="89" y="35"/>
                      </a:lnTo>
                      <a:lnTo>
                        <a:pt x="106" y="59"/>
                      </a:lnTo>
                      <a:lnTo>
                        <a:pt x="114" y="71"/>
                      </a:lnTo>
                      <a:lnTo>
                        <a:pt x="122" y="84"/>
                      </a:lnTo>
                      <a:lnTo>
                        <a:pt x="129" y="96"/>
                      </a:lnTo>
                      <a:lnTo>
                        <a:pt x="135" y="107"/>
                      </a:lnTo>
                      <a:lnTo>
                        <a:pt x="139" y="118"/>
                      </a:lnTo>
                      <a:lnTo>
                        <a:pt x="141" y="128"/>
                      </a:lnTo>
                      <a:lnTo>
                        <a:pt x="142" y="135"/>
                      </a:lnTo>
                      <a:lnTo>
                        <a:pt x="141" y="141"/>
                      </a:lnTo>
                      <a:lnTo>
                        <a:pt x="140" y="144"/>
                      </a:lnTo>
                      <a:lnTo>
                        <a:pt x="140" y="148"/>
                      </a:lnTo>
                      <a:lnTo>
                        <a:pt x="141" y="152"/>
                      </a:lnTo>
                      <a:lnTo>
                        <a:pt x="142" y="155"/>
                      </a:lnTo>
                      <a:close/>
                    </a:path>
                  </a:pathLst>
                </a:custGeom>
                <a:solidFill>
                  <a:srgbClr val="A2629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7" name="Freeform 203"/>
                <p:cNvSpPr>
                  <a:spLocks/>
                </p:cNvSpPr>
                <p:nvPr/>
              </p:nvSpPr>
              <p:spPr bwMode="auto">
                <a:xfrm>
                  <a:off x="4093" y="2256"/>
                  <a:ext cx="16" cy="22"/>
                </a:xfrm>
                <a:custGeom>
                  <a:avLst/>
                  <a:gdLst/>
                  <a:ahLst/>
                  <a:cxnLst>
                    <a:cxn ang="0">
                      <a:pos x="142" y="154"/>
                    </a:cxn>
                    <a:cxn ang="0">
                      <a:pos x="135" y="163"/>
                    </a:cxn>
                    <a:cxn ang="0">
                      <a:pos x="127" y="171"/>
                    </a:cxn>
                    <a:cxn ang="0">
                      <a:pos x="117" y="177"/>
                    </a:cxn>
                    <a:cxn ang="0">
                      <a:pos x="107" y="184"/>
                    </a:cxn>
                    <a:cxn ang="0">
                      <a:pos x="97" y="188"/>
                    </a:cxn>
                    <a:cxn ang="0">
                      <a:pos x="86" y="191"/>
                    </a:cxn>
                    <a:cxn ang="0">
                      <a:pos x="74" y="194"/>
                    </a:cxn>
                    <a:cxn ang="0">
                      <a:pos x="62" y="195"/>
                    </a:cxn>
                    <a:cxn ang="0">
                      <a:pos x="54" y="194"/>
                    </a:cxn>
                    <a:cxn ang="0">
                      <a:pos x="45" y="193"/>
                    </a:cxn>
                    <a:cxn ang="0">
                      <a:pos x="37" y="191"/>
                    </a:cxn>
                    <a:cxn ang="0">
                      <a:pos x="28" y="188"/>
                    </a:cxn>
                    <a:cxn ang="0">
                      <a:pos x="21" y="186"/>
                    </a:cxn>
                    <a:cxn ang="0">
                      <a:pos x="14" y="182"/>
                    </a:cxn>
                    <a:cxn ang="0">
                      <a:pos x="6" y="177"/>
                    </a:cxn>
                    <a:cxn ang="0">
                      <a:pos x="0" y="173"/>
                    </a:cxn>
                    <a:cxn ang="0">
                      <a:pos x="50" y="0"/>
                    </a:cxn>
                    <a:cxn ang="0">
                      <a:pos x="54" y="0"/>
                    </a:cxn>
                    <a:cxn ang="0">
                      <a:pos x="59" y="3"/>
                    </a:cxn>
                    <a:cxn ang="0">
                      <a:pos x="66" y="8"/>
                    </a:cxn>
                    <a:cxn ang="0">
                      <a:pos x="72" y="16"/>
                    </a:cxn>
                    <a:cxn ang="0">
                      <a:pos x="89" y="35"/>
                    </a:cxn>
                    <a:cxn ang="0">
                      <a:pos x="106" y="59"/>
                    </a:cxn>
                    <a:cxn ang="0">
                      <a:pos x="114" y="71"/>
                    </a:cxn>
                    <a:cxn ang="0">
                      <a:pos x="122" y="84"/>
                    </a:cxn>
                    <a:cxn ang="0">
                      <a:pos x="129" y="96"/>
                    </a:cxn>
                    <a:cxn ang="0">
                      <a:pos x="135" y="107"/>
                    </a:cxn>
                    <a:cxn ang="0">
                      <a:pos x="139" y="118"/>
                    </a:cxn>
                    <a:cxn ang="0">
                      <a:pos x="141" y="128"/>
                    </a:cxn>
                    <a:cxn ang="0">
                      <a:pos x="142" y="135"/>
                    </a:cxn>
                    <a:cxn ang="0">
                      <a:pos x="141" y="141"/>
                    </a:cxn>
                    <a:cxn ang="0">
                      <a:pos x="140" y="144"/>
                    </a:cxn>
                    <a:cxn ang="0">
                      <a:pos x="140" y="148"/>
                    </a:cxn>
                    <a:cxn ang="0">
                      <a:pos x="141" y="151"/>
                    </a:cxn>
                    <a:cxn ang="0">
                      <a:pos x="142" y="154"/>
                    </a:cxn>
                  </a:cxnLst>
                  <a:rect l="0" t="0" r="r" b="b"/>
                  <a:pathLst>
                    <a:path w="142" h="195">
                      <a:moveTo>
                        <a:pt x="142" y="154"/>
                      </a:moveTo>
                      <a:lnTo>
                        <a:pt x="135" y="163"/>
                      </a:lnTo>
                      <a:lnTo>
                        <a:pt x="127" y="171"/>
                      </a:lnTo>
                      <a:lnTo>
                        <a:pt x="117" y="177"/>
                      </a:lnTo>
                      <a:lnTo>
                        <a:pt x="107" y="184"/>
                      </a:lnTo>
                      <a:lnTo>
                        <a:pt x="97" y="188"/>
                      </a:lnTo>
                      <a:lnTo>
                        <a:pt x="86" y="191"/>
                      </a:lnTo>
                      <a:lnTo>
                        <a:pt x="74" y="194"/>
                      </a:lnTo>
                      <a:lnTo>
                        <a:pt x="62" y="195"/>
                      </a:lnTo>
                      <a:lnTo>
                        <a:pt x="54" y="194"/>
                      </a:lnTo>
                      <a:lnTo>
                        <a:pt x="45" y="193"/>
                      </a:lnTo>
                      <a:lnTo>
                        <a:pt x="37" y="191"/>
                      </a:lnTo>
                      <a:lnTo>
                        <a:pt x="28" y="188"/>
                      </a:lnTo>
                      <a:lnTo>
                        <a:pt x="21" y="186"/>
                      </a:lnTo>
                      <a:lnTo>
                        <a:pt x="14" y="182"/>
                      </a:lnTo>
                      <a:lnTo>
                        <a:pt x="6" y="177"/>
                      </a:lnTo>
                      <a:lnTo>
                        <a:pt x="0" y="173"/>
                      </a:lnTo>
                      <a:lnTo>
                        <a:pt x="50" y="0"/>
                      </a:lnTo>
                      <a:lnTo>
                        <a:pt x="54" y="0"/>
                      </a:lnTo>
                      <a:lnTo>
                        <a:pt x="59" y="3"/>
                      </a:lnTo>
                      <a:lnTo>
                        <a:pt x="66" y="8"/>
                      </a:lnTo>
                      <a:lnTo>
                        <a:pt x="72" y="16"/>
                      </a:lnTo>
                      <a:lnTo>
                        <a:pt x="89" y="35"/>
                      </a:lnTo>
                      <a:lnTo>
                        <a:pt x="106" y="59"/>
                      </a:lnTo>
                      <a:lnTo>
                        <a:pt x="114" y="71"/>
                      </a:lnTo>
                      <a:lnTo>
                        <a:pt x="122" y="84"/>
                      </a:lnTo>
                      <a:lnTo>
                        <a:pt x="129" y="96"/>
                      </a:lnTo>
                      <a:lnTo>
                        <a:pt x="135" y="107"/>
                      </a:lnTo>
                      <a:lnTo>
                        <a:pt x="139" y="118"/>
                      </a:lnTo>
                      <a:lnTo>
                        <a:pt x="141" y="128"/>
                      </a:lnTo>
                      <a:lnTo>
                        <a:pt x="142" y="135"/>
                      </a:lnTo>
                      <a:lnTo>
                        <a:pt x="141" y="141"/>
                      </a:lnTo>
                      <a:lnTo>
                        <a:pt x="140" y="144"/>
                      </a:lnTo>
                      <a:lnTo>
                        <a:pt x="140" y="148"/>
                      </a:lnTo>
                      <a:lnTo>
                        <a:pt x="141" y="151"/>
                      </a:lnTo>
                      <a:lnTo>
                        <a:pt x="142" y="154"/>
                      </a:lnTo>
                      <a:close/>
                    </a:path>
                  </a:pathLst>
                </a:custGeom>
                <a:solidFill>
                  <a:srgbClr val="A364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8" name="Freeform 204"/>
                <p:cNvSpPr>
                  <a:spLocks/>
                </p:cNvSpPr>
                <p:nvPr/>
              </p:nvSpPr>
              <p:spPr bwMode="auto">
                <a:xfrm>
                  <a:off x="4093" y="2256"/>
                  <a:ext cx="16" cy="22"/>
                </a:xfrm>
                <a:custGeom>
                  <a:avLst/>
                  <a:gdLst/>
                  <a:ahLst/>
                  <a:cxnLst>
                    <a:cxn ang="0">
                      <a:pos x="140" y="153"/>
                    </a:cxn>
                    <a:cxn ang="0">
                      <a:pos x="134" y="162"/>
                    </a:cxn>
                    <a:cxn ang="0">
                      <a:pos x="125" y="170"/>
                    </a:cxn>
                    <a:cxn ang="0">
                      <a:pos x="116" y="176"/>
                    </a:cxn>
                    <a:cxn ang="0">
                      <a:pos x="106" y="183"/>
                    </a:cxn>
                    <a:cxn ang="0">
                      <a:pos x="96" y="187"/>
                    </a:cxn>
                    <a:cxn ang="0">
                      <a:pos x="85" y="190"/>
                    </a:cxn>
                    <a:cxn ang="0">
                      <a:pos x="73" y="193"/>
                    </a:cxn>
                    <a:cxn ang="0">
                      <a:pos x="61" y="194"/>
                    </a:cxn>
                    <a:cxn ang="0">
                      <a:pos x="53" y="193"/>
                    </a:cxn>
                    <a:cxn ang="0">
                      <a:pos x="44" y="191"/>
                    </a:cxn>
                    <a:cxn ang="0">
                      <a:pos x="36" y="190"/>
                    </a:cxn>
                    <a:cxn ang="0">
                      <a:pos x="28" y="187"/>
                    </a:cxn>
                    <a:cxn ang="0">
                      <a:pos x="21" y="185"/>
                    </a:cxn>
                    <a:cxn ang="0">
                      <a:pos x="13" y="180"/>
                    </a:cxn>
                    <a:cxn ang="0">
                      <a:pos x="7" y="176"/>
                    </a:cxn>
                    <a:cxn ang="0">
                      <a:pos x="0" y="172"/>
                    </a:cxn>
                    <a:cxn ang="0">
                      <a:pos x="49" y="0"/>
                    </a:cxn>
                    <a:cxn ang="0">
                      <a:pos x="53" y="0"/>
                    </a:cxn>
                    <a:cxn ang="0">
                      <a:pos x="58" y="3"/>
                    </a:cxn>
                    <a:cxn ang="0">
                      <a:pos x="65" y="8"/>
                    </a:cxn>
                    <a:cxn ang="0">
                      <a:pos x="71" y="16"/>
                    </a:cxn>
                    <a:cxn ang="0">
                      <a:pos x="88" y="35"/>
                    </a:cxn>
                    <a:cxn ang="0">
                      <a:pos x="105" y="59"/>
                    </a:cxn>
                    <a:cxn ang="0">
                      <a:pos x="113" y="71"/>
                    </a:cxn>
                    <a:cxn ang="0">
                      <a:pos x="121" y="84"/>
                    </a:cxn>
                    <a:cxn ang="0">
                      <a:pos x="128" y="96"/>
                    </a:cxn>
                    <a:cxn ang="0">
                      <a:pos x="134" y="107"/>
                    </a:cxn>
                    <a:cxn ang="0">
                      <a:pos x="138" y="118"/>
                    </a:cxn>
                    <a:cxn ang="0">
                      <a:pos x="140" y="128"/>
                    </a:cxn>
                    <a:cxn ang="0">
                      <a:pos x="141" y="135"/>
                    </a:cxn>
                    <a:cxn ang="0">
                      <a:pos x="140" y="141"/>
                    </a:cxn>
                    <a:cxn ang="0">
                      <a:pos x="139" y="143"/>
                    </a:cxn>
                    <a:cxn ang="0">
                      <a:pos x="139" y="146"/>
                    </a:cxn>
                    <a:cxn ang="0">
                      <a:pos x="139" y="150"/>
                    </a:cxn>
                    <a:cxn ang="0">
                      <a:pos x="140" y="153"/>
                    </a:cxn>
                  </a:cxnLst>
                  <a:rect l="0" t="0" r="r" b="b"/>
                  <a:pathLst>
                    <a:path w="141" h="194">
                      <a:moveTo>
                        <a:pt x="140" y="153"/>
                      </a:moveTo>
                      <a:lnTo>
                        <a:pt x="134" y="162"/>
                      </a:lnTo>
                      <a:lnTo>
                        <a:pt x="125" y="170"/>
                      </a:lnTo>
                      <a:lnTo>
                        <a:pt x="116" y="176"/>
                      </a:lnTo>
                      <a:lnTo>
                        <a:pt x="106" y="183"/>
                      </a:lnTo>
                      <a:lnTo>
                        <a:pt x="96" y="187"/>
                      </a:lnTo>
                      <a:lnTo>
                        <a:pt x="85" y="190"/>
                      </a:lnTo>
                      <a:lnTo>
                        <a:pt x="73" y="193"/>
                      </a:lnTo>
                      <a:lnTo>
                        <a:pt x="61" y="194"/>
                      </a:lnTo>
                      <a:lnTo>
                        <a:pt x="53" y="193"/>
                      </a:lnTo>
                      <a:lnTo>
                        <a:pt x="44" y="191"/>
                      </a:lnTo>
                      <a:lnTo>
                        <a:pt x="36" y="190"/>
                      </a:lnTo>
                      <a:lnTo>
                        <a:pt x="28" y="187"/>
                      </a:lnTo>
                      <a:lnTo>
                        <a:pt x="21" y="185"/>
                      </a:lnTo>
                      <a:lnTo>
                        <a:pt x="13" y="180"/>
                      </a:lnTo>
                      <a:lnTo>
                        <a:pt x="7" y="176"/>
                      </a:lnTo>
                      <a:lnTo>
                        <a:pt x="0" y="172"/>
                      </a:lnTo>
                      <a:lnTo>
                        <a:pt x="49" y="0"/>
                      </a:lnTo>
                      <a:lnTo>
                        <a:pt x="53" y="0"/>
                      </a:lnTo>
                      <a:lnTo>
                        <a:pt x="58" y="3"/>
                      </a:lnTo>
                      <a:lnTo>
                        <a:pt x="65" y="8"/>
                      </a:lnTo>
                      <a:lnTo>
                        <a:pt x="71" y="16"/>
                      </a:lnTo>
                      <a:lnTo>
                        <a:pt x="88" y="35"/>
                      </a:lnTo>
                      <a:lnTo>
                        <a:pt x="105" y="59"/>
                      </a:lnTo>
                      <a:lnTo>
                        <a:pt x="113" y="71"/>
                      </a:lnTo>
                      <a:lnTo>
                        <a:pt x="121" y="84"/>
                      </a:lnTo>
                      <a:lnTo>
                        <a:pt x="128" y="96"/>
                      </a:lnTo>
                      <a:lnTo>
                        <a:pt x="134" y="107"/>
                      </a:lnTo>
                      <a:lnTo>
                        <a:pt x="138" y="118"/>
                      </a:lnTo>
                      <a:lnTo>
                        <a:pt x="140" y="128"/>
                      </a:lnTo>
                      <a:lnTo>
                        <a:pt x="141" y="135"/>
                      </a:lnTo>
                      <a:lnTo>
                        <a:pt x="140" y="141"/>
                      </a:lnTo>
                      <a:lnTo>
                        <a:pt x="139" y="143"/>
                      </a:lnTo>
                      <a:lnTo>
                        <a:pt x="139" y="146"/>
                      </a:lnTo>
                      <a:lnTo>
                        <a:pt x="139" y="150"/>
                      </a:lnTo>
                      <a:lnTo>
                        <a:pt x="140" y="153"/>
                      </a:lnTo>
                      <a:close/>
                    </a:path>
                  </a:pathLst>
                </a:custGeom>
                <a:solidFill>
                  <a:srgbClr val="A5649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9" name="Freeform 205"/>
                <p:cNvSpPr>
                  <a:spLocks/>
                </p:cNvSpPr>
                <p:nvPr/>
              </p:nvSpPr>
              <p:spPr bwMode="auto">
                <a:xfrm>
                  <a:off x="4093" y="2256"/>
                  <a:ext cx="16" cy="21"/>
                </a:xfrm>
                <a:custGeom>
                  <a:avLst/>
                  <a:gdLst/>
                  <a:ahLst/>
                  <a:cxnLst>
                    <a:cxn ang="0">
                      <a:pos x="140" y="152"/>
                    </a:cxn>
                    <a:cxn ang="0">
                      <a:pos x="133" y="161"/>
                    </a:cxn>
                    <a:cxn ang="0">
                      <a:pos x="125" y="168"/>
                    </a:cxn>
                    <a:cxn ang="0">
                      <a:pos x="116" y="175"/>
                    </a:cxn>
                    <a:cxn ang="0">
                      <a:pos x="106" y="182"/>
                    </a:cxn>
                    <a:cxn ang="0">
                      <a:pos x="96" y="186"/>
                    </a:cxn>
                    <a:cxn ang="0">
                      <a:pos x="84" y="189"/>
                    </a:cxn>
                    <a:cxn ang="0">
                      <a:pos x="73" y="191"/>
                    </a:cxn>
                    <a:cxn ang="0">
                      <a:pos x="61" y="193"/>
                    </a:cxn>
                    <a:cxn ang="0">
                      <a:pos x="53" y="191"/>
                    </a:cxn>
                    <a:cxn ang="0">
                      <a:pos x="44" y="190"/>
                    </a:cxn>
                    <a:cxn ang="0">
                      <a:pos x="36" y="189"/>
                    </a:cxn>
                    <a:cxn ang="0">
                      <a:pos x="28" y="186"/>
                    </a:cxn>
                    <a:cxn ang="0">
                      <a:pos x="21" y="184"/>
                    </a:cxn>
                    <a:cxn ang="0">
                      <a:pos x="13" y="179"/>
                    </a:cxn>
                    <a:cxn ang="0">
                      <a:pos x="7" y="175"/>
                    </a:cxn>
                    <a:cxn ang="0">
                      <a:pos x="0" y="171"/>
                    </a:cxn>
                    <a:cxn ang="0">
                      <a:pos x="49" y="0"/>
                    </a:cxn>
                    <a:cxn ang="0">
                      <a:pos x="53" y="0"/>
                    </a:cxn>
                    <a:cxn ang="0">
                      <a:pos x="58" y="3"/>
                    </a:cxn>
                    <a:cxn ang="0">
                      <a:pos x="65" y="8"/>
                    </a:cxn>
                    <a:cxn ang="0">
                      <a:pos x="71" y="16"/>
                    </a:cxn>
                    <a:cxn ang="0">
                      <a:pos x="88" y="35"/>
                    </a:cxn>
                    <a:cxn ang="0">
                      <a:pos x="105" y="59"/>
                    </a:cxn>
                    <a:cxn ang="0">
                      <a:pos x="113" y="71"/>
                    </a:cxn>
                    <a:cxn ang="0">
                      <a:pos x="121" y="84"/>
                    </a:cxn>
                    <a:cxn ang="0">
                      <a:pos x="128" y="96"/>
                    </a:cxn>
                    <a:cxn ang="0">
                      <a:pos x="134" y="107"/>
                    </a:cxn>
                    <a:cxn ang="0">
                      <a:pos x="138" y="118"/>
                    </a:cxn>
                    <a:cxn ang="0">
                      <a:pos x="140" y="128"/>
                    </a:cxn>
                    <a:cxn ang="0">
                      <a:pos x="141" y="135"/>
                    </a:cxn>
                    <a:cxn ang="0">
                      <a:pos x="140" y="141"/>
                    </a:cxn>
                    <a:cxn ang="0">
                      <a:pos x="139" y="143"/>
                    </a:cxn>
                    <a:cxn ang="0">
                      <a:pos x="139" y="146"/>
                    </a:cxn>
                    <a:cxn ang="0">
                      <a:pos x="139" y="149"/>
                    </a:cxn>
                    <a:cxn ang="0">
                      <a:pos x="140" y="152"/>
                    </a:cxn>
                  </a:cxnLst>
                  <a:rect l="0" t="0" r="r" b="b"/>
                  <a:pathLst>
                    <a:path w="141" h="193">
                      <a:moveTo>
                        <a:pt x="140" y="152"/>
                      </a:moveTo>
                      <a:lnTo>
                        <a:pt x="133" y="161"/>
                      </a:lnTo>
                      <a:lnTo>
                        <a:pt x="125" y="168"/>
                      </a:lnTo>
                      <a:lnTo>
                        <a:pt x="116" y="175"/>
                      </a:lnTo>
                      <a:lnTo>
                        <a:pt x="106" y="182"/>
                      </a:lnTo>
                      <a:lnTo>
                        <a:pt x="96" y="186"/>
                      </a:lnTo>
                      <a:lnTo>
                        <a:pt x="84" y="189"/>
                      </a:lnTo>
                      <a:lnTo>
                        <a:pt x="73" y="191"/>
                      </a:lnTo>
                      <a:lnTo>
                        <a:pt x="61" y="193"/>
                      </a:lnTo>
                      <a:lnTo>
                        <a:pt x="53" y="191"/>
                      </a:lnTo>
                      <a:lnTo>
                        <a:pt x="44" y="190"/>
                      </a:lnTo>
                      <a:lnTo>
                        <a:pt x="36" y="189"/>
                      </a:lnTo>
                      <a:lnTo>
                        <a:pt x="28" y="186"/>
                      </a:lnTo>
                      <a:lnTo>
                        <a:pt x="21" y="184"/>
                      </a:lnTo>
                      <a:lnTo>
                        <a:pt x="13" y="179"/>
                      </a:lnTo>
                      <a:lnTo>
                        <a:pt x="7" y="175"/>
                      </a:lnTo>
                      <a:lnTo>
                        <a:pt x="0" y="171"/>
                      </a:lnTo>
                      <a:lnTo>
                        <a:pt x="49" y="0"/>
                      </a:lnTo>
                      <a:lnTo>
                        <a:pt x="53" y="0"/>
                      </a:lnTo>
                      <a:lnTo>
                        <a:pt x="58" y="3"/>
                      </a:lnTo>
                      <a:lnTo>
                        <a:pt x="65" y="8"/>
                      </a:lnTo>
                      <a:lnTo>
                        <a:pt x="71" y="16"/>
                      </a:lnTo>
                      <a:lnTo>
                        <a:pt x="88" y="35"/>
                      </a:lnTo>
                      <a:lnTo>
                        <a:pt x="105" y="59"/>
                      </a:lnTo>
                      <a:lnTo>
                        <a:pt x="113" y="71"/>
                      </a:lnTo>
                      <a:lnTo>
                        <a:pt x="121" y="84"/>
                      </a:lnTo>
                      <a:lnTo>
                        <a:pt x="128" y="96"/>
                      </a:lnTo>
                      <a:lnTo>
                        <a:pt x="134" y="107"/>
                      </a:lnTo>
                      <a:lnTo>
                        <a:pt x="138" y="118"/>
                      </a:lnTo>
                      <a:lnTo>
                        <a:pt x="140" y="128"/>
                      </a:lnTo>
                      <a:lnTo>
                        <a:pt x="141" y="135"/>
                      </a:lnTo>
                      <a:lnTo>
                        <a:pt x="140" y="141"/>
                      </a:lnTo>
                      <a:lnTo>
                        <a:pt x="139" y="143"/>
                      </a:lnTo>
                      <a:lnTo>
                        <a:pt x="139" y="146"/>
                      </a:lnTo>
                      <a:lnTo>
                        <a:pt x="139" y="149"/>
                      </a:lnTo>
                      <a:lnTo>
                        <a:pt x="140" y="152"/>
                      </a:lnTo>
                      <a:close/>
                    </a:path>
                  </a:pathLst>
                </a:custGeom>
                <a:solidFill>
                  <a:srgbClr val="A5659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0" name="Freeform 206"/>
                <p:cNvSpPr>
                  <a:spLocks/>
                </p:cNvSpPr>
                <p:nvPr/>
              </p:nvSpPr>
              <p:spPr bwMode="auto">
                <a:xfrm>
                  <a:off x="4093" y="2256"/>
                  <a:ext cx="16" cy="21"/>
                </a:xfrm>
                <a:custGeom>
                  <a:avLst/>
                  <a:gdLst/>
                  <a:ahLst/>
                  <a:cxnLst>
                    <a:cxn ang="0">
                      <a:pos x="140" y="151"/>
                    </a:cxn>
                    <a:cxn ang="0">
                      <a:pos x="133" y="160"/>
                    </a:cxn>
                    <a:cxn ang="0">
                      <a:pos x="125" y="167"/>
                    </a:cxn>
                    <a:cxn ang="0">
                      <a:pos x="116" y="174"/>
                    </a:cxn>
                    <a:cxn ang="0">
                      <a:pos x="106" y="179"/>
                    </a:cxn>
                    <a:cxn ang="0">
                      <a:pos x="95" y="185"/>
                    </a:cxn>
                    <a:cxn ang="0">
                      <a:pos x="84" y="188"/>
                    </a:cxn>
                    <a:cxn ang="0">
                      <a:pos x="73" y="190"/>
                    </a:cxn>
                    <a:cxn ang="0">
                      <a:pos x="61" y="191"/>
                    </a:cxn>
                    <a:cxn ang="0">
                      <a:pos x="53" y="190"/>
                    </a:cxn>
                    <a:cxn ang="0">
                      <a:pos x="44" y="189"/>
                    </a:cxn>
                    <a:cxn ang="0">
                      <a:pos x="36" y="188"/>
                    </a:cxn>
                    <a:cxn ang="0">
                      <a:pos x="28" y="185"/>
                    </a:cxn>
                    <a:cxn ang="0">
                      <a:pos x="21" y="182"/>
                    </a:cxn>
                    <a:cxn ang="0">
                      <a:pos x="13" y="178"/>
                    </a:cxn>
                    <a:cxn ang="0">
                      <a:pos x="7" y="174"/>
                    </a:cxn>
                    <a:cxn ang="0">
                      <a:pos x="0" y="170"/>
                    </a:cxn>
                    <a:cxn ang="0">
                      <a:pos x="49" y="0"/>
                    </a:cxn>
                    <a:cxn ang="0">
                      <a:pos x="53" y="0"/>
                    </a:cxn>
                    <a:cxn ang="0">
                      <a:pos x="58" y="3"/>
                    </a:cxn>
                    <a:cxn ang="0">
                      <a:pos x="65" y="8"/>
                    </a:cxn>
                    <a:cxn ang="0">
                      <a:pos x="71" y="16"/>
                    </a:cxn>
                    <a:cxn ang="0">
                      <a:pos x="88" y="35"/>
                    </a:cxn>
                    <a:cxn ang="0">
                      <a:pos x="105" y="59"/>
                    </a:cxn>
                    <a:cxn ang="0">
                      <a:pos x="113" y="71"/>
                    </a:cxn>
                    <a:cxn ang="0">
                      <a:pos x="121" y="84"/>
                    </a:cxn>
                    <a:cxn ang="0">
                      <a:pos x="128" y="96"/>
                    </a:cxn>
                    <a:cxn ang="0">
                      <a:pos x="134" y="107"/>
                    </a:cxn>
                    <a:cxn ang="0">
                      <a:pos x="138" y="118"/>
                    </a:cxn>
                    <a:cxn ang="0">
                      <a:pos x="140" y="128"/>
                    </a:cxn>
                    <a:cxn ang="0">
                      <a:pos x="141" y="135"/>
                    </a:cxn>
                    <a:cxn ang="0">
                      <a:pos x="140" y="141"/>
                    </a:cxn>
                    <a:cxn ang="0">
                      <a:pos x="139" y="145"/>
                    </a:cxn>
                    <a:cxn ang="0">
                      <a:pos x="140" y="151"/>
                    </a:cxn>
                  </a:cxnLst>
                  <a:rect l="0" t="0" r="r" b="b"/>
                  <a:pathLst>
                    <a:path w="141" h="191">
                      <a:moveTo>
                        <a:pt x="140" y="151"/>
                      </a:moveTo>
                      <a:lnTo>
                        <a:pt x="133" y="160"/>
                      </a:lnTo>
                      <a:lnTo>
                        <a:pt x="125" y="167"/>
                      </a:lnTo>
                      <a:lnTo>
                        <a:pt x="116" y="174"/>
                      </a:lnTo>
                      <a:lnTo>
                        <a:pt x="106" y="179"/>
                      </a:lnTo>
                      <a:lnTo>
                        <a:pt x="95" y="185"/>
                      </a:lnTo>
                      <a:lnTo>
                        <a:pt x="84" y="188"/>
                      </a:lnTo>
                      <a:lnTo>
                        <a:pt x="73" y="190"/>
                      </a:lnTo>
                      <a:lnTo>
                        <a:pt x="61" y="191"/>
                      </a:lnTo>
                      <a:lnTo>
                        <a:pt x="53" y="190"/>
                      </a:lnTo>
                      <a:lnTo>
                        <a:pt x="44" y="189"/>
                      </a:lnTo>
                      <a:lnTo>
                        <a:pt x="36" y="188"/>
                      </a:lnTo>
                      <a:lnTo>
                        <a:pt x="28" y="185"/>
                      </a:lnTo>
                      <a:lnTo>
                        <a:pt x="21" y="182"/>
                      </a:lnTo>
                      <a:lnTo>
                        <a:pt x="13" y="178"/>
                      </a:lnTo>
                      <a:lnTo>
                        <a:pt x="7" y="174"/>
                      </a:lnTo>
                      <a:lnTo>
                        <a:pt x="0" y="170"/>
                      </a:lnTo>
                      <a:lnTo>
                        <a:pt x="49" y="0"/>
                      </a:lnTo>
                      <a:lnTo>
                        <a:pt x="53" y="0"/>
                      </a:lnTo>
                      <a:lnTo>
                        <a:pt x="58" y="3"/>
                      </a:lnTo>
                      <a:lnTo>
                        <a:pt x="65" y="8"/>
                      </a:lnTo>
                      <a:lnTo>
                        <a:pt x="71" y="16"/>
                      </a:lnTo>
                      <a:lnTo>
                        <a:pt x="88" y="35"/>
                      </a:lnTo>
                      <a:lnTo>
                        <a:pt x="105" y="59"/>
                      </a:lnTo>
                      <a:lnTo>
                        <a:pt x="113" y="71"/>
                      </a:lnTo>
                      <a:lnTo>
                        <a:pt x="121" y="84"/>
                      </a:lnTo>
                      <a:lnTo>
                        <a:pt x="128" y="96"/>
                      </a:lnTo>
                      <a:lnTo>
                        <a:pt x="134" y="107"/>
                      </a:lnTo>
                      <a:lnTo>
                        <a:pt x="138" y="118"/>
                      </a:lnTo>
                      <a:lnTo>
                        <a:pt x="140" y="128"/>
                      </a:lnTo>
                      <a:lnTo>
                        <a:pt x="141" y="135"/>
                      </a:lnTo>
                      <a:lnTo>
                        <a:pt x="140" y="141"/>
                      </a:lnTo>
                      <a:lnTo>
                        <a:pt x="139" y="145"/>
                      </a:lnTo>
                      <a:lnTo>
                        <a:pt x="140" y="151"/>
                      </a:lnTo>
                      <a:close/>
                    </a:path>
                  </a:pathLst>
                </a:custGeom>
                <a:solidFill>
                  <a:srgbClr val="A5669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1" name="Freeform 207"/>
                <p:cNvSpPr>
                  <a:spLocks/>
                </p:cNvSpPr>
                <p:nvPr/>
              </p:nvSpPr>
              <p:spPr bwMode="auto">
                <a:xfrm>
                  <a:off x="4093" y="2256"/>
                  <a:ext cx="16" cy="21"/>
                </a:xfrm>
                <a:custGeom>
                  <a:avLst/>
                  <a:gdLst/>
                  <a:ahLst/>
                  <a:cxnLst>
                    <a:cxn ang="0">
                      <a:pos x="138" y="149"/>
                    </a:cxn>
                    <a:cxn ang="0">
                      <a:pos x="132" y="157"/>
                    </a:cxn>
                    <a:cxn ang="0">
                      <a:pos x="124" y="166"/>
                    </a:cxn>
                    <a:cxn ang="0">
                      <a:pos x="115" y="173"/>
                    </a:cxn>
                    <a:cxn ang="0">
                      <a:pos x="105" y="178"/>
                    </a:cxn>
                    <a:cxn ang="0">
                      <a:pos x="94" y="184"/>
                    </a:cxn>
                    <a:cxn ang="0">
                      <a:pos x="83" y="187"/>
                    </a:cxn>
                    <a:cxn ang="0">
                      <a:pos x="72" y="189"/>
                    </a:cxn>
                    <a:cxn ang="0">
                      <a:pos x="60" y="190"/>
                    </a:cxn>
                    <a:cxn ang="0">
                      <a:pos x="52" y="189"/>
                    </a:cxn>
                    <a:cxn ang="0">
                      <a:pos x="44" y="188"/>
                    </a:cxn>
                    <a:cxn ang="0">
                      <a:pos x="35" y="187"/>
                    </a:cxn>
                    <a:cxn ang="0">
                      <a:pos x="27" y="184"/>
                    </a:cxn>
                    <a:cxn ang="0">
                      <a:pos x="20" y="182"/>
                    </a:cxn>
                    <a:cxn ang="0">
                      <a:pos x="13" y="177"/>
                    </a:cxn>
                    <a:cxn ang="0">
                      <a:pos x="6" y="173"/>
                    </a:cxn>
                    <a:cxn ang="0">
                      <a:pos x="0" y="168"/>
                    </a:cxn>
                    <a:cxn ang="0">
                      <a:pos x="48" y="0"/>
                    </a:cxn>
                    <a:cxn ang="0">
                      <a:pos x="52" y="0"/>
                    </a:cxn>
                    <a:cxn ang="0">
                      <a:pos x="57" y="3"/>
                    </a:cxn>
                    <a:cxn ang="0">
                      <a:pos x="64" y="8"/>
                    </a:cxn>
                    <a:cxn ang="0">
                      <a:pos x="70" y="16"/>
                    </a:cxn>
                    <a:cxn ang="0">
                      <a:pos x="87" y="35"/>
                    </a:cxn>
                    <a:cxn ang="0">
                      <a:pos x="104" y="59"/>
                    </a:cxn>
                    <a:cxn ang="0">
                      <a:pos x="112" y="71"/>
                    </a:cxn>
                    <a:cxn ang="0">
                      <a:pos x="120" y="84"/>
                    </a:cxn>
                    <a:cxn ang="0">
                      <a:pos x="127" y="96"/>
                    </a:cxn>
                    <a:cxn ang="0">
                      <a:pos x="133" y="107"/>
                    </a:cxn>
                    <a:cxn ang="0">
                      <a:pos x="137" y="118"/>
                    </a:cxn>
                    <a:cxn ang="0">
                      <a:pos x="139" y="128"/>
                    </a:cxn>
                    <a:cxn ang="0">
                      <a:pos x="140" y="135"/>
                    </a:cxn>
                    <a:cxn ang="0">
                      <a:pos x="139" y="141"/>
                    </a:cxn>
                    <a:cxn ang="0">
                      <a:pos x="138" y="145"/>
                    </a:cxn>
                    <a:cxn ang="0">
                      <a:pos x="138" y="149"/>
                    </a:cxn>
                  </a:cxnLst>
                  <a:rect l="0" t="0" r="r" b="b"/>
                  <a:pathLst>
                    <a:path w="140" h="190">
                      <a:moveTo>
                        <a:pt x="138" y="149"/>
                      </a:moveTo>
                      <a:lnTo>
                        <a:pt x="132" y="157"/>
                      </a:lnTo>
                      <a:lnTo>
                        <a:pt x="124" y="166"/>
                      </a:lnTo>
                      <a:lnTo>
                        <a:pt x="115" y="173"/>
                      </a:lnTo>
                      <a:lnTo>
                        <a:pt x="105" y="178"/>
                      </a:lnTo>
                      <a:lnTo>
                        <a:pt x="94" y="184"/>
                      </a:lnTo>
                      <a:lnTo>
                        <a:pt x="83" y="187"/>
                      </a:lnTo>
                      <a:lnTo>
                        <a:pt x="72" y="189"/>
                      </a:lnTo>
                      <a:lnTo>
                        <a:pt x="60" y="190"/>
                      </a:lnTo>
                      <a:lnTo>
                        <a:pt x="52" y="189"/>
                      </a:lnTo>
                      <a:lnTo>
                        <a:pt x="44" y="188"/>
                      </a:lnTo>
                      <a:lnTo>
                        <a:pt x="35" y="187"/>
                      </a:lnTo>
                      <a:lnTo>
                        <a:pt x="27" y="184"/>
                      </a:lnTo>
                      <a:lnTo>
                        <a:pt x="20" y="182"/>
                      </a:lnTo>
                      <a:lnTo>
                        <a:pt x="13" y="177"/>
                      </a:lnTo>
                      <a:lnTo>
                        <a:pt x="6" y="173"/>
                      </a:lnTo>
                      <a:lnTo>
                        <a:pt x="0" y="168"/>
                      </a:lnTo>
                      <a:lnTo>
                        <a:pt x="48" y="0"/>
                      </a:lnTo>
                      <a:lnTo>
                        <a:pt x="52" y="0"/>
                      </a:lnTo>
                      <a:lnTo>
                        <a:pt x="57" y="3"/>
                      </a:lnTo>
                      <a:lnTo>
                        <a:pt x="64" y="8"/>
                      </a:lnTo>
                      <a:lnTo>
                        <a:pt x="70" y="16"/>
                      </a:lnTo>
                      <a:lnTo>
                        <a:pt x="87" y="35"/>
                      </a:lnTo>
                      <a:lnTo>
                        <a:pt x="104" y="59"/>
                      </a:lnTo>
                      <a:lnTo>
                        <a:pt x="112" y="71"/>
                      </a:lnTo>
                      <a:lnTo>
                        <a:pt x="120" y="84"/>
                      </a:lnTo>
                      <a:lnTo>
                        <a:pt x="127" y="96"/>
                      </a:lnTo>
                      <a:lnTo>
                        <a:pt x="133" y="107"/>
                      </a:lnTo>
                      <a:lnTo>
                        <a:pt x="137" y="118"/>
                      </a:lnTo>
                      <a:lnTo>
                        <a:pt x="139" y="128"/>
                      </a:lnTo>
                      <a:lnTo>
                        <a:pt x="140" y="135"/>
                      </a:lnTo>
                      <a:lnTo>
                        <a:pt x="139" y="141"/>
                      </a:lnTo>
                      <a:lnTo>
                        <a:pt x="138" y="145"/>
                      </a:lnTo>
                      <a:lnTo>
                        <a:pt x="138" y="149"/>
                      </a:lnTo>
                      <a:close/>
                    </a:path>
                  </a:pathLst>
                </a:custGeom>
                <a:solidFill>
                  <a:srgbClr val="A567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2" name="Freeform 208"/>
                <p:cNvSpPr>
                  <a:spLocks/>
                </p:cNvSpPr>
                <p:nvPr/>
              </p:nvSpPr>
              <p:spPr bwMode="auto">
                <a:xfrm>
                  <a:off x="4093" y="2256"/>
                  <a:ext cx="16" cy="21"/>
                </a:xfrm>
                <a:custGeom>
                  <a:avLst/>
                  <a:gdLst/>
                  <a:ahLst/>
                  <a:cxnLst>
                    <a:cxn ang="0">
                      <a:pos x="138" y="148"/>
                    </a:cxn>
                    <a:cxn ang="0">
                      <a:pos x="132" y="156"/>
                    </a:cxn>
                    <a:cxn ang="0">
                      <a:pos x="124" y="164"/>
                    </a:cxn>
                    <a:cxn ang="0">
                      <a:pos x="115" y="172"/>
                    </a:cxn>
                    <a:cxn ang="0">
                      <a:pos x="105" y="177"/>
                    </a:cxn>
                    <a:cxn ang="0">
                      <a:pos x="94" y="183"/>
                    </a:cxn>
                    <a:cxn ang="0">
                      <a:pos x="83" y="186"/>
                    </a:cxn>
                    <a:cxn ang="0">
                      <a:pos x="72" y="188"/>
                    </a:cxn>
                    <a:cxn ang="0">
                      <a:pos x="60" y="189"/>
                    </a:cxn>
                    <a:cxn ang="0">
                      <a:pos x="52" y="188"/>
                    </a:cxn>
                    <a:cxn ang="0">
                      <a:pos x="44" y="187"/>
                    </a:cxn>
                    <a:cxn ang="0">
                      <a:pos x="35" y="186"/>
                    </a:cxn>
                    <a:cxn ang="0">
                      <a:pos x="27" y="183"/>
                    </a:cxn>
                    <a:cxn ang="0">
                      <a:pos x="20" y="180"/>
                    </a:cxn>
                    <a:cxn ang="0">
                      <a:pos x="13" y="176"/>
                    </a:cxn>
                    <a:cxn ang="0">
                      <a:pos x="7" y="172"/>
                    </a:cxn>
                    <a:cxn ang="0">
                      <a:pos x="0" y="167"/>
                    </a:cxn>
                    <a:cxn ang="0">
                      <a:pos x="48" y="0"/>
                    </a:cxn>
                    <a:cxn ang="0">
                      <a:pos x="52" y="0"/>
                    </a:cxn>
                    <a:cxn ang="0">
                      <a:pos x="56" y="3"/>
                    </a:cxn>
                    <a:cxn ang="0">
                      <a:pos x="63" y="7"/>
                    </a:cxn>
                    <a:cxn ang="0">
                      <a:pos x="69" y="14"/>
                    </a:cxn>
                    <a:cxn ang="0">
                      <a:pos x="77" y="22"/>
                    </a:cxn>
                    <a:cxn ang="0">
                      <a:pos x="92" y="42"/>
                    </a:cxn>
                    <a:cxn ang="0">
                      <a:pos x="109" y="64"/>
                    </a:cxn>
                    <a:cxn ang="0">
                      <a:pos x="123" y="88"/>
                    </a:cxn>
                    <a:cxn ang="0">
                      <a:pos x="134" y="110"/>
                    </a:cxn>
                    <a:cxn ang="0">
                      <a:pos x="137" y="120"/>
                    </a:cxn>
                    <a:cxn ang="0">
                      <a:pos x="140" y="129"/>
                    </a:cxn>
                    <a:cxn ang="0">
                      <a:pos x="140" y="135"/>
                    </a:cxn>
                    <a:cxn ang="0">
                      <a:pos x="139" y="141"/>
                    </a:cxn>
                    <a:cxn ang="0">
                      <a:pos x="138" y="144"/>
                    </a:cxn>
                    <a:cxn ang="0">
                      <a:pos x="138" y="148"/>
                    </a:cxn>
                  </a:cxnLst>
                  <a:rect l="0" t="0" r="r" b="b"/>
                  <a:pathLst>
                    <a:path w="140" h="189">
                      <a:moveTo>
                        <a:pt x="138" y="148"/>
                      </a:moveTo>
                      <a:lnTo>
                        <a:pt x="132" y="156"/>
                      </a:lnTo>
                      <a:lnTo>
                        <a:pt x="124" y="164"/>
                      </a:lnTo>
                      <a:lnTo>
                        <a:pt x="115" y="172"/>
                      </a:lnTo>
                      <a:lnTo>
                        <a:pt x="105" y="177"/>
                      </a:lnTo>
                      <a:lnTo>
                        <a:pt x="94" y="183"/>
                      </a:lnTo>
                      <a:lnTo>
                        <a:pt x="83" y="186"/>
                      </a:lnTo>
                      <a:lnTo>
                        <a:pt x="72" y="188"/>
                      </a:lnTo>
                      <a:lnTo>
                        <a:pt x="60" y="189"/>
                      </a:lnTo>
                      <a:lnTo>
                        <a:pt x="52" y="188"/>
                      </a:lnTo>
                      <a:lnTo>
                        <a:pt x="44" y="187"/>
                      </a:lnTo>
                      <a:lnTo>
                        <a:pt x="35" y="186"/>
                      </a:lnTo>
                      <a:lnTo>
                        <a:pt x="27" y="183"/>
                      </a:lnTo>
                      <a:lnTo>
                        <a:pt x="20" y="180"/>
                      </a:lnTo>
                      <a:lnTo>
                        <a:pt x="13" y="176"/>
                      </a:lnTo>
                      <a:lnTo>
                        <a:pt x="7" y="172"/>
                      </a:lnTo>
                      <a:lnTo>
                        <a:pt x="0" y="167"/>
                      </a:lnTo>
                      <a:lnTo>
                        <a:pt x="48" y="0"/>
                      </a:lnTo>
                      <a:lnTo>
                        <a:pt x="52" y="0"/>
                      </a:lnTo>
                      <a:lnTo>
                        <a:pt x="56" y="3"/>
                      </a:lnTo>
                      <a:lnTo>
                        <a:pt x="63" y="7"/>
                      </a:lnTo>
                      <a:lnTo>
                        <a:pt x="69" y="14"/>
                      </a:lnTo>
                      <a:lnTo>
                        <a:pt x="77" y="22"/>
                      </a:lnTo>
                      <a:lnTo>
                        <a:pt x="92" y="42"/>
                      </a:lnTo>
                      <a:lnTo>
                        <a:pt x="109" y="64"/>
                      </a:lnTo>
                      <a:lnTo>
                        <a:pt x="123" y="88"/>
                      </a:lnTo>
                      <a:lnTo>
                        <a:pt x="134" y="110"/>
                      </a:lnTo>
                      <a:lnTo>
                        <a:pt x="137" y="120"/>
                      </a:lnTo>
                      <a:lnTo>
                        <a:pt x="140" y="129"/>
                      </a:lnTo>
                      <a:lnTo>
                        <a:pt x="140" y="135"/>
                      </a:lnTo>
                      <a:lnTo>
                        <a:pt x="139" y="141"/>
                      </a:lnTo>
                      <a:lnTo>
                        <a:pt x="138" y="144"/>
                      </a:lnTo>
                      <a:lnTo>
                        <a:pt x="138" y="148"/>
                      </a:lnTo>
                      <a:close/>
                    </a:path>
                  </a:pathLst>
                </a:custGeom>
                <a:solidFill>
                  <a:srgbClr val="A6689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3" name="Freeform 209"/>
                <p:cNvSpPr>
                  <a:spLocks/>
                </p:cNvSpPr>
                <p:nvPr/>
              </p:nvSpPr>
              <p:spPr bwMode="auto">
                <a:xfrm>
                  <a:off x="4093" y="2256"/>
                  <a:ext cx="16" cy="21"/>
                </a:xfrm>
                <a:custGeom>
                  <a:avLst/>
                  <a:gdLst/>
                  <a:ahLst/>
                  <a:cxnLst>
                    <a:cxn ang="0">
                      <a:pos x="138" y="143"/>
                    </a:cxn>
                    <a:cxn ang="0">
                      <a:pos x="132" y="152"/>
                    </a:cxn>
                    <a:cxn ang="0">
                      <a:pos x="124" y="161"/>
                    </a:cxn>
                    <a:cxn ang="0">
                      <a:pos x="115" y="168"/>
                    </a:cxn>
                    <a:cxn ang="0">
                      <a:pos x="105" y="174"/>
                    </a:cxn>
                    <a:cxn ang="0">
                      <a:pos x="94" y="180"/>
                    </a:cxn>
                    <a:cxn ang="0">
                      <a:pos x="83" y="183"/>
                    </a:cxn>
                    <a:cxn ang="0">
                      <a:pos x="72" y="185"/>
                    </a:cxn>
                    <a:cxn ang="0">
                      <a:pos x="60" y="186"/>
                    </a:cxn>
                    <a:cxn ang="0">
                      <a:pos x="52" y="185"/>
                    </a:cxn>
                    <a:cxn ang="0">
                      <a:pos x="44" y="184"/>
                    </a:cxn>
                    <a:cxn ang="0">
                      <a:pos x="35" y="183"/>
                    </a:cxn>
                    <a:cxn ang="0">
                      <a:pos x="27" y="180"/>
                    </a:cxn>
                    <a:cxn ang="0">
                      <a:pos x="20" y="176"/>
                    </a:cxn>
                    <a:cxn ang="0">
                      <a:pos x="13" y="173"/>
                    </a:cxn>
                    <a:cxn ang="0">
                      <a:pos x="7" y="169"/>
                    </a:cxn>
                    <a:cxn ang="0">
                      <a:pos x="0" y="164"/>
                    </a:cxn>
                    <a:cxn ang="0">
                      <a:pos x="47" y="0"/>
                    </a:cxn>
                    <a:cxn ang="0">
                      <a:pos x="54" y="0"/>
                    </a:cxn>
                    <a:cxn ang="0">
                      <a:pos x="59" y="3"/>
                    </a:cxn>
                    <a:cxn ang="0">
                      <a:pos x="65" y="8"/>
                    </a:cxn>
                    <a:cxn ang="0">
                      <a:pos x="72" y="15"/>
                    </a:cxn>
                    <a:cxn ang="0">
                      <a:pos x="79" y="24"/>
                    </a:cxn>
                    <a:cxn ang="0">
                      <a:pos x="94" y="43"/>
                    </a:cxn>
                    <a:cxn ang="0">
                      <a:pos x="110" y="65"/>
                    </a:cxn>
                    <a:cxn ang="0">
                      <a:pos x="124" y="88"/>
                    </a:cxn>
                    <a:cxn ang="0">
                      <a:pos x="134" y="109"/>
                    </a:cxn>
                    <a:cxn ang="0">
                      <a:pos x="138" y="119"/>
                    </a:cxn>
                    <a:cxn ang="0">
                      <a:pos x="140" y="127"/>
                    </a:cxn>
                    <a:cxn ang="0">
                      <a:pos x="140" y="133"/>
                    </a:cxn>
                    <a:cxn ang="0">
                      <a:pos x="139" y="139"/>
                    </a:cxn>
                    <a:cxn ang="0">
                      <a:pos x="138" y="141"/>
                    </a:cxn>
                    <a:cxn ang="0">
                      <a:pos x="138" y="143"/>
                    </a:cxn>
                  </a:cxnLst>
                  <a:rect l="0" t="0" r="r" b="b"/>
                  <a:pathLst>
                    <a:path w="140" h="186">
                      <a:moveTo>
                        <a:pt x="138" y="143"/>
                      </a:moveTo>
                      <a:lnTo>
                        <a:pt x="132" y="152"/>
                      </a:lnTo>
                      <a:lnTo>
                        <a:pt x="124" y="161"/>
                      </a:lnTo>
                      <a:lnTo>
                        <a:pt x="115" y="168"/>
                      </a:lnTo>
                      <a:lnTo>
                        <a:pt x="105" y="174"/>
                      </a:lnTo>
                      <a:lnTo>
                        <a:pt x="94" y="180"/>
                      </a:lnTo>
                      <a:lnTo>
                        <a:pt x="83" y="183"/>
                      </a:lnTo>
                      <a:lnTo>
                        <a:pt x="72" y="185"/>
                      </a:lnTo>
                      <a:lnTo>
                        <a:pt x="60" y="186"/>
                      </a:lnTo>
                      <a:lnTo>
                        <a:pt x="52" y="185"/>
                      </a:lnTo>
                      <a:lnTo>
                        <a:pt x="44" y="184"/>
                      </a:lnTo>
                      <a:lnTo>
                        <a:pt x="35" y="183"/>
                      </a:lnTo>
                      <a:lnTo>
                        <a:pt x="27" y="180"/>
                      </a:lnTo>
                      <a:lnTo>
                        <a:pt x="20" y="176"/>
                      </a:lnTo>
                      <a:lnTo>
                        <a:pt x="13" y="173"/>
                      </a:lnTo>
                      <a:lnTo>
                        <a:pt x="7" y="169"/>
                      </a:lnTo>
                      <a:lnTo>
                        <a:pt x="0" y="164"/>
                      </a:lnTo>
                      <a:lnTo>
                        <a:pt x="47" y="0"/>
                      </a:lnTo>
                      <a:lnTo>
                        <a:pt x="54" y="0"/>
                      </a:lnTo>
                      <a:lnTo>
                        <a:pt x="59" y="3"/>
                      </a:lnTo>
                      <a:lnTo>
                        <a:pt x="65" y="8"/>
                      </a:lnTo>
                      <a:lnTo>
                        <a:pt x="72" y="15"/>
                      </a:lnTo>
                      <a:lnTo>
                        <a:pt x="79" y="24"/>
                      </a:lnTo>
                      <a:lnTo>
                        <a:pt x="94" y="43"/>
                      </a:lnTo>
                      <a:lnTo>
                        <a:pt x="110" y="65"/>
                      </a:lnTo>
                      <a:lnTo>
                        <a:pt x="124" y="88"/>
                      </a:lnTo>
                      <a:lnTo>
                        <a:pt x="134" y="109"/>
                      </a:lnTo>
                      <a:lnTo>
                        <a:pt x="138" y="119"/>
                      </a:lnTo>
                      <a:lnTo>
                        <a:pt x="140" y="127"/>
                      </a:lnTo>
                      <a:lnTo>
                        <a:pt x="140" y="133"/>
                      </a:lnTo>
                      <a:lnTo>
                        <a:pt x="139" y="139"/>
                      </a:lnTo>
                      <a:lnTo>
                        <a:pt x="138" y="141"/>
                      </a:lnTo>
                      <a:lnTo>
                        <a:pt x="138" y="143"/>
                      </a:lnTo>
                      <a:close/>
                    </a:path>
                  </a:pathLst>
                </a:custGeom>
                <a:solidFill>
                  <a:srgbClr val="A7689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4" name="Freeform 210"/>
                <p:cNvSpPr>
                  <a:spLocks/>
                </p:cNvSpPr>
                <p:nvPr/>
              </p:nvSpPr>
              <p:spPr bwMode="auto">
                <a:xfrm>
                  <a:off x="4093" y="2256"/>
                  <a:ext cx="16" cy="21"/>
                </a:xfrm>
                <a:custGeom>
                  <a:avLst/>
                  <a:gdLst/>
                  <a:ahLst/>
                  <a:cxnLst>
                    <a:cxn ang="0">
                      <a:pos x="139" y="140"/>
                    </a:cxn>
                    <a:cxn ang="0">
                      <a:pos x="132" y="149"/>
                    </a:cxn>
                    <a:cxn ang="0">
                      <a:pos x="124" y="158"/>
                    </a:cxn>
                    <a:cxn ang="0">
                      <a:pos x="115" y="165"/>
                    </a:cxn>
                    <a:cxn ang="0">
                      <a:pos x="106" y="172"/>
                    </a:cxn>
                    <a:cxn ang="0">
                      <a:pos x="95" y="176"/>
                    </a:cxn>
                    <a:cxn ang="0">
                      <a:pos x="84" y="181"/>
                    </a:cxn>
                    <a:cxn ang="0">
                      <a:pos x="72" y="183"/>
                    </a:cxn>
                    <a:cxn ang="0">
                      <a:pos x="60" y="184"/>
                    </a:cxn>
                    <a:cxn ang="0">
                      <a:pos x="52" y="183"/>
                    </a:cxn>
                    <a:cxn ang="0">
                      <a:pos x="44" y="182"/>
                    </a:cxn>
                    <a:cxn ang="0">
                      <a:pos x="35" y="181"/>
                    </a:cxn>
                    <a:cxn ang="0">
                      <a:pos x="27" y="177"/>
                    </a:cxn>
                    <a:cxn ang="0">
                      <a:pos x="21" y="174"/>
                    </a:cxn>
                    <a:cxn ang="0">
                      <a:pos x="13" y="171"/>
                    </a:cxn>
                    <a:cxn ang="0">
                      <a:pos x="7" y="167"/>
                    </a:cxn>
                    <a:cxn ang="0">
                      <a:pos x="0" y="162"/>
                    </a:cxn>
                    <a:cxn ang="0">
                      <a:pos x="47" y="0"/>
                    </a:cxn>
                    <a:cxn ang="0">
                      <a:pos x="52" y="0"/>
                    </a:cxn>
                    <a:cxn ang="0">
                      <a:pos x="56" y="0"/>
                    </a:cxn>
                    <a:cxn ang="0">
                      <a:pos x="61" y="3"/>
                    </a:cxn>
                    <a:cxn ang="0">
                      <a:pos x="67" y="10"/>
                    </a:cxn>
                    <a:cxn ang="0">
                      <a:pos x="74" y="16"/>
                    </a:cxn>
                    <a:cxn ang="0">
                      <a:pos x="81" y="25"/>
                    </a:cxn>
                    <a:cxn ang="0">
                      <a:pos x="97" y="45"/>
                    </a:cxn>
                    <a:cxn ang="0">
                      <a:pos x="112" y="67"/>
                    </a:cxn>
                    <a:cxn ang="0">
                      <a:pos x="125" y="89"/>
                    </a:cxn>
                    <a:cxn ang="0">
                      <a:pos x="135" y="109"/>
                    </a:cxn>
                    <a:cxn ang="0">
                      <a:pos x="138" y="118"/>
                    </a:cxn>
                    <a:cxn ang="0">
                      <a:pos x="140" y="126"/>
                    </a:cxn>
                    <a:cxn ang="0">
                      <a:pos x="140" y="132"/>
                    </a:cxn>
                    <a:cxn ang="0">
                      <a:pos x="139" y="138"/>
                    </a:cxn>
                    <a:cxn ang="0">
                      <a:pos x="139" y="140"/>
                    </a:cxn>
                  </a:cxnLst>
                  <a:rect l="0" t="0" r="r" b="b"/>
                  <a:pathLst>
                    <a:path w="140" h="184">
                      <a:moveTo>
                        <a:pt x="139" y="140"/>
                      </a:moveTo>
                      <a:lnTo>
                        <a:pt x="132" y="149"/>
                      </a:lnTo>
                      <a:lnTo>
                        <a:pt x="124" y="158"/>
                      </a:lnTo>
                      <a:lnTo>
                        <a:pt x="115" y="165"/>
                      </a:lnTo>
                      <a:lnTo>
                        <a:pt x="106" y="172"/>
                      </a:lnTo>
                      <a:lnTo>
                        <a:pt x="95" y="176"/>
                      </a:lnTo>
                      <a:lnTo>
                        <a:pt x="84" y="181"/>
                      </a:lnTo>
                      <a:lnTo>
                        <a:pt x="72" y="183"/>
                      </a:lnTo>
                      <a:lnTo>
                        <a:pt x="60" y="184"/>
                      </a:lnTo>
                      <a:lnTo>
                        <a:pt x="52" y="183"/>
                      </a:lnTo>
                      <a:lnTo>
                        <a:pt x="44" y="182"/>
                      </a:lnTo>
                      <a:lnTo>
                        <a:pt x="35" y="181"/>
                      </a:lnTo>
                      <a:lnTo>
                        <a:pt x="27" y="177"/>
                      </a:lnTo>
                      <a:lnTo>
                        <a:pt x="21" y="174"/>
                      </a:lnTo>
                      <a:lnTo>
                        <a:pt x="13" y="171"/>
                      </a:lnTo>
                      <a:lnTo>
                        <a:pt x="7" y="167"/>
                      </a:lnTo>
                      <a:lnTo>
                        <a:pt x="0" y="162"/>
                      </a:lnTo>
                      <a:lnTo>
                        <a:pt x="47" y="0"/>
                      </a:lnTo>
                      <a:lnTo>
                        <a:pt x="52" y="0"/>
                      </a:lnTo>
                      <a:lnTo>
                        <a:pt x="56" y="0"/>
                      </a:lnTo>
                      <a:lnTo>
                        <a:pt x="61" y="3"/>
                      </a:lnTo>
                      <a:lnTo>
                        <a:pt x="67" y="10"/>
                      </a:lnTo>
                      <a:lnTo>
                        <a:pt x="74" y="16"/>
                      </a:lnTo>
                      <a:lnTo>
                        <a:pt x="81" y="25"/>
                      </a:lnTo>
                      <a:lnTo>
                        <a:pt x="97" y="45"/>
                      </a:lnTo>
                      <a:lnTo>
                        <a:pt x="112" y="67"/>
                      </a:lnTo>
                      <a:lnTo>
                        <a:pt x="125" y="89"/>
                      </a:lnTo>
                      <a:lnTo>
                        <a:pt x="135" y="109"/>
                      </a:lnTo>
                      <a:lnTo>
                        <a:pt x="138" y="118"/>
                      </a:lnTo>
                      <a:lnTo>
                        <a:pt x="140" y="126"/>
                      </a:lnTo>
                      <a:lnTo>
                        <a:pt x="140" y="132"/>
                      </a:lnTo>
                      <a:lnTo>
                        <a:pt x="139" y="138"/>
                      </a:lnTo>
                      <a:lnTo>
                        <a:pt x="139" y="140"/>
                      </a:lnTo>
                      <a:close/>
                    </a:path>
                  </a:pathLst>
                </a:custGeom>
                <a:solidFill>
                  <a:srgbClr val="A9699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5" name="Freeform 211"/>
                <p:cNvSpPr>
                  <a:spLocks/>
                </p:cNvSpPr>
                <p:nvPr/>
              </p:nvSpPr>
              <p:spPr bwMode="auto">
                <a:xfrm>
                  <a:off x="4093" y="2256"/>
                  <a:ext cx="16" cy="21"/>
                </a:xfrm>
                <a:custGeom>
                  <a:avLst/>
                  <a:gdLst/>
                  <a:ahLst/>
                  <a:cxnLst>
                    <a:cxn ang="0">
                      <a:pos x="139" y="134"/>
                    </a:cxn>
                    <a:cxn ang="0">
                      <a:pos x="133" y="144"/>
                    </a:cxn>
                    <a:cxn ang="0">
                      <a:pos x="125" y="153"/>
                    </a:cxn>
                    <a:cxn ang="0">
                      <a:pos x="116" y="161"/>
                    </a:cxn>
                    <a:cxn ang="0">
                      <a:pos x="107" y="168"/>
                    </a:cxn>
                    <a:cxn ang="0">
                      <a:pos x="96" y="174"/>
                    </a:cxn>
                    <a:cxn ang="0">
                      <a:pos x="85" y="178"/>
                    </a:cxn>
                    <a:cxn ang="0">
                      <a:pos x="73" y="181"/>
                    </a:cxn>
                    <a:cxn ang="0">
                      <a:pos x="59" y="182"/>
                    </a:cxn>
                    <a:cxn ang="0">
                      <a:pos x="51" y="181"/>
                    </a:cxn>
                    <a:cxn ang="0">
                      <a:pos x="43" y="180"/>
                    </a:cxn>
                    <a:cxn ang="0">
                      <a:pos x="35" y="179"/>
                    </a:cxn>
                    <a:cxn ang="0">
                      <a:pos x="26" y="175"/>
                    </a:cxn>
                    <a:cxn ang="0">
                      <a:pos x="20" y="172"/>
                    </a:cxn>
                    <a:cxn ang="0">
                      <a:pos x="12" y="169"/>
                    </a:cxn>
                    <a:cxn ang="0">
                      <a:pos x="6" y="164"/>
                    </a:cxn>
                    <a:cxn ang="0">
                      <a:pos x="0" y="160"/>
                    </a:cxn>
                    <a:cxn ang="0">
                      <a:pos x="46" y="1"/>
                    </a:cxn>
                    <a:cxn ang="0">
                      <a:pos x="51" y="0"/>
                    </a:cxn>
                    <a:cxn ang="0">
                      <a:pos x="56" y="0"/>
                    </a:cxn>
                    <a:cxn ang="0">
                      <a:pos x="67" y="10"/>
                    </a:cxn>
                    <a:cxn ang="0">
                      <a:pos x="80" y="24"/>
                    </a:cxn>
                    <a:cxn ang="0">
                      <a:pos x="94" y="43"/>
                    </a:cxn>
                    <a:cxn ang="0">
                      <a:pos x="109" y="63"/>
                    </a:cxn>
                    <a:cxn ang="0">
                      <a:pos x="122" y="84"/>
                    </a:cxn>
                    <a:cxn ang="0">
                      <a:pos x="132" y="104"/>
                    </a:cxn>
                    <a:cxn ang="0">
                      <a:pos x="135" y="113"/>
                    </a:cxn>
                    <a:cxn ang="0">
                      <a:pos x="138" y="121"/>
                    </a:cxn>
                    <a:cxn ang="0">
                      <a:pos x="139" y="128"/>
                    </a:cxn>
                    <a:cxn ang="0">
                      <a:pos x="139" y="134"/>
                    </a:cxn>
                  </a:cxnLst>
                  <a:rect l="0" t="0" r="r" b="b"/>
                  <a:pathLst>
                    <a:path w="139" h="182">
                      <a:moveTo>
                        <a:pt x="139" y="134"/>
                      </a:moveTo>
                      <a:lnTo>
                        <a:pt x="133" y="144"/>
                      </a:lnTo>
                      <a:lnTo>
                        <a:pt x="125" y="153"/>
                      </a:lnTo>
                      <a:lnTo>
                        <a:pt x="116" y="161"/>
                      </a:lnTo>
                      <a:lnTo>
                        <a:pt x="107" y="168"/>
                      </a:lnTo>
                      <a:lnTo>
                        <a:pt x="96" y="174"/>
                      </a:lnTo>
                      <a:lnTo>
                        <a:pt x="85" y="178"/>
                      </a:lnTo>
                      <a:lnTo>
                        <a:pt x="73" y="181"/>
                      </a:lnTo>
                      <a:lnTo>
                        <a:pt x="59" y="182"/>
                      </a:lnTo>
                      <a:lnTo>
                        <a:pt x="51" y="181"/>
                      </a:lnTo>
                      <a:lnTo>
                        <a:pt x="43" y="180"/>
                      </a:lnTo>
                      <a:lnTo>
                        <a:pt x="35" y="179"/>
                      </a:lnTo>
                      <a:lnTo>
                        <a:pt x="26" y="175"/>
                      </a:lnTo>
                      <a:lnTo>
                        <a:pt x="20" y="172"/>
                      </a:lnTo>
                      <a:lnTo>
                        <a:pt x="12" y="169"/>
                      </a:lnTo>
                      <a:lnTo>
                        <a:pt x="6" y="164"/>
                      </a:lnTo>
                      <a:lnTo>
                        <a:pt x="0" y="160"/>
                      </a:lnTo>
                      <a:lnTo>
                        <a:pt x="46" y="1"/>
                      </a:lnTo>
                      <a:lnTo>
                        <a:pt x="51" y="0"/>
                      </a:lnTo>
                      <a:lnTo>
                        <a:pt x="56" y="0"/>
                      </a:lnTo>
                      <a:lnTo>
                        <a:pt x="67" y="10"/>
                      </a:lnTo>
                      <a:lnTo>
                        <a:pt x="80" y="24"/>
                      </a:lnTo>
                      <a:lnTo>
                        <a:pt x="94" y="43"/>
                      </a:lnTo>
                      <a:lnTo>
                        <a:pt x="109" y="63"/>
                      </a:lnTo>
                      <a:lnTo>
                        <a:pt x="122" y="84"/>
                      </a:lnTo>
                      <a:lnTo>
                        <a:pt x="132" y="104"/>
                      </a:lnTo>
                      <a:lnTo>
                        <a:pt x="135" y="113"/>
                      </a:lnTo>
                      <a:lnTo>
                        <a:pt x="138" y="121"/>
                      </a:lnTo>
                      <a:lnTo>
                        <a:pt x="139" y="128"/>
                      </a:lnTo>
                      <a:lnTo>
                        <a:pt x="139" y="134"/>
                      </a:lnTo>
                      <a:close/>
                    </a:path>
                  </a:pathLst>
                </a:custGeom>
                <a:solidFill>
                  <a:srgbClr val="A96A9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6" name="Freeform 212"/>
                <p:cNvSpPr>
                  <a:spLocks/>
                </p:cNvSpPr>
                <p:nvPr/>
              </p:nvSpPr>
              <p:spPr bwMode="auto">
                <a:xfrm>
                  <a:off x="4093" y="2257"/>
                  <a:ext cx="16" cy="20"/>
                </a:xfrm>
                <a:custGeom>
                  <a:avLst/>
                  <a:gdLst/>
                  <a:ahLst/>
                  <a:cxnLst>
                    <a:cxn ang="0">
                      <a:pos x="139" y="129"/>
                    </a:cxn>
                    <a:cxn ang="0">
                      <a:pos x="133" y="140"/>
                    </a:cxn>
                    <a:cxn ang="0">
                      <a:pos x="126" y="150"/>
                    </a:cxn>
                    <a:cxn ang="0">
                      <a:pos x="117" y="158"/>
                    </a:cxn>
                    <a:cxn ang="0">
                      <a:pos x="108" y="166"/>
                    </a:cxn>
                    <a:cxn ang="0">
                      <a:pos x="97" y="171"/>
                    </a:cxn>
                    <a:cxn ang="0">
                      <a:pos x="85" y="175"/>
                    </a:cxn>
                    <a:cxn ang="0">
                      <a:pos x="73" y="179"/>
                    </a:cxn>
                    <a:cxn ang="0">
                      <a:pos x="59" y="180"/>
                    </a:cxn>
                    <a:cxn ang="0">
                      <a:pos x="51" y="179"/>
                    </a:cxn>
                    <a:cxn ang="0">
                      <a:pos x="43" y="178"/>
                    </a:cxn>
                    <a:cxn ang="0">
                      <a:pos x="35" y="177"/>
                    </a:cxn>
                    <a:cxn ang="0">
                      <a:pos x="28" y="173"/>
                    </a:cxn>
                    <a:cxn ang="0">
                      <a:pos x="20" y="170"/>
                    </a:cxn>
                    <a:cxn ang="0">
                      <a:pos x="13" y="167"/>
                    </a:cxn>
                    <a:cxn ang="0">
                      <a:pos x="7" y="162"/>
                    </a:cxn>
                    <a:cxn ang="0">
                      <a:pos x="0" y="157"/>
                    </a:cxn>
                    <a:cxn ang="0">
                      <a:pos x="45" y="0"/>
                    </a:cxn>
                    <a:cxn ang="0">
                      <a:pos x="52" y="0"/>
                    </a:cxn>
                    <a:cxn ang="0">
                      <a:pos x="57" y="0"/>
                    </a:cxn>
                    <a:cxn ang="0">
                      <a:pos x="68" y="10"/>
                    </a:cxn>
                    <a:cxn ang="0">
                      <a:pos x="81" y="24"/>
                    </a:cxn>
                    <a:cxn ang="0">
                      <a:pos x="94" y="42"/>
                    </a:cxn>
                    <a:cxn ang="0">
                      <a:pos x="108" y="61"/>
                    </a:cxn>
                    <a:cxn ang="0">
                      <a:pos x="121" y="81"/>
                    </a:cxn>
                    <a:cxn ang="0">
                      <a:pos x="131" y="100"/>
                    </a:cxn>
                    <a:cxn ang="0">
                      <a:pos x="134" y="109"/>
                    </a:cxn>
                    <a:cxn ang="0">
                      <a:pos x="137" y="116"/>
                    </a:cxn>
                    <a:cxn ang="0">
                      <a:pos x="139" y="124"/>
                    </a:cxn>
                    <a:cxn ang="0">
                      <a:pos x="139" y="129"/>
                    </a:cxn>
                  </a:cxnLst>
                  <a:rect l="0" t="0" r="r" b="b"/>
                  <a:pathLst>
                    <a:path w="139" h="180">
                      <a:moveTo>
                        <a:pt x="139" y="129"/>
                      </a:moveTo>
                      <a:lnTo>
                        <a:pt x="133" y="140"/>
                      </a:lnTo>
                      <a:lnTo>
                        <a:pt x="126" y="150"/>
                      </a:lnTo>
                      <a:lnTo>
                        <a:pt x="117" y="158"/>
                      </a:lnTo>
                      <a:lnTo>
                        <a:pt x="108" y="166"/>
                      </a:lnTo>
                      <a:lnTo>
                        <a:pt x="97" y="171"/>
                      </a:lnTo>
                      <a:lnTo>
                        <a:pt x="85" y="175"/>
                      </a:lnTo>
                      <a:lnTo>
                        <a:pt x="73" y="179"/>
                      </a:lnTo>
                      <a:lnTo>
                        <a:pt x="59" y="180"/>
                      </a:lnTo>
                      <a:lnTo>
                        <a:pt x="51" y="179"/>
                      </a:lnTo>
                      <a:lnTo>
                        <a:pt x="43" y="178"/>
                      </a:lnTo>
                      <a:lnTo>
                        <a:pt x="35" y="177"/>
                      </a:lnTo>
                      <a:lnTo>
                        <a:pt x="28" y="173"/>
                      </a:lnTo>
                      <a:lnTo>
                        <a:pt x="20" y="170"/>
                      </a:lnTo>
                      <a:lnTo>
                        <a:pt x="13" y="167"/>
                      </a:lnTo>
                      <a:lnTo>
                        <a:pt x="7" y="162"/>
                      </a:lnTo>
                      <a:lnTo>
                        <a:pt x="0" y="157"/>
                      </a:lnTo>
                      <a:lnTo>
                        <a:pt x="45" y="0"/>
                      </a:lnTo>
                      <a:lnTo>
                        <a:pt x="52" y="0"/>
                      </a:lnTo>
                      <a:lnTo>
                        <a:pt x="57" y="0"/>
                      </a:lnTo>
                      <a:lnTo>
                        <a:pt x="68" y="10"/>
                      </a:lnTo>
                      <a:lnTo>
                        <a:pt x="81" y="24"/>
                      </a:lnTo>
                      <a:lnTo>
                        <a:pt x="94" y="42"/>
                      </a:lnTo>
                      <a:lnTo>
                        <a:pt x="108" y="61"/>
                      </a:lnTo>
                      <a:lnTo>
                        <a:pt x="121" y="81"/>
                      </a:lnTo>
                      <a:lnTo>
                        <a:pt x="131" y="100"/>
                      </a:lnTo>
                      <a:lnTo>
                        <a:pt x="134" y="109"/>
                      </a:lnTo>
                      <a:lnTo>
                        <a:pt x="137" y="116"/>
                      </a:lnTo>
                      <a:lnTo>
                        <a:pt x="139" y="124"/>
                      </a:lnTo>
                      <a:lnTo>
                        <a:pt x="139" y="129"/>
                      </a:lnTo>
                      <a:close/>
                    </a:path>
                  </a:pathLst>
                </a:custGeom>
                <a:solidFill>
                  <a:srgbClr val="A96B9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grpSp>
            <p:nvGrpSpPr>
              <p:cNvPr id="658" name="Group 414"/>
              <p:cNvGrpSpPr>
                <a:grpSpLocks/>
              </p:cNvGrpSpPr>
              <p:nvPr/>
            </p:nvGrpSpPr>
            <p:grpSpPr bwMode="auto">
              <a:xfrm>
                <a:off x="3424" y="2257"/>
                <a:ext cx="685" cy="1793"/>
                <a:chOff x="3424" y="2257"/>
                <a:chExt cx="685" cy="1793"/>
              </a:xfrm>
            </p:grpSpPr>
            <p:sp>
              <p:nvSpPr>
                <p:cNvPr id="1020" name="Freeform 214"/>
                <p:cNvSpPr>
                  <a:spLocks/>
                </p:cNvSpPr>
                <p:nvPr/>
              </p:nvSpPr>
              <p:spPr bwMode="auto">
                <a:xfrm>
                  <a:off x="4093" y="2257"/>
                  <a:ext cx="16" cy="19"/>
                </a:xfrm>
                <a:custGeom>
                  <a:avLst/>
                  <a:gdLst/>
                  <a:ahLst/>
                  <a:cxnLst>
                    <a:cxn ang="0">
                      <a:pos x="139" y="126"/>
                    </a:cxn>
                    <a:cxn ang="0">
                      <a:pos x="133" y="137"/>
                    </a:cxn>
                    <a:cxn ang="0">
                      <a:pos x="126" y="147"/>
                    </a:cxn>
                    <a:cxn ang="0">
                      <a:pos x="117" y="156"/>
                    </a:cxn>
                    <a:cxn ang="0">
                      <a:pos x="108" y="164"/>
                    </a:cxn>
                    <a:cxn ang="0">
                      <a:pos x="97" y="169"/>
                    </a:cxn>
                    <a:cxn ang="0">
                      <a:pos x="85" y="173"/>
                    </a:cxn>
                    <a:cxn ang="0">
                      <a:pos x="73" y="177"/>
                    </a:cxn>
                    <a:cxn ang="0">
                      <a:pos x="59" y="178"/>
                    </a:cxn>
                    <a:cxn ang="0">
                      <a:pos x="51" y="177"/>
                    </a:cxn>
                    <a:cxn ang="0">
                      <a:pos x="43" y="176"/>
                    </a:cxn>
                    <a:cxn ang="0">
                      <a:pos x="35" y="174"/>
                    </a:cxn>
                    <a:cxn ang="0">
                      <a:pos x="28" y="171"/>
                    </a:cxn>
                    <a:cxn ang="0">
                      <a:pos x="20" y="168"/>
                    </a:cxn>
                    <a:cxn ang="0">
                      <a:pos x="13" y="165"/>
                    </a:cxn>
                    <a:cxn ang="0">
                      <a:pos x="7" y="160"/>
                    </a:cxn>
                    <a:cxn ang="0">
                      <a:pos x="0" y="155"/>
                    </a:cxn>
                    <a:cxn ang="0">
                      <a:pos x="45" y="1"/>
                    </a:cxn>
                    <a:cxn ang="0">
                      <a:pos x="52" y="0"/>
                    </a:cxn>
                    <a:cxn ang="0">
                      <a:pos x="59" y="0"/>
                    </a:cxn>
                    <a:cxn ang="0">
                      <a:pos x="69" y="10"/>
                    </a:cxn>
                    <a:cxn ang="0">
                      <a:pos x="82" y="24"/>
                    </a:cxn>
                    <a:cxn ang="0">
                      <a:pos x="96" y="41"/>
                    </a:cxn>
                    <a:cxn ang="0">
                      <a:pos x="108" y="59"/>
                    </a:cxn>
                    <a:cxn ang="0">
                      <a:pos x="120" y="79"/>
                    </a:cxn>
                    <a:cxn ang="0">
                      <a:pos x="130" y="97"/>
                    </a:cxn>
                    <a:cxn ang="0">
                      <a:pos x="133" y="105"/>
                    </a:cxn>
                    <a:cxn ang="0">
                      <a:pos x="136" y="113"/>
                    </a:cxn>
                    <a:cxn ang="0">
                      <a:pos x="138" y="121"/>
                    </a:cxn>
                    <a:cxn ang="0">
                      <a:pos x="139" y="126"/>
                    </a:cxn>
                  </a:cxnLst>
                  <a:rect l="0" t="0" r="r" b="b"/>
                  <a:pathLst>
                    <a:path w="139" h="178">
                      <a:moveTo>
                        <a:pt x="139" y="126"/>
                      </a:moveTo>
                      <a:lnTo>
                        <a:pt x="133" y="137"/>
                      </a:lnTo>
                      <a:lnTo>
                        <a:pt x="126" y="147"/>
                      </a:lnTo>
                      <a:lnTo>
                        <a:pt x="117" y="156"/>
                      </a:lnTo>
                      <a:lnTo>
                        <a:pt x="108" y="164"/>
                      </a:lnTo>
                      <a:lnTo>
                        <a:pt x="97" y="169"/>
                      </a:lnTo>
                      <a:lnTo>
                        <a:pt x="85" y="173"/>
                      </a:lnTo>
                      <a:lnTo>
                        <a:pt x="73" y="177"/>
                      </a:lnTo>
                      <a:lnTo>
                        <a:pt x="59" y="178"/>
                      </a:lnTo>
                      <a:lnTo>
                        <a:pt x="51" y="177"/>
                      </a:lnTo>
                      <a:lnTo>
                        <a:pt x="43" y="176"/>
                      </a:lnTo>
                      <a:lnTo>
                        <a:pt x="35" y="174"/>
                      </a:lnTo>
                      <a:lnTo>
                        <a:pt x="28" y="171"/>
                      </a:lnTo>
                      <a:lnTo>
                        <a:pt x="20" y="168"/>
                      </a:lnTo>
                      <a:lnTo>
                        <a:pt x="13" y="165"/>
                      </a:lnTo>
                      <a:lnTo>
                        <a:pt x="7" y="160"/>
                      </a:lnTo>
                      <a:lnTo>
                        <a:pt x="0" y="155"/>
                      </a:lnTo>
                      <a:lnTo>
                        <a:pt x="45" y="1"/>
                      </a:lnTo>
                      <a:lnTo>
                        <a:pt x="52" y="0"/>
                      </a:lnTo>
                      <a:lnTo>
                        <a:pt x="59" y="0"/>
                      </a:lnTo>
                      <a:lnTo>
                        <a:pt x="69" y="10"/>
                      </a:lnTo>
                      <a:lnTo>
                        <a:pt x="82" y="24"/>
                      </a:lnTo>
                      <a:lnTo>
                        <a:pt x="96" y="41"/>
                      </a:lnTo>
                      <a:lnTo>
                        <a:pt x="108" y="59"/>
                      </a:lnTo>
                      <a:lnTo>
                        <a:pt x="120" y="79"/>
                      </a:lnTo>
                      <a:lnTo>
                        <a:pt x="130" y="97"/>
                      </a:lnTo>
                      <a:lnTo>
                        <a:pt x="133" y="105"/>
                      </a:lnTo>
                      <a:lnTo>
                        <a:pt x="136" y="113"/>
                      </a:lnTo>
                      <a:lnTo>
                        <a:pt x="138" y="121"/>
                      </a:lnTo>
                      <a:lnTo>
                        <a:pt x="139" y="126"/>
                      </a:lnTo>
                      <a:close/>
                    </a:path>
                  </a:pathLst>
                </a:custGeom>
                <a:solidFill>
                  <a:srgbClr val="A96B9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1" name="Freeform 215"/>
                <p:cNvSpPr>
                  <a:spLocks/>
                </p:cNvSpPr>
                <p:nvPr/>
              </p:nvSpPr>
              <p:spPr bwMode="auto">
                <a:xfrm>
                  <a:off x="4093" y="2257"/>
                  <a:ext cx="16" cy="19"/>
                </a:xfrm>
                <a:custGeom>
                  <a:avLst/>
                  <a:gdLst/>
                  <a:ahLst/>
                  <a:cxnLst>
                    <a:cxn ang="0">
                      <a:pos x="138" y="124"/>
                    </a:cxn>
                    <a:cxn ang="0">
                      <a:pos x="132" y="136"/>
                    </a:cxn>
                    <a:cxn ang="0">
                      <a:pos x="125" y="146"/>
                    </a:cxn>
                    <a:cxn ang="0">
                      <a:pos x="116" y="155"/>
                    </a:cxn>
                    <a:cxn ang="0">
                      <a:pos x="107" y="161"/>
                    </a:cxn>
                    <a:cxn ang="0">
                      <a:pos x="96" y="168"/>
                    </a:cxn>
                    <a:cxn ang="0">
                      <a:pos x="84" y="172"/>
                    </a:cxn>
                    <a:cxn ang="0">
                      <a:pos x="72" y="176"/>
                    </a:cxn>
                    <a:cxn ang="0">
                      <a:pos x="58" y="177"/>
                    </a:cxn>
                    <a:cxn ang="0">
                      <a:pos x="50" y="176"/>
                    </a:cxn>
                    <a:cxn ang="0">
                      <a:pos x="42" y="174"/>
                    </a:cxn>
                    <a:cxn ang="0">
                      <a:pos x="34" y="173"/>
                    </a:cxn>
                    <a:cxn ang="0">
                      <a:pos x="27" y="170"/>
                    </a:cxn>
                    <a:cxn ang="0">
                      <a:pos x="19" y="167"/>
                    </a:cxn>
                    <a:cxn ang="0">
                      <a:pos x="12" y="164"/>
                    </a:cxn>
                    <a:cxn ang="0">
                      <a:pos x="6" y="159"/>
                    </a:cxn>
                    <a:cxn ang="0">
                      <a:pos x="0" y="154"/>
                    </a:cxn>
                    <a:cxn ang="0">
                      <a:pos x="44" y="2"/>
                    </a:cxn>
                    <a:cxn ang="0">
                      <a:pos x="51" y="1"/>
                    </a:cxn>
                    <a:cxn ang="0">
                      <a:pos x="58" y="0"/>
                    </a:cxn>
                    <a:cxn ang="0">
                      <a:pos x="59" y="1"/>
                    </a:cxn>
                    <a:cxn ang="0">
                      <a:pos x="69" y="11"/>
                    </a:cxn>
                    <a:cxn ang="0">
                      <a:pos x="81" y="25"/>
                    </a:cxn>
                    <a:cxn ang="0">
                      <a:pos x="95" y="42"/>
                    </a:cxn>
                    <a:cxn ang="0">
                      <a:pos x="107" y="59"/>
                    </a:cxn>
                    <a:cxn ang="0">
                      <a:pos x="118" y="78"/>
                    </a:cxn>
                    <a:cxn ang="0">
                      <a:pos x="127" y="95"/>
                    </a:cxn>
                    <a:cxn ang="0">
                      <a:pos x="134" y="111"/>
                    </a:cxn>
                    <a:cxn ang="0">
                      <a:pos x="138" y="124"/>
                    </a:cxn>
                  </a:cxnLst>
                  <a:rect l="0" t="0" r="r" b="b"/>
                  <a:pathLst>
                    <a:path w="138" h="177">
                      <a:moveTo>
                        <a:pt x="138" y="124"/>
                      </a:moveTo>
                      <a:lnTo>
                        <a:pt x="132" y="136"/>
                      </a:lnTo>
                      <a:lnTo>
                        <a:pt x="125" y="146"/>
                      </a:lnTo>
                      <a:lnTo>
                        <a:pt x="116" y="155"/>
                      </a:lnTo>
                      <a:lnTo>
                        <a:pt x="107" y="161"/>
                      </a:lnTo>
                      <a:lnTo>
                        <a:pt x="96" y="168"/>
                      </a:lnTo>
                      <a:lnTo>
                        <a:pt x="84" y="172"/>
                      </a:lnTo>
                      <a:lnTo>
                        <a:pt x="72" y="176"/>
                      </a:lnTo>
                      <a:lnTo>
                        <a:pt x="58" y="177"/>
                      </a:lnTo>
                      <a:lnTo>
                        <a:pt x="50" y="176"/>
                      </a:lnTo>
                      <a:lnTo>
                        <a:pt x="42" y="174"/>
                      </a:lnTo>
                      <a:lnTo>
                        <a:pt x="34" y="173"/>
                      </a:lnTo>
                      <a:lnTo>
                        <a:pt x="27" y="170"/>
                      </a:lnTo>
                      <a:lnTo>
                        <a:pt x="19" y="167"/>
                      </a:lnTo>
                      <a:lnTo>
                        <a:pt x="12" y="164"/>
                      </a:lnTo>
                      <a:lnTo>
                        <a:pt x="6" y="159"/>
                      </a:lnTo>
                      <a:lnTo>
                        <a:pt x="0" y="154"/>
                      </a:lnTo>
                      <a:lnTo>
                        <a:pt x="44" y="2"/>
                      </a:lnTo>
                      <a:lnTo>
                        <a:pt x="51" y="1"/>
                      </a:lnTo>
                      <a:lnTo>
                        <a:pt x="58" y="0"/>
                      </a:lnTo>
                      <a:lnTo>
                        <a:pt x="59" y="1"/>
                      </a:lnTo>
                      <a:lnTo>
                        <a:pt x="69" y="11"/>
                      </a:lnTo>
                      <a:lnTo>
                        <a:pt x="81" y="25"/>
                      </a:lnTo>
                      <a:lnTo>
                        <a:pt x="95" y="42"/>
                      </a:lnTo>
                      <a:lnTo>
                        <a:pt x="107" y="59"/>
                      </a:lnTo>
                      <a:lnTo>
                        <a:pt x="118" y="78"/>
                      </a:lnTo>
                      <a:lnTo>
                        <a:pt x="127" y="95"/>
                      </a:lnTo>
                      <a:lnTo>
                        <a:pt x="134" y="111"/>
                      </a:lnTo>
                      <a:lnTo>
                        <a:pt x="138" y="124"/>
                      </a:lnTo>
                      <a:close/>
                    </a:path>
                  </a:pathLst>
                </a:custGeom>
                <a:solidFill>
                  <a:srgbClr val="AA6C9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4" name="Freeform 216"/>
                <p:cNvSpPr>
                  <a:spLocks/>
                </p:cNvSpPr>
                <p:nvPr/>
              </p:nvSpPr>
              <p:spPr bwMode="auto">
                <a:xfrm>
                  <a:off x="4093" y="2257"/>
                  <a:ext cx="16" cy="19"/>
                </a:xfrm>
                <a:custGeom>
                  <a:avLst/>
                  <a:gdLst/>
                  <a:ahLst/>
                  <a:cxnLst>
                    <a:cxn ang="0">
                      <a:pos x="138" y="122"/>
                    </a:cxn>
                    <a:cxn ang="0">
                      <a:pos x="132" y="133"/>
                    </a:cxn>
                    <a:cxn ang="0">
                      <a:pos x="125" y="143"/>
                    </a:cxn>
                    <a:cxn ang="0">
                      <a:pos x="116" y="152"/>
                    </a:cxn>
                    <a:cxn ang="0">
                      <a:pos x="107" y="159"/>
                    </a:cxn>
                    <a:cxn ang="0">
                      <a:pos x="96" y="166"/>
                    </a:cxn>
                    <a:cxn ang="0">
                      <a:pos x="84" y="170"/>
                    </a:cxn>
                    <a:cxn ang="0">
                      <a:pos x="72" y="173"/>
                    </a:cxn>
                    <a:cxn ang="0">
                      <a:pos x="58" y="175"/>
                    </a:cxn>
                    <a:cxn ang="0">
                      <a:pos x="50" y="173"/>
                    </a:cxn>
                    <a:cxn ang="0">
                      <a:pos x="42" y="172"/>
                    </a:cxn>
                    <a:cxn ang="0">
                      <a:pos x="34" y="171"/>
                    </a:cxn>
                    <a:cxn ang="0">
                      <a:pos x="27" y="168"/>
                    </a:cxn>
                    <a:cxn ang="0">
                      <a:pos x="19" y="165"/>
                    </a:cxn>
                    <a:cxn ang="0">
                      <a:pos x="12" y="161"/>
                    </a:cxn>
                    <a:cxn ang="0">
                      <a:pos x="6" y="157"/>
                    </a:cxn>
                    <a:cxn ang="0">
                      <a:pos x="0" y="152"/>
                    </a:cxn>
                    <a:cxn ang="0">
                      <a:pos x="44" y="2"/>
                    </a:cxn>
                    <a:cxn ang="0">
                      <a:pos x="51" y="1"/>
                    </a:cxn>
                    <a:cxn ang="0">
                      <a:pos x="58" y="0"/>
                    </a:cxn>
                    <a:cxn ang="0">
                      <a:pos x="61" y="1"/>
                    </a:cxn>
                    <a:cxn ang="0">
                      <a:pos x="70" y="11"/>
                    </a:cxn>
                    <a:cxn ang="0">
                      <a:pos x="82" y="24"/>
                    </a:cxn>
                    <a:cxn ang="0">
                      <a:pos x="95" y="41"/>
                    </a:cxn>
                    <a:cxn ang="0">
                      <a:pos x="107" y="58"/>
                    </a:cxn>
                    <a:cxn ang="0">
                      <a:pos x="118" y="76"/>
                    </a:cxn>
                    <a:cxn ang="0">
                      <a:pos x="126" y="92"/>
                    </a:cxn>
                    <a:cxn ang="0">
                      <a:pos x="134" y="109"/>
                    </a:cxn>
                    <a:cxn ang="0">
                      <a:pos x="138" y="122"/>
                    </a:cxn>
                  </a:cxnLst>
                  <a:rect l="0" t="0" r="r" b="b"/>
                  <a:pathLst>
                    <a:path w="138" h="175">
                      <a:moveTo>
                        <a:pt x="138" y="122"/>
                      </a:moveTo>
                      <a:lnTo>
                        <a:pt x="132" y="133"/>
                      </a:lnTo>
                      <a:lnTo>
                        <a:pt x="125" y="143"/>
                      </a:lnTo>
                      <a:lnTo>
                        <a:pt x="116" y="152"/>
                      </a:lnTo>
                      <a:lnTo>
                        <a:pt x="107" y="159"/>
                      </a:lnTo>
                      <a:lnTo>
                        <a:pt x="96" y="166"/>
                      </a:lnTo>
                      <a:lnTo>
                        <a:pt x="84" y="170"/>
                      </a:lnTo>
                      <a:lnTo>
                        <a:pt x="72" y="173"/>
                      </a:lnTo>
                      <a:lnTo>
                        <a:pt x="58" y="175"/>
                      </a:lnTo>
                      <a:lnTo>
                        <a:pt x="50" y="173"/>
                      </a:lnTo>
                      <a:lnTo>
                        <a:pt x="42" y="172"/>
                      </a:lnTo>
                      <a:lnTo>
                        <a:pt x="34" y="171"/>
                      </a:lnTo>
                      <a:lnTo>
                        <a:pt x="27" y="168"/>
                      </a:lnTo>
                      <a:lnTo>
                        <a:pt x="19" y="165"/>
                      </a:lnTo>
                      <a:lnTo>
                        <a:pt x="12" y="161"/>
                      </a:lnTo>
                      <a:lnTo>
                        <a:pt x="6" y="157"/>
                      </a:lnTo>
                      <a:lnTo>
                        <a:pt x="0" y="152"/>
                      </a:lnTo>
                      <a:lnTo>
                        <a:pt x="44" y="2"/>
                      </a:lnTo>
                      <a:lnTo>
                        <a:pt x="51" y="1"/>
                      </a:lnTo>
                      <a:lnTo>
                        <a:pt x="58" y="0"/>
                      </a:lnTo>
                      <a:lnTo>
                        <a:pt x="61" y="1"/>
                      </a:lnTo>
                      <a:lnTo>
                        <a:pt x="70" y="11"/>
                      </a:lnTo>
                      <a:lnTo>
                        <a:pt x="82" y="24"/>
                      </a:lnTo>
                      <a:lnTo>
                        <a:pt x="95" y="41"/>
                      </a:lnTo>
                      <a:lnTo>
                        <a:pt x="107" y="58"/>
                      </a:lnTo>
                      <a:lnTo>
                        <a:pt x="118" y="76"/>
                      </a:lnTo>
                      <a:lnTo>
                        <a:pt x="126" y="92"/>
                      </a:lnTo>
                      <a:lnTo>
                        <a:pt x="134" y="109"/>
                      </a:lnTo>
                      <a:lnTo>
                        <a:pt x="138" y="122"/>
                      </a:lnTo>
                      <a:close/>
                    </a:path>
                  </a:pathLst>
                </a:custGeom>
                <a:solidFill>
                  <a:srgbClr val="AC6D9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5" name="Freeform 217"/>
                <p:cNvSpPr>
                  <a:spLocks/>
                </p:cNvSpPr>
                <p:nvPr/>
              </p:nvSpPr>
              <p:spPr bwMode="auto">
                <a:xfrm>
                  <a:off x="4093" y="2257"/>
                  <a:ext cx="16" cy="19"/>
                </a:xfrm>
                <a:custGeom>
                  <a:avLst/>
                  <a:gdLst/>
                  <a:ahLst/>
                  <a:cxnLst>
                    <a:cxn ang="0">
                      <a:pos x="137" y="118"/>
                    </a:cxn>
                    <a:cxn ang="0">
                      <a:pos x="132" y="129"/>
                    </a:cxn>
                    <a:cxn ang="0">
                      <a:pos x="125" y="140"/>
                    </a:cxn>
                    <a:cxn ang="0">
                      <a:pos x="116" y="148"/>
                    </a:cxn>
                    <a:cxn ang="0">
                      <a:pos x="107" y="156"/>
                    </a:cxn>
                    <a:cxn ang="0">
                      <a:pos x="96" y="163"/>
                    </a:cxn>
                    <a:cxn ang="0">
                      <a:pos x="84" y="167"/>
                    </a:cxn>
                    <a:cxn ang="0">
                      <a:pos x="72" y="170"/>
                    </a:cxn>
                    <a:cxn ang="0">
                      <a:pos x="58" y="171"/>
                    </a:cxn>
                    <a:cxn ang="0">
                      <a:pos x="50" y="170"/>
                    </a:cxn>
                    <a:cxn ang="0">
                      <a:pos x="42" y="169"/>
                    </a:cxn>
                    <a:cxn ang="0">
                      <a:pos x="34" y="168"/>
                    </a:cxn>
                    <a:cxn ang="0">
                      <a:pos x="27" y="165"/>
                    </a:cxn>
                    <a:cxn ang="0">
                      <a:pos x="20" y="162"/>
                    </a:cxn>
                    <a:cxn ang="0">
                      <a:pos x="12" y="158"/>
                    </a:cxn>
                    <a:cxn ang="0">
                      <a:pos x="7" y="154"/>
                    </a:cxn>
                    <a:cxn ang="0">
                      <a:pos x="0" y="148"/>
                    </a:cxn>
                    <a:cxn ang="0">
                      <a:pos x="43" y="1"/>
                    </a:cxn>
                    <a:cxn ang="0">
                      <a:pos x="51" y="0"/>
                    </a:cxn>
                    <a:cxn ang="0">
                      <a:pos x="58" y="0"/>
                    </a:cxn>
                    <a:cxn ang="0">
                      <a:pos x="62" y="0"/>
                    </a:cxn>
                    <a:cxn ang="0">
                      <a:pos x="72" y="10"/>
                    </a:cxn>
                    <a:cxn ang="0">
                      <a:pos x="84" y="23"/>
                    </a:cxn>
                    <a:cxn ang="0">
                      <a:pos x="95" y="39"/>
                    </a:cxn>
                    <a:cxn ang="0">
                      <a:pos x="107" y="55"/>
                    </a:cxn>
                    <a:cxn ang="0">
                      <a:pos x="116" y="73"/>
                    </a:cxn>
                    <a:cxn ang="0">
                      <a:pos x="126" y="89"/>
                    </a:cxn>
                    <a:cxn ang="0">
                      <a:pos x="133" y="105"/>
                    </a:cxn>
                    <a:cxn ang="0">
                      <a:pos x="137" y="118"/>
                    </a:cxn>
                  </a:cxnLst>
                  <a:rect l="0" t="0" r="r" b="b"/>
                  <a:pathLst>
                    <a:path w="137" h="171">
                      <a:moveTo>
                        <a:pt x="137" y="118"/>
                      </a:moveTo>
                      <a:lnTo>
                        <a:pt x="132" y="129"/>
                      </a:lnTo>
                      <a:lnTo>
                        <a:pt x="125" y="140"/>
                      </a:lnTo>
                      <a:lnTo>
                        <a:pt x="116" y="148"/>
                      </a:lnTo>
                      <a:lnTo>
                        <a:pt x="107" y="156"/>
                      </a:lnTo>
                      <a:lnTo>
                        <a:pt x="96" y="163"/>
                      </a:lnTo>
                      <a:lnTo>
                        <a:pt x="84" y="167"/>
                      </a:lnTo>
                      <a:lnTo>
                        <a:pt x="72" y="170"/>
                      </a:lnTo>
                      <a:lnTo>
                        <a:pt x="58" y="171"/>
                      </a:lnTo>
                      <a:lnTo>
                        <a:pt x="50" y="170"/>
                      </a:lnTo>
                      <a:lnTo>
                        <a:pt x="42" y="169"/>
                      </a:lnTo>
                      <a:lnTo>
                        <a:pt x="34" y="168"/>
                      </a:lnTo>
                      <a:lnTo>
                        <a:pt x="27" y="165"/>
                      </a:lnTo>
                      <a:lnTo>
                        <a:pt x="20" y="162"/>
                      </a:lnTo>
                      <a:lnTo>
                        <a:pt x="12" y="158"/>
                      </a:lnTo>
                      <a:lnTo>
                        <a:pt x="7" y="154"/>
                      </a:lnTo>
                      <a:lnTo>
                        <a:pt x="0" y="148"/>
                      </a:lnTo>
                      <a:lnTo>
                        <a:pt x="43" y="1"/>
                      </a:lnTo>
                      <a:lnTo>
                        <a:pt x="51" y="0"/>
                      </a:lnTo>
                      <a:lnTo>
                        <a:pt x="58" y="0"/>
                      </a:lnTo>
                      <a:lnTo>
                        <a:pt x="62" y="0"/>
                      </a:lnTo>
                      <a:lnTo>
                        <a:pt x="72" y="10"/>
                      </a:lnTo>
                      <a:lnTo>
                        <a:pt x="84" y="23"/>
                      </a:lnTo>
                      <a:lnTo>
                        <a:pt x="95" y="39"/>
                      </a:lnTo>
                      <a:lnTo>
                        <a:pt x="107" y="55"/>
                      </a:lnTo>
                      <a:lnTo>
                        <a:pt x="116" y="73"/>
                      </a:lnTo>
                      <a:lnTo>
                        <a:pt x="126" y="89"/>
                      </a:lnTo>
                      <a:lnTo>
                        <a:pt x="133" y="105"/>
                      </a:lnTo>
                      <a:lnTo>
                        <a:pt x="137" y="118"/>
                      </a:lnTo>
                      <a:close/>
                    </a:path>
                  </a:pathLst>
                </a:custGeom>
                <a:solidFill>
                  <a:srgbClr val="AD6E9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7" name="Freeform 218"/>
                <p:cNvSpPr>
                  <a:spLocks/>
                </p:cNvSpPr>
                <p:nvPr/>
              </p:nvSpPr>
              <p:spPr bwMode="auto">
                <a:xfrm>
                  <a:off x="4094" y="2257"/>
                  <a:ext cx="15" cy="19"/>
                </a:xfrm>
                <a:custGeom>
                  <a:avLst/>
                  <a:gdLst/>
                  <a:ahLst/>
                  <a:cxnLst>
                    <a:cxn ang="0">
                      <a:pos x="136" y="116"/>
                    </a:cxn>
                    <a:cxn ang="0">
                      <a:pos x="131" y="128"/>
                    </a:cxn>
                    <a:cxn ang="0">
                      <a:pos x="123" y="137"/>
                    </a:cxn>
                    <a:cxn ang="0">
                      <a:pos x="115" y="147"/>
                    </a:cxn>
                    <a:cxn ang="0">
                      <a:pos x="106" y="155"/>
                    </a:cxn>
                    <a:cxn ang="0">
                      <a:pos x="95" y="162"/>
                    </a:cxn>
                    <a:cxn ang="0">
                      <a:pos x="83" y="166"/>
                    </a:cxn>
                    <a:cxn ang="0">
                      <a:pos x="71" y="169"/>
                    </a:cxn>
                    <a:cxn ang="0">
                      <a:pos x="57" y="170"/>
                    </a:cxn>
                    <a:cxn ang="0">
                      <a:pos x="49" y="169"/>
                    </a:cxn>
                    <a:cxn ang="0">
                      <a:pos x="41" y="168"/>
                    </a:cxn>
                    <a:cxn ang="0">
                      <a:pos x="33" y="167"/>
                    </a:cxn>
                    <a:cxn ang="0">
                      <a:pos x="26" y="164"/>
                    </a:cxn>
                    <a:cxn ang="0">
                      <a:pos x="19" y="161"/>
                    </a:cxn>
                    <a:cxn ang="0">
                      <a:pos x="12" y="157"/>
                    </a:cxn>
                    <a:cxn ang="0">
                      <a:pos x="6" y="153"/>
                    </a:cxn>
                    <a:cxn ang="0">
                      <a:pos x="0" y="147"/>
                    </a:cxn>
                    <a:cxn ang="0">
                      <a:pos x="42" y="2"/>
                    </a:cxn>
                    <a:cxn ang="0">
                      <a:pos x="50" y="1"/>
                    </a:cxn>
                    <a:cxn ang="0">
                      <a:pos x="57" y="0"/>
                    </a:cxn>
                    <a:cxn ang="0">
                      <a:pos x="62" y="1"/>
                    </a:cxn>
                    <a:cxn ang="0">
                      <a:pos x="72" y="11"/>
                    </a:cxn>
                    <a:cxn ang="0">
                      <a:pos x="83" y="24"/>
                    </a:cxn>
                    <a:cxn ang="0">
                      <a:pos x="94" y="40"/>
                    </a:cxn>
                    <a:cxn ang="0">
                      <a:pos x="105" y="55"/>
                    </a:cxn>
                    <a:cxn ang="0">
                      <a:pos x="115" y="72"/>
                    </a:cxn>
                    <a:cxn ang="0">
                      <a:pos x="124" y="88"/>
                    </a:cxn>
                    <a:cxn ang="0">
                      <a:pos x="131" y="102"/>
                    </a:cxn>
                    <a:cxn ang="0">
                      <a:pos x="136" y="116"/>
                    </a:cxn>
                  </a:cxnLst>
                  <a:rect l="0" t="0" r="r" b="b"/>
                  <a:pathLst>
                    <a:path w="136" h="170">
                      <a:moveTo>
                        <a:pt x="136" y="116"/>
                      </a:moveTo>
                      <a:lnTo>
                        <a:pt x="131" y="128"/>
                      </a:lnTo>
                      <a:lnTo>
                        <a:pt x="123" y="137"/>
                      </a:lnTo>
                      <a:lnTo>
                        <a:pt x="115" y="147"/>
                      </a:lnTo>
                      <a:lnTo>
                        <a:pt x="106" y="155"/>
                      </a:lnTo>
                      <a:lnTo>
                        <a:pt x="95" y="162"/>
                      </a:lnTo>
                      <a:lnTo>
                        <a:pt x="83" y="166"/>
                      </a:lnTo>
                      <a:lnTo>
                        <a:pt x="71" y="169"/>
                      </a:lnTo>
                      <a:lnTo>
                        <a:pt x="57" y="170"/>
                      </a:lnTo>
                      <a:lnTo>
                        <a:pt x="49" y="169"/>
                      </a:lnTo>
                      <a:lnTo>
                        <a:pt x="41" y="168"/>
                      </a:lnTo>
                      <a:lnTo>
                        <a:pt x="33" y="167"/>
                      </a:lnTo>
                      <a:lnTo>
                        <a:pt x="26" y="164"/>
                      </a:lnTo>
                      <a:lnTo>
                        <a:pt x="19" y="161"/>
                      </a:lnTo>
                      <a:lnTo>
                        <a:pt x="12" y="157"/>
                      </a:lnTo>
                      <a:lnTo>
                        <a:pt x="6" y="153"/>
                      </a:lnTo>
                      <a:lnTo>
                        <a:pt x="0" y="147"/>
                      </a:lnTo>
                      <a:lnTo>
                        <a:pt x="42" y="2"/>
                      </a:lnTo>
                      <a:lnTo>
                        <a:pt x="50" y="1"/>
                      </a:lnTo>
                      <a:lnTo>
                        <a:pt x="57" y="0"/>
                      </a:lnTo>
                      <a:lnTo>
                        <a:pt x="62" y="1"/>
                      </a:lnTo>
                      <a:lnTo>
                        <a:pt x="72" y="11"/>
                      </a:lnTo>
                      <a:lnTo>
                        <a:pt x="83" y="24"/>
                      </a:lnTo>
                      <a:lnTo>
                        <a:pt x="94" y="40"/>
                      </a:lnTo>
                      <a:lnTo>
                        <a:pt x="105" y="55"/>
                      </a:lnTo>
                      <a:lnTo>
                        <a:pt x="115" y="72"/>
                      </a:lnTo>
                      <a:lnTo>
                        <a:pt x="124" y="88"/>
                      </a:lnTo>
                      <a:lnTo>
                        <a:pt x="131" y="102"/>
                      </a:lnTo>
                      <a:lnTo>
                        <a:pt x="136" y="116"/>
                      </a:lnTo>
                      <a:close/>
                    </a:path>
                  </a:pathLst>
                </a:custGeom>
                <a:solidFill>
                  <a:srgbClr val="AD6E9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8" name="Freeform 219"/>
                <p:cNvSpPr>
                  <a:spLocks/>
                </p:cNvSpPr>
                <p:nvPr/>
              </p:nvSpPr>
              <p:spPr bwMode="auto">
                <a:xfrm>
                  <a:off x="4094" y="2257"/>
                  <a:ext cx="15" cy="19"/>
                </a:xfrm>
                <a:custGeom>
                  <a:avLst/>
                  <a:gdLst/>
                  <a:ahLst/>
                  <a:cxnLst>
                    <a:cxn ang="0">
                      <a:pos x="135" y="112"/>
                    </a:cxn>
                    <a:cxn ang="0">
                      <a:pos x="130" y="123"/>
                    </a:cxn>
                    <a:cxn ang="0">
                      <a:pos x="123" y="134"/>
                    </a:cxn>
                    <a:cxn ang="0">
                      <a:pos x="115" y="143"/>
                    </a:cxn>
                    <a:cxn ang="0">
                      <a:pos x="106" y="152"/>
                    </a:cxn>
                    <a:cxn ang="0">
                      <a:pos x="95" y="159"/>
                    </a:cxn>
                    <a:cxn ang="0">
                      <a:pos x="83" y="163"/>
                    </a:cxn>
                    <a:cxn ang="0">
                      <a:pos x="71" y="166"/>
                    </a:cxn>
                    <a:cxn ang="0">
                      <a:pos x="57" y="167"/>
                    </a:cxn>
                    <a:cxn ang="0">
                      <a:pos x="49" y="166"/>
                    </a:cxn>
                    <a:cxn ang="0">
                      <a:pos x="41" y="165"/>
                    </a:cxn>
                    <a:cxn ang="0">
                      <a:pos x="33" y="163"/>
                    </a:cxn>
                    <a:cxn ang="0">
                      <a:pos x="26" y="161"/>
                    </a:cxn>
                    <a:cxn ang="0">
                      <a:pos x="19" y="157"/>
                    </a:cxn>
                    <a:cxn ang="0">
                      <a:pos x="12" y="154"/>
                    </a:cxn>
                    <a:cxn ang="0">
                      <a:pos x="6" y="150"/>
                    </a:cxn>
                    <a:cxn ang="0">
                      <a:pos x="0" y="144"/>
                    </a:cxn>
                    <a:cxn ang="0">
                      <a:pos x="42" y="2"/>
                    </a:cxn>
                    <a:cxn ang="0">
                      <a:pos x="50" y="0"/>
                    </a:cxn>
                    <a:cxn ang="0">
                      <a:pos x="57" y="0"/>
                    </a:cxn>
                    <a:cxn ang="0">
                      <a:pos x="63" y="0"/>
                    </a:cxn>
                    <a:cxn ang="0">
                      <a:pos x="73" y="10"/>
                    </a:cxn>
                    <a:cxn ang="0">
                      <a:pos x="84" y="24"/>
                    </a:cxn>
                    <a:cxn ang="0">
                      <a:pos x="95" y="38"/>
                    </a:cxn>
                    <a:cxn ang="0">
                      <a:pos x="105" y="53"/>
                    </a:cxn>
                    <a:cxn ang="0">
                      <a:pos x="114" y="70"/>
                    </a:cxn>
                    <a:cxn ang="0">
                      <a:pos x="123" y="85"/>
                    </a:cxn>
                    <a:cxn ang="0">
                      <a:pos x="131" y="99"/>
                    </a:cxn>
                    <a:cxn ang="0">
                      <a:pos x="135" y="112"/>
                    </a:cxn>
                  </a:cxnLst>
                  <a:rect l="0" t="0" r="r" b="b"/>
                  <a:pathLst>
                    <a:path w="135" h="167">
                      <a:moveTo>
                        <a:pt x="135" y="112"/>
                      </a:moveTo>
                      <a:lnTo>
                        <a:pt x="130" y="123"/>
                      </a:lnTo>
                      <a:lnTo>
                        <a:pt x="123" y="134"/>
                      </a:lnTo>
                      <a:lnTo>
                        <a:pt x="115" y="143"/>
                      </a:lnTo>
                      <a:lnTo>
                        <a:pt x="106" y="152"/>
                      </a:lnTo>
                      <a:lnTo>
                        <a:pt x="95" y="159"/>
                      </a:lnTo>
                      <a:lnTo>
                        <a:pt x="83" y="163"/>
                      </a:lnTo>
                      <a:lnTo>
                        <a:pt x="71" y="166"/>
                      </a:lnTo>
                      <a:lnTo>
                        <a:pt x="57" y="167"/>
                      </a:lnTo>
                      <a:lnTo>
                        <a:pt x="49" y="166"/>
                      </a:lnTo>
                      <a:lnTo>
                        <a:pt x="41" y="165"/>
                      </a:lnTo>
                      <a:lnTo>
                        <a:pt x="33" y="163"/>
                      </a:lnTo>
                      <a:lnTo>
                        <a:pt x="26" y="161"/>
                      </a:lnTo>
                      <a:lnTo>
                        <a:pt x="19" y="157"/>
                      </a:lnTo>
                      <a:lnTo>
                        <a:pt x="12" y="154"/>
                      </a:lnTo>
                      <a:lnTo>
                        <a:pt x="6" y="150"/>
                      </a:lnTo>
                      <a:lnTo>
                        <a:pt x="0" y="144"/>
                      </a:lnTo>
                      <a:lnTo>
                        <a:pt x="42" y="2"/>
                      </a:lnTo>
                      <a:lnTo>
                        <a:pt x="50" y="0"/>
                      </a:lnTo>
                      <a:lnTo>
                        <a:pt x="57" y="0"/>
                      </a:lnTo>
                      <a:lnTo>
                        <a:pt x="63" y="0"/>
                      </a:lnTo>
                      <a:lnTo>
                        <a:pt x="73" y="10"/>
                      </a:lnTo>
                      <a:lnTo>
                        <a:pt x="84" y="24"/>
                      </a:lnTo>
                      <a:lnTo>
                        <a:pt x="95" y="38"/>
                      </a:lnTo>
                      <a:lnTo>
                        <a:pt x="105" y="53"/>
                      </a:lnTo>
                      <a:lnTo>
                        <a:pt x="114" y="70"/>
                      </a:lnTo>
                      <a:lnTo>
                        <a:pt x="123" y="85"/>
                      </a:lnTo>
                      <a:lnTo>
                        <a:pt x="131" y="99"/>
                      </a:lnTo>
                      <a:lnTo>
                        <a:pt x="135" y="112"/>
                      </a:lnTo>
                      <a:close/>
                    </a:path>
                  </a:pathLst>
                </a:custGeom>
                <a:solidFill>
                  <a:srgbClr val="AE6F9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9" name="Freeform 220"/>
                <p:cNvSpPr>
                  <a:spLocks/>
                </p:cNvSpPr>
                <p:nvPr/>
              </p:nvSpPr>
              <p:spPr bwMode="auto">
                <a:xfrm>
                  <a:off x="4094" y="2257"/>
                  <a:ext cx="15" cy="19"/>
                </a:xfrm>
                <a:custGeom>
                  <a:avLst/>
                  <a:gdLst/>
                  <a:ahLst/>
                  <a:cxnLst>
                    <a:cxn ang="0">
                      <a:pos x="135" y="108"/>
                    </a:cxn>
                    <a:cxn ang="0">
                      <a:pos x="130" y="120"/>
                    </a:cxn>
                    <a:cxn ang="0">
                      <a:pos x="123" y="130"/>
                    </a:cxn>
                    <a:cxn ang="0">
                      <a:pos x="115" y="140"/>
                    </a:cxn>
                    <a:cxn ang="0">
                      <a:pos x="106" y="148"/>
                    </a:cxn>
                    <a:cxn ang="0">
                      <a:pos x="95" y="154"/>
                    </a:cxn>
                    <a:cxn ang="0">
                      <a:pos x="83" y="160"/>
                    </a:cxn>
                    <a:cxn ang="0">
                      <a:pos x="71" y="163"/>
                    </a:cxn>
                    <a:cxn ang="0">
                      <a:pos x="57" y="164"/>
                    </a:cxn>
                    <a:cxn ang="0">
                      <a:pos x="49" y="163"/>
                    </a:cxn>
                    <a:cxn ang="0">
                      <a:pos x="41" y="162"/>
                    </a:cxn>
                    <a:cxn ang="0">
                      <a:pos x="33" y="160"/>
                    </a:cxn>
                    <a:cxn ang="0">
                      <a:pos x="27" y="158"/>
                    </a:cxn>
                    <a:cxn ang="0">
                      <a:pos x="19" y="154"/>
                    </a:cxn>
                    <a:cxn ang="0">
                      <a:pos x="12" y="151"/>
                    </a:cxn>
                    <a:cxn ang="0">
                      <a:pos x="6" y="147"/>
                    </a:cxn>
                    <a:cxn ang="0">
                      <a:pos x="0" y="141"/>
                    </a:cxn>
                    <a:cxn ang="0">
                      <a:pos x="41" y="1"/>
                    </a:cxn>
                    <a:cxn ang="0">
                      <a:pos x="49" y="0"/>
                    </a:cxn>
                    <a:cxn ang="0">
                      <a:pos x="57" y="0"/>
                    </a:cxn>
                    <a:cxn ang="0">
                      <a:pos x="61" y="0"/>
                    </a:cxn>
                    <a:cxn ang="0">
                      <a:pos x="65" y="0"/>
                    </a:cxn>
                    <a:cxn ang="0">
                      <a:pos x="74" y="9"/>
                    </a:cxn>
                    <a:cxn ang="0">
                      <a:pos x="84" y="23"/>
                    </a:cxn>
                    <a:cxn ang="0">
                      <a:pos x="95" y="36"/>
                    </a:cxn>
                    <a:cxn ang="0">
                      <a:pos x="105" y="51"/>
                    </a:cxn>
                    <a:cxn ang="0">
                      <a:pos x="114" y="67"/>
                    </a:cxn>
                    <a:cxn ang="0">
                      <a:pos x="123" y="82"/>
                    </a:cxn>
                    <a:cxn ang="0">
                      <a:pos x="130" y="96"/>
                    </a:cxn>
                    <a:cxn ang="0">
                      <a:pos x="135" y="108"/>
                    </a:cxn>
                  </a:cxnLst>
                  <a:rect l="0" t="0" r="r" b="b"/>
                  <a:pathLst>
                    <a:path w="135" h="164">
                      <a:moveTo>
                        <a:pt x="135" y="108"/>
                      </a:moveTo>
                      <a:lnTo>
                        <a:pt x="130" y="120"/>
                      </a:lnTo>
                      <a:lnTo>
                        <a:pt x="123" y="130"/>
                      </a:lnTo>
                      <a:lnTo>
                        <a:pt x="115" y="140"/>
                      </a:lnTo>
                      <a:lnTo>
                        <a:pt x="106" y="148"/>
                      </a:lnTo>
                      <a:lnTo>
                        <a:pt x="95" y="154"/>
                      </a:lnTo>
                      <a:lnTo>
                        <a:pt x="83" y="160"/>
                      </a:lnTo>
                      <a:lnTo>
                        <a:pt x="71" y="163"/>
                      </a:lnTo>
                      <a:lnTo>
                        <a:pt x="57" y="164"/>
                      </a:lnTo>
                      <a:lnTo>
                        <a:pt x="49" y="163"/>
                      </a:lnTo>
                      <a:lnTo>
                        <a:pt x="41" y="162"/>
                      </a:lnTo>
                      <a:lnTo>
                        <a:pt x="33" y="160"/>
                      </a:lnTo>
                      <a:lnTo>
                        <a:pt x="27" y="158"/>
                      </a:lnTo>
                      <a:lnTo>
                        <a:pt x="19" y="154"/>
                      </a:lnTo>
                      <a:lnTo>
                        <a:pt x="12" y="151"/>
                      </a:lnTo>
                      <a:lnTo>
                        <a:pt x="6" y="147"/>
                      </a:lnTo>
                      <a:lnTo>
                        <a:pt x="0" y="141"/>
                      </a:lnTo>
                      <a:lnTo>
                        <a:pt x="41" y="1"/>
                      </a:lnTo>
                      <a:lnTo>
                        <a:pt x="49" y="0"/>
                      </a:lnTo>
                      <a:lnTo>
                        <a:pt x="57" y="0"/>
                      </a:lnTo>
                      <a:lnTo>
                        <a:pt x="61" y="0"/>
                      </a:lnTo>
                      <a:lnTo>
                        <a:pt x="65" y="0"/>
                      </a:lnTo>
                      <a:lnTo>
                        <a:pt x="74" y="9"/>
                      </a:lnTo>
                      <a:lnTo>
                        <a:pt x="84" y="23"/>
                      </a:lnTo>
                      <a:lnTo>
                        <a:pt x="95" y="36"/>
                      </a:lnTo>
                      <a:lnTo>
                        <a:pt x="105" y="51"/>
                      </a:lnTo>
                      <a:lnTo>
                        <a:pt x="114" y="67"/>
                      </a:lnTo>
                      <a:lnTo>
                        <a:pt x="123" y="82"/>
                      </a:lnTo>
                      <a:lnTo>
                        <a:pt x="130" y="96"/>
                      </a:lnTo>
                      <a:lnTo>
                        <a:pt x="135" y="108"/>
                      </a:lnTo>
                      <a:close/>
                    </a:path>
                  </a:pathLst>
                </a:custGeom>
                <a:solidFill>
                  <a:srgbClr val="AE70A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1" name="Freeform 221"/>
                <p:cNvSpPr>
                  <a:spLocks/>
                </p:cNvSpPr>
                <p:nvPr/>
              </p:nvSpPr>
              <p:spPr bwMode="auto">
                <a:xfrm>
                  <a:off x="4094" y="2258"/>
                  <a:ext cx="14" cy="18"/>
                </a:xfrm>
                <a:custGeom>
                  <a:avLst/>
                  <a:gdLst/>
                  <a:ahLst/>
                  <a:cxnLst>
                    <a:cxn ang="0">
                      <a:pos x="133" y="105"/>
                    </a:cxn>
                    <a:cxn ang="0">
                      <a:pos x="129" y="117"/>
                    </a:cxn>
                    <a:cxn ang="0">
                      <a:pos x="122" y="128"/>
                    </a:cxn>
                    <a:cxn ang="0">
                      <a:pos x="113" y="138"/>
                    </a:cxn>
                    <a:cxn ang="0">
                      <a:pos x="105" y="146"/>
                    </a:cxn>
                    <a:cxn ang="0">
                      <a:pos x="94" y="152"/>
                    </a:cxn>
                    <a:cxn ang="0">
                      <a:pos x="82" y="158"/>
                    </a:cxn>
                    <a:cxn ang="0">
                      <a:pos x="70" y="161"/>
                    </a:cxn>
                    <a:cxn ang="0">
                      <a:pos x="56" y="162"/>
                    </a:cxn>
                    <a:cxn ang="0">
                      <a:pos x="48" y="161"/>
                    </a:cxn>
                    <a:cxn ang="0">
                      <a:pos x="40" y="160"/>
                    </a:cxn>
                    <a:cxn ang="0">
                      <a:pos x="32" y="158"/>
                    </a:cxn>
                    <a:cxn ang="0">
                      <a:pos x="26" y="156"/>
                    </a:cxn>
                    <a:cxn ang="0">
                      <a:pos x="18" y="152"/>
                    </a:cxn>
                    <a:cxn ang="0">
                      <a:pos x="11" y="149"/>
                    </a:cxn>
                    <a:cxn ang="0">
                      <a:pos x="6" y="143"/>
                    </a:cxn>
                    <a:cxn ang="0">
                      <a:pos x="0" y="139"/>
                    </a:cxn>
                    <a:cxn ang="0">
                      <a:pos x="40" y="1"/>
                    </a:cxn>
                    <a:cxn ang="0">
                      <a:pos x="48" y="0"/>
                    </a:cxn>
                    <a:cxn ang="0">
                      <a:pos x="56" y="0"/>
                    </a:cxn>
                    <a:cxn ang="0">
                      <a:pos x="61" y="0"/>
                    </a:cxn>
                    <a:cxn ang="0">
                      <a:pos x="65" y="0"/>
                    </a:cxn>
                    <a:cxn ang="0">
                      <a:pos x="74" y="10"/>
                    </a:cxn>
                    <a:cxn ang="0">
                      <a:pos x="84" y="22"/>
                    </a:cxn>
                    <a:cxn ang="0">
                      <a:pos x="94" y="36"/>
                    </a:cxn>
                    <a:cxn ang="0">
                      <a:pos x="104" y="50"/>
                    </a:cxn>
                    <a:cxn ang="0">
                      <a:pos x="113" y="64"/>
                    </a:cxn>
                    <a:cxn ang="0">
                      <a:pos x="121" y="80"/>
                    </a:cxn>
                    <a:cxn ang="0">
                      <a:pos x="129" y="93"/>
                    </a:cxn>
                    <a:cxn ang="0">
                      <a:pos x="133" y="105"/>
                    </a:cxn>
                  </a:cxnLst>
                  <a:rect l="0" t="0" r="r" b="b"/>
                  <a:pathLst>
                    <a:path w="133" h="162">
                      <a:moveTo>
                        <a:pt x="133" y="105"/>
                      </a:moveTo>
                      <a:lnTo>
                        <a:pt x="129" y="117"/>
                      </a:lnTo>
                      <a:lnTo>
                        <a:pt x="122" y="128"/>
                      </a:lnTo>
                      <a:lnTo>
                        <a:pt x="113" y="138"/>
                      </a:lnTo>
                      <a:lnTo>
                        <a:pt x="105" y="146"/>
                      </a:lnTo>
                      <a:lnTo>
                        <a:pt x="94" y="152"/>
                      </a:lnTo>
                      <a:lnTo>
                        <a:pt x="82" y="158"/>
                      </a:lnTo>
                      <a:lnTo>
                        <a:pt x="70" y="161"/>
                      </a:lnTo>
                      <a:lnTo>
                        <a:pt x="56" y="162"/>
                      </a:lnTo>
                      <a:lnTo>
                        <a:pt x="48" y="161"/>
                      </a:lnTo>
                      <a:lnTo>
                        <a:pt x="40" y="160"/>
                      </a:lnTo>
                      <a:lnTo>
                        <a:pt x="32" y="158"/>
                      </a:lnTo>
                      <a:lnTo>
                        <a:pt x="26" y="156"/>
                      </a:lnTo>
                      <a:lnTo>
                        <a:pt x="18" y="152"/>
                      </a:lnTo>
                      <a:lnTo>
                        <a:pt x="11" y="149"/>
                      </a:lnTo>
                      <a:lnTo>
                        <a:pt x="6" y="143"/>
                      </a:lnTo>
                      <a:lnTo>
                        <a:pt x="0" y="139"/>
                      </a:lnTo>
                      <a:lnTo>
                        <a:pt x="40" y="1"/>
                      </a:lnTo>
                      <a:lnTo>
                        <a:pt x="48" y="0"/>
                      </a:lnTo>
                      <a:lnTo>
                        <a:pt x="56" y="0"/>
                      </a:lnTo>
                      <a:lnTo>
                        <a:pt x="61" y="0"/>
                      </a:lnTo>
                      <a:lnTo>
                        <a:pt x="65" y="0"/>
                      </a:lnTo>
                      <a:lnTo>
                        <a:pt x="74" y="10"/>
                      </a:lnTo>
                      <a:lnTo>
                        <a:pt x="84" y="22"/>
                      </a:lnTo>
                      <a:lnTo>
                        <a:pt x="94" y="36"/>
                      </a:lnTo>
                      <a:lnTo>
                        <a:pt x="104" y="50"/>
                      </a:lnTo>
                      <a:lnTo>
                        <a:pt x="113" y="64"/>
                      </a:lnTo>
                      <a:lnTo>
                        <a:pt x="121" y="80"/>
                      </a:lnTo>
                      <a:lnTo>
                        <a:pt x="129" y="93"/>
                      </a:lnTo>
                      <a:lnTo>
                        <a:pt x="133" y="105"/>
                      </a:lnTo>
                      <a:close/>
                    </a:path>
                  </a:pathLst>
                </a:custGeom>
                <a:solidFill>
                  <a:srgbClr val="AF71A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Freeform 222"/>
                <p:cNvSpPr>
                  <a:spLocks/>
                </p:cNvSpPr>
                <p:nvPr/>
              </p:nvSpPr>
              <p:spPr bwMode="auto">
                <a:xfrm>
                  <a:off x="4094" y="2258"/>
                  <a:ext cx="14" cy="17"/>
                </a:xfrm>
                <a:custGeom>
                  <a:avLst/>
                  <a:gdLst/>
                  <a:ahLst/>
                  <a:cxnLst>
                    <a:cxn ang="0">
                      <a:pos x="133" y="103"/>
                    </a:cxn>
                    <a:cxn ang="0">
                      <a:pos x="128" y="115"/>
                    </a:cxn>
                    <a:cxn ang="0">
                      <a:pos x="122" y="126"/>
                    </a:cxn>
                    <a:cxn ang="0">
                      <a:pos x="113" y="135"/>
                    </a:cxn>
                    <a:cxn ang="0">
                      <a:pos x="105" y="144"/>
                    </a:cxn>
                    <a:cxn ang="0">
                      <a:pos x="94" y="150"/>
                    </a:cxn>
                    <a:cxn ang="0">
                      <a:pos x="82" y="156"/>
                    </a:cxn>
                    <a:cxn ang="0">
                      <a:pos x="70" y="159"/>
                    </a:cxn>
                    <a:cxn ang="0">
                      <a:pos x="56" y="160"/>
                    </a:cxn>
                    <a:cxn ang="0">
                      <a:pos x="49" y="159"/>
                    </a:cxn>
                    <a:cxn ang="0">
                      <a:pos x="40" y="158"/>
                    </a:cxn>
                    <a:cxn ang="0">
                      <a:pos x="32" y="156"/>
                    </a:cxn>
                    <a:cxn ang="0">
                      <a:pos x="26" y="153"/>
                    </a:cxn>
                    <a:cxn ang="0">
                      <a:pos x="19" y="150"/>
                    </a:cxn>
                    <a:cxn ang="0">
                      <a:pos x="12" y="146"/>
                    </a:cxn>
                    <a:cxn ang="0">
                      <a:pos x="6" y="141"/>
                    </a:cxn>
                    <a:cxn ang="0">
                      <a:pos x="0" y="137"/>
                    </a:cxn>
                    <a:cxn ang="0">
                      <a:pos x="40" y="1"/>
                    </a:cxn>
                    <a:cxn ang="0">
                      <a:pos x="48" y="0"/>
                    </a:cxn>
                    <a:cxn ang="0">
                      <a:pos x="56" y="0"/>
                    </a:cxn>
                    <a:cxn ang="0">
                      <a:pos x="61" y="0"/>
                    </a:cxn>
                    <a:cxn ang="0">
                      <a:pos x="66" y="0"/>
                    </a:cxn>
                    <a:cxn ang="0">
                      <a:pos x="75" y="10"/>
                    </a:cxn>
                    <a:cxn ang="0">
                      <a:pos x="85" y="22"/>
                    </a:cxn>
                    <a:cxn ang="0">
                      <a:pos x="95" y="35"/>
                    </a:cxn>
                    <a:cxn ang="0">
                      <a:pos x="104" y="49"/>
                    </a:cxn>
                    <a:cxn ang="0">
                      <a:pos x="112" y="63"/>
                    </a:cxn>
                    <a:cxn ang="0">
                      <a:pos x="121" y="78"/>
                    </a:cxn>
                    <a:cxn ang="0">
                      <a:pos x="128" y="91"/>
                    </a:cxn>
                    <a:cxn ang="0">
                      <a:pos x="133" y="103"/>
                    </a:cxn>
                  </a:cxnLst>
                  <a:rect l="0" t="0" r="r" b="b"/>
                  <a:pathLst>
                    <a:path w="133" h="160">
                      <a:moveTo>
                        <a:pt x="133" y="103"/>
                      </a:moveTo>
                      <a:lnTo>
                        <a:pt x="128" y="115"/>
                      </a:lnTo>
                      <a:lnTo>
                        <a:pt x="122" y="126"/>
                      </a:lnTo>
                      <a:lnTo>
                        <a:pt x="113" y="135"/>
                      </a:lnTo>
                      <a:lnTo>
                        <a:pt x="105" y="144"/>
                      </a:lnTo>
                      <a:lnTo>
                        <a:pt x="94" y="150"/>
                      </a:lnTo>
                      <a:lnTo>
                        <a:pt x="82" y="156"/>
                      </a:lnTo>
                      <a:lnTo>
                        <a:pt x="70" y="159"/>
                      </a:lnTo>
                      <a:lnTo>
                        <a:pt x="56" y="160"/>
                      </a:lnTo>
                      <a:lnTo>
                        <a:pt x="49" y="159"/>
                      </a:lnTo>
                      <a:lnTo>
                        <a:pt x="40" y="158"/>
                      </a:lnTo>
                      <a:lnTo>
                        <a:pt x="32" y="156"/>
                      </a:lnTo>
                      <a:lnTo>
                        <a:pt x="26" y="153"/>
                      </a:lnTo>
                      <a:lnTo>
                        <a:pt x="19" y="150"/>
                      </a:lnTo>
                      <a:lnTo>
                        <a:pt x="12" y="146"/>
                      </a:lnTo>
                      <a:lnTo>
                        <a:pt x="6" y="141"/>
                      </a:lnTo>
                      <a:lnTo>
                        <a:pt x="0" y="137"/>
                      </a:lnTo>
                      <a:lnTo>
                        <a:pt x="40" y="1"/>
                      </a:lnTo>
                      <a:lnTo>
                        <a:pt x="48" y="0"/>
                      </a:lnTo>
                      <a:lnTo>
                        <a:pt x="56" y="0"/>
                      </a:lnTo>
                      <a:lnTo>
                        <a:pt x="61" y="0"/>
                      </a:lnTo>
                      <a:lnTo>
                        <a:pt x="66" y="0"/>
                      </a:lnTo>
                      <a:lnTo>
                        <a:pt x="75" y="10"/>
                      </a:lnTo>
                      <a:lnTo>
                        <a:pt x="85" y="22"/>
                      </a:lnTo>
                      <a:lnTo>
                        <a:pt x="95" y="35"/>
                      </a:lnTo>
                      <a:lnTo>
                        <a:pt x="104" y="49"/>
                      </a:lnTo>
                      <a:lnTo>
                        <a:pt x="112" y="63"/>
                      </a:lnTo>
                      <a:lnTo>
                        <a:pt x="121" y="78"/>
                      </a:lnTo>
                      <a:lnTo>
                        <a:pt x="128" y="91"/>
                      </a:lnTo>
                      <a:lnTo>
                        <a:pt x="133" y="103"/>
                      </a:lnTo>
                      <a:close/>
                    </a:path>
                  </a:pathLst>
                </a:custGeom>
                <a:solidFill>
                  <a:srgbClr val="AF72A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Freeform 223"/>
                <p:cNvSpPr>
                  <a:spLocks/>
                </p:cNvSpPr>
                <p:nvPr/>
              </p:nvSpPr>
              <p:spPr bwMode="auto">
                <a:xfrm>
                  <a:off x="4094" y="2258"/>
                  <a:ext cx="14" cy="17"/>
                </a:xfrm>
                <a:custGeom>
                  <a:avLst/>
                  <a:gdLst/>
                  <a:ahLst/>
                  <a:cxnLst>
                    <a:cxn ang="0">
                      <a:pos x="132" y="100"/>
                    </a:cxn>
                    <a:cxn ang="0">
                      <a:pos x="128" y="112"/>
                    </a:cxn>
                    <a:cxn ang="0">
                      <a:pos x="121" y="123"/>
                    </a:cxn>
                    <a:cxn ang="0">
                      <a:pos x="113" y="133"/>
                    </a:cxn>
                    <a:cxn ang="0">
                      <a:pos x="105" y="141"/>
                    </a:cxn>
                    <a:cxn ang="0">
                      <a:pos x="94" y="148"/>
                    </a:cxn>
                    <a:cxn ang="0">
                      <a:pos x="82" y="154"/>
                    </a:cxn>
                    <a:cxn ang="0">
                      <a:pos x="76" y="155"/>
                    </a:cxn>
                    <a:cxn ang="0">
                      <a:pos x="70" y="157"/>
                    </a:cxn>
                    <a:cxn ang="0">
                      <a:pos x="63" y="157"/>
                    </a:cxn>
                    <a:cxn ang="0">
                      <a:pos x="56" y="158"/>
                    </a:cxn>
                    <a:cxn ang="0">
                      <a:pos x="49" y="157"/>
                    </a:cxn>
                    <a:cxn ang="0">
                      <a:pos x="40" y="156"/>
                    </a:cxn>
                    <a:cxn ang="0">
                      <a:pos x="33" y="154"/>
                    </a:cxn>
                    <a:cxn ang="0">
                      <a:pos x="26" y="151"/>
                    </a:cxn>
                    <a:cxn ang="0">
                      <a:pos x="19" y="148"/>
                    </a:cxn>
                    <a:cxn ang="0">
                      <a:pos x="12" y="144"/>
                    </a:cxn>
                    <a:cxn ang="0">
                      <a:pos x="6" y="139"/>
                    </a:cxn>
                    <a:cxn ang="0">
                      <a:pos x="0" y="135"/>
                    </a:cxn>
                    <a:cxn ang="0">
                      <a:pos x="39" y="1"/>
                    </a:cxn>
                    <a:cxn ang="0">
                      <a:pos x="48" y="0"/>
                    </a:cxn>
                    <a:cxn ang="0">
                      <a:pos x="56" y="0"/>
                    </a:cxn>
                    <a:cxn ang="0">
                      <a:pos x="62" y="0"/>
                    </a:cxn>
                    <a:cxn ang="0">
                      <a:pos x="67" y="0"/>
                    </a:cxn>
                    <a:cxn ang="0">
                      <a:pos x="76" y="10"/>
                    </a:cxn>
                    <a:cxn ang="0">
                      <a:pos x="85" y="22"/>
                    </a:cxn>
                    <a:cxn ang="0">
                      <a:pos x="95" y="35"/>
                    </a:cxn>
                    <a:cxn ang="0">
                      <a:pos x="104" y="48"/>
                    </a:cxn>
                    <a:cxn ang="0">
                      <a:pos x="112" y="61"/>
                    </a:cxn>
                    <a:cxn ang="0">
                      <a:pos x="120" y="76"/>
                    </a:cxn>
                    <a:cxn ang="0">
                      <a:pos x="127" y="88"/>
                    </a:cxn>
                    <a:cxn ang="0">
                      <a:pos x="132" y="100"/>
                    </a:cxn>
                  </a:cxnLst>
                  <a:rect l="0" t="0" r="r" b="b"/>
                  <a:pathLst>
                    <a:path w="132" h="158">
                      <a:moveTo>
                        <a:pt x="132" y="100"/>
                      </a:moveTo>
                      <a:lnTo>
                        <a:pt x="128" y="112"/>
                      </a:lnTo>
                      <a:lnTo>
                        <a:pt x="121" y="123"/>
                      </a:lnTo>
                      <a:lnTo>
                        <a:pt x="113" y="133"/>
                      </a:lnTo>
                      <a:lnTo>
                        <a:pt x="105" y="141"/>
                      </a:lnTo>
                      <a:lnTo>
                        <a:pt x="94" y="148"/>
                      </a:lnTo>
                      <a:lnTo>
                        <a:pt x="82" y="154"/>
                      </a:lnTo>
                      <a:lnTo>
                        <a:pt x="76" y="155"/>
                      </a:lnTo>
                      <a:lnTo>
                        <a:pt x="70" y="157"/>
                      </a:lnTo>
                      <a:lnTo>
                        <a:pt x="63" y="157"/>
                      </a:lnTo>
                      <a:lnTo>
                        <a:pt x="56" y="158"/>
                      </a:lnTo>
                      <a:lnTo>
                        <a:pt x="49" y="157"/>
                      </a:lnTo>
                      <a:lnTo>
                        <a:pt x="40" y="156"/>
                      </a:lnTo>
                      <a:lnTo>
                        <a:pt x="33" y="154"/>
                      </a:lnTo>
                      <a:lnTo>
                        <a:pt x="26" y="151"/>
                      </a:lnTo>
                      <a:lnTo>
                        <a:pt x="19" y="148"/>
                      </a:lnTo>
                      <a:lnTo>
                        <a:pt x="12" y="144"/>
                      </a:lnTo>
                      <a:lnTo>
                        <a:pt x="6" y="139"/>
                      </a:lnTo>
                      <a:lnTo>
                        <a:pt x="0" y="135"/>
                      </a:lnTo>
                      <a:lnTo>
                        <a:pt x="39" y="1"/>
                      </a:lnTo>
                      <a:lnTo>
                        <a:pt x="48" y="0"/>
                      </a:lnTo>
                      <a:lnTo>
                        <a:pt x="56" y="0"/>
                      </a:lnTo>
                      <a:lnTo>
                        <a:pt x="62" y="0"/>
                      </a:lnTo>
                      <a:lnTo>
                        <a:pt x="67" y="0"/>
                      </a:lnTo>
                      <a:lnTo>
                        <a:pt x="76" y="10"/>
                      </a:lnTo>
                      <a:lnTo>
                        <a:pt x="85" y="22"/>
                      </a:lnTo>
                      <a:lnTo>
                        <a:pt x="95" y="35"/>
                      </a:lnTo>
                      <a:lnTo>
                        <a:pt x="104" y="48"/>
                      </a:lnTo>
                      <a:lnTo>
                        <a:pt x="112" y="61"/>
                      </a:lnTo>
                      <a:lnTo>
                        <a:pt x="120" y="76"/>
                      </a:lnTo>
                      <a:lnTo>
                        <a:pt x="127" y="88"/>
                      </a:lnTo>
                      <a:lnTo>
                        <a:pt x="132" y="100"/>
                      </a:lnTo>
                      <a:close/>
                    </a:path>
                  </a:pathLst>
                </a:custGeom>
                <a:solidFill>
                  <a:srgbClr val="B172A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Freeform 225"/>
                <p:cNvSpPr>
                  <a:spLocks/>
                </p:cNvSpPr>
                <p:nvPr/>
              </p:nvSpPr>
              <p:spPr bwMode="auto">
                <a:xfrm>
                  <a:off x="4094" y="2258"/>
                  <a:ext cx="14" cy="17"/>
                </a:xfrm>
                <a:custGeom>
                  <a:avLst/>
                  <a:gdLst/>
                  <a:ahLst/>
                  <a:cxnLst>
                    <a:cxn ang="0">
                      <a:pos x="129" y="94"/>
                    </a:cxn>
                    <a:cxn ang="0">
                      <a:pos x="125" y="107"/>
                    </a:cxn>
                    <a:cxn ang="0">
                      <a:pos x="119" y="117"/>
                    </a:cxn>
                    <a:cxn ang="0">
                      <a:pos x="111" y="128"/>
                    </a:cxn>
                    <a:cxn ang="0">
                      <a:pos x="102" y="136"/>
                    </a:cxn>
                    <a:cxn ang="0">
                      <a:pos x="92" y="144"/>
                    </a:cxn>
                    <a:cxn ang="0">
                      <a:pos x="80" y="149"/>
                    </a:cxn>
                    <a:cxn ang="0">
                      <a:pos x="74" y="150"/>
                    </a:cxn>
                    <a:cxn ang="0">
                      <a:pos x="68" y="153"/>
                    </a:cxn>
                    <a:cxn ang="0">
                      <a:pos x="61" y="153"/>
                    </a:cxn>
                    <a:cxn ang="0">
                      <a:pos x="54" y="154"/>
                    </a:cxn>
                    <a:cxn ang="0">
                      <a:pos x="47" y="153"/>
                    </a:cxn>
                    <a:cxn ang="0">
                      <a:pos x="39" y="152"/>
                    </a:cxn>
                    <a:cxn ang="0">
                      <a:pos x="31" y="149"/>
                    </a:cxn>
                    <a:cxn ang="0">
                      <a:pos x="24" y="147"/>
                    </a:cxn>
                    <a:cxn ang="0">
                      <a:pos x="17" y="144"/>
                    </a:cxn>
                    <a:cxn ang="0">
                      <a:pos x="10" y="139"/>
                    </a:cxn>
                    <a:cxn ang="0">
                      <a:pos x="5" y="135"/>
                    </a:cxn>
                    <a:cxn ang="0">
                      <a:pos x="0" y="130"/>
                    </a:cxn>
                    <a:cxn ang="0">
                      <a:pos x="37" y="2"/>
                    </a:cxn>
                    <a:cxn ang="0">
                      <a:pos x="46" y="0"/>
                    </a:cxn>
                    <a:cxn ang="0">
                      <a:pos x="54" y="0"/>
                    </a:cxn>
                    <a:cxn ang="0">
                      <a:pos x="61" y="0"/>
                    </a:cxn>
                    <a:cxn ang="0">
                      <a:pos x="68" y="1"/>
                    </a:cxn>
                    <a:cxn ang="0">
                      <a:pos x="84" y="22"/>
                    </a:cxn>
                    <a:cxn ang="0">
                      <a:pos x="102" y="46"/>
                    </a:cxn>
                    <a:cxn ang="0">
                      <a:pos x="110" y="58"/>
                    </a:cxn>
                    <a:cxn ang="0">
                      <a:pos x="117" y="71"/>
                    </a:cxn>
                    <a:cxn ang="0">
                      <a:pos x="123" y="83"/>
                    </a:cxn>
                    <a:cxn ang="0">
                      <a:pos x="129" y="94"/>
                    </a:cxn>
                  </a:cxnLst>
                  <a:rect l="0" t="0" r="r" b="b"/>
                  <a:pathLst>
                    <a:path w="129" h="154">
                      <a:moveTo>
                        <a:pt x="129" y="94"/>
                      </a:moveTo>
                      <a:lnTo>
                        <a:pt x="125" y="107"/>
                      </a:lnTo>
                      <a:lnTo>
                        <a:pt x="119" y="117"/>
                      </a:lnTo>
                      <a:lnTo>
                        <a:pt x="111" y="128"/>
                      </a:lnTo>
                      <a:lnTo>
                        <a:pt x="102" y="136"/>
                      </a:lnTo>
                      <a:lnTo>
                        <a:pt x="92" y="144"/>
                      </a:lnTo>
                      <a:lnTo>
                        <a:pt x="80" y="149"/>
                      </a:lnTo>
                      <a:lnTo>
                        <a:pt x="74" y="150"/>
                      </a:lnTo>
                      <a:lnTo>
                        <a:pt x="68" y="153"/>
                      </a:lnTo>
                      <a:lnTo>
                        <a:pt x="61" y="153"/>
                      </a:lnTo>
                      <a:lnTo>
                        <a:pt x="54" y="154"/>
                      </a:lnTo>
                      <a:lnTo>
                        <a:pt x="47" y="153"/>
                      </a:lnTo>
                      <a:lnTo>
                        <a:pt x="39" y="152"/>
                      </a:lnTo>
                      <a:lnTo>
                        <a:pt x="31" y="149"/>
                      </a:lnTo>
                      <a:lnTo>
                        <a:pt x="24" y="147"/>
                      </a:lnTo>
                      <a:lnTo>
                        <a:pt x="17" y="144"/>
                      </a:lnTo>
                      <a:lnTo>
                        <a:pt x="10" y="139"/>
                      </a:lnTo>
                      <a:lnTo>
                        <a:pt x="5" y="135"/>
                      </a:lnTo>
                      <a:lnTo>
                        <a:pt x="0" y="130"/>
                      </a:lnTo>
                      <a:lnTo>
                        <a:pt x="37" y="2"/>
                      </a:lnTo>
                      <a:lnTo>
                        <a:pt x="46" y="0"/>
                      </a:lnTo>
                      <a:lnTo>
                        <a:pt x="54" y="0"/>
                      </a:lnTo>
                      <a:lnTo>
                        <a:pt x="61" y="0"/>
                      </a:lnTo>
                      <a:lnTo>
                        <a:pt x="68" y="1"/>
                      </a:lnTo>
                      <a:lnTo>
                        <a:pt x="84" y="22"/>
                      </a:lnTo>
                      <a:lnTo>
                        <a:pt x="102" y="46"/>
                      </a:lnTo>
                      <a:lnTo>
                        <a:pt x="110" y="58"/>
                      </a:lnTo>
                      <a:lnTo>
                        <a:pt x="117" y="71"/>
                      </a:lnTo>
                      <a:lnTo>
                        <a:pt x="123" y="83"/>
                      </a:lnTo>
                      <a:lnTo>
                        <a:pt x="129" y="94"/>
                      </a:lnTo>
                      <a:close/>
                    </a:path>
                  </a:pathLst>
                </a:custGeom>
                <a:solidFill>
                  <a:srgbClr val="B274A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8" name="Freeform 226"/>
                <p:cNvSpPr>
                  <a:spLocks/>
                </p:cNvSpPr>
                <p:nvPr/>
              </p:nvSpPr>
              <p:spPr bwMode="auto">
                <a:xfrm>
                  <a:off x="4094" y="2258"/>
                  <a:ext cx="14" cy="17"/>
                </a:xfrm>
                <a:custGeom>
                  <a:avLst/>
                  <a:gdLst/>
                  <a:ahLst/>
                  <a:cxnLst>
                    <a:cxn ang="0">
                      <a:pos x="128" y="92"/>
                    </a:cxn>
                    <a:cxn ang="0">
                      <a:pos x="125" y="104"/>
                    </a:cxn>
                    <a:cxn ang="0">
                      <a:pos x="118" y="115"/>
                    </a:cxn>
                    <a:cxn ang="0">
                      <a:pos x="111" y="125"/>
                    </a:cxn>
                    <a:cxn ang="0">
                      <a:pos x="102" y="134"/>
                    </a:cxn>
                    <a:cxn ang="0">
                      <a:pos x="92" y="142"/>
                    </a:cxn>
                    <a:cxn ang="0">
                      <a:pos x="80" y="146"/>
                    </a:cxn>
                    <a:cxn ang="0">
                      <a:pos x="74" y="148"/>
                    </a:cxn>
                    <a:cxn ang="0">
                      <a:pos x="68" y="149"/>
                    </a:cxn>
                    <a:cxn ang="0">
                      <a:pos x="61" y="151"/>
                    </a:cxn>
                    <a:cxn ang="0">
                      <a:pos x="54" y="151"/>
                    </a:cxn>
                    <a:cxn ang="0">
                      <a:pos x="47" y="151"/>
                    </a:cxn>
                    <a:cxn ang="0">
                      <a:pos x="39" y="149"/>
                    </a:cxn>
                    <a:cxn ang="0">
                      <a:pos x="31" y="147"/>
                    </a:cxn>
                    <a:cxn ang="0">
                      <a:pos x="24" y="145"/>
                    </a:cxn>
                    <a:cxn ang="0">
                      <a:pos x="17" y="142"/>
                    </a:cxn>
                    <a:cxn ang="0">
                      <a:pos x="10" y="137"/>
                    </a:cxn>
                    <a:cxn ang="0">
                      <a:pos x="5" y="133"/>
                    </a:cxn>
                    <a:cxn ang="0">
                      <a:pos x="0" y="127"/>
                    </a:cxn>
                    <a:cxn ang="0">
                      <a:pos x="36" y="2"/>
                    </a:cxn>
                    <a:cxn ang="0">
                      <a:pos x="44" y="0"/>
                    </a:cxn>
                    <a:cxn ang="0">
                      <a:pos x="54" y="0"/>
                    </a:cxn>
                    <a:cxn ang="0">
                      <a:pos x="62" y="0"/>
                    </a:cxn>
                    <a:cxn ang="0">
                      <a:pos x="69" y="1"/>
                    </a:cxn>
                    <a:cxn ang="0">
                      <a:pos x="85" y="21"/>
                    </a:cxn>
                    <a:cxn ang="0">
                      <a:pos x="102" y="45"/>
                    </a:cxn>
                    <a:cxn ang="0">
                      <a:pos x="117" y="69"/>
                    </a:cxn>
                    <a:cxn ang="0">
                      <a:pos x="128" y="92"/>
                    </a:cxn>
                  </a:cxnLst>
                  <a:rect l="0" t="0" r="r" b="b"/>
                  <a:pathLst>
                    <a:path w="128" h="151">
                      <a:moveTo>
                        <a:pt x="128" y="92"/>
                      </a:moveTo>
                      <a:lnTo>
                        <a:pt x="125" y="104"/>
                      </a:lnTo>
                      <a:lnTo>
                        <a:pt x="118" y="115"/>
                      </a:lnTo>
                      <a:lnTo>
                        <a:pt x="111" y="125"/>
                      </a:lnTo>
                      <a:lnTo>
                        <a:pt x="102" y="134"/>
                      </a:lnTo>
                      <a:lnTo>
                        <a:pt x="92" y="142"/>
                      </a:lnTo>
                      <a:lnTo>
                        <a:pt x="80" y="146"/>
                      </a:lnTo>
                      <a:lnTo>
                        <a:pt x="74" y="148"/>
                      </a:lnTo>
                      <a:lnTo>
                        <a:pt x="68" y="149"/>
                      </a:lnTo>
                      <a:lnTo>
                        <a:pt x="61" y="151"/>
                      </a:lnTo>
                      <a:lnTo>
                        <a:pt x="54" y="151"/>
                      </a:lnTo>
                      <a:lnTo>
                        <a:pt x="47" y="151"/>
                      </a:lnTo>
                      <a:lnTo>
                        <a:pt x="39" y="149"/>
                      </a:lnTo>
                      <a:lnTo>
                        <a:pt x="31" y="147"/>
                      </a:lnTo>
                      <a:lnTo>
                        <a:pt x="24" y="145"/>
                      </a:lnTo>
                      <a:lnTo>
                        <a:pt x="17" y="142"/>
                      </a:lnTo>
                      <a:lnTo>
                        <a:pt x="10" y="137"/>
                      </a:lnTo>
                      <a:lnTo>
                        <a:pt x="5" y="133"/>
                      </a:lnTo>
                      <a:lnTo>
                        <a:pt x="0" y="127"/>
                      </a:lnTo>
                      <a:lnTo>
                        <a:pt x="36" y="2"/>
                      </a:lnTo>
                      <a:lnTo>
                        <a:pt x="44" y="0"/>
                      </a:lnTo>
                      <a:lnTo>
                        <a:pt x="54" y="0"/>
                      </a:lnTo>
                      <a:lnTo>
                        <a:pt x="62" y="0"/>
                      </a:lnTo>
                      <a:lnTo>
                        <a:pt x="69" y="1"/>
                      </a:lnTo>
                      <a:lnTo>
                        <a:pt x="85" y="21"/>
                      </a:lnTo>
                      <a:lnTo>
                        <a:pt x="102" y="45"/>
                      </a:lnTo>
                      <a:lnTo>
                        <a:pt x="117" y="69"/>
                      </a:lnTo>
                      <a:lnTo>
                        <a:pt x="128" y="92"/>
                      </a:lnTo>
                      <a:close/>
                    </a:path>
                  </a:pathLst>
                </a:custGeom>
                <a:solidFill>
                  <a:srgbClr val="B275A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9" name="Freeform 227"/>
                <p:cNvSpPr>
                  <a:spLocks/>
                </p:cNvSpPr>
                <p:nvPr/>
              </p:nvSpPr>
              <p:spPr bwMode="auto">
                <a:xfrm>
                  <a:off x="4094" y="2258"/>
                  <a:ext cx="14" cy="17"/>
                </a:xfrm>
                <a:custGeom>
                  <a:avLst/>
                  <a:gdLst/>
                  <a:ahLst/>
                  <a:cxnLst>
                    <a:cxn ang="0">
                      <a:pos x="128" y="89"/>
                    </a:cxn>
                    <a:cxn ang="0">
                      <a:pos x="123" y="101"/>
                    </a:cxn>
                    <a:cxn ang="0">
                      <a:pos x="118" y="113"/>
                    </a:cxn>
                    <a:cxn ang="0">
                      <a:pos x="110" y="123"/>
                    </a:cxn>
                    <a:cxn ang="0">
                      <a:pos x="102" y="132"/>
                    </a:cxn>
                    <a:cxn ang="0">
                      <a:pos x="92" y="140"/>
                    </a:cxn>
                    <a:cxn ang="0">
                      <a:pos x="80" y="144"/>
                    </a:cxn>
                    <a:cxn ang="0">
                      <a:pos x="74" y="146"/>
                    </a:cxn>
                    <a:cxn ang="0">
                      <a:pos x="68" y="147"/>
                    </a:cxn>
                    <a:cxn ang="0">
                      <a:pos x="61" y="148"/>
                    </a:cxn>
                    <a:cxn ang="0">
                      <a:pos x="54" y="150"/>
                    </a:cxn>
                    <a:cxn ang="0">
                      <a:pos x="47" y="148"/>
                    </a:cxn>
                    <a:cxn ang="0">
                      <a:pos x="39" y="147"/>
                    </a:cxn>
                    <a:cxn ang="0">
                      <a:pos x="31" y="145"/>
                    </a:cxn>
                    <a:cxn ang="0">
                      <a:pos x="25" y="143"/>
                    </a:cxn>
                    <a:cxn ang="0">
                      <a:pos x="17" y="140"/>
                    </a:cxn>
                    <a:cxn ang="0">
                      <a:pos x="12" y="135"/>
                    </a:cxn>
                    <a:cxn ang="0">
                      <a:pos x="5" y="131"/>
                    </a:cxn>
                    <a:cxn ang="0">
                      <a:pos x="0" y="125"/>
                    </a:cxn>
                    <a:cxn ang="0">
                      <a:pos x="36" y="2"/>
                    </a:cxn>
                    <a:cxn ang="0">
                      <a:pos x="44" y="0"/>
                    </a:cxn>
                    <a:cxn ang="0">
                      <a:pos x="54" y="0"/>
                    </a:cxn>
                    <a:cxn ang="0">
                      <a:pos x="62" y="0"/>
                    </a:cxn>
                    <a:cxn ang="0">
                      <a:pos x="70" y="1"/>
                    </a:cxn>
                    <a:cxn ang="0">
                      <a:pos x="86" y="21"/>
                    </a:cxn>
                    <a:cxn ang="0">
                      <a:pos x="102" y="44"/>
                    </a:cxn>
                    <a:cxn ang="0">
                      <a:pos x="116" y="67"/>
                    </a:cxn>
                    <a:cxn ang="0">
                      <a:pos x="128" y="89"/>
                    </a:cxn>
                  </a:cxnLst>
                  <a:rect l="0" t="0" r="r" b="b"/>
                  <a:pathLst>
                    <a:path w="128" h="150">
                      <a:moveTo>
                        <a:pt x="128" y="89"/>
                      </a:moveTo>
                      <a:lnTo>
                        <a:pt x="123" y="101"/>
                      </a:lnTo>
                      <a:lnTo>
                        <a:pt x="118" y="113"/>
                      </a:lnTo>
                      <a:lnTo>
                        <a:pt x="110" y="123"/>
                      </a:lnTo>
                      <a:lnTo>
                        <a:pt x="102" y="132"/>
                      </a:lnTo>
                      <a:lnTo>
                        <a:pt x="92" y="140"/>
                      </a:lnTo>
                      <a:lnTo>
                        <a:pt x="80" y="144"/>
                      </a:lnTo>
                      <a:lnTo>
                        <a:pt x="74" y="146"/>
                      </a:lnTo>
                      <a:lnTo>
                        <a:pt x="68" y="147"/>
                      </a:lnTo>
                      <a:lnTo>
                        <a:pt x="61" y="148"/>
                      </a:lnTo>
                      <a:lnTo>
                        <a:pt x="54" y="150"/>
                      </a:lnTo>
                      <a:lnTo>
                        <a:pt x="47" y="148"/>
                      </a:lnTo>
                      <a:lnTo>
                        <a:pt x="39" y="147"/>
                      </a:lnTo>
                      <a:lnTo>
                        <a:pt x="31" y="145"/>
                      </a:lnTo>
                      <a:lnTo>
                        <a:pt x="25" y="143"/>
                      </a:lnTo>
                      <a:lnTo>
                        <a:pt x="17" y="140"/>
                      </a:lnTo>
                      <a:lnTo>
                        <a:pt x="12" y="135"/>
                      </a:lnTo>
                      <a:lnTo>
                        <a:pt x="5" y="131"/>
                      </a:lnTo>
                      <a:lnTo>
                        <a:pt x="0" y="125"/>
                      </a:lnTo>
                      <a:lnTo>
                        <a:pt x="36" y="2"/>
                      </a:lnTo>
                      <a:lnTo>
                        <a:pt x="44" y="0"/>
                      </a:lnTo>
                      <a:lnTo>
                        <a:pt x="54" y="0"/>
                      </a:lnTo>
                      <a:lnTo>
                        <a:pt x="62" y="0"/>
                      </a:lnTo>
                      <a:lnTo>
                        <a:pt x="70" y="1"/>
                      </a:lnTo>
                      <a:lnTo>
                        <a:pt x="86" y="21"/>
                      </a:lnTo>
                      <a:lnTo>
                        <a:pt x="102" y="44"/>
                      </a:lnTo>
                      <a:lnTo>
                        <a:pt x="116" y="67"/>
                      </a:lnTo>
                      <a:lnTo>
                        <a:pt x="128" y="89"/>
                      </a:lnTo>
                      <a:close/>
                    </a:path>
                  </a:pathLst>
                </a:custGeom>
                <a:solidFill>
                  <a:srgbClr val="B375A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0" name="Freeform 230"/>
                <p:cNvSpPr>
                  <a:spLocks/>
                </p:cNvSpPr>
                <p:nvPr/>
              </p:nvSpPr>
              <p:spPr bwMode="auto">
                <a:xfrm>
                  <a:off x="4094" y="2259"/>
                  <a:ext cx="14" cy="15"/>
                </a:xfrm>
                <a:custGeom>
                  <a:avLst/>
                  <a:gdLst/>
                  <a:ahLst/>
                  <a:cxnLst>
                    <a:cxn ang="0">
                      <a:pos x="124" y="80"/>
                    </a:cxn>
                    <a:cxn ang="0">
                      <a:pos x="122" y="86"/>
                    </a:cxn>
                    <a:cxn ang="0">
                      <a:pos x="121" y="93"/>
                    </a:cxn>
                    <a:cxn ang="0">
                      <a:pos x="119" y="98"/>
                    </a:cxn>
                    <a:cxn ang="0">
                      <a:pos x="116" y="105"/>
                    </a:cxn>
                    <a:cxn ang="0">
                      <a:pos x="109" y="115"/>
                    </a:cxn>
                    <a:cxn ang="0">
                      <a:pos x="101" y="124"/>
                    </a:cxn>
                    <a:cxn ang="0">
                      <a:pos x="95" y="128"/>
                    </a:cxn>
                    <a:cxn ang="0">
                      <a:pos x="91" y="131"/>
                    </a:cxn>
                    <a:cxn ang="0">
                      <a:pos x="85" y="135"/>
                    </a:cxn>
                    <a:cxn ang="0">
                      <a:pos x="79" y="137"/>
                    </a:cxn>
                    <a:cxn ang="0">
                      <a:pos x="73" y="139"/>
                    </a:cxn>
                    <a:cxn ang="0">
                      <a:pos x="67" y="141"/>
                    </a:cxn>
                    <a:cxn ang="0">
                      <a:pos x="60" y="141"/>
                    </a:cxn>
                    <a:cxn ang="0">
                      <a:pos x="53" y="142"/>
                    </a:cxn>
                    <a:cxn ang="0">
                      <a:pos x="46" y="141"/>
                    </a:cxn>
                    <a:cxn ang="0">
                      <a:pos x="38" y="140"/>
                    </a:cxn>
                    <a:cxn ang="0">
                      <a:pos x="30" y="138"/>
                    </a:cxn>
                    <a:cxn ang="0">
                      <a:pos x="24" y="136"/>
                    </a:cxn>
                    <a:cxn ang="0">
                      <a:pos x="17" y="132"/>
                    </a:cxn>
                    <a:cxn ang="0">
                      <a:pos x="11" y="128"/>
                    </a:cxn>
                    <a:cxn ang="0">
                      <a:pos x="5" y="124"/>
                    </a:cxn>
                    <a:cxn ang="0">
                      <a:pos x="0" y="118"/>
                    </a:cxn>
                    <a:cxn ang="0">
                      <a:pos x="34" y="2"/>
                    </a:cxn>
                    <a:cxn ang="0">
                      <a:pos x="43" y="0"/>
                    </a:cxn>
                    <a:cxn ang="0">
                      <a:pos x="53" y="0"/>
                    </a:cxn>
                    <a:cxn ang="0">
                      <a:pos x="63" y="0"/>
                    </a:cxn>
                    <a:cxn ang="0">
                      <a:pos x="73" y="2"/>
                    </a:cxn>
                    <a:cxn ang="0">
                      <a:pos x="86" y="19"/>
                    </a:cxn>
                    <a:cxn ang="0">
                      <a:pos x="101" y="40"/>
                    </a:cxn>
                    <a:cxn ang="0">
                      <a:pos x="114" y="60"/>
                    </a:cxn>
                    <a:cxn ang="0">
                      <a:pos x="124" y="80"/>
                    </a:cxn>
                  </a:cxnLst>
                  <a:rect l="0" t="0" r="r" b="b"/>
                  <a:pathLst>
                    <a:path w="124" h="142">
                      <a:moveTo>
                        <a:pt x="124" y="80"/>
                      </a:moveTo>
                      <a:lnTo>
                        <a:pt x="122" y="86"/>
                      </a:lnTo>
                      <a:lnTo>
                        <a:pt x="121" y="93"/>
                      </a:lnTo>
                      <a:lnTo>
                        <a:pt x="119" y="98"/>
                      </a:lnTo>
                      <a:lnTo>
                        <a:pt x="116" y="105"/>
                      </a:lnTo>
                      <a:lnTo>
                        <a:pt x="109" y="115"/>
                      </a:lnTo>
                      <a:lnTo>
                        <a:pt x="101" y="124"/>
                      </a:lnTo>
                      <a:lnTo>
                        <a:pt x="95" y="128"/>
                      </a:lnTo>
                      <a:lnTo>
                        <a:pt x="91" y="131"/>
                      </a:lnTo>
                      <a:lnTo>
                        <a:pt x="85" y="135"/>
                      </a:lnTo>
                      <a:lnTo>
                        <a:pt x="79" y="137"/>
                      </a:lnTo>
                      <a:lnTo>
                        <a:pt x="73" y="139"/>
                      </a:lnTo>
                      <a:lnTo>
                        <a:pt x="67" y="141"/>
                      </a:lnTo>
                      <a:lnTo>
                        <a:pt x="60" y="141"/>
                      </a:lnTo>
                      <a:lnTo>
                        <a:pt x="53" y="142"/>
                      </a:lnTo>
                      <a:lnTo>
                        <a:pt x="46" y="141"/>
                      </a:lnTo>
                      <a:lnTo>
                        <a:pt x="38" y="140"/>
                      </a:lnTo>
                      <a:lnTo>
                        <a:pt x="30" y="138"/>
                      </a:lnTo>
                      <a:lnTo>
                        <a:pt x="24" y="136"/>
                      </a:lnTo>
                      <a:lnTo>
                        <a:pt x="17" y="132"/>
                      </a:lnTo>
                      <a:lnTo>
                        <a:pt x="11" y="128"/>
                      </a:lnTo>
                      <a:lnTo>
                        <a:pt x="5" y="124"/>
                      </a:lnTo>
                      <a:lnTo>
                        <a:pt x="0" y="118"/>
                      </a:lnTo>
                      <a:lnTo>
                        <a:pt x="34" y="2"/>
                      </a:lnTo>
                      <a:lnTo>
                        <a:pt x="43" y="0"/>
                      </a:lnTo>
                      <a:lnTo>
                        <a:pt x="53" y="0"/>
                      </a:lnTo>
                      <a:lnTo>
                        <a:pt x="63" y="0"/>
                      </a:lnTo>
                      <a:lnTo>
                        <a:pt x="73" y="2"/>
                      </a:lnTo>
                      <a:lnTo>
                        <a:pt x="86" y="19"/>
                      </a:lnTo>
                      <a:lnTo>
                        <a:pt x="101" y="40"/>
                      </a:lnTo>
                      <a:lnTo>
                        <a:pt x="114" y="60"/>
                      </a:lnTo>
                      <a:lnTo>
                        <a:pt x="124" y="80"/>
                      </a:lnTo>
                      <a:close/>
                    </a:path>
                  </a:pathLst>
                </a:custGeom>
                <a:solidFill>
                  <a:srgbClr val="B578A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7" name="Freeform 231"/>
                <p:cNvSpPr>
                  <a:spLocks/>
                </p:cNvSpPr>
                <p:nvPr/>
              </p:nvSpPr>
              <p:spPr bwMode="auto">
                <a:xfrm>
                  <a:off x="4094" y="2259"/>
                  <a:ext cx="14" cy="15"/>
                </a:xfrm>
                <a:custGeom>
                  <a:avLst/>
                  <a:gdLst/>
                  <a:ahLst/>
                  <a:cxnLst>
                    <a:cxn ang="0">
                      <a:pos x="123" y="78"/>
                    </a:cxn>
                    <a:cxn ang="0">
                      <a:pos x="121" y="84"/>
                    </a:cxn>
                    <a:cxn ang="0">
                      <a:pos x="119" y="90"/>
                    </a:cxn>
                    <a:cxn ang="0">
                      <a:pos x="117" y="96"/>
                    </a:cxn>
                    <a:cxn ang="0">
                      <a:pos x="115" y="102"/>
                    </a:cxn>
                    <a:cxn ang="0">
                      <a:pos x="112" y="107"/>
                    </a:cxn>
                    <a:cxn ang="0">
                      <a:pos x="108" y="113"/>
                    </a:cxn>
                    <a:cxn ang="0">
                      <a:pos x="104" y="117"/>
                    </a:cxn>
                    <a:cxn ang="0">
                      <a:pos x="100" y="121"/>
                    </a:cxn>
                    <a:cxn ang="0">
                      <a:pos x="94" y="126"/>
                    </a:cxn>
                    <a:cxn ang="0">
                      <a:pos x="90" y="129"/>
                    </a:cxn>
                    <a:cxn ang="0">
                      <a:pos x="84" y="132"/>
                    </a:cxn>
                    <a:cxn ang="0">
                      <a:pos x="78" y="135"/>
                    </a:cxn>
                    <a:cxn ang="0">
                      <a:pos x="72" y="137"/>
                    </a:cxn>
                    <a:cxn ang="0">
                      <a:pos x="66" y="138"/>
                    </a:cxn>
                    <a:cxn ang="0">
                      <a:pos x="59" y="139"/>
                    </a:cxn>
                    <a:cxn ang="0">
                      <a:pos x="52" y="140"/>
                    </a:cxn>
                    <a:cxn ang="0">
                      <a:pos x="45" y="139"/>
                    </a:cxn>
                    <a:cxn ang="0">
                      <a:pos x="37" y="138"/>
                    </a:cxn>
                    <a:cxn ang="0">
                      <a:pos x="29" y="136"/>
                    </a:cxn>
                    <a:cxn ang="0">
                      <a:pos x="23" y="134"/>
                    </a:cxn>
                    <a:cxn ang="0">
                      <a:pos x="16" y="130"/>
                    </a:cxn>
                    <a:cxn ang="0">
                      <a:pos x="10" y="126"/>
                    </a:cxn>
                    <a:cxn ang="0">
                      <a:pos x="4" y="121"/>
                    </a:cxn>
                    <a:cxn ang="0">
                      <a:pos x="0" y="116"/>
                    </a:cxn>
                    <a:cxn ang="0">
                      <a:pos x="33" y="2"/>
                    </a:cxn>
                    <a:cxn ang="0">
                      <a:pos x="42" y="0"/>
                    </a:cxn>
                    <a:cxn ang="0">
                      <a:pos x="52" y="0"/>
                    </a:cxn>
                    <a:cxn ang="0">
                      <a:pos x="63" y="0"/>
                    </a:cxn>
                    <a:cxn ang="0">
                      <a:pos x="73" y="2"/>
                    </a:cxn>
                    <a:cxn ang="0">
                      <a:pos x="86" y="19"/>
                    </a:cxn>
                    <a:cxn ang="0">
                      <a:pos x="100" y="38"/>
                    </a:cxn>
                    <a:cxn ang="0">
                      <a:pos x="112" y="58"/>
                    </a:cxn>
                    <a:cxn ang="0">
                      <a:pos x="123" y="78"/>
                    </a:cxn>
                  </a:cxnLst>
                  <a:rect l="0" t="0" r="r" b="b"/>
                  <a:pathLst>
                    <a:path w="123" h="140">
                      <a:moveTo>
                        <a:pt x="123" y="78"/>
                      </a:moveTo>
                      <a:lnTo>
                        <a:pt x="121" y="84"/>
                      </a:lnTo>
                      <a:lnTo>
                        <a:pt x="119" y="90"/>
                      </a:lnTo>
                      <a:lnTo>
                        <a:pt x="117" y="96"/>
                      </a:lnTo>
                      <a:lnTo>
                        <a:pt x="115" y="102"/>
                      </a:lnTo>
                      <a:lnTo>
                        <a:pt x="112" y="107"/>
                      </a:lnTo>
                      <a:lnTo>
                        <a:pt x="108" y="113"/>
                      </a:lnTo>
                      <a:lnTo>
                        <a:pt x="104" y="117"/>
                      </a:lnTo>
                      <a:lnTo>
                        <a:pt x="100" y="121"/>
                      </a:lnTo>
                      <a:lnTo>
                        <a:pt x="94" y="126"/>
                      </a:lnTo>
                      <a:lnTo>
                        <a:pt x="90" y="129"/>
                      </a:lnTo>
                      <a:lnTo>
                        <a:pt x="84" y="132"/>
                      </a:lnTo>
                      <a:lnTo>
                        <a:pt x="78" y="135"/>
                      </a:lnTo>
                      <a:lnTo>
                        <a:pt x="72" y="137"/>
                      </a:lnTo>
                      <a:lnTo>
                        <a:pt x="66" y="138"/>
                      </a:lnTo>
                      <a:lnTo>
                        <a:pt x="59" y="139"/>
                      </a:lnTo>
                      <a:lnTo>
                        <a:pt x="52" y="140"/>
                      </a:lnTo>
                      <a:lnTo>
                        <a:pt x="45" y="139"/>
                      </a:lnTo>
                      <a:lnTo>
                        <a:pt x="37" y="138"/>
                      </a:lnTo>
                      <a:lnTo>
                        <a:pt x="29" y="136"/>
                      </a:lnTo>
                      <a:lnTo>
                        <a:pt x="23" y="134"/>
                      </a:lnTo>
                      <a:lnTo>
                        <a:pt x="16" y="130"/>
                      </a:lnTo>
                      <a:lnTo>
                        <a:pt x="10" y="126"/>
                      </a:lnTo>
                      <a:lnTo>
                        <a:pt x="4" y="121"/>
                      </a:lnTo>
                      <a:lnTo>
                        <a:pt x="0" y="116"/>
                      </a:lnTo>
                      <a:lnTo>
                        <a:pt x="33" y="2"/>
                      </a:lnTo>
                      <a:lnTo>
                        <a:pt x="42" y="0"/>
                      </a:lnTo>
                      <a:lnTo>
                        <a:pt x="52" y="0"/>
                      </a:lnTo>
                      <a:lnTo>
                        <a:pt x="63" y="0"/>
                      </a:lnTo>
                      <a:lnTo>
                        <a:pt x="73" y="2"/>
                      </a:lnTo>
                      <a:lnTo>
                        <a:pt x="86" y="19"/>
                      </a:lnTo>
                      <a:lnTo>
                        <a:pt x="100" y="38"/>
                      </a:lnTo>
                      <a:lnTo>
                        <a:pt x="112" y="58"/>
                      </a:lnTo>
                      <a:lnTo>
                        <a:pt x="123" y="78"/>
                      </a:lnTo>
                      <a:close/>
                    </a:path>
                  </a:pathLst>
                </a:custGeom>
                <a:solidFill>
                  <a:srgbClr val="B678A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8" name="Freeform 232"/>
                <p:cNvSpPr>
                  <a:spLocks/>
                </p:cNvSpPr>
                <p:nvPr/>
              </p:nvSpPr>
              <p:spPr bwMode="auto">
                <a:xfrm>
                  <a:off x="4094" y="2259"/>
                  <a:ext cx="14" cy="15"/>
                </a:xfrm>
                <a:custGeom>
                  <a:avLst/>
                  <a:gdLst/>
                  <a:ahLst/>
                  <a:cxnLst>
                    <a:cxn ang="0">
                      <a:pos x="121" y="74"/>
                    </a:cxn>
                    <a:cxn ang="0">
                      <a:pos x="120" y="81"/>
                    </a:cxn>
                    <a:cxn ang="0">
                      <a:pos x="119" y="88"/>
                    </a:cxn>
                    <a:cxn ang="0">
                      <a:pos x="117" y="93"/>
                    </a:cxn>
                    <a:cxn ang="0">
                      <a:pos x="114" y="100"/>
                    </a:cxn>
                    <a:cxn ang="0">
                      <a:pos x="112" y="105"/>
                    </a:cxn>
                    <a:cxn ang="0">
                      <a:pos x="107" y="109"/>
                    </a:cxn>
                    <a:cxn ang="0">
                      <a:pos x="104" y="115"/>
                    </a:cxn>
                    <a:cxn ang="0">
                      <a:pos x="100" y="119"/>
                    </a:cxn>
                    <a:cxn ang="0">
                      <a:pos x="94" y="124"/>
                    </a:cxn>
                    <a:cxn ang="0">
                      <a:pos x="90" y="127"/>
                    </a:cxn>
                    <a:cxn ang="0">
                      <a:pos x="84" y="130"/>
                    </a:cxn>
                    <a:cxn ang="0">
                      <a:pos x="78" y="133"/>
                    </a:cxn>
                    <a:cxn ang="0">
                      <a:pos x="72" y="135"/>
                    </a:cxn>
                    <a:cxn ang="0">
                      <a:pos x="66" y="136"/>
                    </a:cxn>
                    <a:cxn ang="0">
                      <a:pos x="59" y="137"/>
                    </a:cxn>
                    <a:cxn ang="0">
                      <a:pos x="52" y="138"/>
                    </a:cxn>
                    <a:cxn ang="0">
                      <a:pos x="45" y="137"/>
                    </a:cxn>
                    <a:cxn ang="0">
                      <a:pos x="37" y="136"/>
                    </a:cxn>
                    <a:cxn ang="0">
                      <a:pos x="29" y="134"/>
                    </a:cxn>
                    <a:cxn ang="0">
                      <a:pos x="23" y="131"/>
                    </a:cxn>
                    <a:cxn ang="0">
                      <a:pos x="16" y="128"/>
                    </a:cxn>
                    <a:cxn ang="0">
                      <a:pos x="11" y="124"/>
                    </a:cxn>
                    <a:cxn ang="0">
                      <a:pos x="5" y="119"/>
                    </a:cxn>
                    <a:cxn ang="0">
                      <a:pos x="0" y="114"/>
                    </a:cxn>
                    <a:cxn ang="0">
                      <a:pos x="32" y="2"/>
                    </a:cxn>
                    <a:cxn ang="0">
                      <a:pos x="41" y="0"/>
                    </a:cxn>
                    <a:cxn ang="0">
                      <a:pos x="52" y="0"/>
                    </a:cxn>
                    <a:cxn ang="0">
                      <a:pos x="63" y="0"/>
                    </a:cxn>
                    <a:cxn ang="0">
                      <a:pos x="74" y="3"/>
                    </a:cxn>
                    <a:cxn ang="0">
                      <a:pos x="86" y="19"/>
                    </a:cxn>
                    <a:cxn ang="0">
                      <a:pos x="100" y="37"/>
                    </a:cxn>
                    <a:cxn ang="0">
                      <a:pos x="112" y="56"/>
                    </a:cxn>
                    <a:cxn ang="0">
                      <a:pos x="121" y="74"/>
                    </a:cxn>
                  </a:cxnLst>
                  <a:rect l="0" t="0" r="r" b="b"/>
                  <a:pathLst>
                    <a:path w="121" h="138">
                      <a:moveTo>
                        <a:pt x="121" y="74"/>
                      </a:moveTo>
                      <a:lnTo>
                        <a:pt x="120" y="81"/>
                      </a:lnTo>
                      <a:lnTo>
                        <a:pt x="119" y="88"/>
                      </a:lnTo>
                      <a:lnTo>
                        <a:pt x="117" y="93"/>
                      </a:lnTo>
                      <a:lnTo>
                        <a:pt x="114" y="100"/>
                      </a:lnTo>
                      <a:lnTo>
                        <a:pt x="112" y="105"/>
                      </a:lnTo>
                      <a:lnTo>
                        <a:pt x="107" y="109"/>
                      </a:lnTo>
                      <a:lnTo>
                        <a:pt x="104" y="115"/>
                      </a:lnTo>
                      <a:lnTo>
                        <a:pt x="100" y="119"/>
                      </a:lnTo>
                      <a:lnTo>
                        <a:pt x="94" y="124"/>
                      </a:lnTo>
                      <a:lnTo>
                        <a:pt x="90" y="127"/>
                      </a:lnTo>
                      <a:lnTo>
                        <a:pt x="84" y="130"/>
                      </a:lnTo>
                      <a:lnTo>
                        <a:pt x="78" y="133"/>
                      </a:lnTo>
                      <a:lnTo>
                        <a:pt x="72" y="135"/>
                      </a:lnTo>
                      <a:lnTo>
                        <a:pt x="66" y="136"/>
                      </a:lnTo>
                      <a:lnTo>
                        <a:pt x="59" y="137"/>
                      </a:lnTo>
                      <a:lnTo>
                        <a:pt x="52" y="138"/>
                      </a:lnTo>
                      <a:lnTo>
                        <a:pt x="45" y="137"/>
                      </a:lnTo>
                      <a:lnTo>
                        <a:pt x="37" y="136"/>
                      </a:lnTo>
                      <a:lnTo>
                        <a:pt x="29" y="134"/>
                      </a:lnTo>
                      <a:lnTo>
                        <a:pt x="23" y="131"/>
                      </a:lnTo>
                      <a:lnTo>
                        <a:pt x="16" y="128"/>
                      </a:lnTo>
                      <a:lnTo>
                        <a:pt x="11" y="124"/>
                      </a:lnTo>
                      <a:lnTo>
                        <a:pt x="5" y="119"/>
                      </a:lnTo>
                      <a:lnTo>
                        <a:pt x="0" y="114"/>
                      </a:lnTo>
                      <a:lnTo>
                        <a:pt x="32" y="2"/>
                      </a:lnTo>
                      <a:lnTo>
                        <a:pt x="41" y="0"/>
                      </a:lnTo>
                      <a:lnTo>
                        <a:pt x="52" y="0"/>
                      </a:lnTo>
                      <a:lnTo>
                        <a:pt x="63" y="0"/>
                      </a:lnTo>
                      <a:lnTo>
                        <a:pt x="74" y="3"/>
                      </a:lnTo>
                      <a:lnTo>
                        <a:pt x="86" y="19"/>
                      </a:lnTo>
                      <a:lnTo>
                        <a:pt x="100" y="37"/>
                      </a:lnTo>
                      <a:lnTo>
                        <a:pt x="112" y="56"/>
                      </a:lnTo>
                      <a:lnTo>
                        <a:pt x="121" y="74"/>
                      </a:lnTo>
                      <a:close/>
                    </a:path>
                  </a:pathLst>
                </a:custGeom>
                <a:solidFill>
                  <a:srgbClr val="B678A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9" name="Freeform 233"/>
                <p:cNvSpPr>
                  <a:spLocks/>
                </p:cNvSpPr>
                <p:nvPr/>
              </p:nvSpPr>
              <p:spPr bwMode="auto">
                <a:xfrm>
                  <a:off x="4094" y="2259"/>
                  <a:ext cx="13" cy="15"/>
                </a:xfrm>
                <a:custGeom>
                  <a:avLst/>
                  <a:gdLst/>
                  <a:ahLst/>
                  <a:cxnLst>
                    <a:cxn ang="0">
                      <a:pos x="120" y="71"/>
                    </a:cxn>
                    <a:cxn ang="0">
                      <a:pos x="119" y="78"/>
                    </a:cxn>
                    <a:cxn ang="0">
                      <a:pos x="118" y="84"/>
                    </a:cxn>
                    <a:cxn ang="0">
                      <a:pos x="116" y="91"/>
                    </a:cxn>
                    <a:cxn ang="0">
                      <a:pos x="114" y="96"/>
                    </a:cxn>
                    <a:cxn ang="0">
                      <a:pos x="110" y="102"/>
                    </a:cxn>
                    <a:cxn ang="0">
                      <a:pos x="107" y="107"/>
                    </a:cxn>
                    <a:cxn ang="0">
                      <a:pos x="103" y="112"/>
                    </a:cxn>
                    <a:cxn ang="0">
                      <a:pos x="100" y="117"/>
                    </a:cxn>
                    <a:cxn ang="0">
                      <a:pos x="94" y="121"/>
                    </a:cxn>
                    <a:cxn ang="0">
                      <a:pos x="89" y="125"/>
                    </a:cxn>
                    <a:cxn ang="0">
                      <a:pos x="84" y="128"/>
                    </a:cxn>
                    <a:cxn ang="0">
                      <a:pos x="78" y="130"/>
                    </a:cxn>
                    <a:cxn ang="0">
                      <a:pos x="72" y="133"/>
                    </a:cxn>
                    <a:cxn ang="0">
                      <a:pos x="66" y="134"/>
                    </a:cxn>
                    <a:cxn ang="0">
                      <a:pos x="59" y="135"/>
                    </a:cxn>
                    <a:cxn ang="0">
                      <a:pos x="52" y="136"/>
                    </a:cxn>
                    <a:cxn ang="0">
                      <a:pos x="45" y="135"/>
                    </a:cxn>
                    <a:cxn ang="0">
                      <a:pos x="37" y="134"/>
                    </a:cxn>
                    <a:cxn ang="0">
                      <a:pos x="29" y="132"/>
                    </a:cxn>
                    <a:cxn ang="0">
                      <a:pos x="23" y="129"/>
                    </a:cxn>
                    <a:cxn ang="0">
                      <a:pos x="16" y="125"/>
                    </a:cxn>
                    <a:cxn ang="0">
                      <a:pos x="11" y="122"/>
                    </a:cxn>
                    <a:cxn ang="0">
                      <a:pos x="5" y="116"/>
                    </a:cxn>
                    <a:cxn ang="0">
                      <a:pos x="0" y="111"/>
                    </a:cxn>
                    <a:cxn ang="0">
                      <a:pos x="32" y="3"/>
                    </a:cxn>
                    <a:cxn ang="0">
                      <a:pos x="41" y="0"/>
                    </a:cxn>
                    <a:cxn ang="0">
                      <a:pos x="52" y="0"/>
                    </a:cxn>
                    <a:cxn ang="0">
                      <a:pos x="64" y="1"/>
                    </a:cxn>
                    <a:cxn ang="0">
                      <a:pos x="75" y="3"/>
                    </a:cxn>
                    <a:cxn ang="0">
                      <a:pos x="87" y="20"/>
                    </a:cxn>
                    <a:cxn ang="0">
                      <a:pos x="100" y="36"/>
                    </a:cxn>
                    <a:cxn ang="0">
                      <a:pos x="110" y="55"/>
                    </a:cxn>
                    <a:cxn ang="0">
                      <a:pos x="120" y="71"/>
                    </a:cxn>
                  </a:cxnLst>
                  <a:rect l="0" t="0" r="r" b="b"/>
                  <a:pathLst>
                    <a:path w="120" h="136">
                      <a:moveTo>
                        <a:pt x="120" y="71"/>
                      </a:moveTo>
                      <a:lnTo>
                        <a:pt x="119" y="78"/>
                      </a:lnTo>
                      <a:lnTo>
                        <a:pt x="118" y="84"/>
                      </a:lnTo>
                      <a:lnTo>
                        <a:pt x="116" y="91"/>
                      </a:lnTo>
                      <a:lnTo>
                        <a:pt x="114" y="96"/>
                      </a:lnTo>
                      <a:lnTo>
                        <a:pt x="110" y="102"/>
                      </a:lnTo>
                      <a:lnTo>
                        <a:pt x="107" y="107"/>
                      </a:lnTo>
                      <a:lnTo>
                        <a:pt x="103" y="112"/>
                      </a:lnTo>
                      <a:lnTo>
                        <a:pt x="100" y="117"/>
                      </a:lnTo>
                      <a:lnTo>
                        <a:pt x="94" y="121"/>
                      </a:lnTo>
                      <a:lnTo>
                        <a:pt x="89" y="125"/>
                      </a:lnTo>
                      <a:lnTo>
                        <a:pt x="84" y="128"/>
                      </a:lnTo>
                      <a:lnTo>
                        <a:pt x="78" y="130"/>
                      </a:lnTo>
                      <a:lnTo>
                        <a:pt x="72" y="133"/>
                      </a:lnTo>
                      <a:lnTo>
                        <a:pt x="66" y="134"/>
                      </a:lnTo>
                      <a:lnTo>
                        <a:pt x="59" y="135"/>
                      </a:lnTo>
                      <a:lnTo>
                        <a:pt x="52" y="136"/>
                      </a:lnTo>
                      <a:lnTo>
                        <a:pt x="45" y="135"/>
                      </a:lnTo>
                      <a:lnTo>
                        <a:pt x="37" y="134"/>
                      </a:lnTo>
                      <a:lnTo>
                        <a:pt x="29" y="132"/>
                      </a:lnTo>
                      <a:lnTo>
                        <a:pt x="23" y="129"/>
                      </a:lnTo>
                      <a:lnTo>
                        <a:pt x="16" y="125"/>
                      </a:lnTo>
                      <a:lnTo>
                        <a:pt x="11" y="122"/>
                      </a:lnTo>
                      <a:lnTo>
                        <a:pt x="5" y="116"/>
                      </a:lnTo>
                      <a:lnTo>
                        <a:pt x="0" y="111"/>
                      </a:lnTo>
                      <a:lnTo>
                        <a:pt x="32" y="3"/>
                      </a:lnTo>
                      <a:lnTo>
                        <a:pt x="41" y="0"/>
                      </a:lnTo>
                      <a:lnTo>
                        <a:pt x="52" y="0"/>
                      </a:lnTo>
                      <a:lnTo>
                        <a:pt x="64" y="1"/>
                      </a:lnTo>
                      <a:lnTo>
                        <a:pt x="75" y="3"/>
                      </a:lnTo>
                      <a:lnTo>
                        <a:pt x="87" y="20"/>
                      </a:lnTo>
                      <a:lnTo>
                        <a:pt x="100" y="36"/>
                      </a:lnTo>
                      <a:lnTo>
                        <a:pt x="110" y="55"/>
                      </a:lnTo>
                      <a:lnTo>
                        <a:pt x="120" y="71"/>
                      </a:lnTo>
                      <a:close/>
                    </a:path>
                  </a:pathLst>
                </a:custGeom>
                <a:solidFill>
                  <a:srgbClr val="B778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6" name="Freeform 234"/>
                <p:cNvSpPr>
                  <a:spLocks/>
                </p:cNvSpPr>
                <p:nvPr/>
              </p:nvSpPr>
              <p:spPr bwMode="auto">
                <a:xfrm>
                  <a:off x="4094" y="2259"/>
                  <a:ext cx="13" cy="15"/>
                </a:xfrm>
                <a:custGeom>
                  <a:avLst/>
                  <a:gdLst/>
                  <a:ahLst/>
                  <a:cxnLst>
                    <a:cxn ang="0">
                      <a:pos x="118" y="68"/>
                    </a:cxn>
                    <a:cxn ang="0">
                      <a:pos x="117" y="75"/>
                    </a:cxn>
                    <a:cxn ang="0">
                      <a:pos x="116" y="81"/>
                    </a:cxn>
                    <a:cxn ang="0">
                      <a:pos x="115" y="88"/>
                    </a:cxn>
                    <a:cxn ang="0">
                      <a:pos x="113" y="94"/>
                    </a:cxn>
                    <a:cxn ang="0">
                      <a:pos x="109" y="100"/>
                    </a:cxn>
                    <a:cxn ang="0">
                      <a:pos x="106" y="105"/>
                    </a:cxn>
                    <a:cxn ang="0">
                      <a:pos x="102" y="110"/>
                    </a:cxn>
                    <a:cxn ang="0">
                      <a:pos x="97" y="114"/>
                    </a:cxn>
                    <a:cxn ang="0">
                      <a:pos x="93" y="118"/>
                    </a:cxn>
                    <a:cxn ang="0">
                      <a:pos x="88" y="123"/>
                    </a:cxn>
                    <a:cxn ang="0">
                      <a:pos x="83" y="125"/>
                    </a:cxn>
                    <a:cxn ang="0">
                      <a:pos x="77" y="128"/>
                    </a:cxn>
                    <a:cxn ang="0">
                      <a:pos x="71" y="131"/>
                    </a:cxn>
                    <a:cxn ang="0">
                      <a:pos x="65" y="132"/>
                    </a:cxn>
                    <a:cxn ang="0">
                      <a:pos x="58" y="133"/>
                    </a:cxn>
                    <a:cxn ang="0">
                      <a:pos x="51" y="134"/>
                    </a:cxn>
                    <a:cxn ang="0">
                      <a:pos x="44" y="133"/>
                    </a:cxn>
                    <a:cxn ang="0">
                      <a:pos x="36" y="132"/>
                    </a:cxn>
                    <a:cxn ang="0">
                      <a:pos x="29" y="129"/>
                    </a:cxn>
                    <a:cxn ang="0">
                      <a:pos x="22" y="127"/>
                    </a:cxn>
                    <a:cxn ang="0">
                      <a:pos x="16" y="123"/>
                    </a:cxn>
                    <a:cxn ang="0">
                      <a:pos x="10" y="120"/>
                    </a:cxn>
                    <a:cxn ang="0">
                      <a:pos x="4" y="114"/>
                    </a:cxn>
                    <a:cxn ang="0">
                      <a:pos x="0" y="109"/>
                    </a:cxn>
                    <a:cxn ang="0">
                      <a:pos x="31" y="3"/>
                    </a:cxn>
                    <a:cxn ang="0">
                      <a:pos x="40" y="0"/>
                    </a:cxn>
                    <a:cxn ang="0">
                      <a:pos x="51" y="0"/>
                    </a:cxn>
                    <a:cxn ang="0">
                      <a:pos x="58" y="0"/>
                    </a:cxn>
                    <a:cxn ang="0">
                      <a:pos x="63" y="1"/>
                    </a:cxn>
                    <a:cxn ang="0">
                      <a:pos x="70" y="2"/>
                    </a:cxn>
                    <a:cxn ang="0">
                      <a:pos x="75" y="4"/>
                    </a:cxn>
                    <a:cxn ang="0">
                      <a:pos x="88" y="20"/>
                    </a:cxn>
                    <a:cxn ang="0">
                      <a:pos x="99" y="35"/>
                    </a:cxn>
                    <a:cxn ang="0">
                      <a:pos x="109" y="53"/>
                    </a:cxn>
                    <a:cxn ang="0">
                      <a:pos x="118" y="68"/>
                    </a:cxn>
                  </a:cxnLst>
                  <a:rect l="0" t="0" r="r" b="b"/>
                  <a:pathLst>
                    <a:path w="118" h="134">
                      <a:moveTo>
                        <a:pt x="118" y="68"/>
                      </a:moveTo>
                      <a:lnTo>
                        <a:pt x="117" y="75"/>
                      </a:lnTo>
                      <a:lnTo>
                        <a:pt x="116" y="81"/>
                      </a:lnTo>
                      <a:lnTo>
                        <a:pt x="115" y="88"/>
                      </a:lnTo>
                      <a:lnTo>
                        <a:pt x="113" y="94"/>
                      </a:lnTo>
                      <a:lnTo>
                        <a:pt x="109" y="100"/>
                      </a:lnTo>
                      <a:lnTo>
                        <a:pt x="106" y="105"/>
                      </a:lnTo>
                      <a:lnTo>
                        <a:pt x="102" y="110"/>
                      </a:lnTo>
                      <a:lnTo>
                        <a:pt x="97" y="114"/>
                      </a:lnTo>
                      <a:lnTo>
                        <a:pt x="93" y="118"/>
                      </a:lnTo>
                      <a:lnTo>
                        <a:pt x="88" y="123"/>
                      </a:lnTo>
                      <a:lnTo>
                        <a:pt x="83" y="125"/>
                      </a:lnTo>
                      <a:lnTo>
                        <a:pt x="77" y="128"/>
                      </a:lnTo>
                      <a:lnTo>
                        <a:pt x="71" y="131"/>
                      </a:lnTo>
                      <a:lnTo>
                        <a:pt x="65" y="132"/>
                      </a:lnTo>
                      <a:lnTo>
                        <a:pt x="58" y="133"/>
                      </a:lnTo>
                      <a:lnTo>
                        <a:pt x="51" y="134"/>
                      </a:lnTo>
                      <a:lnTo>
                        <a:pt x="44" y="133"/>
                      </a:lnTo>
                      <a:lnTo>
                        <a:pt x="36" y="132"/>
                      </a:lnTo>
                      <a:lnTo>
                        <a:pt x="29" y="129"/>
                      </a:lnTo>
                      <a:lnTo>
                        <a:pt x="22" y="127"/>
                      </a:lnTo>
                      <a:lnTo>
                        <a:pt x="16" y="123"/>
                      </a:lnTo>
                      <a:lnTo>
                        <a:pt x="10" y="120"/>
                      </a:lnTo>
                      <a:lnTo>
                        <a:pt x="4" y="114"/>
                      </a:lnTo>
                      <a:lnTo>
                        <a:pt x="0" y="109"/>
                      </a:lnTo>
                      <a:lnTo>
                        <a:pt x="31" y="3"/>
                      </a:lnTo>
                      <a:lnTo>
                        <a:pt x="40" y="0"/>
                      </a:lnTo>
                      <a:lnTo>
                        <a:pt x="51" y="0"/>
                      </a:lnTo>
                      <a:lnTo>
                        <a:pt x="58" y="0"/>
                      </a:lnTo>
                      <a:lnTo>
                        <a:pt x="63" y="1"/>
                      </a:lnTo>
                      <a:lnTo>
                        <a:pt x="70" y="2"/>
                      </a:lnTo>
                      <a:lnTo>
                        <a:pt x="75" y="4"/>
                      </a:lnTo>
                      <a:lnTo>
                        <a:pt x="88" y="20"/>
                      </a:lnTo>
                      <a:lnTo>
                        <a:pt x="99" y="35"/>
                      </a:lnTo>
                      <a:lnTo>
                        <a:pt x="109" y="53"/>
                      </a:lnTo>
                      <a:lnTo>
                        <a:pt x="118" y="68"/>
                      </a:lnTo>
                      <a:close/>
                    </a:path>
                  </a:pathLst>
                </a:custGeom>
                <a:solidFill>
                  <a:srgbClr val="B779A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3" name="Freeform 235"/>
                <p:cNvSpPr>
                  <a:spLocks/>
                </p:cNvSpPr>
                <p:nvPr/>
              </p:nvSpPr>
              <p:spPr bwMode="auto">
                <a:xfrm>
                  <a:off x="4094" y="2259"/>
                  <a:ext cx="13" cy="15"/>
                </a:xfrm>
                <a:custGeom>
                  <a:avLst/>
                  <a:gdLst/>
                  <a:ahLst/>
                  <a:cxnLst>
                    <a:cxn ang="0">
                      <a:pos x="117" y="66"/>
                    </a:cxn>
                    <a:cxn ang="0">
                      <a:pos x="117" y="72"/>
                    </a:cxn>
                    <a:cxn ang="0">
                      <a:pos x="116" y="79"/>
                    </a:cxn>
                    <a:cxn ang="0">
                      <a:pos x="114" y="85"/>
                    </a:cxn>
                    <a:cxn ang="0">
                      <a:pos x="112" y="91"/>
                    </a:cxn>
                    <a:cxn ang="0">
                      <a:pos x="109" y="97"/>
                    </a:cxn>
                    <a:cxn ang="0">
                      <a:pos x="106" y="102"/>
                    </a:cxn>
                    <a:cxn ang="0">
                      <a:pos x="102" y="108"/>
                    </a:cxn>
                    <a:cxn ang="0">
                      <a:pos x="97" y="112"/>
                    </a:cxn>
                    <a:cxn ang="0">
                      <a:pos x="93" y="116"/>
                    </a:cxn>
                    <a:cxn ang="0">
                      <a:pos x="88" y="120"/>
                    </a:cxn>
                    <a:cxn ang="0">
                      <a:pos x="82" y="123"/>
                    </a:cxn>
                    <a:cxn ang="0">
                      <a:pos x="77" y="126"/>
                    </a:cxn>
                    <a:cxn ang="0">
                      <a:pos x="71" y="128"/>
                    </a:cxn>
                    <a:cxn ang="0">
                      <a:pos x="65" y="130"/>
                    </a:cxn>
                    <a:cxn ang="0">
                      <a:pos x="58" y="131"/>
                    </a:cxn>
                    <a:cxn ang="0">
                      <a:pos x="51" y="132"/>
                    </a:cxn>
                    <a:cxn ang="0">
                      <a:pos x="44" y="131"/>
                    </a:cxn>
                    <a:cxn ang="0">
                      <a:pos x="36" y="130"/>
                    </a:cxn>
                    <a:cxn ang="0">
                      <a:pos x="29" y="127"/>
                    </a:cxn>
                    <a:cxn ang="0">
                      <a:pos x="23" y="124"/>
                    </a:cxn>
                    <a:cxn ang="0">
                      <a:pos x="16" y="121"/>
                    </a:cxn>
                    <a:cxn ang="0">
                      <a:pos x="10" y="116"/>
                    </a:cxn>
                    <a:cxn ang="0">
                      <a:pos x="4" y="112"/>
                    </a:cxn>
                    <a:cxn ang="0">
                      <a:pos x="0" y="106"/>
                    </a:cxn>
                    <a:cxn ang="0">
                      <a:pos x="29" y="3"/>
                    </a:cxn>
                    <a:cxn ang="0">
                      <a:pos x="40" y="0"/>
                    </a:cxn>
                    <a:cxn ang="0">
                      <a:pos x="51" y="0"/>
                    </a:cxn>
                    <a:cxn ang="0">
                      <a:pos x="58" y="0"/>
                    </a:cxn>
                    <a:cxn ang="0">
                      <a:pos x="65" y="1"/>
                    </a:cxn>
                    <a:cxn ang="0">
                      <a:pos x="71" y="2"/>
                    </a:cxn>
                    <a:cxn ang="0">
                      <a:pos x="78" y="4"/>
                    </a:cxn>
                    <a:cxn ang="0">
                      <a:pos x="88" y="19"/>
                    </a:cxn>
                    <a:cxn ang="0">
                      <a:pos x="99" y="34"/>
                    </a:cxn>
                    <a:cxn ang="0">
                      <a:pos x="108" y="51"/>
                    </a:cxn>
                    <a:cxn ang="0">
                      <a:pos x="117" y="66"/>
                    </a:cxn>
                  </a:cxnLst>
                  <a:rect l="0" t="0" r="r" b="b"/>
                  <a:pathLst>
                    <a:path w="117" h="132">
                      <a:moveTo>
                        <a:pt x="117" y="66"/>
                      </a:moveTo>
                      <a:lnTo>
                        <a:pt x="117" y="72"/>
                      </a:lnTo>
                      <a:lnTo>
                        <a:pt x="116" y="79"/>
                      </a:lnTo>
                      <a:lnTo>
                        <a:pt x="114" y="85"/>
                      </a:lnTo>
                      <a:lnTo>
                        <a:pt x="112" y="91"/>
                      </a:lnTo>
                      <a:lnTo>
                        <a:pt x="109" y="97"/>
                      </a:lnTo>
                      <a:lnTo>
                        <a:pt x="106" y="102"/>
                      </a:lnTo>
                      <a:lnTo>
                        <a:pt x="102" y="108"/>
                      </a:lnTo>
                      <a:lnTo>
                        <a:pt x="97" y="112"/>
                      </a:lnTo>
                      <a:lnTo>
                        <a:pt x="93" y="116"/>
                      </a:lnTo>
                      <a:lnTo>
                        <a:pt x="88" y="120"/>
                      </a:lnTo>
                      <a:lnTo>
                        <a:pt x="82" y="123"/>
                      </a:lnTo>
                      <a:lnTo>
                        <a:pt x="77" y="126"/>
                      </a:lnTo>
                      <a:lnTo>
                        <a:pt x="71" y="128"/>
                      </a:lnTo>
                      <a:lnTo>
                        <a:pt x="65" y="130"/>
                      </a:lnTo>
                      <a:lnTo>
                        <a:pt x="58" y="131"/>
                      </a:lnTo>
                      <a:lnTo>
                        <a:pt x="51" y="132"/>
                      </a:lnTo>
                      <a:lnTo>
                        <a:pt x="44" y="131"/>
                      </a:lnTo>
                      <a:lnTo>
                        <a:pt x="36" y="130"/>
                      </a:lnTo>
                      <a:lnTo>
                        <a:pt x="29" y="127"/>
                      </a:lnTo>
                      <a:lnTo>
                        <a:pt x="23" y="124"/>
                      </a:lnTo>
                      <a:lnTo>
                        <a:pt x="16" y="121"/>
                      </a:lnTo>
                      <a:lnTo>
                        <a:pt x="10" y="116"/>
                      </a:lnTo>
                      <a:lnTo>
                        <a:pt x="4" y="112"/>
                      </a:lnTo>
                      <a:lnTo>
                        <a:pt x="0" y="106"/>
                      </a:lnTo>
                      <a:lnTo>
                        <a:pt x="29" y="3"/>
                      </a:lnTo>
                      <a:lnTo>
                        <a:pt x="40" y="0"/>
                      </a:lnTo>
                      <a:lnTo>
                        <a:pt x="51" y="0"/>
                      </a:lnTo>
                      <a:lnTo>
                        <a:pt x="58" y="0"/>
                      </a:lnTo>
                      <a:lnTo>
                        <a:pt x="65" y="1"/>
                      </a:lnTo>
                      <a:lnTo>
                        <a:pt x="71" y="2"/>
                      </a:lnTo>
                      <a:lnTo>
                        <a:pt x="78" y="4"/>
                      </a:lnTo>
                      <a:lnTo>
                        <a:pt x="88" y="19"/>
                      </a:lnTo>
                      <a:lnTo>
                        <a:pt x="99" y="34"/>
                      </a:lnTo>
                      <a:lnTo>
                        <a:pt x="108" y="51"/>
                      </a:lnTo>
                      <a:lnTo>
                        <a:pt x="117" y="66"/>
                      </a:lnTo>
                      <a:close/>
                    </a:path>
                  </a:pathLst>
                </a:custGeom>
                <a:solidFill>
                  <a:srgbClr val="B97AA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3" name="Freeform 236"/>
                <p:cNvSpPr>
                  <a:spLocks/>
                </p:cNvSpPr>
                <p:nvPr/>
              </p:nvSpPr>
              <p:spPr bwMode="auto">
                <a:xfrm>
                  <a:off x="4094" y="2259"/>
                  <a:ext cx="13" cy="15"/>
                </a:xfrm>
                <a:custGeom>
                  <a:avLst/>
                  <a:gdLst/>
                  <a:ahLst/>
                  <a:cxnLst>
                    <a:cxn ang="0">
                      <a:pos x="116" y="65"/>
                    </a:cxn>
                    <a:cxn ang="0">
                      <a:pos x="116" y="71"/>
                    </a:cxn>
                    <a:cxn ang="0">
                      <a:pos x="115" y="77"/>
                    </a:cxn>
                    <a:cxn ang="0">
                      <a:pos x="113" y="84"/>
                    </a:cxn>
                    <a:cxn ang="0">
                      <a:pos x="111" y="90"/>
                    </a:cxn>
                    <a:cxn ang="0">
                      <a:pos x="108" y="96"/>
                    </a:cxn>
                    <a:cxn ang="0">
                      <a:pos x="105" y="101"/>
                    </a:cxn>
                    <a:cxn ang="0">
                      <a:pos x="101" y="105"/>
                    </a:cxn>
                    <a:cxn ang="0">
                      <a:pos x="97" y="110"/>
                    </a:cxn>
                    <a:cxn ang="0">
                      <a:pos x="92" y="114"/>
                    </a:cxn>
                    <a:cxn ang="0">
                      <a:pos x="88" y="119"/>
                    </a:cxn>
                    <a:cxn ang="0">
                      <a:pos x="82" y="122"/>
                    </a:cxn>
                    <a:cxn ang="0">
                      <a:pos x="77" y="124"/>
                    </a:cxn>
                    <a:cxn ang="0">
                      <a:pos x="70" y="126"/>
                    </a:cxn>
                    <a:cxn ang="0">
                      <a:pos x="65" y="127"/>
                    </a:cxn>
                    <a:cxn ang="0">
                      <a:pos x="58" y="129"/>
                    </a:cxn>
                    <a:cxn ang="0">
                      <a:pos x="51" y="130"/>
                    </a:cxn>
                    <a:cxn ang="0">
                      <a:pos x="44" y="129"/>
                    </a:cxn>
                    <a:cxn ang="0">
                      <a:pos x="36" y="127"/>
                    </a:cxn>
                    <a:cxn ang="0">
                      <a:pos x="29" y="125"/>
                    </a:cxn>
                    <a:cxn ang="0">
                      <a:pos x="23" y="122"/>
                    </a:cxn>
                    <a:cxn ang="0">
                      <a:pos x="16" y="119"/>
                    </a:cxn>
                    <a:cxn ang="0">
                      <a:pos x="11" y="114"/>
                    </a:cxn>
                    <a:cxn ang="0">
                      <a:pos x="5" y="110"/>
                    </a:cxn>
                    <a:cxn ang="0">
                      <a:pos x="0" y="104"/>
                    </a:cxn>
                    <a:cxn ang="0">
                      <a:pos x="29" y="3"/>
                    </a:cxn>
                    <a:cxn ang="0">
                      <a:pos x="40" y="0"/>
                    </a:cxn>
                    <a:cxn ang="0">
                      <a:pos x="51" y="0"/>
                    </a:cxn>
                    <a:cxn ang="0">
                      <a:pos x="59" y="0"/>
                    </a:cxn>
                    <a:cxn ang="0">
                      <a:pos x="66" y="1"/>
                    </a:cxn>
                    <a:cxn ang="0">
                      <a:pos x="72" y="3"/>
                    </a:cxn>
                    <a:cxn ang="0">
                      <a:pos x="79" y="6"/>
                    </a:cxn>
                    <a:cxn ang="0">
                      <a:pos x="89" y="19"/>
                    </a:cxn>
                    <a:cxn ang="0">
                      <a:pos x="99" y="33"/>
                    </a:cxn>
                    <a:cxn ang="0">
                      <a:pos x="107" y="48"/>
                    </a:cxn>
                    <a:cxn ang="0">
                      <a:pos x="116" y="63"/>
                    </a:cxn>
                    <a:cxn ang="0">
                      <a:pos x="116" y="65"/>
                    </a:cxn>
                  </a:cxnLst>
                  <a:rect l="0" t="0" r="r" b="b"/>
                  <a:pathLst>
                    <a:path w="116" h="130">
                      <a:moveTo>
                        <a:pt x="116" y="65"/>
                      </a:moveTo>
                      <a:lnTo>
                        <a:pt x="116" y="71"/>
                      </a:lnTo>
                      <a:lnTo>
                        <a:pt x="115" y="77"/>
                      </a:lnTo>
                      <a:lnTo>
                        <a:pt x="113" y="84"/>
                      </a:lnTo>
                      <a:lnTo>
                        <a:pt x="111" y="90"/>
                      </a:lnTo>
                      <a:lnTo>
                        <a:pt x="108" y="96"/>
                      </a:lnTo>
                      <a:lnTo>
                        <a:pt x="105" y="101"/>
                      </a:lnTo>
                      <a:lnTo>
                        <a:pt x="101" y="105"/>
                      </a:lnTo>
                      <a:lnTo>
                        <a:pt x="97" y="110"/>
                      </a:lnTo>
                      <a:lnTo>
                        <a:pt x="92" y="114"/>
                      </a:lnTo>
                      <a:lnTo>
                        <a:pt x="88" y="119"/>
                      </a:lnTo>
                      <a:lnTo>
                        <a:pt x="82" y="122"/>
                      </a:lnTo>
                      <a:lnTo>
                        <a:pt x="77" y="124"/>
                      </a:lnTo>
                      <a:lnTo>
                        <a:pt x="70" y="126"/>
                      </a:lnTo>
                      <a:lnTo>
                        <a:pt x="65" y="127"/>
                      </a:lnTo>
                      <a:lnTo>
                        <a:pt x="58" y="129"/>
                      </a:lnTo>
                      <a:lnTo>
                        <a:pt x="51" y="130"/>
                      </a:lnTo>
                      <a:lnTo>
                        <a:pt x="44" y="129"/>
                      </a:lnTo>
                      <a:lnTo>
                        <a:pt x="36" y="127"/>
                      </a:lnTo>
                      <a:lnTo>
                        <a:pt x="29" y="125"/>
                      </a:lnTo>
                      <a:lnTo>
                        <a:pt x="23" y="122"/>
                      </a:lnTo>
                      <a:lnTo>
                        <a:pt x="16" y="119"/>
                      </a:lnTo>
                      <a:lnTo>
                        <a:pt x="11" y="114"/>
                      </a:lnTo>
                      <a:lnTo>
                        <a:pt x="5" y="110"/>
                      </a:lnTo>
                      <a:lnTo>
                        <a:pt x="0" y="104"/>
                      </a:lnTo>
                      <a:lnTo>
                        <a:pt x="29" y="3"/>
                      </a:lnTo>
                      <a:lnTo>
                        <a:pt x="40" y="0"/>
                      </a:lnTo>
                      <a:lnTo>
                        <a:pt x="51" y="0"/>
                      </a:lnTo>
                      <a:lnTo>
                        <a:pt x="59" y="0"/>
                      </a:lnTo>
                      <a:lnTo>
                        <a:pt x="66" y="1"/>
                      </a:lnTo>
                      <a:lnTo>
                        <a:pt x="72" y="3"/>
                      </a:lnTo>
                      <a:lnTo>
                        <a:pt x="79" y="6"/>
                      </a:lnTo>
                      <a:lnTo>
                        <a:pt x="89" y="19"/>
                      </a:lnTo>
                      <a:lnTo>
                        <a:pt x="99" y="33"/>
                      </a:lnTo>
                      <a:lnTo>
                        <a:pt x="107" y="48"/>
                      </a:lnTo>
                      <a:lnTo>
                        <a:pt x="116" y="63"/>
                      </a:lnTo>
                      <a:lnTo>
                        <a:pt x="116" y="65"/>
                      </a:lnTo>
                      <a:close/>
                    </a:path>
                  </a:pathLst>
                </a:custGeom>
                <a:solidFill>
                  <a:srgbClr val="BA7B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0" name="Freeform 237"/>
                <p:cNvSpPr>
                  <a:spLocks/>
                </p:cNvSpPr>
                <p:nvPr/>
              </p:nvSpPr>
              <p:spPr bwMode="auto">
                <a:xfrm>
                  <a:off x="4094" y="2259"/>
                  <a:ext cx="13" cy="14"/>
                </a:xfrm>
                <a:custGeom>
                  <a:avLst/>
                  <a:gdLst/>
                  <a:ahLst/>
                  <a:cxnLst>
                    <a:cxn ang="0">
                      <a:pos x="114" y="64"/>
                    </a:cxn>
                    <a:cxn ang="0">
                      <a:pos x="114" y="69"/>
                    </a:cxn>
                    <a:cxn ang="0">
                      <a:pos x="113" y="76"/>
                    </a:cxn>
                    <a:cxn ang="0">
                      <a:pos x="111" y="83"/>
                    </a:cxn>
                    <a:cxn ang="0">
                      <a:pos x="108" y="88"/>
                    </a:cxn>
                    <a:cxn ang="0">
                      <a:pos x="106" y="94"/>
                    </a:cxn>
                    <a:cxn ang="0">
                      <a:pos x="103" y="99"/>
                    </a:cxn>
                    <a:cxn ang="0">
                      <a:pos x="100" y="103"/>
                    </a:cxn>
                    <a:cxn ang="0">
                      <a:pos x="95" y="109"/>
                    </a:cxn>
                    <a:cxn ang="0">
                      <a:pos x="91" y="112"/>
                    </a:cxn>
                    <a:cxn ang="0">
                      <a:pos x="85" y="117"/>
                    </a:cxn>
                    <a:cxn ang="0">
                      <a:pos x="80" y="120"/>
                    </a:cxn>
                    <a:cxn ang="0">
                      <a:pos x="74" y="122"/>
                    </a:cxn>
                    <a:cxn ang="0">
                      <a:pos x="69" y="124"/>
                    </a:cxn>
                    <a:cxn ang="0">
                      <a:pos x="64" y="125"/>
                    </a:cxn>
                    <a:cxn ang="0">
                      <a:pos x="57" y="126"/>
                    </a:cxn>
                    <a:cxn ang="0">
                      <a:pos x="50" y="126"/>
                    </a:cxn>
                    <a:cxn ang="0">
                      <a:pos x="43" y="126"/>
                    </a:cxn>
                    <a:cxn ang="0">
                      <a:pos x="35" y="125"/>
                    </a:cxn>
                    <a:cxn ang="0">
                      <a:pos x="28" y="123"/>
                    </a:cxn>
                    <a:cxn ang="0">
                      <a:pos x="22" y="120"/>
                    </a:cxn>
                    <a:cxn ang="0">
                      <a:pos x="15" y="117"/>
                    </a:cxn>
                    <a:cxn ang="0">
                      <a:pos x="10" y="112"/>
                    </a:cxn>
                    <a:cxn ang="0">
                      <a:pos x="4" y="108"/>
                    </a:cxn>
                    <a:cxn ang="0">
                      <a:pos x="0" y="102"/>
                    </a:cxn>
                    <a:cxn ang="0">
                      <a:pos x="28" y="4"/>
                    </a:cxn>
                    <a:cxn ang="0">
                      <a:pos x="39" y="1"/>
                    </a:cxn>
                    <a:cxn ang="0">
                      <a:pos x="50" y="0"/>
                    </a:cxn>
                    <a:cxn ang="0">
                      <a:pos x="58" y="0"/>
                    </a:cxn>
                    <a:cxn ang="0">
                      <a:pos x="66" y="1"/>
                    </a:cxn>
                    <a:cxn ang="0">
                      <a:pos x="72" y="4"/>
                    </a:cxn>
                    <a:cxn ang="0">
                      <a:pos x="79" y="7"/>
                    </a:cxn>
                    <a:cxn ang="0">
                      <a:pos x="89" y="19"/>
                    </a:cxn>
                    <a:cxn ang="0">
                      <a:pos x="98" y="32"/>
                    </a:cxn>
                    <a:cxn ang="0">
                      <a:pos x="106" y="46"/>
                    </a:cxn>
                    <a:cxn ang="0">
                      <a:pos x="114" y="59"/>
                    </a:cxn>
                    <a:cxn ang="0">
                      <a:pos x="114" y="64"/>
                    </a:cxn>
                  </a:cxnLst>
                  <a:rect l="0" t="0" r="r" b="b"/>
                  <a:pathLst>
                    <a:path w="114" h="126">
                      <a:moveTo>
                        <a:pt x="114" y="64"/>
                      </a:moveTo>
                      <a:lnTo>
                        <a:pt x="114" y="69"/>
                      </a:lnTo>
                      <a:lnTo>
                        <a:pt x="113" y="76"/>
                      </a:lnTo>
                      <a:lnTo>
                        <a:pt x="111" y="83"/>
                      </a:lnTo>
                      <a:lnTo>
                        <a:pt x="108" y="88"/>
                      </a:lnTo>
                      <a:lnTo>
                        <a:pt x="106" y="94"/>
                      </a:lnTo>
                      <a:lnTo>
                        <a:pt x="103" y="99"/>
                      </a:lnTo>
                      <a:lnTo>
                        <a:pt x="100" y="103"/>
                      </a:lnTo>
                      <a:lnTo>
                        <a:pt x="95" y="109"/>
                      </a:lnTo>
                      <a:lnTo>
                        <a:pt x="91" y="112"/>
                      </a:lnTo>
                      <a:lnTo>
                        <a:pt x="85" y="117"/>
                      </a:lnTo>
                      <a:lnTo>
                        <a:pt x="80" y="120"/>
                      </a:lnTo>
                      <a:lnTo>
                        <a:pt x="74" y="122"/>
                      </a:lnTo>
                      <a:lnTo>
                        <a:pt x="69" y="124"/>
                      </a:lnTo>
                      <a:lnTo>
                        <a:pt x="64" y="125"/>
                      </a:lnTo>
                      <a:lnTo>
                        <a:pt x="57" y="126"/>
                      </a:lnTo>
                      <a:lnTo>
                        <a:pt x="50" y="126"/>
                      </a:lnTo>
                      <a:lnTo>
                        <a:pt x="43" y="126"/>
                      </a:lnTo>
                      <a:lnTo>
                        <a:pt x="35" y="125"/>
                      </a:lnTo>
                      <a:lnTo>
                        <a:pt x="28" y="123"/>
                      </a:lnTo>
                      <a:lnTo>
                        <a:pt x="22" y="120"/>
                      </a:lnTo>
                      <a:lnTo>
                        <a:pt x="15" y="117"/>
                      </a:lnTo>
                      <a:lnTo>
                        <a:pt x="10" y="112"/>
                      </a:lnTo>
                      <a:lnTo>
                        <a:pt x="4" y="108"/>
                      </a:lnTo>
                      <a:lnTo>
                        <a:pt x="0" y="102"/>
                      </a:lnTo>
                      <a:lnTo>
                        <a:pt x="28" y="4"/>
                      </a:lnTo>
                      <a:lnTo>
                        <a:pt x="39" y="1"/>
                      </a:lnTo>
                      <a:lnTo>
                        <a:pt x="50" y="0"/>
                      </a:lnTo>
                      <a:lnTo>
                        <a:pt x="58" y="0"/>
                      </a:lnTo>
                      <a:lnTo>
                        <a:pt x="66" y="1"/>
                      </a:lnTo>
                      <a:lnTo>
                        <a:pt x="72" y="4"/>
                      </a:lnTo>
                      <a:lnTo>
                        <a:pt x="79" y="7"/>
                      </a:lnTo>
                      <a:lnTo>
                        <a:pt x="89" y="19"/>
                      </a:lnTo>
                      <a:lnTo>
                        <a:pt x="98" y="32"/>
                      </a:lnTo>
                      <a:lnTo>
                        <a:pt x="106" y="46"/>
                      </a:lnTo>
                      <a:lnTo>
                        <a:pt x="114" y="59"/>
                      </a:lnTo>
                      <a:lnTo>
                        <a:pt x="114" y="64"/>
                      </a:lnTo>
                      <a:close/>
                    </a:path>
                  </a:pathLst>
                </a:custGeom>
                <a:solidFill>
                  <a:srgbClr val="BA7C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1" name="Freeform 238"/>
                <p:cNvSpPr>
                  <a:spLocks/>
                </p:cNvSpPr>
                <p:nvPr/>
              </p:nvSpPr>
              <p:spPr bwMode="auto">
                <a:xfrm>
                  <a:off x="4094" y="2260"/>
                  <a:ext cx="13" cy="13"/>
                </a:xfrm>
                <a:custGeom>
                  <a:avLst/>
                  <a:gdLst/>
                  <a:ahLst/>
                  <a:cxnLst>
                    <a:cxn ang="0">
                      <a:pos x="113" y="63"/>
                    </a:cxn>
                    <a:cxn ang="0">
                      <a:pos x="113" y="68"/>
                    </a:cxn>
                    <a:cxn ang="0">
                      <a:pos x="112" y="75"/>
                    </a:cxn>
                    <a:cxn ang="0">
                      <a:pos x="110" y="82"/>
                    </a:cxn>
                    <a:cxn ang="0">
                      <a:pos x="107" y="87"/>
                    </a:cxn>
                    <a:cxn ang="0">
                      <a:pos x="105" y="93"/>
                    </a:cxn>
                    <a:cxn ang="0">
                      <a:pos x="102" y="97"/>
                    </a:cxn>
                    <a:cxn ang="0">
                      <a:pos x="99" y="102"/>
                    </a:cxn>
                    <a:cxn ang="0">
                      <a:pos x="94" y="107"/>
                    </a:cxn>
                    <a:cxn ang="0">
                      <a:pos x="90" y="111"/>
                    </a:cxn>
                    <a:cxn ang="0">
                      <a:pos x="85" y="114"/>
                    </a:cxn>
                    <a:cxn ang="0">
                      <a:pos x="80" y="118"/>
                    </a:cxn>
                    <a:cxn ang="0">
                      <a:pos x="74" y="120"/>
                    </a:cxn>
                    <a:cxn ang="0">
                      <a:pos x="69" y="122"/>
                    </a:cxn>
                    <a:cxn ang="0">
                      <a:pos x="62" y="123"/>
                    </a:cxn>
                    <a:cxn ang="0">
                      <a:pos x="57" y="124"/>
                    </a:cxn>
                    <a:cxn ang="0">
                      <a:pos x="50" y="125"/>
                    </a:cxn>
                    <a:cxn ang="0">
                      <a:pos x="43" y="124"/>
                    </a:cxn>
                    <a:cxn ang="0">
                      <a:pos x="35" y="123"/>
                    </a:cxn>
                    <a:cxn ang="0">
                      <a:pos x="28" y="121"/>
                    </a:cxn>
                    <a:cxn ang="0">
                      <a:pos x="22" y="118"/>
                    </a:cxn>
                    <a:cxn ang="0">
                      <a:pos x="15" y="114"/>
                    </a:cxn>
                    <a:cxn ang="0">
                      <a:pos x="10" y="110"/>
                    </a:cxn>
                    <a:cxn ang="0">
                      <a:pos x="4" y="106"/>
                    </a:cxn>
                    <a:cxn ang="0">
                      <a:pos x="0" y="100"/>
                    </a:cxn>
                    <a:cxn ang="0">
                      <a:pos x="27" y="4"/>
                    </a:cxn>
                    <a:cxn ang="0">
                      <a:pos x="38" y="1"/>
                    </a:cxn>
                    <a:cxn ang="0">
                      <a:pos x="50" y="0"/>
                    </a:cxn>
                    <a:cxn ang="0">
                      <a:pos x="58" y="0"/>
                    </a:cxn>
                    <a:cxn ang="0">
                      <a:pos x="67" y="3"/>
                    </a:cxn>
                    <a:cxn ang="0">
                      <a:pos x="74" y="5"/>
                    </a:cxn>
                    <a:cxn ang="0">
                      <a:pos x="81" y="8"/>
                    </a:cxn>
                    <a:cxn ang="0">
                      <a:pos x="90" y="20"/>
                    </a:cxn>
                    <a:cxn ang="0">
                      <a:pos x="98" y="31"/>
                    </a:cxn>
                    <a:cxn ang="0">
                      <a:pos x="105" y="43"/>
                    </a:cxn>
                    <a:cxn ang="0">
                      <a:pos x="113" y="55"/>
                    </a:cxn>
                    <a:cxn ang="0">
                      <a:pos x="113" y="58"/>
                    </a:cxn>
                    <a:cxn ang="0">
                      <a:pos x="113" y="63"/>
                    </a:cxn>
                  </a:cxnLst>
                  <a:rect l="0" t="0" r="r" b="b"/>
                  <a:pathLst>
                    <a:path w="113" h="125">
                      <a:moveTo>
                        <a:pt x="113" y="63"/>
                      </a:moveTo>
                      <a:lnTo>
                        <a:pt x="113" y="68"/>
                      </a:lnTo>
                      <a:lnTo>
                        <a:pt x="112" y="75"/>
                      </a:lnTo>
                      <a:lnTo>
                        <a:pt x="110" y="82"/>
                      </a:lnTo>
                      <a:lnTo>
                        <a:pt x="107" y="87"/>
                      </a:lnTo>
                      <a:lnTo>
                        <a:pt x="105" y="93"/>
                      </a:lnTo>
                      <a:lnTo>
                        <a:pt x="102" y="97"/>
                      </a:lnTo>
                      <a:lnTo>
                        <a:pt x="99" y="102"/>
                      </a:lnTo>
                      <a:lnTo>
                        <a:pt x="94" y="107"/>
                      </a:lnTo>
                      <a:lnTo>
                        <a:pt x="90" y="111"/>
                      </a:lnTo>
                      <a:lnTo>
                        <a:pt x="85" y="114"/>
                      </a:lnTo>
                      <a:lnTo>
                        <a:pt x="80" y="118"/>
                      </a:lnTo>
                      <a:lnTo>
                        <a:pt x="74" y="120"/>
                      </a:lnTo>
                      <a:lnTo>
                        <a:pt x="69" y="122"/>
                      </a:lnTo>
                      <a:lnTo>
                        <a:pt x="62" y="123"/>
                      </a:lnTo>
                      <a:lnTo>
                        <a:pt x="57" y="124"/>
                      </a:lnTo>
                      <a:lnTo>
                        <a:pt x="50" y="125"/>
                      </a:lnTo>
                      <a:lnTo>
                        <a:pt x="43" y="124"/>
                      </a:lnTo>
                      <a:lnTo>
                        <a:pt x="35" y="123"/>
                      </a:lnTo>
                      <a:lnTo>
                        <a:pt x="28" y="121"/>
                      </a:lnTo>
                      <a:lnTo>
                        <a:pt x="22" y="118"/>
                      </a:lnTo>
                      <a:lnTo>
                        <a:pt x="15" y="114"/>
                      </a:lnTo>
                      <a:lnTo>
                        <a:pt x="10" y="110"/>
                      </a:lnTo>
                      <a:lnTo>
                        <a:pt x="4" y="106"/>
                      </a:lnTo>
                      <a:lnTo>
                        <a:pt x="0" y="100"/>
                      </a:lnTo>
                      <a:lnTo>
                        <a:pt x="27" y="4"/>
                      </a:lnTo>
                      <a:lnTo>
                        <a:pt x="38" y="1"/>
                      </a:lnTo>
                      <a:lnTo>
                        <a:pt x="50" y="0"/>
                      </a:lnTo>
                      <a:lnTo>
                        <a:pt x="58" y="0"/>
                      </a:lnTo>
                      <a:lnTo>
                        <a:pt x="67" y="3"/>
                      </a:lnTo>
                      <a:lnTo>
                        <a:pt x="74" y="5"/>
                      </a:lnTo>
                      <a:lnTo>
                        <a:pt x="81" y="8"/>
                      </a:lnTo>
                      <a:lnTo>
                        <a:pt x="90" y="20"/>
                      </a:lnTo>
                      <a:lnTo>
                        <a:pt x="98" y="31"/>
                      </a:lnTo>
                      <a:lnTo>
                        <a:pt x="105" y="43"/>
                      </a:lnTo>
                      <a:lnTo>
                        <a:pt x="113" y="55"/>
                      </a:lnTo>
                      <a:lnTo>
                        <a:pt x="113" y="58"/>
                      </a:lnTo>
                      <a:lnTo>
                        <a:pt x="113" y="63"/>
                      </a:lnTo>
                      <a:close/>
                    </a:path>
                  </a:pathLst>
                </a:custGeom>
                <a:solidFill>
                  <a:srgbClr val="BA7CA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2" name="Freeform 239"/>
                <p:cNvSpPr>
                  <a:spLocks/>
                </p:cNvSpPr>
                <p:nvPr/>
              </p:nvSpPr>
              <p:spPr bwMode="auto">
                <a:xfrm>
                  <a:off x="4094" y="2260"/>
                  <a:ext cx="13" cy="13"/>
                </a:xfrm>
                <a:custGeom>
                  <a:avLst/>
                  <a:gdLst/>
                  <a:ahLst/>
                  <a:cxnLst>
                    <a:cxn ang="0">
                      <a:pos x="111" y="62"/>
                    </a:cxn>
                    <a:cxn ang="0">
                      <a:pos x="111" y="67"/>
                    </a:cxn>
                    <a:cxn ang="0">
                      <a:pos x="110" y="74"/>
                    </a:cxn>
                    <a:cxn ang="0">
                      <a:pos x="107" y="79"/>
                    </a:cxn>
                    <a:cxn ang="0">
                      <a:pos x="106" y="85"/>
                    </a:cxn>
                    <a:cxn ang="0">
                      <a:pos x="103" y="90"/>
                    </a:cxn>
                    <a:cxn ang="0">
                      <a:pos x="100" y="96"/>
                    </a:cxn>
                    <a:cxn ang="0">
                      <a:pos x="97" y="100"/>
                    </a:cxn>
                    <a:cxn ang="0">
                      <a:pos x="93" y="105"/>
                    </a:cxn>
                    <a:cxn ang="0">
                      <a:pos x="89" y="109"/>
                    </a:cxn>
                    <a:cxn ang="0">
                      <a:pos x="83" y="112"/>
                    </a:cxn>
                    <a:cxn ang="0">
                      <a:pos x="79" y="116"/>
                    </a:cxn>
                    <a:cxn ang="0">
                      <a:pos x="73" y="118"/>
                    </a:cxn>
                    <a:cxn ang="0">
                      <a:pos x="68" y="120"/>
                    </a:cxn>
                    <a:cxn ang="0">
                      <a:pos x="61" y="121"/>
                    </a:cxn>
                    <a:cxn ang="0">
                      <a:pos x="56" y="122"/>
                    </a:cxn>
                    <a:cxn ang="0">
                      <a:pos x="49" y="123"/>
                    </a:cxn>
                    <a:cxn ang="0">
                      <a:pos x="42" y="122"/>
                    </a:cxn>
                    <a:cxn ang="0">
                      <a:pos x="34" y="121"/>
                    </a:cxn>
                    <a:cxn ang="0">
                      <a:pos x="27" y="119"/>
                    </a:cxn>
                    <a:cxn ang="0">
                      <a:pos x="21" y="116"/>
                    </a:cxn>
                    <a:cxn ang="0">
                      <a:pos x="14" y="112"/>
                    </a:cxn>
                    <a:cxn ang="0">
                      <a:pos x="9" y="108"/>
                    </a:cxn>
                    <a:cxn ang="0">
                      <a:pos x="4" y="102"/>
                    </a:cxn>
                    <a:cxn ang="0">
                      <a:pos x="0" y="97"/>
                    </a:cxn>
                    <a:cxn ang="0">
                      <a:pos x="26" y="5"/>
                    </a:cxn>
                    <a:cxn ang="0">
                      <a:pos x="32" y="3"/>
                    </a:cxn>
                    <a:cxn ang="0">
                      <a:pos x="37" y="2"/>
                    </a:cxn>
                    <a:cxn ang="0">
                      <a:pos x="43" y="0"/>
                    </a:cxn>
                    <a:cxn ang="0">
                      <a:pos x="49" y="0"/>
                    </a:cxn>
                    <a:cxn ang="0">
                      <a:pos x="58" y="0"/>
                    </a:cxn>
                    <a:cxn ang="0">
                      <a:pos x="67" y="3"/>
                    </a:cxn>
                    <a:cxn ang="0">
                      <a:pos x="75" y="6"/>
                    </a:cxn>
                    <a:cxn ang="0">
                      <a:pos x="82" y="9"/>
                    </a:cxn>
                    <a:cxn ang="0">
                      <a:pos x="89" y="20"/>
                    </a:cxn>
                    <a:cxn ang="0">
                      <a:pos x="97" y="30"/>
                    </a:cxn>
                    <a:cxn ang="0">
                      <a:pos x="103" y="41"/>
                    </a:cxn>
                    <a:cxn ang="0">
                      <a:pos x="110" y="52"/>
                    </a:cxn>
                    <a:cxn ang="0">
                      <a:pos x="111" y="56"/>
                    </a:cxn>
                    <a:cxn ang="0">
                      <a:pos x="111" y="62"/>
                    </a:cxn>
                  </a:cxnLst>
                  <a:rect l="0" t="0" r="r" b="b"/>
                  <a:pathLst>
                    <a:path w="111" h="123">
                      <a:moveTo>
                        <a:pt x="111" y="62"/>
                      </a:moveTo>
                      <a:lnTo>
                        <a:pt x="111" y="67"/>
                      </a:lnTo>
                      <a:lnTo>
                        <a:pt x="110" y="74"/>
                      </a:lnTo>
                      <a:lnTo>
                        <a:pt x="107" y="79"/>
                      </a:lnTo>
                      <a:lnTo>
                        <a:pt x="106" y="85"/>
                      </a:lnTo>
                      <a:lnTo>
                        <a:pt x="103" y="90"/>
                      </a:lnTo>
                      <a:lnTo>
                        <a:pt x="100" y="96"/>
                      </a:lnTo>
                      <a:lnTo>
                        <a:pt x="97" y="100"/>
                      </a:lnTo>
                      <a:lnTo>
                        <a:pt x="93" y="105"/>
                      </a:lnTo>
                      <a:lnTo>
                        <a:pt x="89" y="109"/>
                      </a:lnTo>
                      <a:lnTo>
                        <a:pt x="83" y="112"/>
                      </a:lnTo>
                      <a:lnTo>
                        <a:pt x="79" y="116"/>
                      </a:lnTo>
                      <a:lnTo>
                        <a:pt x="73" y="118"/>
                      </a:lnTo>
                      <a:lnTo>
                        <a:pt x="68" y="120"/>
                      </a:lnTo>
                      <a:lnTo>
                        <a:pt x="61" y="121"/>
                      </a:lnTo>
                      <a:lnTo>
                        <a:pt x="56" y="122"/>
                      </a:lnTo>
                      <a:lnTo>
                        <a:pt x="49" y="123"/>
                      </a:lnTo>
                      <a:lnTo>
                        <a:pt x="42" y="122"/>
                      </a:lnTo>
                      <a:lnTo>
                        <a:pt x="34" y="121"/>
                      </a:lnTo>
                      <a:lnTo>
                        <a:pt x="27" y="119"/>
                      </a:lnTo>
                      <a:lnTo>
                        <a:pt x="21" y="116"/>
                      </a:lnTo>
                      <a:lnTo>
                        <a:pt x="14" y="112"/>
                      </a:lnTo>
                      <a:lnTo>
                        <a:pt x="9" y="108"/>
                      </a:lnTo>
                      <a:lnTo>
                        <a:pt x="4" y="102"/>
                      </a:lnTo>
                      <a:lnTo>
                        <a:pt x="0" y="97"/>
                      </a:lnTo>
                      <a:lnTo>
                        <a:pt x="26" y="5"/>
                      </a:lnTo>
                      <a:lnTo>
                        <a:pt x="32" y="3"/>
                      </a:lnTo>
                      <a:lnTo>
                        <a:pt x="37" y="2"/>
                      </a:lnTo>
                      <a:lnTo>
                        <a:pt x="43" y="0"/>
                      </a:lnTo>
                      <a:lnTo>
                        <a:pt x="49" y="0"/>
                      </a:lnTo>
                      <a:lnTo>
                        <a:pt x="58" y="0"/>
                      </a:lnTo>
                      <a:lnTo>
                        <a:pt x="67" y="3"/>
                      </a:lnTo>
                      <a:lnTo>
                        <a:pt x="75" y="6"/>
                      </a:lnTo>
                      <a:lnTo>
                        <a:pt x="82" y="9"/>
                      </a:lnTo>
                      <a:lnTo>
                        <a:pt x="89" y="20"/>
                      </a:lnTo>
                      <a:lnTo>
                        <a:pt x="97" y="30"/>
                      </a:lnTo>
                      <a:lnTo>
                        <a:pt x="103" y="41"/>
                      </a:lnTo>
                      <a:lnTo>
                        <a:pt x="110" y="52"/>
                      </a:lnTo>
                      <a:lnTo>
                        <a:pt x="111" y="56"/>
                      </a:lnTo>
                      <a:lnTo>
                        <a:pt x="111" y="62"/>
                      </a:lnTo>
                      <a:close/>
                    </a:path>
                  </a:pathLst>
                </a:custGeom>
                <a:solidFill>
                  <a:srgbClr val="BB7DA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3" name="Freeform 240"/>
                <p:cNvSpPr>
                  <a:spLocks/>
                </p:cNvSpPr>
                <p:nvPr/>
              </p:nvSpPr>
              <p:spPr bwMode="auto">
                <a:xfrm>
                  <a:off x="4094" y="2260"/>
                  <a:ext cx="13" cy="13"/>
                </a:xfrm>
                <a:custGeom>
                  <a:avLst/>
                  <a:gdLst/>
                  <a:ahLst/>
                  <a:cxnLst>
                    <a:cxn ang="0">
                      <a:pos x="110" y="60"/>
                    </a:cxn>
                    <a:cxn ang="0">
                      <a:pos x="110" y="65"/>
                    </a:cxn>
                    <a:cxn ang="0">
                      <a:pos x="109" y="72"/>
                    </a:cxn>
                    <a:cxn ang="0">
                      <a:pos x="106" y="77"/>
                    </a:cxn>
                    <a:cxn ang="0">
                      <a:pos x="105" y="83"/>
                    </a:cxn>
                    <a:cxn ang="0">
                      <a:pos x="102" y="88"/>
                    </a:cxn>
                    <a:cxn ang="0">
                      <a:pos x="100" y="93"/>
                    </a:cxn>
                    <a:cxn ang="0">
                      <a:pos x="95" y="98"/>
                    </a:cxn>
                    <a:cxn ang="0">
                      <a:pos x="92" y="102"/>
                    </a:cxn>
                    <a:cxn ang="0">
                      <a:pos x="88" y="106"/>
                    </a:cxn>
                    <a:cxn ang="0">
                      <a:pos x="83" y="109"/>
                    </a:cxn>
                    <a:cxn ang="0">
                      <a:pos x="78" y="113"/>
                    </a:cxn>
                    <a:cxn ang="0">
                      <a:pos x="72" y="115"/>
                    </a:cxn>
                    <a:cxn ang="0">
                      <a:pos x="67" y="117"/>
                    </a:cxn>
                    <a:cxn ang="0">
                      <a:pos x="61" y="119"/>
                    </a:cxn>
                    <a:cxn ang="0">
                      <a:pos x="56" y="119"/>
                    </a:cxn>
                    <a:cxn ang="0">
                      <a:pos x="49" y="120"/>
                    </a:cxn>
                    <a:cxn ang="0">
                      <a:pos x="42" y="119"/>
                    </a:cxn>
                    <a:cxn ang="0">
                      <a:pos x="34" y="118"/>
                    </a:cxn>
                    <a:cxn ang="0">
                      <a:pos x="27" y="116"/>
                    </a:cxn>
                    <a:cxn ang="0">
                      <a:pos x="21" y="113"/>
                    </a:cxn>
                    <a:cxn ang="0">
                      <a:pos x="14" y="109"/>
                    </a:cxn>
                    <a:cxn ang="0">
                      <a:pos x="9" y="105"/>
                    </a:cxn>
                    <a:cxn ang="0">
                      <a:pos x="4" y="99"/>
                    </a:cxn>
                    <a:cxn ang="0">
                      <a:pos x="0" y="94"/>
                    </a:cxn>
                    <a:cxn ang="0">
                      <a:pos x="26" y="4"/>
                    </a:cxn>
                    <a:cxn ang="0">
                      <a:pos x="32" y="2"/>
                    </a:cxn>
                    <a:cxn ang="0">
                      <a:pos x="37" y="1"/>
                    </a:cxn>
                    <a:cxn ang="0">
                      <a:pos x="43" y="0"/>
                    </a:cxn>
                    <a:cxn ang="0">
                      <a:pos x="49" y="0"/>
                    </a:cxn>
                    <a:cxn ang="0">
                      <a:pos x="58" y="0"/>
                    </a:cxn>
                    <a:cxn ang="0">
                      <a:pos x="68" y="2"/>
                    </a:cxn>
                    <a:cxn ang="0">
                      <a:pos x="76" y="5"/>
                    </a:cxn>
                    <a:cxn ang="0">
                      <a:pos x="83" y="9"/>
                    </a:cxn>
                    <a:cxn ang="0">
                      <a:pos x="90" y="19"/>
                    </a:cxn>
                    <a:cxn ang="0">
                      <a:pos x="97" y="28"/>
                    </a:cxn>
                    <a:cxn ang="0">
                      <a:pos x="103" y="38"/>
                    </a:cxn>
                    <a:cxn ang="0">
                      <a:pos x="109" y="48"/>
                    </a:cxn>
                    <a:cxn ang="0">
                      <a:pos x="110" y="53"/>
                    </a:cxn>
                    <a:cxn ang="0">
                      <a:pos x="110" y="60"/>
                    </a:cxn>
                  </a:cxnLst>
                  <a:rect l="0" t="0" r="r" b="b"/>
                  <a:pathLst>
                    <a:path w="110" h="120">
                      <a:moveTo>
                        <a:pt x="110" y="60"/>
                      </a:moveTo>
                      <a:lnTo>
                        <a:pt x="110" y="65"/>
                      </a:lnTo>
                      <a:lnTo>
                        <a:pt x="109" y="72"/>
                      </a:lnTo>
                      <a:lnTo>
                        <a:pt x="106" y="77"/>
                      </a:lnTo>
                      <a:lnTo>
                        <a:pt x="105" y="83"/>
                      </a:lnTo>
                      <a:lnTo>
                        <a:pt x="102" y="88"/>
                      </a:lnTo>
                      <a:lnTo>
                        <a:pt x="100" y="93"/>
                      </a:lnTo>
                      <a:lnTo>
                        <a:pt x="95" y="98"/>
                      </a:lnTo>
                      <a:lnTo>
                        <a:pt x="92" y="102"/>
                      </a:lnTo>
                      <a:lnTo>
                        <a:pt x="88" y="106"/>
                      </a:lnTo>
                      <a:lnTo>
                        <a:pt x="83" y="109"/>
                      </a:lnTo>
                      <a:lnTo>
                        <a:pt x="78" y="113"/>
                      </a:lnTo>
                      <a:lnTo>
                        <a:pt x="72" y="115"/>
                      </a:lnTo>
                      <a:lnTo>
                        <a:pt x="67" y="117"/>
                      </a:lnTo>
                      <a:lnTo>
                        <a:pt x="61" y="119"/>
                      </a:lnTo>
                      <a:lnTo>
                        <a:pt x="56" y="119"/>
                      </a:lnTo>
                      <a:lnTo>
                        <a:pt x="49" y="120"/>
                      </a:lnTo>
                      <a:lnTo>
                        <a:pt x="42" y="119"/>
                      </a:lnTo>
                      <a:lnTo>
                        <a:pt x="34" y="118"/>
                      </a:lnTo>
                      <a:lnTo>
                        <a:pt x="27" y="116"/>
                      </a:lnTo>
                      <a:lnTo>
                        <a:pt x="21" y="113"/>
                      </a:lnTo>
                      <a:lnTo>
                        <a:pt x="14" y="109"/>
                      </a:lnTo>
                      <a:lnTo>
                        <a:pt x="9" y="105"/>
                      </a:lnTo>
                      <a:lnTo>
                        <a:pt x="4" y="99"/>
                      </a:lnTo>
                      <a:lnTo>
                        <a:pt x="0" y="94"/>
                      </a:lnTo>
                      <a:lnTo>
                        <a:pt x="26" y="4"/>
                      </a:lnTo>
                      <a:lnTo>
                        <a:pt x="32" y="2"/>
                      </a:lnTo>
                      <a:lnTo>
                        <a:pt x="37" y="1"/>
                      </a:lnTo>
                      <a:lnTo>
                        <a:pt x="43" y="0"/>
                      </a:lnTo>
                      <a:lnTo>
                        <a:pt x="49" y="0"/>
                      </a:lnTo>
                      <a:lnTo>
                        <a:pt x="58" y="0"/>
                      </a:lnTo>
                      <a:lnTo>
                        <a:pt x="68" y="2"/>
                      </a:lnTo>
                      <a:lnTo>
                        <a:pt x="76" y="5"/>
                      </a:lnTo>
                      <a:lnTo>
                        <a:pt x="83" y="9"/>
                      </a:lnTo>
                      <a:lnTo>
                        <a:pt x="90" y="19"/>
                      </a:lnTo>
                      <a:lnTo>
                        <a:pt x="97" y="28"/>
                      </a:lnTo>
                      <a:lnTo>
                        <a:pt x="103" y="38"/>
                      </a:lnTo>
                      <a:lnTo>
                        <a:pt x="109" y="48"/>
                      </a:lnTo>
                      <a:lnTo>
                        <a:pt x="110" y="53"/>
                      </a:lnTo>
                      <a:lnTo>
                        <a:pt x="110" y="60"/>
                      </a:lnTo>
                      <a:close/>
                    </a:path>
                  </a:pathLst>
                </a:custGeom>
                <a:solidFill>
                  <a:srgbClr val="BB7EA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4" name="Freeform 241"/>
                <p:cNvSpPr>
                  <a:spLocks/>
                </p:cNvSpPr>
                <p:nvPr/>
              </p:nvSpPr>
              <p:spPr bwMode="auto">
                <a:xfrm>
                  <a:off x="4094" y="2260"/>
                  <a:ext cx="13" cy="13"/>
                </a:xfrm>
                <a:custGeom>
                  <a:avLst/>
                  <a:gdLst/>
                  <a:ahLst/>
                  <a:cxnLst>
                    <a:cxn ang="0">
                      <a:pos x="109" y="59"/>
                    </a:cxn>
                    <a:cxn ang="0">
                      <a:pos x="109" y="64"/>
                    </a:cxn>
                    <a:cxn ang="0">
                      <a:pos x="107" y="70"/>
                    </a:cxn>
                    <a:cxn ang="0">
                      <a:pos x="106" y="76"/>
                    </a:cxn>
                    <a:cxn ang="0">
                      <a:pos x="104" y="82"/>
                    </a:cxn>
                    <a:cxn ang="0">
                      <a:pos x="99" y="92"/>
                    </a:cxn>
                    <a:cxn ang="0">
                      <a:pos x="91" y="101"/>
                    </a:cxn>
                    <a:cxn ang="0">
                      <a:pos x="87" y="104"/>
                    </a:cxn>
                    <a:cxn ang="0">
                      <a:pos x="82" y="107"/>
                    </a:cxn>
                    <a:cxn ang="0">
                      <a:pos x="78" y="110"/>
                    </a:cxn>
                    <a:cxn ang="0">
                      <a:pos x="72" y="113"/>
                    </a:cxn>
                    <a:cxn ang="0">
                      <a:pos x="67" y="115"/>
                    </a:cxn>
                    <a:cxn ang="0">
                      <a:pos x="61" y="117"/>
                    </a:cxn>
                    <a:cxn ang="0">
                      <a:pos x="55" y="117"/>
                    </a:cxn>
                    <a:cxn ang="0">
                      <a:pos x="49" y="118"/>
                    </a:cxn>
                    <a:cxn ang="0">
                      <a:pos x="42" y="117"/>
                    </a:cxn>
                    <a:cxn ang="0">
                      <a:pos x="34" y="116"/>
                    </a:cxn>
                    <a:cxn ang="0">
                      <a:pos x="27" y="114"/>
                    </a:cxn>
                    <a:cxn ang="0">
                      <a:pos x="21" y="110"/>
                    </a:cxn>
                    <a:cxn ang="0">
                      <a:pos x="15" y="107"/>
                    </a:cxn>
                    <a:cxn ang="0">
                      <a:pos x="10" y="103"/>
                    </a:cxn>
                    <a:cxn ang="0">
                      <a:pos x="4" y="97"/>
                    </a:cxn>
                    <a:cxn ang="0">
                      <a:pos x="0" y="92"/>
                    </a:cxn>
                    <a:cxn ang="0">
                      <a:pos x="25" y="4"/>
                    </a:cxn>
                    <a:cxn ang="0">
                      <a:pos x="31" y="2"/>
                    </a:cxn>
                    <a:cxn ang="0">
                      <a:pos x="37" y="1"/>
                    </a:cxn>
                    <a:cxn ang="0">
                      <a:pos x="43" y="0"/>
                    </a:cxn>
                    <a:cxn ang="0">
                      <a:pos x="49" y="0"/>
                    </a:cxn>
                    <a:cxn ang="0">
                      <a:pos x="59" y="0"/>
                    </a:cxn>
                    <a:cxn ang="0">
                      <a:pos x="69" y="3"/>
                    </a:cxn>
                    <a:cxn ang="0">
                      <a:pos x="78" y="6"/>
                    </a:cxn>
                    <a:cxn ang="0">
                      <a:pos x="86" y="12"/>
                    </a:cxn>
                    <a:cxn ang="0">
                      <a:pos x="97" y="27"/>
                    </a:cxn>
                    <a:cxn ang="0">
                      <a:pos x="106" y="44"/>
                    </a:cxn>
                    <a:cxn ang="0">
                      <a:pos x="109" y="51"/>
                    </a:cxn>
                    <a:cxn ang="0">
                      <a:pos x="109" y="59"/>
                    </a:cxn>
                  </a:cxnLst>
                  <a:rect l="0" t="0" r="r" b="b"/>
                  <a:pathLst>
                    <a:path w="109" h="118">
                      <a:moveTo>
                        <a:pt x="109" y="59"/>
                      </a:moveTo>
                      <a:lnTo>
                        <a:pt x="109" y="64"/>
                      </a:lnTo>
                      <a:lnTo>
                        <a:pt x="107" y="70"/>
                      </a:lnTo>
                      <a:lnTo>
                        <a:pt x="106" y="76"/>
                      </a:lnTo>
                      <a:lnTo>
                        <a:pt x="104" y="82"/>
                      </a:lnTo>
                      <a:lnTo>
                        <a:pt x="99" y="92"/>
                      </a:lnTo>
                      <a:lnTo>
                        <a:pt x="91" y="101"/>
                      </a:lnTo>
                      <a:lnTo>
                        <a:pt x="87" y="104"/>
                      </a:lnTo>
                      <a:lnTo>
                        <a:pt x="82" y="107"/>
                      </a:lnTo>
                      <a:lnTo>
                        <a:pt x="78" y="110"/>
                      </a:lnTo>
                      <a:lnTo>
                        <a:pt x="72" y="113"/>
                      </a:lnTo>
                      <a:lnTo>
                        <a:pt x="67" y="115"/>
                      </a:lnTo>
                      <a:lnTo>
                        <a:pt x="61" y="117"/>
                      </a:lnTo>
                      <a:lnTo>
                        <a:pt x="55" y="117"/>
                      </a:lnTo>
                      <a:lnTo>
                        <a:pt x="49" y="118"/>
                      </a:lnTo>
                      <a:lnTo>
                        <a:pt x="42" y="117"/>
                      </a:lnTo>
                      <a:lnTo>
                        <a:pt x="34" y="116"/>
                      </a:lnTo>
                      <a:lnTo>
                        <a:pt x="27" y="114"/>
                      </a:lnTo>
                      <a:lnTo>
                        <a:pt x="21" y="110"/>
                      </a:lnTo>
                      <a:lnTo>
                        <a:pt x="15" y="107"/>
                      </a:lnTo>
                      <a:lnTo>
                        <a:pt x="10" y="103"/>
                      </a:lnTo>
                      <a:lnTo>
                        <a:pt x="4" y="97"/>
                      </a:lnTo>
                      <a:lnTo>
                        <a:pt x="0" y="92"/>
                      </a:lnTo>
                      <a:lnTo>
                        <a:pt x="25" y="4"/>
                      </a:lnTo>
                      <a:lnTo>
                        <a:pt x="31" y="2"/>
                      </a:lnTo>
                      <a:lnTo>
                        <a:pt x="37" y="1"/>
                      </a:lnTo>
                      <a:lnTo>
                        <a:pt x="43" y="0"/>
                      </a:lnTo>
                      <a:lnTo>
                        <a:pt x="49" y="0"/>
                      </a:lnTo>
                      <a:lnTo>
                        <a:pt x="59" y="0"/>
                      </a:lnTo>
                      <a:lnTo>
                        <a:pt x="69" y="3"/>
                      </a:lnTo>
                      <a:lnTo>
                        <a:pt x="78" y="6"/>
                      </a:lnTo>
                      <a:lnTo>
                        <a:pt x="86" y="12"/>
                      </a:lnTo>
                      <a:lnTo>
                        <a:pt x="97" y="27"/>
                      </a:lnTo>
                      <a:lnTo>
                        <a:pt x="106" y="44"/>
                      </a:lnTo>
                      <a:lnTo>
                        <a:pt x="109" y="51"/>
                      </a:lnTo>
                      <a:lnTo>
                        <a:pt x="109" y="59"/>
                      </a:lnTo>
                      <a:close/>
                    </a:path>
                  </a:pathLst>
                </a:custGeom>
                <a:solidFill>
                  <a:srgbClr val="BC7FA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5" name="Freeform 242"/>
                <p:cNvSpPr>
                  <a:spLocks/>
                </p:cNvSpPr>
                <p:nvPr/>
              </p:nvSpPr>
              <p:spPr bwMode="auto">
                <a:xfrm>
                  <a:off x="4095" y="2260"/>
                  <a:ext cx="11" cy="13"/>
                </a:xfrm>
                <a:custGeom>
                  <a:avLst/>
                  <a:gdLst/>
                  <a:ahLst/>
                  <a:cxnLst>
                    <a:cxn ang="0">
                      <a:pos x="106" y="58"/>
                    </a:cxn>
                    <a:cxn ang="0">
                      <a:pos x="106" y="63"/>
                    </a:cxn>
                    <a:cxn ang="0">
                      <a:pos x="105" y="69"/>
                    </a:cxn>
                    <a:cxn ang="0">
                      <a:pos x="104" y="74"/>
                    </a:cxn>
                    <a:cxn ang="0">
                      <a:pos x="102" y="80"/>
                    </a:cxn>
                    <a:cxn ang="0">
                      <a:pos x="97" y="90"/>
                    </a:cxn>
                    <a:cxn ang="0">
                      <a:pos x="89" y="98"/>
                    </a:cxn>
                    <a:cxn ang="0">
                      <a:pos x="81" y="106"/>
                    </a:cxn>
                    <a:cxn ang="0">
                      <a:pos x="71" y="111"/>
                    </a:cxn>
                    <a:cxn ang="0">
                      <a:pos x="66" y="113"/>
                    </a:cxn>
                    <a:cxn ang="0">
                      <a:pos x="60" y="115"/>
                    </a:cxn>
                    <a:cxn ang="0">
                      <a:pos x="54" y="115"/>
                    </a:cxn>
                    <a:cxn ang="0">
                      <a:pos x="48" y="116"/>
                    </a:cxn>
                    <a:cxn ang="0">
                      <a:pos x="41" y="115"/>
                    </a:cxn>
                    <a:cxn ang="0">
                      <a:pos x="34" y="114"/>
                    </a:cxn>
                    <a:cxn ang="0">
                      <a:pos x="26" y="112"/>
                    </a:cxn>
                    <a:cxn ang="0">
                      <a:pos x="20" y="108"/>
                    </a:cxn>
                    <a:cxn ang="0">
                      <a:pos x="14" y="105"/>
                    </a:cxn>
                    <a:cxn ang="0">
                      <a:pos x="9" y="101"/>
                    </a:cxn>
                    <a:cxn ang="0">
                      <a:pos x="3" y="95"/>
                    </a:cxn>
                    <a:cxn ang="0">
                      <a:pos x="0" y="90"/>
                    </a:cxn>
                    <a:cxn ang="0">
                      <a:pos x="24" y="4"/>
                    </a:cxn>
                    <a:cxn ang="0">
                      <a:pos x="30" y="2"/>
                    </a:cxn>
                    <a:cxn ang="0">
                      <a:pos x="36" y="1"/>
                    </a:cxn>
                    <a:cxn ang="0">
                      <a:pos x="42" y="0"/>
                    </a:cxn>
                    <a:cxn ang="0">
                      <a:pos x="48" y="0"/>
                    </a:cxn>
                    <a:cxn ang="0">
                      <a:pos x="59" y="1"/>
                    </a:cxn>
                    <a:cxn ang="0">
                      <a:pos x="69" y="3"/>
                    </a:cxn>
                    <a:cxn ang="0">
                      <a:pos x="79" y="8"/>
                    </a:cxn>
                    <a:cxn ang="0">
                      <a:pos x="87" y="14"/>
                    </a:cxn>
                    <a:cxn ang="0">
                      <a:pos x="96" y="26"/>
                    </a:cxn>
                    <a:cxn ang="0">
                      <a:pos x="103" y="38"/>
                    </a:cxn>
                    <a:cxn ang="0">
                      <a:pos x="105" y="48"/>
                    </a:cxn>
                    <a:cxn ang="0">
                      <a:pos x="106" y="58"/>
                    </a:cxn>
                  </a:cxnLst>
                  <a:rect l="0" t="0" r="r" b="b"/>
                  <a:pathLst>
                    <a:path w="106" h="116">
                      <a:moveTo>
                        <a:pt x="106" y="58"/>
                      </a:moveTo>
                      <a:lnTo>
                        <a:pt x="106" y="63"/>
                      </a:lnTo>
                      <a:lnTo>
                        <a:pt x="105" y="69"/>
                      </a:lnTo>
                      <a:lnTo>
                        <a:pt x="104" y="74"/>
                      </a:lnTo>
                      <a:lnTo>
                        <a:pt x="102" y="80"/>
                      </a:lnTo>
                      <a:lnTo>
                        <a:pt x="97" y="90"/>
                      </a:lnTo>
                      <a:lnTo>
                        <a:pt x="89" y="98"/>
                      </a:lnTo>
                      <a:lnTo>
                        <a:pt x="81" y="106"/>
                      </a:lnTo>
                      <a:lnTo>
                        <a:pt x="71" y="111"/>
                      </a:lnTo>
                      <a:lnTo>
                        <a:pt x="66" y="113"/>
                      </a:lnTo>
                      <a:lnTo>
                        <a:pt x="60" y="115"/>
                      </a:lnTo>
                      <a:lnTo>
                        <a:pt x="54" y="115"/>
                      </a:lnTo>
                      <a:lnTo>
                        <a:pt x="48" y="116"/>
                      </a:lnTo>
                      <a:lnTo>
                        <a:pt x="41" y="115"/>
                      </a:lnTo>
                      <a:lnTo>
                        <a:pt x="34" y="114"/>
                      </a:lnTo>
                      <a:lnTo>
                        <a:pt x="26" y="112"/>
                      </a:lnTo>
                      <a:lnTo>
                        <a:pt x="20" y="108"/>
                      </a:lnTo>
                      <a:lnTo>
                        <a:pt x="14" y="105"/>
                      </a:lnTo>
                      <a:lnTo>
                        <a:pt x="9" y="101"/>
                      </a:lnTo>
                      <a:lnTo>
                        <a:pt x="3" y="95"/>
                      </a:lnTo>
                      <a:lnTo>
                        <a:pt x="0" y="90"/>
                      </a:lnTo>
                      <a:lnTo>
                        <a:pt x="24" y="4"/>
                      </a:lnTo>
                      <a:lnTo>
                        <a:pt x="30" y="2"/>
                      </a:lnTo>
                      <a:lnTo>
                        <a:pt x="36" y="1"/>
                      </a:lnTo>
                      <a:lnTo>
                        <a:pt x="42" y="0"/>
                      </a:lnTo>
                      <a:lnTo>
                        <a:pt x="48" y="0"/>
                      </a:lnTo>
                      <a:lnTo>
                        <a:pt x="59" y="1"/>
                      </a:lnTo>
                      <a:lnTo>
                        <a:pt x="69" y="3"/>
                      </a:lnTo>
                      <a:lnTo>
                        <a:pt x="79" y="8"/>
                      </a:lnTo>
                      <a:lnTo>
                        <a:pt x="87" y="14"/>
                      </a:lnTo>
                      <a:lnTo>
                        <a:pt x="96" y="26"/>
                      </a:lnTo>
                      <a:lnTo>
                        <a:pt x="103" y="38"/>
                      </a:lnTo>
                      <a:lnTo>
                        <a:pt x="105" y="48"/>
                      </a:lnTo>
                      <a:lnTo>
                        <a:pt x="106" y="58"/>
                      </a:lnTo>
                      <a:close/>
                    </a:path>
                  </a:pathLst>
                </a:custGeom>
                <a:solidFill>
                  <a:srgbClr val="BE80A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8" name="Freeform 243"/>
                <p:cNvSpPr>
                  <a:spLocks/>
                </p:cNvSpPr>
                <p:nvPr/>
              </p:nvSpPr>
              <p:spPr bwMode="auto">
                <a:xfrm>
                  <a:off x="4095" y="2260"/>
                  <a:ext cx="11" cy="13"/>
                </a:xfrm>
                <a:custGeom>
                  <a:avLst/>
                  <a:gdLst/>
                  <a:ahLst/>
                  <a:cxnLst>
                    <a:cxn ang="0">
                      <a:pos x="105" y="57"/>
                    </a:cxn>
                    <a:cxn ang="0">
                      <a:pos x="105" y="62"/>
                    </a:cxn>
                    <a:cxn ang="0">
                      <a:pos x="104" y="68"/>
                    </a:cxn>
                    <a:cxn ang="0">
                      <a:pos x="103" y="73"/>
                    </a:cxn>
                    <a:cxn ang="0">
                      <a:pos x="101" y="79"/>
                    </a:cxn>
                    <a:cxn ang="0">
                      <a:pos x="96" y="89"/>
                    </a:cxn>
                    <a:cxn ang="0">
                      <a:pos x="89" y="96"/>
                    </a:cxn>
                    <a:cxn ang="0">
                      <a:pos x="80" y="104"/>
                    </a:cxn>
                    <a:cxn ang="0">
                      <a:pos x="70" y="108"/>
                    </a:cxn>
                    <a:cxn ang="0">
                      <a:pos x="65" y="111"/>
                    </a:cxn>
                    <a:cxn ang="0">
                      <a:pos x="59" y="112"/>
                    </a:cxn>
                    <a:cxn ang="0">
                      <a:pos x="54" y="113"/>
                    </a:cxn>
                    <a:cxn ang="0">
                      <a:pos x="48" y="114"/>
                    </a:cxn>
                    <a:cxn ang="0">
                      <a:pos x="41" y="113"/>
                    </a:cxn>
                    <a:cxn ang="0">
                      <a:pos x="34" y="112"/>
                    </a:cxn>
                    <a:cxn ang="0">
                      <a:pos x="26" y="110"/>
                    </a:cxn>
                    <a:cxn ang="0">
                      <a:pos x="20" y="106"/>
                    </a:cxn>
                    <a:cxn ang="0">
                      <a:pos x="14" y="103"/>
                    </a:cxn>
                    <a:cxn ang="0">
                      <a:pos x="9" y="97"/>
                    </a:cxn>
                    <a:cxn ang="0">
                      <a:pos x="4" y="93"/>
                    </a:cxn>
                    <a:cxn ang="0">
                      <a:pos x="0" y="87"/>
                    </a:cxn>
                    <a:cxn ang="0">
                      <a:pos x="24" y="5"/>
                    </a:cxn>
                    <a:cxn ang="0">
                      <a:pos x="30" y="2"/>
                    </a:cxn>
                    <a:cxn ang="0">
                      <a:pos x="35" y="1"/>
                    </a:cxn>
                    <a:cxn ang="0">
                      <a:pos x="42" y="0"/>
                    </a:cxn>
                    <a:cxn ang="0">
                      <a:pos x="48" y="0"/>
                    </a:cxn>
                    <a:cxn ang="0">
                      <a:pos x="55" y="0"/>
                    </a:cxn>
                    <a:cxn ang="0">
                      <a:pos x="60" y="1"/>
                    </a:cxn>
                    <a:cxn ang="0">
                      <a:pos x="66" y="2"/>
                    </a:cxn>
                    <a:cxn ang="0">
                      <a:pos x="72" y="4"/>
                    </a:cxn>
                    <a:cxn ang="0">
                      <a:pos x="77" y="7"/>
                    </a:cxn>
                    <a:cxn ang="0">
                      <a:pos x="82" y="11"/>
                    </a:cxn>
                    <a:cxn ang="0">
                      <a:pos x="87" y="14"/>
                    </a:cxn>
                    <a:cxn ang="0">
                      <a:pos x="91" y="18"/>
                    </a:cxn>
                    <a:cxn ang="0">
                      <a:pos x="100" y="32"/>
                    </a:cxn>
                    <a:cxn ang="0">
                      <a:pos x="102" y="38"/>
                    </a:cxn>
                    <a:cxn ang="0">
                      <a:pos x="104" y="44"/>
                    </a:cxn>
                    <a:cxn ang="0">
                      <a:pos x="105" y="50"/>
                    </a:cxn>
                    <a:cxn ang="0">
                      <a:pos x="105" y="57"/>
                    </a:cxn>
                  </a:cxnLst>
                  <a:rect l="0" t="0" r="r" b="b"/>
                  <a:pathLst>
                    <a:path w="105" h="114">
                      <a:moveTo>
                        <a:pt x="105" y="57"/>
                      </a:moveTo>
                      <a:lnTo>
                        <a:pt x="105" y="62"/>
                      </a:lnTo>
                      <a:lnTo>
                        <a:pt x="104" y="68"/>
                      </a:lnTo>
                      <a:lnTo>
                        <a:pt x="103" y="73"/>
                      </a:lnTo>
                      <a:lnTo>
                        <a:pt x="101" y="79"/>
                      </a:lnTo>
                      <a:lnTo>
                        <a:pt x="96" y="89"/>
                      </a:lnTo>
                      <a:lnTo>
                        <a:pt x="89" y="96"/>
                      </a:lnTo>
                      <a:lnTo>
                        <a:pt x="80" y="104"/>
                      </a:lnTo>
                      <a:lnTo>
                        <a:pt x="70" y="108"/>
                      </a:lnTo>
                      <a:lnTo>
                        <a:pt x="65" y="111"/>
                      </a:lnTo>
                      <a:lnTo>
                        <a:pt x="59" y="112"/>
                      </a:lnTo>
                      <a:lnTo>
                        <a:pt x="54" y="113"/>
                      </a:lnTo>
                      <a:lnTo>
                        <a:pt x="48" y="114"/>
                      </a:lnTo>
                      <a:lnTo>
                        <a:pt x="41" y="113"/>
                      </a:lnTo>
                      <a:lnTo>
                        <a:pt x="34" y="112"/>
                      </a:lnTo>
                      <a:lnTo>
                        <a:pt x="26" y="110"/>
                      </a:lnTo>
                      <a:lnTo>
                        <a:pt x="20" y="106"/>
                      </a:lnTo>
                      <a:lnTo>
                        <a:pt x="14" y="103"/>
                      </a:lnTo>
                      <a:lnTo>
                        <a:pt x="9" y="97"/>
                      </a:lnTo>
                      <a:lnTo>
                        <a:pt x="4" y="93"/>
                      </a:lnTo>
                      <a:lnTo>
                        <a:pt x="0" y="87"/>
                      </a:lnTo>
                      <a:lnTo>
                        <a:pt x="24" y="5"/>
                      </a:lnTo>
                      <a:lnTo>
                        <a:pt x="30" y="2"/>
                      </a:lnTo>
                      <a:lnTo>
                        <a:pt x="35" y="1"/>
                      </a:lnTo>
                      <a:lnTo>
                        <a:pt x="42" y="0"/>
                      </a:lnTo>
                      <a:lnTo>
                        <a:pt x="48" y="0"/>
                      </a:lnTo>
                      <a:lnTo>
                        <a:pt x="55" y="0"/>
                      </a:lnTo>
                      <a:lnTo>
                        <a:pt x="60" y="1"/>
                      </a:lnTo>
                      <a:lnTo>
                        <a:pt x="66" y="2"/>
                      </a:lnTo>
                      <a:lnTo>
                        <a:pt x="72" y="4"/>
                      </a:lnTo>
                      <a:lnTo>
                        <a:pt x="77" y="7"/>
                      </a:lnTo>
                      <a:lnTo>
                        <a:pt x="82" y="11"/>
                      </a:lnTo>
                      <a:lnTo>
                        <a:pt x="87" y="14"/>
                      </a:lnTo>
                      <a:lnTo>
                        <a:pt x="91" y="18"/>
                      </a:lnTo>
                      <a:lnTo>
                        <a:pt x="100" y="32"/>
                      </a:lnTo>
                      <a:lnTo>
                        <a:pt x="102" y="38"/>
                      </a:lnTo>
                      <a:lnTo>
                        <a:pt x="104" y="44"/>
                      </a:lnTo>
                      <a:lnTo>
                        <a:pt x="105" y="50"/>
                      </a:lnTo>
                      <a:lnTo>
                        <a:pt x="105" y="57"/>
                      </a:lnTo>
                      <a:close/>
                    </a:path>
                  </a:pathLst>
                </a:custGeom>
                <a:solidFill>
                  <a:srgbClr val="BE80A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9" name="Freeform 244"/>
                <p:cNvSpPr>
                  <a:spLocks/>
                </p:cNvSpPr>
                <p:nvPr/>
              </p:nvSpPr>
              <p:spPr bwMode="auto">
                <a:xfrm>
                  <a:off x="4095" y="2260"/>
                  <a:ext cx="11" cy="13"/>
                </a:xfrm>
                <a:custGeom>
                  <a:avLst/>
                  <a:gdLst/>
                  <a:ahLst/>
                  <a:cxnLst>
                    <a:cxn ang="0">
                      <a:pos x="104" y="56"/>
                    </a:cxn>
                    <a:cxn ang="0">
                      <a:pos x="103" y="67"/>
                    </a:cxn>
                    <a:cxn ang="0">
                      <a:pos x="100" y="77"/>
                    </a:cxn>
                    <a:cxn ang="0">
                      <a:pos x="94" y="87"/>
                    </a:cxn>
                    <a:cxn ang="0">
                      <a:pos x="88" y="95"/>
                    </a:cxn>
                    <a:cxn ang="0">
                      <a:pos x="79" y="102"/>
                    </a:cxn>
                    <a:cxn ang="0">
                      <a:pos x="70" y="107"/>
                    </a:cxn>
                    <a:cxn ang="0">
                      <a:pos x="65" y="109"/>
                    </a:cxn>
                    <a:cxn ang="0">
                      <a:pos x="59" y="111"/>
                    </a:cxn>
                    <a:cxn ang="0">
                      <a:pos x="54" y="111"/>
                    </a:cxn>
                    <a:cxn ang="0">
                      <a:pos x="48" y="112"/>
                    </a:cxn>
                    <a:cxn ang="0">
                      <a:pos x="41" y="111"/>
                    </a:cxn>
                    <a:cxn ang="0">
                      <a:pos x="34" y="110"/>
                    </a:cxn>
                    <a:cxn ang="0">
                      <a:pos x="26" y="107"/>
                    </a:cxn>
                    <a:cxn ang="0">
                      <a:pos x="21" y="104"/>
                    </a:cxn>
                    <a:cxn ang="0">
                      <a:pos x="14" y="100"/>
                    </a:cxn>
                    <a:cxn ang="0">
                      <a:pos x="9" y="95"/>
                    </a:cxn>
                    <a:cxn ang="0">
                      <a:pos x="4" y="90"/>
                    </a:cxn>
                    <a:cxn ang="0">
                      <a:pos x="0" y="84"/>
                    </a:cxn>
                    <a:cxn ang="0">
                      <a:pos x="23" y="5"/>
                    </a:cxn>
                    <a:cxn ang="0">
                      <a:pos x="29" y="3"/>
                    </a:cxn>
                    <a:cxn ang="0">
                      <a:pos x="35" y="1"/>
                    </a:cxn>
                    <a:cxn ang="0">
                      <a:pos x="42" y="0"/>
                    </a:cxn>
                    <a:cxn ang="0">
                      <a:pos x="48" y="0"/>
                    </a:cxn>
                    <a:cxn ang="0">
                      <a:pos x="59" y="1"/>
                    </a:cxn>
                    <a:cxn ang="0">
                      <a:pos x="70" y="4"/>
                    </a:cxn>
                    <a:cxn ang="0">
                      <a:pos x="79" y="9"/>
                    </a:cxn>
                    <a:cxn ang="0">
                      <a:pos x="88" y="15"/>
                    </a:cxn>
                    <a:cxn ang="0">
                      <a:pos x="94" y="24"/>
                    </a:cxn>
                    <a:cxn ang="0">
                      <a:pos x="100" y="34"/>
                    </a:cxn>
                    <a:cxn ang="0">
                      <a:pos x="103" y="44"/>
                    </a:cxn>
                    <a:cxn ang="0">
                      <a:pos x="104" y="56"/>
                    </a:cxn>
                  </a:cxnLst>
                  <a:rect l="0" t="0" r="r" b="b"/>
                  <a:pathLst>
                    <a:path w="104" h="112">
                      <a:moveTo>
                        <a:pt x="104" y="56"/>
                      </a:moveTo>
                      <a:lnTo>
                        <a:pt x="103" y="67"/>
                      </a:lnTo>
                      <a:lnTo>
                        <a:pt x="100" y="77"/>
                      </a:lnTo>
                      <a:lnTo>
                        <a:pt x="94" y="87"/>
                      </a:lnTo>
                      <a:lnTo>
                        <a:pt x="88" y="95"/>
                      </a:lnTo>
                      <a:lnTo>
                        <a:pt x="79" y="102"/>
                      </a:lnTo>
                      <a:lnTo>
                        <a:pt x="70" y="107"/>
                      </a:lnTo>
                      <a:lnTo>
                        <a:pt x="65" y="109"/>
                      </a:lnTo>
                      <a:lnTo>
                        <a:pt x="59" y="111"/>
                      </a:lnTo>
                      <a:lnTo>
                        <a:pt x="54" y="111"/>
                      </a:lnTo>
                      <a:lnTo>
                        <a:pt x="48" y="112"/>
                      </a:lnTo>
                      <a:lnTo>
                        <a:pt x="41" y="111"/>
                      </a:lnTo>
                      <a:lnTo>
                        <a:pt x="34" y="110"/>
                      </a:lnTo>
                      <a:lnTo>
                        <a:pt x="26" y="107"/>
                      </a:lnTo>
                      <a:lnTo>
                        <a:pt x="21" y="104"/>
                      </a:lnTo>
                      <a:lnTo>
                        <a:pt x="14" y="100"/>
                      </a:lnTo>
                      <a:lnTo>
                        <a:pt x="9" y="95"/>
                      </a:lnTo>
                      <a:lnTo>
                        <a:pt x="4" y="90"/>
                      </a:lnTo>
                      <a:lnTo>
                        <a:pt x="0" y="84"/>
                      </a:lnTo>
                      <a:lnTo>
                        <a:pt x="23" y="5"/>
                      </a:lnTo>
                      <a:lnTo>
                        <a:pt x="29" y="3"/>
                      </a:lnTo>
                      <a:lnTo>
                        <a:pt x="35" y="1"/>
                      </a:lnTo>
                      <a:lnTo>
                        <a:pt x="42" y="0"/>
                      </a:lnTo>
                      <a:lnTo>
                        <a:pt x="48" y="0"/>
                      </a:lnTo>
                      <a:lnTo>
                        <a:pt x="59" y="1"/>
                      </a:lnTo>
                      <a:lnTo>
                        <a:pt x="70" y="4"/>
                      </a:lnTo>
                      <a:lnTo>
                        <a:pt x="79" y="9"/>
                      </a:lnTo>
                      <a:lnTo>
                        <a:pt x="88" y="15"/>
                      </a:lnTo>
                      <a:lnTo>
                        <a:pt x="94" y="24"/>
                      </a:lnTo>
                      <a:lnTo>
                        <a:pt x="100" y="34"/>
                      </a:lnTo>
                      <a:lnTo>
                        <a:pt x="103" y="44"/>
                      </a:lnTo>
                      <a:lnTo>
                        <a:pt x="104" y="56"/>
                      </a:lnTo>
                      <a:close/>
                    </a:path>
                  </a:pathLst>
                </a:custGeom>
                <a:solidFill>
                  <a:srgbClr val="BF80A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3" name="Freeform 245"/>
                <p:cNvSpPr>
                  <a:spLocks/>
                </p:cNvSpPr>
                <p:nvPr/>
              </p:nvSpPr>
              <p:spPr bwMode="auto">
                <a:xfrm>
                  <a:off x="4095" y="2260"/>
                  <a:ext cx="11" cy="13"/>
                </a:xfrm>
                <a:custGeom>
                  <a:avLst/>
                  <a:gdLst/>
                  <a:ahLst/>
                  <a:cxnLst>
                    <a:cxn ang="0">
                      <a:pos x="102" y="55"/>
                    </a:cxn>
                    <a:cxn ang="0">
                      <a:pos x="102" y="60"/>
                    </a:cxn>
                    <a:cxn ang="0">
                      <a:pos x="101" y="66"/>
                    </a:cxn>
                    <a:cxn ang="0">
                      <a:pos x="100" y="70"/>
                    </a:cxn>
                    <a:cxn ang="0">
                      <a:pos x="98" y="76"/>
                    </a:cxn>
                    <a:cxn ang="0">
                      <a:pos x="92" y="86"/>
                    </a:cxn>
                    <a:cxn ang="0">
                      <a:pos x="86" y="93"/>
                    </a:cxn>
                    <a:cxn ang="0">
                      <a:pos x="78" y="100"/>
                    </a:cxn>
                    <a:cxn ang="0">
                      <a:pos x="68" y="105"/>
                    </a:cxn>
                    <a:cxn ang="0">
                      <a:pos x="64" y="106"/>
                    </a:cxn>
                    <a:cxn ang="0">
                      <a:pos x="58" y="109"/>
                    </a:cxn>
                    <a:cxn ang="0">
                      <a:pos x="53" y="109"/>
                    </a:cxn>
                    <a:cxn ang="0">
                      <a:pos x="47" y="110"/>
                    </a:cxn>
                    <a:cxn ang="0">
                      <a:pos x="40" y="109"/>
                    </a:cxn>
                    <a:cxn ang="0">
                      <a:pos x="33" y="108"/>
                    </a:cxn>
                    <a:cxn ang="0">
                      <a:pos x="25" y="105"/>
                    </a:cxn>
                    <a:cxn ang="0">
                      <a:pos x="20" y="102"/>
                    </a:cxn>
                    <a:cxn ang="0">
                      <a:pos x="13" y="98"/>
                    </a:cxn>
                    <a:cxn ang="0">
                      <a:pos x="8" y="93"/>
                    </a:cxn>
                    <a:cxn ang="0">
                      <a:pos x="3" y="88"/>
                    </a:cxn>
                    <a:cxn ang="0">
                      <a:pos x="0" y="82"/>
                    </a:cxn>
                    <a:cxn ang="0">
                      <a:pos x="22" y="5"/>
                    </a:cxn>
                    <a:cxn ang="0">
                      <a:pos x="28" y="3"/>
                    </a:cxn>
                    <a:cxn ang="0">
                      <a:pos x="34" y="1"/>
                    </a:cxn>
                    <a:cxn ang="0">
                      <a:pos x="41" y="0"/>
                    </a:cxn>
                    <a:cxn ang="0">
                      <a:pos x="47" y="0"/>
                    </a:cxn>
                    <a:cxn ang="0">
                      <a:pos x="58" y="1"/>
                    </a:cxn>
                    <a:cxn ang="0">
                      <a:pos x="68" y="3"/>
                    </a:cxn>
                    <a:cxn ang="0">
                      <a:pos x="78" y="9"/>
                    </a:cxn>
                    <a:cxn ang="0">
                      <a:pos x="86" y="15"/>
                    </a:cxn>
                    <a:cxn ang="0">
                      <a:pos x="92" y="24"/>
                    </a:cxn>
                    <a:cxn ang="0">
                      <a:pos x="98" y="33"/>
                    </a:cxn>
                    <a:cxn ang="0">
                      <a:pos x="100" y="38"/>
                    </a:cxn>
                    <a:cxn ang="0">
                      <a:pos x="101" y="44"/>
                    </a:cxn>
                    <a:cxn ang="0">
                      <a:pos x="102" y="48"/>
                    </a:cxn>
                    <a:cxn ang="0">
                      <a:pos x="102" y="55"/>
                    </a:cxn>
                  </a:cxnLst>
                  <a:rect l="0" t="0" r="r" b="b"/>
                  <a:pathLst>
                    <a:path w="102" h="110">
                      <a:moveTo>
                        <a:pt x="102" y="55"/>
                      </a:moveTo>
                      <a:lnTo>
                        <a:pt x="102" y="60"/>
                      </a:lnTo>
                      <a:lnTo>
                        <a:pt x="101" y="66"/>
                      </a:lnTo>
                      <a:lnTo>
                        <a:pt x="100" y="70"/>
                      </a:lnTo>
                      <a:lnTo>
                        <a:pt x="98" y="76"/>
                      </a:lnTo>
                      <a:lnTo>
                        <a:pt x="92" y="86"/>
                      </a:lnTo>
                      <a:lnTo>
                        <a:pt x="86" y="93"/>
                      </a:lnTo>
                      <a:lnTo>
                        <a:pt x="78" y="100"/>
                      </a:lnTo>
                      <a:lnTo>
                        <a:pt x="68" y="105"/>
                      </a:lnTo>
                      <a:lnTo>
                        <a:pt x="64" y="106"/>
                      </a:lnTo>
                      <a:lnTo>
                        <a:pt x="58" y="109"/>
                      </a:lnTo>
                      <a:lnTo>
                        <a:pt x="53" y="109"/>
                      </a:lnTo>
                      <a:lnTo>
                        <a:pt x="47" y="110"/>
                      </a:lnTo>
                      <a:lnTo>
                        <a:pt x="40" y="109"/>
                      </a:lnTo>
                      <a:lnTo>
                        <a:pt x="33" y="108"/>
                      </a:lnTo>
                      <a:lnTo>
                        <a:pt x="25" y="105"/>
                      </a:lnTo>
                      <a:lnTo>
                        <a:pt x="20" y="102"/>
                      </a:lnTo>
                      <a:lnTo>
                        <a:pt x="13" y="98"/>
                      </a:lnTo>
                      <a:lnTo>
                        <a:pt x="8" y="93"/>
                      </a:lnTo>
                      <a:lnTo>
                        <a:pt x="3" y="88"/>
                      </a:lnTo>
                      <a:lnTo>
                        <a:pt x="0" y="82"/>
                      </a:lnTo>
                      <a:lnTo>
                        <a:pt x="22" y="5"/>
                      </a:lnTo>
                      <a:lnTo>
                        <a:pt x="28" y="3"/>
                      </a:lnTo>
                      <a:lnTo>
                        <a:pt x="34" y="1"/>
                      </a:lnTo>
                      <a:lnTo>
                        <a:pt x="41" y="0"/>
                      </a:lnTo>
                      <a:lnTo>
                        <a:pt x="47" y="0"/>
                      </a:lnTo>
                      <a:lnTo>
                        <a:pt x="58" y="1"/>
                      </a:lnTo>
                      <a:lnTo>
                        <a:pt x="68" y="3"/>
                      </a:lnTo>
                      <a:lnTo>
                        <a:pt x="78" y="9"/>
                      </a:lnTo>
                      <a:lnTo>
                        <a:pt x="86" y="15"/>
                      </a:lnTo>
                      <a:lnTo>
                        <a:pt x="92" y="24"/>
                      </a:lnTo>
                      <a:lnTo>
                        <a:pt x="98" y="33"/>
                      </a:lnTo>
                      <a:lnTo>
                        <a:pt x="100" y="38"/>
                      </a:lnTo>
                      <a:lnTo>
                        <a:pt x="101" y="44"/>
                      </a:lnTo>
                      <a:lnTo>
                        <a:pt x="102" y="48"/>
                      </a:lnTo>
                      <a:lnTo>
                        <a:pt x="102" y="55"/>
                      </a:lnTo>
                      <a:close/>
                    </a:path>
                  </a:pathLst>
                </a:custGeom>
                <a:solidFill>
                  <a:srgbClr val="BF82A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4" name="Freeform 246"/>
                <p:cNvSpPr>
                  <a:spLocks/>
                </p:cNvSpPr>
                <p:nvPr/>
              </p:nvSpPr>
              <p:spPr bwMode="auto">
                <a:xfrm>
                  <a:off x="4095" y="2261"/>
                  <a:ext cx="11" cy="12"/>
                </a:xfrm>
                <a:custGeom>
                  <a:avLst/>
                  <a:gdLst/>
                  <a:ahLst/>
                  <a:cxnLst>
                    <a:cxn ang="0">
                      <a:pos x="101" y="54"/>
                    </a:cxn>
                    <a:cxn ang="0">
                      <a:pos x="100" y="64"/>
                    </a:cxn>
                    <a:cxn ang="0">
                      <a:pos x="97" y="75"/>
                    </a:cxn>
                    <a:cxn ang="0">
                      <a:pos x="92" y="84"/>
                    </a:cxn>
                    <a:cxn ang="0">
                      <a:pos x="86" y="91"/>
                    </a:cxn>
                    <a:cxn ang="0">
                      <a:pos x="77" y="98"/>
                    </a:cxn>
                    <a:cxn ang="0">
                      <a:pos x="68" y="103"/>
                    </a:cxn>
                    <a:cxn ang="0">
                      <a:pos x="58" y="107"/>
                    </a:cxn>
                    <a:cxn ang="0">
                      <a:pos x="47" y="108"/>
                    </a:cxn>
                    <a:cxn ang="0">
                      <a:pos x="40" y="107"/>
                    </a:cxn>
                    <a:cxn ang="0">
                      <a:pos x="33" y="105"/>
                    </a:cxn>
                    <a:cxn ang="0">
                      <a:pos x="25" y="103"/>
                    </a:cxn>
                    <a:cxn ang="0">
                      <a:pos x="20" y="100"/>
                    </a:cxn>
                    <a:cxn ang="0">
                      <a:pos x="13" y="96"/>
                    </a:cxn>
                    <a:cxn ang="0">
                      <a:pos x="9" y="91"/>
                    </a:cxn>
                    <a:cxn ang="0">
                      <a:pos x="3" y="86"/>
                    </a:cxn>
                    <a:cxn ang="0">
                      <a:pos x="0" y="79"/>
                    </a:cxn>
                    <a:cxn ang="0">
                      <a:pos x="21" y="7"/>
                    </a:cxn>
                    <a:cxn ang="0">
                      <a:pos x="28" y="3"/>
                    </a:cxn>
                    <a:cxn ang="0">
                      <a:pos x="34" y="1"/>
                    </a:cxn>
                    <a:cxn ang="0">
                      <a:pos x="41" y="0"/>
                    </a:cxn>
                    <a:cxn ang="0">
                      <a:pos x="47" y="0"/>
                    </a:cxn>
                    <a:cxn ang="0">
                      <a:pos x="58" y="1"/>
                    </a:cxn>
                    <a:cxn ang="0">
                      <a:pos x="68" y="3"/>
                    </a:cxn>
                    <a:cxn ang="0">
                      <a:pos x="77" y="9"/>
                    </a:cxn>
                    <a:cxn ang="0">
                      <a:pos x="86" y="15"/>
                    </a:cxn>
                    <a:cxn ang="0">
                      <a:pos x="92" y="23"/>
                    </a:cxn>
                    <a:cxn ang="0">
                      <a:pos x="97" y="33"/>
                    </a:cxn>
                    <a:cxn ang="0">
                      <a:pos x="100" y="43"/>
                    </a:cxn>
                    <a:cxn ang="0">
                      <a:pos x="101" y="54"/>
                    </a:cxn>
                  </a:cxnLst>
                  <a:rect l="0" t="0" r="r" b="b"/>
                  <a:pathLst>
                    <a:path w="101" h="108">
                      <a:moveTo>
                        <a:pt x="101" y="54"/>
                      </a:moveTo>
                      <a:lnTo>
                        <a:pt x="100" y="64"/>
                      </a:lnTo>
                      <a:lnTo>
                        <a:pt x="97" y="75"/>
                      </a:lnTo>
                      <a:lnTo>
                        <a:pt x="92" y="84"/>
                      </a:lnTo>
                      <a:lnTo>
                        <a:pt x="86" y="91"/>
                      </a:lnTo>
                      <a:lnTo>
                        <a:pt x="77" y="98"/>
                      </a:lnTo>
                      <a:lnTo>
                        <a:pt x="68" y="103"/>
                      </a:lnTo>
                      <a:lnTo>
                        <a:pt x="58" y="107"/>
                      </a:lnTo>
                      <a:lnTo>
                        <a:pt x="47" y="108"/>
                      </a:lnTo>
                      <a:lnTo>
                        <a:pt x="40" y="107"/>
                      </a:lnTo>
                      <a:lnTo>
                        <a:pt x="33" y="105"/>
                      </a:lnTo>
                      <a:lnTo>
                        <a:pt x="25" y="103"/>
                      </a:lnTo>
                      <a:lnTo>
                        <a:pt x="20" y="100"/>
                      </a:lnTo>
                      <a:lnTo>
                        <a:pt x="13" y="96"/>
                      </a:lnTo>
                      <a:lnTo>
                        <a:pt x="9" y="91"/>
                      </a:lnTo>
                      <a:lnTo>
                        <a:pt x="3" y="86"/>
                      </a:lnTo>
                      <a:lnTo>
                        <a:pt x="0" y="79"/>
                      </a:lnTo>
                      <a:lnTo>
                        <a:pt x="21" y="7"/>
                      </a:lnTo>
                      <a:lnTo>
                        <a:pt x="28" y="3"/>
                      </a:lnTo>
                      <a:lnTo>
                        <a:pt x="34" y="1"/>
                      </a:lnTo>
                      <a:lnTo>
                        <a:pt x="41" y="0"/>
                      </a:lnTo>
                      <a:lnTo>
                        <a:pt x="47" y="0"/>
                      </a:lnTo>
                      <a:lnTo>
                        <a:pt x="58" y="1"/>
                      </a:lnTo>
                      <a:lnTo>
                        <a:pt x="68" y="3"/>
                      </a:lnTo>
                      <a:lnTo>
                        <a:pt x="77" y="9"/>
                      </a:lnTo>
                      <a:lnTo>
                        <a:pt x="86" y="15"/>
                      </a:lnTo>
                      <a:lnTo>
                        <a:pt x="92" y="23"/>
                      </a:lnTo>
                      <a:lnTo>
                        <a:pt x="97" y="33"/>
                      </a:lnTo>
                      <a:lnTo>
                        <a:pt x="100" y="43"/>
                      </a:lnTo>
                      <a:lnTo>
                        <a:pt x="101" y="54"/>
                      </a:lnTo>
                      <a:close/>
                    </a:path>
                  </a:pathLst>
                </a:custGeom>
                <a:solidFill>
                  <a:srgbClr val="BF82A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5" name="Freeform 247"/>
                <p:cNvSpPr>
                  <a:spLocks/>
                </p:cNvSpPr>
                <p:nvPr/>
              </p:nvSpPr>
              <p:spPr bwMode="auto">
                <a:xfrm>
                  <a:off x="4095" y="2261"/>
                  <a:ext cx="11" cy="11"/>
                </a:xfrm>
                <a:custGeom>
                  <a:avLst/>
                  <a:gdLst/>
                  <a:ahLst/>
                  <a:cxnLst>
                    <a:cxn ang="0">
                      <a:pos x="100" y="53"/>
                    </a:cxn>
                    <a:cxn ang="0">
                      <a:pos x="99" y="63"/>
                    </a:cxn>
                    <a:cxn ang="0">
                      <a:pos x="96" y="73"/>
                    </a:cxn>
                    <a:cxn ang="0">
                      <a:pos x="91" y="81"/>
                    </a:cxn>
                    <a:cxn ang="0">
                      <a:pos x="85" y="89"/>
                    </a:cxn>
                    <a:cxn ang="0">
                      <a:pos x="77" y="96"/>
                    </a:cxn>
                    <a:cxn ang="0">
                      <a:pos x="68" y="101"/>
                    </a:cxn>
                    <a:cxn ang="0">
                      <a:pos x="58" y="104"/>
                    </a:cxn>
                    <a:cxn ang="0">
                      <a:pos x="47" y="104"/>
                    </a:cxn>
                    <a:cxn ang="0">
                      <a:pos x="40" y="104"/>
                    </a:cxn>
                    <a:cxn ang="0">
                      <a:pos x="33" y="103"/>
                    </a:cxn>
                    <a:cxn ang="0">
                      <a:pos x="25" y="101"/>
                    </a:cxn>
                    <a:cxn ang="0">
                      <a:pos x="20" y="98"/>
                    </a:cxn>
                    <a:cxn ang="0">
                      <a:pos x="14" y="93"/>
                    </a:cxn>
                    <a:cxn ang="0">
                      <a:pos x="9" y="89"/>
                    </a:cxn>
                    <a:cxn ang="0">
                      <a:pos x="5" y="84"/>
                    </a:cxn>
                    <a:cxn ang="0">
                      <a:pos x="0" y="77"/>
                    </a:cxn>
                    <a:cxn ang="0">
                      <a:pos x="21" y="7"/>
                    </a:cxn>
                    <a:cxn ang="0">
                      <a:pos x="27" y="3"/>
                    </a:cxn>
                    <a:cxn ang="0">
                      <a:pos x="33" y="1"/>
                    </a:cxn>
                    <a:cxn ang="0">
                      <a:pos x="40" y="0"/>
                    </a:cxn>
                    <a:cxn ang="0">
                      <a:pos x="47" y="0"/>
                    </a:cxn>
                    <a:cxn ang="0">
                      <a:pos x="58" y="1"/>
                    </a:cxn>
                    <a:cxn ang="0">
                      <a:pos x="68" y="3"/>
                    </a:cxn>
                    <a:cxn ang="0">
                      <a:pos x="77" y="9"/>
                    </a:cxn>
                    <a:cxn ang="0">
                      <a:pos x="85" y="16"/>
                    </a:cxn>
                    <a:cxn ang="0">
                      <a:pos x="91" y="23"/>
                    </a:cxn>
                    <a:cxn ang="0">
                      <a:pos x="96" y="32"/>
                    </a:cxn>
                    <a:cxn ang="0">
                      <a:pos x="99" y="42"/>
                    </a:cxn>
                    <a:cxn ang="0">
                      <a:pos x="100" y="53"/>
                    </a:cxn>
                  </a:cxnLst>
                  <a:rect l="0" t="0" r="r" b="b"/>
                  <a:pathLst>
                    <a:path w="100" h="104">
                      <a:moveTo>
                        <a:pt x="100" y="53"/>
                      </a:moveTo>
                      <a:lnTo>
                        <a:pt x="99" y="63"/>
                      </a:lnTo>
                      <a:lnTo>
                        <a:pt x="96" y="73"/>
                      </a:lnTo>
                      <a:lnTo>
                        <a:pt x="91" y="81"/>
                      </a:lnTo>
                      <a:lnTo>
                        <a:pt x="85" y="89"/>
                      </a:lnTo>
                      <a:lnTo>
                        <a:pt x="77" y="96"/>
                      </a:lnTo>
                      <a:lnTo>
                        <a:pt x="68" y="101"/>
                      </a:lnTo>
                      <a:lnTo>
                        <a:pt x="58" y="104"/>
                      </a:lnTo>
                      <a:lnTo>
                        <a:pt x="47" y="104"/>
                      </a:lnTo>
                      <a:lnTo>
                        <a:pt x="40" y="104"/>
                      </a:lnTo>
                      <a:lnTo>
                        <a:pt x="33" y="103"/>
                      </a:lnTo>
                      <a:lnTo>
                        <a:pt x="25" y="101"/>
                      </a:lnTo>
                      <a:lnTo>
                        <a:pt x="20" y="98"/>
                      </a:lnTo>
                      <a:lnTo>
                        <a:pt x="14" y="93"/>
                      </a:lnTo>
                      <a:lnTo>
                        <a:pt x="9" y="89"/>
                      </a:lnTo>
                      <a:lnTo>
                        <a:pt x="5" y="84"/>
                      </a:lnTo>
                      <a:lnTo>
                        <a:pt x="0" y="77"/>
                      </a:lnTo>
                      <a:lnTo>
                        <a:pt x="21" y="7"/>
                      </a:lnTo>
                      <a:lnTo>
                        <a:pt x="27" y="3"/>
                      </a:lnTo>
                      <a:lnTo>
                        <a:pt x="33" y="1"/>
                      </a:lnTo>
                      <a:lnTo>
                        <a:pt x="40" y="0"/>
                      </a:lnTo>
                      <a:lnTo>
                        <a:pt x="47" y="0"/>
                      </a:lnTo>
                      <a:lnTo>
                        <a:pt x="58" y="1"/>
                      </a:lnTo>
                      <a:lnTo>
                        <a:pt x="68" y="3"/>
                      </a:lnTo>
                      <a:lnTo>
                        <a:pt x="77" y="9"/>
                      </a:lnTo>
                      <a:lnTo>
                        <a:pt x="85" y="16"/>
                      </a:lnTo>
                      <a:lnTo>
                        <a:pt x="91" y="23"/>
                      </a:lnTo>
                      <a:lnTo>
                        <a:pt x="96" y="32"/>
                      </a:lnTo>
                      <a:lnTo>
                        <a:pt x="99" y="42"/>
                      </a:lnTo>
                      <a:lnTo>
                        <a:pt x="100" y="53"/>
                      </a:lnTo>
                      <a:close/>
                    </a:path>
                  </a:pathLst>
                </a:custGeom>
                <a:solidFill>
                  <a:srgbClr val="C082B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6" name="Freeform 248"/>
                <p:cNvSpPr>
                  <a:spLocks/>
                </p:cNvSpPr>
                <p:nvPr/>
              </p:nvSpPr>
              <p:spPr bwMode="auto">
                <a:xfrm>
                  <a:off x="4095" y="2261"/>
                  <a:ext cx="11" cy="11"/>
                </a:xfrm>
                <a:custGeom>
                  <a:avLst/>
                  <a:gdLst/>
                  <a:ahLst/>
                  <a:cxnLst>
                    <a:cxn ang="0">
                      <a:pos x="98" y="52"/>
                    </a:cxn>
                    <a:cxn ang="0">
                      <a:pos x="97" y="62"/>
                    </a:cxn>
                    <a:cxn ang="0">
                      <a:pos x="94" y="72"/>
                    </a:cxn>
                    <a:cxn ang="0">
                      <a:pos x="89" y="80"/>
                    </a:cxn>
                    <a:cxn ang="0">
                      <a:pos x="83" y="88"/>
                    </a:cxn>
                    <a:cxn ang="0">
                      <a:pos x="75" y="95"/>
                    </a:cxn>
                    <a:cxn ang="0">
                      <a:pos x="66" y="99"/>
                    </a:cxn>
                    <a:cxn ang="0">
                      <a:pos x="56" y="102"/>
                    </a:cxn>
                    <a:cxn ang="0">
                      <a:pos x="46" y="103"/>
                    </a:cxn>
                    <a:cxn ang="0">
                      <a:pos x="39" y="102"/>
                    </a:cxn>
                    <a:cxn ang="0">
                      <a:pos x="32" y="101"/>
                    </a:cxn>
                    <a:cxn ang="0">
                      <a:pos x="26" y="98"/>
                    </a:cxn>
                    <a:cxn ang="0">
                      <a:pos x="19" y="95"/>
                    </a:cxn>
                    <a:cxn ang="0">
                      <a:pos x="13" y="91"/>
                    </a:cxn>
                    <a:cxn ang="0">
                      <a:pos x="8" y="86"/>
                    </a:cxn>
                    <a:cxn ang="0">
                      <a:pos x="4" y="80"/>
                    </a:cxn>
                    <a:cxn ang="0">
                      <a:pos x="0" y="75"/>
                    </a:cxn>
                    <a:cxn ang="0">
                      <a:pos x="20" y="7"/>
                    </a:cxn>
                    <a:cxn ang="0">
                      <a:pos x="26" y="5"/>
                    </a:cxn>
                    <a:cxn ang="0">
                      <a:pos x="32" y="1"/>
                    </a:cxn>
                    <a:cxn ang="0">
                      <a:pos x="39" y="0"/>
                    </a:cxn>
                    <a:cxn ang="0">
                      <a:pos x="46" y="0"/>
                    </a:cxn>
                    <a:cxn ang="0">
                      <a:pos x="56" y="1"/>
                    </a:cxn>
                    <a:cxn ang="0">
                      <a:pos x="66" y="4"/>
                    </a:cxn>
                    <a:cxn ang="0">
                      <a:pos x="75" y="9"/>
                    </a:cxn>
                    <a:cxn ang="0">
                      <a:pos x="83" y="15"/>
                    </a:cxn>
                    <a:cxn ang="0">
                      <a:pos x="89" y="22"/>
                    </a:cxn>
                    <a:cxn ang="0">
                      <a:pos x="94" y="31"/>
                    </a:cxn>
                    <a:cxn ang="0">
                      <a:pos x="97" y="41"/>
                    </a:cxn>
                    <a:cxn ang="0">
                      <a:pos x="98" y="52"/>
                    </a:cxn>
                  </a:cxnLst>
                  <a:rect l="0" t="0" r="r" b="b"/>
                  <a:pathLst>
                    <a:path w="98" h="103">
                      <a:moveTo>
                        <a:pt x="98" y="52"/>
                      </a:moveTo>
                      <a:lnTo>
                        <a:pt x="97" y="62"/>
                      </a:lnTo>
                      <a:lnTo>
                        <a:pt x="94" y="72"/>
                      </a:lnTo>
                      <a:lnTo>
                        <a:pt x="89" y="80"/>
                      </a:lnTo>
                      <a:lnTo>
                        <a:pt x="83" y="88"/>
                      </a:lnTo>
                      <a:lnTo>
                        <a:pt x="75" y="95"/>
                      </a:lnTo>
                      <a:lnTo>
                        <a:pt x="66" y="99"/>
                      </a:lnTo>
                      <a:lnTo>
                        <a:pt x="56" y="102"/>
                      </a:lnTo>
                      <a:lnTo>
                        <a:pt x="46" y="103"/>
                      </a:lnTo>
                      <a:lnTo>
                        <a:pt x="39" y="102"/>
                      </a:lnTo>
                      <a:lnTo>
                        <a:pt x="32" y="101"/>
                      </a:lnTo>
                      <a:lnTo>
                        <a:pt x="26" y="98"/>
                      </a:lnTo>
                      <a:lnTo>
                        <a:pt x="19" y="95"/>
                      </a:lnTo>
                      <a:lnTo>
                        <a:pt x="13" y="91"/>
                      </a:lnTo>
                      <a:lnTo>
                        <a:pt x="8" y="86"/>
                      </a:lnTo>
                      <a:lnTo>
                        <a:pt x="4" y="80"/>
                      </a:lnTo>
                      <a:lnTo>
                        <a:pt x="0" y="75"/>
                      </a:lnTo>
                      <a:lnTo>
                        <a:pt x="20" y="7"/>
                      </a:lnTo>
                      <a:lnTo>
                        <a:pt x="26" y="5"/>
                      </a:lnTo>
                      <a:lnTo>
                        <a:pt x="32" y="1"/>
                      </a:lnTo>
                      <a:lnTo>
                        <a:pt x="39" y="0"/>
                      </a:lnTo>
                      <a:lnTo>
                        <a:pt x="46" y="0"/>
                      </a:lnTo>
                      <a:lnTo>
                        <a:pt x="56" y="1"/>
                      </a:lnTo>
                      <a:lnTo>
                        <a:pt x="66" y="4"/>
                      </a:lnTo>
                      <a:lnTo>
                        <a:pt x="75" y="9"/>
                      </a:lnTo>
                      <a:lnTo>
                        <a:pt x="83" y="15"/>
                      </a:lnTo>
                      <a:lnTo>
                        <a:pt x="89" y="22"/>
                      </a:lnTo>
                      <a:lnTo>
                        <a:pt x="94" y="31"/>
                      </a:lnTo>
                      <a:lnTo>
                        <a:pt x="97" y="41"/>
                      </a:lnTo>
                      <a:lnTo>
                        <a:pt x="98" y="52"/>
                      </a:lnTo>
                      <a:close/>
                    </a:path>
                  </a:pathLst>
                </a:custGeom>
                <a:solidFill>
                  <a:srgbClr val="C283B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7" name="Freeform 249"/>
                <p:cNvSpPr>
                  <a:spLocks/>
                </p:cNvSpPr>
                <p:nvPr/>
              </p:nvSpPr>
              <p:spPr bwMode="auto">
                <a:xfrm>
                  <a:off x="4095" y="2261"/>
                  <a:ext cx="11" cy="11"/>
                </a:xfrm>
                <a:custGeom>
                  <a:avLst/>
                  <a:gdLst/>
                  <a:ahLst/>
                  <a:cxnLst>
                    <a:cxn ang="0">
                      <a:pos x="97" y="51"/>
                    </a:cxn>
                    <a:cxn ang="0">
                      <a:pos x="96" y="61"/>
                    </a:cxn>
                    <a:cxn ang="0">
                      <a:pos x="92" y="70"/>
                    </a:cxn>
                    <a:cxn ang="0">
                      <a:pos x="88" y="78"/>
                    </a:cxn>
                    <a:cxn ang="0">
                      <a:pos x="81" y="86"/>
                    </a:cxn>
                    <a:cxn ang="0">
                      <a:pos x="75" y="93"/>
                    </a:cxn>
                    <a:cxn ang="0">
                      <a:pos x="66" y="97"/>
                    </a:cxn>
                    <a:cxn ang="0">
                      <a:pos x="56" y="100"/>
                    </a:cxn>
                    <a:cxn ang="0">
                      <a:pos x="46" y="101"/>
                    </a:cxn>
                    <a:cxn ang="0">
                      <a:pos x="39" y="100"/>
                    </a:cxn>
                    <a:cxn ang="0">
                      <a:pos x="32" y="99"/>
                    </a:cxn>
                    <a:cxn ang="0">
                      <a:pos x="26" y="96"/>
                    </a:cxn>
                    <a:cxn ang="0">
                      <a:pos x="19" y="93"/>
                    </a:cxn>
                    <a:cxn ang="0">
                      <a:pos x="13" y="88"/>
                    </a:cxn>
                    <a:cxn ang="0">
                      <a:pos x="8" y="84"/>
                    </a:cxn>
                    <a:cxn ang="0">
                      <a:pos x="4" y="78"/>
                    </a:cxn>
                    <a:cxn ang="0">
                      <a:pos x="0" y="72"/>
                    </a:cxn>
                    <a:cxn ang="0">
                      <a:pos x="19" y="8"/>
                    </a:cxn>
                    <a:cxn ang="0">
                      <a:pos x="26" y="5"/>
                    </a:cxn>
                    <a:cxn ang="0">
                      <a:pos x="32" y="3"/>
                    </a:cxn>
                    <a:cxn ang="0">
                      <a:pos x="39" y="0"/>
                    </a:cxn>
                    <a:cxn ang="0">
                      <a:pos x="46" y="0"/>
                    </a:cxn>
                    <a:cxn ang="0">
                      <a:pos x="56" y="1"/>
                    </a:cxn>
                    <a:cxn ang="0">
                      <a:pos x="66" y="4"/>
                    </a:cxn>
                    <a:cxn ang="0">
                      <a:pos x="75" y="8"/>
                    </a:cxn>
                    <a:cxn ang="0">
                      <a:pos x="81" y="15"/>
                    </a:cxn>
                    <a:cxn ang="0">
                      <a:pos x="88" y="22"/>
                    </a:cxn>
                    <a:cxn ang="0">
                      <a:pos x="92" y="31"/>
                    </a:cxn>
                    <a:cxn ang="0">
                      <a:pos x="96" y="40"/>
                    </a:cxn>
                    <a:cxn ang="0">
                      <a:pos x="97" y="51"/>
                    </a:cxn>
                  </a:cxnLst>
                  <a:rect l="0" t="0" r="r" b="b"/>
                  <a:pathLst>
                    <a:path w="97" h="101">
                      <a:moveTo>
                        <a:pt x="97" y="51"/>
                      </a:moveTo>
                      <a:lnTo>
                        <a:pt x="96" y="61"/>
                      </a:lnTo>
                      <a:lnTo>
                        <a:pt x="92" y="70"/>
                      </a:lnTo>
                      <a:lnTo>
                        <a:pt x="88" y="78"/>
                      </a:lnTo>
                      <a:lnTo>
                        <a:pt x="81" y="86"/>
                      </a:lnTo>
                      <a:lnTo>
                        <a:pt x="75" y="93"/>
                      </a:lnTo>
                      <a:lnTo>
                        <a:pt x="66" y="97"/>
                      </a:lnTo>
                      <a:lnTo>
                        <a:pt x="56" y="100"/>
                      </a:lnTo>
                      <a:lnTo>
                        <a:pt x="46" y="101"/>
                      </a:lnTo>
                      <a:lnTo>
                        <a:pt x="39" y="100"/>
                      </a:lnTo>
                      <a:lnTo>
                        <a:pt x="32" y="99"/>
                      </a:lnTo>
                      <a:lnTo>
                        <a:pt x="26" y="96"/>
                      </a:lnTo>
                      <a:lnTo>
                        <a:pt x="19" y="93"/>
                      </a:lnTo>
                      <a:lnTo>
                        <a:pt x="13" y="88"/>
                      </a:lnTo>
                      <a:lnTo>
                        <a:pt x="8" y="84"/>
                      </a:lnTo>
                      <a:lnTo>
                        <a:pt x="4" y="78"/>
                      </a:lnTo>
                      <a:lnTo>
                        <a:pt x="0" y="72"/>
                      </a:lnTo>
                      <a:lnTo>
                        <a:pt x="19" y="8"/>
                      </a:lnTo>
                      <a:lnTo>
                        <a:pt x="26" y="5"/>
                      </a:lnTo>
                      <a:lnTo>
                        <a:pt x="32" y="3"/>
                      </a:lnTo>
                      <a:lnTo>
                        <a:pt x="39" y="0"/>
                      </a:lnTo>
                      <a:lnTo>
                        <a:pt x="46" y="0"/>
                      </a:lnTo>
                      <a:lnTo>
                        <a:pt x="56" y="1"/>
                      </a:lnTo>
                      <a:lnTo>
                        <a:pt x="66" y="4"/>
                      </a:lnTo>
                      <a:lnTo>
                        <a:pt x="75" y="8"/>
                      </a:lnTo>
                      <a:lnTo>
                        <a:pt x="81" y="15"/>
                      </a:lnTo>
                      <a:lnTo>
                        <a:pt x="88" y="22"/>
                      </a:lnTo>
                      <a:lnTo>
                        <a:pt x="92" y="31"/>
                      </a:lnTo>
                      <a:lnTo>
                        <a:pt x="96" y="40"/>
                      </a:lnTo>
                      <a:lnTo>
                        <a:pt x="97" y="51"/>
                      </a:lnTo>
                      <a:close/>
                    </a:path>
                  </a:pathLst>
                </a:custGeom>
                <a:solidFill>
                  <a:srgbClr val="C283B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8" name="Freeform 250"/>
                <p:cNvSpPr>
                  <a:spLocks/>
                </p:cNvSpPr>
                <p:nvPr/>
              </p:nvSpPr>
              <p:spPr bwMode="auto">
                <a:xfrm>
                  <a:off x="4095" y="2261"/>
                  <a:ext cx="10" cy="11"/>
                </a:xfrm>
                <a:custGeom>
                  <a:avLst/>
                  <a:gdLst/>
                  <a:ahLst/>
                  <a:cxnLst>
                    <a:cxn ang="0">
                      <a:pos x="95" y="50"/>
                    </a:cxn>
                    <a:cxn ang="0">
                      <a:pos x="94" y="60"/>
                    </a:cxn>
                    <a:cxn ang="0">
                      <a:pos x="90" y="69"/>
                    </a:cxn>
                    <a:cxn ang="0">
                      <a:pos x="86" y="77"/>
                    </a:cxn>
                    <a:cxn ang="0">
                      <a:pos x="80" y="84"/>
                    </a:cxn>
                    <a:cxn ang="0">
                      <a:pos x="73" y="90"/>
                    </a:cxn>
                    <a:cxn ang="0">
                      <a:pos x="64" y="95"/>
                    </a:cxn>
                    <a:cxn ang="0">
                      <a:pos x="55" y="98"/>
                    </a:cxn>
                    <a:cxn ang="0">
                      <a:pos x="45" y="99"/>
                    </a:cxn>
                    <a:cxn ang="0">
                      <a:pos x="38" y="98"/>
                    </a:cxn>
                    <a:cxn ang="0">
                      <a:pos x="31" y="97"/>
                    </a:cxn>
                    <a:cxn ang="0">
                      <a:pos x="25" y="94"/>
                    </a:cxn>
                    <a:cxn ang="0">
                      <a:pos x="18" y="90"/>
                    </a:cxn>
                    <a:cxn ang="0">
                      <a:pos x="12" y="86"/>
                    </a:cxn>
                    <a:cxn ang="0">
                      <a:pos x="7" y="82"/>
                    </a:cxn>
                    <a:cxn ang="0">
                      <a:pos x="4" y="75"/>
                    </a:cxn>
                    <a:cxn ang="0">
                      <a:pos x="0" y="70"/>
                    </a:cxn>
                    <a:cxn ang="0">
                      <a:pos x="18" y="8"/>
                    </a:cxn>
                    <a:cxn ang="0">
                      <a:pos x="23" y="5"/>
                    </a:cxn>
                    <a:cxn ang="0">
                      <a:pos x="31" y="3"/>
                    </a:cxn>
                    <a:cxn ang="0">
                      <a:pos x="38" y="0"/>
                    </a:cxn>
                    <a:cxn ang="0">
                      <a:pos x="45" y="0"/>
                    </a:cxn>
                    <a:cxn ang="0">
                      <a:pos x="55" y="2"/>
                    </a:cxn>
                    <a:cxn ang="0">
                      <a:pos x="64" y="4"/>
                    </a:cxn>
                    <a:cxn ang="0">
                      <a:pos x="73" y="8"/>
                    </a:cxn>
                    <a:cxn ang="0">
                      <a:pos x="80" y="15"/>
                    </a:cxn>
                    <a:cxn ang="0">
                      <a:pos x="86" y="21"/>
                    </a:cxn>
                    <a:cxn ang="0">
                      <a:pos x="90" y="30"/>
                    </a:cxn>
                    <a:cxn ang="0">
                      <a:pos x="94" y="40"/>
                    </a:cxn>
                    <a:cxn ang="0">
                      <a:pos x="95" y="50"/>
                    </a:cxn>
                  </a:cxnLst>
                  <a:rect l="0" t="0" r="r" b="b"/>
                  <a:pathLst>
                    <a:path w="95" h="99">
                      <a:moveTo>
                        <a:pt x="95" y="50"/>
                      </a:moveTo>
                      <a:lnTo>
                        <a:pt x="94" y="60"/>
                      </a:lnTo>
                      <a:lnTo>
                        <a:pt x="90" y="69"/>
                      </a:lnTo>
                      <a:lnTo>
                        <a:pt x="86" y="77"/>
                      </a:lnTo>
                      <a:lnTo>
                        <a:pt x="80" y="84"/>
                      </a:lnTo>
                      <a:lnTo>
                        <a:pt x="73" y="90"/>
                      </a:lnTo>
                      <a:lnTo>
                        <a:pt x="64" y="95"/>
                      </a:lnTo>
                      <a:lnTo>
                        <a:pt x="55" y="98"/>
                      </a:lnTo>
                      <a:lnTo>
                        <a:pt x="45" y="99"/>
                      </a:lnTo>
                      <a:lnTo>
                        <a:pt x="38" y="98"/>
                      </a:lnTo>
                      <a:lnTo>
                        <a:pt x="31" y="97"/>
                      </a:lnTo>
                      <a:lnTo>
                        <a:pt x="25" y="94"/>
                      </a:lnTo>
                      <a:lnTo>
                        <a:pt x="18" y="90"/>
                      </a:lnTo>
                      <a:lnTo>
                        <a:pt x="12" y="86"/>
                      </a:lnTo>
                      <a:lnTo>
                        <a:pt x="7" y="82"/>
                      </a:lnTo>
                      <a:lnTo>
                        <a:pt x="4" y="75"/>
                      </a:lnTo>
                      <a:lnTo>
                        <a:pt x="0" y="70"/>
                      </a:lnTo>
                      <a:lnTo>
                        <a:pt x="18" y="8"/>
                      </a:lnTo>
                      <a:lnTo>
                        <a:pt x="23" y="5"/>
                      </a:lnTo>
                      <a:lnTo>
                        <a:pt x="31" y="3"/>
                      </a:lnTo>
                      <a:lnTo>
                        <a:pt x="38" y="0"/>
                      </a:lnTo>
                      <a:lnTo>
                        <a:pt x="45" y="0"/>
                      </a:lnTo>
                      <a:lnTo>
                        <a:pt x="55" y="2"/>
                      </a:lnTo>
                      <a:lnTo>
                        <a:pt x="64" y="4"/>
                      </a:lnTo>
                      <a:lnTo>
                        <a:pt x="73" y="8"/>
                      </a:lnTo>
                      <a:lnTo>
                        <a:pt x="80" y="15"/>
                      </a:lnTo>
                      <a:lnTo>
                        <a:pt x="86" y="21"/>
                      </a:lnTo>
                      <a:lnTo>
                        <a:pt x="90" y="30"/>
                      </a:lnTo>
                      <a:lnTo>
                        <a:pt x="94" y="40"/>
                      </a:lnTo>
                      <a:lnTo>
                        <a:pt x="95" y="50"/>
                      </a:lnTo>
                      <a:close/>
                    </a:path>
                  </a:pathLst>
                </a:custGeom>
                <a:solidFill>
                  <a:srgbClr val="C384B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9" name="Freeform 251"/>
                <p:cNvSpPr>
                  <a:spLocks/>
                </p:cNvSpPr>
                <p:nvPr/>
              </p:nvSpPr>
              <p:spPr bwMode="auto">
                <a:xfrm>
                  <a:off x="4095" y="2261"/>
                  <a:ext cx="10" cy="11"/>
                </a:xfrm>
                <a:custGeom>
                  <a:avLst/>
                  <a:gdLst/>
                  <a:ahLst/>
                  <a:cxnLst>
                    <a:cxn ang="0">
                      <a:pos x="94" y="48"/>
                    </a:cxn>
                    <a:cxn ang="0">
                      <a:pos x="93" y="57"/>
                    </a:cxn>
                    <a:cxn ang="0">
                      <a:pos x="89" y="67"/>
                    </a:cxn>
                    <a:cxn ang="0">
                      <a:pos x="85" y="74"/>
                    </a:cxn>
                    <a:cxn ang="0">
                      <a:pos x="79" y="82"/>
                    </a:cxn>
                    <a:cxn ang="0">
                      <a:pos x="72" y="87"/>
                    </a:cxn>
                    <a:cxn ang="0">
                      <a:pos x="64" y="92"/>
                    </a:cxn>
                    <a:cxn ang="0">
                      <a:pos x="55" y="95"/>
                    </a:cxn>
                    <a:cxn ang="0">
                      <a:pos x="45" y="96"/>
                    </a:cxn>
                    <a:cxn ang="0">
                      <a:pos x="38" y="95"/>
                    </a:cxn>
                    <a:cxn ang="0">
                      <a:pos x="31" y="94"/>
                    </a:cxn>
                    <a:cxn ang="0">
                      <a:pos x="25" y="91"/>
                    </a:cxn>
                    <a:cxn ang="0">
                      <a:pos x="18" y="87"/>
                    </a:cxn>
                    <a:cxn ang="0">
                      <a:pos x="12" y="83"/>
                    </a:cxn>
                    <a:cxn ang="0">
                      <a:pos x="8" y="78"/>
                    </a:cxn>
                    <a:cxn ang="0">
                      <a:pos x="4" y="72"/>
                    </a:cxn>
                    <a:cxn ang="0">
                      <a:pos x="0" y="65"/>
                    </a:cxn>
                    <a:cxn ang="0">
                      <a:pos x="17" y="8"/>
                    </a:cxn>
                    <a:cxn ang="0">
                      <a:pos x="23" y="4"/>
                    </a:cxn>
                    <a:cxn ang="0">
                      <a:pos x="30" y="2"/>
                    </a:cxn>
                    <a:cxn ang="0">
                      <a:pos x="38" y="0"/>
                    </a:cxn>
                    <a:cxn ang="0">
                      <a:pos x="45" y="0"/>
                    </a:cxn>
                    <a:cxn ang="0">
                      <a:pos x="55" y="1"/>
                    </a:cxn>
                    <a:cxn ang="0">
                      <a:pos x="64" y="3"/>
                    </a:cxn>
                    <a:cxn ang="0">
                      <a:pos x="72" y="7"/>
                    </a:cxn>
                    <a:cxn ang="0">
                      <a:pos x="79" y="13"/>
                    </a:cxn>
                    <a:cxn ang="0">
                      <a:pos x="85" y="20"/>
                    </a:cxn>
                    <a:cxn ang="0">
                      <a:pos x="89" y="28"/>
                    </a:cxn>
                    <a:cxn ang="0">
                      <a:pos x="93" y="38"/>
                    </a:cxn>
                    <a:cxn ang="0">
                      <a:pos x="94" y="48"/>
                    </a:cxn>
                  </a:cxnLst>
                  <a:rect l="0" t="0" r="r" b="b"/>
                  <a:pathLst>
                    <a:path w="94" h="96">
                      <a:moveTo>
                        <a:pt x="94" y="48"/>
                      </a:moveTo>
                      <a:lnTo>
                        <a:pt x="93" y="57"/>
                      </a:lnTo>
                      <a:lnTo>
                        <a:pt x="89" y="67"/>
                      </a:lnTo>
                      <a:lnTo>
                        <a:pt x="85" y="74"/>
                      </a:lnTo>
                      <a:lnTo>
                        <a:pt x="79" y="82"/>
                      </a:lnTo>
                      <a:lnTo>
                        <a:pt x="72" y="87"/>
                      </a:lnTo>
                      <a:lnTo>
                        <a:pt x="64" y="92"/>
                      </a:lnTo>
                      <a:lnTo>
                        <a:pt x="55" y="95"/>
                      </a:lnTo>
                      <a:lnTo>
                        <a:pt x="45" y="96"/>
                      </a:lnTo>
                      <a:lnTo>
                        <a:pt x="38" y="95"/>
                      </a:lnTo>
                      <a:lnTo>
                        <a:pt x="31" y="94"/>
                      </a:lnTo>
                      <a:lnTo>
                        <a:pt x="25" y="91"/>
                      </a:lnTo>
                      <a:lnTo>
                        <a:pt x="18" y="87"/>
                      </a:lnTo>
                      <a:lnTo>
                        <a:pt x="12" y="83"/>
                      </a:lnTo>
                      <a:lnTo>
                        <a:pt x="8" y="78"/>
                      </a:lnTo>
                      <a:lnTo>
                        <a:pt x="4" y="72"/>
                      </a:lnTo>
                      <a:lnTo>
                        <a:pt x="0" y="65"/>
                      </a:lnTo>
                      <a:lnTo>
                        <a:pt x="17" y="8"/>
                      </a:lnTo>
                      <a:lnTo>
                        <a:pt x="23" y="4"/>
                      </a:lnTo>
                      <a:lnTo>
                        <a:pt x="30" y="2"/>
                      </a:lnTo>
                      <a:lnTo>
                        <a:pt x="38" y="0"/>
                      </a:lnTo>
                      <a:lnTo>
                        <a:pt x="45" y="0"/>
                      </a:lnTo>
                      <a:lnTo>
                        <a:pt x="55" y="1"/>
                      </a:lnTo>
                      <a:lnTo>
                        <a:pt x="64" y="3"/>
                      </a:lnTo>
                      <a:lnTo>
                        <a:pt x="72" y="7"/>
                      </a:lnTo>
                      <a:lnTo>
                        <a:pt x="79" y="13"/>
                      </a:lnTo>
                      <a:lnTo>
                        <a:pt x="85" y="20"/>
                      </a:lnTo>
                      <a:lnTo>
                        <a:pt x="89" y="28"/>
                      </a:lnTo>
                      <a:lnTo>
                        <a:pt x="93" y="38"/>
                      </a:lnTo>
                      <a:lnTo>
                        <a:pt x="94" y="48"/>
                      </a:lnTo>
                      <a:close/>
                    </a:path>
                  </a:pathLst>
                </a:custGeom>
                <a:solidFill>
                  <a:srgbClr val="C384B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1" name="Freeform 252"/>
                <p:cNvSpPr>
                  <a:spLocks/>
                </p:cNvSpPr>
                <p:nvPr/>
              </p:nvSpPr>
              <p:spPr bwMode="auto">
                <a:xfrm>
                  <a:off x="4095" y="2261"/>
                  <a:ext cx="10" cy="11"/>
                </a:xfrm>
                <a:custGeom>
                  <a:avLst/>
                  <a:gdLst/>
                  <a:ahLst/>
                  <a:cxnLst>
                    <a:cxn ang="0">
                      <a:pos x="92" y="47"/>
                    </a:cxn>
                    <a:cxn ang="0">
                      <a:pos x="90" y="56"/>
                    </a:cxn>
                    <a:cxn ang="0">
                      <a:pos x="88" y="64"/>
                    </a:cxn>
                    <a:cxn ang="0">
                      <a:pos x="84" y="73"/>
                    </a:cxn>
                    <a:cxn ang="0">
                      <a:pos x="77" y="80"/>
                    </a:cxn>
                    <a:cxn ang="0">
                      <a:pos x="71" y="85"/>
                    </a:cxn>
                    <a:cxn ang="0">
                      <a:pos x="63" y="90"/>
                    </a:cxn>
                    <a:cxn ang="0">
                      <a:pos x="54" y="93"/>
                    </a:cxn>
                    <a:cxn ang="0">
                      <a:pos x="44" y="94"/>
                    </a:cxn>
                    <a:cxn ang="0">
                      <a:pos x="37" y="93"/>
                    </a:cxn>
                    <a:cxn ang="0">
                      <a:pos x="30" y="92"/>
                    </a:cxn>
                    <a:cxn ang="0">
                      <a:pos x="24" y="89"/>
                    </a:cxn>
                    <a:cxn ang="0">
                      <a:pos x="17" y="85"/>
                    </a:cxn>
                    <a:cxn ang="0">
                      <a:pos x="11" y="81"/>
                    </a:cxn>
                    <a:cxn ang="0">
                      <a:pos x="7" y="75"/>
                    </a:cxn>
                    <a:cxn ang="0">
                      <a:pos x="3" y="70"/>
                    </a:cxn>
                    <a:cxn ang="0">
                      <a:pos x="0" y="63"/>
                    </a:cxn>
                    <a:cxn ang="0">
                      <a:pos x="16" y="8"/>
                    </a:cxn>
                    <a:cxn ang="0">
                      <a:pos x="22" y="5"/>
                    </a:cxn>
                    <a:cxn ang="0">
                      <a:pos x="29" y="2"/>
                    </a:cxn>
                    <a:cxn ang="0">
                      <a:pos x="37" y="0"/>
                    </a:cxn>
                    <a:cxn ang="0">
                      <a:pos x="44" y="0"/>
                    </a:cxn>
                    <a:cxn ang="0">
                      <a:pos x="54" y="0"/>
                    </a:cxn>
                    <a:cxn ang="0">
                      <a:pos x="63" y="3"/>
                    </a:cxn>
                    <a:cxn ang="0">
                      <a:pos x="71" y="7"/>
                    </a:cxn>
                    <a:cxn ang="0">
                      <a:pos x="77" y="13"/>
                    </a:cxn>
                    <a:cxn ang="0">
                      <a:pos x="84" y="21"/>
                    </a:cxn>
                    <a:cxn ang="0">
                      <a:pos x="88" y="28"/>
                    </a:cxn>
                    <a:cxn ang="0">
                      <a:pos x="90" y="37"/>
                    </a:cxn>
                    <a:cxn ang="0">
                      <a:pos x="92" y="47"/>
                    </a:cxn>
                  </a:cxnLst>
                  <a:rect l="0" t="0" r="r" b="b"/>
                  <a:pathLst>
                    <a:path w="92" h="94">
                      <a:moveTo>
                        <a:pt x="92" y="47"/>
                      </a:moveTo>
                      <a:lnTo>
                        <a:pt x="90" y="56"/>
                      </a:lnTo>
                      <a:lnTo>
                        <a:pt x="88" y="64"/>
                      </a:lnTo>
                      <a:lnTo>
                        <a:pt x="84" y="73"/>
                      </a:lnTo>
                      <a:lnTo>
                        <a:pt x="77" y="80"/>
                      </a:lnTo>
                      <a:lnTo>
                        <a:pt x="71" y="85"/>
                      </a:lnTo>
                      <a:lnTo>
                        <a:pt x="63" y="90"/>
                      </a:lnTo>
                      <a:lnTo>
                        <a:pt x="54" y="93"/>
                      </a:lnTo>
                      <a:lnTo>
                        <a:pt x="44" y="94"/>
                      </a:lnTo>
                      <a:lnTo>
                        <a:pt x="37" y="93"/>
                      </a:lnTo>
                      <a:lnTo>
                        <a:pt x="30" y="92"/>
                      </a:lnTo>
                      <a:lnTo>
                        <a:pt x="24" y="89"/>
                      </a:lnTo>
                      <a:lnTo>
                        <a:pt x="17" y="85"/>
                      </a:lnTo>
                      <a:lnTo>
                        <a:pt x="11" y="81"/>
                      </a:lnTo>
                      <a:lnTo>
                        <a:pt x="7" y="75"/>
                      </a:lnTo>
                      <a:lnTo>
                        <a:pt x="3" y="70"/>
                      </a:lnTo>
                      <a:lnTo>
                        <a:pt x="0" y="63"/>
                      </a:lnTo>
                      <a:lnTo>
                        <a:pt x="16" y="8"/>
                      </a:lnTo>
                      <a:lnTo>
                        <a:pt x="22" y="5"/>
                      </a:lnTo>
                      <a:lnTo>
                        <a:pt x="29" y="2"/>
                      </a:lnTo>
                      <a:lnTo>
                        <a:pt x="37" y="0"/>
                      </a:lnTo>
                      <a:lnTo>
                        <a:pt x="44" y="0"/>
                      </a:lnTo>
                      <a:lnTo>
                        <a:pt x="54" y="0"/>
                      </a:lnTo>
                      <a:lnTo>
                        <a:pt x="63" y="3"/>
                      </a:lnTo>
                      <a:lnTo>
                        <a:pt x="71" y="7"/>
                      </a:lnTo>
                      <a:lnTo>
                        <a:pt x="77" y="13"/>
                      </a:lnTo>
                      <a:lnTo>
                        <a:pt x="84" y="21"/>
                      </a:lnTo>
                      <a:lnTo>
                        <a:pt x="88" y="28"/>
                      </a:lnTo>
                      <a:lnTo>
                        <a:pt x="90" y="37"/>
                      </a:lnTo>
                      <a:lnTo>
                        <a:pt x="92" y="47"/>
                      </a:lnTo>
                      <a:close/>
                    </a:path>
                  </a:pathLst>
                </a:custGeom>
                <a:solidFill>
                  <a:srgbClr val="C485B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4" name="Freeform 253"/>
                <p:cNvSpPr>
                  <a:spLocks/>
                </p:cNvSpPr>
                <p:nvPr/>
              </p:nvSpPr>
              <p:spPr bwMode="auto">
                <a:xfrm>
                  <a:off x="4095" y="2261"/>
                  <a:ext cx="10" cy="11"/>
                </a:xfrm>
                <a:custGeom>
                  <a:avLst/>
                  <a:gdLst/>
                  <a:ahLst/>
                  <a:cxnLst>
                    <a:cxn ang="0">
                      <a:pos x="90" y="46"/>
                    </a:cxn>
                    <a:cxn ang="0">
                      <a:pos x="89" y="55"/>
                    </a:cxn>
                    <a:cxn ang="0">
                      <a:pos x="87" y="63"/>
                    </a:cxn>
                    <a:cxn ang="0">
                      <a:pos x="83" y="71"/>
                    </a:cxn>
                    <a:cxn ang="0">
                      <a:pos x="77" y="78"/>
                    </a:cxn>
                    <a:cxn ang="0">
                      <a:pos x="70" y="83"/>
                    </a:cxn>
                    <a:cxn ang="0">
                      <a:pos x="62" y="88"/>
                    </a:cxn>
                    <a:cxn ang="0">
                      <a:pos x="53" y="91"/>
                    </a:cxn>
                    <a:cxn ang="0">
                      <a:pos x="44" y="92"/>
                    </a:cxn>
                    <a:cxn ang="0">
                      <a:pos x="37" y="91"/>
                    </a:cxn>
                    <a:cxn ang="0">
                      <a:pos x="30" y="89"/>
                    </a:cxn>
                    <a:cxn ang="0">
                      <a:pos x="24" y="86"/>
                    </a:cxn>
                    <a:cxn ang="0">
                      <a:pos x="17" y="83"/>
                    </a:cxn>
                    <a:cxn ang="0">
                      <a:pos x="11" y="78"/>
                    </a:cxn>
                    <a:cxn ang="0">
                      <a:pos x="7" y="73"/>
                    </a:cxn>
                    <a:cxn ang="0">
                      <a:pos x="4" y="67"/>
                    </a:cxn>
                    <a:cxn ang="0">
                      <a:pos x="0" y="60"/>
                    </a:cxn>
                    <a:cxn ang="0">
                      <a:pos x="15" y="10"/>
                    </a:cxn>
                    <a:cxn ang="0">
                      <a:pos x="21" y="5"/>
                    </a:cxn>
                    <a:cxn ang="0">
                      <a:pos x="29" y="2"/>
                    </a:cxn>
                    <a:cxn ang="0">
                      <a:pos x="37" y="0"/>
                    </a:cxn>
                    <a:cxn ang="0">
                      <a:pos x="44" y="0"/>
                    </a:cxn>
                    <a:cxn ang="0">
                      <a:pos x="53" y="0"/>
                    </a:cxn>
                    <a:cxn ang="0">
                      <a:pos x="62" y="3"/>
                    </a:cxn>
                    <a:cxn ang="0">
                      <a:pos x="70" y="7"/>
                    </a:cxn>
                    <a:cxn ang="0">
                      <a:pos x="77" y="13"/>
                    </a:cxn>
                    <a:cxn ang="0">
                      <a:pos x="83" y="20"/>
                    </a:cxn>
                    <a:cxn ang="0">
                      <a:pos x="87" y="27"/>
                    </a:cxn>
                    <a:cxn ang="0">
                      <a:pos x="89" y="36"/>
                    </a:cxn>
                    <a:cxn ang="0">
                      <a:pos x="90" y="46"/>
                    </a:cxn>
                  </a:cxnLst>
                  <a:rect l="0" t="0" r="r" b="b"/>
                  <a:pathLst>
                    <a:path w="90" h="92">
                      <a:moveTo>
                        <a:pt x="90" y="46"/>
                      </a:moveTo>
                      <a:lnTo>
                        <a:pt x="89" y="55"/>
                      </a:lnTo>
                      <a:lnTo>
                        <a:pt x="87" y="63"/>
                      </a:lnTo>
                      <a:lnTo>
                        <a:pt x="83" y="71"/>
                      </a:lnTo>
                      <a:lnTo>
                        <a:pt x="77" y="78"/>
                      </a:lnTo>
                      <a:lnTo>
                        <a:pt x="70" y="83"/>
                      </a:lnTo>
                      <a:lnTo>
                        <a:pt x="62" y="88"/>
                      </a:lnTo>
                      <a:lnTo>
                        <a:pt x="53" y="91"/>
                      </a:lnTo>
                      <a:lnTo>
                        <a:pt x="44" y="92"/>
                      </a:lnTo>
                      <a:lnTo>
                        <a:pt x="37" y="91"/>
                      </a:lnTo>
                      <a:lnTo>
                        <a:pt x="30" y="89"/>
                      </a:lnTo>
                      <a:lnTo>
                        <a:pt x="24" y="86"/>
                      </a:lnTo>
                      <a:lnTo>
                        <a:pt x="17" y="83"/>
                      </a:lnTo>
                      <a:lnTo>
                        <a:pt x="11" y="78"/>
                      </a:lnTo>
                      <a:lnTo>
                        <a:pt x="7" y="73"/>
                      </a:lnTo>
                      <a:lnTo>
                        <a:pt x="4" y="67"/>
                      </a:lnTo>
                      <a:lnTo>
                        <a:pt x="0" y="60"/>
                      </a:lnTo>
                      <a:lnTo>
                        <a:pt x="15" y="10"/>
                      </a:lnTo>
                      <a:lnTo>
                        <a:pt x="21" y="5"/>
                      </a:lnTo>
                      <a:lnTo>
                        <a:pt x="29" y="2"/>
                      </a:lnTo>
                      <a:lnTo>
                        <a:pt x="37" y="0"/>
                      </a:lnTo>
                      <a:lnTo>
                        <a:pt x="44" y="0"/>
                      </a:lnTo>
                      <a:lnTo>
                        <a:pt x="53" y="0"/>
                      </a:lnTo>
                      <a:lnTo>
                        <a:pt x="62" y="3"/>
                      </a:lnTo>
                      <a:lnTo>
                        <a:pt x="70" y="7"/>
                      </a:lnTo>
                      <a:lnTo>
                        <a:pt x="77" y="13"/>
                      </a:lnTo>
                      <a:lnTo>
                        <a:pt x="83" y="20"/>
                      </a:lnTo>
                      <a:lnTo>
                        <a:pt x="87" y="27"/>
                      </a:lnTo>
                      <a:lnTo>
                        <a:pt x="89" y="36"/>
                      </a:lnTo>
                      <a:lnTo>
                        <a:pt x="90" y="46"/>
                      </a:lnTo>
                      <a:close/>
                    </a:path>
                  </a:pathLst>
                </a:custGeom>
                <a:solidFill>
                  <a:srgbClr val="C485B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5" name="Freeform 254"/>
                <p:cNvSpPr>
                  <a:spLocks/>
                </p:cNvSpPr>
                <p:nvPr/>
              </p:nvSpPr>
              <p:spPr bwMode="auto">
                <a:xfrm>
                  <a:off x="4095" y="2262"/>
                  <a:ext cx="10" cy="10"/>
                </a:xfrm>
                <a:custGeom>
                  <a:avLst/>
                  <a:gdLst/>
                  <a:ahLst/>
                  <a:cxnLst>
                    <a:cxn ang="0">
                      <a:pos x="87" y="45"/>
                    </a:cxn>
                    <a:cxn ang="0">
                      <a:pos x="86" y="54"/>
                    </a:cxn>
                    <a:cxn ang="0">
                      <a:pos x="84" y="62"/>
                    </a:cxn>
                    <a:cxn ang="0">
                      <a:pos x="80" y="70"/>
                    </a:cxn>
                    <a:cxn ang="0">
                      <a:pos x="74" y="77"/>
                    </a:cxn>
                    <a:cxn ang="0">
                      <a:pos x="68" y="82"/>
                    </a:cxn>
                    <a:cxn ang="0">
                      <a:pos x="60" y="85"/>
                    </a:cxn>
                    <a:cxn ang="0">
                      <a:pos x="51" y="89"/>
                    </a:cxn>
                    <a:cxn ang="0">
                      <a:pos x="42" y="90"/>
                    </a:cxn>
                    <a:cxn ang="0">
                      <a:pos x="35" y="89"/>
                    </a:cxn>
                    <a:cxn ang="0">
                      <a:pos x="28" y="87"/>
                    </a:cxn>
                    <a:cxn ang="0">
                      <a:pos x="22" y="84"/>
                    </a:cxn>
                    <a:cxn ang="0">
                      <a:pos x="15" y="80"/>
                    </a:cxn>
                    <a:cxn ang="0">
                      <a:pos x="9" y="76"/>
                    </a:cxn>
                    <a:cxn ang="0">
                      <a:pos x="5" y="70"/>
                    </a:cxn>
                    <a:cxn ang="0">
                      <a:pos x="2" y="65"/>
                    </a:cxn>
                    <a:cxn ang="0">
                      <a:pos x="0" y="57"/>
                    </a:cxn>
                    <a:cxn ang="0">
                      <a:pos x="13" y="11"/>
                    </a:cxn>
                    <a:cxn ang="0">
                      <a:pos x="19" y="6"/>
                    </a:cxn>
                    <a:cxn ang="0">
                      <a:pos x="26" y="2"/>
                    </a:cxn>
                    <a:cxn ang="0">
                      <a:pos x="34" y="0"/>
                    </a:cxn>
                    <a:cxn ang="0">
                      <a:pos x="42" y="0"/>
                    </a:cxn>
                    <a:cxn ang="0">
                      <a:pos x="51" y="0"/>
                    </a:cxn>
                    <a:cxn ang="0">
                      <a:pos x="60" y="3"/>
                    </a:cxn>
                    <a:cxn ang="0">
                      <a:pos x="68" y="8"/>
                    </a:cxn>
                    <a:cxn ang="0">
                      <a:pos x="74" y="13"/>
                    </a:cxn>
                    <a:cxn ang="0">
                      <a:pos x="80" y="20"/>
                    </a:cxn>
                    <a:cxn ang="0">
                      <a:pos x="84" y="27"/>
                    </a:cxn>
                    <a:cxn ang="0">
                      <a:pos x="86" y="35"/>
                    </a:cxn>
                    <a:cxn ang="0">
                      <a:pos x="87" y="45"/>
                    </a:cxn>
                  </a:cxnLst>
                  <a:rect l="0" t="0" r="r" b="b"/>
                  <a:pathLst>
                    <a:path w="87" h="90">
                      <a:moveTo>
                        <a:pt x="87" y="45"/>
                      </a:moveTo>
                      <a:lnTo>
                        <a:pt x="86" y="54"/>
                      </a:lnTo>
                      <a:lnTo>
                        <a:pt x="84" y="62"/>
                      </a:lnTo>
                      <a:lnTo>
                        <a:pt x="80" y="70"/>
                      </a:lnTo>
                      <a:lnTo>
                        <a:pt x="74" y="77"/>
                      </a:lnTo>
                      <a:lnTo>
                        <a:pt x="68" y="82"/>
                      </a:lnTo>
                      <a:lnTo>
                        <a:pt x="60" y="85"/>
                      </a:lnTo>
                      <a:lnTo>
                        <a:pt x="51" y="89"/>
                      </a:lnTo>
                      <a:lnTo>
                        <a:pt x="42" y="90"/>
                      </a:lnTo>
                      <a:lnTo>
                        <a:pt x="35" y="89"/>
                      </a:lnTo>
                      <a:lnTo>
                        <a:pt x="28" y="87"/>
                      </a:lnTo>
                      <a:lnTo>
                        <a:pt x="22" y="84"/>
                      </a:lnTo>
                      <a:lnTo>
                        <a:pt x="15" y="80"/>
                      </a:lnTo>
                      <a:lnTo>
                        <a:pt x="9" y="76"/>
                      </a:lnTo>
                      <a:lnTo>
                        <a:pt x="5" y="70"/>
                      </a:lnTo>
                      <a:lnTo>
                        <a:pt x="2" y="65"/>
                      </a:lnTo>
                      <a:lnTo>
                        <a:pt x="0" y="57"/>
                      </a:lnTo>
                      <a:lnTo>
                        <a:pt x="13" y="11"/>
                      </a:lnTo>
                      <a:lnTo>
                        <a:pt x="19" y="6"/>
                      </a:lnTo>
                      <a:lnTo>
                        <a:pt x="26" y="2"/>
                      </a:lnTo>
                      <a:lnTo>
                        <a:pt x="34" y="0"/>
                      </a:lnTo>
                      <a:lnTo>
                        <a:pt x="42" y="0"/>
                      </a:lnTo>
                      <a:lnTo>
                        <a:pt x="51" y="0"/>
                      </a:lnTo>
                      <a:lnTo>
                        <a:pt x="60" y="3"/>
                      </a:lnTo>
                      <a:lnTo>
                        <a:pt x="68" y="8"/>
                      </a:lnTo>
                      <a:lnTo>
                        <a:pt x="74" y="13"/>
                      </a:lnTo>
                      <a:lnTo>
                        <a:pt x="80" y="20"/>
                      </a:lnTo>
                      <a:lnTo>
                        <a:pt x="84" y="27"/>
                      </a:lnTo>
                      <a:lnTo>
                        <a:pt x="86" y="35"/>
                      </a:lnTo>
                      <a:lnTo>
                        <a:pt x="87" y="45"/>
                      </a:lnTo>
                      <a:close/>
                    </a:path>
                  </a:pathLst>
                </a:custGeom>
                <a:solidFill>
                  <a:srgbClr val="C486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6" name="Freeform 255"/>
                <p:cNvSpPr>
                  <a:spLocks/>
                </p:cNvSpPr>
                <p:nvPr/>
              </p:nvSpPr>
              <p:spPr bwMode="auto">
                <a:xfrm>
                  <a:off x="4095" y="2262"/>
                  <a:ext cx="10" cy="9"/>
                </a:xfrm>
                <a:custGeom>
                  <a:avLst/>
                  <a:gdLst/>
                  <a:ahLst/>
                  <a:cxnLst>
                    <a:cxn ang="0">
                      <a:pos x="86" y="44"/>
                    </a:cxn>
                    <a:cxn ang="0">
                      <a:pos x="85" y="53"/>
                    </a:cxn>
                    <a:cxn ang="0">
                      <a:pos x="83" y="60"/>
                    </a:cxn>
                    <a:cxn ang="0">
                      <a:pos x="79" y="68"/>
                    </a:cxn>
                    <a:cxn ang="0">
                      <a:pos x="73" y="75"/>
                    </a:cxn>
                    <a:cxn ang="0">
                      <a:pos x="66" y="80"/>
                    </a:cxn>
                    <a:cxn ang="0">
                      <a:pos x="59" y="83"/>
                    </a:cxn>
                    <a:cxn ang="0">
                      <a:pos x="51" y="87"/>
                    </a:cxn>
                    <a:cxn ang="0">
                      <a:pos x="42" y="88"/>
                    </a:cxn>
                    <a:cxn ang="0">
                      <a:pos x="35" y="87"/>
                    </a:cxn>
                    <a:cxn ang="0">
                      <a:pos x="28" y="84"/>
                    </a:cxn>
                    <a:cxn ang="0">
                      <a:pos x="22" y="82"/>
                    </a:cxn>
                    <a:cxn ang="0">
                      <a:pos x="15" y="78"/>
                    </a:cxn>
                    <a:cxn ang="0">
                      <a:pos x="9" y="74"/>
                    </a:cxn>
                    <a:cxn ang="0">
                      <a:pos x="5" y="68"/>
                    </a:cxn>
                    <a:cxn ang="0">
                      <a:pos x="2" y="61"/>
                    </a:cxn>
                    <a:cxn ang="0">
                      <a:pos x="0" y="54"/>
                    </a:cxn>
                    <a:cxn ang="0">
                      <a:pos x="12" y="12"/>
                    </a:cxn>
                    <a:cxn ang="0">
                      <a:pos x="18" y="7"/>
                    </a:cxn>
                    <a:cxn ang="0">
                      <a:pos x="26" y="3"/>
                    </a:cxn>
                    <a:cxn ang="0">
                      <a:pos x="34" y="0"/>
                    </a:cxn>
                    <a:cxn ang="0">
                      <a:pos x="42" y="0"/>
                    </a:cxn>
                    <a:cxn ang="0">
                      <a:pos x="51" y="0"/>
                    </a:cxn>
                    <a:cxn ang="0">
                      <a:pos x="59" y="3"/>
                    </a:cxn>
                    <a:cxn ang="0">
                      <a:pos x="66" y="7"/>
                    </a:cxn>
                    <a:cxn ang="0">
                      <a:pos x="73" y="12"/>
                    </a:cxn>
                    <a:cxn ang="0">
                      <a:pos x="79" y="19"/>
                    </a:cxn>
                    <a:cxn ang="0">
                      <a:pos x="83" y="26"/>
                    </a:cxn>
                    <a:cxn ang="0">
                      <a:pos x="85" y="35"/>
                    </a:cxn>
                    <a:cxn ang="0">
                      <a:pos x="86" y="44"/>
                    </a:cxn>
                  </a:cxnLst>
                  <a:rect l="0" t="0" r="r" b="b"/>
                  <a:pathLst>
                    <a:path w="86" h="88">
                      <a:moveTo>
                        <a:pt x="86" y="44"/>
                      </a:moveTo>
                      <a:lnTo>
                        <a:pt x="85" y="53"/>
                      </a:lnTo>
                      <a:lnTo>
                        <a:pt x="83" y="60"/>
                      </a:lnTo>
                      <a:lnTo>
                        <a:pt x="79" y="68"/>
                      </a:lnTo>
                      <a:lnTo>
                        <a:pt x="73" y="75"/>
                      </a:lnTo>
                      <a:lnTo>
                        <a:pt x="66" y="80"/>
                      </a:lnTo>
                      <a:lnTo>
                        <a:pt x="59" y="83"/>
                      </a:lnTo>
                      <a:lnTo>
                        <a:pt x="51" y="87"/>
                      </a:lnTo>
                      <a:lnTo>
                        <a:pt x="42" y="88"/>
                      </a:lnTo>
                      <a:lnTo>
                        <a:pt x="35" y="87"/>
                      </a:lnTo>
                      <a:lnTo>
                        <a:pt x="28" y="84"/>
                      </a:lnTo>
                      <a:lnTo>
                        <a:pt x="22" y="82"/>
                      </a:lnTo>
                      <a:lnTo>
                        <a:pt x="15" y="78"/>
                      </a:lnTo>
                      <a:lnTo>
                        <a:pt x="9" y="74"/>
                      </a:lnTo>
                      <a:lnTo>
                        <a:pt x="5" y="68"/>
                      </a:lnTo>
                      <a:lnTo>
                        <a:pt x="2" y="61"/>
                      </a:lnTo>
                      <a:lnTo>
                        <a:pt x="0" y="54"/>
                      </a:lnTo>
                      <a:lnTo>
                        <a:pt x="12" y="12"/>
                      </a:lnTo>
                      <a:lnTo>
                        <a:pt x="18" y="7"/>
                      </a:lnTo>
                      <a:lnTo>
                        <a:pt x="26" y="3"/>
                      </a:lnTo>
                      <a:lnTo>
                        <a:pt x="34" y="0"/>
                      </a:lnTo>
                      <a:lnTo>
                        <a:pt x="42" y="0"/>
                      </a:lnTo>
                      <a:lnTo>
                        <a:pt x="51" y="0"/>
                      </a:lnTo>
                      <a:lnTo>
                        <a:pt x="59" y="3"/>
                      </a:lnTo>
                      <a:lnTo>
                        <a:pt x="66" y="7"/>
                      </a:lnTo>
                      <a:lnTo>
                        <a:pt x="73" y="12"/>
                      </a:lnTo>
                      <a:lnTo>
                        <a:pt x="79" y="19"/>
                      </a:lnTo>
                      <a:lnTo>
                        <a:pt x="83" y="26"/>
                      </a:lnTo>
                      <a:lnTo>
                        <a:pt x="85" y="35"/>
                      </a:lnTo>
                      <a:lnTo>
                        <a:pt x="86" y="44"/>
                      </a:lnTo>
                      <a:close/>
                    </a:path>
                  </a:pathLst>
                </a:custGeom>
                <a:solidFill>
                  <a:srgbClr val="C486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7" name="Freeform 256"/>
                <p:cNvSpPr>
                  <a:spLocks/>
                </p:cNvSpPr>
                <p:nvPr/>
              </p:nvSpPr>
              <p:spPr bwMode="auto">
                <a:xfrm>
                  <a:off x="4095" y="2262"/>
                  <a:ext cx="10" cy="9"/>
                </a:xfrm>
                <a:custGeom>
                  <a:avLst/>
                  <a:gdLst/>
                  <a:ahLst/>
                  <a:cxnLst>
                    <a:cxn ang="0">
                      <a:pos x="84" y="43"/>
                    </a:cxn>
                    <a:cxn ang="0">
                      <a:pos x="83" y="51"/>
                    </a:cxn>
                    <a:cxn ang="0">
                      <a:pos x="81" y="59"/>
                    </a:cxn>
                    <a:cxn ang="0">
                      <a:pos x="76" y="66"/>
                    </a:cxn>
                    <a:cxn ang="0">
                      <a:pos x="72" y="73"/>
                    </a:cxn>
                    <a:cxn ang="0">
                      <a:pos x="65" y="78"/>
                    </a:cxn>
                    <a:cxn ang="0">
                      <a:pos x="58" y="82"/>
                    </a:cxn>
                    <a:cxn ang="0">
                      <a:pos x="50" y="85"/>
                    </a:cxn>
                    <a:cxn ang="0">
                      <a:pos x="41" y="86"/>
                    </a:cxn>
                    <a:cxn ang="0">
                      <a:pos x="34" y="85"/>
                    </a:cxn>
                    <a:cxn ang="0">
                      <a:pos x="27" y="82"/>
                    </a:cxn>
                    <a:cxn ang="0">
                      <a:pos x="19" y="79"/>
                    </a:cxn>
                    <a:cxn ang="0">
                      <a:pos x="14" y="76"/>
                    </a:cxn>
                    <a:cxn ang="0">
                      <a:pos x="8" y="70"/>
                    </a:cxn>
                    <a:cxn ang="0">
                      <a:pos x="5" y="65"/>
                    </a:cxn>
                    <a:cxn ang="0">
                      <a:pos x="2" y="58"/>
                    </a:cxn>
                    <a:cxn ang="0">
                      <a:pos x="0" y="51"/>
                    </a:cxn>
                    <a:cxn ang="0">
                      <a:pos x="11" y="13"/>
                    </a:cxn>
                    <a:cxn ang="0">
                      <a:pos x="17" y="8"/>
                    </a:cxn>
                    <a:cxn ang="0">
                      <a:pos x="24" y="3"/>
                    </a:cxn>
                    <a:cxn ang="0">
                      <a:pos x="33" y="0"/>
                    </a:cxn>
                    <a:cxn ang="0">
                      <a:pos x="41" y="0"/>
                    </a:cxn>
                    <a:cxn ang="0">
                      <a:pos x="50" y="0"/>
                    </a:cxn>
                    <a:cxn ang="0">
                      <a:pos x="58" y="3"/>
                    </a:cxn>
                    <a:cxn ang="0">
                      <a:pos x="65" y="7"/>
                    </a:cxn>
                    <a:cxn ang="0">
                      <a:pos x="72" y="12"/>
                    </a:cxn>
                    <a:cxn ang="0">
                      <a:pos x="76" y="19"/>
                    </a:cxn>
                    <a:cxn ang="0">
                      <a:pos x="81" y="25"/>
                    </a:cxn>
                    <a:cxn ang="0">
                      <a:pos x="83" y="34"/>
                    </a:cxn>
                    <a:cxn ang="0">
                      <a:pos x="84" y="43"/>
                    </a:cxn>
                  </a:cxnLst>
                  <a:rect l="0" t="0" r="r" b="b"/>
                  <a:pathLst>
                    <a:path w="84" h="86">
                      <a:moveTo>
                        <a:pt x="84" y="43"/>
                      </a:moveTo>
                      <a:lnTo>
                        <a:pt x="83" y="51"/>
                      </a:lnTo>
                      <a:lnTo>
                        <a:pt x="81" y="59"/>
                      </a:lnTo>
                      <a:lnTo>
                        <a:pt x="76" y="66"/>
                      </a:lnTo>
                      <a:lnTo>
                        <a:pt x="72" y="73"/>
                      </a:lnTo>
                      <a:lnTo>
                        <a:pt x="65" y="78"/>
                      </a:lnTo>
                      <a:lnTo>
                        <a:pt x="58" y="82"/>
                      </a:lnTo>
                      <a:lnTo>
                        <a:pt x="50" y="85"/>
                      </a:lnTo>
                      <a:lnTo>
                        <a:pt x="41" y="86"/>
                      </a:lnTo>
                      <a:lnTo>
                        <a:pt x="34" y="85"/>
                      </a:lnTo>
                      <a:lnTo>
                        <a:pt x="27" y="82"/>
                      </a:lnTo>
                      <a:lnTo>
                        <a:pt x="19" y="79"/>
                      </a:lnTo>
                      <a:lnTo>
                        <a:pt x="14" y="76"/>
                      </a:lnTo>
                      <a:lnTo>
                        <a:pt x="8" y="70"/>
                      </a:lnTo>
                      <a:lnTo>
                        <a:pt x="5" y="65"/>
                      </a:lnTo>
                      <a:lnTo>
                        <a:pt x="2" y="58"/>
                      </a:lnTo>
                      <a:lnTo>
                        <a:pt x="0" y="51"/>
                      </a:lnTo>
                      <a:lnTo>
                        <a:pt x="11" y="13"/>
                      </a:lnTo>
                      <a:lnTo>
                        <a:pt x="17" y="8"/>
                      </a:lnTo>
                      <a:lnTo>
                        <a:pt x="24" y="3"/>
                      </a:lnTo>
                      <a:lnTo>
                        <a:pt x="33" y="0"/>
                      </a:lnTo>
                      <a:lnTo>
                        <a:pt x="41" y="0"/>
                      </a:lnTo>
                      <a:lnTo>
                        <a:pt x="50" y="0"/>
                      </a:lnTo>
                      <a:lnTo>
                        <a:pt x="58" y="3"/>
                      </a:lnTo>
                      <a:lnTo>
                        <a:pt x="65" y="7"/>
                      </a:lnTo>
                      <a:lnTo>
                        <a:pt x="72" y="12"/>
                      </a:lnTo>
                      <a:lnTo>
                        <a:pt x="76" y="19"/>
                      </a:lnTo>
                      <a:lnTo>
                        <a:pt x="81" y="25"/>
                      </a:lnTo>
                      <a:lnTo>
                        <a:pt x="83" y="34"/>
                      </a:lnTo>
                      <a:lnTo>
                        <a:pt x="84" y="43"/>
                      </a:lnTo>
                      <a:close/>
                    </a:path>
                  </a:pathLst>
                </a:custGeom>
                <a:solidFill>
                  <a:srgbClr val="C687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8" name="Freeform 257"/>
                <p:cNvSpPr>
                  <a:spLocks/>
                </p:cNvSpPr>
                <p:nvPr/>
              </p:nvSpPr>
              <p:spPr bwMode="auto">
                <a:xfrm>
                  <a:off x="4095" y="2262"/>
                  <a:ext cx="10" cy="9"/>
                </a:xfrm>
                <a:custGeom>
                  <a:avLst/>
                  <a:gdLst/>
                  <a:ahLst/>
                  <a:cxnLst>
                    <a:cxn ang="0">
                      <a:pos x="83" y="42"/>
                    </a:cxn>
                    <a:cxn ang="0">
                      <a:pos x="82" y="50"/>
                    </a:cxn>
                    <a:cxn ang="0">
                      <a:pos x="80" y="57"/>
                    </a:cxn>
                    <a:cxn ang="0">
                      <a:pos x="75" y="65"/>
                    </a:cxn>
                    <a:cxn ang="0">
                      <a:pos x="71" y="70"/>
                    </a:cxn>
                    <a:cxn ang="0">
                      <a:pos x="64" y="76"/>
                    </a:cxn>
                    <a:cxn ang="0">
                      <a:pos x="58" y="80"/>
                    </a:cxn>
                    <a:cxn ang="0">
                      <a:pos x="50" y="82"/>
                    </a:cxn>
                    <a:cxn ang="0">
                      <a:pos x="41" y="84"/>
                    </a:cxn>
                    <a:cxn ang="0">
                      <a:pos x="34" y="82"/>
                    </a:cxn>
                    <a:cxn ang="0">
                      <a:pos x="26" y="80"/>
                    </a:cxn>
                    <a:cxn ang="0">
                      <a:pos x="19" y="77"/>
                    </a:cxn>
                    <a:cxn ang="0">
                      <a:pos x="14" y="73"/>
                    </a:cxn>
                    <a:cxn ang="0">
                      <a:pos x="8" y="68"/>
                    </a:cxn>
                    <a:cxn ang="0">
                      <a:pos x="5" y="62"/>
                    </a:cxn>
                    <a:cxn ang="0">
                      <a:pos x="2" y="55"/>
                    </a:cxn>
                    <a:cxn ang="0">
                      <a:pos x="0" y="47"/>
                    </a:cxn>
                    <a:cxn ang="0">
                      <a:pos x="10" y="14"/>
                    </a:cxn>
                    <a:cxn ang="0">
                      <a:pos x="16" y="8"/>
                    </a:cxn>
                    <a:cxn ang="0">
                      <a:pos x="24" y="3"/>
                    </a:cxn>
                    <a:cxn ang="0">
                      <a:pos x="33" y="1"/>
                    </a:cxn>
                    <a:cxn ang="0">
                      <a:pos x="41" y="0"/>
                    </a:cxn>
                    <a:cxn ang="0">
                      <a:pos x="50" y="0"/>
                    </a:cxn>
                    <a:cxn ang="0">
                      <a:pos x="58" y="3"/>
                    </a:cxn>
                    <a:cxn ang="0">
                      <a:pos x="64" y="7"/>
                    </a:cxn>
                    <a:cxn ang="0">
                      <a:pos x="71" y="12"/>
                    </a:cxn>
                    <a:cxn ang="0">
                      <a:pos x="75" y="18"/>
                    </a:cxn>
                    <a:cxn ang="0">
                      <a:pos x="80" y="25"/>
                    </a:cxn>
                    <a:cxn ang="0">
                      <a:pos x="82" y="33"/>
                    </a:cxn>
                    <a:cxn ang="0">
                      <a:pos x="83" y="42"/>
                    </a:cxn>
                  </a:cxnLst>
                  <a:rect l="0" t="0" r="r" b="b"/>
                  <a:pathLst>
                    <a:path w="83" h="84">
                      <a:moveTo>
                        <a:pt x="83" y="42"/>
                      </a:moveTo>
                      <a:lnTo>
                        <a:pt x="82" y="50"/>
                      </a:lnTo>
                      <a:lnTo>
                        <a:pt x="80" y="57"/>
                      </a:lnTo>
                      <a:lnTo>
                        <a:pt x="75" y="65"/>
                      </a:lnTo>
                      <a:lnTo>
                        <a:pt x="71" y="70"/>
                      </a:lnTo>
                      <a:lnTo>
                        <a:pt x="64" y="76"/>
                      </a:lnTo>
                      <a:lnTo>
                        <a:pt x="58" y="80"/>
                      </a:lnTo>
                      <a:lnTo>
                        <a:pt x="50" y="82"/>
                      </a:lnTo>
                      <a:lnTo>
                        <a:pt x="41" y="84"/>
                      </a:lnTo>
                      <a:lnTo>
                        <a:pt x="34" y="82"/>
                      </a:lnTo>
                      <a:lnTo>
                        <a:pt x="26" y="80"/>
                      </a:lnTo>
                      <a:lnTo>
                        <a:pt x="19" y="77"/>
                      </a:lnTo>
                      <a:lnTo>
                        <a:pt x="14" y="73"/>
                      </a:lnTo>
                      <a:lnTo>
                        <a:pt x="8" y="68"/>
                      </a:lnTo>
                      <a:lnTo>
                        <a:pt x="5" y="62"/>
                      </a:lnTo>
                      <a:lnTo>
                        <a:pt x="2" y="55"/>
                      </a:lnTo>
                      <a:lnTo>
                        <a:pt x="0" y="47"/>
                      </a:lnTo>
                      <a:lnTo>
                        <a:pt x="10" y="14"/>
                      </a:lnTo>
                      <a:lnTo>
                        <a:pt x="16" y="8"/>
                      </a:lnTo>
                      <a:lnTo>
                        <a:pt x="24" y="3"/>
                      </a:lnTo>
                      <a:lnTo>
                        <a:pt x="33" y="1"/>
                      </a:lnTo>
                      <a:lnTo>
                        <a:pt x="41" y="0"/>
                      </a:lnTo>
                      <a:lnTo>
                        <a:pt x="50" y="0"/>
                      </a:lnTo>
                      <a:lnTo>
                        <a:pt x="58" y="3"/>
                      </a:lnTo>
                      <a:lnTo>
                        <a:pt x="64" y="7"/>
                      </a:lnTo>
                      <a:lnTo>
                        <a:pt x="71" y="12"/>
                      </a:lnTo>
                      <a:lnTo>
                        <a:pt x="75" y="18"/>
                      </a:lnTo>
                      <a:lnTo>
                        <a:pt x="80" y="25"/>
                      </a:lnTo>
                      <a:lnTo>
                        <a:pt x="82" y="33"/>
                      </a:lnTo>
                      <a:lnTo>
                        <a:pt x="83" y="42"/>
                      </a:lnTo>
                      <a:close/>
                    </a:path>
                  </a:pathLst>
                </a:custGeom>
                <a:solidFill>
                  <a:srgbClr val="C688B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9" name="Freeform 258"/>
                <p:cNvSpPr>
                  <a:spLocks/>
                </p:cNvSpPr>
                <p:nvPr/>
              </p:nvSpPr>
              <p:spPr bwMode="auto">
                <a:xfrm>
                  <a:off x="4095" y="2262"/>
                  <a:ext cx="9" cy="9"/>
                </a:xfrm>
                <a:custGeom>
                  <a:avLst/>
                  <a:gdLst/>
                  <a:ahLst/>
                  <a:cxnLst>
                    <a:cxn ang="0">
                      <a:pos x="81" y="41"/>
                    </a:cxn>
                    <a:cxn ang="0">
                      <a:pos x="80" y="49"/>
                    </a:cxn>
                    <a:cxn ang="0">
                      <a:pos x="78" y="56"/>
                    </a:cxn>
                    <a:cxn ang="0">
                      <a:pos x="74" y="63"/>
                    </a:cxn>
                    <a:cxn ang="0">
                      <a:pos x="69" y="69"/>
                    </a:cxn>
                    <a:cxn ang="0">
                      <a:pos x="63" y="74"/>
                    </a:cxn>
                    <a:cxn ang="0">
                      <a:pos x="56" y="78"/>
                    </a:cxn>
                    <a:cxn ang="0">
                      <a:pos x="48" y="80"/>
                    </a:cxn>
                    <a:cxn ang="0">
                      <a:pos x="40" y="81"/>
                    </a:cxn>
                    <a:cxn ang="0">
                      <a:pos x="33" y="80"/>
                    </a:cxn>
                    <a:cxn ang="0">
                      <a:pos x="25" y="78"/>
                    </a:cxn>
                    <a:cxn ang="0">
                      <a:pos x="18" y="75"/>
                    </a:cxn>
                    <a:cxn ang="0">
                      <a:pos x="13" y="71"/>
                    </a:cxn>
                    <a:cxn ang="0">
                      <a:pos x="7" y="65"/>
                    </a:cxn>
                    <a:cxn ang="0">
                      <a:pos x="4" y="58"/>
                    </a:cxn>
                    <a:cxn ang="0">
                      <a:pos x="1" y="52"/>
                    </a:cxn>
                    <a:cxn ang="0">
                      <a:pos x="0" y="44"/>
                    </a:cxn>
                    <a:cxn ang="0">
                      <a:pos x="7" y="16"/>
                    </a:cxn>
                    <a:cxn ang="0">
                      <a:pos x="14" y="9"/>
                    </a:cxn>
                    <a:cxn ang="0">
                      <a:pos x="22" y="5"/>
                    </a:cxn>
                    <a:cxn ang="0">
                      <a:pos x="26" y="2"/>
                    </a:cxn>
                    <a:cxn ang="0">
                      <a:pos x="30" y="1"/>
                    </a:cxn>
                    <a:cxn ang="0">
                      <a:pos x="36" y="0"/>
                    </a:cxn>
                    <a:cxn ang="0">
                      <a:pos x="40" y="0"/>
                    </a:cxn>
                    <a:cxn ang="0">
                      <a:pos x="48" y="0"/>
                    </a:cxn>
                    <a:cxn ang="0">
                      <a:pos x="56" y="2"/>
                    </a:cxn>
                    <a:cxn ang="0">
                      <a:pos x="63" y="7"/>
                    </a:cxn>
                    <a:cxn ang="0">
                      <a:pos x="69" y="11"/>
                    </a:cxn>
                    <a:cxn ang="0">
                      <a:pos x="74" y="18"/>
                    </a:cxn>
                    <a:cxn ang="0">
                      <a:pos x="78" y="24"/>
                    </a:cxn>
                    <a:cxn ang="0">
                      <a:pos x="80" y="32"/>
                    </a:cxn>
                    <a:cxn ang="0">
                      <a:pos x="81" y="41"/>
                    </a:cxn>
                  </a:cxnLst>
                  <a:rect l="0" t="0" r="r" b="b"/>
                  <a:pathLst>
                    <a:path w="81" h="81">
                      <a:moveTo>
                        <a:pt x="81" y="41"/>
                      </a:moveTo>
                      <a:lnTo>
                        <a:pt x="80" y="49"/>
                      </a:lnTo>
                      <a:lnTo>
                        <a:pt x="78" y="56"/>
                      </a:lnTo>
                      <a:lnTo>
                        <a:pt x="74" y="63"/>
                      </a:lnTo>
                      <a:lnTo>
                        <a:pt x="69" y="69"/>
                      </a:lnTo>
                      <a:lnTo>
                        <a:pt x="63" y="74"/>
                      </a:lnTo>
                      <a:lnTo>
                        <a:pt x="56" y="78"/>
                      </a:lnTo>
                      <a:lnTo>
                        <a:pt x="48" y="80"/>
                      </a:lnTo>
                      <a:lnTo>
                        <a:pt x="40" y="81"/>
                      </a:lnTo>
                      <a:lnTo>
                        <a:pt x="33" y="80"/>
                      </a:lnTo>
                      <a:lnTo>
                        <a:pt x="25" y="78"/>
                      </a:lnTo>
                      <a:lnTo>
                        <a:pt x="18" y="75"/>
                      </a:lnTo>
                      <a:lnTo>
                        <a:pt x="13" y="71"/>
                      </a:lnTo>
                      <a:lnTo>
                        <a:pt x="7" y="65"/>
                      </a:lnTo>
                      <a:lnTo>
                        <a:pt x="4" y="58"/>
                      </a:lnTo>
                      <a:lnTo>
                        <a:pt x="1" y="52"/>
                      </a:lnTo>
                      <a:lnTo>
                        <a:pt x="0" y="44"/>
                      </a:lnTo>
                      <a:lnTo>
                        <a:pt x="7" y="16"/>
                      </a:lnTo>
                      <a:lnTo>
                        <a:pt x="14" y="9"/>
                      </a:lnTo>
                      <a:lnTo>
                        <a:pt x="22" y="5"/>
                      </a:lnTo>
                      <a:lnTo>
                        <a:pt x="26" y="2"/>
                      </a:lnTo>
                      <a:lnTo>
                        <a:pt x="30" y="1"/>
                      </a:lnTo>
                      <a:lnTo>
                        <a:pt x="36" y="0"/>
                      </a:lnTo>
                      <a:lnTo>
                        <a:pt x="40" y="0"/>
                      </a:lnTo>
                      <a:lnTo>
                        <a:pt x="48" y="0"/>
                      </a:lnTo>
                      <a:lnTo>
                        <a:pt x="56" y="2"/>
                      </a:lnTo>
                      <a:lnTo>
                        <a:pt x="63" y="7"/>
                      </a:lnTo>
                      <a:lnTo>
                        <a:pt x="69" y="11"/>
                      </a:lnTo>
                      <a:lnTo>
                        <a:pt x="74" y="18"/>
                      </a:lnTo>
                      <a:lnTo>
                        <a:pt x="78" y="24"/>
                      </a:lnTo>
                      <a:lnTo>
                        <a:pt x="80" y="32"/>
                      </a:lnTo>
                      <a:lnTo>
                        <a:pt x="81" y="41"/>
                      </a:lnTo>
                      <a:close/>
                    </a:path>
                  </a:pathLst>
                </a:custGeom>
                <a:solidFill>
                  <a:srgbClr val="C789B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2" name="Freeform 259"/>
                <p:cNvSpPr>
                  <a:spLocks/>
                </p:cNvSpPr>
                <p:nvPr/>
              </p:nvSpPr>
              <p:spPr bwMode="auto">
                <a:xfrm>
                  <a:off x="4096" y="2262"/>
                  <a:ext cx="8" cy="9"/>
                </a:xfrm>
                <a:custGeom>
                  <a:avLst/>
                  <a:gdLst/>
                  <a:ahLst/>
                  <a:cxnLst>
                    <a:cxn ang="0">
                      <a:pos x="79" y="40"/>
                    </a:cxn>
                    <a:cxn ang="0">
                      <a:pos x="78" y="48"/>
                    </a:cxn>
                    <a:cxn ang="0">
                      <a:pos x="76" y="55"/>
                    </a:cxn>
                    <a:cxn ang="0">
                      <a:pos x="72" y="62"/>
                    </a:cxn>
                    <a:cxn ang="0">
                      <a:pos x="67" y="67"/>
                    </a:cxn>
                    <a:cxn ang="0">
                      <a:pos x="61" y="72"/>
                    </a:cxn>
                    <a:cxn ang="0">
                      <a:pos x="55" y="76"/>
                    </a:cxn>
                    <a:cxn ang="0">
                      <a:pos x="47" y="78"/>
                    </a:cxn>
                    <a:cxn ang="0">
                      <a:pos x="39" y="79"/>
                    </a:cxn>
                    <a:cxn ang="0">
                      <a:pos x="32" y="78"/>
                    </a:cxn>
                    <a:cxn ang="0">
                      <a:pos x="24" y="76"/>
                    </a:cxn>
                    <a:cxn ang="0">
                      <a:pos x="17" y="72"/>
                    </a:cxn>
                    <a:cxn ang="0">
                      <a:pos x="12" y="67"/>
                    </a:cxn>
                    <a:cxn ang="0">
                      <a:pos x="6" y="62"/>
                    </a:cxn>
                    <a:cxn ang="0">
                      <a:pos x="3" y="55"/>
                    </a:cxn>
                    <a:cxn ang="0">
                      <a:pos x="1" y="48"/>
                    </a:cxn>
                    <a:cxn ang="0">
                      <a:pos x="0" y="40"/>
                    </a:cxn>
                    <a:cxn ang="0">
                      <a:pos x="6" y="18"/>
                    </a:cxn>
                    <a:cxn ang="0">
                      <a:pos x="9" y="15"/>
                    </a:cxn>
                    <a:cxn ang="0">
                      <a:pos x="12" y="10"/>
                    </a:cxn>
                    <a:cxn ang="0">
                      <a:pos x="16" y="8"/>
                    </a:cxn>
                    <a:cxn ang="0">
                      <a:pos x="20" y="5"/>
                    </a:cxn>
                    <a:cxn ang="0">
                      <a:pos x="24" y="3"/>
                    </a:cxn>
                    <a:cxn ang="0">
                      <a:pos x="29" y="1"/>
                    </a:cxn>
                    <a:cxn ang="0">
                      <a:pos x="34" y="0"/>
                    </a:cxn>
                    <a:cxn ang="0">
                      <a:pos x="39" y="0"/>
                    </a:cxn>
                    <a:cxn ang="0">
                      <a:pos x="47" y="0"/>
                    </a:cxn>
                    <a:cxn ang="0">
                      <a:pos x="55" y="3"/>
                    </a:cxn>
                    <a:cxn ang="0">
                      <a:pos x="61" y="7"/>
                    </a:cxn>
                    <a:cxn ang="0">
                      <a:pos x="67" y="11"/>
                    </a:cxn>
                    <a:cxn ang="0">
                      <a:pos x="72" y="18"/>
                    </a:cxn>
                    <a:cxn ang="0">
                      <a:pos x="76" y="25"/>
                    </a:cxn>
                    <a:cxn ang="0">
                      <a:pos x="78" y="31"/>
                    </a:cxn>
                    <a:cxn ang="0">
                      <a:pos x="79" y="40"/>
                    </a:cxn>
                  </a:cxnLst>
                  <a:rect l="0" t="0" r="r" b="b"/>
                  <a:pathLst>
                    <a:path w="79" h="79">
                      <a:moveTo>
                        <a:pt x="79" y="40"/>
                      </a:moveTo>
                      <a:lnTo>
                        <a:pt x="78" y="48"/>
                      </a:lnTo>
                      <a:lnTo>
                        <a:pt x="76" y="55"/>
                      </a:lnTo>
                      <a:lnTo>
                        <a:pt x="72" y="62"/>
                      </a:lnTo>
                      <a:lnTo>
                        <a:pt x="67" y="67"/>
                      </a:lnTo>
                      <a:lnTo>
                        <a:pt x="61" y="72"/>
                      </a:lnTo>
                      <a:lnTo>
                        <a:pt x="55" y="76"/>
                      </a:lnTo>
                      <a:lnTo>
                        <a:pt x="47" y="78"/>
                      </a:lnTo>
                      <a:lnTo>
                        <a:pt x="39" y="79"/>
                      </a:lnTo>
                      <a:lnTo>
                        <a:pt x="32" y="78"/>
                      </a:lnTo>
                      <a:lnTo>
                        <a:pt x="24" y="76"/>
                      </a:lnTo>
                      <a:lnTo>
                        <a:pt x="17" y="72"/>
                      </a:lnTo>
                      <a:lnTo>
                        <a:pt x="12" y="67"/>
                      </a:lnTo>
                      <a:lnTo>
                        <a:pt x="6" y="62"/>
                      </a:lnTo>
                      <a:lnTo>
                        <a:pt x="3" y="55"/>
                      </a:lnTo>
                      <a:lnTo>
                        <a:pt x="1" y="48"/>
                      </a:lnTo>
                      <a:lnTo>
                        <a:pt x="0" y="40"/>
                      </a:lnTo>
                      <a:lnTo>
                        <a:pt x="6" y="18"/>
                      </a:lnTo>
                      <a:lnTo>
                        <a:pt x="9" y="15"/>
                      </a:lnTo>
                      <a:lnTo>
                        <a:pt x="12" y="10"/>
                      </a:lnTo>
                      <a:lnTo>
                        <a:pt x="16" y="8"/>
                      </a:lnTo>
                      <a:lnTo>
                        <a:pt x="20" y="5"/>
                      </a:lnTo>
                      <a:lnTo>
                        <a:pt x="24" y="3"/>
                      </a:lnTo>
                      <a:lnTo>
                        <a:pt x="29" y="1"/>
                      </a:lnTo>
                      <a:lnTo>
                        <a:pt x="34" y="0"/>
                      </a:lnTo>
                      <a:lnTo>
                        <a:pt x="39" y="0"/>
                      </a:lnTo>
                      <a:lnTo>
                        <a:pt x="47" y="0"/>
                      </a:lnTo>
                      <a:lnTo>
                        <a:pt x="55" y="3"/>
                      </a:lnTo>
                      <a:lnTo>
                        <a:pt x="61" y="7"/>
                      </a:lnTo>
                      <a:lnTo>
                        <a:pt x="67" y="11"/>
                      </a:lnTo>
                      <a:lnTo>
                        <a:pt x="72" y="18"/>
                      </a:lnTo>
                      <a:lnTo>
                        <a:pt x="76" y="25"/>
                      </a:lnTo>
                      <a:lnTo>
                        <a:pt x="78" y="31"/>
                      </a:lnTo>
                      <a:lnTo>
                        <a:pt x="79" y="40"/>
                      </a:lnTo>
                      <a:close/>
                    </a:path>
                  </a:pathLst>
                </a:custGeom>
                <a:solidFill>
                  <a:srgbClr val="C789B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3" name="Freeform 260"/>
                <p:cNvSpPr>
                  <a:spLocks/>
                </p:cNvSpPr>
                <p:nvPr/>
              </p:nvSpPr>
              <p:spPr bwMode="auto">
                <a:xfrm>
                  <a:off x="4096" y="2262"/>
                  <a:ext cx="8" cy="9"/>
                </a:xfrm>
                <a:custGeom>
                  <a:avLst/>
                  <a:gdLst/>
                  <a:ahLst/>
                  <a:cxnLst>
                    <a:cxn ang="0">
                      <a:pos x="77" y="39"/>
                    </a:cxn>
                    <a:cxn ang="0">
                      <a:pos x="76" y="47"/>
                    </a:cxn>
                    <a:cxn ang="0">
                      <a:pos x="73" y="53"/>
                    </a:cxn>
                    <a:cxn ang="0">
                      <a:pos x="70" y="60"/>
                    </a:cxn>
                    <a:cxn ang="0">
                      <a:pos x="66" y="65"/>
                    </a:cxn>
                    <a:cxn ang="0">
                      <a:pos x="59" y="71"/>
                    </a:cxn>
                    <a:cxn ang="0">
                      <a:pos x="54" y="74"/>
                    </a:cxn>
                    <a:cxn ang="0">
                      <a:pos x="46" y="76"/>
                    </a:cxn>
                    <a:cxn ang="0">
                      <a:pos x="38" y="77"/>
                    </a:cxn>
                    <a:cxn ang="0">
                      <a:pos x="31" y="76"/>
                    </a:cxn>
                    <a:cxn ang="0">
                      <a:pos x="23" y="74"/>
                    </a:cxn>
                    <a:cxn ang="0">
                      <a:pos x="16" y="71"/>
                    </a:cxn>
                    <a:cxn ang="0">
                      <a:pos x="11" y="65"/>
                    </a:cxn>
                    <a:cxn ang="0">
                      <a:pos x="7" y="60"/>
                    </a:cxn>
                    <a:cxn ang="0">
                      <a:pos x="3" y="53"/>
                    </a:cxn>
                    <a:cxn ang="0">
                      <a:pos x="1" y="47"/>
                    </a:cxn>
                    <a:cxn ang="0">
                      <a:pos x="0" y="39"/>
                    </a:cxn>
                    <a:cxn ang="0">
                      <a:pos x="0" y="37"/>
                    </a:cxn>
                    <a:cxn ang="0">
                      <a:pos x="0" y="33"/>
                    </a:cxn>
                    <a:cxn ang="0">
                      <a:pos x="3" y="21"/>
                    </a:cxn>
                    <a:cxn ang="0">
                      <a:pos x="7" y="17"/>
                    </a:cxn>
                    <a:cxn ang="0">
                      <a:pos x="10" y="13"/>
                    </a:cxn>
                    <a:cxn ang="0">
                      <a:pos x="13" y="9"/>
                    </a:cxn>
                    <a:cxn ang="0">
                      <a:pos x="18" y="6"/>
                    </a:cxn>
                    <a:cxn ang="0">
                      <a:pos x="22" y="4"/>
                    </a:cxn>
                    <a:cxn ang="0">
                      <a:pos x="27" y="2"/>
                    </a:cxn>
                    <a:cxn ang="0">
                      <a:pos x="33" y="0"/>
                    </a:cxn>
                    <a:cxn ang="0">
                      <a:pos x="38" y="0"/>
                    </a:cxn>
                    <a:cxn ang="0">
                      <a:pos x="46" y="0"/>
                    </a:cxn>
                    <a:cxn ang="0">
                      <a:pos x="54" y="3"/>
                    </a:cxn>
                    <a:cxn ang="0">
                      <a:pos x="59" y="7"/>
                    </a:cxn>
                    <a:cxn ang="0">
                      <a:pos x="66" y="11"/>
                    </a:cxn>
                    <a:cxn ang="0">
                      <a:pos x="70" y="17"/>
                    </a:cxn>
                    <a:cxn ang="0">
                      <a:pos x="73" y="24"/>
                    </a:cxn>
                    <a:cxn ang="0">
                      <a:pos x="76" y="31"/>
                    </a:cxn>
                    <a:cxn ang="0">
                      <a:pos x="77" y="39"/>
                    </a:cxn>
                  </a:cxnLst>
                  <a:rect l="0" t="0" r="r" b="b"/>
                  <a:pathLst>
                    <a:path w="77" h="77">
                      <a:moveTo>
                        <a:pt x="77" y="39"/>
                      </a:moveTo>
                      <a:lnTo>
                        <a:pt x="76" y="47"/>
                      </a:lnTo>
                      <a:lnTo>
                        <a:pt x="73" y="53"/>
                      </a:lnTo>
                      <a:lnTo>
                        <a:pt x="70" y="60"/>
                      </a:lnTo>
                      <a:lnTo>
                        <a:pt x="66" y="65"/>
                      </a:lnTo>
                      <a:lnTo>
                        <a:pt x="59" y="71"/>
                      </a:lnTo>
                      <a:lnTo>
                        <a:pt x="54" y="74"/>
                      </a:lnTo>
                      <a:lnTo>
                        <a:pt x="46" y="76"/>
                      </a:lnTo>
                      <a:lnTo>
                        <a:pt x="38" y="77"/>
                      </a:lnTo>
                      <a:lnTo>
                        <a:pt x="31" y="76"/>
                      </a:lnTo>
                      <a:lnTo>
                        <a:pt x="23" y="74"/>
                      </a:lnTo>
                      <a:lnTo>
                        <a:pt x="16" y="71"/>
                      </a:lnTo>
                      <a:lnTo>
                        <a:pt x="11" y="65"/>
                      </a:lnTo>
                      <a:lnTo>
                        <a:pt x="7" y="60"/>
                      </a:lnTo>
                      <a:lnTo>
                        <a:pt x="3" y="53"/>
                      </a:lnTo>
                      <a:lnTo>
                        <a:pt x="1" y="47"/>
                      </a:lnTo>
                      <a:lnTo>
                        <a:pt x="0" y="39"/>
                      </a:lnTo>
                      <a:lnTo>
                        <a:pt x="0" y="37"/>
                      </a:lnTo>
                      <a:lnTo>
                        <a:pt x="0" y="33"/>
                      </a:lnTo>
                      <a:lnTo>
                        <a:pt x="3" y="21"/>
                      </a:lnTo>
                      <a:lnTo>
                        <a:pt x="7" y="17"/>
                      </a:lnTo>
                      <a:lnTo>
                        <a:pt x="10" y="13"/>
                      </a:lnTo>
                      <a:lnTo>
                        <a:pt x="13" y="9"/>
                      </a:lnTo>
                      <a:lnTo>
                        <a:pt x="18" y="6"/>
                      </a:lnTo>
                      <a:lnTo>
                        <a:pt x="22" y="4"/>
                      </a:lnTo>
                      <a:lnTo>
                        <a:pt x="27" y="2"/>
                      </a:lnTo>
                      <a:lnTo>
                        <a:pt x="33" y="0"/>
                      </a:lnTo>
                      <a:lnTo>
                        <a:pt x="38" y="0"/>
                      </a:lnTo>
                      <a:lnTo>
                        <a:pt x="46" y="0"/>
                      </a:lnTo>
                      <a:lnTo>
                        <a:pt x="54" y="3"/>
                      </a:lnTo>
                      <a:lnTo>
                        <a:pt x="59" y="7"/>
                      </a:lnTo>
                      <a:lnTo>
                        <a:pt x="66" y="11"/>
                      </a:lnTo>
                      <a:lnTo>
                        <a:pt x="70" y="17"/>
                      </a:lnTo>
                      <a:lnTo>
                        <a:pt x="73" y="24"/>
                      </a:lnTo>
                      <a:lnTo>
                        <a:pt x="76" y="31"/>
                      </a:lnTo>
                      <a:lnTo>
                        <a:pt x="77" y="39"/>
                      </a:lnTo>
                      <a:close/>
                    </a:path>
                  </a:pathLst>
                </a:custGeom>
                <a:solidFill>
                  <a:srgbClr val="C78AB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5" name="Freeform 261"/>
                <p:cNvSpPr>
                  <a:spLocks/>
                </p:cNvSpPr>
                <p:nvPr/>
              </p:nvSpPr>
              <p:spPr bwMode="auto">
                <a:xfrm>
                  <a:off x="4096" y="2262"/>
                  <a:ext cx="8" cy="9"/>
                </a:xfrm>
                <a:custGeom>
                  <a:avLst/>
                  <a:gdLst/>
                  <a:ahLst/>
                  <a:cxnLst>
                    <a:cxn ang="0">
                      <a:pos x="75" y="37"/>
                    </a:cxn>
                    <a:cxn ang="0">
                      <a:pos x="74" y="43"/>
                    </a:cxn>
                    <a:cxn ang="0">
                      <a:pos x="71" y="51"/>
                    </a:cxn>
                    <a:cxn ang="0">
                      <a:pos x="68" y="58"/>
                    </a:cxn>
                    <a:cxn ang="0">
                      <a:pos x="64" y="63"/>
                    </a:cxn>
                    <a:cxn ang="0">
                      <a:pos x="58" y="68"/>
                    </a:cxn>
                    <a:cxn ang="0">
                      <a:pos x="52" y="71"/>
                    </a:cxn>
                    <a:cxn ang="0">
                      <a:pos x="45" y="73"/>
                    </a:cxn>
                    <a:cxn ang="0">
                      <a:pos x="37" y="74"/>
                    </a:cxn>
                    <a:cxn ang="0">
                      <a:pos x="30" y="73"/>
                    </a:cxn>
                    <a:cxn ang="0">
                      <a:pos x="23" y="71"/>
                    </a:cxn>
                    <a:cxn ang="0">
                      <a:pos x="17" y="68"/>
                    </a:cxn>
                    <a:cxn ang="0">
                      <a:pos x="11" y="63"/>
                    </a:cxn>
                    <a:cxn ang="0">
                      <a:pos x="7" y="58"/>
                    </a:cxn>
                    <a:cxn ang="0">
                      <a:pos x="3" y="51"/>
                    </a:cxn>
                    <a:cxn ang="0">
                      <a:pos x="1" y="43"/>
                    </a:cxn>
                    <a:cxn ang="0">
                      <a:pos x="0" y="37"/>
                    </a:cxn>
                    <a:cxn ang="0">
                      <a:pos x="1" y="29"/>
                    </a:cxn>
                    <a:cxn ang="0">
                      <a:pos x="3" y="22"/>
                    </a:cxn>
                    <a:cxn ang="0">
                      <a:pos x="7" y="16"/>
                    </a:cxn>
                    <a:cxn ang="0">
                      <a:pos x="11" y="11"/>
                    </a:cxn>
                    <a:cxn ang="0">
                      <a:pos x="17" y="5"/>
                    </a:cxn>
                    <a:cxn ang="0">
                      <a:pos x="23" y="2"/>
                    </a:cxn>
                    <a:cxn ang="0">
                      <a:pos x="30" y="0"/>
                    </a:cxn>
                    <a:cxn ang="0">
                      <a:pos x="37" y="0"/>
                    </a:cxn>
                    <a:cxn ang="0">
                      <a:pos x="45" y="0"/>
                    </a:cxn>
                    <a:cxn ang="0">
                      <a:pos x="52" y="2"/>
                    </a:cxn>
                    <a:cxn ang="0">
                      <a:pos x="58" y="5"/>
                    </a:cxn>
                    <a:cxn ang="0">
                      <a:pos x="64" y="11"/>
                    </a:cxn>
                    <a:cxn ang="0">
                      <a:pos x="68" y="16"/>
                    </a:cxn>
                    <a:cxn ang="0">
                      <a:pos x="71" y="22"/>
                    </a:cxn>
                    <a:cxn ang="0">
                      <a:pos x="74" y="29"/>
                    </a:cxn>
                    <a:cxn ang="0">
                      <a:pos x="75" y="37"/>
                    </a:cxn>
                  </a:cxnLst>
                  <a:rect l="0" t="0" r="r" b="b"/>
                  <a:pathLst>
                    <a:path w="75" h="74">
                      <a:moveTo>
                        <a:pt x="75" y="37"/>
                      </a:moveTo>
                      <a:lnTo>
                        <a:pt x="74" y="43"/>
                      </a:lnTo>
                      <a:lnTo>
                        <a:pt x="71" y="51"/>
                      </a:lnTo>
                      <a:lnTo>
                        <a:pt x="68" y="58"/>
                      </a:lnTo>
                      <a:lnTo>
                        <a:pt x="64" y="63"/>
                      </a:lnTo>
                      <a:lnTo>
                        <a:pt x="58" y="68"/>
                      </a:lnTo>
                      <a:lnTo>
                        <a:pt x="52" y="71"/>
                      </a:lnTo>
                      <a:lnTo>
                        <a:pt x="45" y="73"/>
                      </a:lnTo>
                      <a:lnTo>
                        <a:pt x="37" y="74"/>
                      </a:lnTo>
                      <a:lnTo>
                        <a:pt x="30" y="73"/>
                      </a:lnTo>
                      <a:lnTo>
                        <a:pt x="23" y="71"/>
                      </a:lnTo>
                      <a:lnTo>
                        <a:pt x="17" y="68"/>
                      </a:lnTo>
                      <a:lnTo>
                        <a:pt x="11" y="63"/>
                      </a:lnTo>
                      <a:lnTo>
                        <a:pt x="7" y="58"/>
                      </a:lnTo>
                      <a:lnTo>
                        <a:pt x="3" y="51"/>
                      </a:lnTo>
                      <a:lnTo>
                        <a:pt x="1" y="43"/>
                      </a:lnTo>
                      <a:lnTo>
                        <a:pt x="0" y="37"/>
                      </a:lnTo>
                      <a:lnTo>
                        <a:pt x="1" y="29"/>
                      </a:lnTo>
                      <a:lnTo>
                        <a:pt x="3" y="22"/>
                      </a:lnTo>
                      <a:lnTo>
                        <a:pt x="7" y="16"/>
                      </a:lnTo>
                      <a:lnTo>
                        <a:pt x="11" y="11"/>
                      </a:lnTo>
                      <a:lnTo>
                        <a:pt x="17" y="5"/>
                      </a:lnTo>
                      <a:lnTo>
                        <a:pt x="23" y="2"/>
                      </a:lnTo>
                      <a:lnTo>
                        <a:pt x="30" y="0"/>
                      </a:lnTo>
                      <a:lnTo>
                        <a:pt x="37" y="0"/>
                      </a:lnTo>
                      <a:lnTo>
                        <a:pt x="45" y="0"/>
                      </a:lnTo>
                      <a:lnTo>
                        <a:pt x="52" y="2"/>
                      </a:lnTo>
                      <a:lnTo>
                        <a:pt x="58" y="5"/>
                      </a:lnTo>
                      <a:lnTo>
                        <a:pt x="64" y="11"/>
                      </a:lnTo>
                      <a:lnTo>
                        <a:pt x="68" y="16"/>
                      </a:lnTo>
                      <a:lnTo>
                        <a:pt x="71" y="22"/>
                      </a:lnTo>
                      <a:lnTo>
                        <a:pt x="74" y="29"/>
                      </a:lnTo>
                      <a:lnTo>
                        <a:pt x="75" y="37"/>
                      </a:lnTo>
                      <a:close/>
                    </a:path>
                  </a:pathLst>
                </a:custGeom>
                <a:solidFill>
                  <a:srgbClr val="C78AB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6" name="Freeform 262"/>
                <p:cNvSpPr>
                  <a:spLocks/>
                </p:cNvSpPr>
                <p:nvPr/>
              </p:nvSpPr>
              <p:spPr bwMode="auto">
                <a:xfrm>
                  <a:off x="4096" y="2263"/>
                  <a:ext cx="8" cy="8"/>
                </a:xfrm>
                <a:custGeom>
                  <a:avLst/>
                  <a:gdLst/>
                  <a:ahLst/>
                  <a:cxnLst>
                    <a:cxn ang="0">
                      <a:pos x="73" y="36"/>
                    </a:cxn>
                    <a:cxn ang="0">
                      <a:pos x="71" y="42"/>
                    </a:cxn>
                    <a:cxn ang="0">
                      <a:pos x="69" y="49"/>
                    </a:cxn>
                    <a:cxn ang="0">
                      <a:pos x="66" y="56"/>
                    </a:cxn>
                    <a:cxn ang="0">
                      <a:pos x="62" y="61"/>
                    </a:cxn>
                    <a:cxn ang="0">
                      <a:pos x="56" y="66"/>
                    </a:cxn>
                    <a:cxn ang="0">
                      <a:pos x="51" y="69"/>
                    </a:cxn>
                    <a:cxn ang="0">
                      <a:pos x="44" y="71"/>
                    </a:cxn>
                    <a:cxn ang="0">
                      <a:pos x="36" y="72"/>
                    </a:cxn>
                    <a:cxn ang="0">
                      <a:pos x="29" y="71"/>
                    </a:cxn>
                    <a:cxn ang="0">
                      <a:pos x="22" y="69"/>
                    </a:cxn>
                    <a:cxn ang="0">
                      <a:pos x="16" y="66"/>
                    </a:cxn>
                    <a:cxn ang="0">
                      <a:pos x="11" y="61"/>
                    </a:cxn>
                    <a:cxn ang="0">
                      <a:pos x="7" y="56"/>
                    </a:cxn>
                    <a:cxn ang="0">
                      <a:pos x="3" y="49"/>
                    </a:cxn>
                    <a:cxn ang="0">
                      <a:pos x="1" y="42"/>
                    </a:cxn>
                    <a:cxn ang="0">
                      <a:pos x="0" y="36"/>
                    </a:cxn>
                    <a:cxn ang="0">
                      <a:pos x="1" y="28"/>
                    </a:cxn>
                    <a:cxn ang="0">
                      <a:pos x="3" y="22"/>
                    </a:cxn>
                    <a:cxn ang="0">
                      <a:pos x="7" y="15"/>
                    </a:cxn>
                    <a:cxn ang="0">
                      <a:pos x="11" y="10"/>
                    </a:cxn>
                    <a:cxn ang="0">
                      <a:pos x="16" y="5"/>
                    </a:cxn>
                    <a:cxn ang="0">
                      <a:pos x="22" y="2"/>
                    </a:cxn>
                    <a:cxn ang="0">
                      <a:pos x="29" y="0"/>
                    </a:cxn>
                    <a:cxn ang="0">
                      <a:pos x="36" y="0"/>
                    </a:cxn>
                    <a:cxn ang="0">
                      <a:pos x="44" y="0"/>
                    </a:cxn>
                    <a:cxn ang="0">
                      <a:pos x="51" y="2"/>
                    </a:cxn>
                    <a:cxn ang="0">
                      <a:pos x="56" y="5"/>
                    </a:cxn>
                    <a:cxn ang="0">
                      <a:pos x="62" y="10"/>
                    </a:cxn>
                    <a:cxn ang="0">
                      <a:pos x="66" y="15"/>
                    </a:cxn>
                    <a:cxn ang="0">
                      <a:pos x="69" y="22"/>
                    </a:cxn>
                    <a:cxn ang="0">
                      <a:pos x="71" y="28"/>
                    </a:cxn>
                    <a:cxn ang="0">
                      <a:pos x="73" y="36"/>
                    </a:cxn>
                  </a:cxnLst>
                  <a:rect l="0" t="0" r="r" b="b"/>
                  <a:pathLst>
                    <a:path w="73" h="72">
                      <a:moveTo>
                        <a:pt x="73" y="36"/>
                      </a:moveTo>
                      <a:lnTo>
                        <a:pt x="71" y="42"/>
                      </a:lnTo>
                      <a:lnTo>
                        <a:pt x="69" y="49"/>
                      </a:lnTo>
                      <a:lnTo>
                        <a:pt x="66" y="56"/>
                      </a:lnTo>
                      <a:lnTo>
                        <a:pt x="62" y="61"/>
                      </a:lnTo>
                      <a:lnTo>
                        <a:pt x="56" y="66"/>
                      </a:lnTo>
                      <a:lnTo>
                        <a:pt x="51" y="69"/>
                      </a:lnTo>
                      <a:lnTo>
                        <a:pt x="44" y="71"/>
                      </a:lnTo>
                      <a:lnTo>
                        <a:pt x="36" y="72"/>
                      </a:lnTo>
                      <a:lnTo>
                        <a:pt x="29" y="71"/>
                      </a:lnTo>
                      <a:lnTo>
                        <a:pt x="22" y="69"/>
                      </a:lnTo>
                      <a:lnTo>
                        <a:pt x="16" y="66"/>
                      </a:lnTo>
                      <a:lnTo>
                        <a:pt x="11" y="61"/>
                      </a:lnTo>
                      <a:lnTo>
                        <a:pt x="7" y="56"/>
                      </a:lnTo>
                      <a:lnTo>
                        <a:pt x="3" y="49"/>
                      </a:lnTo>
                      <a:lnTo>
                        <a:pt x="1" y="42"/>
                      </a:lnTo>
                      <a:lnTo>
                        <a:pt x="0" y="36"/>
                      </a:lnTo>
                      <a:lnTo>
                        <a:pt x="1" y="28"/>
                      </a:lnTo>
                      <a:lnTo>
                        <a:pt x="3" y="22"/>
                      </a:lnTo>
                      <a:lnTo>
                        <a:pt x="7" y="15"/>
                      </a:lnTo>
                      <a:lnTo>
                        <a:pt x="11" y="10"/>
                      </a:lnTo>
                      <a:lnTo>
                        <a:pt x="16" y="5"/>
                      </a:lnTo>
                      <a:lnTo>
                        <a:pt x="22" y="2"/>
                      </a:lnTo>
                      <a:lnTo>
                        <a:pt x="29" y="0"/>
                      </a:lnTo>
                      <a:lnTo>
                        <a:pt x="36" y="0"/>
                      </a:lnTo>
                      <a:lnTo>
                        <a:pt x="44" y="0"/>
                      </a:lnTo>
                      <a:lnTo>
                        <a:pt x="51" y="2"/>
                      </a:lnTo>
                      <a:lnTo>
                        <a:pt x="56" y="5"/>
                      </a:lnTo>
                      <a:lnTo>
                        <a:pt x="62" y="10"/>
                      </a:lnTo>
                      <a:lnTo>
                        <a:pt x="66" y="15"/>
                      </a:lnTo>
                      <a:lnTo>
                        <a:pt x="69" y="22"/>
                      </a:lnTo>
                      <a:lnTo>
                        <a:pt x="71" y="28"/>
                      </a:lnTo>
                      <a:lnTo>
                        <a:pt x="73" y="36"/>
                      </a:lnTo>
                      <a:close/>
                    </a:path>
                  </a:pathLst>
                </a:custGeom>
                <a:solidFill>
                  <a:srgbClr val="C98AB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7" name="Freeform 263"/>
                <p:cNvSpPr>
                  <a:spLocks/>
                </p:cNvSpPr>
                <p:nvPr/>
              </p:nvSpPr>
              <p:spPr bwMode="auto">
                <a:xfrm>
                  <a:off x="4096" y="2263"/>
                  <a:ext cx="8" cy="7"/>
                </a:xfrm>
                <a:custGeom>
                  <a:avLst/>
                  <a:gdLst/>
                  <a:ahLst/>
                  <a:cxnLst>
                    <a:cxn ang="0">
                      <a:pos x="70" y="35"/>
                    </a:cxn>
                    <a:cxn ang="0">
                      <a:pos x="69" y="41"/>
                    </a:cxn>
                    <a:cxn ang="0">
                      <a:pos x="67" y="48"/>
                    </a:cxn>
                    <a:cxn ang="0">
                      <a:pos x="64" y="54"/>
                    </a:cxn>
                    <a:cxn ang="0">
                      <a:pos x="61" y="59"/>
                    </a:cxn>
                    <a:cxn ang="0">
                      <a:pos x="55" y="63"/>
                    </a:cxn>
                    <a:cxn ang="0">
                      <a:pos x="49" y="67"/>
                    </a:cxn>
                    <a:cxn ang="0">
                      <a:pos x="42" y="69"/>
                    </a:cxn>
                    <a:cxn ang="0">
                      <a:pos x="35" y="69"/>
                    </a:cxn>
                    <a:cxn ang="0">
                      <a:pos x="28" y="69"/>
                    </a:cxn>
                    <a:cxn ang="0">
                      <a:pos x="21" y="67"/>
                    </a:cxn>
                    <a:cxn ang="0">
                      <a:pos x="16" y="63"/>
                    </a:cxn>
                    <a:cxn ang="0">
                      <a:pos x="10" y="59"/>
                    </a:cxn>
                    <a:cxn ang="0">
                      <a:pos x="6" y="54"/>
                    </a:cxn>
                    <a:cxn ang="0">
                      <a:pos x="2" y="48"/>
                    </a:cxn>
                    <a:cxn ang="0">
                      <a:pos x="1" y="41"/>
                    </a:cxn>
                    <a:cxn ang="0">
                      <a:pos x="0" y="35"/>
                    </a:cxn>
                    <a:cxn ang="0">
                      <a:pos x="1" y="27"/>
                    </a:cxn>
                    <a:cxn ang="0">
                      <a:pos x="2" y="21"/>
                    </a:cxn>
                    <a:cxn ang="0">
                      <a:pos x="6" y="15"/>
                    </a:cxn>
                    <a:cxn ang="0">
                      <a:pos x="10" y="10"/>
                    </a:cxn>
                    <a:cxn ang="0">
                      <a:pos x="16" y="5"/>
                    </a:cxn>
                    <a:cxn ang="0">
                      <a:pos x="21" y="2"/>
                    </a:cxn>
                    <a:cxn ang="0">
                      <a:pos x="28" y="0"/>
                    </a:cxn>
                    <a:cxn ang="0">
                      <a:pos x="35" y="0"/>
                    </a:cxn>
                    <a:cxn ang="0">
                      <a:pos x="42" y="0"/>
                    </a:cxn>
                    <a:cxn ang="0">
                      <a:pos x="49" y="2"/>
                    </a:cxn>
                    <a:cxn ang="0">
                      <a:pos x="55" y="5"/>
                    </a:cxn>
                    <a:cxn ang="0">
                      <a:pos x="61" y="10"/>
                    </a:cxn>
                    <a:cxn ang="0">
                      <a:pos x="64" y="15"/>
                    </a:cxn>
                    <a:cxn ang="0">
                      <a:pos x="67" y="21"/>
                    </a:cxn>
                    <a:cxn ang="0">
                      <a:pos x="69" y="27"/>
                    </a:cxn>
                    <a:cxn ang="0">
                      <a:pos x="70" y="35"/>
                    </a:cxn>
                  </a:cxnLst>
                  <a:rect l="0" t="0" r="r" b="b"/>
                  <a:pathLst>
                    <a:path w="70" h="69">
                      <a:moveTo>
                        <a:pt x="70" y="35"/>
                      </a:moveTo>
                      <a:lnTo>
                        <a:pt x="69" y="41"/>
                      </a:lnTo>
                      <a:lnTo>
                        <a:pt x="67" y="48"/>
                      </a:lnTo>
                      <a:lnTo>
                        <a:pt x="64" y="54"/>
                      </a:lnTo>
                      <a:lnTo>
                        <a:pt x="61" y="59"/>
                      </a:lnTo>
                      <a:lnTo>
                        <a:pt x="55" y="63"/>
                      </a:lnTo>
                      <a:lnTo>
                        <a:pt x="49" y="67"/>
                      </a:lnTo>
                      <a:lnTo>
                        <a:pt x="42" y="69"/>
                      </a:lnTo>
                      <a:lnTo>
                        <a:pt x="35" y="69"/>
                      </a:lnTo>
                      <a:lnTo>
                        <a:pt x="28" y="69"/>
                      </a:lnTo>
                      <a:lnTo>
                        <a:pt x="21" y="67"/>
                      </a:lnTo>
                      <a:lnTo>
                        <a:pt x="16" y="63"/>
                      </a:lnTo>
                      <a:lnTo>
                        <a:pt x="10" y="59"/>
                      </a:lnTo>
                      <a:lnTo>
                        <a:pt x="6" y="54"/>
                      </a:lnTo>
                      <a:lnTo>
                        <a:pt x="2" y="48"/>
                      </a:lnTo>
                      <a:lnTo>
                        <a:pt x="1" y="41"/>
                      </a:lnTo>
                      <a:lnTo>
                        <a:pt x="0" y="35"/>
                      </a:lnTo>
                      <a:lnTo>
                        <a:pt x="1" y="27"/>
                      </a:lnTo>
                      <a:lnTo>
                        <a:pt x="2" y="21"/>
                      </a:lnTo>
                      <a:lnTo>
                        <a:pt x="6" y="15"/>
                      </a:lnTo>
                      <a:lnTo>
                        <a:pt x="10" y="10"/>
                      </a:lnTo>
                      <a:lnTo>
                        <a:pt x="16" y="5"/>
                      </a:lnTo>
                      <a:lnTo>
                        <a:pt x="21" y="2"/>
                      </a:lnTo>
                      <a:lnTo>
                        <a:pt x="28" y="0"/>
                      </a:lnTo>
                      <a:lnTo>
                        <a:pt x="35" y="0"/>
                      </a:lnTo>
                      <a:lnTo>
                        <a:pt x="42" y="0"/>
                      </a:lnTo>
                      <a:lnTo>
                        <a:pt x="49" y="2"/>
                      </a:lnTo>
                      <a:lnTo>
                        <a:pt x="55" y="5"/>
                      </a:lnTo>
                      <a:lnTo>
                        <a:pt x="61" y="10"/>
                      </a:lnTo>
                      <a:lnTo>
                        <a:pt x="64" y="15"/>
                      </a:lnTo>
                      <a:lnTo>
                        <a:pt x="67" y="21"/>
                      </a:lnTo>
                      <a:lnTo>
                        <a:pt x="69" y="27"/>
                      </a:lnTo>
                      <a:lnTo>
                        <a:pt x="70" y="35"/>
                      </a:lnTo>
                      <a:close/>
                    </a:path>
                  </a:pathLst>
                </a:custGeom>
                <a:solidFill>
                  <a:srgbClr val="C88BB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8" name="Freeform 266"/>
                <p:cNvSpPr>
                  <a:spLocks/>
                </p:cNvSpPr>
                <p:nvPr/>
              </p:nvSpPr>
              <p:spPr bwMode="auto">
                <a:xfrm>
                  <a:off x="4096" y="2263"/>
                  <a:ext cx="7" cy="7"/>
                </a:xfrm>
                <a:custGeom>
                  <a:avLst/>
                  <a:gdLst/>
                  <a:ahLst/>
                  <a:cxnLst>
                    <a:cxn ang="0">
                      <a:pos x="63" y="32"/>
                    </a:cxn>
                    <a:cxn ang="0">
                      <a:pos x="62" y="37"/>
                    </a:cxn>
                    <a:cxn ang="0">
                      <a:pos x="61" y="44"/>
                    </a:cxn>
                    <a:cxn ang="0">
                      <a:pos x="58" y="49"/>
                    </a:cxn>
                    <a:cxn ang="0">
                      <a:pos x="53" y="54"/>
                    </a:cxn>
                    <a:cxn ang="0">
                      <a:pos x="49" y="58"/>
                    </a:cxn>
                    <a:cxn ang="0">
                      <a:pos x="43" y="60"/>
                    </a:cxn>
                    <a:cxn ang="0">
                      <a:pos x="38" y="63"/>
                    </a:cxn>
                    <a:cxn ang="0">
                      <a:pos x="31" y="64"/>
                    </a:cxn>
                    <a:cxn ang="0">
                      <a:pos x="25" y="63"/>
                    </a:cxn>
                    <a:cxn ang="0">
                      <a:pos x="19" y="60"/>
                    </a:cxn>
                    <a:cxn ang="0">
                      <a:pos x="14" y="58"/>
                    </a:cxn>
                    <a:cxn ang="0">
                      <a:pos x="8" y="54"/>
                    </a:cxn>
                    <a:cxn ang="0">
                      <a:pos x="5" y="49"/>
                    </a:cxn>
                    <a:cxn ang="0">
                      <a:pos x="2" y="44"/>
                    </a:cxn>
                    <a:cxn ang="0">
                      <a:pos x="0" y="37"/>
                    </a:cxn>
                    <a:cxn ang="0">
                      <a:pos x="0" y="32"/>
                    </a:cxn>
                    <a:cxn ang="0">
                      <a:pos x="0" y="25"/>
                    </a:cxn>
                    <a:cxn ang="0">
                      <a:pos x="2" y="19"/>
                    </a:cxn>
                    <a:cxn ang="0">
                      <a:pos x="5" y="13"/>
                    </a:cxn>
                    <a:cxn ang="0">
                      <a:pos x="8" y="9"/>
                    </a:cxn>
                    <a:cxn ang="0">
                      <a:pos x="14" y="6"/>
                    </a:cxn>
                    <a:cxn ang="0">
                      <a:pos x="19" y="2"/>
                    </a:cxn>
                    <a:cxn ang="0">
                      <a:pos x="25" y="0"/>
                    </a:cxn>
                    <a:cxn ang="0">
                      <a:pos x="31" y="0"/>
                    </a:cxn>
                    <a:cxn ang="0">
                      <a:pos x="38" y="0"/>
                    </a:cxn>
                    <a:cxn ang="0">
                      <a:pos x="43" y="2"/>
                    </a:cxn>
                    <a:cxn ang="0">
                      <a:pos x="49" y="6"/>
                    </a:cxn>
                    <a:cxn ang="0">
                      <a:pos x="53" y="9"/>
                    </a:cxn>
                    <a:cxn ang="0">
                      <a:pos x="58" y="13"/>
                    </a:cxn>
                    <a:cxn ang="0">
                      <a:pos x="61" y="19"/>
                    </a:cxn>
                    <a:cxn ang="0">
                      <a:pos x="62" y="25"/>
                    </a:cxn>
                    <a:cxn ang="0">
                      <a:pos x="63" y="32"/>
                    </a:cxn>
                  </a:cxnLst>
                  <a:rect l="0" t="0" r="r" b="b"/>
                  <a:pathLst>
                    <a:path w="63" h="64">
                      <a:moveTo>
                        <a:pt x="63" y="32"/>
                      </a:moveTo>
                      <a:lnTo>
                        <a:pt x="62" y="37"/>
                      </a:lnTo>
                      <a:lnTo>
                        <a:pt x="61" y="44"/>
                      </a:lnTo>
                      <a:lnTo>
                        <a:pt x="58" y="49"/>
                      </a:lnTo>
                      <a:lnTo>
                        <a:pt x="53" y="54"/>
                      </a:lnTo>
                      <a:lnTo>
                        <a:pt x="49" y="58"/>
                      </a:lnTo>
                      <a:lnTo>
                        <a:pt x="43" y="60"/>
                      </a:lnTo>
                      <a:lnTo>
                        <a:pt x="38" y="63"/>
                      </a:lnTo>
                      <a:lnTo>
                        <a:pt x="31" y="64"/>
                      </a:lnTo>
                      <a:lnTo>
                        <a:pt x="25" y="63"/>
                      </a:lnTo>
                      <a:lnTo>
                        <a:pt x="19" y="60"/>
                      </a:lnTo>
                      <a:lnTo>
                        <a:pt x="14" y="58"/>
                      </a:lnTo>
                      <a:lnTo>
                        <a:pt x="8" y="54"/>
                      </a:lnTo>
                      <a:lnTo>
                        <a:pt x="5" y="49"/>
                      </a:lnTo>
                      <a:lnTo>
                        <a:pt x="2" y="44"/>
                      </a:lnTo>
                      <a:lnTo>
                        <a:pt x="0" y="37"/>
                      </a:lnTo>
                      <a:lnTo>
                        <a:pt x="0" y="32"/>
                      </a:lnTo>
                      <a:lnTo>
                        <a:pt x="0" y="25"/>
                      </a:lnTo>
                      <a:lnTo>
                        <a:pt x="2" y="19"/>
                      </a:lnTo>
                      <a:lnTo>
                        <a:pt x="5" y="13"/>
                      </a:lnTo>
                      <a:lnTo>
                        <a:pt x="8" y="9"/>
                      </a:lnTo>
                      <a:lnTo>
                        <a:pt x="14" y="6"/>
                      </a:lnTo>
                      <a:lnTo>
                        <a:pt x="19" y="2"/>
                      </a:lnTo>
                      <a:lnTo>
                        <a:pt x="25" y="0"/>
                      </a:lnTo>
                      <a:lnTo>
                        <a:pt x="31" y="0"/>
                      </a:lnTo>
                      <a:lnTo>
                        <a:pt x="38" y="0"/>
                      </a:lnTo>
                      <a:lnTo>
                        <a:pt x="43" y="2"/>
                      </a:lnTo>
                      <a:lnTo>
                        <a:pt x="49" y="6"/>
                      </a:lnTo>
                      <a:lnTo>
                        <a:pt x="53" y="9"/>
                      </a:lnTo>
                      <a:lnTo>
                        <a:pt x="58" y="13"/>
                      </a:lnTo>
                      <a:lnTo>
                        <a:pt x="61" y="19"/>
                      </a:lnTo>
                      <a:lnTo>
                        <a:pt x="62" y="25"/>
                      </a:lnTo>
                      <a:lnTo>
                        <a:pt x="63" y="32"/>
                      </a:lnTo>
                      <a:close/>
                    </a:path>
                  </a:pathLst>
                </a:custGeom>
                <a:solidFill>
                  <a:srgbClr val="CD8DB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9" name="Freeform 267"/>
                <p:cNvSpPr>
                  <a:spLocks/>
                </p:cNvSpPr>
                <p:nvPr/>
              </p:nvSpPr>
              <p:spPr bwMode="auto">
                <a:xfrm>
                  <a:off x="4097" y="2263"/>
                  <a:ext cx="6" cy="7"/>
                </a:xfrm>
                <a:custGeom>
                  <a:avLst/>
                  <a:gdLst/>
                  <a:ahLst/>
                  <a:cxnLst>
                    <a:cxn ang="0">
                      <a:pos x="61" y="31"/>
                    </a:cxn>
                    <a:cxn ang="0">
                      <a:pos x="60" y="36"/>
                    </a:cxn>
                    <a:cxn ang="0">
                      <a:pos x="59" y="42"/>
                    </a:cxn>
                    <a:cxn ang="0">
                      <a:pos x="56" y="47"/>
                    </a:cxn>
                    <a:cxn ang="0">
                      <a:pos x="52" y="52"/>
                    </a:cxn>
                    <a:cxn ang="0">
                      <a:pos x="48" y="56"/>
                    </a:cxn>
                    <a:cxn ang="0">
                      <a:pos x="42" y="58"/>
                    </a:cxn>
                    <a:cxn ang="0">
                      <a:pos x="37" y="61"/>
                    </a:cxn>
                    <a:cxn ang="0">
                      <a:pos x="30" y="62"/>
                    </a:cxn>
                    <a:cxn ang="0">
                      <a:pos x="24" y="61"/>
                    </a:cxn>
                    <a:cxn ang="0">
                      <a:pos x="18" y="58"/>
                    </a:cxn>
                    <a:cxn ang="0">
                      <a:pos x="13" y="56"/>
                    </a:cxn>
                    <a:cxn ang="0">
                      <a:pos x="8" y="52"/>
                    </a:cxn>
                    <a:cxn ang="0">
                      <a:pos x="5" y="47"/>
                    </a:cxn>
                    <a:cxn ang="0">
                      <a:pos x="2" y="42"/>
                    </a:cxn>
                    <a:cxn ang="0">
                      <a:pos x="0" y="36"/>
                    </a:cxn>
                    <a:cxn ang="0">
                      <a:pos x="0" y="31"/>
                    </a:cxn>
                    <a:cxn ang="0">
                      <a:pos x="0" y="24"/>
                    </a:cxn>
                    <a:cxn ang="0">
                      <a:pos x="2" y="19"/>
                    </a:cxn>
                    <a:cxn ang="0">
                      <a:pos x="5" y="13"/>
                    </a:cxn>
                    <a:cxn ang="0">
                      <a:pos x="8" y="9"/>
                    </a:cxn>
                    <a:cxn ang="0">
                      <a:pos x="13" y="5"/>
                    </a:cxn>
                    <a:cxn ang="0">
                      <a:pos x="18" y="2"/>
                    </a:cxn>
                    <a:cxn ang="0">
                      <a:pos x="24" y="0"/>
                    </a:cxn>
                    <a:cxn ang="0">
                      <a:pos x="30" y="0"/>
                    </a:cxn>
                    <a:cxn ang="0">
                      <a:pos x="37" y="0"/>
                    </a:cxn>
                    <a:cxn ang="0">
                      <a:pos x="42" y="2"/>
                    </a:cxn>
                    <a:cxn ang="0">
                      <a:pos x="48" y="5"/>
                    </a:cxn>
                    <a:cxn ang="0">
                      <a:pos x="52" y="9"/>
                    </a:cxn>
                    <a:cxn ang="0">
                      <a:pos x="56" y="13"/>
                    </a:cxn>
                    <a:cxn ang="0">
                      <a:pos x="59" y="19"/>
                    </a:cxn>
                    <a:cxn ang="0">
                      <a:pos x="60" y="24"/>
                    </a:cxn>
                    <a:cxn ang="0">
                      <a:pos x="61" y="31"/>
                    </a:cxn>
                  </a:cxnLst>
                  <a:rect l="0" t="0" r="r" b="b"/>
                  <a:pathLst>
                    <a:path w="61" h="62">
                      <a:moveTo>
                        <a:pt x="61" y="31"/>
                      </a:moveTo>
                      <a:lnTo>
                        <a:pt x="60" y="36"/>
                      </a:lnTo>
                      <a:lnTo>
                        <a:pt x="59" y="42"/>
                      </a:lnTo>
                      <a:lnTo>
                        <a:pt x="56" y="47"/>
                      </a:lnTo>
                      <a:lnTo>
                        <a:pt x="52" y="52"/>
                      </a:lnTo>
                      <a:lnTo>
                        <a:pt x="48" y="56"/>
                      </a:lnTo>
                      <a:lnTo>
                        <a:pt x="42" y="58"/>
                      </a:lnTo>
                      <a:lnTo>
                        <a:pt x="37" y="61"/>
                      </a:lnTo>
                      <a:lnTo>
                        <a:pt x="30" y="62"/>
                      </a:lnTo>
                      <a:lnTo>
                        <a:pt x="24" y="61"/>
                      </a:lnTo>
                      <a:lnTo>
                        <a:pt x="18" y="58"/>
                      </a:lnTo>
                      <a:lnTo>
                        <a:pt x="13" y="56"/>
                      </a:lnTo>
                      <a:lnTo>
                        <a:pt x="8" y="52"/>
                      </a:lnTo>
                      <a:lnTo>
                        <a:pt x="5" y="47"/>
                      </a:lnTo>
                      <a:lnTo>
                        <a:pt x="2" y="42"/>
                      </a:lnTo>
                      <a:lnTo>
                        <a:pt x="0" y="36"/>
                      </a:lnTo>
                      <a:lnTo>
                        <a:pt x="0" y="31"/>
                      </a:lnTo>
                      <a:lnTo>
                        <a:pt x="0" y="24"/>
                      </a:lnTo>
                      <a:lnTo>
                        <a:pt x="2" y="19"/>
                      </a:lnTo>
                      <a:lnTo>
                        <a:pt x="5" y="13"/>
                      </a:lnTo>
                      <a:lnTo>
                        <a:pt x="8" y="9"/>
                      </a:lnTo>
                      <a:lnTo>
                        <a:pt x="13" y="5"/>
                      </a:lnTo>
                      <a:lnTo>
                        <a:pt x="18" y="2"/>
                      </a:lnTo>
                      <a:lnTo>
                        <a:pt x="24" y="0"/>
                      </a:lnTo>
                      <a:lnTo>
                        <a:pt x="30" y="0"/>
                      </a:lnTo>
                      <a:lnTo>
                        <a:pt x="37" y="0"/>
                      </a:lnTo>
                      <a:lnTo>
                        <a:pt x="42" y="2"/>
                      </a:lnTo>
                      <a:lnTo>
                        <a:pt x="48" y="5"/>
                      </a:lnTo>
                      <a:lnTo>
                        <a:pt x="52" y="9"/>
                      </a:lnTo>
                      <a:lnTo>
                        <a:pt x="56" y="13"/>
                      </a:lnTo>
                      <a:lnTo>
                        <a:pt x="59" y="19"/>
                      </a:lnTo>
                      <a:lnTo>
                        <a:pt x="60" y="24"/>
                      </a:lnTo>
                      <a:lnTo>
                        <a:pt x="61" y="31"/>
                      </a:lnTo>
                      <a:close/>
                    </a:path>
                  </a:pathLst>
                </a:custGeom>
                <a:solidFill>
                  <a:srgbClr val="CD8EB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0" name="Freeform 268"/>
                <p:cNvSpPr>
                  <a:spLocks/>
                </p:cNvSpPr>
                <p:nvPr/>
              </p:nvSpPr>
              <p:spPr bwMode="auto">
                <a:xfrm>
                  <a:off x="4097" y="2263"/>
                  <a:ext cx="6" cy="7"/>
                </a:xfrm>
                <a:custGeom>
                  <a:avLst/>
                  <a:gdLst/>
                  <a:ahLst/>
                  <a:cxnLst>
                    <a:cxn ang="0">
                      <a:pos x="59" y="31"/>
                    </a:cxn>
                    <a:cxn ang="0">
                      <a:pos x="58" y="36"/>
                    </a:cxn>
                    <a:cxn ang="0">
                      <a:pos x="57" y="42"/>
                    </a:cxn>
                    <a:cxn ang="0">
                      <a:pos x="53" y="47"/>
                    </a:cxn>
                    <a:cxn ang="0">
                      <a:pos x="50" y="52"/>
                    </a:cxn>
                    <a:cxn ang="0">
                      <a:pos x="46" y="55"/>
                    </a:cxn>
                    <a:cxn ang="0">
                      <a:pos x="40" y="57"/>
                    </a:cxn>
                    <a:cxn ang="0">
                      <a:pos x="35" y="59"/>
                    </a:cxn>
                    <a:cxn ang="0">
                      <a:pos x="29" y="61"/>
                    </a:cxn>
                    <a:cxn ang="0">
                      <a:pos x="23" y="59"/>
                    </a:cxn>
                    <a:cxn ang="0">
                      <a:pos x="17" y="57"/>
                    </a:cxn>
                    <a:cxn ang="0">
                      <a:pos x="13" y="55"/>
                    </a:cxn>
                    <a:cxn ang="0">
                      <a:pos x="9" y="52"/>
                    </a:cxn>
                    <a:cxn ang="0">
                      <a:pos x="5" y="47"/>
                    </a:cxn>
                    <a:cxn ang="0">
                      <a:pos x="2" y="42"/>
                    </a:cxn>
                    <a:cxn ang="0">
                      <a:pos x="0" y="36"/>
                    </a:cxn>
                    <a:cxn ang="0">
                      <a:pos x="0" y="31"/>
                    </a:cxn>
                    <a:cxn ang="0">
                      <a:pos x="0" y="24"/>
                    </a:cxn>
                    <a:cxn ang="0">
                      <a:pos x="2" y="19"/>
                    </a:cxn>
                    <a:cxn ang="0">
                      <a:pos x="5" y="14"/>
                    </a:cxn>
                    <a:cxn ang="0">
                      <a:pos x="9" y="9"/>
                    </a:cxn>
                    <a:cxn ang="0">
                      <a:pos x="13" y="6"/>
                    </a:cxn>
                    <a:cxn ang="0">
                      <a:pos x="17" y="3"/>
                    </a:cxn>
                    <a:cxn ang="0">
                      <a:pos x="23" y="1"/>
                    </a:cxn>
                    <a:cxn ang="0">
                      <a:pos x="29" y="0"/>
                    </a:cxn>
                    <a:cxn ang="0">
                      <a:pos x="35" y="1"/>
                    </a:cxn>
                    <a:cxn ang="0">
                      <a:pos x="40" y="3"/>
                    </a:cxn>
                    <a:cxn ang="0">
                      <a:pos x="46" y="6"/>
                    </a:cxn>
                    <a:cxn ang="0">
                      <a:pos x="50" y="9"/>
                    </a:cxn>
                    <a:cxn ang="0">
                      <a:pos x="53" y="14"/>
                    </a:cxn>
                    <a:cxn ang="0">
                      <a:pos x="57" y="19"/>
                    </a:cxn>
                    <a:cxn ang="0">
                      <a:pos x="58" y="24"/>
                    </a:cxn>
                    <a:cxn ang="0">
                      <a:pos x="59" y="31"/>
                    </a:cxn>
                  </a:cxnLst>
                  <a:rect l="0" t="0" r="r" b="b"/>
                  <a:pathLst>
                    <a:path w="59" h="61">
                      <a:moveTo>
                        <a:pt x="59" y="31"/>
                      </a:moveTo>
                      <a:lnTo>
                        <a:pt x="58" y="36"/>
                      </a:lnTo>
                      <a:lnTo>
                        <a:pt x="57" y="42"/>
                      </a:lnTo>
                      <a:lnTo>
                        <a:pt x="53" y="47"/>
                      </a:lnTo>
                      <a:lnTo>
                        <a:pt x="50" y="52"/>
                      </a:lnTo>
                      <a:lnTo>
                        <a:pt x="46" y="55"/>
                      </a:lnTo>
                      <a:lnTo>
                        <a:pt x="40" y="57"/>
                      </a:lnTo>
                      <a:lnTo>
                        <a:pt x="35" y="59"/>
                      </a:lnTo>
                      <a:lnTo>
                        <a:pt x="29" y="61"/>
                      </a:lnTo>
                      <a:lnTo>
                        <a:pt x="23" y="59"/>
                      </a:lnTo>
                      <a:lnTo>
                        <a:pt x="17" y="57"/>
                      </a:lnTo>
                      <a:lnTo>
                        <a:pt x="13" y="55"/>
                      </a:lnTo>
                      <a:lnTo>
                        <a:pt x="9" y="52"/>
                      </a:lnTo>
                      <a:lnTo>
                        <a:pt x="5" y="47"/>
                      </a:lnTo>
                      <a:lnTo>
                        <a:pt x="2" y="42"/>
                      </a:lnTo>
                      <a:lnTo>
                        <a:pt x="0" y="36"/>
                      </a:lnTo>
                      <a:lnTo>
                        <a:pt x="0" y="31"/>
                      </a:lnTo>
                      <a:lnTo>
                        <a:pt x="0" y="24"/>
                      </a:lnTo>
                      <a:lnTo>
                        <a:pt x="2" y="19"/>
                      </a:lnTo>
                      <a:lnTo>
                        <a:pt x="5" y="14"/>
                      </a:lnTo>
                      <a:lnTo>
                        <a:pt x="9" y="9"/>
                      </a:lnTo>
                      <a:lnTo>
                        <a:pt x="13" y="6"/>
                      </a:lnTo>
                      <a:lnTo>
                        <a:pt x="17" y="3"/>
                      </a:lnTo>
                      <a:lnTo>
                        <a:pt x="23" y="1"/>
                      </a:lnTo>
                      <a:lnTo>
                        <a:pt x="29" y="0"/>
                      </a:lnTo>
                      <a:lnTo>
                        <a:pt x="35" y="1"/>
                      </a:lnTo>
                      <a:lnTo>
                        <a:pt x="40" y="3"/>
                      </a:lnTo>
                      <a:lnTo>
                        <a:pt x="46" y="6"/>
                      </a:lnTo>
                      <a:lnTo>
                        <a:pt x="50" y="9"/>
                      </a:lnTo>
                      <a:lnTo>
                        <a:pt x="53" y="14"/>
                      </a:lnTo>
                      <a:lnTo>
                        <a:pt x="57" y="19"/>
                      </a:lnTo>
                      <a:lnTo>
                        <a:pt x="58" y="24"/>
                      </a:lnTo>
                      <a:lnTo>
                        <a:pt x="59" y="31"/>
                      </a:lnTo>
                      <a:close/>
                    </a:path>
                  </a:pathLst>
                </a:custGeom>
                <a:solidFill>
                  <a:srgbClr val="CD8EB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1" name="Freeform 269"/>
                <p:cNvSpPr>
                  <a:spLocks/>
                </p:cNvSpPr>
                <p:nvPr/>
              </p:nvSpPr>
              <p:spPr bwMode="auto">
                <a:xfrm>
                  <a:off x="4097" y="2263"/>
                  <a:ext cx="6" cy="7"/>
                </a:xfrm>
                <a:custGeom>
                  <a:avLst/>
                  <a:gdLst/>
                  <a:ahLst/>
                  <a:cxnLst>
                    <a:cxn ang="0">
                      <a:pos x="57" y="29"/>
                    </a:cxn>
                    <a:cxn ang="0">
                      <a:pos x="56" y="34"/>
                    </a:cxn>
                    <a:cxn ang="0">
                      <a:pos x="55" y="40"/>
                    </a:cxn>
                    <a:cxn ang="0">
                      <a:pos x="51" y="44"/>
                    </a:cxn>
                    <a:cxn ang="0">
                      <a:pos x="48" y="49"/>
                    </a:cxn>
                    <a:cxn ang="0">
                      <a:pos x="44" y="52"/>
                    </a:cxn>
                    <a:cxn ang="0">
                      <a:pos x="39" y="55"/>
                    </a:cxn>
                    <a:cxn ang="0">
                      <a:pos x="34" y="56"/>
                    </a:cxn>
                    <a:cxn ang="0">
                      <a:pos x="28" y="57"/>
                    </a:cxn>
                    <a:cxn ang="0">
                      <a:pos x="23" y="56"/>
                    </a:cxn>
                    <a:cxn ang="0">
                      <a:pos x="17" y="55"/>
                    </a:cxn>
                    <a:cxn ang="0">
                      <a:pos x="12" y="52"/>
                    </a:cxn>
                    <a:cxn ang="0">
                      <a:pos x="9" y="49"/>
                    </a:cxn>
                    <a:cxn ang="0">
                      <a:pos x="4" y="44"/>
                    </a:cxn>
                    <a:cxn ang="0">
                      <a:pos x="2" y="40"/>
                    </a:cxn>
                    <a:cxn ang="0">
                      <a:pos x="0" y="34"/>
                    </a:cxn>
                    <a:cxn ang="0">
                      <a:pos x="0" y="29"/>
                    </a:cxn>
                    <a:cxn ang="0">
                      <a:pos x="0" y="22"/>
                    </a:cxn>
                    <a:cxn ang="0">
                      <a:pos x="2" y="17"/>
                    </a:cxn>
                    <a:cxn ang="0">
                      <a:pos x="4" y="12"/>
                    </a:cxn>
                    <a:cxn ang="0">
                      <a:pos x="9" y="8"/>
                    </a:cxn>
                    <a:cxn ang="0">
                      <a:pos x="12" y="5"/>
                    </a:cxn>
                    <a:cxn ang="0">
                      <a:pos x="17" y="3"/>
                    </a:cxn>
                    <a:cxn ang="0">
                      <a:pos x="23" y="0"/>
                    </a:cxn>
                    <a:cxn ang="0">
                      <a:pos x="28" y="0"/>
                    </a:cxn>
                    <a:cxn ang="0">
                      <a:pos x="34" y="0"/>
                    </a:cxn>
                    <a:cxn ang="0">
                      <a:pos x="39" y="3"/>
                    </a:cxn>
                    <a:cxn ang="0">
                      <a:pos x="44" y="5"/>
                    </a:cxn>
                    <a:cxn ang="0">
                      <a:pos x="48" y="8"/>
                    </a:cxn>
                    <a:cxn ang="0">
                      <a:pos x="51" y="12"/>
                    </a:cxn>
                    <a:cxn ang="0">
                      <a:pos x="55" y="17"/>
                    </a:cxn>
                    <a:cxn ang="0">
                      <a:pos x="56" y="22"/>
                    </a:cxn>
                    <a:cxn ang="0">
                      <a:pos x="57" y="29"/>
                    </a:cxn>
                  </a:cxnLst>
                  <a:rect l="0" t="0" r="r" b="b"/>
                  <a:pathLst>
                    <a:path w="57" h="57">
                      <a:moveTo>
                        <a:pt x="57" y="29"/>
                      </a:moveTo>
                      <a:lnTo>
                        <a:pt x="56" y="34"/>
                      </a:lnTo>
                      <a:lnTo>
                        <a:pt x="55" y="40"/>
                      </a:lnTo>
                      <a:lnTo>
                        <a:pt x="51" y="44"/>
                      </a:lnTo>
                      <a:lnTo>
                        <a:pt x="48" y="49"/>
                      </a:lnTo>
                      <a:lnTo>
                        <a:pt x="44" y="52"/>
                      </a:lnTo>
                      <a:lnTo>
                        <a:pt x="39" y="55"/>
                      </a:lnTo>
                      <a:lnTo>
                        <a:pt x="34" y="56"/>
                      </a:lnTo>
                      <a:lnTo>
                        <a:pt x="28" y="57"/>
                      </a:lnTo>
                      <a:lnTo>
                        <a:pt x="23" y="56"/>
                      </a:lnTo>
                      <a:lnTo>
                        <a:pt x="17" y="55"/>
                      </a:lnTo>
                      <a:lnTo>
                        <a:pt x="12" y="52"/>
                      </a:lnTo>
                      <a:lnTo>
                        <a:pt x="9" y="49"/>
                      </a:lnTo>
                      <a:lnTo>
                        <a:pt x="4" y="44"/>
                      </a:lnTo>
                      <a:lnTo>
                        <a:pt x="2" y="40"/>
                      </a:lnTo>
                      <a:lnTo>
                        <a:pt x="0" y="34"/>
                      </a:lnTo>
                      <a:lnTo>
                        <a:pt x="0" y="29"/>
                      </a:lnTo>
                      <a:lnTo>
                        <a:pt x="0" y="22"/>
                      </a:lnTo>
                      <a:lnTo>
                        <a:pt x="2" y="17"/>
                      </a:lnTo>
                      <a:lnTo>
                        <a:pt x="4" y="12"/>
                      </a:lnTo>
                      <a:lnTo>
                        <a:pt x="9" y="8"/>
                      </a:lnTo>
                      <a:lnTo>
                        <a:pt x="12" y="5"/>
                      </a:lnTo>
                      <a:lnTo>
                        <a:pt x="17" y="3"/>
                      </a:lnTo>
                      <a:lnTo>
                        <a:pt x="23" y="0"/>
                      </a:lnTo>
                      <a:lnTo>
                        <a:pt x="28" y="0"/>
                      </a:lnTo>
                      <a:lnTo>
                        <a:pt x="34" y="0"/>
                      </a:lnTo>
                      <a:lnTo>
                        <a:pt x="39" y="3"/>
                      </a:lnTo>
                      <a:lnTo>
                        <a:pt x="44" y="5"/>
                      </a:lnTo>
                      <a:lnTo>
                        <a:pt x="48" y="8"/>
                      </a:lnTo>
                      <a:lnTo>
                        <a:pt x="51" y="12"/>
                      </a:lnTo>
                      <a:lnTo>
                        <a:pt x="55" y="17"/>
                      </a:lnTo>
                      <a:lnTo>
                        <a:pt x="56" y="22"/>
                      </a:lnTo>
                      <a:lnTo>
                        <a:pt x="57" y="29"/>
                      </a:lnTo>
                      <a:close/>
                    </a:path>
                  </a:pathLst>
                </a:custGeom>
                <a:solidFill>
                  <a:srgbClr val="CE8EB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2" name="Freeform 270"/>
                <p:cNvSpPr>
                  <a:spLocks/>
                </p:cNvSpPr>
                <p:nvPr/>
              </p:nvSpPr>
              <p:spPr bwMode="auto">
                <a:xfrm>
                  <a:off x="4097" y="2263"/>
                  <a:ext cx="6" cy="7"/>
                </a:xfrm>
                <a:custGeom>
                  <a:avLst/>
                  <a:gdLst/>
                  <a:ahLst/>
                  <a:cxnLst>
                    <a:cxn ang="0">
                      <a:pos x="55" y="28"/>
                    </a:cxn>
                    <a:cxn ang="0">
                      <a:pos x="54" y="33"/>
                    </a:cxn>
                    <a:cxn ang="0">
                      <a:pos x="53" y="38"/>
                    </a:cxn>
                    <a:cxn ang="0">
                      <a:pos x="50" y="43"/>
                    </a:cxn>
                    <a:cxn ang="0">
                      <a:pos x="47" y="47"/>
                    </a:cxn>
                    <a:cxn ang="0">
                      <a:pos x="43" y="50"/>
                    </a:cxn>
                    <a:cxn ang="0">
                      <a:pos x="38" y="53"/>
                    </a:cxn>
                    <a:cxn ang="0">
                      <a:pos x="33" y="54"/>
                    </a:cxn>
                    <a:cxn ang="0">
                      <a:pos x="27" y="55"/>
                    </a:cxn>
                    <a:cxn ang="0">
                      <a:pos x="22" y="54"/>
                    </a:cxn>
                    <a:cxn ang="0">
                      <a:pos x="16" y="53"/>
                    </a:cxn>
                    <a:cxn ang="0">
                      <a:pos x="12" y="50"/>
                    </a:cxn>
                    <a:cxn ang="0">
                      <a:pos x="8" y="47"/>
                    </a:cxn>
                    <a:cxn ang="0">
                      <a:pos x="4" y="43"/>
                    </a:cxn>
                    <a:cxn ang="0">
                      <a:pos x="2" y="38"/>
                    </a:cxn>
                    <a:cxn ang="0">
                      <a:pos x="0" y="33"/>
                    </a:cxn>
                    <a:cxn ang="0">
                      <a:pos x="0" y="28"/>
                    </a:cxn>
                    <a:cxn ang="0">
                      <a:pos x="0" y="22"/>
                    </a:cxn>
                    <a:cxn ang="0">
                      <a:pos x="2" y="17"/>
                    </a:cxn>
                    <a:cxn ang="0">
                      <a:pos x="4" y="13"/>
                    </a:cxn>
                    <a:cxn ang="0">
                      <a:pos x="8" y="8"/>
                    </a:cxn>
                    <a:cxn ang="0">
                      <a:pos x="12" y="5"/>
                    </a:cxn>
                    <a:cxn ang="0">
                      <a:pos x="16" y="3"/>
                    </a:cxn>
                    <a:cxn ang="0">
                      <a:pos x="22" y="0"/>
                    </a:cxn>
                    <a:cxn ang="0">
                      <a:pos x="27" y="0"/>
                    </a:cxn>
                    <a:cxn ang="0">
                      <a:pos x="33" y="0"/>
                    </a:cxn>
                    <a:cxn ang="0">
                      <a:pos x="38" y="3"/>
                    </a:cxn>
                    <a:cxn ang="0">
                      <a:pos x="43" y="5"/>
                    </a:cxn>
                    <a:cxn ang="0">
                      <a:pos x="47" y="8"/>
                    </a:cxn>
                    <a:cxn ang="0">
                      <a:pos x="50" y="13"/>
                    </a:cxn>
                    <a:cxn ang="0">
                      <a:pos x="53" y="17"/>
                    </a:cxn>
                    <a:cxn ang="0">
                      <a:pos x="54" y="22"/>
                    </a:cxn>
                    <a:cxn ang="0">
                      <a:pos x="55" y="28"/>
                    </a:cxn>
                  </a:cxnLst>
                  <a:rect l="0" t="0" r="r" b="b"/>
                  <a:pathLst>
                    <a:path w="55" h="55">
                      <a:moveTo>
                        <a:pt x="55" y="28"/>
                      </a:moveTo>
                      <a:lnTo>
                        <a:pt x="54" y="33"/>
                      </a:lnTo>
                      <a:lnTo>
                        <a:pt x="53" y="38"/>
                      </a:lnTo>
                      <a:lnTo>
                        <a:pt x="50" y="43"/>
                      </a:lnTo>
                      <a:lnTo>
                        <a:pt x="47" y="47"/>
                      </a:lnTo>
                      <a:lnTo>
                        <a:pt x="43" y="50"/>
                      </a:lnTo>
                      <a:lnTo>
                        <a:pt x="38" y="53"/>
                      </a:lnTo>
                      <a:lnTo>
                        <a:pt x="33" y="54"/>
                      </a:lnTo>
                      <a:lnTo>
                        <a:pt x="27" y="55"/>
                      </a:lnTo>
                      <a:lnTo>
                        <a:pt x="22" y="54"/>
                      </a:lnTo>
                      <a:lnTo>
                        <a:pt x="16" y="53"/>
                      </a:lnTo>
                      <a:lnTo>
                        <a:pt x="12" y="50"/>
                      </a:lnTo>
                      <a:lnTo>
                        <a:pt x="8" y="47"/>
                      </a:lnTo>
                      <a:lnTo>
                        <a:pt x="4" y="43"/>
                      </a:lnTo>
                      <a:lnTo>
                        <a:pt x="2" y="38"/>
                      </a:lnTo>
                      <a:lnTo>
                        <a:pt x="0" y="33"/>
                      </a:lnTo>
                      <a:lnTo>
                        <a:pt x="0" y="28"/>
                      </a:lnTo>
                      <a:lnTo>
                        <a:pt x="0" y="22"/>
                      </a:lnTo>
                      <a:lnTo>
                        <a:pt x="2" y="17"/>
                      </a:lnTo>
                      <a:lnTo>
                        <a:pt x="4" y="13"/>
                      </a:lnTo>
                      <a:lnTo>
                        <a:pt x="8" y="8"/>
                      </a:lnTo>
                      <a:lnTo>
                        <a:pt x="12" y="5"/>
                      </a:lnTo>
                      <a:lnTo>
                        <a:pt x="16" y="3"/>
                      </a:lnTo>
                      <a:lnTo>
                        <a:pt x="22" y="0"/>
                      </a:lnTo>
                      <a:lnTo>
                        <a:pt x="27" y="0"/>
                      </a:lnTo>
                      <a:lnTo>
                        <a:pt x="33" y="0"/>
                      </a:lnTo>
                      <a:lnTo>
                        <a:pt x="38" y="3"/>
                      </a:lnTo>
                      <a:lnTo>
                        <a:pt x="43" y="5"/>
                      </a:lnTo>
                      <a:lnTo>
                        <a:pt x="47" y="8"/>
                      </a:lnTo>
                      <a:lnTo>
                        <a:pt x="50" y="13"/>
                      </a:lnTo>
                      <a:lnTo>
                        <a:pt x="53" y="17"/>
                      </a:lnTo>
                      <a:lnTo>
                        <a:pt x="54" y="22"/>
                      </a:lnTo>
                      <a:lnTo>
                        <a:pt x="55" y="28"/>
                      </a:lnTo>
                      <a:close/>
                    </a:path>
                  </a:pathLst>
                </a:custGeom>
                <a:solidFill>
                  <a:srgbClr val="CE8FB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3" name="Freeform 271"/>
                <p:cNvSpPr>
                  <a:spLocks/>
                </p:cNvSpPr>
                <p:nvPr/>
              </p:nvSpPr>
              <p:spPr bwMode="auto">
                <a:xfrm>
                  <a:off x="4097" y="2264"/>
                  <a:ext cx="6" cy="5"/>
                </a:xfrm>
                <a:custGeom>
                  <a:avLst/>
                  <a:gdLst/>
                  <a:ahLst/>
                  <a:cxnLst>
                    <a:cxn ang="0">
                      <a:pos x="53" y="26"/>
                    </a:cxn>
                    <a:cxn ang="0">
                      <a:pos x="52" y="30"/>
                    </a:cxn>
                    <a:cxn ang="0">
                      <a:pos x="50" y="36"/>
                    </a:cxn>
                    <a:cxn ang="0">
                      <a:pos x="48" y="40"/>
                    </a:cxn>
                    <a:cxn ang="0">
                      <a:pos x="45" y="45"/>
                    </a:cxn>
                    <a:cxn ang="0">
                      <a:pos x="41" y="47"/>
                    </a:cxn>
                    <a:cxn ang="0">
                      <a:pos x="36" y="50"/>
                    </a:cxn>
                    <a:cxn ang="0">
                      <a:pos x="32" y="51"/>
                    </a:cxn>
                    <a:cxn ang="0">
                      <a:pos x="26" y="52"/>
                    </a:cxn>
                    <a:cxn ang="0">
                      <a:pos x="21" y="51"/>
                    </a:cxn>
                    <a:cxn ang="0">
                      <a:pos x="16" y="50"/>
                    </a:cxn>
                    <a:cxn ang="0">
                      <a:pos x="11" y="47"/>
                    </a:cxn>
                    <a:cxn ang="0">
                      <a:pos x="8" y="45"/>
                    </a:cxn>
                    <a:cxn ang="0">
                      <a:pos x="4" y="40"/>
                    </a:cxn>
                    <a:cxn ang="0">
                      <a:pos x="2" y="36"/>
                    </a:cxn>
                    <a:cxn ang="0">
                      <a:pos x="0" y="30"/>
                    </a:cxn>
                    <a:cxn ang="0">
                      <a:pos x="0" y="26"/>
                    </a:cxn>
                    <a:cxn ang="0">
                      <a:pos x="0" y="20"/>
                    </a:cxn>
                    <a:cxn ang="0">
                      <a:pos x="2" y="15"/>
                    </a:cxn>
                    <a:cxn ang="0">
                      <a:pos x="4" y="11"/>
                    </a:cxn>
                    <a:cxn ang="0">
                      <a:pos x="8" y="7"/>
                    </a:cxn>
                    <a:cxn ang="0">
                      <a:pos x="11" y="4"/>
                    </a:cxn>
                    <a:cxn ang="0">
                      <a:pos x="16" y="1"/>
                    </a:cxn>
                    <a:cxn ang="0">
                      <a:pos x="21" y="0"/>
                    </a:cxn>
                    <a:cxn ang="0">
                      <a:pos x="26" y="0"/>
                    </a:cxn>
                    <a:cxn ang="0">
                      <a:pos x="32" y="0"/>
                    </a:cxn>
                    <a:cxn ang="0">
                      <a:pos x="36" y="1"/>
                    </a:cxn>
                    <a:cxn ang="0">
                      <a:pos x="41" y="4"/>
                    </a:cxn>
                    <a:cxn ang="0">
                      <a:pos x="45" y="7"/>
                    </a:cxn>
                    <a:cxn ang="0">
                      <a:pos x="48" y="11"/>
                    </a:cxn>
                    <a:cxn ang="0">
                      <a:pos x="50" y="15"/>
                    </a:cxn>
                    <a:cxn ang="0">
                      <a:pos x="52" y="20"/>
                    </a:cxn>
                    <a:cxn ang="0">
                      <a:pos x="53" y="26"/>
                    </a:cxn>
                  </a:cxnLst>
                  <a:rect l="0" t="0" r="r" b="b"/>
                  <a:pathLst>
                    <a:path w="53" h="52">
                      <a:moveTo>
                        <a:pt x="53" y="26"/>
                      </a:moveTo>
                      <a:lnTo>
                        <a:pt x="52" y="30"/>
                      </a:lnTo>
                      <a:lnTo>
                        <a:pt x="50" y="36"/>
                      </a:lnTo>
                      <a:lnTo>
                        <a:pt x="48" y="40"/>
                      </a:lnTo>
                      <a:lnTo>
                        <a:pt x="45" y="45"/>
                      </a:lnTo>
                      <a:lnTo>
                        <a:pt x="41" y="47"/>
                      </a:lnTo>
                      <a:lnTo>
                        <a:pt x="36" y="50"/>
                      </a:lnTo>
                      <a:lnTo>
                        <a:pt x="32" y="51"/>
                      </a:lnTo>
                      <a:lnTo>
                        <a:pt x="26" y="52"/>
                      </a:lnTo>
                      <a:lnTo>
                        <a:pt x="21" y="51"/>
                      </a:lnTo>
                      <a:lnTo>
                        <a:pt x="16" y="50"/>
                      </a:lnTo>
                      <a:lnTo>
                        <a:pt x="11" y="47"/>
                      </a:lnTo>
                      <a:lnTo>
                        <a:pt x="8" y="45"/>
                      </a:lnTo>
                      <a:lnTo>
                        <a:pt x="4" y="40"/>
                      </a:lnTo>
                      <a:lnTo>
                        <a:pt x="2" y="36"/>
                      </a:lnTo>
                      <a:lnTo>
                        <a:pt x="0" y="30"/>
                      </a:lnTo>
                      <a:lnTo>
                        <a:pt x="0" y="26"/>
                      </a:lnTo>
                      <a:lnTo>
                        <a:pt x="0" y="20"/>
                      </a:lnTo>
                      <a:lnTo>
                        <a:pt x="2" y="15"/>
                      </a:lnTo>
                      <a:lnTo>
                        <a:pt x="4" y="11"/>
                      </a:lnTo>
                      <a:lnTo>
                        <a:pt x="8" y="7"/>
                      </a:lnTo>
                      <a:lnTo>
                        <a:pt x="11" y="4"/>
                      </a:lnTo>
                      <a:lnTo>
                        <a:pt x="16" y="1"/>
                      </a:lnTo>
                      <a:lnTo>
                        <a:pt x="21" y="0"/>
                      </a:lnTo>
                      <a:lnTo>
                        <a:pt x="26" y="0"/>
                      </a:lnTo>
                      <a:lnTo>
                        <a:pt x="32" y="0"/>
                      </a:lnTo>
                      <a:lnTo>
                        <a:pt x="36" y="1"/>
                      </a:lnTo>
                      <a:lnTo>
                        <a:pt x="41" y="4"/>
                      </a:lnTo>
                      <a:lnTo>
                        <a:pt x="45" y="7"/>
                      </a:lnTo>
                      <a:lnTo>
                        <a:pt x="48" y="11"/>
                      </a:lnTo>
                      <a:lnTo>
                        <a:pt x="50" y="15"/>
                      </a:lnTo>
                      <a:lnTo>
                        <a:pt x="52" y="20"/>
                      </a:lnTo>
                      <a:lnTo>
                        <a:pt x="53" y="26"/>
                      </a:lnTo>
                      <a:close/>
                    </a:path>
                  </a:pathLst>
                </a:custGeom>
                <a:solidFill>
                  <a:srgbClr val="CE8FB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4" name="Freeform 272"/>
                <p:cNvSpPr>
                  <a:spLocks/>
                </p:cNvSpPr>
                <p:nvPr/>
              </p:nvSpPr>
              <p:spPr bwMode="auto">
                <a:xfrm>
                  <a:off x="4097" y="2264"/>
                  <a:ext cx="6" cy="5"/>
                </a:xfrm>
                <a:custGeom>
                  <a:avLst/>
                  <a:gdLst/>
                  <a:ahLst/>
                  <a:cxnLst>
                    <a:cxn ang="0">
                      <a:pos x="51" y="25"/>
                    </a:cxn>
                    <a:cxn ang="0">
                      <a:pos x="49" y="29"/>
                    </a:cxn>
                    <a:cxn ang="0">
                      <a:pos x="48" y="35"/>
                    </a:cxn>
                    <a:cxn ang="0">
                      <a:pos x="46" y="38"/>
                    </a:cxn>
                    <a:cxn ang="0">
                      <a:pos x="43" y="42"/>
                    </a:cxn>
                    <a:cxn ang="0">
                      <a:pos x="40" y="46"/>
                    </a:cxn>
                    <a:cxn ang="0">
                      <a:pos x="35" y="48"/>
                    </a:cxn>
                    <a:cxn ang="0">
                      <a:pos x="31" y="49"/>
                    </a:cxn>
                    <a:cxn ang="0">
                      <a:pos x="25" y="50"/>
                    </a:cxn>
                    <a:cxn ang="0">
                      <a:pos x="20" y="49"/>
                    </a:cxn>
                    <a:cxn ang="0">
                      <a:pos x="15" y="48"/>
                    </a:cxn>
                    <a:cxn ang="0">
                      <a:pos x="11" y="46"/>
                    </a:cxn>
                    <a:cxn ang="0">
                      <a:pos x="8" y="42"/>
                    </a:cxn>
                    <a:cxn ang="0">
                      <a:pos x="5" y="38"/>
                    </a:cxn>
                    <a:cxn ang="0">
                      <a:pos x="2" y="35"/>
                    </a:cxn>
                    <a:cxn ang="0">
                      <a:pos x="0" y="29"/>
                    </a:cxn>
                    <a:cxn ang="0">
                      <a:pos x="0" y="25"/>
                    </a:cxn>
                    <a:cxn ang="0">
                      <a:pos x="0" y="19"/>
                    </a:cxn>
                    <a:cxn ang="0">
                      <a:pos x="2" y="15"/>
                    </a:cxn>
                    <a:cxn ang="0">
                      <a:pos x="5" y="11"/>
                    </a:cxn>
                    <a:cxn ang="0">
                      <a:pos x="8" y="6"/>
                    </a:cxn>
                    <a:cxn ang="0">
                      <a:pos x="11" y="4"/>
                    </a:cxn>
                    <a:cxn ang="0">
                      <a:pos x="15" y="1"/>
                    </a:cxn>
                    <a:cxn ang="0">
                      <a:pos x="20" y="0"/>
                    </a:cxn>
                    <a:cxn ang="0">
                      <a:pos x="25" y="0"/>
                    </a:cxn>
                    <a:cxn ang="0">
                      <a:pos x="31" y="0"/>
                    </a:cxn>
                    <a:cxn ang="0">
                      <a:pos x="35" y="1"/>
                    </a:cxn>
                    <a:cxn ang="0">
                      <a:pos x="40" y="4"/>
                    </a:cxn>
                    <a:cxn ang="0">
                      <a:pos x="43" y="6"/>
                    </a:cxn>
                    <a:cxn ang="0">
                      <a:pos x="46" y="11"/>
                    </a:cxn>
                    <a:cxn ang="0">
                      <a:pos x="48" y="15"/>
                    </a:cxn>
                    <a:cxn ang="0">
                      <a:pos x="49" y="19"/>
                    </a:cxn>
                    <a:cxn ang="0">
                      <a:pos x="51" y="25"/>
                    </a:cxn>
                  </a:cxnLst>
                  <a:rect l="0" t="0" r="r" b="b"/>
                  <a:pathLst>
                    <a:path w="51" h="50">
                      <a:moveTo>
                        <a:pt x="51" y="25"/>
                      </a:moveTo>
                      <a:lnTo>
                        <a:pt x="49" y="29"/>
                      </a:lnTo>
                      <a:lnTo>
                        <a:pt x="48" y="35"/>
                      </a:lnTo>
                      <a:lnTo>
                        <a:pt x="46" y="38"/>
                      </a:lnTo>
                      <a:lnTo>
                        <a:pt x="43" y="42"/>
                      </a:lnTo>
                      <a:lnTo>
                        <a:pt x="40" y="46"/>
                      </a:lnTo>
                      <a:lnTo>
                        <a:pt x="35" y="48"/>
                      </a:lnTo>
                      <a:lnTo>
                        <a:pt x="31" y="49"/>
                      </a:lnTo>
                      <a:lnTo>
                        <a:pt x="25" y="50"/>
                      </a:lnTo>
                      <a:lnTo>
                        <a:pt x="20" y="49"/>
                      </a:lnTo>
                      <a:lnTo>
                        <a:pt x="15" y="48"/>
                      </a:lnTo>
                      <a:lnTo>
                        <a:pt x="11" y="46"/>
                      </a:lnTo>
                      <a:lnTo>
                        <a:pt x="8" y="42"/>
                      </a:lnTo>
                      <a:lnTo>
                        <a:pt x="5" y="38"/>
                      </a:lnTo>
                      <a:lnTo>
                        <a:pt x="2" y="35"/>
                      </a:lnTo>
                      <a:lnTo>
                        <a:pt x="0" y="29"/>
                      </a:lnTo>
                      <a:lnTo>
                        <a:pt x="0" y="25"/>
                      </a:lnTo>
                      <a:lnTo>
                        <a:pt x="0" y="19"/>
                      </a:lnTo>
                      <a:lnTo>
                        <a:pt x="2" y="15"/>
                      </a:lnTo>
                      <a:lnTo>
                        <a:pt x="5" y="11"/>
                      </a:lnTo>
                      <a:lnTo>
                        <a:pt x="8" y="6"/>
                      </a:lnTo>
                      <a:lnTo>
                        <a:pt x="11" y="4"/>
                      </a:lnTo>
                      <a:lnTo>
                        <a:pt x="15" y="1"/>
                      </a:lnTo>
                      <a:lnTo>
                        <a:pt x="20" y="0"/>
                      </a:lnTo>
                      <a:lnTo>
                        <a:pt x="25" y="0"/>
                      </a:lnTo>
                      <a:lnTo>
                        <a:pt x="31" y="0"/>
                      </a:lnTo>
                      <a:lnTo>
                        <a:pt x="35" y="1"/>
                      </a:lnTo>
                      <a:lnTo>
                        <a:pt x="40" y="4"/>
                      </a:lnTo>
                      <a:lnTo>
                        <a:pt x="43" y="6"/>
                      </a:lnTo>
                      <a:lnTo>
                        <a:pt x="46" y="11"/>
                      </a:lnTo>
                      <a:lnTo>
                        <a:pt x="48" y="15"/>
                      </a:lnTo>
                      <a:lnTo>
                        <a:pt x="49" y="19"/>
                      </a:lnTo>
                      <a:lnTo>
                        <a:pt x="51" y="25"/>
                      </a:lnTo>
                      <a:close/>
                    </a:path>
                  </a:pathLst>
                </a:custGeom>
                <a:solidFill>
                  <a:srgbClr val="D090B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5" name="Freeform 273"/>
                <p:cNvSpPr>
                  <a:spLocks/>
                </p:cNvSpPr>
                <p:nvPr/>
              </p:nvSpPr>
              <p:spPr bwMode="auto">
                <a:xfrm>
                  <a:off x="4097" y="2264"/>
                  <a:ext cx="6" cy="5"/>
                </a:xfrm>
                <a:custGeom>
                  <a:avLst/>
                  <a:gdLst/>
                  <a:ahLst/>
                  <a:cxnLst>
                    <a:cxn ang="0">
                      <a:pos x="48" y="24"/>
                    </a:cxn>
                    <a:cxn ang="0">
                      <a:pos x="47" y="28"/>
                    </a:cxn>
                    <a:cxn ang="0">
                      <a:pos x="46" y="33"/>
                    </a:cxn>
                    <a:cxn ang="0">
                      <a:pos x="44" y="37"/>
                    </a:cxn>
                    <a:cxn ang="0">
                      <a:pos x="42" y="40"/>
                    </a:cxn>
                    <a:cxn ang="0">
                      <a:pos x="38" y="44"/>
                    </a:cxn>
                    <a:cxn ang="0">
                      <a:pos x="34" y="46"/>
                    </a:cxn>
                    <a:cxn ang="0">
                      <a:pos x="29" y="47"/>
                    </a:cxn>
                    <a:cxn ang="0">
                      <a:pos x="24" y="48"/>
                    </a:cxn>
                    <a:cxn ang="0">
                      <a:pos x="19" y="47"/>
                    </a:cxn>
                    <a:cxn ang="0">
                      <a:pos x="14" y="46"/>
                    </a:cxn>
                    <a:cxn ang="0">
                      <a:pos x="11" y="44"/>
                    </a:cxn>
                    <a:cxn ang="0">
                      <a:pos x="7" y="40"/>
                    </a:cxn>
                    <a:cxn ang="0">
                      <a:pos x="5" y="37"/>
                    </a:cxn>
                    <a:cxn ang="0">
                      <a:pos x="2" y="33"/>
                    </a:cxn>
                    <a:cxn ang="0">
                      <a:pos x="0" y="28"/>
                    </a:cxn>
                    <a:cxn ang="0">
                      <a:pos x="0" y="24"/>
                    </a:cxn>
                    <a:cxn ang="0">
                      <a:pos x="0" y="18"/>
                    </a:cxn>
                    <a:cxn ang="0">
                      <a:pos x="2" y="14"/>
                    </a:cxn>
                    <a:cxn ang="0">
                      <a:pos x="5" y="10"/>
                    </a:cxn>
                    <a:cxn ang="0">
                      <a:pos x="7" y="6"/>
                    </a:cxn>
                    <a:cxn ang="0">
                      <a:pos x="11" y="3"/>
                    </a:cxn>
                    <a:cxn ang="0">
                      <a:pos x="14" y="1"/>
                    </a:cxn>
                    <a:cxn ang="0">
                      <a:pos x="19" y="0"/>
                    </a:cxn>
                    <a:cxn ang="0">
                      <a:pos x="24" y="0"/>
                    </a:cxn>
                    <a:cxn ang="0">
                      <a:pos x="29" y="0"/>
                    </a:cxn>
                    <a:cxn ang="0">
                      <a:pos x="34" y="1"/>
                    </a:cxn>
                    <a:cxn ang="0">
                      <a:pos x="38" y="3"/>
                    </a:cxn>
                    <a:cxn ang="0">
                      <a:pos x="42" y="6"/>
                    </a:cxn>
                    <a:cxn ang="0">
                      <a:pos x="44" y="10"/>
                    </a:cxn>
                    <a:cxn ang="0">
                      <a:pos x="46" y="14"/>
                    </a:cxn>
                    <a:cxn ang="0">
                      <a:pos x="47" y="18"/>
                    </a:cxn>
                    <a:cxn ang="0">
                      <a:pos x="48" y="24"/>
                    </a:cxn>
                  </a:cxnLst>
                  <a:rect l="0" t="0" r="r" b="b"/>
                  <a:pathLst>
                    <a:path w="48" h="48">
                      <a:moveTo>
                        <a:pt x="48" y="24"/>
                      </a:moveTo>
                      <a:lnTo>
                        <a:pt x="47" y="28"/>
                      </a:lnTo>
                      <a:lnTo>
                        <a:pt x="46" y="33"/>
                      </a:lnTo>
                      <a:lnTo>
                        <a:pt x="44" y="37"/>
                      </a:lnTo>
                      <a:lnTo>
                        <a:pt x="42" y="40"/>
                      </a:lnTo>
                      <a:lnTo>
                        <a:pt x="38" y="44"/>
                      </a:lnTo>
                      <a:lnTo>
                        <a:pt x="34" y="46"/>
                      </a:lnTo>
                      <a:lnTo>
                        <a:pt x="29" y="47"/>
                      </a:lnTo>
                      <a:lnTo>
                        <a:pt x="24" y="48"/>
                      </a:lnTo>
                      <a:lnTo>
                        <a:pt x="19" y="47"/>
                      </a:lnTo>
                      <a:lnTo>
                        <a:pt x="14" y="46"/>
                      </a:lnTo>
                      <a:lnTo>
                        <a:pt x="11" y="44"/>
                      </a:lnTo>
                      <a:lnTo>
                        <a:pt x="7" y="40"/>
                      </a:lnTo>
                      <a:lnTo>
                        <a:pt x="5" y="37"/>
                      </a:lnTo>
                      <a:lnTo>
                        <a:pt x="2" y="33"/>
                      </a:lnTo>
                      <a:lnTo>
                        <a:pt x="0" y="28"/>
                      </a:lnTo>
                      <a:lnTo>
                        <a:pt x="0" y="24"/>
                      </a:lnTo>
                      <a:lnTo>
                        <a:pt x="0" y="18"/>
                      </a:lnTo>
                      <a:lnTo>
                        <a:pt x="2" y="14"/>
                      </a:lnTo>
                      <a:lnTo>
                        <a:pt x="5" y="10"/>
                      </a:lnTo>
                      <a:lnTo>
                        <a:pt x="7" y="6"/>
                      </a:lnTo>
                      <a:lnTo>
                        <a:pt x="11" y="3"/>
                      </a:lnTo>
                      <a:lnTo>
                        <a:pt x="14" y="1"/>
                      </a:lnTo>
                      <a:lnTo>
                        <a:pt x="19" y="0"/>
                      </a:lnTo>
                      <a:lnTo>
                        <a:pt x="24" y="0"/>
                      </a:lnTo>
                      <a:lnTo>
                        <a:pt x="29" y="0"/>
                      </a:lnTo>
                      <a:lnTo>
                        <a:pt x="34" y="1"/>
                      </a:lnTo>
                      <a:lnTo>
                        <a:pt x="38" y="3"/>
                      </a:lnTo>
                      <a:lnTo>
                        <a:pt x="42" y="6"/>
                      </a:lnTo>
                      <a:lnTo>
                        <a:pt x="44" y="10"/>
                      </a:lnTo>
                      <a:lnTo>
                        <a:pt x="46" y="14"/>
                      </a:lnTo>
                      <a:lnTo>
                        <a:pt x="47" y="18"/>
                      </a:lnTo>
                      <a:lnTo>
                        <a:pt x="48" y="24"/>
                      </a:lnTo>
                      <a:close/>
                    </a:path>
                  </a:pathLst>
                </a:custGeom>
                <a:solidFill>
                  <a:srgbClr val="D091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7" name="Freeform 274"/>
                <p:cNvSpPr>
                  <a:spLocks/>
                </p:cNvSpPr>
                <p:nvPr/>
              </p:nvSpPr>
              <p:spPr bwMode="auto">
                <a:xfrm>
                  <a:off x="4097" y="2264"/>
                  <a:ext cx="5" cy="5"/>
                </a:xfrm>
                <a:custGeom>
                  <a:avLst/>
                  <a:gdLst/>
                  <a:ahLst/>
                  <a:cxnLst>
                    <a:cxn ang="0">
                      <a:pos x="46" y="23"/>
                    </a:cxn>
                    <a:cxn ang="0">
                      <a:pos x="45" y="27"/>
                    </a:cxn>
                    <a:cxn ang="0">
                      <a:pos x="44" y="32"/>
                    </a:cxn>
                    <a:cxn ang="0">
                      <a:pos x="42" y="35"/>
                    </a:cxn>
                    <a:cxn ang="0">
                      <a:pos x="40" y="38"/>
                    </a:cxn>
                    <a:cxn ang="0">
                      <a:pos x="37" y="42"/>
                    </a:cxn>
                    <a:cxn ang="0">
                      <a:pos x="32" y="44"/>
                    </a:cxn>
                    <a:cxn ang="0">
                      <a:pos x="28" y="45"/>
                    </a:cxn>
                    <a:cxn ang="0">
                      <a:pos x="23" y="46"/>
                    </a:cxn>
                    <a:cxn ang="0">
                      <a:pos x="19" y="45"/>
                    </a:cxn>
                    <a:cxn ang="0">
                      <a:pos x="15" y="44"/>
                    </a:cxn>
                    <a:cxn ang="0">
                      <a:pos x="10" y="42"/>
                    </a:cxn>
                    <a:cxn ang="0">
                      <a:pos x="7" y="38"/>
                    </a:cxn>
                    <a:cxn ang="0">
                      <a:pos x="5" y="35"/>
                    </a:cxn>
                    <a:cxn ang="0">
                      <a:pos x="3" y="32"/>
                    </a:cxn>
                    <a:cxn ang="0">
                      <a:pos x="0" y="27"/>
                    </a:cxn>
                    <a:cxn ang="0">
                      <a:pos x="0" y="23"/>
                    </a:cxn>
                    <a:cxn ang="0">
                      <a:pos x="0" y="17"/>
                    </a:cxn>
                    <a:cxn ang="0">
                      <a:pos x="3" y="13"/>
                    </a:cxn>
                    <a:cxn ang="0">
                      <a:pos x="5" y="10"/>
                    </a:cxn>
                    <a:cxn ang="0">
                      <a:pos x="7" y="6"/>
                    </a:cxn>
                    <a:cxn ang="0">
                      <a:pos x="10" y="3"/>
                    </a:cxn>
                    <a:cxn ang="0">
                      <a:pos x="15" y="1"/>
                    </a:cxn>
                    <a:cxn ang="0">
                      <a:pos x="19" y="0"/>
                    </a:cxn>
                    <a:cxn ang="0">
                      <a:pos x="23" y="0"/>
                    </a:cxn>
                    <a:cxn ang="0">
                      <a:pos x="28" y="0"/>
                    </a:cxn>
                    <a:cxn ang="0">
                      <a:pos x="32" y="1"/>
                    </a:cxn>
                    <a:cxn ang="0">
                      <a:pos x="37" y="3"/>
                    </a:cxn>
                    <a:cxn ang="0">
                      <a:pos x="40" y="6"/>
                    </a:cxn>
                    <a:cxn ang="0">
                      <a:pos x="42" y="10"/>
                    </a:cxn>
                    <a:cxn ang="0">
                      <a:pos x="44" y="13"/>
                    </a:cxn>
                    <a:cxn ang="0">
                      <a:pos x="45" y="17"/>
                    </a:cxn>
                    <a:cxn ang="0">
                      <a:pos x="46" y="23"/>
                    </a:cxn>
                  </a:cxnLst>
                  <a:rect l="0" t="0" r="r" b="b"/>
                  <a:pathLst>
                    <a:path w="46" h="46">
                      <a:moveTo>
                        <a:pt x="46" y="23"/>
                      </a:moveTo>
                      <a:lnTo>
                        <a:pt x="45" y="27"/>
                      </a:lnTo>
                      <a:lnTo>
                        <a:pt x="44" y="32"/>
                      </a:lnTo>
                      <a:lnTo>
                        <a:pt x="42" y="35"/>
                      </a:lnTo>
                      <a:lnTo>
                        <a:pt x="40" y="38"/>
                      </a:lnTo>
                      <a:lnTo>
                        <a:pt x="37" y="42"/>
                      </a:lnTo>
                      <a:lnTo>
                        <a:pt x="32" y="44"/>
                      </a:lnTo>
                      <a:lnTo>
                        <a:pt x="28" y="45"/>
                      </a:lnTo>
                      <a:lnTo>
                        <a:pt x="23" y="46"/>
                      </a:lnTo>
                      <a:lnTo>
                        <a:pt x="19" y="45"/>
                      </a:lnTo>
                      <a:lnTo>
                        <a:pt x="15" y="44"/>
                      </a:lnTo>
                      <a:lnTo>
                        <a:pt x="10" y="42"/>
                      </a:lnTo>
                      <a:lnTo>
                        <a:pt x="7" y="38"/>
                      </a:lnTo>
                      <a:lnTo>
                        <a:pt x="5" y="35"/>
                      </a:lnTo>
                      <a:lnTo>
                        <a:pt x="3" y="32"/>
                      </a:lnTo>
                      <a:lnTo>
                        <a:pt x="0" y="27"/>
                      </a:lnTo>
                      <a:lnTo>
                        <a:pt x="0" y="23"/>
                      </a:lnTo>
                      <a:lnTo>
                        <a:pt x="0" y="17"/>
                      </a:lnTo>
                      <a:lnTo>
                        <a:pt x="3" y="13"/>
                      </a:lnTo>
                      <a:lnTo>
                        <a:pt x="5" y="10"/>
                      </a:lnTo>
                      <a:lnTo>
                        <a:pt x="7" y="6"/>
                      </a:lnTo>
                      <a:lnTo>
                        <a:pt x="10" y="3"/>
                      </a:lnTo>
                      <a:lnTo>
                        <a:pt x="15" y="1"/>
                      </a:lnTo>
                      <a:lnTo>
                        <a:pt x="19" y="0"/>
                      </a:lnTo>
                      <a:lnTo>
                        <a:pt x="23" y="0"/>
                      </a:lnTo>
                      <a:lnTo>
                        <a:pt x="28" y="0"/>
                      </a:lnTo>
                      <a:lnTo>
                        <a:pt x="32" y="1"/>
                      </a:lnTo>
                      <a:lnTo>
                        <a:pt x="37" y="3"/>
                      </a:lnTo>
                      <a:lnTo>
                        <a:pt x="40" y="6"/>
                      </a:lnTo>
                      <a:lnTo>
                        <a:pt x="42" y="10"/>
                      </a:lnTo>
                      <a:lnTo>
                        <a:pt x="44" y="13"/>
                      </a:lnTo>
                      <a:lnTo>
                        <a:pt x="45" y="17"/>
                      </a:lnTo>
                      <a:lnTo>
                        <a:pt x="46" y="23"/>
                      </a:lnTo>
                      <a:close/>
                    </a:path>
                  </a:pathLst>
                </a:custGeom>
                <a:solidFill>
                  <a:srgbClr val="D1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8" name="Freeform 275"/>
                <p:cNvSpPr>
                  <a:spLocks/>
                </p:cNvSpPr>
                <p:nvPr/>
              </p:nvSpPr>
              <p:spPr bwMode="auto">
                <a:xfrm>
                  <a:off x="4097" y="2264"/>
                  <a:ext cx="5" cy="5"/>
                </a:xfrm>
                <a:custGeom>
                  <a:avLst/>
                  <a:gdLst/>
                  <a:ahLst/>
                  <a:cxnLst>
                    <a:cxn ang="0">
                      <a:pos x="44" y="22"/>
                    </a:cxn>
                    <a:cxn ang="0">
                      <a:pos x="44" y="26"/>
                    </a:cxn>
                    <a:cxn ang="0">
                      <a:pos x="42" y="30"/>
                    </a:cxn>
                    <a:cxn ang="0">
                      <a:pos x="40" y="34"/>
                    </a:cxn>
                    <a:cxn ang="0">
                      <a:pos x="38" y="37"/>
                    </a:cxn>
                    <a:cxn ang="0">
                      <a:pos x="34" y="39"/>
                    </a:cxn>
                    <a:cxn ang="0">
                      <a:pos x="31" y="42"/>
                    </a:cxn>
                    <a:cxn ang="0">
                      <a:pos x="27" y="43"/>
                    </a:cxn>
                    <a:cxn ang="0">
                      <a:pos x="22" y="44"/>
                    </a:cxn>
                    <a:cxn ang="0">
                      <a:pos x="18" y="43"/>
                    </a:cxn>
                    <a:cxn ang="0">
                      <a:pos x="14" y="42"/>
                    </a:cxn>
                    <a:cxn ang="0">
                      <a:pos x="10" y="39"/>
                    </a:cxn>
                    <a:cxn ang="0">
                      <a:pos x="7" y="37"/>
                    </a:cxn>
                    <a:cxn ang="0">
                      <a:pos x="4" y="34"/>
                    </a:cxn>
                    <a:cxn ang="0">
                      <a:pos x="2" y="30"/>
                    </a:cxn>
                    <a:cxn ang="0">
                      <a:pos x="0" y="26"/>
                    </a:cxn>
                    <a:cxn ang="0">
                      <a:pos x="0" y="22"/>
                    </a:cxn>
                    <a:cxn ang="0">
                      <a:pos x="0" y="17"/>
                    </a:cxn>
                    <a:cxn ang="0">
                      <a:pos x="2" y="13"/>
                    </a:cxn>
                    <a:cxn ang="0">
                      <a:pos x="4" y="9"/>
                    </a:cxn>
                    <a:cxn ang="0">
                      <a:pos x="7" y="5"/>
                    </a:cxn>
                    <a:cxn ang="0">
                      <a:pos x="10" y="3"/>
                    </a:cxn>
                    <a:cxn ang="0">
                      <a:pos x="14" y="1"/>
                    </a:cxn>
                    <a:cxn ang="0">
                      <a:pos x="18" y="0"/>
                    </a:cxn>
                    <a:cxn ang="0">
                      <a:pos x="22" y="0"/>
                    </a:cxn>
                    <a:cxn ang="0">
                      <a:pos x="27" y="0"/>
                    </a:cxn>
                    <a:cxn ang="0">
                      <a:pos x="31" y="1"/>
                    </a:cxn>
                    <a:cxn ang="0">
                      <a:pos x="34" y="3"/>
                    </a:cxn>
                    <a:cxn ang="0">
                      <a:pos x="38" y="5"/>
                    </a:cxn>
                    <a:cxn ang="0">
                      <a:pos x="40" y="9"/>
                    </a:cxn>
                    <a:cxn ang="0">
                      <a:pos x="42" y="13"/>
                    </a:cxn>
                    <a:cxn ang="0">
                      <a:pos x="44" y="17"/>
                    </a:cxn>
                    <a:cxn ang="0">
                      <a:pos x="44" y="22"/>
                    </a:cxn>
                  </a:cxnLst>
                  <a:rect l="0" t="0" r="r" b="b"/>
                  <a:pathLst>
                    <a:path w="44" h="44">
                      <a:moveTo>
                        <a:pt x="44" y="22"/>
                      </a:moveTo>
                      <a:lnTo>
                        <a:pt x="44" y="26"/>
                      </a:lnTo>
                      <a:lnTo>
                        <a:pt x="42" y="30"/>
                      </a:lnTo>
                      <a:lnTo>
                        <a:pt x="40" y="34"/>
                      </a:lnTo>
                      <a:lnTo>
                        <a:pt x="38" y="37"/>
                      </a:lnTo>
                      <a:lnTo>
                        <a:pt x="34" y="39"/>
                      </a:lnTo>
                      <a:lnTo>
                        <a:pt x="31" y="42"/>
                      </a:lnTo>
                      <a:lnTo>
                        <a:pt x="27" y="43"/>
                      </a:lnTo>
                      <a:lnTo>
                        <a:pt x="22" y="44"/>
                      </a:lnTo>
                      <a:lnTo>
                        <a:pt x="18" y="43"/>
                      </a:lnTo>
                      <a:lnTo>
                        <a:pt x="14" y="42"/>
                      </a:lnTo>
                      <a:lnTo>
                        <a:pt x="10" y="39"/>
                      </a:lnTo>
                      <a:lnTo>
                        <a:pt x="7" y="37"/>
                      </a:lnTo>
                      <a:lnTo>
                        <a:pt x="4" y="34"/>
                      </a:lnTo>
                      <a:lnTo>
                        <a:pt x="2" y="30"/>
                      </a:lnTo>
                      <a:lnTo>
                        <a:pt x="0" y="26"/>
                      </a:lnTo>
                      <a:lnTo>
                        <a:pt x="0" y="22"/>
                      </a:lnTo>
                      <a:lnTo>
                        <a:pt x="0" y="17"/>
                      </a:lnTo>
                      <a:lnTo>
                        <a:pt x="2" y="13"/>
                      </a:lnTo>
                      <a:lnTo>
                        <a:pt x="4" y="9"/>
                      </a:lnTo>
                      <a:lnTo>
                        <a:pt x="7" y="5"/>
                      </a:lnTo>
                      <a:lnTo>
                        <a:pt x="10" y="3"/>
                      </a:lnTo>
                      <a:lnTo>
                        <a:pt x="14" y="1"/>
                      </a:lnTo>
                      <a:lnTo>
                        <a:pt x="18" y="0"/>
                      </a:lnTo>
                      <a:lnTo>
                        <a:pt x="22" y="0"/>
                      </a:lnTo>
                      <a:lnTo>
                        <a:pt x="27" y="0"/>
                      </a:lnTo>
                      <a:lnTo>
                        <a:pt x="31" y="1"/>
                      </a:lnTo>
                      <a:lnTo>
                        <a:pt x="34" y="3"/>
                      </a:lnTo>
                      <a:lnTo>
                        <a:pt x="38" y="5"/>
                      </a:lnTo>
                      <a:lnTo>
                        <a:pt x="40" y="9"/>
                      </a:lnTo>
                      <a:lnTo>
                        <a:pt x="42" y="13"/>
                      </a:lnTo>
                      <a:lnTo>
                        <a:pt x="44" y="17"/>
                      </a:lnTo>
                      <a:lnTo>
                        <a:pt x="44" y="22"/>
                      </a:lnTo>
                      <a:close/>
                    </a:path>
                  </a:pathLst>
                </a:custGeom>
                <a:solidFill>
                  <a:srgbClr val="D1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9" name="Freeform 276"/>
                <p:cNvSpPr>
                  <a:spLocks/>
                </p:cNvSpPr>
                <p:nvPr/>
              </p:nvSpPr>
              <p:spPr bwMode="auto">
                <a:xfrm>
                  <a:off x="4098" y="2264"/>
                  <a:ext cx="4" cy="5"/>
                </a:xfrm>
                <a:custGeom>
                  <a:avLst/>
                  <a:gdLst/>
                  <a:ahLst/>
                  <a:cxnLst>
                    <a:cxn ang="0">
                      <a:pos x="41" y="21"/>
                    </a:cxn>
                    <a:cxn ang="0">
                      <a:pos x="41" y="24"/>
                    </a:cxn>
                    <a:cxn ang="0">
                      <a:pos x="39" y="29"/>
                    </a:cxn>
                    <a:cxn ang="0">
                      <a:pos x="38" y="32"/>
                    </a:cxn>
                    <a:cxn ang="0">
                      <a:pos x="35" y="35"/>
                    </a:cxn>
                    <a:cxn ang="0">
                      <a:pos x="32" y="37"/>
                    </a:cxn>
                    <a:cxn ang="0">
                      <a:pos x="28" y="40"/>
                    </a:cxn>
                    <a:cxn ang="0">
                      <a:pos x="25" y="41"/>
                    </a:cxn>
                    <a:cxn ang="0">
                      <a:pos x="20" y="42"/>
                    </a:cxn>
                    <a:cxn ang="0">
                      <a:pos x="16" y="41"/>
                    </a:cxn>
                    <a:cxn ang="0">
                      <a:pos x="13" y="40"/>
                    </a:cxn>
                    <a:cxn ang="0">
                      <a:pos x="8" y="37"/>
                    </a:cxn>
                    <a:cxn ang="0">
                      <a:pos x="6" y="35"/>
                    </a:cxn>
                    <a:cxn ang="0">
                      <a:pos x="3" y="32"/>
                    </a:cxn>
                    <a:cxn ang="0">
                      <a:pos x="1" y="29"/>
                    </a:cxn>
                    <a:cxn ang="0">
                      <a:pos x="0" y="24"/>
                    </a:cxn>
                    <a:cxn ang="0">
                      <a:pos x="0" y="21"/>
                    </a:cxn>
                    <a:cxn ang="0">
                      <a:pos x="0" y="16"/>
                    </a:cxn>
                    <a:cxn ang="0">
                      <a:pos x="1" y="12"/>
                    </a:cxn>
                    <a:cxn ang="0">
                      <a:pos x="3" y="9"/>
                    </a:cxn>
                    <a:cxn ang="0">
                      <a:pos x="6" y="6"/>
                    </a:cxn>
                    <a:cxn ang="0">
                      <a:pos x="8" y="3"/>
                    </a:cxn>
                    <a:cxn ang="0">
                      <a:pos x="13" y="1"/>
                    </a:cxn>
                    <a:cxn ang="0">
                      <a:pos x="16" y="0"/>
                    </a:cxn>
                    <a:cxn ang="0">
                      <a:pos x="20" y="0"/>
                    </a:cxn>
                    <a:cxn ang="0">
                      <a:pos x="25" y="0"/>
                    </a:cxn>
                    <a:cxn ang="0">
                      <a:pos x="28" y="1"/>
                    </a:cxn>
                    <a:cxn ang="0">
                      <a:pos x="32" y="3"/>
                    </a:cxn>
                    <a:cxn ang="0">
                      <a:pos x="35" y="6"/>
                    </a:cxn>
                    <a:cxn ang="0">
                      <a:pos x="38" y="9"/>
                    </a:cxn>
                    <a:cxn ang="0">
                      <a:pos x="39" y="12"/>
                    </a:cxn>
                    <a:cxn ang="0">
                      <a:pos x="41" y="16"/>
                    </a:cxn>
                    <a:cxn ang="0">
                      <a:pos x="41" y="21"/>
                    </a:cxn>
                  </a:cxnLst>
                  <a:rect l="0" t="0" r="r" b="b"/>
                  <a:pathLst>
                    <a:path w="41" h="42">
                      <a:moveTo>
                        <a:pt x="41" y="21"/>
                      </a:moveTo>
                      <a:lnTo>
                        <a:pt x="41" y="24"/>
                      </a:lnTo>
                      <a:lnTo>
                        <a:pt x="39" y="29"/>
                      </a:lnTo>
                      <a:lnTo>
                        <a:pt x="38" y="32"/>
                      </a:lnTo>
                      <a:lnTo>
                        <a:pt x="35" y="35"/>
                      </a:lnTo>
                      <a:lnTo>
                        <a:pt x="32" y="37"/>
                      </a:lnTo>
                      <a:lnTo>
                        <a:pt x="28" y="40"/>
                      </a:lnTo>
                      <a:lnTo>
                        <a:pt x="25" y="41"/>
                      </a:lnTo>
                      <a:lnTo>
                        <a:pt x="20" y="42"/>
                      </a:lnTo>
                      <a:lnTo>
                        <a:pt x="16" y="41"/>
                      </a:lnTo>
                      <a:lnTo>
                        <a:pt x="13" y="40"/>
                      </a:lnTo>
                      <a:lnTo>
                        <a:pt x="8" y="37"/>
                      </a:lnTo>
                      <a:lnTo>
                        <a:pt x="6" y="35"/>
                      </a:lnTo>
                      <a:lnTo>
                        <a:pt x="3" y="32"/>
                      </a:lnTo>
                      <a:lnTo>
                        <a:pt x="1" y="29"/>
                      </a:lnTo>
                      <a:lnTo>
                        <a:pt x="0" y="24"/>
                      </a:lnTo>
                      <a:lnTo>
                        <a:pt x="0" y="21"/>
                      </a:lnTo>
                      <a:lnTo>
                        <a:pt x="0" y="16"/>
                      </a:lnTo>
                      <a:lnTo>
                        <a:pt x="1" y="12"/>
                      </a:lnTo>
                      <a:lnTo>
                        <a:pt x="3" y="9"/>
                      </a:lnTo>
                      <a:lnTo>
                        <a:pt x="6" y="6"/>
                      </a:lnTo>
                      <a:lnTo>
                        <a:pt x="8" y="3"/>
                      </a:lnTo>
                      <a:lnTo>
                        <a:pt x="13" y="1"/>
                      </a:lnTo>
                      <a:lnTo>
                        <a:pt x="16" y="0"/>
                      </a:lnTo>
                      <a:lnTo>
                        <a:pt x="20" y="0"/>
                      </a:lnTo>
                      <a:lnTo>
                        <a:pt x="25" y="0"/>
                      </a:lnTo>
                      <a:lnTo>
                        <a:pt x="28" y="1"/>
                      </a:lnTo>
                      <a:lnTo>
                        <a:pt x="32" y="3"/>
                      </a:lnTo>
                      <a:lnTo>
                        <a:pt x="35" y="6"/>
                      </a:lnTo>
                      <a:lnTo>
                        <a:pt x="38" y="9"/>
                      </a:lnTo>
                      <a:lnTo>
                        <a:pt x="39" y="12"/>
                      </a:lnTo>
                      <a:lnTo>
                        <a:pt x="41" y="16"/>
                      </a:lnTo>
                      <a:lnTo>
                        <a:pt x="41" y="21"/>
                      </a:lnTo>
                      <a:close/>
                    </a:path>
                  </a:pathLst>
                </a:custGeom>
                <a:solidFill>
                  <a:srgbClr val="D3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2" name="Freeform 277"/>
                <p:cNvSpPr>
                  <a:spLocks/>
                </p:cNvSpPr>
                <p:nvPr/>
              </p:nvSpPr>
              <p:spPr bwMode="auto">
                <a:xfrm>
                  <a:off x="4098" y="2264"/>
                  <a:ext cx="4" cy="5"/>
                </a:xfrm>
                <a:custGeom>
                  <a:avLst/>
                  <a:gdLst/>
                  <a:ahLst/>
                  <a:cxnLst>
                    <a:cxn ang="0">
                      <a:pos x="39" y="20"/>
                    </a:cxn>
                    <a:cxn ang="0">
                      <a:pos x="39" y="23"/>
                    </a:cxn>
                    <a:cxn ang="0">
                      <a:pos x="38" y="28"/>
                    </a:cxn>
                    <a:cxn ang="0">
                      <a:pos x="36" y="31"/>
                    </a:cxn>
                    <a:cxn ang="0">
                      <a:pos x="34" y="33"/>
                    </a:cxn>
                    <a:cxn ang="0">
                      <a:pos x="30" y="36"/>
                    </a:cxn>
                    <a:cxn ang="0">
                      <a:pos x="27" y="37"/>
                    </a:cxn>
                    <a:cxn ang="0">
                      <a:pos x="24" y="39"/>
                    </a:cxn>
                    <a:cxn ang="0">
                      <a:pos x="19" y="40"/>
                    </a:cxn>
                    <a:cxn ang="0">
                      <a:pos x="15" y="39"/>
                    </a:cxn>
                    <a:cxn ang="0">
                      <a:pos x="12" y="37"/>
                    </a:cxn>
                    <a:cxn ang="0">
                      <a:pos x="8" y="36"/>
                    </a:cxn>
                    <a:cxn ang="0">
                      <a:pos x="5" y="33"/>
                    </a:cxn>
                    <a:cxn ang="0">
                      <a:pos x="3" y="31"/>
                    </a:cxn>
                    <a:cxn ang="0">
                      <a:pos x="1" y="28"/>
                    </a:cxn>
                    <a:cxn ang="0">
                      <a:pos x="0" y="23"/>
                    </a:cxn>
                    <a:cxn ang="0">
                      <a:pos x="0" y="20"/>
                    </a:cxn>
                    <a:cxn ang="0">
                      <a:pos x="0" y="15"/>
                    </a:cxn>
                    <a:cxn ang="0">
                      <a:pos x="1" y="12"/>
                    </a:cxn>
                    <a:cxn ang="0">
                      <a:pos x="3" y="9"/>
                    </a:cxn>
                    <a:cxn ang="0">
                      <a:pos x="5" y="6"/>
                    </a:cxn>
                    <a:cxn ang="0">
                      <a:pos x="8" y="3"/>
                    </a:cxn>
                    <a:cxn ang="0">
                      <a:pos x="12" y="1"/>
                    </a:cxn>
                    <a:cxn ang="0">
                      <a:pos x="15" y="0"/>
                    </a:cxn>
                    <a:cxn ang="0">
                      <a:pos x="19" y="0"/>
                    </a:cxn>
                    <a:cxn ang="0">
                      <a:pos x="24" y="0"/>
                    </a:cxn>
                    <a:cxn ang="0">
                      <a:pos x="27" y="1"/>
                    </a:cxn>
                    <a:cxn ang="0">
                      <a:pos x="30" y="3"/>
                    </a:cxn>
                    <a:cxn ang="0">
                      <a:pos x="34" y="6"/>
                    </a:cxn>
                    <a:cxn ang="0">
                      <a:pos x="36" y="9"/>
                    </a:cxn>
                    <a:cxn ang="0">
                      <a:pos x="38" y="12"/>
                    </a:cxn>
                    <a:cxn ang="0">
                      <a:pos x="39" y="15"/>
                    </a:cxn>
                    <a:cxn ang="0">
                      <a:pos x="39" y="20"/>
                    </a:cxn>
                  </a:cxnLst>
                  <a:rect l="0" t="0" r="r" b="b"/>
                  <a:pathLst>
                    <a:path w="39" h="40">
                      <a:moveTo>
                        <a:pt x="39" y="20"/>
                      </a:moveTo>
                      <a:lnTo>
                        <a:pt x="39" y="23"/>
                      </a:lnTo>
                      <a:lnTo>
                        <a:pt x="38" y="28"/>
                      </a:lnTo>
                      <a:lnTo>
                        <a:pt x="36" y="31"/>
                      </a:lnTo>
                      <a:lnTo>
                        <a:pt x="34" y="33"/>
                      </a:lnTo>
                      <a:lnTo>
                        <a:pt x="30" y="36"/>
                      </a:lnTo>
                      <a:lnTo>
                        <a:pt x="27" y="37"/>
                      </a:lnTo>
                      <a:lnTo>
                        <a:pt x="24" y="39"/>
                      </a:lnTo>
                      <a:lnTo>
                        <a:pt x="19" y="40"/>
                      </a:lnTo>
                      <a:lnTo>
                        <a:pt x="15" y="39"/>
                      </a:lnTo>
                      <a:lnTo>
                        <a:pt x="12" y="37"/>
                      </a:lnTo>
                      <a:lnTo>
                        <a:pt x="8" y="36"/>
                      </a:lnTo>
                      <a:lnTo>
                        <a:pt x="5" y="33"/>
                      </a:lnTo>
                      <a:lnTo>
                        <a:pt x="3" y="31"/>
                      </a:lnTo>
                      <a:lnTo>
                        <a:pt x="1" y="28"/>
                      </a:lnTo>
                      <a:lnTo>
                        <a:pt x="0" y="23"/>
                      </a:lnTo>
                      <a:lnTo>
                        <a:pt x="0" y="20"/>
                      </a:lnTo>
                      <a:lnTo>
                        <a:pt x="0" y="15"/>
                      </a:lnTo>
                      <a:lnTo>
                        <a:pt x="1" y="12"/>
                      </a:lnTo>
                      <a:lnTo>
                        <a:pt x="3" y="9"/>
                      </a:lnTo>
                      <a:lnTo>
                        <a:pt x="5" y="6"/>
                      </a:lnTo>
                      <a:lnTo>
                        <a:pt x="8" y="3"/>
                      </a:lnTo>
                      <a:lnTo>
                        <a:pt x="12" y="1"/>
                      </a:lnTo>
                      <a:lnTo>
                        <a:pt x="15" y="0"/>
                      </a:lnTo>
                      <a:lnTo>
                        <a:pt x="19" y="0"/>
                      </a:lnTo>
                      <a:lnTo>
                        <a:pt x="24" y="0"/>
                      </a:lnTo>
                      <a:lnTo>
                        <a:pt x="27" y="1"/>
                      </a:lnTo>
                      <a:lnTo>
                        <a:pt x="30" y="3"/>
                      </a:lnTo>
                      <a:lnTo>
                        <a:pt x="34" y="6"/>
                      </a:lnTo>
                      <a:lnTo>
                        <a:pt x="36" y="9"/>
                      </a:lnTo>
                      <a:lnTo>
                        <a:pt x="38" y="12"/>
                      </a:lnTo>
                      <a:lnTo>
                        <a:pt x="39" y="15"/>
                      </a:lnTo>
                      <a:lnTo>
                        <a:pt x="39" y="20"/>
                      </a:lnTo>
                      <a:close/>
                    </a:path>
                  </a:pathLst>
                </a:custGeom>
                <a:solidFill>
                  <a:srgbClr val="D3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3" name="Freeform 278"/>
                <p:cNvSpPr>
                  <a:spLocks/>
                </p:cNvSpPr>
                <p:nvPr/>
              </p:nvSpPr>
              <p:spPr bwMode="auto">
                <a:xfrm>
                  <a:off x="4098" y="2264"/>
                  <a:ext cx="4" cy="5"/>
                </a:xfrm>
                <a:custGeom>
                  <a:avLst/>
                  <a:gdLst/>
                  <a:ahLst/>
                  <a:cxnLst>
                    <a:cxn ang="0">
                      <a:pos x="37" y="20"/>
                    </a:cxn>
                    <a:cxn ang="0">
                      <a:pos x="37" y="23"/>
                    </a:cxn>
                    <a:cxn ang="0">
                      <a:pos x="36" y="26"/>
                    </a:cxn>
                    <a:cxn ang="0">
                      <a:pos x="34" y="30"/>
                    </a:cxn>
                    <a:cxn ang="0">
                      <a:pos x="32" y="33"/>
                    </a:cxn>
                    <a:cxn ang="0">
                      <a:pos x="28" y="35"/>
                    </a:cxn>
                    <a:cxn ang="0">
                      <a:pos x="26" y="36"/>
                    </a:cxn>
                    <a:cxn ang="0">
                      <a:pos x="22" y="37"/>
                    </a:cxn>
                    <a:cxn ang="0">
                      <a:pos x="18" y="39"/>
                    </a:cxn>
                    <a:cxn ang="0">
                      <a:pos x="14" y="37"/>
                    </a:cxn>
                    <a:cxn ang="0">
                      <a:pos x="11" y="36"/>
                    </a:cxn>
                    <a:cxn ang="0">
                      <a:pos x="7" y="35"/>
                    </a:cxn>
                    <a:cxn ang="0">
                      <a:pos x="5" y="33"/>
                    </a:cxn>
                    <a:cxn ang="0">
                      <a:pos x="3" y="30"/>
                    </a:cxn>
                    <a:cxn ang="0">
                      <a:pos x="1" y="26"/>
                    </a:cxn>
                    <a:cxn ang="0">
                      <a:pos x="0" y="23"/>
                    </a:cxn>
                    <a:cxn ang="0">
                      <a:pos x="0" y="20"/>
                    </a:cxn>
                    <a:cxn ang="0">
                      <a:pos x="0" y="15"/>
                    </a:cxn>
                    <a:cxn ang="0">
                      <a:pos x="1" y="12"/>
                    </a:cxn>
                    <a:cxn ang="0">
                      <a:pos x="3" y="9"/>
                    </a:cxn>
                    <a:cxn ang="0">
                      <a:pos x="5" y="7"/>
                    </a:cxn>
                    <a:cxn ang="0">
                      <a:pos x="7" y="3"/>
                    </a:cxn>
                    <a:cxn ang="0">
                      <a:pos x="11" y="2"/>
                    </a:cxn>
                    <a:cxn ang="0">
                      <a:pos x="14" y="1"/>
                    </a:cxn>
                    <a:cxn ang="0">
                      <a:pos x="18" y="0"/>
                    </a:cxn>
                    <a:cxn ang="0">
                      <a:pos x="22" y="1"/>
                    </a:cxn>
                    <a:cxn ang="0">
                      <a:pos x="26" y="2"/>
                    </a:cxn>
                    <a:cxn ang="0">
                      <a:pos x="28" y="3"/>
                    </a:cxn>
                    <a:cxn ang="0">
                      <a:pos x="32" y="7"/>
                    </a:cxn>
                    <a:cxn ang="0">
                      <a:pos x="34" y="9"/>
                    </a:cxn>
                    <a:cxn ang="0">
                      <a:pos x="36" y="12"/>
                    </a:cxn>
                    <a:cxn ang="0">
                      <a:pos x="37" y="15"/>
                    </a:cxn>
                    <a:cxn ang="0">
                      <a:pos x="37" y="20"/>
                    </a:cxn>
                  </a:cxnLst>
                  <a:rect l="0" t="0" r="r" b="b"/>
                  <a:pathLst>
                    <a:path w="37" h="39">
                      <a:moveTo>
                        <a:pt x="37" y="20"/>
                      </a:moveTo>
                      <a:lnTo>
                        <a:pt x="37" y="23"/>
                      </a:lnTo>
                      <a:lnTo>
                        <a:pt x="36" y="26"/>
                      </a:lnTo>
                      <a:lnTo>
                        <a:pt x="34" y="30"/>
                      </a:lnTo>
                      <a:lnTo>
                        <a:pt x="32" y="33"/>
                      </a:lnTo>
                      <a:lnTo>
                        <a:pt x="28" y="35"/>
                      </a:lnTo>
                      <a:lnTo>
                        <a:pt x="26" y="36"/>
                      </a:lnTo>
                      <a:lnTo>
                        <a:pt x="22" y="37"/>
                      </a:lnTo>
                      <a:lnTo>
                        <a:pt x="18" y="39"/>
                      </a:lnTo>
                      <a:lnTo>
                        <a:pt x="14" y="37"/>
                      </a:lnTo>
                      <a:lnTo>
                        <a:pt x="11" y="36"/>
                      </a:lnTo>
                      <a:lnTo>
                        <a:pt x="7" y="35"/>
                      </a:lnTo>
                      <a:lnTo>
                        <a:pt x="5" y="33"/>
                      </a:lnTo>
                      <a:lnTo>
                        <a:pt x="3" y="30"/>
                      </a:lnTo>
                      <a:lnTo>
                        <a:pt x="1" y="26"/>
                      </a:lnTo>
                      <a:lnTo>
                        <a:pt x="0" y="23"/>
                      </a:lnTo>
                      <a:lnTo>
                        <a:pt x="0" y="20"/>
                      </a:lnTo>
                      <a:lnTo>
                        <a:pt x="0" y="15"/>
                      </a:lnTo>
                      <a:lnTo>
                        <a:pt x="1" y="12"/>
                      </a:lnTo>
                      <a:lnTo>
                        <a:pt x="3" y="9"/>
                      </a:lnTo>
                      <a:lnTo>
                        <a:pt x="5" y="7"/>
                      </a:lnTo>
                      <a:lnTo>
                        <a:pt x="7" y="3"/>
                      </a:lnTo>
                      <a:lnTo>
                        <a:pt x="11" y="2"/>
                      </a:lnTo>
                      <a:lnTo>
                        <a:pt x="14" y="1"/>
                      </a:lnTo>
                      <a:lnTo>
                        <a:pt x="18" y="0"/>
                      </a:lnTo>
                      <a:lnTo>
                        <a:pt x="22" y="1"/>
                      </a:lnTo>
                      <a:lnTo>
                        <a:pt x="26" y="2"/>
                      </a:lnTo>
                      <a:lnTo>
                        <a:pt x="28" y="3"/>
                      </a:lnTo>
                      <a:lnTo>
                        <a:pt x="32" y="7"/>
                      </a:lnTo>
                      <a:lnTo>
                        <a:pt x="34" y="9"/>
                      </a:lnTo>
                      <a:lnTo>
                        <a:pt x="36" y="12"/>
                      </a:lnTo>
                      <a:lnTo>
                        <a:pt x="37" y="15"/>
                      </a:lnTo>
                      <a:lnTo>
                        <a:pt x="37" y="20"/>
                      </a:lnTo>
                      <a:close/>
                    </a:path>
                  </a:pathLst>
                </a:custGeom>
                <a:solidFill>
                  <a:srgbClr val="D3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4" name="Freeform 279"/>
                <p:cNvSpPr>
                  <a:spLocks/>
                </p:cNvSpPr>
                <p:nvPr/>
              </p:nvSpPr>
              <p:spPr bwMode="auto">
                <a:xfrm>
                  <a:off x="4098" y="2265"/>
                  <a:ext cx="4" cy="3"/>
                </a:xfrm>
                <a:custGeom>
                  <a:avLst/>
                  <a:gdLst/>
                  <a:ahLst/>
                  <a:cxnLst>
                    <a:cxn ang="0">
                      <a:pos x="35" y="18"/>
                    </a:cxn>
                    <a:cxn ang="0">
                      <a:pos x="35" y="21"/>
                    </a:cxn>
                    <a:cxn ang="0">
                      <a:pos x="34" y="24"/>
                    </a:cxn>
                    <a:cxn ang="0">
                      <a:pos x="32" y="28"/>
                    </a:cxn>
                    <a:cxn ang="0">
                      <a:pos x="29" y="30"/>
                    </a:cxn>
                    <a:cxn ang="0">
                      <a:pos x="27" y="32"/>
                    </a:cxn>
                    <a:cxn ang="0">
                      <a:pos x="24" y="33"/>
                    </a:cxn>
                    <a:cxn ang="0">
                      <a:pos x="21" y="34"/>
                    </a:cxn>
                    <a:cxn ang="0">
                      <a:pos x="17" y="35"/>
                    </a:cxn>
                    <a:cxn ang="0">
                      <a:pos x="14" y="34"/>
                    </a:cxn>
                    <a:cxn ang="0">
                      <a:pos x="11" y="33"/>
                    </a:cxn>
                    <a:cxn ang="0">
                      <a:pos x="7" y="32"/>
                    </a:cxn>
                    <a:cxn ang="0">
                      <a:pos x="5" y="30"/>
                    </a:cxn>
                    <a:cxn ang="0">
                      <a:pos x="3" y="28"/>
                    </a:cxn>
                    <a:cxn ang="0">
                      <a:pos x="1" y="24"/>
                    </a:cxn>
                    <a:cxn ang="0">
                      <a:pos x="0" y="21"/>
                    </a:cxn>
                    <a:cxn ang="0">
                      <a:pos x="0" y="18"/>
                    </a:cxn>
                    <a:cxn ang="0">
                      <a:pos x="0" y="13"/>
                    </a:cxn>
                    <a:cxn ang="0">
                      <a:pos x="1" y="10"/>
                    </a:cxn>
                    <a:cxn ang="0">
                      <a:pos x="3" y="8"/>
                    </a:cxn>
                    <a:cxn ang="0">
                      <a:pos x="5" y="5"/>
                    </a:cxn>
                    <a:cxn ang="0">
                      <a:pos x="7" y="3"/>
                    </a:cxn>
                    <a:cxn ang="0">
                      <a:pos x="11" y="1"/>
                    </a:cxn>
                    <a:cxn ang="0">
                      <a:pos x="14" y="0"/>
                    </a:cxn>
                    <a:cxn ang="0">
                      <a:pos x="17" y="0"/>
                    </a:cxn>
                    <a:cxn ang="0">
                      <a:pos x="21" y="0"/>
                    </a:cxn>
                    <a:cxn ang="0">
                      <a:pos x="24" y="1"/>
                    </a:cxn>
                    <a:cxn ang="0">
                      <a:pos x="27" y="3"/>
                    </a:cxn>
                    <a:cxn ang="0">
                      <a:pos x="29" y="5"/>
                    </a:cxn>
                    <a:cxn ang="0">
                      <a:pos x="32" y="8"/>
                    </a:cxn>
                    <a:cxn ang="0">
                      <a:pos x="34" y="10"/>
                    </a:cxn>
                    <a:cxn ang="0">
                      <a:pos x="35" y="13"/>
                    </a:cxn>
                    <a:cxn ang="0">
                      <a:pos x="35" y="18"/>
                    </a:cxn>
                  </a:cxnLst>
                  <a:rect l="0" t="0" r="r" b="b"/>
                  <a:pathLst>
                    <a:path w="35" h="35">
                      <a:moveTo>
                        <a:pt x="35" y="18"/>
                      </a:moveTo>
                      <a:lnTo>
                        <a:pt x="35" y="21"/>
                      </a:lnTo>
                      <a:lnTo>
                        <a:pt x="34" y="24"/>
                      </a:lnTo>
                      <a:lnTo>
                        <a:pt x="32" y="28"/>
                      </a:lnTo>
                      <a:lnTo>
                        <a:pt x="29" y="30"/>
                      </a:lnTo>
                      <a:lnTo>
                        <a:pt x="27" y="32"/>
                      </a:lnTo>
                      <a:lnTo>
                        <a:pt x="24" y="33"/>
                      </a:lnTo>
                      <a:lnTo>
                        <a:pt x="21" y="34"/>
                      </a:lnTo>
                      <a:lnTo>
                        <a:pt x="17" y="35"/>
                      </a:lnTo>
                      <a:lnTo>
                        <a:pt x="14" y="34"/>
                      </a:lnTo>
                      <a:lnTo>
                        <a:pt x="11" y="33"/>
                      </a:lnTo>
                      <a:lnTo>
                        <a:pt x="7" y="32"/>
                      </a:lnTo>
                      <a:lnTo>
                        <a:pt x="5" y="30"/>
                      </a:lnTo>
                      <a:lnTo>
                        <a:pt x="3" y="28"/>
                      </a:lnTo>
                      <a:lnTo>
                        <a:pt x="1" y="24"/>
                      </a:lnTo>
                      <a:lnTo>
                        <a:pt x="0" y="21"/>
                      </a:lnTo>
                      <a:lnTo>
                        <a:pt x="0" y="18"/>
                      </a:lnTo>
                      <a:lnTo>
                        <a:pt x="0" y="13"/>
                      </a:lnTo>
                      <a:lnTo>
                        <a:pt x="1" y="10"/>
                      </a:lnTo>
                      <a:lnTo>
                        <a:pt x="3" y="8"/>
                      </a:lnTo>
                      <a:lnTo>
                        <a:pt x="5" y="5"/>
                      </a:lnTo>
                      <a:lnTo>
                        <a:pt x="7" y="3"/>
                      </a:lnTo>
                      <a:lnTo>
                        <a:pt x="11" y="1"/>
                      </a:lnTo>
                      <a:lnTo>
                        <a:pt x="14" y="0"/>
                      </a:lnTo>
                      <a:lnTo>
                        <a:pt x="17" y="0"/>
                      </a:lnTo>
                      <a:lnTo>
                        <a:pt x="21" y="0"/>
                      </a:lnTo>
                      <a:lnTo>
                        <a:pt x="24" y="1"/>
                      </a:lnTo>
                      <a:lnTo>
                        <a:pt x="27" y="3"/>
                      </a:lnTo>
                      <a:lnTo>
                        <a:pt x="29" y="5"/>
                      </a:lnTo>
                      <a:lnTo>
                        <a:pt x="32" y="8"/>
                      </a:lnTo>
                      <a:lnTo>
                        <a:pt x="34" y="10"/>
                      </a:lnTo>
                      <a:lnTo>
                        <a:pt x="35" y="13"/>
                      </a:lnTo>
                      <a:lnTo>
                        <a:pt x="35" y="18"/>
                      </a:lnTo>
                      <a:close/>
                    </a:path>
                  </a:pathLst>
                </a:custGeom>
                <a:solidFill>
                  <a:srgbClr val="D392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5" name="Freeform 280"/>
                <p:cNvSpPr>
                  <a:spLocks/>
                </p:cNvSpPr>
                <p:nvPr/>
              </p:nvSpPr>
              <p:spPr bwMode="auto">
                <a:xfrm>
                  <a:off x="4098" y="2265"/>
                  <a:ext cx="4" cy="3"/>
                </a:xfrm>
                <a:custGeom>
                  <a:avLst/>
                  <a:gdLst/>
                  <a:ahLst/>
                  <a:cxnLst>
                    <a:cxn ang="0">
                      <a:pos x="33" y="17"/>
                    </a:cxn>
                    <a:cxn ang="0">
                      <a:pos x="33" y="20"/>
                    </a:cxn>
                    <a:cxn ang="0">
                      <a:pos x="32" y="22"/>
                    </a:cxn>
                    <a:cxn ang="0">
                      <a:pos x="30" y="26"/>
                    </a:cxn>
                    <a:cxn ang="0">
                      <a:pos x="28" y="28"/>
                    </a:cxn>
                    <a:cxn ang="0">
                      <a:pos x="25" y="30"/>
                    </a:cxn>
                    <a:cxn ang="0">
                      <a:pos x="23" y="31"/>
                    </a:cxn>
                    <a:cxn ang="0">
                      <a:pos x="20" y="32"/>
                    </a:cxn>
                    <a:cxn ang="0">
                      <a:pos x="16" y="33"/>
                    </a:cxn>
                    <a:cxn ang="0">
                      <a:pos x="13" y="32"/>
                    </a:cxn>
                    <a:cxn ang="0">
                      <a:pos x="10" y="31"/>
                    </a:cxn>
                    <a:cxn ang="0">
                      <a:pos x="6" y="30"/>
                    </a:cxn>
                    <a:cxn ang="0">
                      <a:pos x="4" y="28"/>
                    </a:cxn>
                    <a:cxn ang="0">
                      <a:pos x="2" y="26"/>
                    </a:cxn>
                    <a:cxn ang="0">
                      <a:pos x="1" y="22"/>
                    </a:cxn>
                    <a:cxn ang="0">
                      <a:pos x="0" y="20"/>
                    </a:cxn>
                    <a:cxn ang="0">
                      <a:pos x="0" y="17"/>
                    </a:cxn>
                    <a:cxn ang="0">
                      <a:pos x="0" y="14"/>
                    </a:cxn>
                    <a:cxn ang="0">
                      <a:pos x="1" y="10"/>
                    </a:cxn>
                    <a:cxn ang="0">
                      <a:pos x="2" y="7"/>
                    </a:cxn>
                    <a:cxn ang="0">
                      <a:pos x="4" y="5"/>
                    </a:cxn>
                    <a:cxn ang="0">
                      <a:pos x="6" y="3"/>
                    </a:cxn>
                    <a:cxn ang="0">
                      <a:pos x="10" y="2"/>
                    </a:cxn>
                    <a:cxn ang="0">
                      <a:pos x="13" y="0"/>
                    </a:cxn>
                    <a:cxn ang="0">
                      <a:pos x="16" y="0"/>
                    </a:cxn>
                    <a:cxn ang="0">
                      <a:pos x="20" y="0"/>
                    </a:cxn>
                    <a:cxn ang="0">
                      <a:pos x="23" y="2"/>
                    </a:cxn>
                    <a:cxn ang="0">
                      <a:pos x="25" y="3"/>
                    </a:cxn>
                    <a:cxn ang="0">
                      <a:pos x="28" y="5"/>
                    </a:cxn>
                    <a:cxn ang="0">
                      <a:pos x="30" y="7"/>
                    </a:cxn>
                    <a:cxn ang="0">
                      <a:pos x="32" y="10"/>
                    </a:cxn>
                    <a:cxn ang="0">
                      <a:pos x="33" y="14"/>
                    </a:cxn>
                    <a:cxn ang="0">
                      <a:pos x="33" y="17"/>
                    </a:cxn>
                  </a:cxnLst>
                  <a:rect l="0" t="0" r="r" b="b"/>
                  <a:pathLst>
                    <a:path w="33" h="33">
                      <a:moveTo>
                        <a:pt x="33" y="17"/>
                      </a:moveTo>
                      <a:lnTo>
                        <a:pt x="33" y="20"/>
                      </a:lnTo>
                      <a:lnTo>
                        <a:pt x="32" y="22"/>
                      </a:lnTo>
                      <a:lnTo>
                        <a:pt x="30" y="26"/>
                      </a:lnTo>
                      <a:lnTo>
                        <a:pt x="28" y="28"/>
                      </a:lnTo>
                      <a:lnTo>
                        <a:pt x="25" y="30"/>
                      </a:lnTo>
                      <a:lnTo>
                        <a:pt x="23" y="31"/>
                      </a:lnTo>
                      <a:lnTo>
                        <a:pt x="20" y="32"/>
                      </a:lnTo>
                      <a:lnTo>
                        <a:pt x="16" y="33"/>
                      </a:lnTo>
                      <a:lnTo>
                        <a:pt x="13" y="32"/>
                      </a:lnTo>
                      <a:lnTo>
                        <a:pt x="10" y="31"/>
                      </a:lnTo>
                      <a:lnTo>
                        <a:pt x="6" y="30"/>
                      </a:lnTo>
                      <a:lnTo>
                        <a:pt x="4" y="28"/>
                      </a:lnTo>
                      <a:lnTo>
                        <a:pt x="2" y="26"/>
                      </a:lnTo>
                      <a:lnTo>
                        <a:pt x="1" y="22"/>
                      </a:lnTo>
                      <a:lnTo>
                        <a:pt x="0" y="20"/>
                      </a:lnTo>
                      <a:lnTo>
                        <a:pt x="0" y="17"/>
                      </a:lnTo>
                      <a:lnTo>
                        <a:pt x="0" y="14"/>
                      </a:lnTo>
                      <a:lnTo>
                        <a:pt x="1" y="10"/>
                      </a:lnTo>
                      <a:lnTo>
                        <a:pt x="2" y="7"/>
                      </a:lnTo>
                      <a:lnTo>
                        <a:pt x="4" y="5"/>
                      </a:lnTo>
                      <a:lnTo>
                        <a:pt x="6" y="3"/>
                      </a:lnTo>
                      <a:lnTo>
                        <a:pt x="10" y="2"/>
                      </a:lnTo>
                      <a:lnTo>
                        <a:pt x="13" y="0"/>
                      </a:lnTo>
                      <a:lnTo>
                        <a:pt x="16" y="0"/>
                      </a:lnTo>
                      <a:lnTo>
                        <a:pt x="20" y="0"/>
                      </a:lnTo>
                      <a:lnTo>
                        <a:pt x="23" y="2"/>
                      </a:lnTo>
                      <a:lnTo>
                        <a:pt x="25" y="3"/>
                      </a:lnTo>
                      <a:lnTo>
                        <a:pt x="28" y="5"/>
                      </a:lnTo>
                      <a:lnTo>
                        <a:pt x="30" y="7"/>
                      </a:lnTo>
                      <a:lnTo>
                        <a:pt x="32" y="10"/>
                      </a:lnTo>
                      <a:lnTo>
                        <a:pt x="33" y="14"/>
                      </a:lnTo>
                      <a:lnTo>
                        <a:pt x="33" y="17"/>
                      </a:lnTo>
                      <a:close/>
                    </a:path>
                  </a:pathLst>
                </a:custGeom>
                <a:solidFill>
                  <a:srgbClr val="D393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6" name="Freeform 281"/>
                <p:cNvSpPr>
                  <a:spLocks/>
                </p:cNvSpPr>
                <p:nvPr/>
              </p:nvSpPr>
              <p:spPr bwMode="auto">
                <a:xfrm>
                  <a:off x="4098" y="2265"/>
                  <a:ext cx="4" cy="3"/>
                </a:xfrm>
                <a:custGeom>
                  <a:avLst/>
                  <a:gdLst/>
                  <a:ahLst/>
                  <a:cxnLst>
                    <a:cxn ang="0">
                      <a:pos x="31" y="15"/>
                    </a:cxn>
                    <a:cxn ang="0">
                      <a:pos x="31" y="17"/>
                    </a:cxn>
                    <a:cxn ang="0">
                      <a:pos x="30" y="20"/>
                    </a:cxn>
                    <a:cxn ang="0">
                      <a:pos x="27" y="23"/>
                    </a:cxn>
                    <a:cxn ang="0">
                      <a:pos x="26" y="25"/>
                    </a:cxn>
                    <a:cxn ang="0">
                      <a:pos x="24" y="27"/>
                    </a:cxn>
                    <a:cxn ang="0">
                      <a:pos x="21" y="29"/>
                    </a:cxn>
                    <a:cxn ang="0">
                      <a:pos x="19" y="29"/>
                    </a:cxn>
                    <a:cxn ang="0">
                      <a:pos x="15" y="30"/>
                    </a:cxn>
                    <a:cxn ang="0">
                      <a:pos x="12" y="29"/>
                    </a:cxn>
                    <a:cxn ang="0">
                      <a:pos x="9" y="29"/>
                    </a:cxn>
                    <a:cxn ang="0">
                      <a:pos x="7" y="27"/>
                    </a:cxn>
                    <a:cxn ang="0">
                      <a:pos x="4" y="25"/>
                    </a:cxn>
                    <a:cxn ang="0">
                      <a:pos x="2" y="23"/>
                    </a:cxn>
                    <a:cxn ang="0">
                      <a:pos x="1" y="20"/>
                    </a:cxn>
                    <a:cxn ang="0">
                      <a:pos x="0" y="17"/>
                    </a:cxn>
                    <a:cxn ang="0">
                      <a:pos x="0" y="15"/>
                    </a:cxn>
                    <a:cxn ang="0">
                      <a:pos x="0" y="12"/>
                    </a:cxn>
                    <a:cxn ang="0">
                      <a:pos x="1" y="8"/>
                    </a:cxn>
                    <a:cxn ang="0">
                      <a:pos x="2" y="6"/>
                    </a:cxn>
                    <a:cxn ang="0">
                      <a:pos x="4" y="4"/>
                    </a:cxn>
                    <a:cxn ang="0">
                      <a:pos x="7" y="2"/>
                    </a:cxn>
                    <a:cxn ang="0">
                      <a:pos x="9" y="1"/>
                    </a:cxn>
                    <a:cxn ang="0">
                      <a:pos x="12" y="0"/>
                    </a:cxn>
                    <a:cxn ang="0">
                      <a:pos x="15" y="0"/>
                    </a:cxn>
                    <a:cxn ang="0">
                      <a:pos x="19" y="0"/>
                    </a:cxn>
                    <a:cxn ang="0">
                      <a:pos x="21" y="1"/>
                    </a:cxn>
                    <a:cxn ang="0">
                      <a:pos x="24" y="2"/>
                    </a:cxn>
                    <a:cxn ang="0">
                      <a:pos x="26" y="4"/>
                    </a:cxn>
                    <a:cxn ang="0">
                      <a:pos x="27" y="6"/>
                    </a:cxn>
                    <a:cxn ang="0">
                      <a:pos x="30" y="8"/>
                    </a:cxn>
                    <a:cxn ang="0">
                      <a:pos x="31" y="12"/>
                    </a:cxn>
                    <a:cxn ang="0">
                      <a:pos x="31" y="15"/>
                    </a:cxn>
                  </a:cxnLst>
                  <a:rect l="0" t="0" r="r" b="b"/>
                  <a:pathLst>
                    <a:path w="31" h="30">
                      <a:moveTo>
                        <a:pt x="31" y="15"/>
                      </a:moveTo>
                      <a:lnTo>
                        <a:pt x="31" y="17"/>
                      </a:lnTo>
                      <a:lnTo>
                        <a:pt x="30" y="20"/>
                      </a:lnTo>
                      <a:lnTo>
                        <a:pt x="27" y="23"/>
                      </a:lnTo>
                      <a:lnTo>
                        <a:pt x="26" y="25"/>
                      </a:lnTo>
                      <a:lnTo>
                        <a:pt x="24" y="27"/>
                      </a:lnTo>
                      <a:lnTo>
                        <a:pt x="21" y="29"/>
                      </a:lnTo>
                      <a:lnTo>
                        <a:pt x="19" y="29"/>
                      </a:lnTo>
                      <a:lnTo>
                        <a:pt x="15" y="30"/>
                      </a:lnTo>
                      <a:lnTo>
                        <a:pt x="12" y="29"/>
                      </a:lnTo>
                      <a:lnTo>
                        <a:pt x="9" y="29"/>
                      </a:lnTo>
                      <a:lnTo>
                        <a:pt x="7" y="27"/>
                      </a:lnTo>
                      <a:lnTo>
                        <a:pt x="4" y="25"/>
                      </a:lnTo>
                      <a:lnTo>
                        <a:pt x="2" y="23"/>
                      </a:lnTo>
                      <a:lnTo>
                        <a:pt x="1" y="20"/>
                      </a:lnTo>
                      <a:lnTo>
                        <a:pt x="0" y="17"/>
                      </a:lnTo>
                      <a:lnTo>
                        <a:pt x="0" y="15"/>
                      </a:lnTo>
                      <a:lnTo>
                        <a:pt x="0" y="12"/>
                      </a:lnTo>
                      <a:lnTo>
                        <a:pt x="1" y="8"/>
                      </a:lnTo>
                      <a:lnTo>
                        <a:pt x="2" y="6"/>
                      </a:lnTo>
                      <a:lnTo>
                        <a:pt x="4" y="4"/>
                      </a:lnTo>
                      <a:lnTo>
                        <a:pt x="7" y="2"/>
                      </a:lnTo>
                      <a:lnTo>
                        <a:pt x="9" y="1"/>
                      </a:lnTo>
                      <a:lnTo>
                        <a:pt x="12" y="0"/>
                      </a:lnTo>
                      <a:lnTo>
                        <a:pt x="15" y="0"/>
                      </a:lnTo>
                      <a:lnTo>
                        <a:pt x="19" y="0"/>
                      </a:lnTo>
                      <a:lnTo>
                        <a:pt x="21" y="1"/>
                      </a:lnTo>
                      <a:lnTo>
                        <a:pt x="24" y="2"/>
                      </a:lnTo>
                      <a:lnTo>
                        <a:pt x="26" y="4"/>
                      </a:lnTo>
                      <a:lnTo>
                        <a:pt x="27" y="6"/>
                      </a:lnTo>
                      <a:lnTo>
                        <a:pt x="30" y="8"/>
                      </a:lnTo>
                      <a:lnTo>
                        <a:pt x="31" y="12"/>
                      </a:lnTo>
                      <a:lnTo>
                        <a:pt x="31" y="15"/>
                      </a:lnTo>
                      <a:close/>
                    </a:path>
                  </a:pathLst>
                </a:custGeom>
                <a:solidFill>
                  <a:srgbClr val="D493B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7" name="Freeform 282"/>
                <p:cNvSpPr>
                  <a:spLocks/>
                </p:cNvSpPr>
                <p:nvPr/>
              </p:nvSpPr>
              <p:spPr bwMode="auto">
                <a:xfrm>
                  <a:off x="4098" y="2265"/>
                  <a:ext cx="4" cy="3"/>
                </a:xfrm>
                <a:custGeom>
                  <a:avLst/>
                  <a:gdLst/>
                  <a:ahLst/>
                  <a:cxnLst>
                    <a:cxn ang="0">
                      <a:pos x="29" y="14"/>
                    </a:cxn>
                    <a:cxn ang="0">
                      <a:pos x="28" y="19"/>
                    </a:cxn>
                    <a:cxn ang="0">
                      <a:pos x="24" y="24"/>
                    </a:cxn>
                    <a:cxn ang="0">
                      <a:pos x="20" y="27"/>
                    </a:cxn>
                    <a:cxn ang="0">
                      <a:pos x="14" y="28"/>
                    </a:cxn>
                    <a:cxn ang="0">
                      <a:pos x="11" y="27"/>
                    </a:cxn>
                    <a:cxn ang="0">
                      <a:pos x="9" y="27"/>
                    </a:cxn>
                    <a:cxn ang="0">
                      <a:pos x="7" y="25"/>
                    </a:cxn>
                    <a:cxn ang="0">
                      <a:pos x="4" y="24"/>
                    </a:cxn>
                    <a:cxn ang="0">
                      <a:pos x="2" y="22"/>
                    </a:cxn>
                    <a:cxn ang="0">
                      <a:pos x="1" y="19"/>
                    </a:cxn>
                    <a:cxn ang="0">
                      <a:pos x="0" y="16"/>
                    </a:cxn>
                    <a:cxn ang="0">
                      <a:pos x="0" y="14"/>
                    </a:cxn>
                    <a:cxn ang="0">
                      <a:pos x="1" y="8"/>
                    </a:cxn>
                    <a:cxn ang="0">
                      <a:pos x="4" y="3"/>
                    </a:cxn>
                    <a:cxn ang="0">
                      <a:pos x="9" y="1"/>
                    </a:cxn>
                    <a:cxn ang="0">
                      <a:pos x="14" y="0"/>
                    </a:cxn>
                    <a:cxn ang="0">
                      <a:pos x="20" y="1"/>
                    </a:cxn>
                    <a:cxn ang="0">
                      <a:pos x="24" y="3"/>
                    </a:cxn>
                    <a:cxn ang="0">
                      <a:pos x="28" y="8"/>
                    </a:cxn>
                    <a:cxn ang="0">
                      <a:pos x="29" y="14"/>
                    </a:cxn>
                  </a:cxnLst>
                  <a:rect l="0" t="0" r="r" b="b"/>
                  <a:pathLst>
                    <a:path w="29" h="28">
                      <a:moveTo>
                        <a:pt x="29" y="14"/>
                      </a:moveTo>
                      <a:lnTo>
                        <a:pt x="28" y="19"/>
                      </a:lnTo>
                      <a:lnTo>
                        <a:pt x="24" y="24"/>
                      </a:lnTo>
                      <a:lnTo>
                        <a:pt x="20" y="27"/>
                      </a:lnTo>
                      <a:lnTo>
                        <a:pt x="14" y="28"/>
                      </a:lnTo>
                      <a:lnTo>
                        <a:pt x="11" y="27"/>
                      </a:lnTo>
                      <a:lnTo>
                        <a:pt x="9" y="27"/>
                      </a:lnTo>
                      <a:lnTo>
                        <a:pt x="7" y="25"/>
                      </a:lnTo>
                      <a:lnTo>
                        <a:pt x="4" y="24"/>
                      </a:lnTo>
                      <a:lnTo>
                        <a:pt x="2" y="22"/>
                      </a:lnTo>
                      <a:lnTo>
                        <a:pt x="1" y="19"/>
                      </a:lnTo>
                      <a:lnTo>
                        <a:pt x="0" y="16"/>
                      </a:lnTo>
                      <a:lnTo>
                        <a:pt x="0" y="14"/>
                      </a:lnTo>
                      <a:lnTo>
                        <a:pt x="1" y="8"/>
                      </a:lnTo>
                      <a:lnTo>
                        <a:pt x="4" y="3"/>
                      </a:lnTo>
                      <a:lnTo>
                        <a:pt x="9" y="1"/>
                      </a:lnTo>
                      <a:lnTo>
                        <a:pt x="14" y="0"/>
                      </a:lnTo>
                      <a:lnTo>
                        <a:pt x="20" y="1"/>
                      </a:lnTo>
                      <a:lnTo>
                        <a:pt x="24" y="3"/>
                      </a:lnTo>
                      <a:lnTo>
                        <a:pt x="28" y="8"/>
                      </a:lnTo>
                      <a:lnTo>
                        <a:pt x="29" y="14"/>
                      </a:lnTo>
                      <a:close/>
                    </a:path>
                  </a:pathLst>
                </a:custGeom>
                <a:solidFill>
                  <a:srgbClr val="D494B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1" name="Freeform 283"/>
                <p:cNvSpPr>
                  <a:spLocks/>
                </p:cNvSpPr>
                <p:nvPr/>
              </p:nvSpPr>
              <p:spPr bwMode="auto">
                <a:xfrm>
                  <a:off x="4098" y="2265"/>
                  <a:ext cx="3" cy="3"/>
                </a:xfrm>
                <a:custGeom>
                  <a:avLst/>
                  <a:gdLst/>
                  <a:ahLst/>
                  <a:cxnLst>
                    <a:cxn ang="0">
                      <a:pos x="27" y="13"/>
                    </a:cxn>
                    <a:cxn ang="0">
                      <a:pos x="25" y="17"/>
                    </a:cxn>
                    <a:cxn ang="0">
                      <a:pos x="22" y="22"/>
                    </a:cxn>
                    <a:cxn ang="0">
                      <a:pos x="19" y="25"/>
                    </a:cxn>
                    <a:cxn ang="0">
                      <a:pos x="13" y="26"/>
                    </a:cxn>
                    <a:cxn ang="0">
                      <a:pos x="8" y="25"/>
                    </a:cxn>
                    <a:cxn ang="0">
                      <a:pos x="3" y="22"/>
                    </a:cxn>
                    <a:cxn ang="0">
                      <a:pos x="1" y="17"/>
                    </a:cxn>
                    <a:cxn ang="0">
                      <a:pos x="0" y="13"/>
                    </a:cxn>
                    <a:cxn ang="0">
                      <a:pos x="1" y="7"/>
                    </a:cxn>
                    <a:cxn ang="0">
                      <a:pos x="3" y="3"/>
                    </a:cxn>
                    <a:cxn ang="0">
                      <a:pos x="8" y="1"/>
                    </a:cxn>
                    <a:cxn ang="0">
                      <a:pos x="13" y="0"/>
                    </a:cxn>
                    <a:cxn ang="0">
                      <a:pos x="19" y="1"/>
                    </a:cxn>
                    <a:cxn ang="0">
                      <a:pos x="22" y="3"/>
                    </a:cxn>
                    <a:cxn ang="0">
                      <a:pos x="25" y="7"/>
                    </a:cxn>
                    <a:cxn ang="0">
                      <a:pos x="27" y="13"/>
                    </a:cxn>
                  </a:cxnLst>
                  <a:rect l="0" t="0" r="r" b="b"/>
                  <a:pathLst>
                    <a:path w="27" h="26">
                      <a:moveTo>
                        <a:pt x="27" y="13"/>
                      </a:moveTo>
                      <a:lnTo>
                        <a:pt x="25" y="17"/>
                      </a:lnTo>
                      <a:lnTo>
                        <a:pt x="22" y="22"/>
                      </a:lnTo>
                      <a:lnTo>
                        <a:pt x="19" y="25"/>
                      </a:lnTo>
                      <a:lnTo>
                        <a:pt x="13" y="26"/>
                      </a:lnTo>
                      <a:lnTo>
                        <a:pt x="8" y="25"/>
                      </a:lnTo>
                      <a:lnTo>
                        <a:pt x="3" y="22"/>
                      </a:lnTo>
                      <a:lnTo>
                        <a:pt x="1" y="17"/>
                      </a:lnTo>
                      <a:lnTo>
                        <a:pt x="0" y="13"/>
                      </a:lnTo>
                      <a:lnTo>
                        <a:pt x="1" y="7"/>
                      </a:lnTo>
                      <a:lnTo>
                        <a:pt x="3" y="3"/>
                      </a:lnTo>
                      <a:lnTo>
                        <a:pt x="8" y="1"/>
                      </a:lnTo>
                      <a:lnTo>
                        <a:pt x="13" y="0"/>
                      </a:lnTo>
                      <a:lnTo>
                        <a:pt x="19" y="1"/>
                      </a:lnTo>
                      <a:lnTo>
                        <a:pt x="22" y="3"/>
                      </a:lnTo>
                      <a:lnTo>
                        <a:pt x="25" y="7"/>
                      </a:lnTo>
                      <a:lnTo>
                        <a:pt x="27" y="13"/>
                      </a:lnTo>
                      <a:close/>
                    </a:path>
                  </a:pathLst>
                </a:custGeom>
                <a:solidFill>
                  <a:srgbClr val="D494B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2" name="Freeform 284"/>
                <p:cNvSpPr>
                  <a:spLocks/>
                </p:cNvSpPr>
                <p:nvPr/>
              </p:nvSpPr>
              <p:spPr bwMode="auto">
                <a:xfrm>
                  <a:off x="4099" y="2265"/>
                  <a:ext cx="2" cy="3"/>
                </a:xfrm>
                <a:custGeom>
                  <a:avLst/>
                  <a:gdLst/>
                  <a:ahLst/>
                  <a:cxnLst>
                    <a:cxn ang="0">
                      <a:pos x="24" y="12"/>
                    </a:cxn>
                    <a:cxn ang="0">
                      <a:pos x="23" y="16"/>
                    </a:cxn>
                    <a:cxn ang="0">
                      <a:pos x="21" y="20"/>
                    </a:cxn>
                    <a:cxn ang="0">
                      <a:pos x="17" y="23"/>
                    </a:cxn>
                    <a:cxn ang="0">
                      <a:pos x="12" y="24"/>
                    </a:cxn>
                    <a:cxn ang="0">
                      <a:pos x="8" y="23"/>
                    </a:cxn>
                    <a:cxn ang="0">
                      <a:pos x="4" y="20"/>
                    </a:cxn>
                    <a:cxn ang="0">
                      <a:pos x="1" y="16"/>
                    </a:cxn>
                    <a:cxn ang="0">
                      <a:pos x="0" y="12"/>
                    </a:cxn>
                    <a:cxn ang="0">
                      <a:pos x="1" y="6"/>
                    </a:cxn>
                    <a:cxn ang="0">
                      <a:pos x="4" y="3"/>
                    </a:cxn>
                    <a:cxn ang="0">
                      <a:pos x="8" y="0"/>
                    </a:cxn>
                    <a:cxn ang="0">
                      <a:pos x="12" y="0"/>
                    </a:cxn>
                    <a:cxn ang="0">
                      <a:pos x="17" y="0"/>
                    </a:cxn>
                    <a:cxn ang="0">
                      <a:pos x="21" y="3"/>
                    </a:cxn>
                    <a:cxn ang="0">
                      <a:pos x="23" y="6"/>
                    </a:cxn>
                    <a:cxn ang="0">
                      <a:pos x="24" y="12"/>
                    </a:cxn>
                  </a:cxnLst>
                  <a:rect l="0" t="0" r="r" b="b"/>
                  <a:pathLst>
                    <a:path w="24" h="24">
                      <a:moveTo>
                        <a:pt x="24" y="12"/>
                      </a:moveTo>
                      <a:lnTo>
                        <a:pt x="23" y="16"/>
                      </a:lnTo>
                      <a:lnTo>
                        <a:pt x="21" y="20"/>
                      </a:lnTo>
                      <a:lnTo>
                        <a:pt x="17" y="23"/>
                      </a:lnTo>
                      <a:lnTo>
                        <a:pt x="12" y="24"/>
                      </a:lnTo>
                      <a:lnTo>
                        <a:pt x="8" y="23"/>
                      </a:lnTo>
                      <a:lnTo>
                        <a:pt x="4" y="20"/>
                      </a:lnTo>
                      <a:lnTo>
                        <a:pt x="1" y="16"/>
                      </a:lnTo>
                      <a:lnTo>
                        <a:pt x="0" y="12"/>
                      </a:lnTo>
                      <a:lnTo>
                        <a:pt x="1" y="6"/>
                      </a:lnTo>
                      <a:lnTo>
                        <a:pt x="4" y="3"/>
                      </a:lnTo>
                      <a:lnTo>
                        <a:pt x="8" y="0"/>
                      </a:lnTo>
                      <a:lnTo>
                        <a:pt x="12" y="0"/>
                      </a:lnTo>
                      <a:lnTo>
                        <a:pt x="17" y="0"/>
                      </a:lnTo>
                      <a:lnTo>
                        <a:pt x="21" y="3"/>
                      </a:lnTo>
                      <a:lnTo>
                        <a:pt x="23" y="6"/>
                      </a:lnTo>
                      <a:lnTo>
                        <a:pt x="24" y="12"/>
                      </a:lnTo>
                      <a:close/>
                    </a:path>
                  </a:pathLst>
                </a:custGeom>
                <a:solidFill>
                  <a:srgbClr val="D695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3" name="Freeform 285"/>
                <p:cNvSpPr>
                  <a:spLocks/>
                </p:cNvSpPr>
                <p:nvPr/>
              </p:nvSpPr>
              <p:spPr bwMode="auto">
                <a:xfrm>
                  <a:off x="4099" y="2265"/>
                  <a:ext cx="2" cy="3"/>
                </a:xfrm>
                <a:custGeom>
                  <a:avLst/>
                  <a:gdLst/>
                  <a:ahLst/>
                  <a:cxnLst>
                    <a:cxn ang="0">
                      <a:pos x="22" y="11"/>
                    </a:cxn>
                    <a:cxn ang="0">
                      <a:pos x="21" y="14"/>
                    </a:cxn>
                    <a:cxn ang="0">
                      <a:pos x="19" y="19"/>
                    </a:cxn>
                    <a:cxn ang="0">
                      <a:pos x="16" y="21"/>
                    </a:cxn>
                    <a:cxn ang="0">
                      <a:pos x="11" y="22"/>
                    </a:cxn>
                    <a:cxn ang="0">
                      <a:pos x="7" y="21"/>
                    </a:cxn>
                    <a:cxn ang="0">
                      <a:pos x="4" y="19"/>
                    </a:cxn>
                    <a:cxn ang="0">
                      <a:pos x="1" y="14"/>
                    </a:cxn>
                    <a:cxn ang="0">
                      <a:pos x="0" y="11"/>
                    </a:cxn>
                    <a:cxn ang="0">
                      <a:pos x="1" y="6"/>
                    </a:cxn>
                    <a:cxn ang="0">
                      <a:pos x="4" y="2"/>
                    </a:cxn>
                    <a:cxn ang="0">
                      <a:pos x="7" y="0"/>
                    </a:cxn>
                    <a:cxn ang="0">
                      <a:pos x="11" y="0"/>
                    </a:cxn>
                    <a:cxn ang="0">
                      <a:pos x="16" y="0"/>
                    </a:cxn>
                    <a:cxn ang="0">
                      <a:pos x="19" y="2"/>
                    </a:cxn>
                    <a:cxn ang="0">
                      <a:pos x="21" y="6"/>
                    </a:cxn>
                    <a:cxn ang="0">
                      <a:pos x="22" y="11"/>
                    </a:cxn>
                  </a:cxnLst>
                  <a:rect l="0" t="0" r="r" b="b"/>
                  <a:pathLst>
                    <a:path w="22" h="22">
                      <a:moveTo>
                        <a:pt x="22" y="11"/>
                      </a:moveTo>
                      <a:lnTo>
                        <a:pt x="21" y="14"/>
                      </a:lnTo>
                      <a:lnTo>
                        <a:pt x="19" y="19"/>
                      </a:lnTo>
                      <a:lnTo>
                        <a:pt x="16" y="21"/>
                      </a:lnTo>
                      <a:lnTo>
                        <a:pt x="11" y="22"/>
                      </a:lnTo>
                      <a:lnTo>
                        <a:pt x="7" y="21"/>
                      </a:lnTo>
                      <a:lnTo>
                        <a:pt x="4" y="19"/>
                      </a:lnTo>
                      <a:lnTo>
                        <a:pt x="1" y="14"/>
                      </a:lnTo>
                      <a:lnTo>
                        <a:pt x="0" y="11"/>
                      </a:lnTo>
                      <a:lnTo>
                        <a:pt x="1" y="6"/>
                      </a:lnTo>
                      <a:lnTo>
                        <a:pt x="4" y="2"/>
                      </a:lnTo>
                      <a:lnTo>
                        <a:pt x="7" y="0"/>
                      </a:lnTo>
                      <a:lnTo>
                        <a:pt x="11" y="0"/>
                      </a:lnTo>
                      <a:lnTo>
                        <a:pt x="16" y="0"/>
                      </a:lnTo>
                      <a:lnTo>
                        <a:pt x="19" y="2"/>
                      </a:lnTo>
                      <a:lnTo>
                        <a:pt x="21" y="6"/>
                      </a:lnTo>
                      <a:lnTo>
                        <a:pt x="22" y="11"/>
                      </a:lnTo>
                      <a:close/>
                    </a:path>
                  </a:pathLst>
                </a:custGeom>
                <a:solidFill>
                  <a:srgbClr val="D695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4" name="Freeform 286"/>
                <p:cNvSpPr>
                  <a:spLocks/>
                </p:cNvSpPr>
                <p:nvPr/>
              </p:nvSpPr>
              <p:spPr bwMode="auto">
                <a:xfrm>
                  <a:off x="4099" y="2265"/>
                  <a:ext cx="2" cy="3"/>
                </a:xfrm>
                <a:custGeom>
                  <a:avLst/>
                  <a:gdLst/>
                  <a:ahLst/>
                  <a:cxnLst>
                    <a:cxn ang="0">
                      <a:pos x="20" y="10"/>
                    </a:cxn>
                    <a:cxn ang="0">
                      <a:pos x="19" y="13"/>
                    </a:cxn>
                    <a:cxn ang="0">
                      <a:pos x="17" y="16"/>
                    </a:cxn>
                    <a:cxn ang="0">
                      <a:pos x="14" y="19"/>
                    </a:cxn>
                    <a:cxn ang="0">
                      <a:pos x="10" y="20"/>
                    </a:cxn>
                    <a:cxn ang="0">
                      <a:pos x="6" y="19"/>
                    </a:cxn>
                    <a:cxn ang="0">
                      <a:pos x="4" y="16"/>
                    </a:cxn>
                    <a:cxn ang="0">
                      <a:pos x="2" y="13"/>
                    </a:cxn>
                    <a:cxn ang="0">
                      <a:pos x="0" y="10"/>
                    </a:cxn>
                    <a:cxn ang="0">
                      <a:pos x="2" y="5"/>
                    </a:cxn>
                    <a:cxn ang="0">
                      <a:pos x="4" y="2"/>
                    </a:cxn>
                    <a:cxn ang="0">
                      <a:pos x="6" y="0"/>
                    </a:cxn>
                    <a:cxn ang="0">
                      <a:pos x="10" y="0"/>
                    </a:cxn>
                    <a:cxn ang="0">
                      <a:pos x="14" y="0"/>
                    </a:cxn>
                    <a:cxn ang="0">
                      <a:pos x="17" y="2"/>
                    </a:cxn>
                    <a:cxn ang="0">
                      <a:pos x="19" y="5"/>
                    </a:cxn>
                    <a:cxn ang="0">
                      <a:pos x="20" y="10"/>
                    </a:cxn>
                  </a:cxnLst>
                  <a:rect l="0" t="0" r="r" b="b"/>
                  <a:pathLst>
                    <a:path w="20" h="20">
                      <a:moveTo>
                        <a:pt x="20" y="10"/>
                      </a:moveTo>
                      <a:lnTo>
                        <a:pt x="19" y="13"/>
                      </a:lnTo>
                      <a:lnTo>
                        <a:pt x="17" y="16"/>
                      </a:lnTo>
                      <a:lnTo>
                        <a:pt x="14" y="19"/>
                      </a:lnTo>
                      <a:lnTo>
                        <a:pt x="10" y="20"/>
                      </a:lnTo>
                      <a:lnTo>
                        <a:pt x="6" y="19"/>
                      </a:lnTo>
                      <a:lnTo>
                        <a:pt x="4" y="16"/>
                      </a:lnTo>
                      <a:lnTo>
                        <a:pt x="2" y="13"/>
                      </a:lnTo>
                      <a:lnTo>
                        <a:pt x="0" y="10"/>
                      </a:lnTo>
                      <a:lnTo>
                        <a:pt x="2" y="5"/>
                      </a:lnTo>
                      <a:lnTo>
                        <a:pt x="4" y="2"/>
                      </a:lnTo>
                      <a:lnTo>
                        <a:pt x="6" y="0"/>
                      </a:lnTo>
                      <a:lnTo>
                        <a:pt x="10" y="0"/>
                      </a:lnTo>
                      <a:lnTo>
                        <a:pt x="14" y="0"/>
                      </a:lnTo>
                      <a:lnTo>
                        <a:pt x="17" y="2"/>
                      </a:lnTo>
                      <a:lnTo>
                        <a:pt x="19" y="5"/>
                      </a:lnTo>
                      <a:lnTo>
                        <a:pt x="20" y="10"/>
                      </a:lnTo>
                      <a:close/>
                    </a:path>
                  </a:pathLst>
                </a:custGeom>
                <a:solidFill>
                  <a:srgbClr val="D695B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5" name="Freeform 287"/>
                <p:cNvSpPr>
                  <a:spLocks/>
                </p:cNvSpPr>
                <p:nvPr/>
              </p:nvSpPr>
              <p:spPr bwMode="auto">
                <a:xfrm>
                  <a:off x="4099" y="2266"/>
                  <a:ext cx="2" cy="2"/>
                </a:xfrm>
                <a:custGeom>
                  <a:avLst/>
                  <a:gdLst/>
                  <a:ahLst/>
                  <a:cxnLst>
                    <a:cxn ang="0">
                      <a:pos x="17" y="9"/>
                    </a:cxn>
                    <a:cxn ang="0">
                      <a:pos x="16" y="12"/>
                    </a:cxn>
                    <a:cxn ang="0">
                      <a:pos x="15" y="14"/>
                    </a:cxn>
                    <a:cxn ang="0">
                      <a:pos x="12" y="17"/>
                    </a:cxn>
                    <a:cxn ang="0">
                      <a:pos x="8" y="18"/>
                    </a:cxn>
                    <a:cxn ang="0">
                      <a:pos x="5" y="17"/>
                    </a:cxn>
                    <a:cxn ang="0">
                      <a:pos x="2" y="14"/>
                    </a:cxn>
                    <a:cxn ang="0">
                      <a:pos x="1" y="12"/>
                    </a:cxn>
                    <a:cxn ang="0">
                      <a:pos x="0" y="9"/>
                    </a:cxn>
                    <a:cxn ang="0">
                      <a:pos x="1" y="4"/>
                    </a:cxn>
                    <a:cxn ang="0">
                      <a:pos x="2" y="2"/>
                    </a:cxn>
                    <a:cxn ang="0">
                      <a:pos x="5" y="0"/>
                    </a:cxn>
                    <a:cxn ang="0">
                      <a:pos x="8" y="0"/>
                    </a:cxn>
                    <a:cxn ang="0">
                      <a:pos x="12" y="0"/>
                    </a:cxn>
                    <a:cxn ang="0">
                      <a:pos x="15" y="2"/>
                    </a:cxn>
                    <a:cxn ang="0">
                      <a:pos x="16" y="4"/>
                    </a:cxn>
                    <a:cxn ang="0">
                      <a:pos x="17" y="9"/>
                    </a:cxn>
                  </a:cxnLst>
                  <a:rect l="0" t="0" r="r" b="b"/>
                  <a:pathLst>
                    <a:path w="17" h="18">
                      <a:moveTo>
                        <a:pt x="17" y="9"/>
                      </a:moveTo>
                      <a:lnTo>
                        <a:pt x="16" y="12"/>
                      </a:lnTo>
                      <a:lnTo>
                        <a:pt x="15" y="14"/>
                      </a:lnTo>
                      <a:lnTo>
                        <a:pt x="12" y="17"/>
                      </a:lnTo>
                      <a:lnTo>
                        <a:pt x="8" y="18"/>
                      </a:lnTo>
                      <a:lnTo>
                        <a:pt x="5" y="17"/>
                      </a:lnTo>
                      <a:lnTo>
                        <a:pt x="2" y="14"/>
                      </a:lnTo>
                      <a:lnTo>
                        <a:pt x="1" y="12"/>
                      </a:lnTo>
                      <a:lnTo>
                        <a:pt x="0" y="9"/>
                      </a:lnTo>
                      <a:lnTo>
                        <a:pt x="1" y="4"/>
                      </a:lnTo>
                      <a:lnTo>
                        <a:pt x="2" y="2"/>
                      </a:lnTo>
                      <a:lnTo>
                        <a:pt x="5" y="0"/>
                      </a:lnTo>
                      <a:lnTo>
                        <a:pt x="8" y="0"/>
                      </a:lnTo>
                      <a:lnTo>
                        <a:pt x="12" y="0"/>
                      </a:lnTo>
                      <a:lnTo>
                        <a:pt x="15" y="2"/>
                      </a:lnTo>
                      <a:lnTo>
                        <a:pt x="16" y="4"/>
                      </a:lnTo>
                      <a:lnTo>
                        <a:pt x="17" y="9"/>
                      </a:lnTo>
                      <a:close/>
                    </a:path>
                  </a:pathLst>
                </a:custGeom>
                <a:solidFill>
                  <a:srgbClr val="D795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6" name="Freeform 288"/>
                <p:cNvSpPr>
                  <a:spLocks/>
                </p:cNvSpPr>
                <p:nvPr/>
              </p:nvSpPr>
              <p:spPr bwMode="auto">
                <a:xfrm>
                  <a:off x="4099" y="2266"/>
                  <a:ext cx="2" cy="1"/>
                </a:xfrm>
                <a:custGeom>
                  <a:avLst/>
                  <a:gdLst/>
                  <a:ahLst/>
                  <a:cxnLst>
                    <a:cxn ang="0">
                      <a:pos x="15" y="8"/>
                    </a:cxn>
                    <a:cxn ang="0">
                      <a:pos x="14" y="10"/>
                    </a:cxn>
                    <a:cxn ang="0">
                      <a:pos x="13" y="12"/>
                    </a:cxn>
                    <a:cxn ang="0">
                      <a:pos x="11" y="14"/>
                    </a:cxn>
                    <a:cxn ang="0">
                      <a:pos x="7" y="16"/>
                    </a:cxn>
                    <a:cxn ang="0">
                      <a:pos x="4" y="14"/>
                    </a:cxn>
                    <a:cxn ang="0">
                      <a:pos x="2" y="12"/>
                    </a:cxn>
                    <a:cxn ang="0">
                      <a:pos x="0" y="10"/>
                    </a:cxn>
                    <a:cxn ang="0">
                      <a:pos x="0" y="8"/>
                    </a:cxn>
                    <a:cxn ang="0">
                      <a:pos x="0" y="5"/>
                    </a:cxn>
                    <a:cxn ang="0">
                      <a:pos x="2" y="2"/>
                    </a:cxn>
                    <a:cxn ang="0">
                      <a:pos x="4" y="0"/>
                    </a:cxn>
                    <a:cxn ang="0">
                      <a:pos x="7" y="0"/>
                    </a:cxn>
                    <a:cxn ang="0">
                      <a:pos x="11" y="0"/>
                    </a:cxn>
                    <a:cxn ang="0">
                      <a:pos x="13" y="2"/>
                    </a:cxn>
                    <a:cxn ang="0">
                      <a:pos x="14" y="5"/>
                    </a:cxn>
                    <a:cxn ang="0">
                      <a:pos x="15" y="8"/>
                    </a:cxn>
                  </a:cxnLst>
                  <a:rect l="0" t="0" r="r" b="b"/>
                  <a:pathLst>
                    <a:path w="15" h="16">
                      <a:moveTo>
                        <a:pt x="15" y="8"/>
                      </a:moveTo>
                      <a:lnTo>
                        <a:pt x="14" y="10"/>
                      </a:lnTo>
                      <a:lnTo>
                        <a:pt x="13" y="12"/>
                      </a:lnTo>
                      <a:lnTo>
                        <a:pt x="11" y="14"/>
                      </a:lnTo>
                      <a:lnTo>
                        <a:pt x="7" y="16"/>
                      </a:lnTo>
                      <a:lnTo>
                        <a:pt x="4" y="14"/>
                      </a:lnTo>
                      <a:lnTo>
                        <a:pt x="2" y="12"/>
                      </a:lnTo>
                      <a:lnTo>
                        <a:pt x="0" y="10"/>
                      </a:lnTo>
                      <a:lnTo>
                        <a:pt x="0" y="8"/>
                      </a:lnTo>
                      <a:lnTo>
                        <a:pt x="0" y="5"/>
                      </a:lnTo>
                      <a:lnTo>
                        <a:pt x="2" y="2"/>
                      </a:lnTo>
                      <a:lnTo>
                        <a:pt x="4" y="0"/>
                      </a:lnTo>
                      <a:lnTo>
                        <a:pt x="7" y="0"/>
                      </a:lnTo>
                      <a:lnTo>
                        <a:pt x="11" y="0"/>
                      </a:lnTo>
                      <a:lnTo>
                        <a:pt x="13" y="2"/>
                      </a:lnTo>
                      <a:lnTo>
                        <a:pt x="14" y="5"/>
                      </a:lnTo>
                      <a:lnTo>
                        <a:pt x="15" y="8"/>
                      </a:lnTo>
                      <a:close/>
                    </a:path>
                  </a:pathLst>
                </a:custGeom>
                <a:solidFill>
                  <a:srgbClr val="D795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7" name="Freeform 289"/>
                <p:cNvSpPr>
                  <a:spLocks/>
                </p:cNvSpPr>
                <p:nvPr/>
              </p:nvSpPr>
              <p:spPr bwMode="auto">
                <a:xfrm>
                  <a:off x="4099" y="2266"/>
                  <a:ext cx="2" cy="1"/>
                </a:xfrm>
                <a:custGeom>
                  <a:avLst/>
                  <a:gdLst/>
                  <a:ahLst/>
                  <a:cxnLst>
                    <a:cxn ang="0">
                      <a:pos x="13" y="8"/>
                    </a:cxn>
                    <a:cxn ang="0">
                      <a:pos x="12" y="10"/>
                    </a:cxn>
                    <a:cxn ang="0">
                      <a:pos x="11" y="12"/>
                    </a:cxn>
                    <a:cxn ang="0">
                      <a:pos x="9" y="13"/>
                    </a:cxn>
                    <a:cxn ang="0">
                      <a:pos x="6" y="14"/>
                    </a:cxn>
                    <a:cxn ang="0">
                      <a:pos x="4" y="13"/>
                    </a:cxn>
                    <a:cxn ang="0">
                      <a:pos x="2" y="12"/>
                    </a:cxn>
                    <a:cxn ang="0">
                      <a:pos x="0" y="10"/>
                    </a:cxn>
                    <a:cxn ang="0">
                      <a:pos x="0" y="8"/>
                    </a:cxn>
                    <a:cxn ang="0">
                      <a:pos x="0" y="5"/>
                    </a:cxn>
                    <a:cxn ang="0">
                      <a:pos x="2" y="2"/>
                    </a:cxn>
                    <a:cxn ang="0">
                      <a:pos x="4" y="1"/>
                    </a:cxn>
                    <a:cxn ang="0">
                      <a:pos x="6" y="0"/>
                    </a:cxn>
                    <a:cxn ang="0">
                      <a:pos x="9" y="1"/>
                    </a:cxn>
                    <a:cxn ang="0">
                      <a:pos x="11" y="2"/>
                    </a:cxn>
                    <a:cxn ang="0">
                      <a:pos x="12" y="5"/>
                    </a:cxn>
                    <a:cxn ang="0">
                      <a:pos x="13" y="8"/>
                    </a:cxn>
                  </a:cxnLst>
                  <a:rect l="0" t="0" r="r" b="b"/>
                  <a:pathLst>
                    <a:path w="13" h="14">
                      <a:moveTo>
                        <a:pt x="13" y="8"/>
                      </a:moveTo>
                      <a:lnTo>
                        <a:pt x="12" y="10"/>
                      </a:lnTo>
                      <a:lnTo>
                        <a:pt x="11" y="12"/>
                      </a:lnTo>
                      <a:lnTo>
                        <a:pt x="9" y="13"/>
                      </a:lnTo>
                      <a:lnTo>
                        <a:pt x="6" y="14"/>
                      </a:lnTo>
                      <a:lnTo>
                        <a:pt x="4" y="13"/>
                      </a:lnTo>
                      <a:lnTo>
                        <a:pt x="2" y="12"/>
                      </a:lnTo>
                      <a:lnTo>
                        <a:pt x="0" y="10"/>
                      </a:lnTo>
                      <a:lnTo>
                        <a:pt x="0" y="8"/>
                      </a:lnTo>
                      <a:lnTo>
                        <a:pt x="0" y="5"/>
                      </a:lnTo>
                      <a:lnTo>
                        <a:pt x="2" y="2"/>
                      </a:lnTo>
                      <a:lnTo>
                        <a:pt x="4" y="1"/>
                      </a:lnTo>
                      <a:lnTo>
                        <a:pt x="6" y="0"/>
                      </a:lnTo>
                      <a:lnTo>
                        <a:pt x="9" y="1"/>
                      </a:lnTo>
                      <a:lnTo>
                        <a:pt x="11" y="2"/>
                      </a:lnTo>
                      <a:lnTo>
                        <a:pt x="12" y="5"/>
                      </a:lnTo>
                      <a:lnTo>
                        <a:pt x="13" y="8"/>
                      </a:lnTo>
                      <a:close/>
                    </a:path>
                  </a:pathLst>
                </a:custGeom>
                <a:solidFill>
                  <a:srgbClr val="D796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8" name="Freeform 290"/>
                <p:cNvSpPr>
                  <a:spLocks/>
                </p:cNvSpPr>
                <p:nvPr/>
              </p:nvSpPr>
              <p:spPr bwMode="auto">
                <a:xfrm>
                  <a:off x="4099" y="2266"/>
                  <a:ext cx="2" cy="1"/>
                </a:xfrm>
                <a:custGeom>
                  <a:avLst/>
                  <a:gdLst/>
                  <a:ahLst/>
                  <a:cxnLst>
                    <a:cxn ang="0">
                      <a:pos x="11" y="7"/>
                    </a:cxn>
                    <a:cxn ang="0">
                      <a:pos x="11" y="9"/>
                    </a:cxn>
                    <a:cxn ang="0">
                      <a:pos x="9" y="10"/>
                    </a:cxn>
                    <a:cxn ang="0">
                      <a:pos x="8" y="11"/>
                    </a:cxn>
                    <a:cxn ang="0">
                      <a:pos x="5" y="12"/>
                    </a:cxn>
                    <a:cxn ang="0">
                      <a:pos x="3" y="11"/>
                    </a:cxn>
                    <a:cxn ang="0">
                      <a:pos x="1" y="10"/>
                    </a:cxn>
                    <a:cxn ang="0">
                      <a:pos x="0" y="9"/>
                    </a:cxn>
                    <a:cxn ang="0">
                      <a:pos x="0" y="7"/>
                    </a:cxn>
                    <a:cxn ang="0">
                      <a:pos x="0" y="5"/>
                    </a:cxn>
                    <a:cxn ang="0">
                      <a:pos x="1" y="2"/>
                    </a:cxn>
                    <a:cxn ang="0">
                      <a:pos x="3" y="1"/>
                    </a:cxn>
                    <a:cxn ang="0">
                      <a:pos x="5" y="0"/>
                    </a:cxn>
                    <a:cxn ang="0">
                      <a:pos x="8" y="1"/>
                    </a:cxn>
                    <a:cxn ang="0">
                      <a:pos x="9" y="2"/>
                    </a:cxn>
                    <a:cxn ang="0">
                      <a:pos x="11" y="5"/>
                    </a:cxn>
                    <a:cxn ang="0">
                      <a:pos x="11" y="7"/>
                    </a:cxn>
                  </a:cxnLst>
                  <a:rect l="0" t="0" r="r" b="b"/>
                  <a:pathLst>
                    <a:path w="11" h="12">
                      <a:moveTo>
                        <a:pt x="11" y="7"/>
                      </a:moveTo>
                      <a:lnTo>
                        <a:pt x="11" y="9"/>
                      </a:lnTo>
                      <a:lnTo>
                        <a:pt x="9" y="10"/>
                      </a:lnTo>
                      <a:lnTo>
                        <a:pt x="8" y="11"/>
                      </a:lnTo>
                      <a:lnTo>
                        <a:pt x="5" y="12"/>
                      </a:lnTo>
                      <a:lnTo>
                        <a:pt x="3" y="11"/>
                      </a:lnTo>
                      <a:lnTo>
                        <a:pt x="1" y="10"/>
                      </a:lnTo>
                      <a:lnTo>
                        <a:pt x="0" y="9"/>
                      </a:lnTo>
                      <a:lnTo>
                        <a:pt x="0" y="7"/>
                      </a:lnTo>
                      <a:lnTo>
                        <a:pt x="0" y="5"/>
                      </a:lnTo>
                      <a:lnTo>
                        <a:pt x="1" y="2"/>
                      </a:lnTo>
                      <a:lnTo>
                        <a:pt x="3" y="1"/>
                      </a:lnTo>
                      <a:lnTo>
                        <a:pt x="5" y="0"/>
                      </a:lnTo>
                      <a:lnTo>
                        <a:pt x="8" y="1"/>
                      </a:lnTo>
                      <a:lnTo>
                        <a:pt x="9" y="2"/>
                      </a:lnTo>
                      <a:lnTo>
                        <a:pt x="11" y="5"/>
                      </a:lnTo>
                      <a:lnTo>
                        <a:pt x="11" y="7"/>
                      </a:lnTo>
                      <a:close/>
                    </a:path>
                  </a:pathLst>
                </a:custGeom>
                <a:solidFill>
                  <a:srgbClr val="D796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9" name="Freeform 291"/>
                <p:cNvSpPr>
                  <a:spLocks/>
                </p:cNvSpPr>
                <p:nvPr/>
              </p:nvSpPr>
              <p:spPr bwMode="auto">
                <a:xfrm>
                  <a:off x="4099" y="2266"/>
                  <a:ext cx="1" cy="1"/>
                </a:xfrm>
                <a:custGeom>
                  <a:avLst/>
                  <a:gdLst/>
                  <a:ahLst/>
                  <a:cxnLst>
                    <a:cxn ang="0">
                      <a:pos x="9" y="6"/>
                    </a:cxn>
                    <a:cxn ang="0">
                      <a:pos x="9" y="7"/>
                    </a:cxn>
                    <a:cxn ang="0">
                      <a:pos x="8" y="8"/>
                    </a:cxn>
                    <a:cxn ang="0">
                      <a:pos x="5" y="9"/>
                    </a:cxn>
                    <a:cxn ang="0">
                      <a:pos x="4" y="10"/>
                    </a:cxn>
                    <a:cxn ang="0">
                      <a:pos x="2" y="9"/>
                    </a:cxn>
                    <a:cxn ang="0">
                      <a:pos x="1" y="8"/>
                    </a:cxn>
                    <a:cxn ang="0">
                      <a:pos x="0" y="7"/>
                    </a:cxn>
                    <a:cxn ang="0">
                      <a:pos x="0" y="6"/>
                    </a:cxn>
                    <a:cxn ang="0">
                      <a:pos x="0" y="4"/>
                    </a:cxn>
                    <a:cxn ang="0">
                      <a:pos x="1" y="3"/>
                    </a:cxn>
                    <a:cxn ang="0">
                      <a:pos x="2" y="1"/>
                    </a:cxn>
                    <a:cxn ang="0">
                      <a:pos x="4" y="0"/>
                    </a:cxn>
                    <a:cxn ang="0">
                      <a:pos x="5" y="1"/>
                    </a:cxn>
                    <a:cxn ang="0">
                      <a:pos x="8" y="3"/>
                    </a:cxn>
                    <a:cxn ang="0">
                      <a:pos x="9" y="4"/>
                    </a:cxn>
                    <a:cxn ang="0">
                      <a:pos x="9" y="6"/>
                    </a:cxn>
                  </a:cxnLst>
                  <a:rect l="0" t="0" r="r" b="b"/>
                  <a:pathLst>
                    <a:path w="9" h="10">
                      <a:moveTo>
                        <a:pt x="9" y="6"/>
                      </a:moveTo>
                      <a:lnTo>
                        <a:pt x="9" y="7"/>
                      </a:lnTo>
                      <a:lnTo>
                        <a:pt x="8" y="8"/>
                      </a:lnTo>
                      <a:lnTo>
                        <a:pt x="5" y="9"/>
                      </a:lnTo>
                      <a:lnTo>
                        <a:pt x="4" y="10"/>
                      </a:lnTo>
                      <a:lnTo>
                        <a:pt x="2" y="9"/>
                      </a:lnTo>
                      <a:lnTo>
                        <a:pt x="1" y="8"/>
                      </a:lnTo>
                      <a:lnTo>
                        <a:pt x="0" y="7"/>
                      </a:lnTo>
                      <a:lnTo>
                        <a:pt x="0" y="6"/>
                      </a:lnTo>
                      <a:lnTo>
                        <a:pt x="0" y="4"/>
                      </a:lnTo>
                      <a:lnTo>
                        <a:pt x="1" y="3"/>
                      </a:lnTo>
                      <a:lnTo>
                        <a:pt x="2" y="1"/>
                      </a:lnTo>
                      <a:lnTo>
                        <a:pt x="4" y="0"/>
                      </a:lnTo>
                      <a:lnTo>
                        <a:pt x="5" y="1"/>
                      </a:lnTo>
                      <a:lnTo>
                        <a:pt x="8" y="3"/>
                      </a:lnTo>
                      <a:lnTo>
                        <a:pt x="9" y="4"/>
                      </a:lnTo>
                      <a:lnTo>
                        <a:pt x="9" y="6"/>
                      </a:lnTo>
                      <a:close/>
                    </a:path>
                  </a:pathLst>
                </a:custGeom>
                <a:solidFill>
                  <a:srgbClr val="D796B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0" name="Freeform 292"/>
                <p:cNvSpPr>
                  <a:spLocks/>
                </p:cNvSpPr>
                <p:nvPr/>
              </p:nvSpPr>
              <p:spPr bwMode="auto">
                <a:xfrm>
                  <a:off x="4100" y="2266"/>
                  <a:ext cx="1" cy="1"/>
                </a:xfrm>
                <a:custGeom>
                  <a:avLst/>
                  <a:gdLst/>
                  <a:ahLst/>
                  <a:cxnLst>
                    <a:cxn ang="0">
                      <a:pos x="7" y="3"/>
                    </a:cxn>
                    <a:cxn ang="0">
                      <a:pos x="6" y="5"/>
                    </a:cxn>
                    <a:cxn ang="0">
                      <a:pos x="3" y="6"/>
                    </a:cxn>
                    <a:cxn ang="0">
                      <a:pos x="1" y="5"/>
                    </a:cxn>
                    <a:cxn ang="0">
                      <a:pos x="0" y="3"/>
                    </a:cxn>
                    <a:cxn ang="0">
                      <a:pos x="1" y="0"/>
                    </a:cxn>
                    <a:cxn ang="0">
                      <a:pos x="3" y="0"/>
                    </a:cxn>
                    <a:cxn ang="0">
                      <a:pos x="6" y="0"/>
                    </a:cxn>
                    <a:cxn ang="0">
                      <a:pos x="7" y="3"/>
                    </a:cxn>
                  </a:cxnLst>
                  <a:rect l="0" t="0" r="r" b="b"/>
                  <a:pathLst>
                    <a:path w="7" h="6">
                      <a:moveTo>
                        <a:pt x="7" y="3"/>
                      </a:moveTo>
                      <a:lnTo>
                        <a:pt x="6" y="5"/>
                      </a:lnTo>
                      <a:lnTo>
                        <a:pt x="3" y="6"/>
                      </a:lnTo>
                      <a:lnTo>
                        <a:pt x="1" y="5"/>
                      </a:lnTo>
                      <a:lnTo>
                        <a:pt x="0" y="3"/>
                      </a:lnTo>
                      <a:lnTo>
                        <a:pt x="1" y="0"/>
                      </a:lnTo>
                      <a:lnTo>
                        <a:pt x="3" y="0"/>
                      </a:lnTo>
                      <a:lnTo>
                        <a:pt x="6" y="0"/>
                      </a:lnTo>
                      <a:lnTo>
                        <a:pt x="7" y="3"/>
                      </a:lnTo>
                      <a:close/>
                    </a:path>
                  </a:pathLst>
                </a:custGeom>
                <a:solidFill>
                  <a:srgbClr val="D797B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1" name="Freeform 293"/>
                <p:cNvSpPr>
                  <a:spLocks/>
                </p:cNvSpPr>
                <p:nvPr/>
              </p:nvSpPr>
              <p:spPr bwMode="auto">
                <a:xfrm>
                  <a:off x="4100" y="2266"/>
                  <a:ext cx="1" cy="1"/>
                </a:xfrm>
                <a:custGeom>
                  <a:avLst/>
                  <a:gdLst/>
                  <a:ahLst/>
                  <a:cxnLst>
                    <a:cxn ang="0">
                      <a:pos x="5" y="2"/>
                    </a:cxn>
                    <a:cxn ang="0">
                      <a:pos x="3" y="3"/>
                    </a:cxn>
                    <a:cxn ang="0">
                      <a:pos x="2" y="4"/>
                    </a:cxn>
                    <a:cxn ang="0">
                      <a:pos x="1" y="3"/>
                    </a:cxn>
                    <a:cxn ang="0">
                      <a:pos x="0" y="2"/>
                    </a:cxn>
                    <a:cxn ang="0">
                      <a:pos x="1" y="0"/>
                    </a:cxn>
                    <a:cxn ang="0">
                      <a:pos x="2" y="0"/>
                    </a:cxn>
                    <a:cxn ang="0">
                      <a:pos x="3" y="0"/>
                    </a:cxn>
                    <a:cxn ang="0">
                      <a:pos x="5" y="2"/>
                    </a:cxn>
                  </a:cxnLst>
                  <a:rect l="0" t="0" r="r" b="b"/>
                  <a:pathLst>
                    <a:path w="5" h="4">
                      <a:moveTo>
                        <a:pt x="5" y="2"/>
                      </a:moveTo>
                      <a:lnTo>
                        <a:pt x="3" y="3"/>
                      </a:lnTo>
                      <a:lnTo>
                        <a:pt x="2" y="4"/>
                      </a:lnTo>
                      <a:lnTo>
                        <a:pt x="1" y="3"/>
                      </a:lnTo>
                      <a:lnTo>
                        <a:pt x="0" y="2"/>
                      </a:lnTo>
                      <a:lnTo>
                        <a:pt x="1" y="0"/>
                      </a:lnTo>
                      <a:lnTo>
                        <a:pt x="2" y="0"/>
                      </a:lnTo>
                      <a:lnTo>
                        <a:pt x="3" y="0"/>
                      </a:lnTo>
                      <a:lnTo>
                        <a:pt x="5" y="2"/>
                      </a:lnTo>
                      <a:close/>
                    </a:path>
                  </a:pathLst>
                </a:custGeom>
                <a:solidFill>
                  <a:srgbClr val="D797B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2" name="Freeform 294"/>
                <p:cNvSpPr>
                  <a:spLocks/>
                </p:cNvSpPr>
                <p:nvPr/>
              </p:nvSpPr>
              <p:spPr bwMode="auto">
                <a:xfrm>
                  <a:off x="4100" y="2266"/>
                  <a:ext cx="1" cy="1"/>
                </a:xfrm>
                <a:custGeom>
                  <a:avLst/>
                  <a:gdLst/>
                  <a:ahLst/>
                  <a:cxnLst>
                    <a:cxn ang="0">
                      <a:pos x="2" y="1"/>
                    </a:cxn>
                    <a:cxn ang="0">
                      <a:pos x="2" y="1"/>
                    </a:cxn>
                    <a:cxn ang="0">
                      <a:pos x="1" y="2"/>
                    </a:cxn>
                    <a:cxn ang="0">
                      <a:pos x="0" y="1"/>
                    </a:cxn>
                    <a:cxn ang="0">
                      <a:pos x="0" y="1"/>
                    </a:cxn>
                    <a:cxn ang="0">
                      <a:pos x="0" y="0"/>
                    </a:cxn>
                    <a:cxn ang="0">
                      <a:pos x="1" y="0"/>
                    </a:cxn>
                    <a:cxn ang="0">
                      <a:pos x="2" y="0"/>
                    </a:cxn>
                    <a:cxn ang="0">
                      <a:pos x="2" y="1"/>
                    </a:cxn>
                  </a:cxnLst>
                  <a:rect l="0" t="0" r="r" b="b"/>
                  <a:pathLst>
                    <a:path w="2" h="2">
                      <a:moveTo>
                        <a:pt x="2" y="1"/>
                      </a:moveTo>
                      <a:lnTo>
                        <a:pt x="2" y="1"/>
                      </a:lnTo>
                      <a:lnTo>
                        <a:pt x="1" y="2"/>
                      </a:lnTo>
                      <a:lnTo>
                        <a:pt x="0" y="1"/>
                      </a:lnTo>
                      <a:lnTo>
                        <a:pt x="0" y="1"/>
                      </a:lnTo>
                      <a:lnTo>
                        <a:pt x="0" y="0"/>
                      </a:lnTo>
                      <a:lnTo>
                        <a:pt x="1" y="0"/>
                      </a:lnTo>
                      <a:lnTo>
                        <a:pt x="2" y="0"/>
                      </a:lnTo>
                      <a:lnTo>
                        <a:pt x="2" y="1"/>
                      </a:lnTo>
                      <a:close/>
                    </a:path>
                  </a:pathLst>
                </a:custGeom>
                <a:solidFill>
                  <a:srgbClr val="D797B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3" name="Freeform 362"/>
                <p:cNvSpPr>
                  <a:spLocks/>
                </p:cNvSpPr>
                <p:nvPr/>
              </p:nvSpPr>
              <p:spPr bwMode="auto">
                <a:xfrm>
                  <a:off x="3908" y="2590"/>
                  <a:ext cx="118" cy="143"/>
                </a:xfrm>
                <a:custGeom>
                  <a:avLst/>
                  <a:gdLst/>
                  <a:ahLst/>
                  <a:cxnLst>
                    <a:cxn ang="0">
                      <a:pos x="0" y="28"/>
                    </a:cxn>
                    <a:cxn ang="0">
                      <a:pos x="544" y="1282"/>
                    </a:cxn>
                    <a:cxn ang="0">
                      <a:pos x="1066" y="0"/>
                    </a:cxn>
                    <a:cxn ang="0">
                      <a:pos x="0" y="28"/>
                    </a:cxn>
                  </a:cxnLst>
                  <a:rect l="0" t="0" r="r" b="b"/>
                  <a:pathLst>
                    <a:path w="1066" h="1282">
                      <a:moveTo>
                        <a:pt x="0" y="28"/>
                      </a:moveTo>
                      <a:lnTo>
                        <a:pt x="544" y="1282"/>
                      </a:lnTo>
                      <a:lnTo>
                        <a:pt x="1066"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4" name="Freeform 403"/>
                <p:cNvSpPr>
                  <a:spLocks/>
                </p:cNvSpPr>
                <p:nvPr/>
              </p:nvSpPr>
              <p:spPr bwMode="auto">
                <a:xfrm>
                  <a:off x="3424" y="3840"/>
                  <a:ext cx="530" cy="210"/>
                </a:xfrm>
                <a:custGeom>
                  <a:avLst/>
                  <a:gdLst/>
                  <a:ahLst/>
                  <a:cxnLst>
                    <a:cxn ang="0">
                      <a:pos x="4759" y="1043"/>
                    </a:cxn>
                    <a:cxn ang="0">
                      <a:pos x="4696" y="1182"/>
                    </a:cxn>
                    <a:cxn ang="0">
                      <a:pos x="4583" y="1314"/>
                    </a:cxn>
                    <a:cxn ang="0">
                      <a:pos x="4425" y="1436"/>
                    </a:cxn>
                    <a:cxn ang="0">
                      <a:pos x="4226" y="1548"/>
                    </a:cxn>
                    <a:cxn ang="0">
                      <a:pos x="3989" y="1645"/>
                    </a:cxn>
                    <a:cxn ang="0">
                      <a:pos x="3719" y="1730"/>
                    </a:cxn>
                    <a:cxn ang="0">
                      <a:pos x="3419" y="1798"/>
                    </a:cxn>
                    <a:cxn ang="0">
                      <a:pos x="3095" y="1848"/>
                    </a:cxn>
                    <a:cxn ang="0">
                      <a:pos x="2748" y="1880"/>
                    </a:cxn>
                    <a:cxn ang="0">
                      <a:pos x="2385" y="1891"/>
                    </a:cxn>
                    <a:cxn ang="0">
                      <a:pos x="2022" y="1880"/>
                    </a:cxn>
                    <a:cxn ang="0">
                      <a:pos x="1676" y="1848"/>
                    </a:cxn>
                    <a:cxn ang="0">
                      <a:pos x="1351" y="1798"/>
                    </a:cxn>
                    <a:cxn ang="0">
                      <a:pos x="1052" y="1730"/>
                    </a:cxn>
                    <a:cxn ang="0">
                      <a:pos x="782" y="1645"/>
                    </a:cxn>
                    <a:cxn ang="0">
                      <a:pos x="545" y="1548"/>
                    </a:cxn>
                    <a:cxn ang="0">
                      <a:pos x="345" y="1436"/>
                    </a:cxn>
                    <a:cxn ang="0">
                      <a:pos x="188" y="1314"/>
                    </a:cxn>
                    <a:cxn ang="0">
                      <a:pos x="75" y="1182"/>
                    </a:cxn>
                    <a:cxn ang="0">
                      <a:pos x="12" y="1043"/>
                    </a:cxn>
                    <a:cxn ang="0">
                      <a:pos x="3" y="897"/>
                    </a:cxn>
                    <a:cxn ang="0">
                      <a:pos x="48" y="755"/>
                    </a:cxn>
                    <a:cxn ang="0">
                      <a:pos x="145" y="620"/>
                    </a:cxn>
                    <a:cxn ang="0">
                      <a:pos x="287" y="495"/>
                    </a:cxn>
                    <a:cxn ang="0">
                      <a:pos x="474" y="380"/>
                    </a:cxn>
                    <a:cxn ang="0">
                      <a:pos x="699" y="277"/>
                    </a:cxn>
                    <a:cxn ang="0">
                      <a:pos x="959" y="188"/>
                    </a:cxn>
                    <a:cxn ang="0">
                      <a:pos x="1248" y="114"/>
                    </a:cxn>
                    <a:cxn ang="0">
                      <a:pos x="1565" y="57"/>
                    </a:cxn>
                    <a:cxn ang="0">
                      <a:pos x="1905" y="19"/>
                    </a:cxn>
                    <a:cxn ang="0">
                      <a:pos x="2262" y="1"/>
                    </a:cxn>
                    <a:cxn ang="0">
                      <a:pos x="2629" y="5"/>
                    </a:cxn>
                    <a:cxn ang="0">
                      <a:pos x="2982" y="30"/>
                    </a:cxn>
                    <a:cxn ang="0">
                      <a:pos x="3314" y="75"/>
                    </a:cxn>
                    <a:cxn ang="0">
                      <a:pos x="3622" y="137"/>
                    </a:cxn>
                    <a:cxn ang="0">
                      <a:pos x="3903" y="216"/>
                    </a:cxn>
                    <a:cxn ang="0">
                      <a:pos x="4151" y="310"/>
                    </a:cxn>
                    <a:cxn ang="0">
                      <a:pos x="4364" y="417"/>
                    </a:cxn>
                    <a:cxn ang="0">
                      <a:pos x="4536" y="536"/>
                    </a:cxn>
                    <a:cxn ang="0">
                      <a:pos x="4663" y="664"/>
                    </a:cxn>
                    <a:cxn ang="0">
                      <a:pos x="4743" y="801"/>
                    </a:cxn>
                    <a:cxn ang="0">
                      <a:pos x="4771" y="945"/>
                    </a:cxn>
                  </a:cxnLst>
                  <a:rect l="0" t="0" r="r" b="b"/>
                  <a:pathLst>
                    <a:path w="4771" h="1891">
                      <a:moveTo>
                        <a:pt x="4771" y="945"/>
                      </a:moveTo>
                      <a:lnTo>
                        <a:pt x="4767" y="994"/>
                      </a:lnTo>
                      <a:lnTo>
                        <a:pt x="4759" y="1043"/>
                      </a:lnTo>
                      <a:lnTo>
                        <a:pt x="4743" y="1090"/>
                      </a:lnTo>
                      <a:lnTo>
                        <a:pt x="4722" y="1136"/>
                      </a:lnTo>
                      <a:lnTo>
                        <a:pt x="4696" y="1182"/>
                      </a:lnTo>
                      <a:lnTo>
                        <a:pt x="4663" y="1227"/>
                      </a:lnTo>
                      <a:lnTo>
                        <a:pt x="4626" y="1271"/>
                      </a:lnTo>
                      <a:lnTo>
                        <a:pt x="4583" y="1314"/>
                      </a:lnTo>
                      <a:lnTo>
                        <a:pt x="4536" y="1355"/>
                      </a:lnTo>
                      <a:lnTo>
                        <a:pt x="4483" y="1396"/>
                      </a:lnTo>
                      <a:lnTo>
                        <a:pt x="4425" y="1436"/>
                      </a:lnTo>
                      <a:lnTo>
                        <a:pt x="4364" y="1474"/>
                      </a:lnTo>
                      <a:lnTo>
                        <a:pt x="4297" y="1511"/>
                      </a:lnTo>
                      <a:lnTo>
                        <a:pt x="4226" y="1548"/>
                      </a:lnTo>
                      <a:lnTo>
                        <a:pt x="4151" y="1582"/>
                      </a:lnTo>
                      <a:lnTo>
                        <a:pt x="4072" y="1614"/>
                      </a:lnTo>
                      <a:lnTo>
                        <a:pt x="3989" y="1645"/>
                      </a:lnTo>
                      <a:lnTo>
                        <a:pt x="3903" y="1675"/>
                      </a:lnTo>
                      <a:lnTo>
                        <a:pt x="3812" y="1703"/>
                      </a:lnTo>
                      <a:lnTo>
                        <a:pt x="3719" y="1730"/>
                      </a:lnTo>
                      <a:lnTo>
                        <a:pt x="3622" y="1754"/>
                      </a:lnTo>
                      <a:lnTo>
                        <a:pt x="3523" y="1777"/>
                      </a:lnTo>
                      <a:lnTo>
                        <a:pt x="3419" y="1798"/>
                      </a:lnTo>
                      <a:lnTo>
                        <a:pt x="3314" y="1816"/>
                      </a:lnTo>
                      <a:lnTo>
                        <a:pt x="3206" y="1834"/>
                      </a:lnTo>
                      <a:lnTo>
                        <a:pt x="3095" y="1848"/>
                      </a:lnTo>
                      <a:lnTo>
                        <a:pt x="2982" y="1861"/>
                      </a:lnTo>
                      <a:lnTo>
                        <a:pt x="2866" y="1872"/>
                      </a:lnTo>
                      <a:lnTo>
                        <a:pt x="2748" y="1880"/>
                      </a:lnTo>
                      <a:lnTo>
                        <a:pt x="2629" y="1887"/>
                      </a:lnTo>
                      <a:lnTo>
                        <a:pt x="2508" y="1890"/>
                      </a:lnTo>
                      <a:lnTo>
                        <a:pt x="2385" y="1891"/>
                      </a:lnTo>
                      <a:lnTo>
                        <a:pt x="2262" y="1890"/>
                      </a:lnTo>
                      <a:lnTo>
                        <a:pt x="2142" y="1887"/>
                      </a:lnTo>
                      <a:lnTo>
                        <a:pt x="2022" y="1880"/>
                      </a:lnTo>
                      <a:lnTo>
                        <a:pt x="1905" y="1872"/>
                      </a:lnTo>
                      <a:lnTo>
                        <a:pt x="1789" y="1861"/>
                      </a:lnTo>
                      <a:lnTo>
                        <a:pt x="1676" y="1848"/>
                      </a:lnTo>
                      <a:lnTo>
                        <a:pt x="1565" y="1834"/>
                      </a:lnTo>
                      <a:lnTo>
                        <a:pt x="1456" y="1816"/>
                      </a:lnTo>
                      <a:lnTo>
                        <a:pt x="1351" y="1798"/>
                      </a:lnTo>
                      <a:lnTo>
                        <a:pt x="1248" y="1777"/>
                      </a:lnTo>
                      <a:lnTo>
                        <a:pt x="1148" y="1754"/>
                      </a:lnTo>
                      <a:lnTo>
                        <a:pt x="1052" y="1730"/>
                      </a:lnTo>
                      <a:lnTo>
                        <a:pt x="959" y="1703"/>
                      </a:lnTo>
                      <a:lnTo>
                        <a:pt x="867" y="1675"/>
                      </a:lnTo>
                      <a:lnTo>
                        <a:pt x="782" y="1645"/>
                      </a:lnTo>
                      <a:lnTo>
                        <a:pt x="699" y="1614"/>
                      </a:lnTo>
                      <a:lnTo>
                        <a:pt x="620" y="1582"/>
                      </a:lnTo>
                      <a:lnTo>
                        <a:pt x="545" y="1548"/>
                      </a:lnTo>
                      <a:lnTo>
                        <a:pt x="474" y="1511"/>
                      </a:lnTo>
                      <a:lnTo>
                        <a:pt x="407" y="1474"/>
                      </a:lnTo>
                      <a:lnTo>
                        <a:pt x="345" y="1436"/>
                      </a:lnTo>
                      <a:lnTo>
                        <a:pt x="287" y="1396"/>
                      </a:lnTo>
                      <a:lnTo>
                        <a:pt x="235" y="1355"/>
                      </a:lnTo>
                      <a:lnTo>
                        <a:pt x="188" y="1314"/>
                      </a:lnTo>
                      <a:lnTo>
                        <a:pt x="145" y="1271"/>
                      </a:lnTo>
                      <a:lnTo>
                        <a:pt x="107" y="1227"/>
                      </a:lnTo>
                      <a:lnTo>
                        <a:pt x="75" y="1182"/>
                      </a:lnTo>
                      <a:lnTo>
                        <a:pt x="48" y="1136"/>
                      </a:lnTo>
                      <a:lnTo>
                        <a:pt x="27" y="1090"/>
                      </a:lnTo>
                      <a:lnTo>
                        <a:pt x="12" y="1043"/>
                      </a:lnTo>
                      <a:lnTo>
                        <a:pt x="3" y="994"/>
                      </a:lnTo>
                      <a:lnTo>
                        <a:pt x="0" y="945"/>
                      </a:lnTo>
                      <a:lnTo>
                        <a:pt x="3" y="897"/>
                      </a:lnTo>
                      <a:lnTo>
                        <a:pt x="12" y="848"/>
                      </a:lnTo>
                      <a:lnTo>
                        <a:pt x="27" y="801"/>
                      </a:lnTo>
                      <a:lnTo>
                        <a:pt x="48" y="755"/>
                      </a:lnTo>
                      <a:lnTo>
                        <a:pt x="75" y="709"/>
                      </a:lnTo>
                      <a:lnTo>
                        <a:pt x="107" y="664"/>
                      </a:lnTo>
                      <a:lnTo>
                        <a:pt x="145" y="620"/>
                      </a:lnTo>
                      <a:lnTo>
                        <a:pt x="188" y="577"/>
                      </a:lnTo>
                      <a:lnTo>
                        <a:pt x="235" y="536"/>
                      </a:lnTo>
                      <a:lnTo>
                        <a:pt x="287" y="495"/>
                      </a:lnTo>
                      <a:lnTo>
                        <a:pt x="345" y="456"/>
                      </a:lnTo>
                      <a:lnTo>
                        <a:pt x="407" y="417"/>
                      </a:lnTo>
                      <a:lnTo>
                        <a:pt x="474" y="380"/>
                      </a:lnTo>
                      <a:lnTo>
                        <a:pt x="545" y="344"/>
                      </a:lnTo>
                      <a:lnTo>
                        <a:pt x="620" y="310"/>
                      </a:lnTo>
                      <a:lnTo>
                        <a:pt x="699" y="277"/>
                      </a:lnTo>
                      <a:lnTo>
                        <a:pt x="782" y="246"/>
                      </a:lnTo>
                      <a:lnTo>
                        <a:pt x="867" y="216"/>
                      </a:lnTo>
                      <a:lnTo>
                        <a:pt x="959" y="188"/>
                      </a:lnTo>
                      <a:lnTo>
                        <a:pt x="1052" y="161"/>
                      </a:lnTo>
                      <a:lnTo>
                        <a:pt x="1148" y="137"/>
                      </a:lnTo>
                      <a:lnTo>
                        <a:pt x="1248" y="114"/>
                      </a:lnTo>
                      <a:lnTo>
                        <a:pt x="1351" y="93"/>
                      </a:lnTo>
                      <a:lnTo>
                        <a:pt x="1456" y="75"/>
                      </a:lnTo>
                      <a:lnTo>
                        <a:pt x="1565" y="57"/>
                      </a:lnTo>
                      <a:lnTo>
                        <a:pt x="1676" y="43"/>
                      </a:lnTo>
                      <a:lnTo>
                        <a:pt x="1789" y="30"/>
                      </a:lnTo>
                      <a:lnTo>
                        <a:pt x="1905" y="19"/>
                      </a:lnTo>
                      <a:lnTo>
                        <a:pt x="2022" y="11"/>
                      </a:lnTo>
                      <a:lnTo>
                        <a:pt x="2142" y="5"/>
                      </a:lnTo>
                      <a:lnTo>
                        <a:pt x="2262" y="1"/>
                      </a:lnTo>
                      <a:lnTo>
                        <a:pt x="2385" y="0"/>
                      </a:lnTo>
                      <a:lnTo>
                        <a:pt x="2508" y="1"/>
                      </a:lnTo>
                      <a:lnTo>
                        <a:pt x="2629" y="5"/>
                      </a:lnTo>
                      <a:lnTo>
                        <a:pt x="2748" y="11"/>
                      </a:lnTo>
                      <a:lnTo>
                        <a:pt x="2866" y="19"/>
                      </a:lnTo>
                      <a:lnTo>
                        <a:pt x="2982" y="30"/>
                      </a:lnTo>
                      <a:lnTo>
                        <a:pt x="3095" y="43"/>
                      </a:lnTo>
                      <a:lnTo>
                        <a:pt x="3206" y="57"/>
                      </a:lnTo>
                      <a:lnTo>
                        <a:pt x="3314" y="75"/>
                      </a:lnTo>
                      <a:lnTo>
                        <a:pt x="3419" y="93"/>
                      </a:lnTo>
                      <a:lnTo>
                        <a:pt x="3523" y="114"/>
                      </a:lnTo>
                      <a:lnTo>
                        <a:pt x="3622" y="137"/>
                      </a:lnTo>
                      <a:lnTo>
                        <a:pt x="3719" y="161"/>
                      </a:lnTo>
                      <a:lnTo>
                        <a:pt x="3812" y="188"/>
                      </a:lnTo>
                      <a:lnTo>
                        <a:pt x="3903" y="216"/>
                      </a:lnTo>
                      <a:lnTo>
                        <a:pt x="3989" y="246"/>
                      </a:lnTo>
                      <a:lnTo>
                        <a:pt x="4072" y="277"/>
                      </a:lnTo>
                      <a:lnTo>
                        <a:pt x="4151" y="310"/>
                      </a:lnTo>
                      <a:lnTo>
                        <a:pt x="4226" y="344"/>
                      </a:lnTo>
                      <a:lnTo>
                        <a:pt x="4297" y="380"/>
                      </a:lnTo>
                      <a:lnTo>
                        <a:pt x="4364" y="417"/>
                      </a:lnTo>
                      <a:lnTo>
                        <a:pt x="4425" y="456"/>
                      </a:lnTo>
                      <a:lnTo>
                        <a:pt x="4483" y="495"/>
                      </a:lnTo>
                      <a:lnTo>
                        <a:pt x="4536" y="536"/>
                      </a:lnTo>
                      <a:lnTo>
                        <a:pt x="4583" y="577"/>
                      </a:lnTo>
                      <a:lnTo>
                        <a:pt x="4626" y="620"/>
                      </a:lnTo>
                      <a:lnTo>
                        <a:pt x="4663" y="664"/>
                      </a:lnTo>
                      <a:lnTo>
                        <a:pt x="4696" y="709"/>
                      </a:lnTo>
                      <a:lnTo>
                        <a:pt x="4722" y="755"/>
                      </a:lnTo>
                      <a:lnTo>
                        <a:pt x="4743" y="801"/>
                      </a:lnTo>
                      <a:lnTo>
                        <a:pt x="4759" y="848"/>
                      </a:lnTo>
                      <a:lnTo>
                        <a:pt x="4767" y="897"/>
                      </a:lnTo>
                      <a:lnTo>
                        <a:pt x="4771" y="945"/>
                      </a:lnTo>
                      <a:close/>
                    </a:path>
                  </a:pathLst>
                </a:custGeom>
                <a:solidFill>
                  <a:srgbClr val="D7DBE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5" name="Freeform 404"/>
                <p:cNvSpPr>
                  <a:spLocks/>
                </p:cNvSpPr>
                <p:nvPr/>
              </p:nvSpPr>
              <p:spPr bwMode="auto">
                <a:xfrm>
                  <a:off x="3488" y="3603"/>
                  <a:ext cx="29" cy="302"/>
                </a:xfrm>
                <a:custGeom>
                  <a:avLst/>
                  <a:gdLst/>
                  <a:ahLst/>
                  <a:cxnLst>
                    <a:cxn ang="0">
                      <a:pos x="0" y="2605"/>
                    </a:cxn>
                    <a:cxn ang="0">
                      <a:pos x="6" y="2630"/>
                    </a:cxn>
                    <a:cxn ang="0">
                      <a:pos x="15" y="2653"/>
                    </a:cxn>
                    <a:cxn ang="0">
                      <a:pos x="29" y="2674"/>
                    </a:cxn>
                    <a:cxn ang="0">
                      <a:pos x="46" y="2691"/>
                    </a:cxn>
                    <a:cxn ang="0">
                      <a:pos x="67" y="2705"/>
                    </a:cxn>
                    <a:cxn ang="0">
                      <a:pos x="89" y="2715"/>
                    </a:cxn>
                    <a:cxn ang="0">
                      <a:pos x="114" y="2720"/>
                    </a:cxn>
                    <a:cxn ang="0">
                      <a:pos x="140" y="2720"/>
                    </a:cxn>
                    <a:cxn ang="0">
                      <a:pos x="166" y="2715"/>
                    </a:cxn>
                    <a:cxn ang="0">
                      <a:pos x="189" y="2705"/>
                    </a:cxn>
                    <a:cxn ang="0">
                      <a:pos x="208" y="2691"/>
                    </a:cxn>
                    <a:cxn ang="0">
                      <a:pos x="226" y="2674"/>
                    </a:cxn>
                    <a:cxn ang="0">
                      <a:pos x="240" y="2653"/>
                    </a:cxn>
                    <a:cxn ang="0">
                      <a:pos x="249" y="2630"/>
                    </a:cxn>
                    <a:cxn ang="0">
                      <a:pos x="254" y="2605"/>
                    </a:cxn>
                    <a:cxn ang="0">
                      <a:pos x="256" y="128"/>
                    </a:cxn>
                    <a:cxn ang="0">
                      <a:pos x="252" y="102"/>
                    </a:cxn>
                    <a:cxn ang="0">
                      <a:pos x="246" y="79"/>
                    </a:cxn>
                    <a:cxn ang="0">
                      <a:pos x="234" y="57"/>
                    </a:cxn>
                    <a:cxn ang="0">
                      <a:pos x="218" y="38"/>
                    </a:cxn>
                    <a:cxn ang="0">
                      <a:pos x="199" y="22"/>
                    </a:cxn>
                    <a:cxn ang="0">
                      <a:pos x="177" y="11"/>
                    </a:cxn>
                    <a:cxn ang="0">
                      <a:pos x="154" y="3"/>
                    </a:cxn>
                    <a:cxn ang="0">
                      <a:pos x="127" y="0"/>
                    </a:cxn>
                    <a:cxn ang="0">
                      <a:pos x="102" y="3"/>
                    </a:cxn>
                    <a:cxn ang="0">
                      <a:pos x="78" y="11"/>
                    </a:cxn>
                    <a:cxn ang="0">
                      <a:pos x="56" y="22"/>
                    </a:cxn>
                    <a:cxn ang="0">
                      <a:pos x="37" y="38"/>
                    </a:cxn>
                    <a:cxn ang="0">
                      <a:pos x="22" y="57"/>
                    </a:cxn>
                    <a:cxn ang="0">
                      <a:pos x="10" y="79"/>
                    </a:cxn>
                    <a:cxn ang="0">
                      <a:pos x="2" y="102"/>
                    </a:cxn>
                    <a:cxn ang="0">
                      <a:pos x="0" y="128"/>
                    </a:cxn>
                  </a:cxnLst>
                  <a:rect l="0" t="0" r="r" b="b"/>
                  <a:pathLst>
                    <a:path w="256" h="2720">
                      <a:moveTo>
                        <a:pt x="0" y="2593"/>
                      </a:moveTo>
                      <a:lnTo>
                        <a:pt x="0" y="2605"/>
                      </a:lnTo>
                      <a:lnTo>
                        <a:pt x="2" y="2618"/>
                      </a:lnTo>
                      <a:lnTo>
                        <a:pt x="6" y="2630"/>
                      </a:lnTo>
                      <a:lnTo>
                        <a:pt x="10" y="2643"/>
                      </a:lnTo>
                      <a:lnTo>
                        <a:pt x="15" y="2653"/>
                      </a:lnTo>
                      <a:lnTo>
                        <a:pt x="22" y="2664"/>
                      </a:lnTo>
                      <a:lnTo>
                        <a:pt x="29" y="2674"/>
                      </a:lnTo>
                      <a:lnTo>
                        <a:pt x="37" y="2683"/>
                      </a:lnTo>
                      <a:lnTo>
                        <a:pt x="46" y="2691"/>
                      </a:lnTo>
                      <a:lnTo>
                        <a:pt x="56" y="2698"/>
                      </a:lnTo>
                      <a:lnTo>
                        <a:pt x="67" y="2705"/>
                      </a:lnTo>
                      <a:lnTo>
                        <a:pt x="78" y="2711"/>
                      </a:lnTo>
                      <a:lnTo>
                        <a:pt x="89" y="2715"/>
                      </a:lnTo>
                      <a:lnTo>
                        <a:pt x="102" y="2718"/>
                      </a:lnTo>
                      <a:lnTo>
                        <a:pt x="114" y="2720"/>
                      </a:lnTo>
                      <a:lnTo>
                        <a:pt x="127" y="2720"/>
                      </a:lnTo>
                      <a:lnTo>
                        <a:pt x="140" y="2720"/>
                      </a:lnTo>
                      <a:lnTo>
                        <a:pt x="154" y="2718"/>
                      </a:lnTo>
                      <a:lnTo>
                        <a:pt x="166" y="2715"/>
                      </a:lnTo>
                      <a:lnTo>
                        <a:pt x="177" y="2711"/>
                      </a:lnTo>
                      <a:lnTo>
                        <a:pt x="189" y="2705"/>
                      </a:lnTo>
                      <a:lnTo>
                        <a:pt x="199" y="2698"/>
                      </a:lnTo>
                      <a:lnTo>
                        <a:pt x="208" y="2691"/>
                      </a:lnTo>
                      <a:lnTo>
                        <a:pt x="218" y="2683"/>
                      </a:lnTo>
                      <a:lnTo>
                        <a:pt x="226" y="2674"/>
                      </a:lnTo>
                      <a:lnTo>
                        <a:pt x="234" y="2664"/>
                      </a:lnTo>
                      <a:lnTo>
                        <a:pt x="240" y="2653"/>
                      </a:lnTo>
                      <a:lnTo>
                        <a:pt x="246" y="2643"/>
                      </a:lnTo>
                      <a:lnTo>
                        <a:pt x="249" y="2630"/>
                      </a:lnTo>
                      <a:lnTo>
                        <a:pt x="252" y="2618"/>
                      </a:lnTo>
                      <a:lnTo>
                        <a:pt x="254" y="2605"/>
                      </a:lnTo>
                      <a:lnTo>
                        <a:pt x="256" y="2593"/>
                      </a:lnTo>
                      <a:lnTo>
                        <a:pt x="256" y="128"/>
                      </a:lnTo>
                      <a:lnTo>
                        <a:pt x="254" y="115"/>
                      </a:lnTo>
                      <a:lnTo>
                        <a:pt x="252" y="102"/>
                      </a:lnTo>
                      <a:lnTo>
                        <a:pt x="249" y="90"/>
                      </a:lnTo>
                      <a:lnTo>
                        <a:pt x="246" y="79"/>
                      </a:lnTo>
                      <a:lnTo>
                        <a:pt x="240" y="67"/>
                      </a:lnTo>
                      <a:lnTo>
                        <a:pt x="234" y="57"/>
                      </a:lnTo>
                      <a:lnTo>
                        <a:pt x="226" y="47"/>
                      </a:lnTo>
                      <a:lnTo>
                        <a:pt x="218" y="38"/>
                      </a:lnTo>
                      <a:lnTo>
                        <a:pt x="208" y="30"/>
                      </a:lnTo>
                      <a:lnTo>
                        <a:pt x="199" y="22"/>
                      </a:lnTo>
                      <a:lnTo>
                        <a:pt x="189" y="15"/>
                      </a:lnTo>
                      <a:lnTo>
                        <a:pt x="177" y="11"/>
                      </a:lnTo>
                      <a:lnTo>
                        <a:pt x="166" y="6"/>
                      </a:lnTo>
                      <a:lnTo>
                        <a:pt x="154" y="3"/>
                      </a:lnTo>
                      <a:lnTo>
                        <a:pt x="140" y="1"/>
                      </a:lnTo>
                      <a:lnTo>
                        <a:pt x="127" y="0"/>
                      </a:lnTo>
                      <a:lnTo>
                        <a:pt x="114" y="1"/>
                      </a:lnTo>
                      <a:lnTo>
                        <a:pt x="102" y="3"/>
                      </a:lnTo>
                      <a:lnTo>
                        <a:pt x="89" y="6"/>
                      </a:lnTo>
                      <a:lnTo>
                        <a:pt x="78" y="11"/>
                      </a:lnTo>
                      <a:lnTo>
                        <a:pt x="67" y="15"/>
                      </a:lnTo>
                      <a:lnTo>
                        <a:pt x="56" y="22"/>
                      </a:lnTo>
                      <a:lnTo>
                        <a:pt x="46" y="30"/>
                      </a:lnTo>
                      <a:lnTo>
                        <a:pt x="37" y="38"/>
                      </a:lnTo>
                      <a:lnTo>
                        <a:pt x="29" y="47"/>
                      </a:lnTo>
                      <a:lnTo>
                        <a:pt x="22" y="57"/>
                      </a:lnTo>
                      <a:lnTo>
                        <a:pt x="15" y="67"/>
                      </a:lnTo>
                      <a:lnTo>
                        <a:pt x="10" y="79"/>
                      </a:lnTo>
                      <a:lnTo>
                        <a:pt x="6" y="90"/>
                      </a:lnTo>
                      <a:lnTo>
                        <a:pt x="2" y="102"/>
                      </a:lnTo>
                      <a:lnTo>
                        <a:pt x="0" y="115"/>
                      </a:lnTo>
                      <a:lnTo>
                        <a:pt x="0" y="128"/>
                      </a:lnTo>
                      <a:lnTo>
                        <a:pt x="0" y="2593"/>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6" name="Freeform 405"/>
                <p:cNvSpPr>
                  <a:spLocks/>
                </p:cNvSpPr>
                <p:nvPr/>
              </p:nvSpPr>
              <p:spPr bwMode="auto">
                <a:xfrm>
                  <a:off x="3489" y="3630"/>
                  <a:ext cx="28" cy="132"/>
                </a:xfrm>
                <a:custGeom>
                  <a:avLst/>
                  <a:gdLst/>
                  <a:ahLst/>
                  <a:cxnLst>
                    <a:cxn ang="0">
                      <a:pos x="242" y="311"/>
                    </a:cxn>
                    <a:cxn ang="0">
                      <a:pos x="161" y="184"/>
                    </a:cxn>
                    <a:cxn ang="0">
                      <a:pos x="69" y="184"/>
                    </a:cxn>
                    <a:cxn ang="0">
                      <a:pos x="5" y="1183"/>
                    </a:cxn>
                    <a:cxn ang="0">
                      <a:pos x="0" y="0"/>
                    </a:cxn>
                    <a:cxn ang="0">
                      <a:pos x="253" y="0"/>
                    </a:cxn>
                    <a:cxn ang="0">
                      <a:pos x="242" y="311"/>
                    </a:cxn>
                  </a:cxnLst>
                  <a:rect l="0" t="0" r="r" b="b"/>
                  <a:pathLst>
                    <a:path w="253" h="1183">
                      <a:moveTo>
                        <a:pt x="242" y="311"/>
                      </a:moveTo>
                      <a:lnTo>
                        <a:pt x="161" y="184"/>
                      </a:lnTo>
                      <a:lnTo>
                        <a:pt x="69" y="184"/>
                      </a:lnTo>
                      <a:lnTo>
                        <a:pt x="5" y="1183"/>
                      </a:lnTo>
                      <a:lnTo>
                        <a:pt x="0" y="0"/>
                      </a:lnTo>
                      <a:lnTo>
                        <a:pt x="253" y="0"/>
                      </a:lnTo>
                      <a:lnTo>
                        <a:pt x="242" y="311"/>
                      </a:lnTo>
                      <a:close/>
                    </a:path>
                  </a:pathLst>
                </a:custGeom>
                <a:solidFill>
                  <a:srgbClr val="D5873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7" name="Freeform 406"/>
                <p:cNvSpPr>
                  <a:spLocks noEditPoints="1"/>
                </p:cNvSpPr>
                <p:nvPr/>
              </p:nvSpPr>
              <p:spPr bwMode="auto">
                <a:xfrm>
                  <a:off x="3486" y="3601"/>
                  <a:ext cx="33" cy="307"/>
                </a:xfrm>
                <a:custGeom>
                  <a:avLst/>
                  <a:gdLst/>
                  <a:ahLst/>
                  <a:cxnLst>
                    <a:cxn ang="0">
                      <a:pos x="122" y="3"/>
                    </a:cxn>
                    <a:cxn ang="0">
                      <a:pos x="80" y="17"/>
                    </a:cxn>
                    <a:cxn ang="0">
                      <a:pos x="45" y="45"/>
                    </a:cxn>
                    <a:cxn ang="0">
                      <a:pos x="19" y="80"/>
                    </a:cxn>
                    <a:cxn ang="0">
                      <a:pos x="3" y="122"/>
                    </a:cxn>
                    <a:cxn ang="0">
                      <a:pos x="0" y="2616"/>
                    </a:cxn>
                    <a:cxn ang="0">
                      <a:pos x="7" y="2660"/>
                    </a:cxn>
                    <a:cxn ang="0">
                      <a:pos x="26" y="2700"/>
                    </a:cxn>
                    <a:cxn ang="0">
                      <a:pos x="56" y="2732"/>
                    </a:cxn>
                    <a:cxn ang="0">
                      <a:pos x="93" y="2756"/>
                    </a:cxn>
                    <a:cxn ang="0">
                      <a:pos x="136" y="2766"/>
                    </a:cxn>
                    <a:cxn ang="0">
                      <a:pos x="182" y="2764"/>
                    </a:cxn>
                    <a:cxn ang="0">
                      <a:pos x="224" y="2749"/>
                    </a:cxn>
                    <a:cxn ang="0">
                      <a:pos x="259" y="2723"/>
                    </a:cxn>
                    <a:cxn ang="0">
                      <a:pos x="284" y="2687"/>
                    </a:cxn>
                    <a:cxn ang="0">
                      <a:pos x="299" y="2646"/>
                    </a:cxn>
                    <a:cxn ang="0">
                      <a:pos x="303" y="151"/>
                    </a:cxn>
                    <a:cxn ang="0">
                      <a:pos x="296" y="106"/>
                    </a:cxn>
                    <a:cxn ang="0">
                      <a:pos x="276" y="67"/>
                    </a:cxn>
                    <a:cxn ang="0">
                      <a:pos x="248" y="35"/>
                    </a:cxn>
                    <a:cxn ang="0">
                      <a:pos x="210" y="12"/>
                    </a:cxn>
                    <a:cxn ang="0">
                      <a:pos x="167" y="1"/>
                    </a:cxn>
                    <a:cxn ang="0">
                      <a:pos x="141" y="2719"/>
                    </a:cxn>
                    <a:cxn ang="0">
                      <a:pos x="112" y="2713"/>
                    </a:cxn>
                    <a:cxn ang="0">
                      <a:pos x="85" y="2696"/>
                    </a:cxn>
                    <a:cxn ang="0">
                      <a:pos x="65" y="2673"/>
                    </a:cxn>
                    <a:cxn ang="0">
                      <a:pos x="51" y="2646"/>
                    </a:cxn>
                    <a:cxn ang="0">
                      <a:pos x="47" y="2616"/>
                    </a:cxn>
                    <a:cxn ang="0">
                      <a:pos x="49" y="130"/>
                    </a:cxn>
                    <a:cxn ang="0">
                      <a:pos x="59" y="102"/>
                    </a:cxn>
                    <a:cxn ang="0">
                      <a:pos x="78" y="77"/>
                    </a:cxn>
                    <a:cxn ang="0">
                      <a:pos x="102" y="59"/>
                    </a:cxn>
                    <a:cxn ang="0">
                      <a:pos x="130" y="48"/>
                    </a:cxn>
                    <a:cxn ang="0">
                      <a:pos x="162" y="47"/>
                    </a:cxn>
                    <a:cxn ang="0">
                      <a:pos x="192" y="55"/>
                    </a:cxn>
                    <a:cxn ang="0">
                      <a:pos x="218" y="70"/>
                    </a:cxn>
                    <a:cxn ang="0">
                      <a:pos x="238" y="93"/>
                    </a:cxn>
                    <a:cxn ang="0">
                      <a:pos x="251" y="121"/>
                    </a:cxn>
                    <a:cxn ang="0">
                      <a:pos x="257" y="151"/>
                    </a:cxn>
                    <a:cxn ang="0">
                      <a:pos x="254" y="2637"/>
                    </a:cxn>
                    <a:cxn ang="0">
                      <a:pos x="243" y="2666"/>
                    </a:cxn>
                    <a:cxn ang="0">
                      <a:pos x="225" y="2690"/>
                    </a:cxn>
                    <a:cxn ang="0">
                      <a:pos x="201" y="2707"/>
                    </a:cxn>
                    <a:cxn ang="0">
                      <a:pos x="172" y="2718"/>
                    </a:cxn>
                  </a:cxnLst>
                  <a:rect l="0" t="0" r="r" b="b"/>
                  <a:pathLst>
                    <a:path w="303" h="2766">
                      <a:moveTo>
                        <a:pt x="151" y="0"/>
                      </a:moveTo>
                      <a:lnTo>
                        <a:pt x="136" y="1"/>
                      </a:lnTo>
                      <a:lnTo>
                        <a:pt x="122" y="3"/>
                      </a:lnTo>
                      <a:lnTo>
                        <a:pt x="107" y="6"/>
                      </a:lnTo>
                      <a:lnTo>
                        <a:pt x="93" y="12"/>
                      </a:lnTo>
                      <a:lnTo>
                        <a:pt x="80" y="17"/>
                      </a:lnTo>
                      <a:lnTo>
                        <a:pt x="68" y="25"/>
                      </a:lnTo>
                      <a:lnTo>
                        <a:pt x="56" y="34"/>
                      </a:lnTo>
                      <a:lnTo>
                        <a:pt x="45" y="45"/>
                      </a:lnTo>
                      <a:lnTo>
                        <a:pt x="35" y="56"/>
                      </a:lnTo>
                      <a:lnTo>
                        <a:pt x="26" y="68"/>
                      </a:lnTo>
                      <a:lnTo>
                        <a:pt x="19" y="80"/>
                      </a:lnTo>
                      <a:lnTo>
                        <a:pt x="12" y="93"/>
                      </a:lnTo>
                      <a:lnTo>
                        <a:pt x="7" y="107"/>
                      </a:lnTo>
                      <a:lnTo>
                        <a:pt x="3" y="122"/>
                      </a:lnTo>
                      <a:lnTo>
                        <a:pt x="1" y="136"/>
                      </a:lnTo>
                      <a:lnTo>
                        <a:pt x="0" y="151"/>
                      </a:lnTo>
                      <a:lnTo>
                        <a:pt x="0" y="2616"/>
                      </a:lnTo>
                      <a:lnTo>
                        <a:pt x="1" y="2630"/>
                      </a:lnTo>
                      <a:lnTo>
                        <a:pt x="3" y="2646"/>
                      </a:lnTo>
                      <a:lnTo>
                        <a:pt x="7" y="2660"/>
                      </a:lnTo>
                      <a:lnTo>
                        <a:pt x="12" y="2673"/>
                      </a:lnTo>
                      <a:lnTo>
                        <a:pt x="19" y="2686"/>
                      </a:lnTo>
                      <a:lnTo>
                        <a:pt x="26" y="2700"/>
                      </a:lnTo>
                      <a:lnTo>
                        <a:pt x="35" y="2712"/>
                      </a:lnTo>
                      <a:lnTo>
                        <a:pt x="45" y="2723"/>
                      </a:lnTo>
                      <a:lnTo>
                        <a:pt x="56" y="2732"/>
                      </a:lnTo>
                      <a:lnTo>
                        <a:pt x="68" y="2741"/>
                      </a:lnTo>
                      <a:lnTo>
                        <a:pt x="80" y="2749"/>
                      </a:lnTo>
                      <a:lnTo>
                        <a:pt x="93" y="2756"/>
                      </a:lnTo>
                      <a:lnTo>
                        <a:pt x="107" y="2760"/>
                      </a:lnTo>
                      <a:lnTo>
                        <a:pt x="122" y="2764"/>
                      </a:lnTo>
                      <a:lnTo>
                        <a:pt x="136" y="2766"/>
                      </a:lnTo>
                      <a:lnTo>
                        <a:pt x="151" y="2766"/>
                      </a:lnTo>
                      <a:lnTo>
                        <a:pt x="167" y="2766"/>
                      </a:lnTo>
                      <a:lnTo>
                        <a:pt x="182" y="2764"/>
                      </a:lnTo>
                      <a:lnTo>
                        <a:pt x="196" y="2760"/>
                      </a:lnTo>
                      <a:lnTo>
                        <a:pt x="210" y="2754"/>
                      </a:lnTo>
                      <a:lnTo>
                        <a:pt x="224" y="2749"/>
                      </a:lnTo>
                      <a:lnTo>
                        <a:pt x="236" y="2741"/>
                      </a:lnTo>
                      <a:lnTo>
                        <a:pt x="248" y="2732"/>
                      </a:lnTo>
                      <a:lnTo>
                        <a:pt x="259" y="2723"/>
                      </a:lnTo>
                      <a:lnTo>
                        <a:pt x="268" y="2712"/>
                      </a:lnTo>
                      <a:lnTo>
                        <a:pt x="276" y="2701"/>
                      </a:lnTo>
                      <a:lnTo>
                        <a:pt x="284" y="2687"/>
                      </a:lnTo>
                      <a:lnTo>
                        <a:pt x="291" y="2674"/>
                      </a:lnTo>
                      <a:lnTo>
                        <a:pt x="296" y="2661"/>
                      </a:lnTo>
                      <a:lnTo>
                        <a:pt x="299" y="2646"/>
                      </a:lnTo>
                      <a:lnTo>
                        <a:pt x="302" y="2632"/>
                      </a:lnTo>
                      <a:lnTo>
                        <a:pt x="303" y="2616"/>
                      </a:lnTo>
                      <a:lnTo>
                        <a:pt x="303" y="151"/>
                      </a:lnTo>
                      <a:lnTo>
                        <a:pt x="302" y="136"/>
                      </a:lnTo>
                      <a:lnTo>
                        <a:pt x="299" y="121"/>
                      </a:lnTo>
                      <a:lnTo>
                        <a:pt x="296" y="106"/>
                      </a:lnTo>
                      <a:lnTo>
                        <a:pt x="291" y="92"/>
                      </a:lnTo>
                      <a:lnTo>
                        <a:pt x="284" y="79"/>
                      </a:lnTo>
                      <a:lnTo>
                        <a:pt x="276" y="67"/>
                      </a:lnTo>
                      <a:lnTo>
                        <a:pt x="268" y="55"/>
                      </a:lnTo>
                      <a:lnTo>
                        <a:pt x="259" y="45"/>
                      </a:lnTo>
                      <a:lnTo>
                        <a:pt x="248" y="35"/>
                      </a:lnTo>
                      <a:lnTo>
                        <a:pt x="236" y="26"/>
                      </a:lnTo>
                      <a:lnTo>
                        <a:pt x="224" y="19"/>
                      </a:lnTo>
                      <a:lnTo>
                        <a:pt x="210" y="12"/>
                      </a:lnTo>
                      <a:lnTo>
                        <a:pt x="196" y="6"/>
                      </a:lnTo>
                      <a:lnTo>
                        <a:pt x="182" y="3"/>
                      </a:lnTo>
                      <a:lnTo>
                        <a:pt x="167" y="1"/>
                      </a:lnTo>
                      <a:lnTo>
                        <a:pt x="151" y="0"/>
                      </a:lnTo>
                      <a:close/>
                      <a:moveTo>
                        <a:pt x="151" y="2720"/>
                      </a:moveTo>
                      <a:lnTo>
                        <a:pt x="141" y="2719"/>
                      </a:lnTo>
                      <a:lnTo>
                        <a:pt x="130" y="2718"/>
                      </a:lnTo>
                      <a:lnTo>
                        <a:pt x="121" y="2716"/>
                      </a:lnTo>
                      <a:lnTo>
                        <a:pt x="112" y="2713"/>
                      </a:lnTo>
                      <a:lnTo>
                        <a:pt x="102" y="2708"/>
                      </a:lnTo>
                      <a:lnTo>
                        <a:pt x="93" y="2703"/>
                      </a:lnTo>
                      <a:lnTo>
                        <a:pt x="85" y="2696"/>
                      </a:lnTo>
                      <a:lnTo>
                        <a:pt x="78" y="2690"/>
                      </a:lnTo>
                      <a:lnTo>
                        <a:pt x="70" y="2682"/>
                      </a:lnTo>
                      <a:lnTo>
                        <a:pt x="65" y="2673"/>
                      </a:lnTo>
                      <a:lnTo>
                        <a:pt x="59" y="2664"/>
                      </a:lnTo>
                      <a:lnTo>
                        <a:pt x="55" y="2656"/>
                      </a:lnTo>
                      <a:lnTo>
                        <a:pt x="51" y="2646"/>
                      </a:lnTo>
                      <a:lnTo>
                        <a:pt x="49" y="2636"/>
                      </a:lnTo>
                      <a:lnTo>
                        <a:pt x="47" y="2626"/>
                      </a:lnTo>
                      <a:lnTo>
                        <a:pt x="47" y="2616"/>
                      </a:lnTo>
                      <a:lnTo>
                        <a:pt x="47" y="151"/>
                      </a:lnTo>
                      <a:lnTo>
                        <a:pt x="47" y="140"/>
                      </a:lnTo>
                      <a:lnTo>
                        <a:pt x="49" y="130"/>
                      </a:lnTo>
                      <a:lnTo>
                        <a:pt x="51" y="121"/>
                      </a:lnTo>
                      <a:lnTo>
                        <a:pt x="55" y="111"/>
                      </a:lnTo>
                      <a:lnTo>
                        <a:pt x="59" y="102"/>
                      </a:lnTo>
                      <a:lnTo>
                        <a:pt x="65" y="93"/>
                      </a:lnTo>
                      <a:lnTo>
                        <a:pt x="70" y="85"/>
                      </a:lnTo>
                      <a:lnTo>
                        <a:pt x="78" y="77"/>
                      </a:lnTo>
                      <a:lnTo>
                        <a:pt x="85" y="70"/>
                      </a:lnTo>
                      <a:lnTo>
                        <a:pt x="93" y="65"/>
                      </a:lnTo>
                      <a:lnTo>
                        <a:pt x="102" y="59"/>
                      </a:lnTo>
                      <a:lnTo>
                        <a:pt x="112" y="55"/>
                      </a:lnTo>
                      <a:lnTo>
                        <a:pt x="121" y="51"/>
                      </a:lnTo>
                      <a:lnTo>
                        <a:pt x="130" y="48"/>
                      </a:lnTo>
                      <a:lnTo>
                        <a:pt x="141" y="47"/>
                      </a:lnTo>
                      <a:lnTo>
                        <a:pt x="151" y="47"/>
                      </a:lnTo>
                      <a:lnTo>
                        <a:pt x="162" y="47"/>
                      </a:lnTo>
                      <a:lnTo>
                        <a:pt x="172" y="49"/>
                      </a:lnTo>
                      <a:lnTo>
                        <a:pt x="182" y="51"/>
                      </a:lnTo>
                      <a:lnTo>
                        <a:pt x="192" y="55"/>
                      </a:lnTo>
                      <a:lnTo>
                        <a:pt x="201" y="59"/>
                      </a:lnTo>
                      <a:lnTo>
                        <a:pt x="209" y="65"/>
                      </a:lnTo>
                      <a:lnTo>
                        <a:pt x="218" y="70"/>
                      </a:lnTo>
                      <a:lnTo>
                        <a:pt x="225" y="78"/>
                      </a:lnTo>
                      <a:lnTo>
                        <a:pt x="232" y="84"/>
                      </a:lnTo>
                      <a:lnTo>
                        <a:pt x="238" y="93"/>
                      </a:lnTo>
                      <a:lnTo>
                        <a:pt x="243" y="101"/>
                      </a:lnTo>
                      <a:lnTo>
                        <a:pt x="248" y="111"/>
                      </a:lnTo>
                      <a:lnTo>
                        <a:pt x="251" y="121"/>
                      </a:lnTo>
                      <a:lnTo>
                        <a:pt x="254" y="130"/>
                      </a:lnTo>
                      <a:lnTo>
                        <a:pt x="255" y="140"/>
                      </a:lnTo>
                      <a:lnTo>
                        <a:pt x="257" y="151"/>
                      </a:lnTo>
                      <a:lnTo>
                        <a:pt x="257" y="2616"/>
                      </a:lnTo>
                      <a:lnTo>
                        <a:pt x="255" y="2626"/>
                      </a:lnTo>
                      <a:lnTo>
                        <a:pt x="254" y="2637"/>
                      </a:lnTo>
                      <a:lnTo>
                        <a:pt x="251" y="2647"/>
                      </a:lnTo>
                      <a:lnTo>
                        <a:pt x="248" y="2657"/>
                      </a:lnTo>
                      <a:lnTo>
                        <a:pt x="243" y="2666"/>
                      </a:lnTo>
                      <a:lnTo>
                        <a:pt x="238" y="2674"/>
                      </a:lnTo>
                      <a:lnTo>
                        <a:pt x="232" y="2682"/>
                      </a:lnTo>
                      <a:lnTo>
                        <a:pt x="225" y="2690"/>
                      </a:lnTo>
                      <a:lnTo>
                        <a:pt x="218" y="2696"/>
                      </a:lnTo>
                      <a:lnTo>
                        <a:pt x="209" y="2703"/>
                      </a:lnTo>
                      <a:lnTo>
                        <a:pt x="201" y="2707"/>
                      </a:lnTo>
                      <a:lnTo>
                        <a:pt x="192" y="2712"/>
                      </a:lnTo>
                      <a:lnTo>
                        <a:pt x="182" y="2716"/>
                      </a:lnTo>
                      <a:lnTo>
                        <a:pt x="172" y="2718"/>
                      </a:lnTo>
                      <a:lnTo>
                        <a:pt x="162" y="2719"/>
                      </a:lnTo>
                      <a:lnTo>
                        <a:pt x="151" y="2720"/>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8" name="Freeform 407"/>
                <p:cNvSpPr>
                  <a:spLocks/>
                </p:cNvSpPr>
                <p:nvPr/>
              </p:nvSpPr>
              <p:spPr bwMode="auto">
                <a:xfrm>
                  <a:off x="3848" y="3603"/>
                  <a:ext cx="29" cy="302"/>
                </a:xfrm>
                <a:custGeom>
                  <a:avLst/>
                  <a:gdLst/>
                  <a:ahLst/>
                  <a:cxnLst>
                    <a:cxn ang="0">
                      <a:pos x="254" y="2605"/>
                    </a:cxn>
                    <a:cxn ang="0">
                      <a:pos x="249" y="2630"/>
                    </a:cxn>
                    <a:cxn ang="0">
                      <a:pos x="240" y="2653"/>
                    </a:cxn>
                    <a:cxn ang="0">
                      <a:pos x="226" y="2674"/>
                    </a:cxn>
                    <a:cxn ang="0">
                      <a:pos x="208" y="2691"/>
                    </a:cxn>
                    <a:cxn ang="0">
                      <a:pos x="188" y="2705"/>
                    </a:cxn>
                    <a:cxn ang="0">
                      <a:pos x="165" y="2715"/>
                    </a:cxn>
                    <a:cxn ang="0">
                      <a:pos x="140" y="2720"/>
                    </a:cxn>
                    <a:cxn ang="0">
                      <a:pos x="114" y="2720"/>
                    </a:cxn>
                    <a:cxn ang="0">
                      <a:pos x="88" y="2715"/>
                    </a:cxn>
                    <a:cxn ang="0">
                      <a:pos x="66" y="2705"/>
                    </a:cxn>
                    <a:cxn ang="0">
                      <a:pos x="46" y="2691"/>
                    </a:cxn>
                    <a:cxn ang="0">
                      <a:pos x="28" y="2674"/>
                    </a:cxn>
                    <a:cxn ang="0">
                      <a:pos x="15" y="2653"/>
                    </a:cxn>
                    <a:cxn ang="0">
                      <a:pos x="5" y="2630"/>
                    </a:cxn>
                    <a:cxn ang="0">
                      <a:pos x="0" y="2605"/>
                    </a:cxn>
                    <a:cxn ang="0">
                      <a:pos x="0" y="128"/>
                    </a:cxn>
                    <a:cxn ang="0">
                      <a:pos x="2" y="102"/>
                    </a:cxn>
                    <a:cxn ang="0">
                      <a:pos x="9" y="79"/>
                    </a:cxn>
                    <a:cxn ang="0">
                      <a:pos x="20" y="57"/>
                    </a:cxn>
                    <a:cxn ang="0">
                      <a:pos x="37" y="38"/>
                    </a:cxn>
                    <a:cxn ang="0">
                      <a:pos x="56" y="22"/>
                    </a:cxn>
                    <a:cxn ang="0">
                      <a:pos x="77" y="11"/>
                    </a:cxn>
                    <a:cxn ang="0">
                      <a:pos x="102" y="3"/>
                    </a:cxn>
                    <a:cxn ang="0">
                      <a:pos x="127" y="0"/>
                    </a:cxn>
                    <a:cxn ang="0">
                      <a:pos x="153" y="3"/>
                    </a:cxn>
                    <a:cxn ang="0">
                      <a:pos x="176" y="11"/>
                    </a:cxn>
                    <a:cxn ang="0">
                      <a:pos x="198" y="22"/>
                    </a:cxn>
                    <a:cxn ang="0">
                      <a:pos x="218" y="38"/>
                    </a:cxn>
                    <a:cxn ang="0">
                      <a:pos x="233" y="57"/>
                    </a:cxn>
                    <a:cxn ang="0">
                      <a:pos x="244" y="79"/>
                    </a:cxn>
                    <a:cxn ang="0">
                      <a:pos x="252" y="102"/>
                    </a:cxn>
                    <a:cxn ang="0">
                      <a:pos x="255" y="128"/>
                    </a:cxn>
                  </a:cxnLst>
                  <a:rect l="0" t="0" r="r" b="b"/>
                  <a:pathLst>
                    <a:path w="255" h="2720">
                      <a:moveTo>
                        <a:pt x="255" y="2593"/>
                      </a:moveTo>
                      <a:lnTo>
                        <a:pt x="254" y="2605"/>
                      </a:lnTo>
                      <a:lnTo>
                        <a:pt x="252" y="2618"/>
                      </a:lnTo>
                      <a:lnTo>
                        <a:pt x="249" y="2630"/>
                      </a:lnTo>
                      <a:lnTo>
                        <a:pt x="244" y="2643"/>
                      </a:lnTo>
                      <a:lnTo>
                        <a:pt x="240" y="2653"/>
                      </a:lnTo>
                      <a:lnTo>
                        <a:pt x="233" y="2664"/>
                      </a:lnTo>
                      <a:lnTo>
                        <a:pt x="226" y="2674"/>
                      </a:lnTo>
                      <a:lnTo>
                        <a:pt x="218" y="2683"/>
                      </a:lnTo>
                      <a:lnTo>
                        <a:pt x="208" y="2691"/>
                      </a:lnTo>
                      <a:lnTo>
                        <a:pt x="198" y="2698"/>
                      </a:lnTo>
                      <a:lnTo>
                        <a:pt x="188" y="2705"/>
                      </a:lnTo>
                      <a:lnTo>
                        <a:pt x="176" y="2711"/>
                      </a:lnTo>
                      <a:lnTo>
                        <a:pt x="165" y="2715"/>
                      </a:lnTo>
                      <a:lnTo>
                        <a:pt x="153" y="2718"/>
                      </a:lnTo>
                      <a:lnTo>
                        <a:pt x="140" y="2720"/>
                      </a:lnTo>
                      <a:lnTo>
                        <a:pt x="127" y="2720"/>
                      </a:lnTo>
                      <a:lnTo>
                        <a:pt x="114" y="2720"/>
                      </a:lnTo>
                      <a:lnTo>
                        <a:pt x="102" y="2718"/>
                      </a:lnTo>
                      <a:lnTo>
                        <a:pt x="88" y="2715"/>
                      </a:lnTo>
                      <a:lnTo>
                        <a:pt x="77" y="2711"/>
                      </a:lnTo>
                      <a:lnTo>
                        <a:pt x="66" y="2705"/>
                      </a:lnTo>
                      <a:lnTo>
                        <a:pt x="56" y="2698"/>
                      </a:lnTo>
                      <a:lnTo>
                        <a:pt x="46" y="2691"/>
                      </a:lnTo>
                      <a:lnTo>
                        <a:pt x="37" y="2683"/>
                      </a:lnTo>
                      <a:lnTo>
                        <a:pt x="28" y="2674"/>
                      </a:lnTo>
                      <a:lnTo>
                        <a:pt x="20" y="2664"/>
                      </a:lnTo>
                      <a:lnTo>
                        <a:pt x="15" y="2653"/>
                      </a:lnTo>
                      <a:lnTo>
                        <a:pt x="9" y="2643"/>
                      </a:lnTo>
                      <a:lnTo>
                        <a:pt x="5" y="2630"/>
                      </a:lnTo>
                      <a:lnTo>
                        <a:pt x="2" y="2618"/>
                      </a:lnTo>
                      <a:lnTo>
                        <a:pt x="0" y="2605"/>
                      </a:lnTo>
                      <a:lnTo>
                        <a:pt x="0" y="2593"/>
                      </a:lnTo>
                      <a:lnTo>
                        <a:pt x="0" y="128"/>
                      </a:lnTo>
                      <a:lnTo>
                        <a:pt x="0" y="115"/>
                      </a:lnTo>
                      <a:lnTo>
                        <a:pt x="2" y="102"/>
                      </a:lnTo>
                      <a:lnTo>
                        <a:pt x="5" y="90"/>
                      </a:lnTo>
                      <a:lnTo>
                        <a:pt x="9" y="79"/>
                      </a:lnTo>
                      <a:lnTo>
                        <a:pt x="15" y="67"/>
                      </a:lnTo>
                      <a:lnTo>
                        <a:pt x="20" y="57"/>
                      </a:lnTo>
                      <a:lnTo>
                        <a:pt x="28" y="47"/>
                      </a:lnTo>
                      <a:lnTo>
                        <a:pt x="37" y="38"/>
                      </a:lnTo>
                      <a:lnTo>
                        <a:pt x="46" y="30"/>
                      </a:lnTo>
                      <a:lnTo>
                        <a:pt x="56" y="22"/>
                      </a:lnTo>
                      <a:lnTo>
                        <a:pt x="66" y="15"/>
                      </a:lnTo>
                      <a:lnTo>
                        <a:pt x="77" y="11"/>
                      </a:lnTo>
                      <a:lnTo>
                        <a:pt x="88" y="6"/>
                      </a:lnTo>
                      <a:lnTo>
                        <a:pt x="102" y="3"/>
                      </a:lnTo>
                      <a:lnTo>
                        <a:pt x="114" y="1"/>
                      </a:lnTo>
                      <a:lnTo>
                        <a:pt x="127" y="0"/>
                      </a:lnTo>
                      <a:lnTo>
                        <a:pt x="140" y="1"/>
                      </a:lnTo>
                      <a:lnTo>
                        <a:pt x="153" y="3"/>
                      </a:lnTo>
                      <a:lnTo>
                        <a:pt x="165" y="6"/>
                      </a:lnTo>
                      <a:lnTo>
                        <a:pt x="176" y="11"/>
                      </a:lnTo>
                      <a:lnTo>
                        <a:pt x="188" y="15"/>
                      </a:lnTo>
                      <a:lnTo>
                        <a:pt x="198" y="22"/>
                      </a:lnTo>
                      <a:lnTo>
                        <a:pt x="208" y="30"/>
                      </a:lnTo>
                      <a:lnTo>
                        <a:pt x="218" y="38"/>
                      </a:lnTo>
                      <a:lnTo>
                        <a:pt x="226" y="47"/>
                      </a:lnTo>
                      <a:lnTo>
                        <a:pt x="233" y="57"/>
                      </a:lnTo>
                      <a:lnTo>
                        <a:pt x="240" y="67"/>
                      </a:lnTo>
                      <a:lnTo>
                        <a:pt x="244" y="79"/>
                      </a:lnTo>
                      <a:lnTo>
                        <a:pt x="249" y="90"/>
                      </a:lnTo>
                      <a:lnTo>
                        <a:pt x="252" y="102"/>
                      </a:lnTo>
                      <a:lnTo>
                        <a:pt x="254" y="115"/>
                      </a:lnTo>
                      <a:lnTo>
                        <a:pt x="255" y="128"/>
                      </a:lnTo>
                      <a:lnTo>
                        <a:pt x="255" y="2593"/>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9" name="Freeform 408"/>
                <p:cNvSpPr>
                  <a:spLocks/>
                </p:cNvSpPr>
                <p:nvPr/>
              </p:nvSpPr>
              <p:spPr bwMode="auto">
                <a:xfrm>
                  <a:off x="3847" y="3630"/>
                  <a:ext cx="29" cy="132"/>
                </a:xfrm>
                <a:custGeom>
                  <a:avLst/>
                  <a:gdLst/>
                  <a:ahLst/>
                  <a:cxnLst>
                    <a:cxn ang="0">
                      <a:pos x="12" y="311"/>
                    </a:cxn>
                    <a:cxn ang="0">
                      <a:pos x="92" y="184"/>
                    </a:cxn>
                    <a:cxn ang="0">
                      <a:pos x="184" y="184"/>
                    </a:cxn>
                    <a:cxn ang="0">
                      <a:pos x="248" y="1183"/>
                    </a:cxn>
                    <a:cxn ang="0">
                      <a:pos x="253" y="0"/>
                    </a:cxn>
                    <a:cxn ang="0">
                      <a:pos x="0" y="0"/>
                    </a:cxn>
                    <a:cxn ang="0">
                      <a:pos x="12" y="311"/>
                    </a:cxn>
                  </a:cxnLst>
                  <a:rect l="0" t="0" r="r" b="b"/>
                  <a:pathLst>
                    <a:path w="253" h="1183">
                      <a:moveTo>
                        <a:pt x="12" y="311"/>
                      </a:moveTo>
                      <a:lnTo>
                        <a:pt x="92" y="184"/>
                      </a:lnTo>
                      <a:lnTo>
                        <a:pt x="184" y="184"/>
                      </a:lnTo>
                      <a:lnTo>
                        <a:pt x="248" y="1183"/>
                      </a:lnTo>
                      <a:lnTo>
                        <a:pt x="253" y="0"/>
                      </a:lnTo>
                      <a:lnTo>
                        <a:pt x="0" y="0"/>
                      </a:lnTo>
                      <a:lnTo>
                        <a:pt x="12" y="311"/>
                      </a:lnTo>
                      <a:close/>
                    </a:path>
                  </a:pathLst>
                </a:custGeom>
                <a:solidFill>
                  <a:srgbClr val="D5873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0" name="Freeform 409"/>
                <p:cNvSpPr>
                  <a:spLocks noEditPoints="1"/>
                </p:cNvSpPr>
                <p:nvPr/>
              </p:nvSpPr>
              <p:spPr bwMode="auto">
                <a:xfrm>
                  <a:off x="3845" y="3601"/>
                  <a:ext cx="34" cy="307"/>
                </a:xfrm>
                <a:custGeom>
                  <a:avLst/>
                  <a:gdLst/>
                  <a:ahLst/>
                  <a:cxnLst>
                    <a:cxn ang="0">
                      <a:pos x="2" y="2632"/>
                    </a:cxn>
                    <a:cxn ang="0">
                      <a:pos x="13" y="2674"/>
                    </a:cxn>
                    <a:cxn ang="0">
                      <a:pos x="36" y="2712"/>
                    </a:cxn>
                    <a:cxn ang="0">
                      <a:pos x="67" y="2741"/>
                    </a:cxn>
                    <a:cxn ang="0">
                      <a:pos x="107" y="2760"/>
                    </a:cxn>
                    <a:cxn ang="0">
                      <a:pos x="152" y="2766"/>
                    </a:cxn>
                    <a:cxn ang="0">
                      <a:pos x="196" y="2760"/>
                    </a:cxn>
                    <a:cxn ang="0">
                      <a:pos x="235" y="2741"/>
                    </a:cxn>
                    <a:cxn ang="0">
                      <a:pos x="269" y="2712"/>
                    </a:cxn>
                    <a:cxn ang="0">
                      <a:pos x="291" y="2673"/>
                    </a:cxn>
                    <a:cxn ang="0">
                      <a:pos x="302" y="2630"/>
                    </a:cxn>
                    <a:cxn ang="0">
                      <a:pos x="302" y="136"/>
                    </a:cxn>
                    <a:cxn ang="0">
                      <a:pos x="291" y="93"/>
                    </a:cxn>
                    <a:cxn ang="0">
                      <a:pos x="269" y="56"/>
                    </a:cxn>
                    <a:cxn ang="0">
                      <a:pos x="235" y="25"/>
                    </a:cxn>
                    <a:cxn ang="0">
                      <a:pos x="196" y="6"/>
                    </a:cxn>
                    <a:cxn ang="0">
                      <a:pos x="152" y="0"/>
                    </a:cxn>
                    <a:cxn ang="0">
                      <a:pos x="107" y="6"/>
                    </a:cxn>
                    <a:cxn ang="0">
                      <a:pos x="67" y="26"/>
                    </a:cxn>
                    <a:cxn ang="0">
                      <a:pos x="36" y="55"/>
                    </a:cxn>
                    <a:cxn ang="0">
                      <a:pos x="13" y="92"/>
                    </a:cxn>
                    <a:cxn ang="0">
                      <a:pos x="2" y="136"/>
                    </a:cxn>
                    <a:cxn ang="0">
                      <a:pos x="48" y="151"/>
                    </a:cxn>
                    <a:cxn ang="0">
                      <a:pos x="52" y="121"/>
                    </a:cxn>
                    <a:cxn ang="0">
                      <a:pos x="65" y="93"/>
                    </a:cxn>
                    <a:cxn ang="0">
                      <a:pos x="85" y="70"/>
                    </a:cxn>
                    <a:cxn ang="0">
                      <a:pos x="111" y="55"/>
                    </a:cxn>
                    <a:cxn ang="0">
                      <a:pos x="141" y="47"/>
                    </a:cxn>
                    <a:cxn ang="0">
                      <a:pos x="173" y="48"/>
                    </a:cxn>
                    <a:cxn ang="0">
                      <a:pos x="201" y="59"/>
                    </a:cxn>
                    <a:cxn ang="0">
                      <a:pos x="226" y="77"/>
                    </a:cxn>
                    <a:cxn ang="0">
                      <a:pos x="244" y="102"/>
                    </a:cxn>
                    <a:cxn ang="0">
                      <a:pos x="255" y="130"/>
                    </a:cxn>
                    <a:cxn ang="0">
                      <a:pos x="257" y="2616"/>
                    </a:cxn>
                    <a:cxn ang="0">
                      <a:pos x="252" y="2646"/>
                    </a:cxn>
                    <a:cxn ang="0">
                      <a:pos x="238" y="2673"/>
                    </a:cxn>
                    <a:cxn ang="0">
                      <a:pos x="218" y="2696"/>
                    </a:cxn>
                    <a:cxn ang="0">
                      <a:pos x="192" y="2713"/>
                    </a:cxn>
                    <a:cxn ang="0">
                      <a:pos x="163" y="2719"/>
                    </a:cxn>
                    <a:cxn ang="0">
                      <a:pos x="131" y="2718"/>
                    </a:cxn>
                    <a:cxn ang="0">
                      <a:pos x="102" y="2707"/>
                    </a:cxn>
                    <a:cxn ang="0">
                      <a:pos x="78" y="2690"/>
                    </a:cxn>
                    <a:cxn ang="0">
                      <a:pos x="60" y="2666"/>
                    </a:cxn>
                    <a:cxn ang="0">
                      <a:pos x="50" y="2637"/>
                    </a:cxn>
                  </a:cxnLst>
                  <a:rect l="0" t="0" r="r" b="b"/>
                  <a:pathLst>
                    <a:path w="303" h="2766">
                      <a:moveTo>
                        <a:pt x="0" y="151"/>
                      </a:moveTo>
                      <a:lnTo>
                        <a:pt x="0" y="2616"/>
                      </a:lnTo>
                      <a:lnTo>
                        <a:pt x="2" y="2632"/>
                      </a:lnTo>
                      <a:lnTo>
                        <a:pt x="4" y="2646"/>
                      </a:lnTo>
                      <a:lnTo>
                        <a:pt x="8" y="2661"/>
                      </a:lnTo>
                      <a:lnTo>
                        <a:pt x="13" y="2674"/>
                      </a:lnTo>
                      <a:lnTo>
                        <a:pt x="19" y="2687"/>
                      </a:lnTo>
                      <a:lnTo>
                        <a:pt x="27" y="2701"/>
                      </a:lnTo>
                      <a:lnTo>
                        <a:pt x="36" y="2712"/>
                      </a:lnTo>
                      <a:lnTo>
                        <a:pt x="45" y="2723"/>
                      </a:lnTo>
                      <a:lnTo>
                        <a:pt x="56" y="2732"/>
                      </a:lnTo>
                      <a:lnTo>
                        <a:pt x="67" y="2741"/>
                      </a:lnTo>
                      <a:lnTo>
                        <a:pt x="81" y="2749"/>
                      </a:lnTo>
                      <a:lnTo>
                        <a:pt x="94" y="2754"/>
                      </a:lnTo>
                      <a:lnTo>
                        <a:pt x="107" y="2760"/>
                      </a:lnTo>
                      <a:lnTo>
                        <a:pt x="121" y="2764"/>
                      </a:lnTo>
                      <a:lnTo>
                        <a:pt x="136" y="2766"/>
                      </a:lnTo>
                      <a:lnTo>
                        <a:pt x="152" y="2766"/>
                      </a:lnTo>
                      <a:lnTo>
                        <a:pt x="167" y="2766"/>
                      </a:lnTo>
                      <a:lnTo>
                        <a:pt x="181" y="2764"/>
                      </a:lnTo>
                      <a:lnTo>
                        <a:pt x="196" y="2760"/>
                      </a:lnTo>
                      <a:lnTo>
                        <a:pt x="210" y="2756"/>
                      </a:lnTo>
                      <a:lnTo>
                        <a:pt x="223" y="2749"/>
                      </a:lnTo>
                      <a:lnTo>
                        <a:pt x="235" y="2741"/>
                      </a:lnTo>
                      <a:lnTo>
                        <a:pt x="247" y="2732"/>
                      </a:lnTo>
                      <a:lnTo>
                        <a:pt x="259" y="2723"/>
                      </a:lnTo>
                      <a:lnTo>
                        <a:pt x="269" y="2712"/>
                      </a:lnTo>
                      <a:lnTo>
                        <a:pt x="278" y="2700"/>
                      </a:lnTo>
                      <a:lnTo>
                        <a:pt x="286" y="2686"/>
                      </a:lnTo>
                      <a:lnTo>
                        <a:pt x="291" y="2673"/>
                      </a:lnTo>
                      <a:lnTo>
                        <a:pt x="297" y="2660"/>
                      </a:lnTo>
                      <a:lnTo>
                        <a:pt x="300" y="2646"/>
                      </a:lnTo>
                      <a:lnTo>
                        <a:pt x="302" y="2630"/>
                      </a:lnTo>
                      <a:lnTo>
                        <a:pt x="303" y="2616"/>
                      </a:lnTo>
                      <a:lnTo>
                        <a:pt x="303" y="151"/>
                      </a:lnTo>
                      <a:lnTo>
                        <a:pt x="302" y="136"/>
                      </a:lnTo>
                      <a:lnTo>
                        <a:pt x="300" y="122"/>
                      </a:lnTo>
                      <a:lnTo>
                        <a:pt x="297" y="107"/>
                      </a:lnTo>
                      <a:lnTo>
                        <a:pt x="291" y="93"/>
                      </a:lnTo>
                      <a:lnTo>
                        <a:pt x="286" y="80"/>
                      </a:lnTo>
                      <a:lnTo>
                        <a:pt x="278" y="68"/>
                      </a:lnTo>
                      <a:lnTo>
                        <a:pt x="269" y="56"/>
                      </a:lnTo>
                      <a:lnTo>
                        <a:pt x="259" y="45"/>
                      </a:lnTo>
                      <a:lnTo>
                        <a:pt x="247" y="34"/>
                      </a:lnTo>
                      <a:lnTo>
                        <a:pt x="235" y="25"/>
                      </a:lnTo>
                      <a:lnTo>
                        <a:pt x="223" y="17"/>
                      </a:lnTo>
                      <a:lnTo>
                        <a:pt x="210" y="12"/>
                      </a:lnTo>
                      <a:lnTo>
                        <a:pt x="196" y="6"/>
                      </a:lnTo>
                      <a:lnTo>
                        <a:pt x="181" y="3"/>
                      </a:lnTo>
                      <a:lnTo>
                        <a:pt x="167" y="1"/>
                      </a:lnTo>
                      <a:lnTo>
                        <a:pt x="152" y="0"/>
                      </a:lnTo>
                      <a:lnTo>
                        <a:pt x="136" y="1"/>
                      </a:lnTo>
                      <a:lnTo>
                        <a:pt x="121" y="3"/>
                      </a:lnTo>
                      <a:lnTo>
                        <a:pt x="107" y="6"/>
                      </a:lnTo>
                      <a:lnTo>
                        <a:pt x="94" y="12"/>
                      </a:lnTo>
                      <a:lnTo>
                        <a:pt x="81" y="19"/>
                      </a:lnTo>
                      <a:lnTo>
                        <a:pt x="67" y="26"/>
                      </a:lnTo>
                      <a:lnTo>
                        <a:pt x="56" y="35"/>
                      </a:lnTo>
                      <a:lnTo>
                        <a:pt x="45" y="45"/>
                      </a:lnTo>
                      <a:lnTo>
                        <a:pt x="36" y="55"/>
                      </a:lnTo>
                      <a:lnTo>
                        <a:pt x="27" y="67"/>
                      </a:lnTo>
                      <a:lnTo>
                        <a:pt x="19" y="79"/>
                      </a:lnTo>
                      <a:lnTo>
                        <a:pt x="13" y="92"/>
                      </a:lnTo>
                      <a:lnTo>
                        <a:pt x="8" y="106"/>
                      </a:lnTo>
                      <a:lnTo>
                        <a:pt x="4" y="121"/>
                      </a:lnTo>
                      <a:lnTo>
                        <a:pt x="2" y="136"/>
                      </a:lnTo>
                      <a:lnTo>
                        <a:pt x="0" y="151"/>
                      </a:lnTo>
                      <a:close/>
                      <a:moveTo>
                        <a:pt x="48" y="2616"/>
                      </a:moveTo>
                      <a:lnTo>
                        <a:pt x="48" y="151"/>
                      </a:lnTo>
                      <a:lnTo>
                        <a:pt x="48" y="140"/>
                      </a:lnTo>
                      <a:lnTo>
                        <a:pt x="50" y="130"/>
                      </a:lnTo>
                      <a:lnTo>
                        <a:pt x="52" y="121"/>
                      </a:lnTo>
                      <a:lnTo>
                        <a:pt x="55" y="111"/>
                      </a:lnTo>
                      <a:lnTo>
                        <a:pt x="60" y="101"/>
                      </a:lnTo>
                      <a:lnTo>
                        <a:pt x="65" y="93"/>
                      </a:lnTo>
                      <a:lnTo>
                        <a:pt x="72" y="84"/>
                      </a:lnTo>
                      <a:lnTo>
                        <a:pt x="78" y="78"/>
                      </a:lnTo>
                      <a:lnTo>
                        <a:pt x="85" y="70"/>
                      </a:lnTo>
                      <a:lnTo>
                        <a:pt x="94" y="65"/>
                      </a:lnTo>
                      <a:lnTo>
                        <a:pt x="102" y="59"/>
                      </a:lnTo>
                      <a:lnTo>
                        <a:pt x="111" y="55"/>
                      </a:lnTo>
                      <a:lnTo>
                        <a:pt x="121" y="51"/>
                      </a:lnTo>
                      <a:lnTo>
                        <a:pt x="131" y="49"/>
                      </a:lnTo>
                      <a:lnTo>
                        <a:pt x="141" y="47"/>
                      </a:lnTo>
                      <a:lnTo>
                        <a:pt x="152" y="47"/>
                      </a:lnTo>
                      <a:lnTo>
                        <a:pt x="163" y="47"/>
                      </a:lnTo>
                      <a:lnTo>
                        <a:pt x="173" y="48"/>
                      </a:lnTo>
                      <a:lnTo>
                        <a:pt x="183" y="51"/>
                      </a:lnTo>
                      <a:lnTo>
                        <a:pt x="192" y="55"/>
                      </a:lnTo>
                      <a:lnTo>
                        <a:pt x="201" y="59"/>
                      </a:lnTo>
                      <a:lnTo>
                        <a:pt x="210" y="65"/>
                      </a:lnTo>
                      <a:lnTo>
                        <a:pt x="218" y="70"/>
                      </a:lnTo>
                      <a:lnTo>
                        <a:pt x="226" y="77"/>
                      </a:lnTo>
                      <a:lnTo>
                        <a:pt x="233" y="85"/>
                      </a:lnTo>
                      <a:lnTo>
                        <a:pt x="238" y="93"/>
                      </a:lnTo>
                      <a:lnTo>
                        <a:pt x="244" y="102"/>
                      </a:lnTo>
                      <a:lnTo>
                        <a:pt x="248" y="111"/>
                      </a:lnTo>
                      <a:lnTo>
                        <a:pt x="252" y="121"/>
                      </a:lnTo>
                      <a:lnTo>
                        <a:pt x="255" y="130"/>
                      </a:lnTo>
                      <a:lnTo>
                        <a:pt x="256" y="140"/>
                      </a:lnTo>
                      <a:lnTo>
                        <a:pt x="257" y="151"/>
                      </a:lnTo>
                      <a:lnTo>
                        <a:pt x="257" y="2616"/>
                      </a:lnTo>
                      <a:lnTo>
                        <a:pt x="256" y="2626"/>
                      </a:lnTo>
                      <a:lnTo>
                        <a:pt x="255" y="2636"/>
                      </a:lnTo>
                      <a:lnTo>
                        <a:pt x="252" y="2646"/>
                      </a:lnTo>
                      <a:lnTo>
                        <a:pt x="248" y="2656"/>
                      </a:lnTo>
                      <a:lnTo>
                        <a:pt x="244" y="2664"/>
                      </a:lnTo>
                      <a:lnTo>
                        <a:pt x="238" y="2673"/>
                      </a:lnTo>
                      <a:lnTo>
                        <a:pt x="233" y="2682"/>
                      </a:lnTo>
                      <a:lnTo>
                        <a:pt x="226" y="2690"/>
                      </a:lnTo>
                      <a:lnTo>
                        <a:pt x="218" y="2696"/>
                      </a:lnTo>
                      <a:lnTo>
                        <a:pt x="210" y="2703"/>
                      </a:lnTo>
                      <a:lnTo>
                        <a:pt x="201" y="2708"/>
                      </a:lnTo>
                      <a:lnTo>
                        <a:pt x="192" y="2713"/>
                      </a:lnTo>
                      <a:lnTo>
                        <a:pt x="183" y="2716"/>
                      </a:lnTo>
                      <a:lnTo>
                        <a:pt x="173" y="2718"/>
                      </a:lnTo>
                      <a:lnTo>
                        <a:pt x="163" y="2719"/>
                      </a:lnTo>
                      <a:lnTo>
                        <a:pt x="152" y="2720"/>
                      </a:lnTo>
                      <a:lnTo>
                        <a:pt x="141" y="2719"/>
                      </a:lnTo>
                      <a:lnTo>
                        <a:pt x="131" y="2718"/>
                      </a:lnTo>
                      <a:lnTo>
                        <a:pt x="121" y="2716"/>
                      </a:lnTo>
                      <a:lnTo>
                        <a:pt x="111" y="2712"/>
                      </a:lnTo>
                      <a:lnTo>
                        <a:pt x="102" y="2707"/>
                      </a:lnTo>
                      <a:lnTo>
                        <a:pt x="94" y="2703"/>
                      </a:lnTo>
                      <a:lnTo>
                        <a:pt x="85" y="2696"/>
                      </a:lnTo>
                      <a:lnTo>
                        <a:pt x="78" y="2690"/>
                      </a:lnTo>
                      <a:lnTo>
                        <a:pt x="72" y="2682"/>
                      </a:lnTo>
                      <a:lnTo>
                        <a:pt x="65" y="2674"/>
                      </a:lnTo>
                      <a:lnTo>
                        <a:pt x="60" y="2666"/>
                      </a:lnTo>
                      <a:lnTo>
                        <a:pt x="55" y="2657"/>
                      </a:lnTo>
                      <a:lnTo>
                        <a:pt x="52" y="2647"/>
                      </a:lnTo>
                      <a:lnTo>
                        <a:pt x="50" y="2637"/>
                      </a:lnTo>
                      <a:lnTo>
                        <a:pt x="48" y="2626"/>
                      </a:lnTo>
                      <a:lnTo>
                        <a:pt x="48" y="261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1" name="Freeform 410"/>
                <p:cNvSpPr>
                  <a:spLocks/>
                </p:cNvSpPr>
                <p:nvPr/>
              </p:nvSpPr>
              <p:spPr bwMode="auto">
                <a:xfrm>
                  <a:off x="3623" y="3841"/>
                  <a:ext cx="63" cy="47"/>
                </a:xfrm>
                <a:custGeom>
                  <a:avLst/>
                  <a:gdLst/>
                  <a:ahLst/>
                  <a:cxnLst>
                    <a:cxn ang="0">
                      <a:pos x="196" y="403"/>
                    </a:cxn>
                    <a:cxn ang="0">
                      <a:pos x="230" y="407"/>
                    </a:cxn>
                    <a:cxn ang="0">
                      <a:pos x="264" y="413"/>
                    </a:cxn>
                    <a:cxn ang="0">
                      <a:pos x="297" y="416"/>
                    </a:cxn>
                    <a:cxn ang="0">
                      <a:pos x="330" y="418"/>
                    </a:cxn>
                    <a:cxn ang="0">
                      <a:pos x="346" y="420"/>
                    </a:cxn>
                    <a:cxn ang="0">
                      <a:pos x="363" y="418"/>
                    </a:cxn>
                    <a:cxn ang="0">
                      <a:pos x="378" y="417"/>
                    </a:cxn>
                    <a:cxn ang="0">
                      <a:pos x="393" y="415"/>
                    </a:cxn>
                    <a:cxn ang="0">
                      <a:pos x="407" y="413"/>
                    </a:cxn>
                    <a:cxn ang="0">
                      <a:pos x="422" y="409"/>
                    </a:cxn>
                    <a:cxn ang="0">
                      <a:pos x="436" y="403"/>
                    </a:cxn>
                    <a:cxn ang="0">
                      <a:pos x="449" y="398"/>
                    </a:cxn>
                    <a:cxn ang="0">
                      <a:pos x="462" y="390"/>
                    </a:cxn>
                    <a:cxn ang="0">
                      <a:pos x="474" y="381"/>
                    </a:cxn>
                    <a:cxn ang="0">
                      <a:pos x="486" y="371"/>
                    </a:cxn>
                    <a:cxn ang="0">
                      <a:pos x="497" y="360"/>
                    </a:cxn>
                    <a:cxn ang="0">
                      <a:pos x="508" y="347"/>
                    </a:cxn>
                    <a:cxn ang="0">
                      <a:pos x="518" y="333"/>
                    </a:cxn>
                    <a:cxn ang="0">
                      <a:pos x="527" y="316"/>
                    </a:cxn>
                    <a:cxn ang="0">
                      <a:pos x="535" y="298"/>
                    </a:cxn>
                    <a:cxn ang="0">
                      <a:pos x="542" y="278"/>
                    </a:cxn>
                    <a:cxn ang="0">
                      <a:pos x="549" y="256"/>
                    </a:cxn>
                    <a:cxn ang="0">
                      <a:pos x="556" y="232"/>
                    </a:cxn>
                    <a:cxn ang="0">
                      <a:pos x="560" y="207"/>
                    </a:cxn>
                    <a:cxn ang="0">
                      <a:pos x="564" y="178"/>
                    </a:cxn>
                    <a:cxn ang="0">
                      <a:pos x="566" y="147"/>
                    </a:cxn>
                    <a:cxn ang="0">
                      <a:pos x="569" y="116"/>
                    </a:cxn>
                    <a:cxn ang="0">
                      <a:pos x="570" y="80"/>
                    </a:cxn>
                    <a:cxn ang="0">
                      <a:pos x="524" y="79"/>
                    </a:cxn>
                    <a:cxn ang="0">
                      <a:pos x="479" y="77"/>
                    </a:cxn>
                    <a:cxn ang="0">
                      <a:pos x="435" y="74"/>
                    </a:cxn>
                    <a:cxn ang="0">
                      <a:pos x="392" y="71"/>
                    </a:cxn>
                    <a:cxn ang="0">
                      <a:pos x="350" y="66"/>
                    </a:cxn>
                    <a:cxn ang="0">
                      <a:pos x="310" y="62"/>
                    </a:cxn>
                    <a:cxn ang="0">
                      <a:pos x="270" y="56"/>
                    </a:cxn>
                    <a:cxn ang="0">
                      <a:pos x="233" y="51"/>
                    </a:cxn>
                    <a:cxn ang="0">
                      <a:pos x="164" y="39"/>
                    </a:cxn>
                    <a:cxn ang="0">
                      <a:pos x="100" y="26"/>
                    </a:cxn>
                    <a:cxn ang="0">
                      <a:pos x="46" y="12"/>
                    </a:cxn>
                    <a:cxn ang="0">
                      <a:pos x="0" y="0"/>
                    </a:cxn>
                    <a:cxn ang="0">
                      <a:pos x="5" y="35"/>
                    </a:cxn>
                    <a:cxn ang="0">
                      <a:pos x="10" y="71"/>
                    </a:cxn>
                    <a:cxn ang="0">
                      <a:pos x="17" y="106"/>
                    </a:cxn>
                    <a:cxn ang="0">
                      <a:pos x="25" y="140"/>
                    </a:cxn>
                    <a:cxn ang="0">
                      <a:pos x="34" y="173"/>
                    </a:cxn>
                    <a:cxn ang="0">
                      <a:pos x="42" y="204"/>
                    </a:cxn>
                    <a:cxn ang="0">
                      <a:pos x="53" y="235"/>
                    </a:cxn>
                    <a:cxn ang="0">
                      <a:pos x="64" y="265"/>
                    </a:cxn>
                    <a:cxn ang="0">
                      <a:pos x="76" y="291"/>
                    </a:cxn>
                    <a:cxn ang="0">
                      <a:pos x="89" y="316"/>
                    </a:cxn>
                    <a:cxn ang="0">
                      <a:pos x="97" y="328"/>
                    </a:cxn>
                    <a:cxn ang="0">
                      <a:pos x="105" y="338"/>
                    </a:cxn>
                    <a:cxn ang="0">
                      <a:pos x="112" y="349"/>
                    </a:cxn>
                    <a:cxn ang="0">
                      <a:pos x="120" y="358"/>
                    </a:cxn>
                    <a:cxn ang="0">
                      <a:pos x="129" y="367"/>
                    </a:cxn>
                    <a:cxn ang="0">
                      <a:pos x="137" y="375"/>
                    </a:cxn>
                    <a:cxn ang="0">
                      <a:pos x="146" y="382"/>
                    </a:cxn>
                    <a:cxn ang="0">
                      <a:pos x="155" y="388"/>
                    </a:cxn>
                    <a:cxn ang="0">
                      <a:pos x="165" y="393"/>
                    </a:cxn>
                    <a:cxn ang="0">
                      <a:pos x="175" y="398"/>
                    </a:cxn>
                    <a:cxn ang="0">
                      <a:pos x="185" y="401"/>
                    </a:cxn>
                    <a:cxn ang="0">
                      <a:pos x="196" y="403"/>
                    </a:cxn>
                  </a:cxnLst>
                  <a:rect l="0" t="0" r="r" b="b"/>
                  <a:pathLst>
                    <a:path w="570" h="420">
                      <a:moveTo>
                        <a:pt x="196" y="403"/>
                      </a:moveTo>
                      <a:lnTo>
                        <a:pt x="230" y="407"/>
                      </a:lnTo>
                      <a:lnTo>
                        <a:pt x="264" y="413"/>
                      </a:lnTo>
                      <a:lnTo>
                        <a:pt x="297" y="416"/>
                      </a:lnTo>
                      <a:lnTo>
                        <a:pt x="330" y="418"/>
                      </a:lnTo>
                      <a:lnTo>
                        <a:pt x="346" y="420"/>
                      </a:lnTo>
                      <a:lnTo>
                        <a:pt x="363" y="418"/>
                      </a:lnTo>
                      <a:lnTo>
                        <a:pt x="378" y="417"/>
                      </a:lnTo>
                      <a:lnTo>
                        <a:pt x="393" y="415"/>
                      </a:lnTo>
                      <a:lnTo>
                        <a:pt x="407" y="413"/>
                      </a:lnTo>
                      <a:lnTo>
                        <a:pt x="422" y="409"/>
                      </a:lnTo>
                      <a:lnTo>
                        <a:pt x="436" y="403"/>
                      </a:lnTo>
                      <a:lnTo>
                        <a:pt x="449" y="398"/>
                      </a:lnTo>
                      <a:lnTo>
                        <a:pt x="462" y="390"/>
                      </a:lnTo>
                      <a:lnTo>
                        <a:pt x="474" y="381"/>
                      </a:lnTo>
                      <a:lnTo>
                        <a:pt x="486" y="371"/>
                      </a:lnTo>
                      <a:lnTo>
                        <a:pt x="497" y="360"/>
                      </a:lnTo>
                      <a:lnTo>
                        <a:pt x="508" y="347"/>
                      </a:lnTo>
                      <a:lnTo>
                        <a:pt x="518" y="333"/>
                      </a:lnTo>
                      <a:lnTo>
                        <a:pt x="527" y="316"/>
                      </a:lnTo>
                      <a:lnTo>
                        <a:pt x="535" y="298"/>
                      </a:lnTo>
                      <a:lnTo>
                        <a:pt x="542" y="278"/>
                      </a:lnTo>
                      <a:lnTo>
                        <a:pt x="549" y="256"/>
                      </a:lnTo>
                      <a:lnTo>
                        <a:pt x="556" y="232"/>
                      </a:lnTo>
                      <a:lnTo>
                        <a:pt x="560" y="207"/>
                      </a:lnTo>
                      <a:lnTo>
                        <a:pt x="564" y="178"/>
                      </a:lnTo>
                      <a:lnTo>
                        <a:pt x="566" y="147"/>
                      </a:lnTo>
                      <a:lnTo>
                        <a:pt x="569" y="116"/>
                      </a:lnTo>
                      <a:lnTo>
                        <a:pt x="570" y="80"/>
                      </a:lnTo>
                      <a:lnTo>
                        <a:pt x="524" y="79"/>
                      </a:lnTo>
                      <a:lnTo>
                        <a:pt x="479" y="77"/>
                      </a:lnTo>
                      <a:lnTo>
                        <a:pt x="435" y="74"/>
                      </a:lnTo>
                      <a:lnTo>
                        <a:pt x="392" y="71"/>
                      </a:lnTo>
                      <a:lnTo>
                        <a:pt x="350" y="66"/>
                      </a:lnTo>
                      <a:lnTo>
                        <a:pt x="310" y="62"/>
                      </a:lnTo>
                      <a:lnTo>
                        <a:pt x="270" y="56"/>
                      </a:lnTo>
                      <a:lnTo>
                        <a:pt x="233" y="51"/>
                      </a:lnTo>
                      <a:lnTo>
                        <a:pt x="164" y="39"/>
                      </a:lnTo>
                      <a:lnTo>
                        <a:pt x="100" y="26"/>
                      </a:lnTo>
                      <a:lnTo>
                        <a:pt x="46" y="12"/>
                      </a:lnTo>
                      <a:lnTo>
                        <a:pt x="0" y="0"/>
                      </a:lnTo>
                      <a:lnTo>
                        <a:pt x="5" y="35"/>
                      </a:lnTo>
                      <a:lnTo>
                        <a:pt x="10" y="71"/>
                      </a:lnTo>
                      <a:lnTo>
                        <a:pt x="17" y="106"/>
                      </a:lnTo>
                      <a:lnTo>
                        <a:pt x="25" y="140"/>
                      </a:lnTo>
                      <a:lnTo>
                        <a:pt x="34" y="173"/>
                      </a:lnTo>
                      <a:lnTo>
                        <a:pt x="42" y="204"/>
                      </a:lnTo>
                      <a:lnTo>
                        <a:pt x="53" y="235"/>
                      </a:lnTo>
                      <a:lnTo>
                        <a:pt x="64" y="265"/>
                      </a:lnTo>
                      <a:lnTo>
                        <a:pt x="76" y="291"/>
                      </a:lnTo>
                      <a:lnTo>
                        <a:pt x="89" y="316"/>
                      </a:lnTo>
                      <a:lnTo>
                        <a:pt x="97" y="328"/>
                      </a:lnTo>
                      <a:lnTo>
                        <a:pt x="105" y="338"/>
                      </a:lnTo>
                      <a:lnTo>
                        <a:pt x="112" y="349"/>
                      </a:lnTo>
                      <a:lnTo>
                        <a:pt x="120" y="358"/>
                      </a:lnTo>
                      <a:lnTo>
                        <a:pt x="129" y="367"/>
                      </a:lnTo>
                      <a:lnTo>
                        <a:pt x="137" y="375"/>
                      </a:lnTo>
                      <a:lnTo>
                        <a:pt x="146" y="382"/>
                      </a:lnTo>
                      <a:lnTo>
                        <a:pt x="155" y="388"/>
                      </a:lnTo>
                      <a:lnTo>
                        <a:pt x="165" y="393"/>
                      </a:lnTo>
                      <a:lnTo>
                        <a:pt x="175" y="398"/>
                      </a:lnTo>
                      <a:lnTo>
                        <a:pt x="185" y="401"/>
                      </a:lnTo>
                      <a:lnTo>
                        <a:pt x="196" y="403"/>
                      </a:lnTo>
                      <a:close/>
                    </a:path>
                  </a:pathLst>
                </a:custGeom>
                <a:solidFill>
                  <a:srgbClr val="653D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2" name="Freeform 411"/>
                <p:cNvSpPr>
                  <a:spLocks noEditPoints="1"/>
                </p:cNvSpPr>
                <p:nvPr/>
              </p:nvSpPr>
              <p:spPr bwMode="auto">
                <a:xfrm>
                  <a:off x="3619" y="3838"/>
                  <a:ext cx="69" cy="53"/>
                </a:xfrm>
                <a:custGeom>
                  <a:avLst/>
                  <a:gdLst/>
                  <a:ahLst/>
                  <a:cxnLst>
                    <a:cxn ang="0">
                      <a:pos x="21" y="129"/>
                    </a:cxn>
                    <a:cxn ang="0">
                      <a:pos x="50" y="247"/>
                    </a:cxn>
                    <a:cxn ang="0">
                      <a:pos x="88" y="340"/>
                    </a:cxn>
                    <a:cxn ang="0">
                      <a:pos x="109" y="376"/>
                    </a:cxn>
                    <a:cxn ang="0">
                      <a:pos x="132" y="405"/>
                    </a:cxn>
                    <a:cxn ang="0">
                      <a:pos x="157" y="428"/>
                    </a:cxn>
                    <a:cxn ang="0">
                      <a:pos x="183" y="446"/>
                    </a:cxn>
                    <a:cxn ang="0">
                      <a:pos x="212" y="456"/>
                    </a:cxn>
                    <a:cxn ang="0">
                      <a:pos x="270" y="465"/>
                    </a:cxn>
                    <a:cxn ang="0">
                      <a:pos x="349" y="473"/>
                    </a:cxn>
                    <a:cxn ang="0">
                      <a:pos x="406" y="472"/>
                    </a:cxn>
                    <a:cxn ang="0">
                      <a:pos x="460" y="462"/>
                    </a:cxn>
                    <a:cxn ang="0">
                      <a:pos x="509" y="438"/>
                    </a:cxn>
                    <a:cxn ang="0">
                      <a:pos x="547" y="404"/>
                    </a:cxn>
                    <a:cxn ang="0">
                      <a:pos x="575" y="362"/>
                    </a:cxn>
                    <a:cxn ang="0">
                      <a:pos x="597" y="308"/>
                    </a:cxn>
                    <a:cxn ang="0">
                      <a:pos x="612" y="244"/>
                    </a:cxn>
                    <a:cxn ang="0">
                      <a:pos x="620" y="168"/>
                    </a:cxn>
                    <a:cxn ang="0">
                      <a:pos x="622" y="89"/>
                    </a:cxn>
                    <a:cxn ang="0">
                      <a:pos x="508" y="86"/>
                    </a:cxn>
                    <a:cxn ang="0">
                      <a:pos x="378" y="75"/>
                    </a:cxn>
                    <a:cxn ang="0">
                      <a:pos x="262" y="59"/>
                    </a:cxn>
                    <a:cxn ang="0">
                      <a:pos x="78" y="21"/>
                    </a:cxn>
                    <a:cxn ang="0">
                      <a:pos x="5" y="36"/>
                    </a:cxn>
                    <a:cxn ang="0">
                      <a:pos x="152" y="85"/>
                    </a:cxn>
                    <a:cxn ang="0">
                      <a:pos x="342" y="117"/>
                    </a:cxn>
                    <a:cxn ang="0">
                      <a:pos x="492" y="130"/>
                    </a:cxn>
                    <a:cxn ang="0">
                      <a:pos x="574" y="157"/>
                    </a:cxn>
                    <a:cxn ang="0">
                      <a:pos x="567" y="222"/>
                    </a:cxn>
                    <a:cxn ang="0">
                      <a:pos x="556" y="278"/>
                    </a:cxn>
                    <a:cxn ang="0">
                      <a:pos x="541" y="325"/>
                    </a:cxn>
                    <a:cxn ang="0">
                      <a:pos x="520" y="363"/>
                    </a:cxn>
                    <a:cxn ang="0">
                      <a:pos x="495" y="391"/>
                    </a:cxn>
                    <a:cxn ang="0">
                      <a:pos x="456" y="414"/>
                    </a:cxn>
                    <a:cxn ang="0">
                      <a:pos x="411" y="425"/>
                    </a:cxn>
                    <a:cxn ang="0">
                      <a:pos x="363" y="427"/>
                    </a:cxn>
                    <a:cxn ang="0">
                      <a:pos x="310" y="424"/>
                    </a:cxn>
                    <a:cxn ang="0">
                      <a:pos x="228" y="412"/>
                    </a:cxn>
                    <a:cxn ang="0">
                      <a:pos x="207" y="405"/>
                    </a:cxn>
                    <a:cxn ang="0">
                      <a:pos x="186" y="393"/>
                    </a:cxn>
                    <a:cxn ang="0">
                      <a:pos x="161" y="368"/>
                    </a:cxn>
                    <a:cxn ang="0">
                      <a:pos x="127" y="312"/>
                    </a:cxn>
                    <a:cxn ang="0">
                      <a:pos x="97" y="236"/>
                    </a:cxn>
                    <a:cxn ang="0">
                      <a:pos x="71" y="139"/>
                    </a:cxn>
                  </a:cxnLst>
                  <a:rect l="0" t="0" r="r" b="b"/>
                  <a:pathLst>
                    <a:path w="622" h="475">
                      <a:moveTo>
                        <a:pt x="5" y="36"/>
                      </a:moveTo>
                      <a:lnTo>
                        <a:pt x="13" y="84"/>
                      </a:lnTo>
                      <a:lnTo>
                        <a:pt x="21" y="129"/>
                      </a:lnTo>
                      <a:lnTo>
                        <a:pt x="30" y="172"/>
                      </a:lnTo>
                      <a:lnTo>
                        <a:pt x="39" y="210"/>
                      </a:lnTo>
                      <a:lnTo>
                        <a:pt x="50" y="247"/>
                      </a:lnTo>
                      <a:lnTo>
                        <a:pt x="63" y="280"/>
                      </a:lnTo>
                      <a:lnTo>
                        <a:pt x="75" y="311"/>
                      </a:lnTo>
                      <a:lnTo>
                        <a:pt x="88" y="340"/>
                      </a:lnTo>
                      <a:lnTo>
                        <a:pt x="94" y="352"/>
                      </a:lnTo>
                      <a:lnTo>
                        <a:pt x="101" y="364"/>
                      </a:lnTo>
                      <a:lnTo>
                        <a:pt x="109" y="376"/>
                      </a:lnTo>
                      <a:lnTo>
                        <a:pt x="116" y="387"/>
                      </a:lnTo>
                      <a:lnTo>
                        <a:pt x="124" y="397"/>
                      </a:lnTo>
                      <a:lnTo>
                        <a:pt x="132" y="405"/>
                      </a:lnTo>
                      <a:lnTo>
                        <a:pt x="139" y="414"/>
                      </a:lnTo>
                      <a:lnTo>
                        <a:pt x="148" y="422"/>
                      </a:lnTo>
                      <a:lnTo>
                        <a:pt x="157" y="428"/>
                      </a:lnTo>
                      <a:lnTo>
                        <a:pt x="166" y="435"/>
                      </a:lnTo>
                      <a:lnTo>
                        <a:pt x="174" y="441"/>
                      </a:lnTo>
                      <a:lnTo>
                        <a:pt x="183" y="446"/>
                      </a:lnTo>
                      <a:lnTo>
                        <a:pt x="192" y="449"/>
                      </a:lnTo>
                      <a:lnTo>
                        <a:pt x="202" y="453"/>
                      </a:lnTo>
                      <a:lnTo>
                        <a:pt x="212" y="456"/>
                      </a:lnTo>
                      <a:lnTo>
                        <a:pt x="222" y="458"/>
                      </a:lnTo>
                      <a:lnTo>
                        <a:pt x="229" y="459"/>
                      </a:lnTo>
                      <a:lnTo>
                        <a:pt x="270" y="465"/>
                      </a:lnTo>
                      <a:lnTo>
                        <a:pt x="309" y="470"/>
                      </a:lnTo>
                      <a:lnTo>
                        <a:pt x="329" y="472"/>
                      </a:lnTo>
                      <a:lnTo>
                        <a:pt x="349" y="473"/>
                      </a:lnTo>
                      <a:lnTo>
                        <a:pt x="368" y="475"/>
                      </a:lnTo>
                      <a:lnTo>
                        <a:pt x="387" y="475"/>
                      </a:lnTo>
                      <a:lnTo>
                        <a:pt x="406" y="472"/>
                      </a:lnTo>
                      <a:lnTo>
                        <a:pt x="424" y="470"/>
                      </a:lnTo>
                      <a:lnTo>
                        <a:pt x="442" y="467"/>
                      </a:lnTo>
                      <a:lnTo>
                        <a:pt x="460" y="462"/>
                      </a:lnTo>
                      <a:lnTo>
                        <a:pt x="477" y="456"/>
                      </a:lnTo>
                      <a:lnTo>
                        <a:pt x="494" y="448"/>
                      </a:lnTo>
                      <a:lnTo>
                        <a:pt x="509" y="438"/>
                      </a:lnTo>
                      <a:lnTo>
                        <a:pt x="524" y="426"/>
                      </a:lnTo>
                      <a:lnTo>
                        <a:pt x="536" y="415"/>
                      </a:lnTo>
                      <a:lnTo>
                        <a:pt x="547" y="404"/>
                      </a:lnTo>
                      <a:lnTo>
                        <a:pt x="557" y="391"/>
                      </a:lnTo>
                      <a:lnTo>
                        <a:pt x="567" y="377"/>
                      </a:lnTo>
                      <a:lnTo>
                        <a:pt x="575" y="362"/>
                      </a:lnTo>
                      <a:lnTo>
                        <a:pt x="583" y="345"/>
                      </a:lnTo>
                      <a:lnTo>
                        <a:pt x="590" y="326"/>
                      </a:lnTo>
                      <a:lnTo>
                        <a:pt x="597" y="308"/>
                      </a:lnTo>
                      <a:lnTo>
                        <a:pt x="602" y="288"/>
                      </a:lnTo>
                      <a:lnTo>
                        <a:pt x="608" y="266"/>
                      </a:lnTo>
                      <a:lnTo>
                        <a:pt x="612" y="244"/>
                      </a:lnTo>
                      <a:lnTo>
                        <a:pt x="615" y="220"/>
                      </a:lnTo>
                      <a:lnTo>
                        <a:pt x="617" y="195"/>
                      </a:lnTo>
                      <a:lnTo>
                        <a:pt x="620" y="168"/>
                      </a:lnTo>
                      <a:lnTo>
                        <a:pt x="622" y="141"/>
                      </a:lnTo>
                      <a:lnTo>
                        <a:pt x="622" y="112"/>
                      </a:lnTo>
                      <a:lnTo>
                        <a:pt x="622" y="89"/>
                      </a:lnTo>
                      <a:lnTo>
                        <a:pt x="599" y="88"/>
                      </a:lnTo>
                      <a:lnTo>
                        <a:pt x="553" y="87"/>
                      </a:lnTo>
                      <a:lnTo>
                        <a:pt x="508" y="86"/>
                      </a:lnTo>
                      <a:lnTo>
                        <a:pt x="463" y="83"/>
                      </a:lnTo>
                      <a:lnTo>
                        <a:pt x="420" y="79"/>
                      </a:lnTo>
                      <a:lnTo>
                        <a:pt x="378" y="75"/>
                      </a:lnTo>
                      <a:lnTo>
                        <a:pt x="338" y="70"/>
                      </a:lnTo>
                      <a:lnTo>
                        <a:pt x="299" y="64"/>
                      </a:lnTo>
                      <a:lnTo>
                        <a:pt x="262" y="59"/>
                      </a:lnTo>
                      <a:lnTo>
                        <a:pt x="193" y="47"/>
                      </a:lnTo>
                      <a:lnTo>
                        <a:pt x="132" y="33"/>
                      </a:lnTo>
                      <a:lnTo>
                        <a:pt x="78" y="21"/>
                      </a:lnTo>
                      <a:lnTo>
                        <a:pt x="34" y="10"/>
                      </a:lnTo>
                      <a:lnTo>
                        <a:pt x="0" y="0"/>
                      </a:lnTo>
                      <a:lnTo>
                        <a:pt x="5" y="36"/>
                      </a:lnTo>
                      <a:close/>
                      <a:moveTo>
                        <a:pt x="57" y="64"/>
                      </a:moveTo>
                      <a:lnTo>
                        <a:pt x="102" y="74"/>
                      </a:lnTo>
                      <a:lnTo>
                        <a:pt x="152" y="85"/>
                      </a:lnTo>
                      <a:lnTo>
                        <a:pt x="211" y="97"/>
                      </a:lnTo>
                      <a:lnTo>
                        <a:pt x="274" y="107"/>
                      </a:lnTo>
                      <a:lnTo>
                        <a:pt x="342" y="117"/>
                      </a:lnTo>
                      <a:lnTo>
                        <a:pt x="416" y="124"/>
                      </a:lnTo>
                      <a:lnTo>
                        <a:pt x="454" y="128"/>
                      </a:lnTo>
                      <a:lnTo>
                        <a:pt x="492" y="130"/>
                      </a:lnTo>
                      <a:lnTo>
                        <a:pt x="533" y="132"/>
                      </a:lnTo>
                      <a:lnTo>
                        <a:pt x="575" y="133"/>
                      </a:lnTo>
                      <a:lnTo>
                        <a:pt x="574" y="157"/>
                      </a:lnTo>
                      <a:lnTo>
                        <a:pt x="571" y="180"/>
                      </a:lnTo>
                      <a:lnTo>
                        <a:pt x="569" y="202"/>
                      </a:lnTo>
                      <a:lnTo>
                        <a:pt x="567" y="222"/>
                      </a:lnTo>
                      <a:lnTo>
                        <a:pt x="564" y="242"/>
                      </a:lnTo>
                      <a:lnTo>
                        <a:pt x="560" y="261"/>
                      </a:lnTo>
                      <a:lnTo>
                        <a:pt x="556" y="278"/>
                      </a:lnTo>
                      <a:lnTo>
                        <a:pt x="552" y="295"/>
                      </a:lnTo>
                      <a:lnTo>
                        <a:pt x="546" y="311"/>
                      </a:lnTo>
                      <a:lnTo>
                        <a:pt x="541" y="325"/>
                      </a:lnTo>
                      <a:lnTo>
                        <a:pt x="534" y="338"/>
                      </a:lnTo>
                      <a:lnTo>
                        <a:pt x="528" y="351"/>
                      </a:lnTo>
                      <a:lnTo>
                        <a:pt x="520" y="363"/>
                      </a:lnTo>
                      <a:lnTo>
                        <a:pt x="512" y="372"/>
                      </a:lnTo>
                      <a:lnTo>
                        <a:pt x="503" y="382"/>
                      </a:lnTo>
                      <a:lnTo>
                        <a:pt x="495" y="391"/>
                      </a:lnTo>
                      <a:lnTo>
                        <a:pt x="483" y="400"/>
                      </a:lnTo>
                      <a:lnTo>
                        <a:pt x="469" y="408"/>
                      </a:lnTo>
                      <a:lnTo>
                        <a:pt x="456" y="414"/>
                      </a:lnTo>
                      <a:lnTo>
                        <a:pt x="442" y="419"/>
                      </a:lnTo>
                      <a:lnTo>
                        <a:pt x="427" y="423"/>
                      </a:lnTo>
                      <a:lnTo>
                        <a:pt x="411" y="425"/>
                      </a:lnTo>
                      <a:lnTo>
                        <a:pt x="396" y="427"/>
                      </a:lnTo>
                      <a:lnTo>
                        <a:pt x="379" y="427"/>
                      </a:lnTo>
                      <a:lnTo>
                        <a:pt x="363" y="427"/>
                      </a:lnTo>
                      <a:lnTo>
                        <a:pt x="345" y="427"/>
                      </a:lnTo>
                      <a:lnTo>
                        <a:pt x="328" y="425"/>
                      </a:lnTo>
                      <a:lnTo>
                        <a:pt x="310" y="424"/>
                      </a:lnTo>
                      <a:lnTo>
                        <a:pt x="274" y="419"/>
                      </a:lnTo>
                      <a:lnTo>
                        <a:pt x="237" y="413"/>
                      </a:lnTo>
                      <a:lnTo>
                        <a:pt x="228" y="412"/>
                      </a:lnTo>
                      <a:lnTo>
                        <a:pt x="222" y="410"/>
                      </a:lnTo>
                      <a:lnTo>
                        <a:pt x="214" y="408"/>
                      </a:lnTo>
                      <a:lnTo>
                        <a:pt x="207" y="405"/>
                      </a:lnTo>
                      <a:lnTo>
                        <a:pt x="201" y="402"/>
                      </a:lnTo>
                      <a:lnTo>
                        <a:pt x="193" y="398"/>
                      </a:lnTo>
                      <a:lnTo>
                        <a:pt x="186" y="393"/>
                      </a:lnTo>
                      <a:lnTo>
                        <a:pt x="180" y="388"/>
                      </a:lnTo>
                      <a:lnTo>
                        <a:pt x="174" y="382"/>
                      </a:lnTo>
                      <a:lnTo>
                        <a:pt x="161" y="368"/>
                      </a:lnTo>
                      <a:lnTo>
                        <a:pt x="149" y="352"/>
                      </a:lnTo>
                      <a:lnTo>
                        <a:pt x="138" y="334"/>
                      </a:lnTo>
                      <a:lnTo>
                        <a:pt x="127" y="312"/>
                      </a:lnTo>
                      <a:lnTo>
                        <a:pt x="116" y="289"/>
                      </a:lnTo>
                      <a:lnTo>
                        <a:pt x="106" y="264"/>
                      </a:lnTo>
                      <a:lnTo>
                        <a:pt x="97" y="236"/>
                      </a:lnTo>
                      <a:lnTo>
                        <a:pt x="88" y="206"/>
                      </a:lnTo>
                      <a:lnTo>
                        <a:pt x="79" y="174"/>
                      </a:lnTo>
                      <a:lnTo>
                        <a:pt x="71" y="139"/>
                      </a:lnTo>
                      <a:lnTo>
                        <a:pt x="64" y="103"/>
                      </a:lnTo>
                      <a:lnTo>
                        <a:pt x="57" y="6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3" name="Freeform 412"/>
                <p:cNvSpPr>
                  <a:spLocks/>
                </p:cNvSpPr>
                <p:nvPr/>
              </p:nvSpPr>
              <p:spPr bwMode="auto">
                <a:xfrm>
                  <a:off x="3620" y="3805"/>
                  <a:ext cx="66" cy="45"/>
                </a:xfrm>
                <a:custGeom>
                  <a:avLst/>
                  <a:gdLst/>
                  <a:ahLst/>
                  <a:cxnLst>
                    <a:cxn ang="0">
                      <a:pos x="570" y="93"/>
                    </a:cxn>
                    <a:cxn ang="0">
                      <a:pos x="0" y="0"/>
                    </a:cxn>
                    <a:cxn ang="0">
                      <a:pos x="0" y="8"/>
                    </a:cxn>
                    <a:cxn ang="0">
                      <a:pos x="0" y="27"/>
                    </a:cxn>
                    <a:cxn ang="0">
                      <a:pos x="1" y="60"/>
                    </a:cxn>
                    <a:cxn ang="0">
                      <a:pos x="3" y="102"/>
                    </a:cxn>
                    <a:cxn ang="0">
                      <a:pos x="6" y="151"/>
                    </a:cxn>
                    <a:cxn ang="0">
                      <a:pos x="10" y="207"/>
                    </a:cxn>
                    <a:cxn ang="0">
                      <a:pos x="16" y="268"/>
                    </a:cxn>
                    <a:cxn ang="0">
                      <a:pos x="25" y="330"/>
                    </a:cxn>
                    <a:cxn ang="0">
                      <a:pos x="71" y="342"/>
                    </a:cxn>
                    <a:cxn ang="0">
                      <a:pos x="125" y="356"/>
                    </a:cxn>
                    <a:cxn ang="0">
                      <a:pos x="189" y="369"/>
                    </a:cxn>
                    <a:cxn ang="0">
                      <a:pos x="258" y="381"/>
                    </a:cxn>
                    <a:cxn ang="0">
                      <a:pos x="295" y="386"/>
                    </a:cxn>
                    <a:cxn ang="0">
                      <a:pos x="335" y="392"/>
                    </a:cxn>
                    <a:cxn ang="0">
                      <a:pos x="375" y="396"/>
                    </a:cxn>
                    <a:cxn ang="0">
                      <a:pos x="417" y="401"/>
                    </a:cxn>
                    <a:cxn ang="0">
                      <a:pos x="460" y="404"/>
                    </a:cxn>
                    <a:cxn ang="0">
                      <a:pos x="504" y="407"/>
                    </a:cxn>
                    <a:cxn ang="0">
                      <a:pos x="549" y="409"/>
                    </a:cxn>
                    <a:cxn ang="0">
                      <a:pos x="595" y="410"/>
                    </a:cxn>
                    <a:cxn ang="0">
                      <a:pos x="595" y="377"/>
                    </a:cxn>
                    <a:cxn ang="0">
                      <a:pos x="594" y="343"/>
                    </a:cxn>
                    <a:cxn ang="0">
                      <a:pos x="591" y="307"/>
                    </a:cxn>
                    <a:cxn ang="0">
                      <a:pos x="589" y="268"/>
                    </a:cxn>
                    <a:cxn ang="0">
                      <a:pos x="586" y="228"/>
                    </a:cxn>
                    <a:cxn ang="0">
                      <a:pos x="582" y="185"/>
                    </a:cxn>
                    <a:cxn ang="0">
                      <a:pos x="576" y="140"/>
                    </a:cxn>
                    <a:cxn ang="0">
                      <a:pos x="570" y="93"/>
                    </a:cxn>
                  </a:cxnLst>
                  <a:rect l="0" t="0" r="r" b="b"/>
                  <a:pathLst>
                    <a:path w="595" h="410">
                      <a:moveTo>
                        <a:pt x="570" y="93"/>
                      </a:moveTo>
                      <a:lnTo>
                        <a:pt x="0" y="0"/>
                      </a:lnTo>
                      <a:lnTo>
                        <a:pt x="0" y="8"/>
                      </a:lnTo>
                      <a:lnTo>
                        <a:pt x="0" y="27"/>
                      </a:lnTo>
                      <a:lnTo>
                        <a:pt x="1" y="60"/>
                      </a:lnTo>
                      <a:lnTo>
                        <a:pt x="3" y="102"/>
                      </a:lnTo>
                      <a:lnTo>
                        <a:pt x="6" y="151"/>
                      </a:lnTo>
                      <a:lnTo>
                        <a:pt x="10" y="207"/>
                      </a:lnTo>
                      <a:lnTo>
                        <a:pt x="16" y="268"/>
                      </a:lnTo>
                      <a:lnTo>
                        <a:pt x="25" y="330"/>
                      </a:lnTo>
                      <a:lnTo>
                        <a:pt x="71" y="342"/>
                      </a:lnTo>
                      <a:lnTo>
                        <a:pt x="125" y="356"/>
                      </a:lnTo>
                      <a:lnTo>
                        <a:pt x="189" y="369"/>
                      </a:lnTo>
                      <a:lnTo>
                        <a:pt x="258" y="381"/>
                      </a:lnTo>
                      <a:lnTo>
                        <a:pt x="295" y="386"/>
                      </a:lnTo>
                      <a:lnTo>
                        <a:pt x="335" y="392"/>
                      </a:lnTo>
                      <a:lnTo>
                        <a:pt x="375" y="396"/>
                      </a:lnTo>
                      <a:lnTo>
                        <a:pt x="417" y="401"/>
                      </a:lnTo>
                      <a:lnTo>
                        <a:pt x="460" y="404"/>
                      </a:lnTo>
                      <a:lnTo>
                        <a:pt x="504" y="407"/>
                      </a:lnTo>
                      <a:lnTo>
                        <a:pt x="549" y="409"/>
                      </a:lnTo>
                      <a:lnTo>
                        <a:pt x="595" y="410"/>
                      </a:lnTo>
                      <a:lnTo>
                        <a:pt x="595" y="377"/>
                      </a:lnTo>
                      <a:lnTo>
                        <a:pt x="594" y="343"/>
                      </a:lnTo>
                      <a:lnTo>
                        <a:pt x="591" y="307"/>
                      </a:lnTo>
                      <a:lnTo>
                        <a:pt x="589" y="268"/>
                      </a:lnTo>
                      <a:lnTo>
                        <a:pt x="586" y="228"/>
                      </a:lnTo>
                      <a:lnTo>
                        <a:pt x="582" y="185"/>
                      </a:lnTo>
                      <a:lnTo>
                        <a:pt x="576" y="140"/>
                      </a:lnTo>
                      <a:lnTo>
                        <a:pt x="570" y="93"/>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4" name="Freeform 413"/>
                <p:cNvSpPr>
                  <a:spLocks noEditPoints="1"/>
                </p:cNvSpPr>
                <p:nvPr/>
              </p:nvSpPr>
              <p:spPr bwMode="auto">
                <a:xfrm>
                  <a:off x="3617" y="3802"/>
                  <a:ext cx="71" cy="51"/>
                </a:xfrm>
                <a:custGeom>
                  <a:avLst/>
                  <a:gdLst/>
                  <a:ahLst/>
                  <a:cxnLst>
                    <a:cxn ang="0">
                      <a:pos x="0" y="35"/>
                    </a:cxn>
                    <a:cxn ang="0">
                      <a:pos x="2" y="88"/>
                    </a:cxn>
                    <a:cxn ang="0">
                      <a:pos x="7" y="181"/>
                    </a:cxn>
                    <a:cxn ang="0">
                      <a:pos x="18" y="298"/>
                    </a:cxn>
                    <a:cxn ang="0">
                      <a:pos x="28" y="376"/>
                    </a:cxn>
                    <a:cxn ang="0">
                      <a:pos x="87" y="391"/>
                    </a:cxn>
                    <a:cxn ang="0">
                      <a:pos x="204" y="418"/>
                    </a:cxn>
                    <a:cxn ang="0">
                      <a:pos x="313" y="435"/>
                    </a:cxn>
                    <a:cxn ang="0">
                      <a:pos x="393" y="446"/>
                    </a:cxn>
                    <a:cxn ang="0">
                      <a:pos x="480" y="454"/>
                    </a:cxn>
                    <a:cxn ang="0">
                      <a:pos x="572" y="459"/>
                    </a:cxn>
                    <a:cxn ang="0">
                      <a:pos x="642" y="460"/>
                    </a:cxn>
                    <a:cxn ang="0">
                      <a:pos x="642" y="403"/>
                    </a:cxn>
                    <a:cxn ang="0">
                      <a:pos x="639" y="330"/>
                    </a:cxn>
                    <a:cxn ang="0">
                      <a:pos x="633" y="250"/>
                    </a:cxn>
                    <a:cxn ang="0">
                      <a:pos x="622" y="163"/>
                    </a:cxn>
                    <a:cxn ang="0">
                      <a:pos x="613" y="100"/>
                    </a:cxn>
                    <a:cxn ang="0">
                      <a:pos x="0" y="27"/>
                    </a:cxn>
                    <a:cxn ang="0">
                      <a:pos x="83" y="61"/>
                    </a:cxn>
                    <a:cxn ang="0">
                      <a:pos x="226" y="84"/>
                    </a:cxn>
                    <a:cxn ang="0">
                      <a:pos x="405" y="114"/>
                    </a:cxn>
                    <a:cxn ang="0">
                      <a:pos x="543" y="136"/>
                    </a:cxn>
                    <a:cxn ang="0">
                      <a:pos x="577" y="178"/>
                    </a:cxn>
                    <a:cxn ang="0">
                      <a:pos x="586" y="252"/>
                    </a:cxn>
                    <a:cxn ang="0">
                      <a:pos x="591" y="320"/>
                    </a:cxn>
                    <a:cxn ang="0">
                      <a:pos x="595" y="383"/>
                    </a:cxn>
                    <a:cxn ang="0">
                      <a:pos x="553" y="411"/>
                    </a:cxn>
                    <a:cxn ang="0">
                      <a:pos x="471" y="406"/>
                    </a:cxn>
                    <a:cxn ang="0">
                      <a:pos x="393" y="398"/>
                    </a:cxn>
                    <a:cxn ang="0">
                      <a:pos x="319" y="389"/>
                    </a:cxn>
                    <a:cxn ang="0">
                      <a:pos x="221" y="373"/>
                    </a:cxn>
                    <a:cxn ang="0">
                      <a:pos x="112" y="350"/>
                    </a:cxn>
                    <a:cxn ang="0">
                      <a:pos x="64" y="295"/>
                    </a:cxn>
                    <a:cxn ang="0">
                      <a:pos x="56" y="209"/>
                    </a:cxn>
                    <a:cxn ang="0">
                      <a:pos x="51" y="136"/>
                    </a:cxn>
                    <a:cxn ang="0">
                      <a:pos x="49" y="76"/>
                    </a:cxn>
                  </a:cxnLst>
                  <a:rect l="0" t="0" r="r" b="b"/>
                  <a:pathLst>
                    <a:path w="642" h="460">
                      <a:moveTo>
                        <a:pt x="0" y="27"/>
                      </a:moveTo>
                      <a:lnTo>
                        <a:pt x="0" y="35"/>
                      </a:lnTo>
                      <a:lnTo>
                        <a:pt x="1" y="57"/>
                      </a:lnTo>
                      <a:lnTo>
                        <a:pt x="2" y="88"/>
                      </a:lnTo>
                      <a:lnTo>
                        <a:pt x="4" y="131"/>
                      </a:lnTo>
                      <a:lnTo>
                        <a:pt x="7" y="181"/>
                      </a:lnTo>
                      <a:lnTo>
                        <a:pt x="11" y="238"/>
                      </a:lnTo>
                      <a:lnTo>
                        <a:pt x="18" y="298"/>
                      </a:lnTo>
                      <a:lnTo>
                        <a:pt x="25" y="361"/>
                      </a:lnTo>
                      <a:lnTo>
                        <a:pt x="28" y="376"/>
                      </a:lnTo>
                      <a:lnTo>
                        <a:pt x="42" y="380"/>
                      </a:lnTo>
                      <a:lnTo>
                        <a:pt x="87" y="391"/>
                      </a:lnTo>
                      <a:lnTo>
                        <a:pt x="141" y="404"/>
                      </a:lnTo>
                      <a:lnTo>
                        <a:pt x="204" y="418"/>
                      </a:lnTo>
                      <a:lnTo>
                        <a:pt x="274" y="430"/>
                      </a:lnTo>
                      <a:lnTo>
                        <a:pt x="313" y="435"/>
                      </a:lnTo>
                      <a:lnTo>
                        <a:pt x="352" y="441"/>
                      </a:lnTo>
                      <a:lnTo>
                        <a:pt x="393" y="446"/>
                      </a:lnTo>
                      <a:lnTo>
                        <a:pt x="436" y="451"/>
                      </a:lnTo>
                      <a:lnTo>
                        <a:pt x="480" y="454"/>
                      </a:lnTo>
                      <a:lnTo>
                        <a:pt x="524" y="457"/>
                      </a:lnTo>
                      <a:lnTo>
                        <a:pt x="572" y="459"/>
                      </a:lnTo>
                      <a:lnTo>
                        <a:pt x="619" y="460"/>
                      </a:lnTo>
                      <a:lnTo>
                        <a:pt x="642" y="460"/>
                      </a:lnTo>
                      <a:lnTo>
                        <a:pt x="642" y="437"/>
                      </a:lnTo>
                      <a:lnTo>
                        <a:pt x="642" y="403"/>
                      </a:lnTo>
                      <a:lnTo>
                        <a:pt x="641" y="367"/>
                      </a:lnTo>
                      <a:lnTo>
                        <a:pt x="639" y="330"/>
                      </a:lnTo>
                      <a:lnTo>
                        <a:pt x="636" y="290"/>
                      </a:lnTo>
                      <a:lnTo>
                        <a:pt x="633" y="250"/>
                      </a:lnTo>
                      <a:lnTo>
                        <a:pt x="628" y="207"/>
                      </a:lnTo>
                      <a:lnTo>
                        <a:pt x="622" y="163"/>
                      </a:lnTo>
                      <a:lnTo>
                        <a:pt x="617" y="117"/>
                      </a:lnTo>
                      <a:lnTo>
                        <a:pt x="613" y="100"/>
                      </a:lnTo>
                      <a:lnTo>
                        <a:pt x="0" y="0"/>
                      </a:lnTo>
                      <a:lnTo>
                        <a:pt x="0" y="27"/>
                      </a:lnTo>
                      <a:close/>
                      <a:moveTo>
                        <a:pt x="47" y="54"/>
                      </a:moveTo>
                      <a:lnTo>
                        <a:pt x="83" y="61"/>
                      </a:lnTo>
                      <a:lnTo>
                        <a:pt x="145" y="71"/>
                      </a:lnTo>
                      <a:lnTo>
                        <a:pt x="226" y="84"/>
                      </a:lnTo>
                      <a:lnTo>
                        <a:pt x="316" y="98"/>
                      </a:lnTo>
                      <a:lnTo>
                        <a:pt x="405" y="114"/>
                      </a:lnTo>
                      <a:lnTo>
                        <a:pt x="484" y="126"/>
                      </a:lnTo>
                      <a:lnTo>
                        <a:pt x="543" y="136"/>
                      </a:lnTo>
                      <a:lnTo>
                        <a:pt x="573" y="140"/>
                      </a:lnTo>
                      <a:lnTo>
                        <a:pt x="577" y="178"/>
                      </a:lnTo>
                      <a:lnTo>
                        <a:pt x="582" y="216"/>
                      </a:lnTo>
                      <a:lnTo>
                        <a:pt x="586" y="252"/>
                      </a:lnTo>
                      <a:lnTo>
                        <a:pt x="589" y="286"/>
                      </a:lnTo>
                      <a:lnTo>
                        <a:pt x="591" y="320"/>
                      </a:lnTo>
                      <a:lnTo>
                        <a:pt x="594" y="352"/>
                      </a:lnTo>
                      <a:lnTo>
                        <a:pt x="595" y="383"/>
                      </a:lnTo>
                      <a:lnTo>
                        <a:pt x="595" y="412"/>
                      </a:lnTo>
                      <a:lnTo>
                        <a:pt x="553" y="411"/>
                      </a:lnTo>
                      <a:lnTo>
                        <a:pt x="511" y="409"/>
                      </a:lnTo>
                      <a:lnTo>
                        <a:pt x="471" y="406"/>
                      </a:lnTo>
                      <a:lnTo>
                        <a:pt x="431" y="402"/>
                      </a:lnTo>
                      <a:lnTo>
                        <a:pt x="393" y="398"/>
                      </a:lnTo>
                      <a:lnTo>
                        <a:pt x="356" y="393"/>
                      </a:lnTo>
                      <a:lnTo>
                        <a:pt x="319" y="389"/>
                      </a:lnTo>
                      <a:lnTo>
                        <a:pt x="285" y="384"/>
                      </a:lnTo>
                      <a:lnTo>
                        <a:pt x="221" y="373"/>
                      </a:lnTo>
                      <a:lnTo>
                        <a:pt x="163" y="361"/>
                      </a:lnTo>
                      <a:lnTo>
                        <a:pt x="112" y="350"/>
                      </a:lnTo>
                      <a:lnTo>
                        <a:pt x="69" y="339"/>
                      </a:lnTo>
                      <a:lnTo>
                        <a:pt x="64" y="295"/>
                      </a:lnTo>
                      <a:lnTo>
                        <a:pt x="59" y="251"/>
                      </a:lnTo>
                      <a:lnTo>
                        <a:pt x="56" y="209"/>
                      </a:lnTo>
                      <a:lnTo>
                        <a:pt x="53" y="171"/>
                      </a:lnTo>
                      <a:lnTo>
                        <a:pt x="51" y="136"/>
                      </a:lnTo>
                      <a:lnTo>
                        <a:pt x="50" y="104"/>
                      </a:lnTo>
                      <a:lnTo>
                        <a:pt x="49" y="76"/>
                      </a:lnTo>
                      <a:lnTo>
                        <a:pt x="47" y="5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659" name="Freeform 415"/>
              <p:cNvSpPr>
                <a:spLocks/>
              </p:cNvSpPr>
              <p:nvPr/>
            </p:nvSpPr>
            <p:spPr bwMode="auto">
              <a:xfrm>
                <a:off x="3703" y="3805"/>
                <a:ext cx="66" cy="45"/>
              </a:xfrm>
              <a:custGeom>
                <a:avLst/>
                <a:gdLst/>
                <a:ahLst/>
                <a:cxnLst>
                  <a:cxn ang="0">
                    <a:pos x="594" y="0"/>
                  </a:cxn>
                  <a:cxn ang="0">
                    <a:pos x="25" y="93"/>
                  </a:cxn>
                  <a:cxn ang="0">
                    <a:pos x="18" y="140"/>
                  </a:cxn>
                  <a:cxn ang="0">
                    <a:pos x="13" y="185"/>
                  </a:cxn>
                  <a:cxn ang="0">
                    <a:pos x="8" y="228"/>
                  </a:cxn>
                  <a:cxn ang="0">
                    <a:pos x="5" y="269"/>
                  </a:cxn>
                  <a:cxn ang="0">
                    <a:pos x="3" y="307"/>
                  </a:cxn>
                  <a:cxn ang="0">
                    <a:pos x="1" y="343"/>
                  </a:cxn>
                  <a:cxn ang="0">
                    <a:pos x="0" y="377"/>
                  </a:cxn>
                  <a:cxn ang="0">
                    <a:pos x="0" y="410"/>
                  </a:cxn>
                  <a:cxn ang="0">
                    <a:pos x="34" y="410"/>
                  </a:cxn>
                  <a:cxn ang="0">
                    <a:pos x="68" y="409"/>
                  </a:cxn>
                  <a:cxn ang="0">
                    <a:pos x="103" y="408"/>
                  </a:cxn>
                  <a:cxn ang="0">
                    <a:pos x="138" y="406"/>
                  </a:cxn>
                  <a:cxn ang="0">
                    <a:pos x="173" y="404"/>
                  </a:cxn>
                  <a:cxn ang="0">
                    <a:pos x="208" y="401"/>
                  </a:cxn>
                  <a:cxn ang="0">
                    <a:pos x="244" y="396"/>
                  </a:cxn>
                  <a:cxn ang="0">
                    <a:pos x="280" y="392"/>
                  </a:cxn>
                  <a:cxn ang="0">
                    <a:pos x="315" y="386"/>
                  </a:cxn>
                  <a:cxn ang="0">
                    <a:pos x="353" y="380"/>
                  </a:cxn>
                  <a:cxn ang="0">
                    <a:pos x="389" y="372"/>
                  </a:cxn>
                  <a:cxn ang="0">
                    <a:pos x="425" y="364"/>
                  </a:cxn>
                  <a:cxn ang="0">
                    <a:pos x="461" y="356"/>
                  </a:cxn>
                  <a:cxn ang="0">
                    <a:pos x="499" y="346"/>
                  </a:cxn>
                  <a:cxn ang="0">
                    <a:pos x="535" y="335"/>
                  </a:cxn>
                  <a:cxn ang="0">
                    <a:pos x="571" y="323"/>
                  </a:cxn>
                  <a:cxn ang="0">
                    <a:pos x="579" y="260"/>
                  </a:cxn>
                  <a:cxn ang="0">
                    <a:pos x="585" y="202"/>
                  </a:cxn>
                  <a:cxn ang="0">
                    <a:pos x="589" y="147"/>
                  </a:cxn>
                  <a:cxn ang="0">
                    <a:pos x="592" y="99"/>
                  </a:cxn>
                  <a:cxn ang="0">
                    <a:pos x="593" y="58"/>
                  </a:cxn>
                  <a:cxn ang="0">
                    <a:pos x="594" y="27"/>
                  </a:cxn>
                  <a:cxn ang="0">
                    <a:pos x="594" y="8"/>
                  </a:cxn>
                  <a:cxn ang="0">
                    <a:pos x="594" y="0"/>
                  </a:cxn>
                </a:cxnLst>
                <a:rect l="0" t="0" r="r" b="b"/>
                <a:pathLst>
                  <a:path w="594" h="410">
                    <a:moveTo>
                      <a:pt x="594" y="0"/>
                    </a:moveTo>
                    <a:lnTo>
                      <a:pt x="25" y="93"/>
                    </a:lnTo>
                    <a:lnTo>
                      <a:pt x="18" y="140"/>
                    </a:lnTo>
                    <a:lnTo>
                      <a:pt x="13" y="185"/>
                    </a:lnTo>
                    <a:lnTo>
                      <a:pt x="8" y="228"/>
                    </a:lnTo>
                    <a:lnTo>
                      <a:pt x="5" y="269"/>
                    </a:lnTo>
                    <a:lnTo>
                      <a:pt x="3" y="307"/>
                    </a:lnTo>
                    <a:lnTo>
                      <a:pt x="1" y="343"/>
                    </a:lnTo>
                    <a:lnTo>
                      <a:pt x="0" y="377"/>
                    </a:lnTo>
                    <a:lnTo>
                      <a:pt x="0" y="410"/>
                    </a:lnTo>
                    <a:lnTo>
                      <a:pt x="34" y="410"/>
                    </a:lnTo>
                    <a:lnTo>
                      <a:pt x="68" y="409"/>
                    </a:lnTo>
                    <a:lnTo>
                      <a:pt x="103" y="408"/>
                    </a:lnTo>
                    <a:lnTo>
                      <a:pt x="138" y="406"/>
                    </a:lnTo>
                    <a:lnTo>
                      <a:pt x="173" y="404"/>
                    </a:lnTo>
                    <a:lnTo>
                      <a:pt x="208" y="401"/>
                    </a:lnTo>
                    <a:lnTo>
                      <a:pt x="244" y="396"/>
                    </a:lnTo>
                    <a:lnTo>
                      <a:pt x="280" y="392"/>
                    </a:lnTo>
                    <a:lnTo>
                      <a:pt x="315" y="386"/>
                    </a:lnTo>
                    <a:lnTo>
                      <a:pt x="353" y="380"/>
                    </a:lnTo>
                    <a:lnTo>
                      <a:pt x="389" y="372"/>
                    </a:lnTo>
                    <a:lnTo>
                      <a:pt x="425" y="364"/>
                    </a:lnTo>
                    <a:lnTo>
                      <a:pt x="461" y="356"/>
                    </a:lnTo>
                    <a:lnTo>
                      <a:pt x="499" y="346"/>
                    </a:lnTo>
                    <a:lnTo>
                      <a:pt x="535" y="335"/>
                    </a:lnTo>
                    <a:lnTo>
                      <a:pt x="571" y="323"/>
                    </a:lnTo>
                    <a:lnTo>
                      <a:pt x="579" y="260"/>
                    </a:lnTo>
                    <a:lnTo>
                      <a:pt x="585" y="202"/>
                    </a:lnTo>
                    <a:lnTo>
                      <a:pt x="589" y="147"/>
                    </a:lnTo>
                    <a:lnTo>
                      <a:pt x="592" y="99"/>
                    </a:lnTo>
                    <a:lnTo>
                      <a:pt x="593" y="58"/>
                    </a:lnTo>
                    <a:lnTo>
                      <a:pt x="594" y="27"/>
                    </a:lnTo>
                    <a:lnTo>
                      <a:pt x="594" y="8"/>
                    </a:lnTo>
                    <a:lnTo>
                      <a:pt x="594" y="0"/>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0" name="Freeform 416"/>
              <p:cNvSpPr>
                <a:spLocks noEditPoints="1"/>
              </p:cNvSpPr>
              <p:nvPr/>
            </p:nvSpPr>
            <p:spPr bwMode="auto">
              <a:xfrm>
                <a:off x="3701" y="3802"/>
                <a:ext cx="71" cy="51"/>
              </a:xfrm>
              <a:custGeom>
                <a:avLst/>
                <a:gdLst/>
                <a:ahLst/>
                <a:cxnLst>
                  <a:cxn ang="0">
                    <a:pos x="28" y="100"/>
                  </a:cxn>
                  <a:cxn ang="0">
                    <a:pos x="19" y="163"/>
                  </a:cxn>
                  <a:cxn ang="0">
                    <a:pos x="9" y="250"/>
                  </a:cxn>
                  <a:cxn ang="0">
                    <a:pos x="3" y="330"/>
                  </a:cxn>
                  <a:cxn ang="0">
                    <a:pos x="0" y="403"/>
                  </a:cxn>
                  <a:cxn ang="0">
                    <a:pos x="0" y="460"/>
                  </a:cxn>
                  <a:cxn ang="0">
                    <a:pos x="61" y="460"/>
                  </a:cxn>
                  <a:cxn ang="0">
                    <a:pos x="139" y="457"/>
                  </a:cxn>
                  <a:cxn ang="0">
                    <a:pos x="213" y="452"/>
                  </a:cxn>
                  <a:cxn ang="0">
                    <a:pos x="288" y="444"/>
                  </a:cxn>
                  <a:cxn ang="0">
                    <a:pos x="360" y="433"/>
                  </a:cxn>
                  <a:cxn ang="0">
                    <a:pos x="432" y="419"/>
                  </a:cxn>
                  <a:cxn ang="0">
                    <a:pos x="501" y="402"/>
                  </a:cxn>
                  <a:cxn ang="0">
                    <a:pos x="569" y="383"/>
                  </a:cxn>
                  <a:cxn ang="0">
                    <a:pos x="616" y="367"/>
                  </a:cxn>
                  <a:cxn ang="0">
                    <a:pos x="625" y="290"/>
                  </a:cxn>
                  <a:cxn ang="0">
                    <a:pos x="635" y="176"/>
                  </a:cxn>
                  <a:cxn ang="0">
                    <a:pos x="639" y="87"/>
                  </a:cxn>
                  <a:cxn ang="0">
                    <a:pos x="640" y="35"/>
                  </a:cxn>
                  <a:cxn ang="0">
                    <a:pos x="641" y="0"/>
                  </a:cxn>
                  <a:cxn ang="0">
                    <a:pos x="594" y="54"/>
                  </a:cxn>
                  <a:cxn ang="0">
                    <a:pos x="592" y="103"/>
                  </a:cxn>
                  <a:cxn ang="0">
                    <a:pos x="589" y="167"/>
                  </a:cxn>
                  <a:cxn ang="0">
                    <a:pos x="583" y="245"/>
                  </a:cxn>
                  <a:cxn ang="0">
                    <a:pos x="573" y="331"/>
                  </a:cxn>
                  <a:cxn ang="0">
                    <a:pos x="512" y="350"/>
                  </a:cxn>
                  <a:cxn ang="0">
                    <a:pos x="449" y="366"/>
                  </a:cxn>
                  <a:cxn ang="0">
                    <a:pos x="386" y="380"/>
                  </a:cxn>
                  <a:cxn ang="0">
                    <a:pos x="321" y="391"/>
                  </a:cxn>
                  <a:cxn ang="0">
                    <a:pos x="254" y="401"/>
                  </a:cxn>
                  <a:cxn ang="0">
                    <a:pos x="186" y="408"/>
                  </a:cxn>
                  <a:cxn ang="0">
                    <a:pos x="117" y="411"/>
                  </a:cxn>
                  <a:cxn ang="0">
                    <a:pos x="47" y="413"/>
                  </a:cxn>
                  <a:cxn ang="0">
                    <a:pos x="48" y="353"/>
                  </a:cxn>
                  <a:cxn ang="0">
                    <a:pos x="52" y="287"/>
                  </a:cxn>
                  <a:cxn ang="0">
                    <a:pos x="60" y="216"/>
                  </a:cxn>
                  <a:cxn ang="0">
                    <a:pos x="70" y="140"/>
                  </a:cxn>
                  <a:cxn ang="0">
                    <a:pos x="158" y="126"/>
                  </a:cxn>
                  <a:cxn ang="0">
                    <a:pos x="325" y="98"/>
                  </a:cxn>
                  <a:cxn ang="0">
                    <a:pos x="496" y="71"/>
                  </a:cxn>
                  <a:cxn ang="0">
                    <a:pos x="594" y="54"/>
                  </a:cxn>
                </a:cxnLst>
                <a:rect l="0" t="0" r="r" b="b"/>
                <a:pathLst>
                  <a:path w="641" h="460">
                    <a:moveTo>
                      <a:pt x="614" y="4"/>
                    </a:moveTo>
                    <a:lnTo>
                      <a:pt x="28" y="100"/>
                    </a:lnTo>
                    <a:lnTo>
                      <a:pt x="25" y="117"/>
                    </a:lnTo>
                    <a:lnTo>
                      <a:pt x="19" y="163"/>
                    </a:lnTo>
                    <a:lnTo>
                      <a:pt x="14" y="207"/>
                    </a:lnTo>
                    <a:lnTo>
                      <a:pt x="9" y="250"/>
                    </a:lnTo>
                    <a:lnTo>
                      <a:pt x="5" y="290"/>
                    </a:lnTo>
                    <a:lnTo>
                      <a:pt x="3" y="330"/>
                    </a:lnTo>
                    <a:lnTo>
                      <a:pt x="1" y="367"/>
                    </a:lnTo>
                    <a:lnTo>
                      <a:pt x="0" y="403"/>
                    </a:lnTo>
                    <a:lnTo>
                      <a:pt x="0" y="437"/>
                    </a:lnTo>
                    <a:lnTo>
                      <a:pt x="0" y="460"/>
                    </a:lnTo>
                    <a:lnTo>
                      <a:pt x="23" y="460"/>
                    </a:lnTo>
                    <a:lnTo>
                      <a:pt x="61" y="460"/>
                    </a:lnTo>
                    <a:lnTo>
                      <a:pt x="100" y="459"/>
                    </a:lnTo>
                    <a:lnTo>
                      <a:pt x="139" y="457"/>
                    </a:lnTo>
                    <a:lnTo>
                      <a:pt x="176" y="455"/>
                    </a:lnTo>
                    <a:lnTo>
                      <a:pt x="213" y="452"/>
                    </a:lnTo>
                    <a:lnTo>
                      <a:pt x="251" y="448"/>
                    </a:lnTo>
                    <a:lnTo>
                      <a:pt x="288" y="444"/>
                    </a:lnTo>
                    <a:lnTo>
                      <a:pt x="324" y="438"/>
                    </a:lnTo>
                    <a:lnTo>
                      <a:pt x="360" y="433"/>
                    </a:lnTo>
                    <a:lnTo>
                      <a:pt x="397" y="426"/>
                    </a:lnTo>
                    <a:lnTo>
                      <a:pt x="432" y="419"/>
                    </a:lnTo>
                    <a:lnTo>
                      <a:pt x="467" y="411"/>
                    </a:lnTo>
                    <a:lnTo>
                      <a:pt x="501" y="402"/>
                    </a:lnTo>
                    <a:lnTo>
                      <a:pt x="535" y="392"/>
                    </a:lnTo>
                    <a:lnTo>
                      <a:pt x="569" y="383"/>
                    </a:lnTo>
                    <a:lnTo>
                      <a:pt x="602" y="372"/>
                    </a:lnTo>
                    <a:lnTo>
                      <a:pt x="616" y="367"/>
                    </a:lnTo>
                    <a:lnTo>
                      <a:pt x="617" y="353"/>
                    </a:lnTo>
                    <a:lnTo>
                      <a:pt x="625" y="290"/>
                    </a:lnTo>
                    <a:lnTo>
                      <a:pt x="630" y="231"/>
                    </a:lnTo>
                    <a:lnTo>
                      <a:pt x="635" y="176"/>
                    </a:lnTo>
                    <a:lnTo>
                      <a:pt x="638" y="128"/>
                    </a:lnTo>
                    <a:lnTo>
                      <a:pt x="639" y="87"/>
                    </a:lnTo>
                    <a:lnTo>
                      <a:pt x="640" y="55"/>
                    </a:lnTo>
                    <a:lnTo>
                      <a:pt x="640" y="35"/>
                    </a:lnTo>
                    <a:lnTo>
                      <a:pt x="641" y="27"/>
                    </a:lnTo>
                    <a:lnTo>
                      <a:pt x="641" y="0"/>
                    </a:lnTo>
                    <a:lnTo>
                      <a:pt x="614" y="4"/>
                    </a:lnTo>
                    <a:close/>
                    <a:moveTo>
                      <a:pt x="594" y="54"/>
                    </a:moveTo>
                    <a:lnTo>
                      <a:pt x="593" y="76"/>
                    </a:lnTo>
                    <a:lnTo>
                      <a:pt x="592" y="103"/>
                    </a:lnTo>
                    <a:lnTo>
                      <a:pt x="591" y="133"/>
                    </a:lnTo>
                    <a:lnTo>
                      <a:pt x="589" y="167"/>
                    </a:lnTo>
                    <a:lnTo>
                      <a:pt x="586" y="206"/>
                    </a:lnTo>
                    <a:lnTo>
                      <a:pt x="583" y="245"/>
                    </a:lnTo>
                    <a:lnTo>
                      <a:pt x="579" y="288"/>
                    </a:lnTo>
                    <a:lnTo>
                      <a:pt x="573" y="331"/>
                    </a:lnTo>
                    <a:lnTo>
                      <a:pt x="542" y="341"/>
                    </a:lnTo>
                    <a:lnTo>
                      <a:pt x="512" y="350"/>
                    </a:lnTo>
                    <a:lnTo>
                      <a:pt x="481" y="358"/>
                    </a:lnTo>
                    <a:lnTo>
                      <a:pt x="449" y="366"/>
                    </a:lnTo>
                    <a:lnTo>
                      <a:pt x="417" y="374"/>
                    </a:lnTo>
                    <a:lnTo>
                      <a:pt x="386" y="380"/>
                    </a:lnTo>
                    <a:lnTo>
                      <a:pt x="353" y="386"/>
                    </a:lnTo>
                    <a:lnTo>
                      <a:pt x="321" y="391"/>
                    </a:lnTo>
                    <a:lnTo>
                      <a:pt x="287" y="397"/>
                    </a:lnTo>
                    <a:lnTo>
                      <a:pt x="254" y="401"/>
                    </a:lnTo>
                    <a:lnTo>
                      <a:pt x="220" y="404"/>
                    </a:lnTo>
                    <a:lnTo>
                      <a:pt x="186" y="408"/>
                    </a:lnTo>
                    <a:lnTo>
                      <a:pt x="151" y="410"/>
                    </a:lnTo>
                    <a:lnTo>
                      <a:pt x="117" y="411"/>
                    </a:lnTo>
                    <a:lnTo>
                      <a:pt x="82" y="412"/>
                    </a:lnTo>
                    <a:lnTo>
                      <a:pt x="47" y="413"/>
                    </a:lnTo>
                    <a:lnTo>
                      <a:pt x="47" y="384"/>
                    </a:lnTo>
                    <a:lnTo>
                      <a:pt x="48" y="353"/>
                    </a:lnTo>
                    <a:lnTo>
                      <a:pt x="50" y="320"/>
                    </a:lnTo>
                    <a:lnTo>
                      <a:pt x="52" y="287"/>
                    </a:lnTo>
                    <a:lnTo>
                      <a:pt x="56" y="252"/>
                    </a:lnTo>
                    <a:lnTo>
                      <a:pt x="60" y="216"/>
                    </a:lnTo>
                    <a:lnTo>
                      <a:pt x="64" y="178"/>
                    </a:lnTo>
                    <a:lnTo>
                      <a:pt x="70" y="140"/>
                    </a:lnTo>
                    <a:lnTo>
                      <a:pt x="98" y="136"/>
                    </a:lnTo>
                    <a:lnTo>
                      <a:pt x="158" y="126"/>
                    </a:lnTo>
                    <a:lnTo>
                      <a:pt x="236" y="114"/>
                    </a:lnTo>
                    <a:lnTo>
                      <a:pt x="325" y="98"/>
                    </a:lnTo>
                    <a:lnTo>
                      <a:pt x="415" y="84"/>
                    </a:lnTo>
                    <a:lnTo>
                      <a:pt x="496" y="71"/>
                    </a:lnTo>
                    <a:lnTo>
                      <a:pt x="559" y="61"/>
                    </a:lnTo>
                    <a:lnTo>
                      <a:pt x="594" y="5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1" name="Freeform 417"/>
              <p:cNvSpPr>
                <a:spLocks/>
              </p:cNvSpPr>
              <p:nvPr/>
            </p:nvSpPr>
            <p:spPr bwMode="auto">
              <a:xfrm>
                <a:off x="3703" y="3841"/>
                <a:ext cx="64" cy="47"/>
              </a:xfrm>
              <a:custGeom>
                <a:avLst/>
                <a:gdLst/>
                <a:ahLst/>
                <a:cxnLst>
                  <a:cxn ang="0">
                    <a:pos x="1" y="123"/>
                  </a:cxn>
                  <a:cxn ang="0">
                    <a:pos x="5" y="185"/>
                  </a:cxn>
                  <a:cxn ang="0">
                    <a:pos x="14" y="239"/>
                  </a:cxn>
                  <a:cxn ang="0">
                    <a:pos x="27" y="285"/>
                  </a:cxn>
                  <a:cxn ang="0">
                    <a:pos x="42" y="323"/>
                  </a:cxn>
                  <a:cxn ang="0">
                    <a:pos x="61" y="354"/>
                  </a:cxn>
                  <a:cxn ang="0">
                    <a:pos x="83" y="378"/>
                  </a:cxn>
                  <a:cxn ang="0">
                    <a:pos x="107" y="397"/>
                  </a:cxn>
                  <a:cxn ang="0">
                    <a:pos x="133" y="410"/>
                  </a:cxn>
                  <a:cxn ang="0">
                    <a:pos x="162" y="420"/>
                  </a:cxn>
                  <a:cxn ang="0">
                    <a:pos x="192" y="424"/>
                  </a:cxn>
                  <a:cxn ang="0">
                    <a:pos x="223" y="427"/>
                  </a:cxn>
                  <a:cxn ang="0">
                    <a:pos x="273" y="423"/>
                  </a:cxn>
                  <a:cxn ang="0">
                    <a:pos x="340" y="414"/>
                  </a:cxn>
                  <a:cxn ang="0">
                    <a:pos x="385" y="408"/>
                  </a:cxn>
                  <a:cxn ang="0">
                    <a:pos x="405" y="400"/>
                  </a:cxn>
                  <a:cxn ang="0">
                    <a:pos x="424" y="388"/>
                  </a:cxn>
                  <a:cxn ang="0">
                    <a:pos x="442" y="373"/>
                  </a:cxn>
                  <a:cxn ang="0">
                    <a:pos x="458" y="354"/>
                  </a:cxn>
                  <a:cxn ang="0">
                    <a:pos x="473" y="333"/>
                  </a:cxn>
                  <a:cxn ang="0">
                    <a:pos x="494" y="296"/>
                  </a:cxn>
                  <a:cxn ang="0">
                    <a:pos x="518" y="239"/>
                  </a:cxn>
                  <a:cxn ang="0">
                    <a:pos x="538" y="174"/>
                  </a:cxn>
                  <a:cxn ang="0">
                    <a:pos x="553" y="105"/>
                  </a:cxn>
                  <a:cxn ang="0">
                    <a:pos x="567" y="35"/>
                  </a:cxn>
                  <a:cxn ang="0">
                    <a:pos x="535" y="12"/>
                  </a:cxn>
                  <a:cxn ang="0">
                    <a:pos x="461" y="33"/>
                  </a:cxn>
                  <a:cxn ang="0">
                    <a:pos x="389" y="49"/>
                  </a:cxn>
                  <a:cxn ang="0">
                    <a:pos x="315" y="63"/>
                  </a:cxn>
                  <a:cxn ang="0">
                    <a:pos x="244" y="73"/>
                  </a:cxn>
                  <a:cxn ang="0">
                    <a:pos x="173" y="81"/>
                  </a:cxn>
                  <a:cxn ang="0">
                    <a:pos x="103" y="85"/>
                  </a:cxn>
                  <a:cxn ang="0">
                    <a:pos x="34" y="87"/>
                  </a:cxn>
                </a:cxnLst>
                <a:rect l="0" t="0" r="r" b="b"/>
                <a:pathLst>
                  <a:path w="571" h="427">
                    <a:moveTo>
                      <a:pt x="0" y="87"/>
                    </a:moveTo>
                    <a:lnTo>
                      <a:pt x="1" y="123"/>
                    </a:lnTo>
                    <a:lnTo>
                      <a:pt x="3" y="154"/>
                    </a:lnTo>
                    <a:lnTo>
                      <a:pt x="5" y="185"/>
                    </a:lnTo>
                    <a:lnTo>
                      <a:pt x="9" y="214"/>
                    </a:lnTo>
                    <a:lnTo>
                      <a:pt x="14" y="239"/>
                    </a:lnTo>
                    <a:lnTo>
                      <a:pt x="20" y="263"/>
                    </a:lnTo>
                    <a:lnTo>
                      <a:pt x="27" y="285"/>
                    </a:lnTo>
                    <a:lnTo>
                      <a:pt x="35" y="305"/>
                    </a:lnTo>
                    <a:lnTo>
                      <a:pt x="42" y="323"/>
                    </a:lnTo>
                    <a:lnTo>
                      <a:pt x="51" y="340"/>
                    </a:lnTo>
                    <a:lnTo>
                      <a:pt x="61" y="354"/>
                    </a:lnTo>
                    <a:lnTo>
                      <a:pt x="72" y="367"/>
                    </a:lnTo>
                    <a:lnTo>
                      <a:pt x="83" y="378"/>
                    </a:lnTo>
                    <a:lnTo>
                      <a:pt x="95" y="388"/>
                    </a:lnTo>
                    <a:lnTo>
                      <a:pt x="107" y="397"/>
                    </a:lnTo>
                    <a:lnTo>
                      <a:pt x="120" y="405"/>
                    </a:lnTo>
                    <a:lnTo>
                      <a:pt x="133" y="410"/>
                    </a:lnTo>
                    <a:lnTo>
                      <a:pt x="148" y="416"/>
                    </a:lnTo>
                    <a:lnTo>
                      <a:pt x="162" y="420"/>
                    </a:lnTo>
                    <a:lnTo>
                      <a:pt x="176" y="422"/>
                    </a:lnTo>
                    <a:lnTo>
                      <a:pt x="192" y="424"/>
                    </a:lnTo>
                    <a:lnTo>
                      <a:pt x="207" y="425"/>
                    </a:lnTo>
                    <a:lnTo>
                      <a:pt x="223" y="427"/>
                    </a:lnTo>
                    <a:lnTo>
                      <a:pt x="240" y="425"/>
                    </a:lnTo>
                    <a:lnTo>
                      <a:pt x="273" y="423"/>
                    </a:lnTo>
                    <a:lnTo>
                      <a:pt x="306" y="420"/>
                    </a:lnTo>
                    <a:lnTo>
                      <a:pt x="340" y="414"/>
                    </a:lnTo>
                    <a:lnTo>
                      <a:pt x="374" y="410"/>
                    </a:lnTo>
                    <a:lnTo>
                      <a:pt x="385" y="408"/>
                    </a:lnTo>
                    <a:lnTo>
                      <a:pt x="394" y="405"/>
                    </a:lnTo>
                    <a:lnTo>
                      <a:pt x="405" y="400"/>
                    </a:lnTo>
                    <a:lnTo>
                      <a:pt x="415" y="395"/>
                    </a:lnTo>
                    <a:lnTo>
                      <a:pt x="424" y="388"/>
                    </a:lnTo>
                    <a:lnTo>
                      <a:pt x="433" y="382"/>
                    </a:lnTo>
                    <a:lnTo>
                      <a:pt x="442" y="373"/>
                    </a:lnTo>
                    <a:lnTo>
                      <a:pt x="450" y="364"/>
                    </a:lnTo>
                    <a:lnTo>
                      <a:pt x="458" y="354"/>
                    </a:lnTo>
                    <a:lnTo>
                      <a:pt x="466" y="344"/>
                    </a:lnTo>
                    <a:lnTo>
                      <a:pt x="473" y="333"/>
                    </a:lnTo>
                    <a:lnTo>
                      <a:pt x="481" y="321"/>
                    </a:lnTo>
                    <a:lnTo>
                      <a:pt x="494" y="296"/>
                    </a:lnTo>
                    <a:lnTo>
                      <a:pt x="506" y="268"/>
                    </a:lnTo>
                    <a:lnTo>
                      <a:pt x="518" y="239"/>
                    </a:lnTo>
                    <a:lnTo>
                      <a:pt x="528" y="207"/>
                    </a:lnTo>
                    <a:lnTo>
                      <a:pt x="538" y="174"/>
                    </a:lnTo>
                    <a:lnTo>
                      <a:pt x="546" y="140"/>
                    </a:lnTo>
                    <a:lnTo>
                      <a:pt x="553" y="105"/>
                    </a:lnTo>
                    <a:lnTo>
                      <a:pt x="560" y="70"/>
                    </a:lnTo>
                    <a:lnTo>
                      <a:pt x="567" y="35"/>
                    </a:lnTo>
                    <a:lnTo>
                      <a:pt x="571" y="0"/>
                    </a:lnTo>
                    <a:lnTo>
                      <a:pt x="535" y="12"/>
                    </a:lnTo>
                    <a:lnTo>
                      <a:pt x="499" y="23"/>
                    </a:lnTo>
                    <a:lnTo>
                      <a:pt x="461" y="33"/>
                    </a:lnTo>
                    <a:lnTo>
                      <a:pt x="425" y="41"/>
                    </a:lnTo>
                    <a:lnTo>
                      <a:pt x="389" y="49"/>
                    </a:lnTo>
                    <a:lnTo>
                      <a:pt x="353" y="57"/>
                    </a:lnTo>
                    <a:lnTo>
                      <a:pt x="315" y="63"/>
                    </a:lnTo>
                    <a:lnTo>
                      <a:pt x="280" y="69"/>
                    </a:lnTo>
                    <a:lnTo>
                      <a:pt x="244" y="73"/>
                    </a:lnTo>
                    <a:lnTo>
                      <a:pt x="208" y="78"/>
                    </a:lnTo>
                    <a:lnTo>
                      <a:pt x="173" y="81"/>
                    </a:lnTo>
                    <a:lnTo>
                      <a:pt x="138" y="83"/>
                    </a:lnTo>
                    <a:lnTo>
                      <a:pt x="103" y="85"/>
                    </a:lnTo>
                    <a:lnTo>
                      <a:pt x="68" y="86"/>
                    </a:lnTo>
                    <a:lnTo>
                      <a:pt x="34" y="87"/>
                    </a:lnTo>
                    <a:lnTo>
                      <a:pt x="0" y="87"/>
                    </a:lnTo>
                    <a:close/>
                  </a:path>
                </a:pathLst>
              </a:custGeom>
              <a:solidFill>
                <a:srgbClr val="653D2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2" name="Freeform 418"/>
              <p:cNvSpPr>
                <a:spLocks noEditPoints="1"/>
              </p:cNvSpPr>
              <p:nvPr/>
            </p:nvSpPr>
            <p:spPr bwMode="auto">
              <a:xfrm>
                <a:off x="3701" y="3837"/>
                <a:ext cx="69" cy="54"/>
              </a:xfrm>
              <a:custGeom>
                <a:avLst/>
                <a:gdLst/>
                <a:ahLst/>
                <a:cxnLst>
                  <a:cxn ang="0">
                    <a:pos x="522" y="31"/>
                  </a:cxn>
                  <a:cxn ang="0">
                    <a:pos x="421" y="58"/>
                  </a:cxn>
                  <a:cxn ang="0">
                    <a:pos x="317" y="76"/>
                  </a:cxn>
                  <a:cxn ang="0">
                    <a:pos x="209" y="90"/>
                  </a:cxn>
                  <a:cxn ang="0">
                    <a:pos x="98" y="97"/>
                  </a:cxn>
                  <a:cxn ang="0">
                    <a:pos x="0" y="97"/>
                  </a:cxn>
                  <a:cxn ang="0">
                    <a:pos x="2" y="177"/>
                  </a:cxn>
                  <a:cxn ang="0">
                    <a:pos x="9" y="253"/>
                  </a:cxn>
                  <a:cxn ang="0">
                    <a:pos x="25" y="317"/>
                  </a:cxn>
                  <a:cxn ang="0">
                    <a:pos x="47" y="371"/>
                  </a:cxn>
                  <a:cxn ang="0">
                    <a:pos x="74" y="413"/>
                  </a:cxn>
                  <a:cxn ang="0">
                    <a:pos x="113" y="447"/>
                  </a:cxn>
                  <a:cxn ang="0">
                    <a:pos x="162" y="471"/>
                  </a:cxn>
                  <a:cxn ang="0">
                    <a:pos x="216" y="481"/>
                  </a:cxn>
                  <a:cxn ang="0">
                    <a:pos x="273" y="482"/>
                  </a:cxn>
                  <a:cxn ang="0">
                    <a:pos x="352" y="474"/>
                  </a:cxn>
                  <a:cxn ang="0">
                    <a:pos x="410" y="465"/>
                  </a:cxn>
                  <a:cxn ang="0">
                    <a:pos x="439" y="454"/>
                  </a:cxn>
                  <a:cxn ang="0">
                    <a:pos x="466" y="437"/>
                  </a:cxn>
                  <a:cxn ang="0">
                    <a:pos x="491" y="413"/>
                  </a:cxn>
                  <a:cxn ang="0">
                    <a:pos x="522" y="372"/>
                  </a:cxn>
                  <a:cxn ang="0">
                    <a:pos x="561" y="286"/>
                  </a:cxn>
                  <a:cxn ang="0">
                    <a:pos x="593" y="174"/>
                  </a:cxn>
                  <a:cxn ang="0">
                    <a:pos x="617" y="37"/>
                  </a:cxn>
                  <a:cxn ang="0">
                    <a:pos x="565" y="65"/>
                  </a:cxn>
                  <a:cxn ang="0">
                    <a:pos x="544" y="178"/>
                  </a:cxn>
                  <a:cxn ang="0">
                    <a:pos x="516" y="270"/>
                  </a:cxn>
                  <a:cxn ang="0">
                    <a:pos x="484" y="341"/>
                  </a:cxn>
                  <a:cxn ang="0">
                    <a:pos x="448" y="390"/>
                  </a:cxn>
                  <a:cxn ang="0">
                    <a:pos x="428" y="407"/>
                  </a:cxn>
                  <a:cxn ang="0">
                    <a:pos x="408" y="417"/>
                  </a:cxn>
                  <a:cxn ang="0">
                    <a:pos x="385" y="422"/>
                  </a:cxn>
                  <a:cxn ang="0">
                    <a:pos x="293" y="434"/>
                  </a:cxn>
                  <a:cxn ang="0">
                    <a:pos x="242" y="436"/>
                  </a:cxn>
                  <a:cxn ang="0">
                    <a:pos x="195" y="432"/>
                  </a:cxn>
                  <a:cxn ang="0">
                    <a:pos x="152" y="417"/>
                  </a:cxn>
                  <a:cxn ang="0">
                    <a:pos x="118" y="391"/>
                  </a:cxn>
                  <a:cxn ang="0">
                    <a:pos x="94" y="361"/>
                  </a:cxn>
                  <a:cxn ang="0">
                    <a:pos x="75" y="320"/>
                  </a:cxn>
                  <a:cxn ang="0">
                    <a:pos x="61" y="271"/>
                  </a:cxn>
                  <a:cxn ang="0">
                    <a:pos x="52" y="211"/>
                  </a:cxn>
                  <a:cxn ang="0">
                    <a:pos x="48" y="143"/>
                  </a:cxn>
                  <a:cxn ang="0">
                    <a:pos x="150" y="140"/>
                  </a:cxn>
                  <a:cxn ang="0">
                    <a:pos x="251" y="131"/>
                  </a:cxn>
                  <a:cxn ang="0">
                    <a:pos x="348" y="118"/>
                  </a:cxn>
                  <a:cxn ang="0">
                    <a:pos x="444" y="99"/>
                  </a:cxn>
                  <a:cxn ang="0">
                    <a:pos x="536" y="75"/>
                  </a:cxn>
                </a:cxnLst>
                <a:rect l="0" t="0" r="r" b="b"/>
                <a:pathLst>
                  <a:path w="623" h="484">
                    <a:moveTo>
                      <a:pt x="587" y="12"/>
                    </a:moveTo>
                    <a:lnTo>
                      <a:pt x="555" y="22"/>
                    </a:lnTo>
                    <a:lnTo>
                      <a:pt x="522" y="31"/>
                    </a:lnTo>
                    <a:lnTo>
                      <a:pt x="489" y="41"/>
                    </a:lnTo>
                    <a:lnTo>
                      <a:pt x="455" y="50"/>
                    </a:lnTo>
                    <a:lnTo>
                      <a:pt x="421" y="58"/>
                    </a:lnTo>
                    <a:lnTo>
                      <a:pt x="387" y="64"/>
                    </a:lnTo>
                    <a:lnTo>
                      <a:pt x="352" y="71"/>
                    </a:lnTo>
                    <a:lnTo>
                      <a:pt x="317" y="76"/>
                    </a:lnTo>
                    <a:lnTo>
                      <a:pt x="281" y="82"/>
                    </a:lnTo>
                    <a:lnTo>
                      <a:pt x="245" y="86"/>
                    </a:lnTo>
                    <a:lnTo>
                      <a:pt x="209" y="90"/>
                    </a:lnTo>
                    <a:lnTo>
                      <a:pt x="173" y="93"/>
                    </a:lnTo>
                    <a:lnTo>
                      <a:pt x="136" y="95"/>
                    </a:lnTo>
                    <a:lnTo>
                      <a:pt x="98" y="97"/>
                    </a:lnTo>
                    <a:lnTo>
                      <a:pt x="61" y="97"/>
                    </a:lnTo>
                    <a:lnTo>
                      <a:pt x="23" y="97"/>
                    </a:lnTo>
                    <a:lnTo>
                      <a:pt x="0" y="97"/>
                    </a:lnTo>
                    <a:lnTo>
                      <a:pt x="0" y="121"/>
                    </a:lnTo>
                    <a:lnTo>
                      <a:pt x="1" y="150"/>
                    </a:lnTo>
                    <a:lnTo>
                      <a:pt x="2" y="177"/>
                    </a:lnTo>
                    <a:lnTo>
                      <a:pt x="4" y="204"/>
                    </a:lnTo>
                    <a:lnTo>
                      <a:pt x="6" y="229"/>
                    </a:lnTo>
                    <a:lnTo>
                      <a:pt x="9" y="253"/>
                    </a:lnTo>
                    <a:lnTo>
                      <a:pt x="14" y="275"/>
                    </a:lnTo>
                    <a:lnTo>
                      <a:pt x="19" y="297"/>
                    </a:lnTo>
                    <a:lnTo>
                      <a:pt x="25" y="317"/>
                    </a:lnTo>
                    <a:lnTo>
                      <a:pt x="31" y="335"/>
                    </a:lnTo>
                    <a:lnTo>
                      <a:pt x="38" y="354"/>
                    </a:lnTo>
                    <a:lnTo>
                      <a:pt x="47" y="371"/>
                    </a:lnTo>
                    <a:lnTo>
                      <a:pt x="54" y="386"/>
                    </a:lnTo>
                    <a:lnTo>
                      <a:pt x="64" y="400"/>
                    </a:lnTo>
                    <a:lnTo>
                      <a:pt x="74" y="413"/>
                    </a:lnTo>
                    <a:lnTo>
                      <a:pt x="85" y="424"/>
                    </a:lnTo>
                    <a:lnTo>
                      <a:pt x="97" y="435"/>
                    </a:lnTo>
                    <a:lnTo>
                      <a:pt x="113" y="447"/>
                    </a:lnTo>
                    <a:lnTo>
                      <a:pt x="128" y="457"/>
                    </a:lnTo>
                    <a:lnTo>
                      <a:pt x="144" y="465"/>
                    </a:lnTo>
                    <a:lnTo>
                      <a:pt x="162" y="471"/>
                    </a:lnTo>
                    <a:lnTo>
                      <a:pt x="179" y="476"/>
                    </a:lnTo>
                    <a:lnTo>
                      <a:pt x="197" y="479"/>
                    </a:lnTo>
                    <a:lnTo>
                      <a:pt x="216" y="481"/>
                    </a:lnTo>
                    <a:lnTo>
                      <a:pt x="234" y="484"/>
                    </a:lnTo>
                    <a:lnTo>
                      <a:pt x="253" y="484"/>
                    </a:lnTo>
                    <a:lnTo>
                      <a:pt x="273" y="482"/>
                    </a:lnTo>
                    <a:lnTo>
                      <a:pt x="292" y="481"/>
                    </a:lnTo>
                    <a:lnTo>
                      <a:pt x="312" y="479"/>
                    </a:lnTo>
                    <a:lnTo>
                      <a:pt x="352" y="474"/>
                    </a:lnTo>
                    <a:lnTo>
                      <a:pt x="392" y="468"/>
                    </a:lnTo>
                    <a:lnTo>
                      <a:pt x="400" y="467"/>
                    </a:lnTo>
                    <a:lnTo>
                      <a:pt x="410" y="465"/>
                    </a:lnTo>
                    <a:lnTo>
                      <a:pt x="420" y="462"/>
                    </a:lnTo>
                    <a:lnTo>
                      <a:pt x="429" y="458"/>
                    </a:lnTo>
                    <a:lnTo>
                      <a:pt x="439" y="454"/>
                    </a:lnTo>
                    <a:lnTo>
                      <a:pt x="448" y="450"/>
                    </a:lnTo>
                    <a:lnTo>
                      <a:pt x="457" y="444"/>
                    </a:lnTo>
                    <a:lnTo>
                      <a:pt x="466" y="437"/>
                    </a:lnTo>
                    <a:lnTo>
                      <a:pt x="474" y="430"/>
                    </a:lnTo>
                    <a:lnTo>
                      <a:pt x="482" y="422"/>
                    </a:lnTo>
                    <a:lnTo>
                      <a:pt x="491" y="413"/>
                    </a:lnTo>
                    <a:lnTo>
                      <a:pt x="499" y="405"/>
                    </a:lnTo>
                    <a:lnTo>
                      <a:pt x="506" y="394"/>
                    </a:lnTo>
                    <a:lnTo>
                      <a:pt x="522" y="372"/>
                    </a:lnTo>
                    <a:lnTo>
                      <a:pt x="535" y="346"/>
                    </a:lnTo>
                    <a:lnTo>
                      <a:pt x="548" y="318"/>
                    </a:lnTo>
                    <a:lnTo>
                      <a:pt x="561" y="286"/>
                    </a:lnTo>
                    <a:lnTo>
                      <a:pt x="572" y="252"/>
                    </a:lnTo>
                    <a:lnTo>
                      <a:pt x="583" y="215"/>
                    </a:lnTo>
                    <a:lnTo>
                      <a:pt x="593" y="174"/>
                    </a:lnTo>
                    <a:lnTo>
                      <a:pt x="602" y="131"/>
                    </a:lnTo>
                    <a:lnTo>
                      <a:pt x="610" y="85"/>
                    </a:lnTo>
                    <a:lnTo>
                      <a:pt x="617" y="37"/>
                    </a:lnTo>
                    <a:lnTo>
                      <a:pt x="623" y="0"/>
                    </a:lnTo>
                    <a:lnTo>
                      <a:pt x="587" y="12"/>
                    </a:lnTo>
                    <a:close/>
                    <a:moveTo>
                      <a:pt x="565" y="65"/>
                    </a:moveTo>
                    <a:lnTo>
                      <a:pt x="559" y="105"/>
                    </a:lnTo>
                    <a:lnTo>
                      <a:pt x="551" y="143"/>
                    </a:lnTo>
                    <a:lnTo>
                      <a:pt x="544" y="178"/>
                    </a:lnTo>
                    <a:lnTo>
                      <a:pt x="535" y="211"/>
                    </a:lnTo>
                    <a:lnTo>
                      <a:pt x="526" y="242"/>
                    </a:lnTo>
                    <a:lnTo>
                      <a:pt x="516" y="270"/>
                    </a:lnTo>
                    <a:lnTo>
                      <a:pt x="506" y="296"/>
                    </a:lnTo>
                    <a:lnTo>
                      <a:pt x="495" y="320"/>
                    </a:lnTo>
                    <a:lnTo>
                      <a:pt x="484" y="341"/>
                    </a:lnTo>
                    <a:lnTo>
                      <a:pt x="472" y="361"/>
                    </a:lnTo>
                    <a:lnTo>
                      <a:pt x="460" y="377"/>
                    </a:lnTo>
                    <a:lnTo>
                      <a:pt x="448" y="390"/>
                    </a:lnTo>
                    <a:lnTo>
                      <a:pt x="442" y="397"/>
                    </a:lnTo>
                    <a:lnTo>
                      <a:pt x="435" y="402"/>
                    </a:lnTo>
                    <a:lnTo>
                      <a:pt x="428" y="407"/>
                    </a:lnTo>
                    <a:lnTo>
                      <a:pt x="422" y="411"/>
                    </a:lnTo>
                    <a:lnTo>
                      <a:pt x="414" y="414"/>
                    </a:lnTo>
                    <a:lnTo>
                      <a:pt x="408" y="417"/>
                    </a:lnTo>
                    <a:lnTo>
                      <a:pt x="400" y="419"/>
                    </a:lnTo>
                    <a:lnTo>
                      <a:pt x="393" y="421"/>
                    </a:lnTo>
                    <a:lnTo>
                      <a:pt x="385" y="422"/>
                    </a:lnTo>
                    <a:lnTo>
                      <a:pt x="347" y="428"/>
                    </a:lnTo>
                    <a:lnTo>
                      <a:pt x="311" y="433"/>
                    </a:lnTo>
                    <a:lnTo>
                      <a:pt x="293" y="434"/>
                    </a:lnTo>
                    <a:lnTo>
                      <a:pt x="276" y="436"/>
                    </a:lnTo>
                    <a:lnTo>
                      <a:pt x="258" y="436"/>
                    </a:lnTo>
                    <a:lnTo>
                      <a:pt x="242" y="436"/>
                    </a:lnTo>
                    <a:lnTo>
                      <a:pt x="226" y="436"/>
                    </a:lnTo>
                    <a:lnTo>
                      <a:pt x="210" y="434"/>
                    </a:lnTo>
                    <a:lnTo>
                      <a:pt x="195" y="432"/>
                    </a:lnTo>
                    <a:lnTo>
                      <a:pt x="179" y="428"/>
                    </a:lnTo>
                    <a:lnTo>
                      <a:pt x="165" y="423"/>
                    </a:lnTo>
                    <a:lnTo>
                      <a:pt x="152" y="417"/>
                    </a:lnTo>
                    <a:lnTo>
                      <a:pt x="139" y="409"/>
                    </a:lnTo>
                    <a:lnTo>
                      <a:pt x="127" y="400"/>
                    </a:lnTo>
                    <a:lnTo>
                      <a:pt x="118" y="391"/>
                    </a:lnTo>
                    <a:lnTo>
                      <a:pt x="109" y="383"/>
                    </a:lnTo>
                    <a:lnTo>
                      <a:pt x="102" y="372"/>
                    </a:lnTo>
                    <a:lnTo>
                      <a:pt x="94" y="361"/>
                    </a:lnTo>
                    <a:lnTo>
                      <a:pt x="87" y="347"/>
                    </a:lnTo>
                    <a:lnTo>
                      <a:pt x="81" y="334"/>
                    </a:lnTo>
                    <a:lnTo>
                      <a:pt x="75" y="320"/>
                    </a:lnTo>
                    <a:lnTo>
                      <a:pt x="70" y="305"/>
                    </a:lnTo>
                    <a:lnTo>
                      <a:pt x="65" y="288"/>
                    </a:lnTo>
                    <a:lnTo>
                      <a:pt x="61" y="271"/>
                    </a:lnTo>
                    <a:lnTo>
                      <a:pt x="58" y="252"/>
                    </a:lnTo>
                    <a:lnTo>
                      <a:pt x="54" y="232"/>
                    </a:lnTo>
                    <a:lnTo>
                      <a:pt x="52" y="211"/>
                    </a:lnTo>
                    <a:lnTo>
                      <a:pt x="50" y="189"/>
                    </a:lnTo>
                    <a:lnTo>
                      <a:pt x="48" y="167"/>
                    </a:lnTo>
                    <a:lnTo>
                      <a:pt x="48" y="143"/>
                    </a:lnTo>
                    <a:lnTo>
                      <a:pt x="82" y="143"/>
                    </a:lnTo>
                    <a:lnTo>
                      <a:pt x="116" y="142"/>
                    </a:lnTo>
                    <a:lnTo>
                      <a:pt x="150" y="140"/>
                    </a:lnTo>
                    <a:lnTo>
                      <a:pt x="184" y="138"/>
                    </a:lnTo>
                    <a:lnTo>
                      <a:pt x="218" y="136"/>
                    </a:lnTo>
                    <a:lnTo>
                      <a:pt x="251" y="131"/>
                    </a:lnTo>
                    <a:lnTo>
                      <a:pt x="284" y="128"/>
                    </a:lnTo>
                    <a:lnTo>
                      <a:pt x="317" y="122"/>
                    </a:lnTo>
                    <a:lnTo>
                      <a:pt x="348" y="118"/>
                    </a:lnTo>
                    <a:lnTo>
                      <a:pt x="380" y="113"/>
                    </a:lnTo>
                    <a:lnTo>
                      <a:pt x="412" y="106"/>
                    </a:lnTo>
                    <a:lnTo>
                      <a:pt x="444" y="99"/>
                    </a:lnTo>
                    <a:lnTo>
                      <a:pt x="474" y="92"/>
                    </a:lnTo>
                    <a:lnTo>
                      <a:pt x="505" y="84"/>
                    </a:lnTo>
                    <a:lnTo>
                      <a:pt x="536" y="75"/>
                    </a:lnTo>
                    <a:lnTo>
                      <a:pt x="565" y="6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3" name="Freeform 419"/>
              <p:cNvSpPr>
                <a:spLocks/>
              </p:cNvSpPr>
              <p:nvPr/>
            </p:nvSpPr>
            <p:spPr bwMode="auto">
              <a:xfrm>
                <a:off x="3666" y="3116"/>
                <a:ext cx="217" cy="293"/>
              </a:xfrm>
              <a:custGeom>
                <a:avLst/>
                <a:gdLst/>
                <a:ahLst/>
                <a:cxnLst>
                  <a:cxn ang="0">
                    <a:pos x="1071" y="0"/>
                  </a:cxn>
                  <a:cxn ang="0">
                    <a:pos x="1079" y="6"/>
                  </a:cxn>
                  <a:cxn ang="0">
                    <a:pos x="1104" y="27"/>
                  </a:cxn>
                  <a:cxn ang="0">
                    <a:pos x="1142" y="60"/>
                  </a:cxn>
                  <a:cxn ang="0">
                    <a:pos x="1192" y="106"/>
                  </a:cxn>
                  <a:cxn ang="0">
                    <a:pos x="1221" y="134"/>
                  </a:cxn>
                  <a:cxn ang="0">
                    <a:pos x="1253" y="163"/>
                  </a:cxn>
                  <a:cxn ang="0">
                    <a:pos x="1286" y="196"/>
                  </a:cxn>
                  <a:cxn ang="0">
                    <a:pos x="1320" y="231"/>
                  </a:cxn>
                  <a:cxn ang="0">
                    <a:pos x="1356" y="269"/>
                  </a:cxn>
                  <a:cxn ang="0">
                    <a:pos x="1392" y="308"/>
                  </a:cxn>
                  <a:cxn ang="0">
                    <a:pos x="1430" y="351"/>
                  </a:cxn>
                  <a:cxn ang="0">
                    <a:pos x="1469" y="396"/>
                  </a:cxn>
                  <a:cxn ang="0">
                    <a:pos x="1507" y="442"/>
                  </a:cxn>
                  <a:cxn ang="0">
                    <a:pos x="1546" y="491"/>
                  </a:cxn>
                  <a:cxn ang="0">
                    <a:pos x="1584" y="542"/>
                  </a:cxn>
                  <a:cxn ang="0">
                    <a:pos x="1621" y="593"/>
                  </a:cxn>
                  <a:cxn ang="0">
                    <a:pos x="1659" y="648"/>
                  </a:cxn>
                  <a:cxn ang="0">
                    <a:pos x="1695" y="704"/>
                  </a:cxn>
                  <a:cxn ang="0">
                    <a:pos x="1729" y="761"/>
                  </a:cxn>
                  <a:cxn ang="0">
                    <a:pos x="1762" y="821"/>
                  </a:cxn>
                  <a:cxn ang="0">
                    <a:pos x="1793" y="881"/>
                  </a:cxn>
                  <a:cxn ang="0">
                    <a:pos x="1823" y="942"/>
                  </a:cxn>
                  <a:cxn ang="0">
                    <a:pos x="1849" y="1006"/>
                  </a:cxn>
                  <a:cxn ang="0">
                    <a:pos x="1873" y="1070"/>
                  </a:cxn>
                  <a:cxn ang="0">
                    <a:pos x="1895" y="1134"/>
                  </a:cxn>
                  <a:cxn ang="0">
                    <a:pos x="1913" y="1201"/>
                  </a:cxn>
                  <a:cxn ang="0">
                    <a:pos x="1928" y="1268"/>
                  </a:cxn>
                  <a:cxn ang="0">
                    <a:pos x="1939" y="1335"/>
                  </a:cxn>
                  <a:cxn ang="0">
                    <a:pos x="1945" y="1402"/>
                  </a:cxn>
                  <a:cxn ang="0">
                    <a:pos x="1946" y="1466"/>
                  </a:cxn>
                  <a:cxn ang="0">
                    <a:pos x="1940" y="1526"/>
                  </a:cxn>
                  <a:cxn ang="0">
                    <a:pos x="1930" y="1584"/>
                  </a:cxn>
                  <a:cxn ang="0">
                    <a:pos x="1916" y="1639"/>
                  </a:cxn>
                  <a:cxn ang="0">
                    <a:pos x="1898" y="1691"/>
                  </a:cxn>
                  <a:cxn ang="0">
                    <a:pos x="1876" y="1741"/>
                  </a:cxn>
                  <a:cxn ang="0">
                    <a:pos x="1849" y="1787"/>
                  </a:cxn>
                  <a:cxn ang="0">
                    <a:pos x="1820" y="1832"/>
                  </a:cxn>
                  <a:cxn ang="0">
                    <a:pos x="1788" y="1874"/>
                  </a:cxn>
                  <a:cxn ang="0">
                    <a:pos x="1754" y="1914"/>
                  </a:cxn>
                  <a:cxn ang="0">
                    <a:pos x="1717" y="1950"/>
                  </a:cxn>
                  <a:cxn ang="0">
                    <a:pos x="1678" y="1985"/>
                  </a:cxn>
                  <a:cxn ang="0">
                    <a:pos x="1639" y="2017"/>
                  </a:cxn>
                  <a:cxn ang="0">
                    <a:pos x="1598" y="2047"/>
                  </a:cxn>
                  <a:cxn ang="0">
                    <a:pos x="1558" y="2075"/>
                  </a:cxn>
                  <a:cxn ang="0">
                    <a:pos x="1516" y="2101"/>
                  </a:cxn>
                  <a:cxn ang="0">
                    <a:pos x="1474" y="2124"/>
                  </a:cxn>
                  <a:cxn ang="0">
                    <a:pos x="1433" y="2146"/>
                  </a:cxn>
                  <a:cxn ang="0">
                    <a:pos x="1393" y="2166"/>
                  </a:cxn>
                  <a:cxn ang="0">
                    <a:pos x="1354" y="2184"/>
                  </a:cxn>
                  <a:cxn ang="0">
                    <a:pos x="1315" y="2200"/>
                  </a:cxn>
                  <a:cxn ang="0">
                    <a:pos x="1280" y="2214"/>
                  </a:cxn>
                  <a:cxn ang="0">
                    <a:pos x="1246" y="2226"/>
                  </a:cxn>
                  <a:cxn ang="0">
                    <a:pos x="1188" y="2246"/>
                  </a:cxn>
                  <a:cxn ang="0">
                    <a:pos x="1142" y="2260"/>
                  </a:cxn>
                  <a:cxn ang="0">
                    <a:pos x="1112" y="2268"/>
                  </a:cxn>
                  <a:cxn ang="0">
                    <a:pos x="1102" y="2270"/>
                  </a:cxn>
                  <a:cxn ang="0">
                    <a:pos x="1032" y="2633"/>
                  </a:cxn>
                  <a:cxn ang="0">
                    <a:pos x="322" y="2494"/>
                  </a:cxn>
                  <a:cxn ang="0">
                    <a:pos x="0" y="1168"/>
                  </a:cxn>
                  <a:cxn ang="0">
                    <a:pos x="1071" y="0"/>
                  </a:cxn>
                </a:cxnLst>
                <a:rect l="0" t="0" r="r" b="b"/>
                <a:pathLst>
                  <a:path w="1946" h="2633">
                    <a:moveTo>
                      <a:pt x="1071" y="0"/>
                    </a:moveTo>
                    <a:lnTo>
                      <a:pt x="1079" y="6"/>
                    </a:lnTo>
                    <a:lnTo>
                      <a:pt x="1104" y="27"/>
                    </a:lnTo>
                    <a:lnTo>
                      <a:pt x="1142" y="60"/>
                    </a:lnTo>
                    <a:lnTo>
                      <a:pt x="1192" y="106"/>
                    </a:lnTo>
                    <a:lnTo>
                      <a:pt x="1221" y="134"/>
                    </a:lnTo>
                    <a:lnTo>
                      <a:pt x="1253" y="163"/>
                    </a:lnTo>
                    <a:lnTo>
                      <a:pt x="1286" y="196"/>
                    </a:lnTo>
                    <a:lnTo>
                      <a:pt x="1320" y="231"/>
                    </a:lnTo>
                    <a:lnTo>
                      <a:pt x="1356" y="269"/>
                    </a:lnTo>
                    <a:lnTo>
                      <a:pt x="1392" y="308"/>
                    </a:lnTo>
                    <a:lnTo>
                      <a:pt x="1430" y="351"/>
                    </a:lnTo>
                    <a:lnTo>
                      <a:pt x="1469" y="396"/>
                    </a:lnTo>
                    <a:lnTo>
                      <a:pt x="1507" y="442"/>
                    </a:lnTo>
                    <a:lnTo>
                      <a:pt x="1546" y="491"/>
                    </a:lnTo>
                    <a:lnTo>
                      <a:pt x="1584" y="542"/>
                    </a:lnTo>
                    <a:lnTo>
                      <a:pt x="1621" y="593"/>
                    </a:lnTo>
                    <a:lnTo>
                      <a:pt x="1659" y="648"/>
                    </a:lnTo>
                    <a:lnTo>
                      <a:pt x="1695" y="704"/>
                    </a:lnTo>
                    <a:lnTo>
                      <a:pt x="1729" y="761"/>
                    </a:lnTo>
                    <a:lnTo>
                      <a:pt x="1762" y="821"/>
                    </a:lnTo>
                    <a:lnTo>
                      <a:pt x="1793" y="881"/>
                    </a:lnTo>
                    <a:lnTo>
                      <a:pt x="1823" y="942"/>
                    </a:lnTo>
                    <a:lnTo>
                      <a:pt x="1849" y="1006"/>
                    </a:lnTo>
                    <a:lnTo>
                      <a:pt x="1873" y="1070"/>
                    </a:lnTo>
                    <a:lnTo>
                      <a:pt x="1895" y="1134"/>
                    </a:lnTo>
                    <a:lnTo>
                      <a:pt x="1913" y="1201"/>
                    </a:lnTo>
                    <a:lnTo>
                      <a:pt x="1928" y="1268"/>
                    </a:lnTo>
                    <a:lnTo>
                      <a:pt x="1939" y="1335"/>
                    </a:lnTo>
                    <a:lnTo>
                      <a:pt x="1945" y="1402"/>
                    </a:lnTo>
                    <a:lnTo>
                      <a:pt x="1946" y="1466"/>
                    </a:lnTo>
                    <a:lnTo>
                      <a:pt x="1940" y="1526"/>
                    </a:lnTo>
                    <a:lnTo>
                      <a:pt x="1930" y="1584"/>
                    </a:lnTo>
                    <a:lnTo>
                      <a:pt x="1916" y="1639"/>
                    </a:lnTo>
                    <a:lnTo>
                      <a:pt x="1898" y="1691"/>
                    </a:lnTo>
                    <a:lnTo>
                      <a:pt x="1876" y="1741"/>
                    </a:lnTo>
                    <a:lnTo>
                      <a:pt x="1849" y="1787"/>
                    </a:lnTo>
                    <a:lnTo>
                      <a:pt x="1820" y="1832"/>
                    </a:lnTo>
                    <a:lnTo>
                      <a:pt x="1788" y="1874"/>
                    </a:lnTo>
                    <a:lnTo>
                      <a:pt x="1754" y="1914"/>
                    </a:lnTo>
                    <a:lnTo>
                      <a:pt x="1717" y="1950"/>
                    </a:lnTo>
                    <a:lnTo>
                      <a:pt x="1678" y="1985"/>
                    </a:lnTo>
                    <a:lnTo>
                      <a:pt x="1639" y="2017"/>
                    </a:lnTo>
                    <a:lnTo>
                      <a:pt x="1598" y="2047"/>
                    </a:lnTo>
                    <a:lnTo>
                      <a:pt x="1558" y="2075"/>
                    </a:lnTo>
                    <a:lnTo>
                      <a:pt x="1516" y="2101"/>
                    </a:lnTo>
                    <a:lnTo>
                      <a:pt x="1474" y="2124"/>
                    </a:lnTo>
                    <a:lnTo>
                      <a:pt x="1433" y="2146"/>
                    </a:lnTo>
                    <a:lnTo>
                      <a:pt x="1393" y="2166"/>
                    </a:lnTo>
                    <a:lnTo>
                      <a:pt x="1354" y="2184"/>
                    </a:lnTo>
                    <a:lnTo>
                      <a:pt x="1315" y="2200"/>
                    </a:lnTo>
                    <a:lnTo>
                      <a:pt x="1280" y="2214"/>
                    </a:lnTo>
                    <a:lnTo>
                      <a:pt x="1246" y="2226"/>
                    </a:lnTo>
                    <a:lnTo>
                      <a:pt x="1188" y="2246"/>
                    </a:lnTo>
                    <a:lnTo>
                      <a:pt x="1142" y="2260"/>
                    </a:lnTo>
                    <a:lnTo>
                      <a:pt x="1112" y="2268"/>
                    </a:lnTo>
                    <a:lnTo>
                      <a:pt x="1102" y="2270"/>
                    </a:lnTo>
                    <a:lnTo>
                      <a:pt x="1032" y="2633"/>
                    </a:lnTo>
                    <a:lnTo>
                      <a:pt x="322" y="2494"/>
                    </a:lnTo>
                    <a:lnTo>
                      <a:pt x="0" y="1168"/>
                    </a:lnTo>
                    <a:lnTo>
                      <a:pt x="1071" y="0"/>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4" name="Freeform 420"/>
              <p:cNvSpPr>
                <a:spLocks noEditPoints="1"/>
              </p:cNvSpPr>
              <p:nvPr/>
            </p:nvSpPr>
            <p:spPr bwMode="auto">
              <a:xfrm>
                <a:off x="3664" y="3112"/>
                <a:ext cx="221" cy="300"/>
              </a:xfrm>
              <a:custGeom>
                <a:avLst/>
                <a:gdLst/>
                <a:ahLst/>
                <a:cxnLst>
                  <a:cxn ang="0">
                    <a:pos x="327" y="2546"/>
                  </a:cxn>
                  <a:cxn ang="0">
                    <a:pos x="1086" y="2638"/>
                  </a:cxn>
                  <a:cxn ang="0">
                    <a:pos x="1122" y="2450"/>
                  </a:cxn>
                  <a:cxn ang="0">
                    <a:pos x="1147" y="2321"/>
                  </a:cxn>
                  <a:cxn ang="0">
                    <a:pos x="1267" y="2285"/>
                  </a:cxn>
                  <a:cxn ang="0">
                    <a:pos x="1393" y="2233"/>
                  </a:cxn>
                  <a:cxn ang="0">
                    <a:pos x="1500" y="2180"/>
                  </a:cxn>
                  <a:cxn ang="0">
                    <a:pos x="1612" y="2112"/>
                  </a:cxn>
                  <a:cxn ang="0">
                    <a:pos x="1721" y="2030"/>
                  </a:cxn>
                  <a:cxn ang="0">
                    <a:pos x="1821" y="1931"/>
                  </a:cxn>
                  <a:cxn ang="0">
                    <a:pos x="1903" y="1815"/>
                  </a:cxn>
                  <a:cxn ang="0">
                    <a:pos x="1962" y="1681"/>
                  </a:cxn>
                  <a:cxn ang="0">
                    <a:pos x="1992" y="1527"/>
                  </a:cxn>
                  <a:cxn ang="0">
                    <a:pos x="1993" y="1419"/>
                  </a:cxn>
                  <a:cxn ang="0">
                    <a:pos x="1976" y="1297"/>
                  </a:cxn>
                  <a:cxn ang="0">
                    <a:pos x="1921" y="1098"/>
                  </a:cxn>
                  <a:cxn ang="0">
                    <a:pos x="1841" y="908"/>
                  </a:cxn>
                  <a:cxn ang="0">
                    <a:pos x="1742" y="731"/>
                  </a:cxn>
                  <a:cxn ang="0">
                    <a:pos x="1631" y="566"/>
                  </a:cxn>
                  <a:cxn ang="0">
                    <a:pos x="1515" y="419"/>
                  </a:cxn>
                  <a:cxn ang="0">
                    <a:pos x="1402" y="290"/>
                  </a:cxn>
                  <a:cxn ang="0">
                    <a:pos x="1297" y="183"/>
                  </a:cxn>
                  <a:cxn ang="0">
                    <a:pos x="1186" y="78"/>
                  </a:cxn>
                  <a:cxn ang="0">
                    <a:pos x="1110" y="13"/>
                  </a:cxn>
                  <a:cxn ang="0">
                    <a:pos x="1098" y="63"/>
                  </a:cxn>
                  <a:cxn ang="0">
                    <a:pos x="1209" y="161"/>
                  </a:cxn>
                  <a:cxn ang="0">
                    <a:pos x="1324" y="275"/>
                  </a:cxn>
                  <a:cxn ang="0">
                    <a:pos x="1423" y="383"/>
                  </a:cxn>
                  <a:cxn ang="0">
                    <a:pos x="1527" y="507"/>
                  </a:cxn>
                  <a:cxn ang="0">
                    <a:pos x="1631" y="645"/>
                  </a:cxn>
                  <a:cxn ang="0">
                    <a:pos x="1728" y="797"/>
                  </a:cxn>
                  <a:cxn ang="0">
                    <a:pos x="1814" y="959"/>
                  </a:cxn>
                  <a:cxn ang="0">
                    <a:pos x="1884" y="1131"/>
                  </a:cxn>
                  <a:cxn ang="0">
                    <a:pos x="1931" y="1310"/>
                  </a:cxn>
                  <a:cxn ang="0">
                    <a:pos x="1946" y="1421"/>
                  </a:cxn>
                  <a:cxn ang="0">
                    <a:pos x="1946" y="1526"/>
                  </a:cxn>
                  <a:cxn ang="0">
                    <a:pos x="1913" y="1682"/>
                  </a:cxn>
                  <a:cxn ang="0">
                    <a:pos x="1847" y="1816"/>
                  </a:cxn>
                  <a:cxn ang="0">
                    <a:pos x="1758" y="1931"/>
                  </a:cxn>
                  <a:cxn ang="0">
                    <a:pos x="1652" y="2027"/>
                  </a:cxn>
                  <a:cxn ang="0">
                    <a:pos x="1538" y="2106"/>
                  </a:cxn>
                  <a:cxn ang="0">
                    <a:pos x="1424" y="2168"/>
                  </a:cxn>
                  <a:cxn ang="0">
                    <a:pos x="1317" y="2216"/>
                  </a:cxn>
                  <a:cxn ang="0">
                    <a:pos x="1201" y="2257"/>
                  </a:cxn>
                  <a:cxn ang="0">
                    <a:pos x="1122" y="2279"/>
                  </a:cxn>
                  <a:cxn ang="0">
                    <a:pos x="1098" y="2333"/>
                  </a:cxn>
                  <a:cxn ang="0">
                    <a:pos x="1064" y="2509"/>
                  </a:cxn>
                  <a:cxn ang="0">
                    <a:pos x="1039" y="2638"/>
                  </a:cxn>
                  <a:cxn ang="0">
                    <a:pos x="815" y="2594"/>
                  </a:cxn>
                  <a:cxn ang="0">
                    <a:pos x="476" y="2527"/>
                  </a:cxn>
                  <a:cxn ang="0">
                    <a:pos x="361" y="2487"/>
                  </a:cxn>
                  <a:cxn ang="0">
                    <a:pos x="314" y="2295"/>
                  </a:cxn>
                  <a:cxn ang="0">
                    <a:pos x="236" y="1973"/>
                  </a:cxn>
                  <a:cxn ang="0">
                    <a:pos x="151" y="1621"/>
                  </a:cxn>
                  <a:cxn ang="0">
                    <a:pos x="81" y="1333"/>
                  </a:cxn>
                  <a:cxn ang="0">
                    <a:pos x="51" y="1207"/>
                  </a:cxn>
                  <a:cxn ang="0">
                    <a:pos x="151" y="1097"/>
                  </a:cxn>
                  <a:cxn ang="0">
                    <a:pos x="382" y="845"/>
                  </a:cxn>
                  <a:cxn ang="0">
                    <a:pos x="666" y="535"/>
                  </a:cxn>
                  <a:cxn ang="0">
                    <a:pos x="925" y="252"/>
                  </a:cxn>
                  <a:cxn ang="0">
                    <a:pos x="1081" y="81"/>
                  </a:cxn>
                </a:cxnLst>
                <a:rect l="0" t="0" r="r" b="b"/>
                <a:pathLst>
                  <a:path w="1994" h="2693">
                    <a:moveTo>
                      <a:pt x="1078" y="15"/>
                    </a:moveTo>
                    <a:lnTo>
                      <a:pt x="0" y="1194"/>
                    </a:lnTo>
                    <a:lnTo>
                      <a:pt x="327" y="2546"/>
                    </a:lnTo>
                    <a:lnTo>
                      <a:pt x="1076" y="2693"/>
                    </a:lnTo>
                    <a:lnTo>
                      <a:pt x="1079" y="2678"/>
                    </a:lnTo>
                    <a:lnTo>
                      <a:pt x="1086" y="2638"/>
                    </a:lnTo>
                    <a:lnTo>
                      <a:pt x="1097" y="2582"/>
                    </a:lnTo>
                    <a:lnTo>
                      <a:pt x="1110" y="2517"/>
                    </a:lnTo>
                    <a:lnTo>
                      <a:pt x="1122" y="2450"/>
                    </a:lnTo>
                    <a:lnTo>
                      <a:pt x="1134" y="2391"/>
                    </a:lnTo>
                    <a:lnTo>
                      <a:pt x="1143" y="2345"/>
                    </a:lnTo>
                    <a:lnTo>
                      <a:pt x="1147" y="2321"/>
                    </a:lnTo>
                    <a:lnTo>
                      <a:pt x="1175" y="2314"/>
                    </a:lnTo>
                    <a:lnTo>
                      <a:pt x="1215" y="2301"/>
                    </a:lnTo>
                    <a:lnTo>
                      <a:pt x="1267" y="2285"/>
                    </a:lnTo>
                    <a:lnTo>
                      <a:pt x="1327" y="2262"/>
                    </a:lnTo>
                    <a:lnTo>
                      <a:pt x="1359" y="2248"/>
                    </a:lnTo>
                    <a:lnTo>
                      <a:pt x="1393" y="2233"/>
                    </a:lnTo>
                    <a:lnTo>
                      <a:pt x="1428" y="2218"/>
                    </a:lnTo>
                    <a:lnTo>
                      <a:pt x="1464" y="2200"/>
                    </a:lnTo>
                    <a:lnTo>
                      <a:pt x="1500" y="2180"/>
                    </a:lnTo>
                    <a:lnTo>
                      <a:pt x="1538" y="2160"/>
                    </a:lnTo>
                    <a:lnTo>
                      <a:pt x="1575" y="2137"/>
                    </a:lnTo>
                    <a:lnTo>
                      <a:pt x="1612" y="2112"/>
                    </a:lnTo>
                    <a:lnTo>
                      <a:pt x="1650" y="2087"/>
                    </a:lnTo>
                    <a:lnTo>
                      <a:pt x="1686" y="2060"/>
                    </a:lnTo>
                    <a:lnTo>
                      <a:pt x="1721" y="2030"/>
                    </a:lnTo>
                    <a:lnTo>
                      <a:pt x="1756" y="1999"/>
                    </a:lnTo>
                    <a:lnTo>
                      <a:pt x="1789" y="1966"/>
                    </a:lnTo>
                    <a:lnTo>
                      <a:pt x="1821" y="1931"/>
                    </a:lnTo>
                    <a:lnTo>
                      <a:pt x="1850" y="1895"/>
                    </a:lnTo>
                    <a:lnTo>
                      <a:pt x="1878" y="1856"/>
                    </a:lnTo>
                    <a:lnTo>
                      <a:pt x="1903" y="1815"/>
                    </a:lnTo>
                    <a:lnTo>
                      <a:pt x="1926" y="1772"/>
                    </a:lnTo>
                    <a:lnTo>
                      <a:pt x="1946" y="1728"/>
                    </a:lnTo>
                    <a:lnTo>
                      <a:pt x="1962" y="1681"/>
                    </a:lnTo>
                    <a:lnTo>
                      <a:pt x="1976" y="1632"/>
                    </a:lnTo>
                    <a:lnTo>
                      <a:pt x="1986" y="1580"/>
                    </a:lnTo>
                    <a:lnTo>
                      <a:pt x="1992" y="1527"/>
                    </a:lnTo>
                    <a:lnTo>
                      <a:pt x="1994" y="1471"/>
                    </a:lnTo>
                    <a:lnTo>
                      <a:pt x="1994" y="1445"/>
                    </a:lnTo>
                    <a:lnTo>
                      <a:pt x="1993" y="1419"/>
                    </a:lnTo>
                    <a:lnTo>
                      <a:pt x="1991" y="1391"/>
                    </a:lnTo>
                    <a:lnTo>
                      <a:pt x="1987" y="1364"/>
                    </a:lnTo>
                    <a:lnTo>
                      <a:pt x="1976" y="1297"/>
                    </a:lnTo>
                    <a:lnTo>
                      <a:pt x="1961" y="1230"/>
                    </a:lnTo>
                    <a:lnTo>
                      <a:pt x="1942" y="1163"/>
                    </a:lnTo>
                    <a:lnTo>
                      <a:pt x="1921" y="1098"/>
                    </a:lnTo>
                    <a:lnTo>
                      <a:pt x="1897" y="1034"/>
                    </a:lnTo>
                    <a:lnTo>
                      <a:pt x="1870" y="971"/>
                    </a:lnTo>
                    <a:lnTo>
                      <a:pt x="1841" y="908"/>
                    </a:lnTo>
                    <a:lnTo>
                      <a:pt x="1810" y="848"/>
                    </a:lnTo>
                    <a:lnTo>
                      <a:pt x="1777" y="788"/>
                    </a:lnTo>
                    <a:lnTo>
                      <a:pt x="1742" y="731"/>
                    </a:lnTo>
                    <a:lnTo>
                      <a:pt x="1705" y="674"/>
                    </a:lnTo>
                    <a:lnTo>
                      <a:pt x="1668" y="619"/>
                    </a:lnTo>
                    <a:lnTo>
                      <a:pt x="1631" y="566"/>
                    </a:lnTo>
                    <a:lnTo>
                      <a:pt x="1592" y="515"/>
                    </a:lnTo>
                    <a:lnTo>
                      <a:pt x="1553" y="466"/>
                    </a:lnTo>
                    <a:lnTo>
                      <a:pt x="1515" y="419"/>
                    </a:lnTo>
                    <a:lnTo>
                      <a:pt x="1476" y="373"/>
                    </a:lnTo>
                    <a:lnTo>
                      <a:pt x="1439" y="330"/>
                    </a:lnTo>
                    <a:lnTo>
                      <a:pt x="1402" y="290"/>
                    </a:lnTo>
                    <a:lnTo>
                      <a:pt x="1365" y="252"/>
                    </a:lnTo>
                    <a:lnTo>
                      <a:pt x="1330" y="216"/>
                    </a:lnTo>
                    <a:lnTo>
                      <a:pt x="1297" y="183"/>
                    </a:lnTo>
                    <a:lnTo>
                      <a:pt x="1266" y="152"/>
                    </a:lnTo>
                    <a:lnTo>
                      <a:pt x="1237" y="125"/>
                    </a:lnTo>
                    <a:lnTo>
                      <a:pt x="1186" y="78"/>
                    </a:lnTo>
                    <a:lnTo>
                      <a:pt x="1146" y="43"/>
                    </a:lnTo>
                    <a:lnTo>
                      <a:pt x="1120" y="21"/>
                    </a:lnTo>
                    <a:lnTo>
                      <a:pt x="1110" y="13"/>
                    </a:lnTo>
                    <a:lnTo>
                      <a:pt x="1093" y="0"/>
                    </a:lnTo>
                    <a:lnTo>
                      <a:pt x="1078" y="15"/>
                    </a:lnTo>
                    <a:close/>
                    <a:moveTo>
                      <a:pt x="1098" y="63"/>
                    </a:moveTo>
                    <a:lnTo>
                      <a:pt x="1124" y="85"/>
                    </a:lnTo>
                    <a:lnTo>
                      <a:pt x="1161" y="118"/>
                    </a:lnTo>
                    <a:lnTo>
                      <a:pt x="1209" y="161"/>
                    </a:lnTo>
                    <a:lnTo>
                      <a:pt x="1263" y="214"/>
                    </a:lnTo>
                    <a:lnTo>
                      <a:pt x="1293" y="243"/>
                    </a:lnTo>
                    <a:lnTo>
                      <a:pt x="1324" y="275"/>
                    </a:lnTo>
                    <a:lnTo>
                      <a:pt x="1356" y="309"/>
                    </a:lnTo>
                    <a:lnTo>
                      <a:pt x="1389" y="344"/>
                    </a:lnTo>
                    <a:lnTo>
                      <a:pt x="1423" y="383"/>
                    </a:lnTo>
                    <a:lnTo>
                      <a:pt x="1458" y="422"/>
                    </a:lnTo>
                    <a:lnTo>
                      <a:pt x="1492" y="463"/>
                    </a:lnTo>
                    <a:lnTo>
                      <a:pt x="1527" y="507"/>
                    </a:lnTo>
                    <a:lnTo>
                      <a:pt x="1562" y="551"/>
                    </a:lnTo>
                    <a:lnTo>
                      <a:pt x="1597" y="598"/>
                    </a:lnTo>
                    <a:lnTo>
                      <a:pt x="1631" y="645"/>
                    </a:lnTo>
                    <a:lnTo>
                      <a:pt x="1664" y="694"/>
                    </a:lnTo>
                    <a:lnTo>
                      <a:pt x="1697" y="745"/>
                    </a:lnTo>
                    <a:lnTo>
                      <a:pt x="1728" y="797"/>
                    </a:lnTo>
                    <a:lnTo>
                      <a:pt x="1758" y="850"/>
                    </a:lnTo>
                    <a:lnTo>
                      <a:pt x="1788" y="904"/>
                    </a:lnTo>
                    <a:lnTo>
                      <a:pt x="1814" y="959"/>
                    </a:lnTo>
                    <a:lnTo>
                      <a:pt x="1839" y="1016"/>
                    </a:lnTo>
                    <a:lnTo>
                      <a:pt x="1863" y="1073"/>
                    </a:lnTo>
                    <a:lnTo>
                      <a:pt x="1884" y="1131"/>
                    </a:lnTo>
                    <a:lnTo>
                      <a:pt x="1903" y="1189"/>
                    </a:lnTo>
                    <a:lnTo>
                      <a:pt x="1918" y="1250"/>
                    </a:lnTo>
                    <a:lnTo>
                      <a:pt x="1931" y="1310"/>
                    </a:lnTo>
                    <a:lnTo>
                      <a:pt x="1941" y="1371"/>
                    </a:lnTo>
                    <a:lnTo>
                      <a:pt x="1943" y="1396"/>
                    </a:lnTo>
                    <a:lnTo>
                      <a:pt x="1946" y="1421"/>
                    </a:lnTo>
                    <a:lnTo>
                      <a:pt x="1947" y="1446"/>
                    </a:lnTo>
                    <a:lnTo>
                      <a:pt x="1948" y="1470"/>
                    </a:lnTo>
                    <a:lnTo>
                      <a:pt x="1946" y="1526"/>
                    </a:lnTo>
                    <a:lnTo>
                      <a:pt x="1938" y="1581"/>
                    </a:lnTo>
                    <a:lnTo>
                      <a:pt x="1927" y="1633"/>
                    </a:lnTo>
                    <a:lnTo>
                      <a:pt x="1913" y="1682"/>
                    </a:lnTo>
                    <a:lnTo>
                      <a:pt x="1894" y="1729"/>
                    </a:lnTo>
                    <a:lnTo>
                      <a:pt x="1872" y="1773"/>
                    </a:lnTo>
                    <a:lnTo>
                      <a:pt x="1847" y="1816"/>
                    </a:lnTo>
                    <a:lnTo>
                      <a:pt x="1820" y="1857"/>
                    </a:lnTo>
                    <a:lnTo>
                      <a:pt x="1790" y="1895"/>
                    </a:lnTo>
                    <a:lnTo>
                      <a:pt x="1758" y="1931"/>
                    </a:lnTo>
                    <a:lnTo>
                      <a:pt x="1724" y="1965"/>
                    </a:lnTo>
                    <a:lnTo>
                      <a:pt x="1689" y="1997"/>
                    </a:lnTo>
                    <a:lnTo>
                      <a:pt x="1652" y="2027"/>
                    </a:lnTo>
                    <a:lnTo>
                      <a:pt x="1614" y="2055"/>
                    </a:lnTo>
                    <a:lnTo>
                      <a:pt x="1576" y="2082"/>
                    </a:lnTo>
                    <a:lnTo>
                      <a:pt x="1538" y="2106"/>
                    </a:lnTo>
                    <a:lnTo>
                      <a:pt x="1499" y="2128"/>
                    </a:lnTo>
                    <a:lnTo>
                      <a:pt x="1461" y="2149"/>
                    </a:lnTo>
                    <a:lnTo>
                      <a:pt x="1424" y="2168"/>
                    </a:lnTo>
                    <a:lnTo>
                      <a:pt x="1387" y="2185"/>
                    </a:lnTo>
                    <a:lnTo>
                      <a:pt x="1351" y="2201"/>
                    </a:lnTo>
                    <a:lnTo>
                      <a:pt x="1317" y="2216"/>
                    </a:lnTo>
                    <a:lnTo>
                      <a:pt x="1285" y="2228"/>
                    </a:lnTo>
                    <a:lnTo>
                      <a:pt x="1255" y="2239"/>
                    </a:lnTo>
                    <a:lnTo>
                      <a:pt x="1201" y="2257"/>
                    </a:lnTo>
                    <a:lnTo>
                      <a:pt x="1160" y="2269"/>
                    </a:lnTo>
                    <a:lnTo>
                      <a:pt x="1133" y="2277"/>
                    </a:lnTo>
                    <a:lnTo>
                      <a:pt x="1122" y="2279"/>
                    </a:lnTo>
                    <a:lnTo>
                      <a:pt x="1107" y="2284"/>
                    </a:lnTo>
                    <a:lnTo>
                      <a:pt x="1104" y="2297"/>
                    </a:lnTo>
                    <a:lnTo>
                      <a:pt x="1098" y="2333"/>
                    </a:lnTo>
                    <a:lnTo>
                      <a:pt x="1088" y="2385"/>
                    </a:lnTo>
                    <a:lnTo>
                      <a:pt x="1076" y="2446"/>
                    </a:lnTo>
                    <a:lnTo>
                      <a:pt x="1064" y="2509"/>
                    </a:lnTo>
                    <a:lnTo>
                      <a:pt x="1053" y="2566"/>
                    </a:lnTo>
                    <a:lnTo>
                      <a:pt x="1044" y="2612"/>
                    </a:lnTo>
                    <a:lnTo>
                      <a:pt x="1039" y="2638"/>
                    </a:lnTo>
                    <a:lnTo>
                      <a:pt x="999" y="2630"/>
                    </a:lnTo>
                    <a:lnTo>
                      <a:pt x="920" y="2615"/>
                    </a:lnTo>
                    <a:lnTo>
                      <a:pt x="815" y="2594"/>
                    </a:lnTo>
                    <a:lnTo>
                      <a:pt x="696" y="2571"/>
                    </a:lnTo>
                    <a:lnTo>
                      <a:pt x="579" y="2548"/>
                    </a:lnTo>
                    <a:lnTo>
                      <a:pt x="476" y="2527"/>
                    </a:lnTo>
                    <a:lnTo>
                      <a:pt x="400" y="2513"/>
                    </a:lnTo>
                    <a:lnTo>
                      <a:pt x="365" y="2505"/>
                    </a:lnTo>
                    <a:lnTo>
                      <a:pt x="361" y="2487"/>
                    </a:lnTo>
                    <a:lnTo>
                      <a:pt x="350" y="2443"/>
                    </a:lnTo>
                    <a:lnTo>
                      <a:pt x="335" y="2378"/>
                    </a:lnTo>
                    <a:lnTo>
                      <a:pt x="314" y="2295"/>
                    </a:lnTo>
                    <a:lnTo>
                      <a:pt x="291" y="2197"/>
                    </a:lnTo>
                    <a:lnTo>
                      <a:pt x="264" y="2088"/>
                    </a:lnTo>
                    <a:lnTo>
                      <a:pt x="236" y="1973"/>
                    </a:lnTo>
                    <a:lnTo>
                      <a:pt x="207" y="1854"/>
                    </a:lnTo>
                    <a:lnTo>
                      <a:pt x="179" y="1736"/>
                    </a:lnTo>
                    <a:lnTo>
                      <a:pt x="151" y="1621"/>
                    </a:lnTo>
                    <a:lnTo>
                      <a:pt x="125" y="1513"/>
                    </a:lnTo>
                    <a:lnTo>
                      <a:pt x="101" y="1415"/>
                    </a:lnTo>
                    <a:lnTo>
                      <a:pt x="81" y="1333"/>
                    </a:lnTo>
                    <a:lnTo>
                      <a:pt x="66" y="1268"/>
                    </a:lnTo>
                    <a:lnTo>
                      <a:pt x="55" y="1225"/>
                    </a:lnTo>
                    <a:lnTo>
                      <a:pt x="51" y="1207"/>
                    </a:lnTo>
                    <a:lnTo>
                      <a:pt x="65" y="1192"/>
                    </a:lnTo>
                    <a:lnTo>
                      <a:pt x="100" y="1153"/>
                    </a:lnTo>
                    <a:lnTo>
                      <a:pt x="151" y="1097"/>
                    </a:lnTo>
                    <a:lnTo>
                      <a:pt x="217" y="1025"/>
                    </a:lnTo>
                    <a:lnTo>
                      <a:pt x="295" y="940"/>
                    </a:lnTo>
                    <a:lnTo>
                      <a:pt x="382" y="845"/>
                    </a:lnTo>
                    <a:lnTo>
                      <a:pt x="474" y="744"/>
                    </a:lnTo>
                    <a:lnTo>
                      <a:pt x="569" y="640"/>
                    </a:lnTo>
                    <a:lnTo>
                      <a:pt x="666" y="535"/>
                    </a:lnTo>
                    <a:lnTo>
                      <a:pt x="758" y="434"/>
                    </a:lnTo>
                    <a:lnTo>
                      <a:pt x="846" y="339"/>
                    </a:lnTo>
                    <a:lnTo>
                      <a:pt x="925" y="252"/>
                    </a:lnTo>
                    <a:lnTo>
                      <a:pt x="992" y="179"/>
                    </a:lnTo>
                    <a:lnTo>
                      <a:pt x="1045" y="121"/>
                    </a:lnTo>
                    <a:lnTo>
                      <a:pt x="1081" y="81"/>
                    </a:lnTo>
                    <a:lnTo>
                      <a:pt x="1098" y="63"/>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5" name="Freeform 421"/>
              <p:cNvSpPr>
                <a:spLocks/>
              </p:cNvSpPr>
              <p:nvPr/>
            </p:nvSpPr>
            <p:spPr bwMode="auto">
              <a:xfrm>
                <a:off x="3548" y="3075"/>
                <a:ext cx="273" cy="312"/>
              </a:xfrm>
              <a:custGeom>
                <a:avLst/>
                <a:gdLst/>
                <a:ahLst/>
                <a:cxnLst>
                  <a:cxn ang="0">
                    <a:pos x="2266" y="412"/>
                  </a:cxn>
                  <a:cxn ang="0">
                    <a:pos x="2305" y="489"/>
                  </a:cxn>
                  <a:cxn ang="0">
                    <a:pos x="2354" y="599"/>
                  </a:cxn>
                  <a:cxn ang="0">
                    <a:pos x="2400" y="735"/>
                  </a:cxn>
                  <a:cxn ang="0">
                    <a:pos x="2437" y="891"/>
                  </a:cxn>
                  <a:cxn ang="0">
                    <a:pos x="2455" y="1060"/>
                  </a:cxn>
                  <a:cxn ang="0">
                    <a:pos x="2443" y="1235"/>
                  </a:cxn>
                  <a:cxn ang="0">
                    <a:pos x="2393" y="1411"/>
                  </a:cxn>
                  <a:cxn ang="0">
                    <a:pos x="2296" y="1580"/>
                  </a:cxn>
                  <a:cxn ang="0">
                    <a:pos x="2141" y="1737"/>
                  </a:cxn>
                  <a:cxn ang="0">
                    <a:pos x="1968" y="2237"/>
                  </a:cxn>
                  <a:cxn ang="0">
                    <a:pos x="1933" y="2383"/>
                  </a:cxn>
                  <a:cxn ang="0">
                    <a:pos x="1904" y="2457"/>
                  </a:cxn>
                  <a:cxn ang="0">
                    <a:pos x="1867" y="2535"/>
                  </a:cxn>
                  <a:cxn ang="0">
                    <a:pos x="1817" y="2609"/>
                  </a:cxn>
                  <a:cxn ang="0">
                    <a:pos x="1754" y="2678"/>
                  </a:cxn>
                  <a:cxn ang="0">
                    <a:pos x="1676" y="2734"/>
                  </a:cxn>
                  <a:cxn ang="0">
                    <a:pos x="1583" y="2775"/>
                  </a:cxn>
                  <a:cxn ang="0">
                    <a:pos x="1471" y="2795"/>
                  </a:cxn>
                  <a:cxn ang="0">
                    <a:pos x="1344" y="2807"/>
                  </a:cxn>
                  <a:cxn ang="0">
                    <a:pos x="1204" y="2812"/>
                  </a:cxn>
                  <a:cxn ang="0">
                    <a:pos x="1057" y="2808"/>
                  </a:cxn>
                  <a:cxn ang="0">
                    <a:pos x="906" y="2790"/>
                  </a:cxn>
                  <a:cxn ang="0">
                    <a:pos x="756" y="2755"/>
                  </a:cxn>
                  <a:cxn ang="0">
                    <a:pos x="609" y="2699"/>
                  </a:cxn>
                  <a:cxn ang="0">
                    <a:pos x="471" y="2619"/>
                  </a:cxn>
                  <a:cxn ang="0">
                    <a:pos x="345" y="2510"/>
                  </a:cxn>
                  <a:cxn ang="0">
                    <a:pos x="234" y="2371"/>
                  </a:cxn>
                  <a:cxn ang="0">
                    <a:pos x="144" y="2198"/>
                  </a:cxn>
                  <a:cxn ang="0">
                    <a:pos x="77" y="1994"/>
                  </a:cxn>
                  <a:cxn ang="0">
                    <a:pos x="30" y="1789"/>
                  </a:cxn>
                  <a:cxn ang="0">
                    <a:pos x="5" y="1589"/>
                  </a:cxn>
                  <a:cxn ang="0">
                    <a:pos x="2" y="1391"/>
                  </a:cxn>
                  <a:cxn ang="0">
                    <a:pos x="22" y="1200"/>
                  </a:cxn>
                  <a:cxn ang="0">
                    <a:pos x="65" y="1015"/>
                  </a:cxn>
                  <a:cxn ang="0">
                    <a:pos x="132" y="837"/>
                  </a:cxn>
                  <a:cxn ang="0">
                    <a:pos x="224" y="668"/>
                  </a:cxn>
                  <a:cxn ang="0">
                    <a:pos x="340" y="509"/>
                  </a:cxn>
                  <a:cxn ang="0">
                    <a:pos x="483" y="362"/>
                  </a:cxn>
                  <a:cxn ang="0">
                    <a:pos x="653" y="226"/>
                  </a:cxn>
                  <a:cxn ang="0">
                    <a:pos x="810" y="132"/>
                  </a:cxn>
                  <a:cxn ang="0">
                    <a:pos x="978" y="65"/>
                  </a:cxn>
                  <a:cxn ang="0">
                    <a:pos x="1154" y="21"/>
                  </a:cxn>
                  <a:cxn ang="0">
                    <a:pos x="1332" y="2"/>
                  </a:cxn>
                  <a:cxn ang="0">
                    <a:pos x="1508" y="3"/>
                  </a:cxn>
                  <a:cxn ang="0">
                    <a:pos x="1677" y="26"/>
                  </a:cxn>
                  <a:cxn ang="0">
                    <a:pos x="1834" y="68"/>
                  </a:cxn>
                  <a:cxn ang="0">
                    <a:pos x="1976" y="129"/>
                  </a:cxn>
                  <a:cxn ang="0">
                    <a:pos x="2098" y="207"/>
                  </a:cxn>
                  <a:cxn ang="0">
                    <a:pos x="2195" y="301"/>
                  </a:cxn>
                </a:cxnLst>
                <a:rect l="0" t="0" r="r" b="b"/>
                <a:pathLst>
                  <a:path w="2455" h="2812">
                    <a:moveTo>
                      <a:pt x="2243" y="373"/>
                    </a:moveTo>
                    <a:lnTo>
                      <a:pt x="2248" y="383"/>
                    </a:lnTo>
                    <a:lnTo>
                      <a:pt x="2266" y="412"/>
                    </a:lnTo>
                    <a:lnTo>
                      <a:pt x="2277" y="434"/>
                    </a:lnTo>
                    <a:lnTo>
                      <a:pt x="2290" y="459"/>
                    </a:lnTo>
                    <a:lnTo>
                      <a:pt x="2305" y="489"/>
                    </a:lnTo>
                    <a:lnTo>
                      <a:pt x="2321" y="522"/>
                    </a:lnTo>
                    <a:lnTo>
                      <a:pt x="2337" y="559"/>
                    </a:lnTo>
                    <a:lnTo>
                      <a:pt x="2354" y="599"/>
                    </a:lnTo>
                    <a:lnTo>
                      <a:pt x="2369" y="642"/>
                    </a:lnTo>
                    <a:lnTo>
                      <a:pt x="2386" y="686"/>
                    </a:lnTo>
                    <a:lnTo>
                      <a:pt x="2400" y="735"/>
                    </a:lnTo>
                    <a:lnTo>
                      <a:pt x="2414" y="785"/>
                    </a:lnTo>
                    <a:lnTo>
                      <a:pt x="2426" y="837"/>
                    </a:lnTo>
                    <a:lnTo>
                      <a:pt x="2437" y="891"/>
                    </a:lnTo>
                    <a:lnTo>
                      <a:pt x="2446" y="945"/>
                    </a:lnTo>
                    <a:lnTo>
                      <a:pt x="2451" y="1001"/>
                    </a:lnTo>
                    <a:lnTo>
                      <a:pt x="2455" y="1060"/>
                    </a:lnTo>
                    <a:lnTo>
                      <a:pt x="2455" y="1118"/>
                    </a:lnTo>
                    <a:lnTo>
                      <a:pt x="2450" y="1176"/>
                    </a:lnTo>
                    <a:lnTo>
                      <a:pt x="2443" y="1235"/>
                    </a:lnTo>
                    <a:lnTo>
                      <a:pt x="2431" y="1293"/>
                    </a:lnTo>
                    <a:lnTo>
                      <a:pt x="2414" y="1353"/>
                    </a:lnTo>
                    <a:lnTo>
                      <a:pt x="2393" y="1411"/>
                    </a:lnTo>
                    <a:lnTo>
                      <a:pt x="2366" y="1468"/>
                    </a:lnTo>
                    <a:lnTo>
                      <a:pt x="2334" y="1525"/>
                    </a:lnTo>
                    <a:lnTo>
                      <a:pt x="2296" y="1580"/>
                    </a:lnTo>
                    <a:lnTo>
                      <a:pt x="2251" y="1635"/>
                    </a:lnTo>
                    <a:lnTo>
                      <a:pt x="2199" y="1686"/>
                    </a:lnTo>
                    <a:lnTo>
                      <a:pt x="2141" y="1737"/>
                    </a:lnTo>
                    <a:lnTo>
                      <a:pt x="2075" y="1785"/>
                    </a:lnTo>
                    <a:lnTo>
                      <a:pt x="1971" y="2214"/>
                    </a:lnTo>
                    <a:lnTo>
                      <a:pt x="1968" y="2237"/>
                    </a:lnTo>
                    <a:lnTo>
                      <a:pt x="1956" y="2296"/>
                    </a:lnTo>
                    <a:lnTo>
                      <a:pt x="1946" y="2337"/>
                    </a:lnTo>
                    <a:lnTo>
                      <a:pt x="1933" y="2383"/>
                    </a:lnTo>
                    <a:lnTo>
                      <a:pt x="1924" y="2407"/>
                    </a:lnTo>
                    <a:lnTo>
                      <a:pt x="1915" y="2431"/>
                    </a:lnTo>
                    <a:lnTo>
                      <a:pt x="1904" y="2457"/>
                    </a:lnTo>
                    <a:lnTo>
                      <a:pt x="1893" y="2483"/>
                    </a:lnTo>
                    <a:lnTo>
                      <a:pt x="1881" y="2508"/>
                    </a:lnTo>
                    <a:lnTo>
                      <a:pt x="1867" y="2535"/>
                    </a:lnTo>
                    <a:lnTo>
                      <a:pt x="1851" y="2560"/>
                    </a:lnTo>
                    <a:lnTo>
                      <a:pt x="1835" y="2585"/>
                    </a:lnTo>
                    <a:lnTo>
                      <a:pt x="1817" y="2609"/>
                    </a:lnTo>
                    <a:lnTo>
                      <a:pt x="1798" y="2633"/>
                    </a:lnTo>
                    <a:lnTo>
                      <a:pt x="1777" y="2656"/>
                    </a:lnTo>
                    <a:lnTo>
                      <a:pt x="1754" y="2678"/>
                    </a:lnTo>
                    <a:lnTo>
                      <a:pt x="1730" y="2698"/>
                    </a:lnTo>
                    <a:lnTo>
                      <a:pt x="1704" y="2718"/>
                    </a:lnTo>
                    <a:lnTo>
                      <a:pt x="1676" y="2734"/>
                    </a:lnTo>
                    <a:lnTo>
                      <a:pt x="1647" y="2751"/>
                    </a:lnTo>
                    <a:lnTo>
                      <a:pt x="1616" y="2764"/>
                    </a:lnTo>
                    <a:lnTo>
                      <a:pt x="1583" y="2775"/>
                    </a:lnTo>
                    <a:lnTo>
                      <a:pt x="1548" y="2784"/>
                    </a:lnTo>
                    <a:lnTo>
                      <a:pt x="1510" y="2790"/>
                    </a:lnTo>
                    <a:lnTo>
                      <a:pt x="1471" y="2795"/>
                    </a:lnTo>
                    <a:lnTo>
                      <a:pt x="1430" y="2799"/>
                    </a:lnTo>
                    <a:lnTo>
                      <a:pt x="1388" y="2803"/>
                    </a:lnTo>
                    <a:lnTo>
                      <a:pt x="1344" y="2807"/>
                    </a:lnTo>
                    <a:lnTo>
                      <a:pt x="1299" y="2810"/>
                    </a:lnTo>
                    <a:lnTo>
                      <a:pt x="1252" y="2811"/>
                    </a:lnTo>
                    <a:lnTo>
                      <a:pt x="1204" y="2812"/>
                    </a:lnTo>
                    <a:lnTo>
                      <a:pt x="1156" y="2812"/>
                    </a:lnTo>
                    <a:lnTo>
                      <a:pt x="1107" y="2811"/>
                    </a:lnTo>
                    <a:lnTo>
                      <a:pt x="1057" y="2808"/>
                    </a:lnTo>
                    <a:lnTo>
                      <a:pt x="1007" y="2803"/>
                    </a:lnTo>
                    <a:lnTo>
                      <a:pt x="957" y="2798"/>
                    </a:lnTo>
                    <a:lnTo>
                      <a:pt x="906" y="2790"/>
                    </a:lnTo>
                    <a:lnTo>
                      <a:pt x="856" y="2780"/>
                    </a:lnTo>
                    <a:lnTo>
                      <a:pt x="805" y="2768"/>
                    </a:lnTo>
                    <a:lnTo>
                      <a:pt x="756" y="2755"/>
                    </a:lnTo>
                    <a:lnTo>
                      <a:pt x="707" y="2739"/>
                    </a:lnTo>
                    <a:lnTo>
                      <a:pt x="657" y="2720"/>
                    </a:lnTo>
                    <a:lnTo>
                      <a:pt x="609" y="2699"/>
                    </a:lnTo>
                    <a:lnTo>
                      <a:pt x="562" y="2675"/>
                    </a:lnTo>
                    <a:lnTo>
                      <a:pt x="516" y="2649"/>
                    </a:lnTo>
                    <a:lnTo>
                      <a:pt x="471" y="2619"/>
                    </a:lnTo>
                    <a:lnTo>
                      <a:pt x="427" y="2586"/>
                    </a:lnTo>
                    <a:lnTo>
                      <a:pt x="385" y="2550"/>
                    </a:lnTo>
                    <a:lnTo>
                      <a:pt x="345" y="2510"/>
                    </a:lnTo>
                    <a:lnTo>
                      <a:pt x="305" y="2468"/>
                    </a:lnTo>
                    <a:lnTo>
                      <a:pt x="269" y="2422"/>
                    </a:lnTo>
                    <a:lnTo>
                      <a:pt x="234" y="2371"/>
                    </a:lnTo>
                    <a:lnTo>
                      <a:pt x="202" y="2317"/>
                    </a:lnTo>
                    <a:lnTo>
                      <a:pt x="171" y="2259"/>
                    </a:lnTo>
                    <a:lnTo>
                      <a:pt x="144" y="2198"/>
                    </a:lnTo>
                    <a:lnTo>
                      <a:pt x="119" y="2131"/>
                    </a:lnTo>
                    <a:lnTo>
                      <a:pt x="97" y="2062"/>
                    </a:lnTo>
                    <a:lnTo>
                      <a:pt x="77" y="1994"/>
                    </a:lnTo>
                    <a:lnTo>
                      <a:pt x="58" y="1926"/>
                    </a:lnTo>
                    <a:lnTo>
                      <a:pt x="43" y="1857"/>
                    </a:lnTo>
                    <a:lnTo>
                      <a:pt x="30" y="1789"/>
                    </a:lnTo>
                    <a:lnTo>
                      <a:pt x="19" y="1722"/>
                    </a:lnTo>
                    <a:lnTo>
                      <a:pt x="11" y="1656"/>
                    </a:lnTo>
                    <a:lnTo>
                      <a:pt x="5" y="1589"/>
                    </a:lnTo>
                    <a:lnTo>
                      <a:pt x="1" y="1523"/>
                    </a:lnTo>
                    <a:lnTo>
                      <a:pt x="0" y="1457"/>
                    </a:lnTo>
                    <a:lnTo>
                      <a:pt x="2" y="1391"/>
                    </a:lnTo>
                    <a:lnTo>
                      <a:pt x="6" y="1327"/>
                    </a:lnTo>
                    <a:lnTo>
                      <a:pt x="12" y="1263"/>
                    </a:lnTo>
                    <a:lnTo>
                      <a:pt x="22" y="1200"/>
                    </a:lnTo>
                    <a:lnTo>
                      <a:pt x="33" y="1138"/>
                    </a:lnTo>
                    <a:lnTo>
                      <a:pt x="48" y="1075"/>
                    </a:lnTo>
                    <a:lnTo>
                      <a:pt x="65" y="1015"/>
                    </a:lnTo>
                    <a:lnTo>
                      <a:pt x="85" y="954"/>
                    </a:lnTo>
                    <a:lnTo>
                      <a:pt x="107" y="895"/>
                    </a:lnTo>
                    <a:lnTo>
                      <a:pt x="132" y="837"/>
                    </a:lnTo>
                    <a:lnTo>
                      <a:pt x="159" y="780"/>
                    </a:lnTo>
                    <a:lnTo>
                      <a:pt x="190" y="724"/>
                    </a:lnTo>
                    <a:lnTo>
                      <a:pt x="224" y="668"/>
                    </a:lnTo>
                    <a:lnTo>
                      <a:pt x="260" y="614"/>
                    </a:lnTo>
                    <a:lnTo>
                      <a:pt x="299" y="561"/>
                    </a:lnTo>
                    <a:lnTo>
                      <a:pt x="340" y="509"/>
                    </a:lnTo>
                    <a:lnTo>
                      <a:pt x="385" y="458"/>
                    </a:lnTo>
                    <a:lnTo>
                      <a:pt x="432" y="409"/>
                    </a:lnTo>
                    <a:lnTo>
                      <a:pt x="483" y="362"/>
                    </a:lnTo>
                    <a:lnTo>
                      <a:pt x="537" y="314"/>
                    </a:lnTo>
                    <a:lnTo>
                      <a:pt x="594" y="269"/>
                    </a:lnTo>
                    <a:lnTo>
                      <a:pt x="653" y="226"/>
                    </a:lnTo>
                    <a:lnTo>
                      <a:pt x="703" y="192"/>
                    </a:lnTo>
                    <a:lnTo>
                      <a:pt x="756" y="161"/>
                    </a:lnTo>
                    <a:lnTo>
                      <a:pt x="810" y="132"/>
                    </a:lnTo>
                    <a:lnTo>
                      <a:pt x="864" y="107"/>
                    </a:lnTo>
                    <a:lnTo>
                      <a:pt x="921" y="85"/>
                    </a:lnTo>
                    <a:lnTo>
                      <a:pt x="978" y="65"/>
                    </a:lnTo>
                    <a:lnTo>
                      <a:pt x="1037" y="48"/>
                    </a:lnTo>
                    <a:lnTo>
                      <a:pt x="1095" y="34"/>
                    </a:lnTo>
                    <a:lnTo>
                      <a:pt x="1154" y="21"/>
                    </a:lnTo>
                    <a:lnTo>
                      <a:pt x="1213" y="13"/>
                    </a:lnTo>
                    <a:lnTo>
                      <a:pt x="1272" y="6"/>
                    </a:lnTo>
                    <a:lnTo>
                      <a:pt x="1332" y="2"/>
                    </a:lnTo>
                    <a:lnTo>
                      <a:pt x="1391" y="0"/>
                    </a:lnTo>
                    <a:lnTo>
                      <a:pt x="1450" y="1"/>
                    </a:lnTo>
                    <a:lnTo>
                      <a:pt x="1508" y="3"/>
                    </a:lnTo>
                    <a:lnTo>
                      <a:pt x="1565" y="8"/>
                    </a:lnTo>
                    <a:lnTo>
                      <a:pt x="1621" y="16"/>
                    </a:lnTo>
                    <a:lnTo>
                      <a:pt x="1677" y="26"/>
                    </a:lnTo>
                    <a:lnTo>
                      <a:pt x="1731" y="38"/>
                    </a:lnTo>
                    <a:lnTo>
                      <a:pt x="1783" y="52"/>
                    </a:lnTo>
                    <a:lnTo>
                      <a:pt x="1834" y="68"/>
                    </a:lnTo>
                    <a:lnTo>
                      <a:pt x="1883" y="86"/>
                    </a:lnTo>
                    <a:lnTo>
                      <a:pt x="1932" y="106"/>
                    </a:lnTo>
                    <a:lnTo>
                      <a:pt x="1976" y="129"/>
                    </a:lnTo>
                    <a:lnTo>
                      <a:pt x="2019" y="153"/>
                    </a:lnTo>
                    <a:lnTo>
                      <a:pt x="2060" y="178"/>
                    </a:lnTo>
                    <a:lnTo>
                      <a:pt x="2098" y="207"/>
                    </a:lnTo>
                    <a:lnTo>
                      <a:pt x="2133" y="237"/>
                    </a:lnTo>
                    <a:lnTo>
                      <a:pt x="2165" y="268"/>
                    </a:lnTo>
                    <a:lnTo>
                      <a:pt x="2195" y="301"/>
                    </a:lnTo>
                    <a:lnTo>
                      <a:pt x="2220" y="335"/>
                    </a:lnTo>
                    <a:lnTo>
                      <a:pt x="2243" y="373"/>
                    </a:lnTo>
                    <a:close/>
                  </a:path>
                </a:pathLst>
              </a:custGeom>
              <a:solidFill>
                <a:srgbClr val="AC7A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6" name="Freeform 422"/>
              <p:cNvSpPr>
                <a:spLocks/>
              </p:cNvSpPr>
              <p:nvPr/>
            </p:nvSpPr>
            <p:spPr bwMode="auto">
              <a:xfrm>
                <a:off x="3837" y="3214"/>
                <a:ext cx="24" cy="24"/>
              </a:xfrm>
              <a:custGeom>
                <a:avLst/>
                <a:gdLst/>
                <a:ahLst/>
                <a:cxnLst>
                  <a:cxn ang="0">
                    <a:pos x="217" y="120"/>
                  </a:cxn>
                  <a:cxn ang="0">
                    <a:pos x="213" y="141"/>
                  </a:cxn>
                  <a:cxn ang="0">
                    <a:pos x="205" y="161"/>
                  </a:cxn>
                  <a:cxn ang="0">
                    <a:pos x="193" y="179"/>
                  </a:cxn>
                  <a:cxn ang="0">
                    <a:pos x="177" y="193"/>
                  </a:cxn>
                  <a:cxn ang="0">
                    <a:pos x="161" y="205"/>
                  </a:cxn>
                  <a:cxn ang="0">
                    <a:pos x="141" y="213"/>
                  </a:cxn>
                  <a:cxn ang="0">
                    <a:pos x="120" y="217"/>
                  </a:cxn>
                  <a:cxn ang="0">
                    <a:pos x="97" y="217"/>
                  </a:cxn>
                  <a:cxn ang="0">
                    <a:pos x="77" y="213"/>
                  </a:cxn>
                  <a:cxn ang="0">
                    <a:pos x="57" y="205"/>
                  </a:cxn>
                  <a:cxn ang="0">
                    <a:pos x="39" y="193"/>
                  </a:cxn>
                  <a:cxn ang="0">
                    <a:pos x="25" y="179"/>
                  </a:cxn>
                  <a:cxn ang="0">
                    <a:pos x="13" y="161"/>
                  </a:cxn>
                  <a:cxn ang="0">
                    <a:pos x="5" y="141"/>
                  </a:cxn>
                  <a:cxn ang="0">
                    <a:pos x="1" y="120"/>
                  </a:cxn>
                  <a:cxn ang="0">
                    <a:pos x="1" y="97"/>
                  </a:cxn>
                  <a:cxn ang="0">
                    <a:pos x="5" y="77"/>
                  </a:cxn>
                  <a:cxn ang="0">
                    <a:pos x="13" y="57"/>
                  </a:cxn>
                  <a:cxn ang="0">
                    <a:pos x="25" y="39"/>
                  </a:cxn>
                  <a:cxn ang="0">
                    <a:pos x="39" y="25"/>
                  </a:cxn>
                  <a:cxn ang="0">
                    <a:pos x="57" y="13"/>
                  </a:cxn>
                  <a:cxn ang="0">
                    <a:pos x="77" y="5"/>
                  </a:cxn>
                  <a:cxn ang="0">
                    <a:pos x="97" y="1"/>
                  </a:cxn>
                  <a:cxn ang="0">
                    <a:pos x="120" y="1"/>
                  </a:cxn>
                  <a:cxn ang="0">
                    <a:pos x="141" y="5"/>
                  </a:cxn>
                  <a:cxn ang="0">
                    <a:pos x="161" y="13"/>
                  </a:cxn>
                  <a:cxn ang="0">
                    <a:pos x="177" y="25"/>
                  </a:cxn>
                  <a:cxn ang="0">
                    <a:pos x="193" y="39"/>
                  </a:cxn>
                  <a:cxn ang="0">
                    <a:pos x="205" y="57"/>
                  </a:cxn>
                  <a:cxn ang="0">
                    <a:pos x="213" y="77"/>
                  </a:cxn>
                  <a:cxn ang="0">
                    <a:pos x="217" y="97"/>
                  </a:cxn>
                </a:cxnLst>
                <a:rect l="0" t="0" r="r" b="b"/>
                <a:pathLst>
                  <a:path w="218" h="218">
                    <a:moveTo>
                      <a:pt x="218" y="108"/>
                    </a:moveTo>
                    <a:lnTo>
                      <a:pt x="217" y="120"/>
                    </a:lnTo>
                    <a:lnTo>
                      <a:pt x="216" y="130"/>
                    </a:lnTo>
                    <a:lnTo>
                      <a:pt x="213" y="141"/>
                    </a:lnTo>
                    <a:lnTo>
                      <a:pt x="209" y="151"/>
                    </a:lnTo>
                    <a:lnTo>
                      <a:pt x="205" y="161"/>
                    </a:lnTo>
                    <a:lnTo>
                      <a:pt x="199" y="170"/>
                    </a:lnTo>
                    <a:lnTo>
                      <a:pt x="193" y="179"/>
                    </a:lnTo>
                    <a:lnTo>
                      <a:pt x="186" y="186"/>
                    </a:lnTo>
                    <a:lnTo>
                      <a:pt x="177" y="193"/>
                    </a:lnTo>
                    <a:lnTo>
                      <a:pt x="170" y="200"/>
                    </a:lnTo>
                    <a:lnTo>
                      <a:pt x="161" y="205"/>
                    </a:lnTo>
                    <a:lnTo>
                      <a:pt x="151" y="209"/>
                    </a:lnTo>
                    <a:lnTo>
                      <a:pt x="141" y="213"/>
                    </a:lnTo>
                    <a:lnTo>
                      <a:pt x="130" y="216"/>
                    </a:lnTo>
                    <a:lnTo>
                      <a:pt x="120" y="217"/>
                    </a:lnTo>
                    <a:lnTo>
                      <a:pt x="108" y="218"/>
                    </a:lnTo>
                    <a:lnTo>
                      <a:pt x="97" y="217"/>
                    </a:lnTo>
                    <a:lnTo>
                      <a:pt x="86" y="216"/>
                    </a:lnTo>
                    <a:lnTo>
                      <a:pt x="77" y="213"/>
                    </a:lnTo>
                    <a:lnTo>
                      <a:pt x="67" y="209"/>
                    </a:lnTo>
                    <a:lnTo>
                      <a:pt x="57" y="205"/>
                    </a:lnTo>
                    <a:lnTo>
                      <a:pt x="48" y="200"/>
                    </a:lnTo>
                    <a:lnTo>
                      <a:pt x="39" y="193"/>
                    </a:lnTo>
                    <a:lnTo>
                      <a:pt x="32" y="186"/>
                    </a:lnTo>
                    <a:lnTo>
                      <a:pt x="25" y="179"/>
                    </a:lnTo>
                    <a:lnTo>
                      <a:pt x="18" y="170"/>
                    </a:lnTo>
                    <a:lnTo>
                      <a:pt x="13" y="161"/>
                    </a:lnTo>
                    <a:lnTo>
                      <a:pt x="9" y="151"/>
                    </a:lnTo>
                    <a:lnTo>
                      <a:pt x="5" y="141"/>
                    </a:lnTo>
                    <a:lnTo>
                      <a:pt x="2" y="130"/>
                    </a:lnTo>
                    <a:lnTo>
                      <a:pt x="1" y="120"/>
                    </a:lnTo>
                    <a:lnTo>
                      <a:pt x="0" y="108"/>
                    </a:lnTo>
                    <a:lnTo>
                      <a:pt x="1" y="97"/>
                    </a:lnTo>
                    <a:lnTo>
                      <a:pt x="2" y="88"/>
                    </a:lnTo>
                    <a:lnTo>
                      <a:pt x="5" y="77"/>
                    </a:lnTo>
                    <a:lnTo>
                      <a:pt x="9" y="67"/>
                    </a:lnTo>
                    <a:lnTo>
                      <a:pt x="13" y="57"/>
                    </a:lnTo>
                    <a:lnTo>
                      <a:pt x="18" y="48"/>
                    </a:lnTo>
                    <a:lnTo>
                      <a:pt x="25" y="39"/>
                    </a:lnTo>
                    <a:lnTo>
                      <a:pt x="32" y="32"/>
                    </a:lnTo>
                    <a:lnTo>
                      <a:pt x="39" y="25"/>
                    </a:lnTo>
                    <a:lnTo>
                      <a:pt x="48" y="18"/>
                    </a:lnTo>
                    <a:lnTo>
                      <a:pt x="57" y="13"/>
                    </a:lnTo>
                    <a:lnTo>
                      <a:pt x="67" y="9"/>
                    </a:lnTo>
                    <a:lnTo>
                      <a:pt x="77" y="5"/>
                    </a:lnTo>
                    <a:lnTo>
                      <a:pt x="86" y="2"/>
                    </a:lnTo>
                    <a:lnTo>
                      <a:pt x="97" y="1"/>
                    </a:lnTo>
                    <a:lnTo>
                      <a:pt x="108" y="0"/>
                    </a:lnTo>
                    <a:lnTo>
                      <a:pt x="120" y="1"/>
                    </a:lnTo>
                    <a:lnTo>
                      <a:pt x="130" y="2"/>
                    </a:lnTo>
                    <a:lnTo>
                      <a:pt x="141" y="5"/>
                    </a:lnTo>
                    <a:lnTo>
                      <a:pt x="151" y="9"/>
                    </a:lnTo>
                    <a:lnTo>
                      <a:pt x="161" y="13"/>
                    </a:lnTo>
                    <a:lnTo>
                      <a:pt x="170" y="18"/>
                    </a:lnTo>
                    <a:lnTo>
                      <a:pt x="177" y="25"/>
                    </a:lnTo>
                    <a:lnTo>
                      <a:pt x="186" y="32"/>
                    </a:lnTo>
                    <a:lnTo>
                      <a:pt x="193" y="39"/>
                    </a:lnTo>
                    <a:lnTo>
                      <a:pt x="199" y="48"/>
                    </a:lnTo>
                    <a:lnTo>
                      <a:pt x="205" y="57"/>
                    </a:lnTo>
                    <a:lnTo>
                      <a:pt x="209" y="67"/>
                    </a:lnTo>
                    <a:lnTo>
                      <a:pt x="213" y="77"/>
                    </a:lnTo>
                    <a:lnTo>
                      <a:pt x="216" y="88"/>
                    </a:lnTo>
                    <a:lnTo>
                      <a:pt x="217" y="97"/>
                    </a:lnTo>
                    <a:lnTo>
                      <a:pt x="218" y="108"/>
                    </a:lnTo>
                    <a:close/>
                  </a:path>
                </a:pathLst>
              </a:custGeom>
              <a:solidFill>
                <a:srgbClr val="593D2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7" name="Freeform 423"/>
              <p:cNvSpPr>
                <a:spLocks/>
              </p:cNvSpPr>
              <p:nvPr/>
            </p:nvSpPr>
            <p:spPr bwMode="auto">
              <a:xfrm>
                <a:off x="3851" y="3270"/>
                <a:ext cx="30" cy="28"/>
              </a:xfrm>
              <a:custGeom>
                <a:avLst/>
                <a:gdLst/>
                <a:ahLst/>
                <a:cxnLst>
                  <a:cxn ang="0">
                    <a:pos x="265" y="0"/>
                  </a:cxn>
                  <a:cxn ang="0">
                    <a:pos x="0" y="138"/>
                  </a:cxn>
                  <a:cxn ang="0">
                    <a:pos x="2" y="144"/>
                  </a:cxn>
                  <a:cxn ang="0">
                    <a:pos x="8" y="163"/>
                  </a:cxn>
                  <a:cxn ang="0">
                    <a:pos x="13" y="175"/>
                  </a:cxn>
                  <a:cxn ang="0">
                    <a:pos x="21" y="187"/>
                  </a:cxn>
                  <a:cxn ang="0">
                    <a:pos x="30" y="201"/>
                  </a:cxn>
                  <a:cxn ang="0">
                    <a:pos x="42" y="214"/>
                  </a:cxn>
                  <a:cxn ang="0">
                    <a:pos x="48" y="221"/>
                  </a:cxn>
                  <a:cxn ang="0">
                    <a:pos x="56" y="226"/>
                  </a:cxn>
                  <a:cxn ang="0">
                    <a:pos x="65" y="233"/>
                  </a:cxn>
                  <a:cxn ang="0">
                    <a:pos x="74" y="239"/>
                  </a:cxn>
                  <a:cxn ang="0">
                    <a:pos x="83" y="244"/>
                  </a:cxn>
                  <a:cxn ang="0">
                    <a:pos x="94" y="248"/>
                  </a:cxn>
                  <a:cxn ang="0">
                    <a:pos x="105" y="252"/>
                  </a:cxn>
                  <a:cxn ang="0">
                    <a:pos x="117" y="255"/>
                  </a:cxn>
                  <a:cxn ang="0">
                    <a:pos x="131" y="258"/>
                  </a:cxn>
                  <a:cxn ang="0">
                    <a:pos x="145" y="260"/>
                  </a:cxn>
                  <a:cxn ang="0">
                    <a:pos x="160" y="260"/>
                  </a:cxn>
                  <a:cxn ang="0">
                    <a:pos x="177" y="260"/>
                  </a:cxn>
                  <a:cxn ang="0">
                    <a:pos x="193" y="260"/>
                  </a:cxn>
                  <a:cxn ang="0">
                    <a:pos x="212" y="258"/>
                  </a:cxn>
                  <a:cxn ang="0">
                    <a:pos x="230" y="255"/>
                  </a:cxn>
                  <a:cxn ang="0">
                    <a:pos x="251" y="251"/>
                  </a:cxn>
                  <a:cxn ang="0">
                    <a:pos x="265" y="0"/>
                  </a:cxn>
                </a:cxnLst>
                <a:rect l="0" t="0" r="r" b="b"/>
                <a:pathLst>
                  <a:path w="265" h="260">
                    <a:moveTo>
                      <a:pt x="265" y="0"/>
                    </a:moveTo>
                    <a:lnTo>
                      <a:pt x="0" y="138"/>
                    </a:lnTo>
                    <a:lnTo>
                      <a:pt x="2" y="144"/>
                    </a:lnTo>
                    <a:lnTo>
                      <a:pt x="8" y="163"/>
                    </a:lnTo>
                    <a:lnTo>
                      <a:pt x="13" y="175"/>
                    </a:lnTo>
                    <a:lnTo>
                      <a:pt x="21" y="187"/>
                    </a:lnTo>
                    <a:lnTo>
                      <a:pt x="30" y="201"/>
                    </a:lnTo>
                    <a:lnTo>
                      <a:pt x="42" y="214"/>
                    </a:lnTo>
                    <a:lnTo>
                      <a:pt x="48" y="221"/>
                    </a:lnTo>
                    <a:lnTo>
                      <a:pt x="56" y="226"/>
                    </a:lnTo>
                    <a:lnTo>
                      <a:pt x="65" y="233"/>
                    </a:lnTo>
                    <a:lnTo>
                      <a:pt x="74" y="239"/>
                    </a:lnTo>
                    <a:lnTo>
                      <a:pt x="83" y="244"/>
                    </a:lnTo>
                    <a:lnTo>
                      <a:pt x="94" y="248"/>
                    </a:lnTo>
                    <a:lnTo>
                      <a:pt x="105" y="252"/>
                    </a:lnTo>
                    <a:lnTo>
                      <a:pt x="117" y="255"/>
                    </a:lnTo>
                    <a:lnTo>
                      <a:pt x="131" y="258"/>
                    </a:lnTo>
                    <a:lnTo>
                      <a:pt x="145" y="260"/>
                    </a:lnTo>
                    <a:lnTo>
                      <a:pt x="160" y="260"/>
                    </a:lnTo>
                    <a:lnTo>
                      <a:pt x="177" y="260"/>
                    </a:lnTo>
                    <a:lnTo>
                      <a:pt x="193" y="260"/>
                    </a:lnTo>
                    <a:lnTo>
                      <a:pt x="212" y="258"/>
                    </a:lnTo>
                    <a:lnTo>
                      <a:pt x="230" y="255"/>
                    </a:lnTo>
                    <a:lnTo>
                      <a:pt x="251" y="251"/>
                    </a:lnTo>
                    <a:lnTo>
                      <a:pt x="265" y="0"/>
                    </a:lnTo>
                    <a:close/>
                  </a:path>
                </a:pathLst>
              </a:custGeom>
              <a:solidFill>
                <a:srgbClr val="E799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8" name="Freeform 424"/>
              <p:cNvSpPr>
                <a:spLocks noEditPoints="1"/>
              </p:cNvSpPr>
              <p:nvPr/>
            </p:nvSpPr>
            <p:spPr bwMode="auto">
              <a:xfrm>
                <a:off x="3849" y="3265"/>
                <a:ext cx="35" cy="36"/>
              </a:xfrm>
              <a:custGeom>
                <a:avLst/>
                <a:gdLst/>
                <a:ahLst/>
                <a:cxnLst>
                  <a:cxn ang="0">
                    <a:pos x="0" y="163"/>
                  </a:cxn>
                  <a:cxn ang="0">
                    <a:pos x="3" y="184"/>
                  </a:cxn>
                  <a:cxn ang="0">
                    <a:pos x="10" y="205"/>
                  </a:cxn>
                  <a:cxn ang="0">
                    <a:pos x="21" y="229"/>
                  </a:cxn>
                  <a:cxn ang="0">
                    <a:pos x="32" y="248"/>
                  </a:cxn>
                  <a:cxn ang="0">
                    <a:pos x="47" y="265"/>
                  </a:cxn>
                  <a:cxn ang="0">
                    <a:pos x="66" y="283"/>
                  </a:cxn>
                  <a:cxn ang="0">
                    <a:pos x="87" y="297"/>
                  </a:cxn>
                  <a:cxn ang="0">
                    <a:pos x="107" y="307"/>
                  </a:cxn>
                  <a:cxn ang="0">
                    <a:pos x="130" y="315"/>
                  </a:cxn>
                  <a:cxn ang="0">
                    <a:pos x="155" y="320"/>
                  </a:cxn>
                  <a:cxn ang="0">
                    <a:pos x="180" y="323"/>
                  </a:cxn>
                  <a:cxn ang="0">
                    <a:pos x="207" y="323"/>
                  </a:cxn>
                  <a:cxn ang="0">
                    <a:pos x="236" y="320"/>
                  </a:cxn>
                  <a:cxn ang="0">
                    <a:pos x="266" y="316"/>
                  </a:cxn>
                  <a:cxn ang="0">
                    <a:pos x="298" y="308"/>
                  </a:cxn>
                  <a:cxn ang="0">
                    <a:pos x="280" y="19"/>
                  </a:cxn>
                  <a:cxn ang="0">
                    <a:pos x="272" y="98"/>
                  </a:cxn>
                  <a:cxn ang="0">
                    <a:pos x="281" y="134"/>
                  </a:cxn>
                  <a:cxn ang="0">
                    <a:pos x="284" y="165"/>
                  </a:cxn>
                  <a:cxn ang="0">
                    <a:pos x="283" y="192"/>
                  </a:cxn>
                  <a:cxn ang="0">
                    <a:pos x="278" y="215"/>
                  </a:cxn>
                  <a:cxn ang="0">
                    <a:pos x="272" y="235"/>
                  </a:cxn>
                  <a:cxn ang="0">
                    <a:pos x="261" y="258"/>
                  </a:cxn>
                  <a:cxn ang="0">
                    <a:pos x="231" y="273"/>
                  </a:cxn>
                  <a:cxn ang="0">
                    <a:pos x="189" y="275"/>
                  </a:cxn>
                  <a:cxn ang="0">
                    <a:pos x="150" y="272"/>
                  </a:cxn>
                  <a:cxn ang="0">
                    <a:pos x="125" y="264"/>
                  </a:cxn>
                  <a:cxn ang="0">
                    <a:pos x="111" y="257"/>
                  </a:cxn>
                  <a:cxn ang="0">
                    <a:pos x="92" y="245"/>
                  </a:cxn>
                  <a:cxn ang="0">
                    <a:pos x="76" y="228"/>
                  </a:cxn>
                  <a:cxn ang="0">
                    <a:pos x="63" y="211"/>
                  </a:cxn>
                  <a:cxn ang="0">
                    <a:pos x="56" y="195"/>
                  </a:cxn>
                  <a:cxn ang="0">
                    <a:pos x="68" y="181"/>
                  </a:cxn>
                  <a:cxn ang="0">
                    <a:pos x="118" y="155"/>
                  </a:cxn>
                  <a:cxn ang="0">
                    <a:pos x="183" y="121"/>
                  </a:cxn>
                  <a:cxn ang="0">
                    <a:pos x="242" y="90"/>
                  </a:cxn>
                </a:cxnLst>
                <a:rect l="0" t="0" r="r" b="b"/>
                <a:pathLst>
                  <a:path w="316" h="324">
                    <a:moveTo>
                      <a:pt x="280" y="19"/>
                    </a:moveTo>
                    <a:lnTo>
                      <a:pt x="0" y="163"/>
                    </a:lnTo>
                    <a:lnTo>
                      <a:pt x="2" y="180"/>
                    </a:lnTo>
                    <a:lnTo>
                      <a:pt x="3" y="184"/>
                    </a:lnTo>
                    <a:lnTo>
                      <a:pt x="5" y="193"/>
                    </a:lnTo>
                    <a:lnTo>
                      <a:pt x="10" y="205"/>
                    </a:lnTo>
                    <a:lnTo>
                      <a:pt x="16" y="222"/>
                    </a:lnTo>
                    <a:lnTo>
                      <a:pt x="21" y="229"/>
                    </a:lnTo>
                    <a:lnTo>
                      <a:pt x="26" y="239"/>
                    </a:lnTo>
                    <a:lnTo>
                      <a:pt x="32" y="248"/>
                    </a:lnTo>
                    <a:lnTo>
                      <a:pt x="39" y="257"/>
                    </a:lnTo>
                    <a:lnTo>
                      <a:pt x="47" y="265"/>
                    </a:lnTo>
                    <a:lnTo>
                      <a:pt x="56" y="274"/>
                    </a:lnTo>
                    <a:lnTo>
                      <a:pt x="66" y="283"/>
                    </a:lnTo>
                    <a:lnTo>
                      <a:pt x="77" y="291"/>
                    </a:lnTo>
                    <a:lnTo>
                      <a:pt x="87" y="297"/>
                    </a:lnTo>
                    <a:lnTo>
                      <a:pt x="96" y="303"/>
                    </a:lnTo>
                    <a:lnTo>
                      <a:pt x="107" y="307"/>
                    </a:lnTo>
                    <a:lnTo>
                      <a:pt x="118" y="312"/>
                    </a:lnTo>
                    <a:lnTo>
                      <a:pt x="130" y="315"/>
                    </a:lnTo>
                    <a:lnTo>
                      <a:pt x="141" y="318"/>
                    </a:lnTo>
                    <a:lnTo>
                      <a:pt x="155" y="320"/>
                    </a:lnTo>
                    <a:lnTo>
                      <a:pt x="167" y="321"/>
                    </a:lnTo>
                    <a:lnTo>
                      <a:pt x="180" y="323"/>
                    </a:lnTo>
                    <a:lnTo>
                      <a:pt x="193" y="324"/>
                    </a:lnTo>
                    <a:lnTo>
                      <a:pt x="207" y="323"/>
                    </a:lnTo>
                    <a:lnTo>
                      <a:pt x="221" y="323"/>
                    </a:lnTo>
                    <a:lnTo>
                      <a:pt x="236" y="320"/>
                    </a:lnTo>
                    <a:lnTo>
                      <a:pt x="251" y="318"/>
                    </a:lnTo>
                    <a:lnTo>
                      <a:pt x="266" y="316"/>
                    </a:lnTo>
                    <a:lnTo>
                      <a:pt x="282" y="312"/>
                    </a:lnTo>
                    <a:lnTo>
                      <a:pt x="298" y="308"/>
                    </a:lnTo>
                    <a:lnTo>
                      <a:pt x="316" y="0"/>
                    </a:lnTo>
                    <a:lnTo>
                      <a:pt x="280" y="19"/>
                    </a:lnTo>
                    <a:close/>
                    <a:moveTo>
                      <a:pt x="265" y="79"/>
                    </a:moveTo>
                    <a:lnTo>
                      <a:pt x="272" y="98"/>
                    </a:lnTo>
                    <a:lnTo>
                      <a:pt x="277" y="116"/>
                    </a:lnTo>
                    <a:lnTo>
                      <a:pt x="281" y="134"/>
                    </a:lnTo>
                    <a:lnTo>
                      <a:pt x="283" y="149"/>
                    </a:lnTo>
                    <a:lnTo>
                      <a:pt x="284" y="165"/>
                    </a:lnTo>
                    <a:lnTo>
                      <a:pt x="284" y="179"/>
                    </a:lnTo>
                    <a:lnTo>
                      <a:pt x="283" y="192"/>
                    </a:lnTo>
                    <a:lnTo>
                      <a:pt x="282" y="204"/>
                    </a:lnTo>
                    <a:lnTo>
                      <a:pt x="278" y="215"/>
                    </a:lnTo>
                    <a:lnTo>
                      <a:pt x="275" y="225"/>
                    </a:lnTo>
                    <a:lnTo>
                      <a:pt x="272" y="235"/>
                    </a:lnTo>
                    <a:lnTo>
                      <a:pt x="269" y="244"/>
                    </a:lnTo>
                    <a:lnTo>
                      <a:pt x="261" y="258"/>
                    </a:lnTo>
                    <a:lnTo>
                      <a:pt x="254" y="269"/>
                    </a:lnTo>
                    <a:lnTo>
                      <a:pt x="231" y="273"/>
                    </a:lnTo>
                    <a:lnTo>
                      <a:pt x="209" y="275"/>
                    </a:lnTo>
                    <a:lnTo>
                      <a:pt x="189" y="275"/>
                    </a:lnTo>
                    <a:lnTo>
                      <a:pt x="169" y="274"/>
                    </a:lnTo>
                    <a:lnTo>
                      <a:pt x="150" y="272"/>
                    </a:lnTo>
                    <a:lnTo>
                      <a:pt x="134" y="268"/>
                    </a:lnTo>
                    <a:lnTo>
                      <a:pt x="125" y="264"/>
                    </a:lnTo>
                    <a:lnTo>
                      <a:pt x="117" y="261"/>
                    </a:lnTo>
                    <a:lnTo>
                      <a:pt x="111" y="257"/>
                    </a:lnTo>
                    <a:lnTo>
                      <a:pt x="103" y="252"/>
                    </a:lnTo>
                    <a:lnTo>
                      <a:pt x="92" y="245"/>
                    </a:lnTo>
                    <a:lnTo>
                      <a:pt x="83" y="237"/>
                    </a:lnTo>
                    <a:lnTo>
                      <a:pt x="76" y="228"/>
                    </a:lnTo>
                    <a:lnTo>
                      <a:pt x="69" y="219"/>
                    </a:lnTo>
                    <a:lnTo>
                      <a:pt x="63" y="211"/>
                    </a:lnTo>
                    <a:lnTo>
                      <a:pt x="59" y="203"/>
                    </a:lnTo>
                    <a:lnTo>
                      <a:pt x="56" y="195"/>
                    </a:lnTo>
                    <a:lnTo>
                      <a:pt x="54" y="189"/>
                    </a:lnTo>
                    <a:lnTo>
                      <a:pt x="68" y="181"/>
                    </a:lnTo>
                    <a:lnTo>
                      <a:pt x="90" y="169"/>
                    </a:lnTo>
                    <a:lnTo>
                      <a:pt x="118" y="155"/>
                    </a:lnTo>
                    <a:lnTo>
                      <a:pt x="150" y="138"/>
                    </a:lnTo>
                    <a:lnTo>
                      <a:pt x="183" y="121"/>
                    </a:lnTo>
                    <a:lnTo>
                      <a:pt x="215" y="105"/>
                    </a:lnTo>
                    <a:lnTo>
                      <a:pt x="242" y="90"/>
                    </a:lnTo>
                    <a:lnTo>
                      <a:pt x="265" y="79"/>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69" name="Freeform 425"/>
              <p:cNvSpPr>
                <a:spLocks/>
              </p:cNvSpPr>
              <p:nvPr/>
            </p:nvSpPr>
            <p:spPr bwMode="auto">
              <a:xfrm>
                <a:off x="3838" y="3220"/>
                <a:ext cx="7" cy="7"/>
              </a:xfrm>
              <a:custGeom>
                <a:avLst/>
                <a:gdLst/>
                <a:ahLst/>
                <a:cxnLst>
                  <a:cxn ang="0">
                    <a:pos x="63" y="32"/>
                  </a:cxn>
                  <a:cxn ang="0">
                    <a:pos x="62" y="38"/>
                  </a:cxn>
                  <a:cxn ang="0">
                    <a:pos x="61" y="44"/>
                  </a:cxn>
                  <a:cxn ang="0">
                    <a:pos x="58" y="49"/>
                  </a:cxn>
                  <a:cxn ang="0">
                    <a:pos x="53" y="54"/>
                  </a:cxn>
                  <a:cxn ang="0">
                    <a:pos x="49" y="58"/>
                  </a:cxn>
                  <a:cxn ang="0">
                    <a:pos x="44" y="60"/>
                  </a:cxn>
                  <a:cxn ang="0">
                    <a:pos x="38" y="62"/>
                  </a:cxn>
                  <a:cxn ang="0">
                    <a:pos x="31" y="63"/>
                  </a:cxn>
                  <a:cxn ang="0">
                    <a:pos x="25" y="62"/>
                  </a:cxn>
                  <a:cxn ang="0">
                    <a:pos x="19" y="60"/>
                  </a:cxn>
                  <a:cxn ang="0">
                    <a:pos x="14" y="58"/>
                  </a:cxn>
                  <a:cxn ang="0">
                    <a:pos x="8" y="54"/>
                  </a:cxn>
                  <a:cxn ang="0">
                    <a:pos x="5" y="49"/>
                  </a:cxn>
                  <a:cxn ang="0">
                    <a:pos x="2" y="44"/>
                  </a:cxn>
                  <a:cxn ang="0">
                    <a:pos x="1" y="38"/>
                  </a:cxn>
                  <a:cxn ang="0">
                    <a:pos x="0" y="32"/>
                  </a:cxn>
                  <a:cxn ang="0">
                    <a:pos x="1" y="25"/>
                  </a:cxn>
                  <a:cxn ang="0">
                    <a:pos x="2" y="20"/>
                  </a:cxn>
                  <a:cxn ang="0">
                    <a:pos x="5" y="14"/>
                  </a:cxn>
                  <a:cxn ang="0">
                    <a:pos x="8" y="9"/>
                  </a:cxn>
                  <a:cxn ang="0">
                    <a:pos x="14" y="5"/>
                  </a:cxn>
                  <a:cxn ang="0">
                    <a:pos x="19" y="2"/>
                  </a:cxn>
                  <a:cxn ang="0">
                    <a:pos x="25" y="1"/>
                  </a:cxn>
                  <a:cxn ang="0">
                    <a:pos x="31" y="0"/>
                  </a:cxn>
                  <a:cxn ang="0">
                    <a:pos x="38" y="1"/>
                  </a:cxn>
                  <a:cxn ang="0">
                    <a:pos x="44" y="2"/>
                  </a:cxn>
                  <a:cxn ang="0">
                    <a:pos x="49" y="5"/>
                  </a:cxn>
                  <a:cxn ang="0">
                    <a:pos x="53" y="9"/>
                  </a:cxn>
                  <a:cxn ang="0">
                    <a:pos x="58" y="14"/>
                  </a:cxn>
                  <a:cxn ang="0">
                    <a:pos x="61" y="20"/>
                  </a:cxn>
                  <a:cxn ang="0">
                    <a:pos x="62" y="25"/>
                  </a:cxn>
                  <a:cxn ang="0">
                    <a:pos x="63" y="32"/>
                  </a:cxn>
                </a:cxnLst>
                <a:rect l="0" t="0" r="r" b="b"/>
                <a:pathLst>
                  <a:path w="63" h="63">
                    <a:moveTo>
                      <a:pt x="63" y="32"/>
                    </a:moveTo>
                    <a:lnTo>
                      <a:pt x="62" y="38"/>
                    </a:lnTo>
                    <a:lnTo>
                      <a:pt x="61" y="44"/>
                    </a:lnTo>
                    <a:lnTo>
                      <a:pt x="58" y="49"/>
                    </a:lnTo>
                    <a:lnTo>
                      <a:pt x="53" y="54"/>
                    </a:lnTo>
                    <a:lnTo>
                      <a:pt x="49" y="58"/>
                    </a:lnTo>
                    <a:lnTo>
                      <a:pt x="44" y="60"/>
                    </a:lnTo>
                    <a:lnTo>
                      <a:pt x="38" y="62"/>
                    </a:lnTo>
                    <a:lnTo>
                      <a:pt x="31" y="63"/>
                    </a:lnTo>
                    <a:lnTo>
                      <a:pt x="25" y="62"/>
                    </a:lnTo>
                    <a:lnTo>
                      <a:pt x="19" y="60"/>
                    </a:lnTo>
                    <a:lnTo>
                      <a:pt x="14" y="58"/>
                    </a:lnTo>
                    <a:lnTo>
                      <a:pt x="8" y="54"/>
                    </a:lnTo>
                    <a:lnTo>
                      <a:pt x="5" y="49"/>
                    </a:lnTo>
                    <a:lnTo>
                      <a:pt x="2" y="44"/>
                    </a:lnTo>
                    <a:lnTo>
                      <a:pt x="1" y="38"/>
                    </a:lnTo>
                    <a:lnTo>
                      <a:pt x="0" y="32"/>
                    </a:lnTo>
                    <a:lnTo>
                      <a:pt x="1" y="25"/>
                    </a:lnTo>
                    <a:lnTo>
                      <a:pt x="2" y="20"/>
                    </a:lnTo>
                    <a:lnTo>
                      <a:pt x="5" y="14"/>
                    </a:lnTo>
                    <a:lnTo>
                      <a:pt x="8" y="9"/>
                    </a:lnTo>
                    <a:lnTo>
                      <a:pt x="14" y="5"/>
                    </a:lnTo>
                    <a:lnTo>
                      <a:pt x="19" y="2"/>
                    </a:lnTo>
                    <a:lnTo>
                      <a:pt x="25" y="1"/>
                    </a:lnTo>
                    <a:lnTo>
                      <a:pt x="31" y="0"/>
                    </a:lnTo>
                    <a:lnTo>
                      <a:pt x="38" y="1"/>
                    </a:lnTo>
                    <a:lnTo>
                      <a:pt x="44" y="2"/>
                    </a:lnTo>
                    <a:lnTo>
                      <a:pt x="49" y="5"/>
                    </a:lnTo>
                    <a:lnTo>
                      <a:pt x="53" y="9"/>
                    </a:lnTo>
                    <a:lnTo>
                      <a:pt x="58" y="14"/>
                    </a:lnTo>
                    <a:lnTo>
                      <a:pt x="61" y="20"/>
                    </a:lnTo>
                    <a:lnTo>
                      <a:pt x="62" y="25"/>
                    </a:lnTo>
                    <a:lnTo>
                      <a:pt x="63"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0" name="Freeform 426"/>
              <p:cNvSpPr>
                <a:spLocks/>
              </p:cNvSpPr>
              <p:nvPr/>
            </p:nvSpPr>
            <p:spPr bwMode="auto">
              <a:xfrm>
                <a:off x="3751" y="3088"/>
                <a:ext cx="69" cy="219"/>
              </a:xfrm>
              <a:custGeom>
                <a:avLst/>
                <a:gdLst/>
                <a:ahLst/>
                <a:cxnLst>
                  <a:cxn ang="0">
                    <a:pos x="249" y="179"/>
                  </a:cxn>
                  <a:cxn ang="0">
                    <a:pos x="288" y="258"/>
                  </a:cxn>
                  <a:cxn ang="0">
                    <a:pos x="331" y="360"/>
                  </a:cxn>
                  <a:cxn ang="0">
                    <a:pos x="362" y="445"/>
                  </a:cxn>
                  <a:cxn ang="0">
                    <a:pos x="392" y="540"/>
                  </a:cxn>
                  <a:cxn ang="0">
                    <a:pos x="417" y="645"/>
                  </a:cxn>
                  <a:cxn ang="0">
                    <a:pos x="437" y="754"/>
                  </a:cxn>
                  <a:cxn ang="0">
                    <a:pos x="447" y="869"/>
                  </a:cxn>
                  <a:cxn ang="0">
                    <a:pos x="445" y="986"/>
                  </a:cxn>
                  <a:cxn ang="0">
                    <a:pos x="430" y="1103"/>
                  </a:cxn>
                  <a:cxn ang="0">
                    <a:pos x="398" y="1217"/>
                  </a:cxn>
                  <a:cxn ang="0">
                    <a:pos x="348" y="1329"/>
                  </a:cxn>
                  <a:cxn ang="0">
                    <a:pos x="275" y="1434"/>
                  </a:cxn>
                  <a:cxn ang="0">
                    <a:pos x="180" y="1530"/>
                  </a:cxn>
                  <a:cxn ang="0">
                    <a:pos x="113" y="1580"/>
                  </a:cxn>
                  <a:cxn ang="0">
                    <a:pos x="76" y="1604"/>
                  </a:cxn>
                  <a:cxn ang="0">
                    <a:pos x="53" y="1626"/>
                  </a:cxn>
                  <a:cxn ang="0">
                    <a:pos x="39" y="1644"/>
                  </a:cxn>
                  <a:cxn ang="0">
                    <a:pos x="24" y="1667"/>
                  </a:cxn>
                  <a:cxn ang="0">
                    <a:pos x="13" y="1694"/>
                  </a:cxn>
                  <a:cxn ang="0">
                    <a:pos x="5" y="1723"/>
                  </a:cxn>
                  <a:cxn ang="0">
                    <a:pos x="1" y="1758"/>
                  </a:cxn>
                  <a:cxn ang="0">
                    <a:pos x="1" y="1798"/>
                  </a:cxn>
                  <a:cxn ang="0">
                    <a:pos x="7" y="1842"/>
                  </a:cxn>
                  <a:cxn ang="0">
                    <a:pos x="20" y="1890"/>
                  </a:cxn>
                  <a:cxn ang="0">
                    <a:pos x="40" y="1944"/>
                  </a:cxn>
                  <a:cxn ang="0">
                    <a:pos x="52" y="1960"/>
                  </a:cxn>
                  <a:cxn ang="0">
                    <a:pos x="51" y="1907"/>
                  </a:cxn>
                  <a:cxn ang="0">
                    <a:pos x="52" y="1856"/>
                  </a:cxn>
                  <a:cxn ang="0">
                    <a:pos x="56" y="1802"/>
                  </a:cxn>
                  <a:cxn ang="0">
                    <a:pos x="64" y="1764"/>
                  </a:cxn>
                  <a:cxn ang="0">
                    <a:pos x="70" y="1741"/>
                  </a:cxn>
                  <a:cxn ang="0">
                    <a:pos x="79" y="1720"/>
                  </a:cxn>
                  <a:cxn ang="0">
                    <a:pos x="90" y="1704"/>
                  </a:cxn>
                  <a:cxn ang="0">
                    <a:pos x="103" y="1693"/>
                  </a:cxn>
                  <a:cxn ang="0">
                    <a:pos x="119" y="1686"/>
                  </a:cxn>
                  <a:cxn ang="0">
                    <a:pos x="146" y="1685"/>
                  </a:cxn>
                  <a:cxn ang="0">
                    <a:pos x="179" y="1683"/>
                  </a:cxn>
                  <a:cxn ang="0">
                    <a:pos x="224" y="1676"/>
                  </a:cxn>
                  <a:cxn ang="0">
                    <a:pos x="268" y="1665"/>
                  </a:cxn>
                  <a:cxn ang="0">
                    <a:pos x="292" y="1657"/>
                  </a:cxn>
                  <a:cxn ang="0">
                    <a:pos x="302" y="1651"/>
                  </a:cxn>
                  <a:cxn ang="0">
                    <a:pos x="336" y="1622"/>
                  </a:cxn>
                  <a:cxn ang="0">
                    <a:pos x="369" y="1589"/>
                  </a:cxn>
                  <a:cxn ang="0">
                    <a:pos x="408" y="1547"/>
                  </a:cxn>
                  <a:cxn ang="0">
                    <a:pos x="451" y="1492"/>
                  </a:cxn>
                  <a:cxn ang="0">
                    <a:pos x="494" y="1426"/>
                  </a:cxn>
                  <a:cxn ang="0">
                    <a:pos x="534" y="1349"/>
                  </a:cxn>
                  <a:cxn ang="0">
                    <a:pos x="569" y="1260"/>
                  </a:cxn>
                  <a:cxn ang="0">
                    <a:pos x="598" y="1159"/>
                  </a:cxn>
                  <a:cxn ang="0">
                    <a:pos x="615" y="1048"/>
                  </a:cxn>
                  <a:cxn ang="0">
                    <a:pos x="620" y="924"/>
                  </a:cxn>
                  <a:cxn ang="0">
                    <a:pos x="608" y="788"/>
                  </a:cxn>
                  <a:cxn ang="0">
                    <a:pos x="578" y="641"/>
                  </a:cxn>
                  <a:cxn ang="0">
                    <a:pos x="527" y="482"/>
                  </a:cxn>
                  <a:cxn ang="0">
                    <a:pos x="452" y="311"/>
                  </a:cxn>
                  <a:cxn ang="0">
                    <a:pos x="134" y="0"/>
                  </a:cxn>
                  <a:cxn ang="0">
                    <a:pos x="146" y="10"/>
                  </a:cxn>
                  <a:cxn ang="0">
                    <a:pos x="178" y="39"/>
                  </a:cxn>
                  <a:cxn ang="0">
                    <a:pos x="195" y="62"/>
                  </a:cxn>
                  <a:cxn ang="0">
                    <a:pos x="214" y="90"/>
                  </a:cxn>
                  <a:cxn ang="0">
                    <a:pos x="231" y="127"/>
                  </a:cxn>
                  <a:cxn ang="0">
                    <a:pos x="243" y="168"/>
                  </a:cxn>
                </a:cxnLst>
                <a:rect l="0" t="0" r="r" b="b"/>
                <a:pathLst>
                  <a:path w="620" h="1974">
                    <a:moveTo>
                      <a:pt x="243" y="168"/>
                    </a:moveTo>
                    <a:lnTo>
                      <a:pt x="249" y="179"/>
                    </a:lnTo>
                    <a:lnTo>
                      <a:pt x="265" y="210"/>
                    </a:lnTo>
                    <a:lnTo>
                      <a:pt x="288" y="258"/>
                    </a:lnTo>
                    <a:lnTo>
                      <a:pt x="316" y="323"/>
                    </a:lnTo>
                    <a:lnTo>
                      <a:pt x="331" y="360"/>
                    </a:lnTo>
                    <a:lnTo>
                      <a:pt x="347" y="402"/>
                    </a:lnTo>
                    <a:lnTo>
                      <a:pt x="362" y="445"/>
                    </a:lnTo>
                    <a:lnTo>
                      <a:pt x="377" y="492"/>
                    </a:lnTo>
                    <a:lnTo>
                      <a:pt x="392" y="540"/>
                    </a:lnTo>
                    <a:lnTo>
                      <a:pt x="405" y="592"/>
                    </a:lnTo>
                    <a:lnTo>
                      <a:pt x="417" y="645"/>
                    </a:lnTo>
                    <a:lnTo>
                      <a:pt x="428" y="698"/>
                    </a:lnTo>
                    <a:lnTo>
                      <a:pt x="437" y="754"/>
                    </a:lnTo>
                    <a:lnTo>
                      <a:pt x="443" y="811"/>
                    </a:lnTo>
                    <a:lnTo>
                      <a:pt x="447" y="869"/>
                    </a:lnTo>
                    <a:lnTo>
                      <a:pt x="448" y="928"/>
                    </a:lnTo>
                    <a:lnTo>
                      <a:pt x="445" y="986"/>
                    </a:lnTo>
                    <a:lnTo>
                      <a:pt x="440" y="1044"/>
                    </a:lnTo>
                    <a:lnTo>
                      <a:pt x="430" y="1103"/>
                    </a:lnTo>
                    <a:lnTo>
                      <a:pt x="417" y="1160"/>
                    </a:lnTo>
                    <a:lnTo>
                      <a:pt x="398" y="1217"/>
                    </a:lnTo>
                    <a:lnTo>
                      <a:pt x="376" y="1274"/>
                    </a:lnTo>
                    <a:lnTo>
                      <a:pt x="348" y="1329"/>
                    </a:lnTo>
                    <a:lnTo>
                      <a:pt x="315" y="1382"/>
                    </a:lnTo>
                    <a:lnTo>
                      <a:pt x="275" y="1434"/>
                    </a:lnTo>
                    <a:lnTo>
                      <a:pt x="232" y="1483"/>
                    </a:lnTo>
                    <a:lnTo>
                      <a:pt x="180" y="1530"/>
                    </a:lnTo>
                    <a:lnTo>
                      <a:pt x="122" y="1575"/>
                    </a:lnTo>
                    <a:lnTo>
                      <a:pt x="113" y="1580"/>
                    </a:lnTo>
                    <a:lnTo>
                      <a:pt x="90" y="1593"/>
                    </a:lnTo>
                    <a:lnTo>
                      <a:pt x="76" y="1604"/>
                    </a:lnTo>
                    <a:lnTo>
                      <a:pt x="61" y="1618"/>
                    </a:lnTo>
                    <a:lnTo>
                      <a:pt x="53" y="1626"/>
                    </a:lnTo>
                    <a:lnTo>
                      <a:pt x="45" y="1634"/>
                    </a:lnTo>
                    <a:lnTo>
                      <a:pt x="39" y="1644"/>
                    </a:lnTo>
                    <a:lnTo>
                      <a:pt x="31" y="1655"/>
                    </a:lnTo>
                    <a:lnTo>
                      <a:pt x="24" y="1667"/>
                    </a:lnTo>
                    <a:lnTo>
                      <a:pt x="19" y="1679"/>
                    </a:lnTo>
                    <a:lnTo>
                      <a:pt x="13" y="1694"/>
                    </a:lnTo>
                    <a:lnTo>
                      <a:pt x="9" y="1708"/>
                    </a:lnTo>
                    <a:lnTo>
                      <a:pt x="5" y="1723"/>
                    </a:lnTo>
                    <a:lnTo>
                      <a:pt x="2" y="1741"/>
                    </a:lnTo>
                    <a:lnTo>
                      <a:pt x="1" y="1758"/>
                    </a:lnTo>
                    <a:lnTo>
                      <a:pt x="0" y="1777"/>
                    </a:lnTo>
                    <a:lnTo>
                      <a:pt x="1" y="1798"/>
                    </a:lnTo>
                    <a:lnTo>
                      <a:pt x="4" y="1819"/>
                    </a:lnTo>
                    <a:lnTo>
                      <a:pt x="7" y="1842"/>
                    </a:lnTo>
                    <a:lnTo>
                      <a:pt x="12" y="1865"/>
                    </a:lnTo>
                    <a:lnTo>
                      <a:pt x="20" y="1890"/>
                    </a:lnTo>
                    <a:lnTo>
                      <a:pt x="29" y="1916"/>
                    </a:lnTo>
                    <a:lnTo>
                      <a:pt x="40" y="1944"/>
                    </a:lnTo>
                    <a:lnTo>
                      <a:pt x="53" y="1974"/>
                    </a:lnTo>
                    <a:lnTo>
                      <a:pt x="52" y="1960"/>
                    </a:lnTo>
                    <a:lnTo>
                      <a:pt x="51" y="1929"/>
                    </a:lnTo>
                    <a:lnTo>
                      <a:pt x="51" y="1907"/>
                    </a:lnTo>
                    <a:lnTo>
                      <a:pt x="51" y="1882"/>
                    </a:lnTo>
                    <a:lnTo>
                      <a:pt x="52" y="1856"/>
                    </a:lnTo>
                    <a:lnTo>
                      <a:pt x="54" y="1829"/>
                    </a:lnTo>
                    <a:lnTo>
                      <a:pt x="56" y="1802"/>
                    </a:lnTo>
                    <a:lnTo>
                      <a:pt x="61" y="1776"/>
                    </a:lnTo>
                    <a:lnTo>
                      <a:pt x="64" y="1764"/>
                    </a:lnTo>
                    <a:lnTo>
                      <a:pt x="67" y="1752"/>
                    </a:lnTo>
                    <a:lnTo>
                      <a:pt x="70" y="1741"/>
                    </a:lnTo>
                    <a:lnTo>
                      <a:pt x="75" y="1730"/>
                    </a:lnTo>
                    <a:lnTo>
                      <a:pt x="79" y="1720"/>
                    </a:lnTo>
                    <a:lnTo>
                      <a:pt x="85" y="1711"/>
                    </a:lnTo>
                    <a:lnTo>
                      <a:pt x="90" y="1704"/>
                    </a:lnTo>
                    <a:lnTo>
                      <a:pt x="97" y="1697"/>
                    </a:lnTo>
                    <a:lnTo>
                      <a:pt x="103" y="1693"/>
                    </a:lnTo>
                    <a:lnTo>
                      <a:pt x="111" y="1688"/>
                    </a:lnTo>
                    <a:lnTo>
                      <a:pt x="119" y="1686"/>
                    </a:lnTo>
                    <a:lnTo>
                      <a:pt x="127" y="1685"/>
                    </a:lnTo>
                    <a:lnTo>
                      <a:pt x="146" y="1685"/>
                    </a:lnTo>
                    <a:lnTo>
                      <a:pt x="163" y="1684"/>
                    </a:lnTo>
                    <a:lnTo>
                      <a:pt x="179" y="1683"/>
                    </a:lnTo>
                    <a:lnTo>
                      <a:pt x="195" y="1680"/>
                    </a:lnTo>
                    <a:lnTo>
                      <a:pt x="224" y="1676"/>
                    </a:lnTo>
                    <a:lnTo>
                      <a:pt x="248" y="1671"/>
                    </a:lnTo>
                    <a:lnTo>
                      <a:pt x="268" y="1665"/>
                    </a:lnTo>
                    <a:lnTo>
                      <a:pt x="282" y="1661"/>
                    </a:lnTo>
                    <a:lnTo>
                      <a:pt x="292" y="1657"/>
                    </a:lnTo>
                    <a:lnTo>
                      <a:pt x="295" y="1656"/>
                    </a:lnTo>
                    <a:lnTo>
                      <a:pt x="302" y="1651"/>
                    </a:lnTo>
                    <a:lnTo>
                      <a:pt x="322" y="1634"/>
                    </a:lnTo>
                    <a:lnTo>
                      <a:pt x="336" y="1622"/>
                    </a:lnTo>
                    <a:lnTo>
                      <a:pt x="351" y="1607"/>
                    </a:lnTo>
                    <a:lnTo>
                      <a:pt x="369" y="1589"/>
                    </a:lnTo>
                    <a:lnTo>
                      <a:pt x="388" y="1570"/>
                    </a:lnTo>
                    <a:lnTo>
                      <a:pt x="408" y="1547"/>
                    </a:lnTo>
                    <a:lnTo>
                      <a:pt x="429" y="1520"/>
                    </a:lnTo>
                    <a:lnTo>
                      <a:pt x="451" y="1492"/>
                    </a:lnTo>
                    <a:lnTo>
                      <a:pt x="473" y="1460"/>
                    </a:lnTo>
                    <a:lnTo>
                      <a:pt x="494" y="1426"/>
                    </a:lnTo>
                    <a:lnTo>
                      <a:pt x="515" y="1389"/>
                    </a:lnTo>
                    <a:lnTo>
                      <a:pt x="534" y="1349"/>
                    </a:lnTo>
                    <a:lnTo>
                      <a:pt x="553" y="1305"/>
                    </a:lnTo>
                    <a:lnTo>
                      <a:pt x="569" y="1260"/>
                    </a:lnTo>
                    <a:lnTo>
                      <a:pt x="585" y="1211"/>
                    </a:lnTo>
                    <a:lnTo>
                      <a:pt x="598" y="1159"/>
                    </a:lnTo>
                    <a:lnTo>
                      <a:pt x="608" y="1105"/>
                    </a:lnTo>
                    <a:lnTo>
                      <a:pt x="615" y="1048"/>
                    </a:lnTo>
                    <a:lnTo>
                      <a:pt x="619" y="988"/>
                    </a:lnTo>
                    <a:lnTo>
                      <a:pt x="620" y="924"/>
                    </a:lnTo>
                    <a:lnTo>
                      <a:pt x="615" y="857"/>
                    </a:lnTo>
                    <a:lnTo>
                      <a:pt x="608" y="788"/>
                    </a:lnTo>
                    <a:lnTo>
                      <a:pt x="596" y="717"/>
                    </a:lnTo>
                    <a:lnTo>
                      <a:pt x="578" y="641"/>
                    </a:lnTo>
                    <a:lnTo>
                      <a:pt x="555" y="563"/>
                    </a:lnTo>
                    <a:lnTo>
                      <a:pt x="527" y="482"/>
                    </a:lnTo>
                    <a:lnTo>
                      <a:pt x="493" y="398"/>
                    </a:lnTo>
                    <a:lnTo>
                      <a:pt x="452" y="311"/>
                    </a:lnTo>
                    <a:lnTo>
                      <a:pt x="405" y="220"/>
                    </a:lnTo>
                    <a:lnTo>
                      <a:pt x="134" y="0"/>
                    </a:lnTo>
                    <a:lnTo>
                      <a:pt x="137" y="4"/>
                    </a:lnTo>
                    <a:lnTo>
                      <a:pt x="146" y="10"/>
                    </a:lnTo>
                    <a:lnTo>
                      <a:pt x="160" y="22"/>
                    </a:lnTo>
                    <a:lnTo>
                      <a:pt x="178" y="39"/>
                    </a:lnTo>
                    <a:lnTo>
                      <a:pt x="187" y="50"/>
                    </a:lnTo>
                    <a:lnTo>
                      <a:pt x="195" y="62"/>
                    </a:lnTo>
                    <a:lnTo>
                      <a:pt x="205" y="76"/>
                    </a:lnTo>
                    <a:lnTo>
                      <a:pt x="214" y="90"/>
                    </a:lnTo>
                    <a:lnTo>
                      <a:pt x="222" y="108"/>
                    </a:lnTo>
                    <a:lnTo>
                      <a:pt x="231" y="127"/>
                    </a:lnTo>
                    <a:lnTo>
                      <a:pt x="237" y="146"/>
                    </a:lnTo>
                    <a:lnTo>
                      <a:pt x="243" y="168"/>
                    </a:lnTo>
                    <a:close/>
                  </a:path>
                </a:pathLst>
              </a:custGeom>
              <a:solidFill>
                <a:srgbClr val="9362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1" name="Rectangle 427"/>
              <p:cNvSpPr>
                <a:spLocks noChangeArrowheads="1"/>
              </p:cNvSpPr>
              <p:nvPr/>
            </p:nvSpPr>
            <p:spPr bwMode="auto">
              <a:xfrm>
                <a:off x="3509" y="3617"/>
                <a:ext cx="355" cy="84"/>
              </a:xfrm>
              <a:prstGeom prst="rect">
                <a:avLst/>
              </a:prstGeom>
              <a:solidFill>
                <a:srgbClr val="F1D36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2" name="Freeform 428"/>
              <p:cNvSpPr>
                <a:spLocks noEditPoints="1"/>
              </p:cNvSpPr>
              <p:nvPr/>
            </p:nvSpPr>
            <p:spPr bwMode="auto">
              <a:xfrm>
                <a:off x="3507" y="3614"/>
                <a:ext cx="360" cy="90"/>
              </a:xfrm>
              <a:custGeom>
                <a:avLst/>
                <a:gdLst/>
                <a:ahLst/>
                <a:cxnLst>
                  <a:cxn ang="0">
                    <a:pos x="3219" y="0"/>
                  </a:cxn>
                  <a:cxn ang="0">
                    <a:pos x="0" y="0"/>
                  </a:cxn>
                  <a:cxn ang="0">
                    <a:pos x="0" y="806"/>
                  </a:cxn>
                  <a:cxn ang="0">
                    <a:pos x="3244" y="806"/>
                  </a:cxn>
                  <a:cxn ang="0">
                    <a:pos x="3244" y="0"/>
                  </a:cxn>
                  <a:cxn ang="0">
                    <a:pos x="3219" y="0"/>
                  </a:cxn>
                  <a:cxn ang="0">
                    <a:pos x="3196" y="46"/>
                  </a:cxn>
                  <a:cxn ang="0">
                    <a:pos x="3196" y="88"/>
                  </a:cxn>
                  <a:cxn ang="0">
                    <a:pos x="3196" y="170"/>
                  </a:cxn>
                  <a:cxn ang="0">
                    <a:pos x="3196" y="280"/>
                  </a:cxn>
                  <a:cxn ang="0">
                    <a:pos x="3196" y="403"/>
                  </a:cxn>
                  <a:cxn ang="0">
                    <a:pos x="3196" y="527"/>
                  </a:cxn>
                  <a:cxn ang="0">
                    <a:pos x="3196" y="636"/>
                  </a:cxn>
                  <a:cxn ang="0">
                    <a:pos x="3196" y="719"/>
                  </a:cxn>
                  <a:cxn ang="0">
                    <a:pos x="3196" y="759"/>
                  </a:cxn>
                  <a:cxn ang="0">
                    <a:pos x="3154" y="759"/>
                  </a:cxn>
                  <a:cxn ang="0">
                    <a:pos x="3049" y="759"/>
                  </a:cxn>
                  <a:cxn ang="0">
                    <a:pos x="2893" y="759"/>
                  </a:cxn>
                  <a:cxn ang="0">
                    <a:pos x="2691" y="759"/>
                  </a:cxn>
                  <a:cxn ang="0">
                    <a:pos x="2454" y="759"/>
                  </a:cxn>
                  <a:cxn ang="0">
                    <a:pos x="2192" y="759"/>
                  </a:cxn>
                  <a:cxn ang="0">
                    <a:pos x="1911" y="759"/>
                  </a:cxn>
                  <a:cxn ang="0">
                    <a:pos x="1622" y="759"/>
                  </a:cxn>
                  <a:cxn ang="0">
                    <a:pos x="1332" y="759"/>
                  </a:cxn>
                  <a:cxn ang="0">
                    <a:pos x="1051" y="759"/>
                  </a:cxn>
                  <a:cxn ang="0">
                    <a:pos x="788" y="759"/>
                  </a:cxn>
                  <a:cxn ang="0">
                    <a:pos x="551" y="759"/>
                  </a:cxn>
                  <a:cxn ang="0">
                    <a:pos x="350" y="759"/>
                  </a:cxn>
                  <a:cxn ang="0">
                    <a:pos x="194" y="759"/>
                  </a:cxn>
                  <a:cxn ang="0">
                    <a:pos x="89" y="759"/>
                  </a:cxn>
                  <a:cxn ang="0">
                    <a:pos x="47" y="759"/>
                  </a:cxn>
                  <a:cxn ang="0">
                    <a:pos x="47" y="719"/>
                  </a:cxn>
                  <a:cxn ang="0">
                    <a:pos x="47" y="636"/>
                  </a:cxn>
                  <a:cxn ang="0">
                    <a:pos x="47" y="527"/>
                  </a:cxn>
                  <a:cxn ang="0">
                    <a:pos x="47" y="403"/>
                  </a:cxn>
                  <a:cxn ang="0">
                    <a:pos x="47" y="280"/>
                  </a:cxn>
                  <a:cxn ang="0">
                    <a:pos x="47" y="170"/>
                  </a:cxn>
                  <a:cxn ang="0">
                    <a:pos x="47" y="88"/>
                  </a:cxn>
                  <a:cxn ang="0">
                    <a:pos x="47" y="46"/>
                  </a:cxn>
                  <a:cxn ang="0">
                    <a:pos x="89" y="46"/>
                  </a:cxn>
                  <a:cxn ang="0">
                    <a:pos x="194" y="46"/>
                  </a:cxn>
                  <a:cxn ang="0">
                    <a:pos x="350" y="46"/>
                  </a:cxn>
                  <a:cxn ang="0">
                    <a:pos x="551" y="46"/>
                  </a:cxn>
                  <a:cxn ang="0">
                    <a:pos x="788" y="46"/>
                  </a:cxn>
                  <a:cxn ang="0">
                    <a:pos x="1051" y="46"/>
                  </a:cxn>
                  <a:cxn ang="0">
                    <a:pos x="1332" y="46"/>
                  </a:cxn>
                  <a:cxn ang="0">
                    <a:pos x="1622" y="46"/>
                  </a:cxn>
                  <a:cxn ang="0">
                    <a:pos x="1911" y="46"/>
                  </a:cxn>
                  <a:cxn ang="0">
                    <a:pos x="2192" y="46"/>
                  </a:cxn>
                  <a:cxn ang="0">
                    <a:pos x="2454" y="46"/>
                  </a:cxn>
                  <a:cxn ang="0">
                    <a:pos x="2691" y="46"/>
                  </a:cxn>
                  <a:cxn ang="0">
                    <a:pos x="2893" y="46"/>
                  </a:cxn>
                  <a:cxn ang="0">
                    <a:pos x="3049" y="46"/>
                  </a:cxn>
                  <a:cxn ang="0">
                    <a:pos x="3154" y="46"/>
                  </a:cxn>
                  <a:cxn ang="0">
                    <a:pos x="3196" y="46"/>
                  </a:cxn>
                </a:cxnLst>
                <a:rect l="0" t="0" r="r" b="b"/>
                <a:pathLst>
                  <a:path w="3244" h="806">
                    <a:moveTo>
                      <a:pt x="3219" y="0"/>
                    </a:moveTo>
                    <a:lnTo>
                      <a:pt x="0" y="0"/>
                    </a:lnTo>
                    <a:lnTo>
                      <a:pt x="0" y="806"/>
                    </a:lnTo>
                    <a:lnTo>
                      <a:pt x="3244" y="806"/>
                    </a:lnTo>
                    <a:lnTo>
                      <a:pt x="3244" y="0"/>
                    </a:lnTo>
                    <a:lnTo>
                      <a:pt x="3219" y="0"/>
                    </a:lnTo>
                    <a:close/>
                    <a:moveTo>
                      <a:pt x="3196" y="46"/>
                    </a:moveTo>
                    <a:lnTo>
                      <a:pt x="3196" y="88"/>
                    </a:lnTo>
                    <a:lnTo>
                      <a:pt x="3196" y="170"/>
                    </a:lnTo>
                    <a:lnTo>
                      <a:pt x="3196" y="280"/>
                    </a:lnTo>
                    <a:lnTo>
                      <a:pt x="3196" y="403"/>
                    </a:lnTo>
                    <a:lnTo>
                      <a:pt x="3196" y="527"/>
                    </a:lnTo>
                    <a:lnTo>
                      <a:pt x="3196" y="636"/>
                    </a:lnTo>
                    <a:lnTo>
                      <a:pt x="3196" y="719"/>
                    </a:lnTo>
                    <a:lnTo>
                      <a:pt x="3196" y="759"/>
                    </a:lnTo>
                    <a:lnTo>
                      <a:pt x="3154" y="759"/>
                    </a:lnTo>
                    <a:lnTo>
                      <a:pt x="3049" y="759"/>
                    </a:lnTo>
                    <a:lnTo>
                      <a:pt x="2893" y="759"/>
                    </a:lnTo>
                    <a:lnTo>
                      <a:pt x="2691" y="759"/>
                    </a:lnTo>
                    <a:lnTo>
                      <a:pt x="2454" y="759"/>
                    </a:lnTo>
                    <a:lnTo>
                      <a:pt x="2192" y="759"/>
                    </a:lnTo>
                    <a:lnTo>
                      <a:pt x="1911" y="759"/>
                    </a:lnTo>
                    <a:lnTo>
                      <a:pt x="1622" y="759"/>
                    </a:lnTo>
                    <a:lnTo>
                      <a:pt x="1332" y="759"/>
                    </a:lnTo>
                    <a:lnTo>
                      <a:pt x="1051" y="759"/>
                    </a:lnTo>
                    <a:lnTo>
                      <a:pt x="788" y="759"/>
                    </a:lnTo>
                    <a:lnTo>
                      <a:pt x="551" y="759"/>
                    </a:lnTo>
                    <a:lnTo>
                      <a:pt x="350" y="759"/>
                    </a:lnTo>
                    <a:lnTo>
                      <a:pt x="194" y="759"/>
                    </a:lnTo>
                    <a:lnTo>
                      <a:pt x="89" y="759"/>
                    </a:lnTo>
                    <a:lnTo>
                      <a:pt x="47" y="759"/>
                    </a:lnTo>
                    <a:lnTo>
                      <a:pt x="47" y="719"/>
                    </a:lnTo>
                    <a:lnTo>
                      <a:pt x="47" y="636"/>
                    </a:lnTo>
                    <a:lnTo>
                      <a:pt x="47" y="527"/>
                    </a:lnTo>
                    <a:lnTo>
                      <a:pt x="47" y="403"/>
                    </a:lnTo>
                    <a:lnTo>
                      <a:pt x="47" y="280"/>
                    </a:lnTo>
                    <a:lnTo>
                      <a:pt x="47" y="170"/>
                    </a:lnTo>
                    <a:lnTo>
                      <a:pt x="47" y="88"/>
                    </a:lnTo>
                    <a:lnTo>
                      <a:pt x="47" y="46"/>
                    </a:lnTo>
                    <a:lnTo>
                      <a:pt x="89" y="46"/>
                    </a:lnTo>
                    <a:lnTo>
                      <a:pt x="194" y="46"/>
                    </a:lnTo>
                    <a:lnTo>
                      <a:pt x="350" y="46"/>
                    </a:lnTo>
                    <a:lnTo>
                      <a:pt x="551" y="46"/>
                    </a:lnTo>
                    <a:lnTo>
                      <a:pt x="788" y="46"/>
                    </a:lnTo>
                    <a:lnTo>
                      <a:pt x="1051" y="46"/>
                    </a:lnTo>
                    <a:lnTo>
                      <a:pt x="1332" y="46"/>
                    </a:lnTo>
                    <a:lnTo>
                      <a:pt x="1622" y="46"/>
                    </a:lnTo>
                    <a:lnTo>
                      <a:pt x="1911" y="46"/>
                    </a:lnTo>
                    <a:lnTo>
                      <a:pt x="2192" y="46"/>
                    </a:lnTo>
                    <a:lnTo>
                      <a:pt x="2454" y="46"/>
                    </a:lnTo>
                    <a:lnTo>
                      <a:pt x="2691" y="46"/>
                    </a:lnTo>
                    <a:lnTo>
                      <a:pt x="2893" y="46"/>
                    </a:lnTo>
                    <a:lnTo>
                      <a:pt x="3049" y="46"/>
                    </a:lnTo>
                    <a:lnTo>
                      <a:pt x="3154" y="46"/>
                    </a:lnTo>
                    <a:lnTo>
                      <a:pt x="3196"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4" name="Freeform 430"/>
              <p:cNvSpPr>
                <a:spLocks noEditPoints="1"/>
              </p:cNvSpPr>
              <p:nvPr/>
            </p:nvSpPr>
            <p:spPr bwMode="auto">
              <a:xfrm>
                <a:off x="3545" y="3072"/>
                <a:ext cx="278" cy="318"/>
              </a:xfrm>
              <a:custGeom>
                <a:avLst/>
                <a:gdLst/>
                <a:ahLst/>
                <a:cxnLst>
                  <a:cxn ang="0">
                    <a:pos x="403" y="454"/>
                  </a:cxn>
                  <a:cxn ang="0">
                    <a:pos x="176" y="768"/>
                  </a:cxn>
                  <a:cxn ang="0">
                    <a:pos x="41" y="1125"/>
                  </a:cxn>
                  <a:cxn ang="0">
                    <a:pos x="0" y="1518"/>
                  </a:cxn>
                  <a:cxn ang="0">
                    <a:pos x="55" y="1942"/>
                  </a:cxn>
                  <a:cxn ang="0">
                    <a:pos x="179" y="2307"/>
                  </a:cxn>
                  <a:cxn ang="0">
                    <a:pos x="345" y="2547"/>
                  </a:cxn>
                  <a:cxn ang="0">
                    <a:pos x="571" y="2718"/>
                  </a:cxn>
                  <a:cxn ang="0">
                    <a:pos x="857" y="2822"/>
                  </a:cxn>
                  <a:cxn ang="0">
                    <a:pos x="1202" y="2859"/>
                  </a:cxn>
                  <a:cxn ang="0">
                    <a:pos x="1574" y="2831"/>
                  </a:cxn>
                  <a:cxn ang="0">
                    <a:pos x="1763" y="2743"/>
                  </a:cxn>
                  <a:cxn ang="0">
                    <a:pos x="1890" y="2600"/>
                  </a:cxn>
                  <a:cxn ang="0">
                    <a:pos x="1966" y="2442"/>
                  </a:cxn>
                  <a:cxn ang="0">
                    <a:pos x="2019" y="2224"/>
                  </a:cxn>
                  <a:cxn ang="0">
                    <a:pos x="2113" y="1845"/>
                  </a:cxn>
                  <a:cxn ang="0">
                    <a:pos x="2240" y="1725"/>
                  </a:cxn>
                  <a:cxn ang="0">
                    <a:pos x="2351" y="1596"/>
                  </a:cxn>
                  <a:cxn ang="0">
                    <a:pos x="2427" y="1461"/>
                  </a:cxn>
                  <a:cxn ang="0">
                    <a:pos x="2474" y="1322"/>
                  </a:cxn>
                  <a:cxn ang="0">
                    <a:pos x="2495" y="1180"/>
                  </a:cxn>
                  <a:cxn ang="0">
                    <a:pos x="2493" y="1005"/>
                  </a:cxn>
                  <a:cxn ang="0">
                    <a:pos x="2457" y="806"/>
                  </a:cxn>
                  <a:cxn ang="0">
                    <a:pos x="2372" y="559"/>
                  </a:cxn>
                  <a:cxn ang="0">
                    <a:pos x="2285" y="385"/>
                  </a:cxn>
                  <a:cxn ang="0">
                    <a:pos x="2223" y="297"/>
                  </a:cxn>
                  <a:cxn ang="0">
                    <a:pos x="2075" y="171"/>
                  </a:cxn>
                  <a:cxn ang="0">
                    <a:pos x="1835" y="60"/>
                  </a:cxn>
                  <a:cxn ang="0">
                    <a:pos x="1600" y="10"/>
                  </a:cxn>
                  <a:cxn ang="0">
                    <a:pos x="1384" y="0"/>
                  </a:cxn>
                  <a:cxn ang="0">
                    <a:pos x="1170" y="24"/>
                  </a:cxn>
                  <a:cxn ang="0">
                    <a:pos x="966" y="76"/>
                  </a:cxn>
                  <a:cxn ang="0">
                    <a:pos x="776" y="160"/>
                  </a:cxn>
                  <a:cxn ang="0">
                    <a:pos x="140" y="2075"/>
                  </a:cxn>
                  <a:cxn ang="0">
                    <a:pos x="54" y="1655"/>
                  </a:cxn>
                  <a:cxn ang="0">
                    <a:pos x="63" y="1261"/>
                  </a:cxn>
                  <a:cxn ang="0">
                    <a:pos x="164" y="901"/>
                  </a:cxn>
                  <a:cxn ang="0">
                    <a:pos x="355" y="582"/>
                  </a:cxn>
                  <a:cxn ang="0">
                    <a:pos x="633" y="309"/>
                  </a:cxn>
                  <a:cxn ang="0">
                    <a:pos x="828" y="185"/>
                  </a:cxn>
                  <a:cxn ang="0">
                    <a:pos x="1014" y="109"/>
                  </a:cxn>
                  <a:cxn ang="0">
                    <a:pos x="1213" y="63"/>
                  </a:cxn>
                  <a:cxn ang="0">
                    <a:pos x="1421" y="47"/>
                  </a:cxn>
                  <a:cxn ang="0">
                    <a:pos x="1629" y="61"/>
                  </a:cxn>
                  <a:cxn ang="0">
                    <a:pos x="1861" y="118"/>
                  </a:cxn>
                  <a:cxn ang="0">
                    <a:pos x="2079" y="229"/>
                  </a:cxn>
                  <a:cxn ang="0">
                    <a:pos x="2218" y="366"/>
                  </a:cxn>
                  <a:cxn ang="0">
                    <a:pos x="2274" y="458"/>
                  </a:cxn>
                  <a:cxn ang="0">
                    <a:pos x="2361" y="648"/>
                  </a:cxn>
                  <a:cxn ang="0">
                    <a:pos x="2442" y="931"/>
                  </a:cxn>
                  <a:cxn ang="0">
                    <a:pos x="2443" y="1263"/>
                  </a:cxn>
                  <a:cxn ang="0">
                    <a:pos x="2297" y="1593"/>
                  </a:cxn>
                  <a:cxn ang="0">
                    <a:pos x="1970" y="2233"/>
                  </a:cxn>
                  <a:cxn ang="0">
                    <a:pos x="1914" y="2448"/>
                  </a:cxn>
                  <a:cxn ang="0">
                    <a:pos x="1837" y="2595"/>
                  </a:cxn>
                  <a:cxn ang="0">
                    <a:pos x="1712" y="2722"/>
                  </a:cxn>
                  <a:cxn ang="0">
                    <a:pos x="1529" y="2791"/>
                  </a:cxn>
                  <a:cxn ang="0">
                    <a:pos x="1149" y="2811"/>
                  </a:cxn>
                  <a:cxn ang="0">
                    <a:pos x="824" y="2766"/>
                  </a:cxn>
                  <a:cxn ang="0">
                    <a:pos x="557" y="2655"/>
                  </a:cxn>
                  <a:cxn ang="0">
                    <a:pos x="349" y="2481"/>
                  </a:cxn>
                  <a:cxn ang="0">
                    <a:pos x="200" y="2241"/>
                  </a:cxn>
                </a:cxnLst>
                <a:rect l="0" t="0" r="r" b="b"/>
                <a:pathLst>
                  <a:path w="2499" h="2859">
                    <a:moveTo>
                      <a:pt x="662" y="231"/>
                    </a:moveTo>
                    <a:lnTo>
                      <a:pt x="605" y="273"/>
                    </a:lnTo>
                    <a:lnTo>
                      <a:pt x="551" y="315"/>
                    </a:lnTo>
                    <a:lnTo>
                      <a:pt x="499" y="360"/>
                    </a:lnTo>
                    <a:lnTo>
                      <a:pt x="450" y="407"/>
                    </a:lnTo>
                    <a:lnTo>
                      <a:pt x="403" y="454"/>
                    </a:lnTo>
                    <a:lnTo>
                      <a:pt x="359" y="503"/>
                    </a:lnTo>
                    <a:lnTo>
                      <a:pt x="317" y="552"/>
                    </a:lnTo>
                    <a:lnTo>
                      <a:pt x="279" y="605"/>
                    </a:lnTo>
                    <a:lnTo>
                      <a:pt x="242" y="658"/>
                    </a:lnTo>
                    <a:lnTo>
                      <a:pt x="208" y="712"/>
                    </a:lnTo>
                    <a:lnTo>
                      <a:pt x="176" y="768"/>
                    </a:lnTo>
                    <a:lnTo>
                      <a:pt x="147" y="825"/>
                    </a:lnTo>
                    <a:lnTo>
                      <a:pt x="121" y="882"/>
                    </a:lnTo>
                    <a:lnTo>
                      <a:pt x="97" y="941"/>
                    </a:lnTo>
                    <a:lnTo>
                      <a:pt x="76" y="1001"/>
                    </a:lnTo>
                    <a:lnTo>
                      <a:pt x="57" y="1063"/>
                    </a:lnTo>
                    <a:lnTo>
                      <a:pt x="41" y="1125"/>
                    </a:lnTo>
                    <a:lnTo>
                      <a:pt x="28" y="1188"/>
                    </a:lnTo>
                    <a:lnTo>
                      <a:pt x="17" y="1253"/>
                    </a:lnTo>
                    <a:lnTo>
                      <a:pt x="9" y="1317"/>
                    </a:lnTo>
                    <a:lnTo>
                      <a:pt x="4" y="1383"/>
                    </a:lnTo>
                    <a:lnTo>
                      <a:pt x="0" y="1451"/>
                    </a:lnTo>
                    <a:lnTo>
                      <a:pt x="0" y="1518"/>
                    </a:lnTo>
                    <a:lnTo>
                      <a:pt x="2" y="1587"/>
                    </a:lnTo>
                    <a:lnTo>
                      <a:pt x="8" y="1656"/>
                    </a:lnTo>
                    <a:lnTo>
                      <a:pt x="16" y="1727"/>
                    </a:lnTo>
                    <a:lnTo>
                      <a:pt x="26" y="1798"/>
                    </a:lnTo>
                    <a:lnTo>
                      <a:pt x="39" y="1869"/>
                    </a:lnTo>
                    <a:lnTo>
                      <a:pt x="55" y="1942"/>
                    </a:lnTo>
                    <a:lnTo>
                      <a:pt x="74" y="2014"/>
                    </a:lnTo>
                    <a:lnTo>
                      <a:pt x="95" y="2088"/>
                    </a:lnTo>
                    <a:lnTo>
                      <a:pt x="119" y="2162"/>
                    </a:lnTo>
                    <a:lnTo>
                      <a:pt x="137" y="2212"/>
                    </a:lnTo>
                    <a:lnTo>
                      <a:pt x="157" y="2260"/>
                    </a:lnTo>
                    <a:lnTo>
                      <a:pt x="179" y="2307"/>
                    </a:lnTo>
                    <a:lnTo>
                      <a:pt x="202" y="2351"/>
                    </a:lnTo>
                    <a:lnTo>
                      <a:pt x="227" y="2394"/>
                    </a:lnTo>
                    <a:lnTo>
                      <a:pt x="255" y="2435"/>
                    </a:lnTo>
                    <a:lnTo>
                      <a:pt x="283" y="2474"/>
                    </a:lnTo>
                    <a:lnTo>
                      <a:pt x="313" y="2511"/>
                    </a:lnTo>
                    <a:lnTo>
                      <a:pt x="345" y="2547"/>
                    </a:lnTo>
                    <a:lnTo>
                      <a:pt x="379" y="2579"/>
                    </a:lnTo>
                    <a:lnTo>
                      <a:pt x="414" y="2611"/>
                    </a:lnTo>
                    <a:lnTo>
                      <a:pt x="450" y="2641"/>
                    </a:lnTo>
                    <a:lnTo>
                      <a:pt x="489" y="2668"/>
                    </a:lnTo>
                    <a:lnTo>
                      <a:pt x="529" y="2694"/>
                    </a:lnTo>
                    <a:lnTo>
                      <a:pt x="571" y="2718"/>
                    </a:lnTo>
                    <a:lnTo>
                      <a:pt x="614" y="2740"/>
                    </a:lnTo>
                    <a:lnTo>
                      <a:pt x="659" y="2761"/>
                    </a:lnTo>
                    <a:lnTo>
                      <a:pt x="707" y="2778"/>
                    </a:lnTo>
                    <a:lnTo>
                      <a:pt x="755" y="2795"/>
                    </a:lnTo>
                    <a:lnTo>
                      <a:pt x="805" y="2810"/>
                    </a:lnTo>
                    <a:lnTo>
                      <a:pt x="857" y="2822"/>
                    </a:lnTo>
                    <a:lnTo>
                      <a:pt x="911" y="2833"/>
                    </a:lnTo>
                    <a:lnTo>
                      <a:pt x="965" y="2842"/>
                    </a:lnTo>
                    <a:lnTo>
                      <a:pt x="1022" y="2849"/>
                    </a:lnTo>
                    <a:lnTo>
                      <a:pt x="1081" y="2854"/>
                    </a:lnTo>
                    <a:lnTo>
                      <a:pt x="1141" y="2857"/>
                    </a:lnTo>
                    <a:lnTo>
                      <a:pt x="1202" y="2859"/>
                    </a:lnTo>
                    <a:lnTo>
                      <a:pt x="1266" y="2858"/>
                    </a:lnTo>
                    <a:lnTo>
                      <a:pt x="1331" y="2856"/>
                    </a:lnTo>
                    <a:lnTo>
                      <a:pt x="1397" y="2852"/>
                    </a:lnTo>
                    <a:lnTo>
                      <a:pt x="1465" y="2845"/>
                    </a:lnTo>
                    <a:lnTo>
                      <a:pt x="1536" y="2837"/>
                    </a:lnTo>
                    <a:lnTo>
                      <a:pt x="1574" y="2831"/>
                    </a:lnTo>
                    <a:lnTo>
                      <a:pt x="1610" y="2822"/>
                    </a:lnTo>
                    <a:lnTo>
                      <a:pt x="1644" y="2810"/>
                    </a:lnTo>
                    <a:lnTo>
                      <a:pt x="1677" y="2797"/>
                    </a:lnTo>
                    <a:lnTo>
                      <a:pt x="1707" y="2780"/>
                    </a:lnTo>
                    <a:lnTo>
                      <a:pt x="1736" y="2763"/>
                    </a:lnTo>
                    <a:lnTo>
                      <a:pt x="1763" y="2743"/>
                    </a:lnTo>
                    <a:lnTo>
                      <a:pt x="1788" y="2722"/>
                    </a:lnTo>
                    <a:lnTo>
                      <a:pt x="1811" y="2699"/>
                    </a:lnTo>
                    <a:lnTo>
                      <a:pt x="1833" y="2676"/>
                    </a:lnTo>
                    <a:lnTo>
                      <a:pt x="1854" y="2652"/>
                    </a:lnTo>
                    <a:lnTo>
                      <a:pt x="1872" y="2626"/>
                    </a:lnTo>
                    <a:lnTo>
                      <a:pt x="1890" y="2600"/>
                    </a:lnTo>
                    <a:lnTo>
                      <a:pt x="1905" y="2574"/>
                    </a:lnTo>
                    <a:lnTo>
                      <a:pt x="1920" y="2548"/>
                    </a:lnTo>
                    <a:lnTo>
                      <a:pt x="1933" y="2520"/>
                    </a:lnTo>
                    <a:lnTo>
                      <a:pt x="1945" y="2494"/>
                    </a:lnTo>
                    <a:lnTo>
                      <a:pt x="1956" y="2469"/>
                    </a:lnTo>
                    <a:lnTo>
                      <a:pt x="1966" y="2442"/>
                    </a:lnTo>
                    <a:lnTo>
                      <a:pt x="1974" y="2417"/>
                    </a:lnTo>
                    <a:lnTo>
                      <a:pt x="1989" y="2371"/>
                    </a:lnTo>
                    <a:lnTo>
                      <a:pt x="2000" y="2328"/>
                    </a:lnTo>
                    <a:lnTo>
                      <a:pt x="2012" y="2266"/>
                    </a:lnTo>
                    <a:lnTo>
                      <a:pt x="2016" y="2240"/>
                    </a:lnTo>
                    <a:lnTo>
                      <a:pt x="2019" y="2224"/>
                    </a:lnTo>
                    <a:lnTo>
                      <a:pt x="2031" y="2178"/>
                    </a:lnTo>
                    <a:lnTo>
                      <a:pt x="2047" y="2112"/>
                    </a:lnTo>
                    <a:lnTo>
                      <a:pt x="2065" y="2037"/>
                    </a:lnTo>
                    <a:lnTo>
                      <a:pt x="2084" y="1962"/>
                    </a:lnTo>
                    <a:lnTo>
                      <a:pt x="2100" y="1895"/>
                    </a:lnTo>
                    <a:lnTo>
                      <a:pt x="2113" y="1845"/>
                    </a:lnTo>
                    <a:lnTo>
                      <a:pt x="2118" y="1822"/>
                    </a:lnTo>
                    <a:lnTo>
                      <a:pt x="2144" y="1804"/>
                    </a:lnTo>
                    <a:lnTo>
                      <a:pt x="2170" y="1784"/>
                    </a:lnTo>
                    <a:lnTo>
                      <a:pt x="2195" y="1764"/>
                    </a:lnTo>
                    <a:lnTo>
                      <a:pt x="2218" y="1744"/>
                    </a:lnTo>
                    <a:lnTo>
                      <a:pt x="2240" y="1725"/>
                    </a:lnTo>
                    <a:lnTo>
                      <a:pt x="2261" y="1704"/>
                    </a:lnTo>
                    <a:lnTo>
                      <a:pt x="2280" y="1683"/>
                    </a:lnTo>
                    <a:lnTo>
                      <a:pt x="2300" y="1662"/>
                    </a:lnTo>
                    <a:lnTo>
                      <a:pt x="2318" y="1640"/>
                    </a:lnTo>
                    <a:lnTo>
                      <a:pt x="2335" y="1618"/>
                    </a:lnTo>
                    <a:lnTo>
                      <a:pt x="2351" y="1596"/>
                    </a:lnTo>
                    <a:lnTo>
                      <a:pt x="2366" y="1574"/>
                    </a:lnTo>
                    <a:lnTo>
                      <a:pt x="2380" y="1552"/>
                    </a:lnTo>
                    <a:lnTo>
                      <a:pt x="2393" y="1529"/>
                    </a:lnTo>
                    <a:lnTo>
                      <a:pt x="2405" y="1507"/>
                    </a:lnTo>
                    <a:lnTo>
                      <a:pt x="2417" y="1484"/>
                    </a:lnTo>
                    <a:lnTo>
                      <a:pt x="2427" y="1461"/>
                    </a:lnTo>
                    <a:lnTo>
                      <a:pt x="2437" y="1438"/>
                    </a:lnTo>
                    <a:lnTo>
                      <a:pt x="2446" y="1415"/>
                    </a:lnTo>
                    <a:lnTo>
                      <a:pt x="2455" y="1392"/>
                    </a:lnTo>
                    <a:lnTo>
                      <a:pt x="2461" y="1369"/>
                    </a:lnTo>
                    <a:lnTo>
                      <a:pt x="2469" y="1345"/>
                    </a:lnTo>
                    <a:lnTo>
                      <a:pt x="2474" y="1322"/>
                    </a:lnTo>
                    <a:lnTo>
                      <a:pt x="2480" y="1298"/>
                    </a:lnTo>
                    <a:lnTo>
                      <a:pt x="2484" y="1275"/>
                    </a:lnTo>
                    <a:lnTo>
                      <a:pt x="2488" y="1252"/>
                    </a:lnTo>
                    <a:lnTo>
                      <a:pt x="2491" y="1227"/>
                    </a:lnTo>
                    <a:lnTo>
                      <a:pt x="2494" y="1204"/>
                    </a:lnTo>
                    <a:lnTo>
                      <a:pt x="2495" y="1180"/>
                    </a:lnTo>
                    <a:lnTo>
                      <a:pt x="2497" y="1157"/>
                    </a:lnTo>
                    <a:lnTo>
                      <a:pt x="2497" y="1134"/>
                    </a:lnTo>
                    <a:lnTo>
                      <a:pt x="2499" y="1111"/>
                    </a:lnTo>
                    <a:lnTo>
                      <a:pt x="2497" y="1075"/>
                    </a:lnTo>
                    <a:lnTo>
                      <a:pt x="2495" y="1040"/>
                    </a:lnTo>
                    <a:lnTo>
                      <a:pt x="2493" y="1005"/>
                    </a:lnTo>
                    <a:lnTo>
                      <a:pt x="2489" y="971"/>
                    </a:lnTo>
                    <a:lnTo>
                      <a:pt x="2484" y="937"/>
                    </a:lnTo>
                    <a:lnTo>
                      <a:pt x="2479" y="903"/>
                    </a:lnTo>
                    <a:lnTo>
                      <a:pt x="2472" y="870"/>
                    </a:lnTo>
                    <a:lnTo>
                      <a:pt x="2466" y="838"/>
                    </a:lnTo>
                    <a:lnTo>
                      <a:pt x="2457" y="806"/>
                    </a:lnTo>
                    <a:lnTo>
                      <a:pt x="2449" y="774"/>
                    </a:lnTo>
                    <a:lnTo>
                      <a:pt x="2440" y="745"/>
                    </a:lnTo>
                    <a:lnTo>
                      <a:pt x="2432" y="715"/>
                    </a:lnTo>
                    <a:lnTo>
                      <a:pt x="2412" y="659"/>
                    </a:lnTo>
                    <a:lnTo>
                      <a:pt x="2392" y="606"/>
                    </a:lnTo>
                    <a:lnTo>
                      <a:pt x="2372" y="559"/>
                    </a:lnTo>
                    <a:lnTo>
                      <a:pt x="2354" y="516"/>
                    </a:lnTo>
                    <a:lnTo>
                      <a:pt x="2335" y="478"/>
                    </a:lnTo>
                    <a:lnTo>
                      <a:pt x="2319" y="446"/>
                    </a:lnTo>
                    <a:lnTo>
                      <a:pt x="2295" y="401"/>
                    </a:lnTo>
                    <a:lnTo>
                      <a:pt x="2284" y="383"/>
                    </a:lnTo>
                    <a:lnTo>
                      <a:pt x="2285" y="385"/>
                    </a:lnTo>
                    <a:lnTo>
                      <a:pt x="2276" y="369"/>
                    </a:lnTo>
                    <a:lnTo>
                      <a:pt x="2266" y="355"/>
                    </a:lnTo>
                    <a:lnTo>
                      <a:pt x="2256" y="340"/>
                    </a:lnTo>
                    <a:lnTo>
                      <a:pt x="2246" y="325"/>
                    </a:lnTo>
                    <a:lnTo>
                      <a:pt x="2234" y="311"/>
                    </a:lnTo>
                    <a:lnTo>
                      <a:pt x="2223" y="297"/>
                    </a:lnTo>
                    <a:lnTo>
                      <a:pt x="2210" y="282"/>
                    </a:lnTo>
                    <a:lnTo>
                      <a:pt x="2198" y="269"/>
                    </a:lnTo>
                    <a:lnTo>
                      <a:pt x="2170" y="243"/>
                    </a:lnTo>
                    <a:lnTo>
                      <a:pt x="2140" y="218"/>
                    </a:lnTo>
                    <a:lnTo>
                      <a:pt x="2108" y="194"/>
                    </a:lnTo>
                    <a:lnTo>
                      <a:pt x="2075" y="171"/>
                    </a:lnTo>
                    <a:lnTo>
                      <a:pt x="2039" y="149"/>
                    </a:lnTo>
                    <a:lnTo>
                      <a:pt x="2002" y="129"/>
                    </a:lnTo>
                    <a:lnTo>
                      <a:pt x="1962" y="109"/>
                    </a:lnTo>
                    <a:lnTo>
                      <a:pt x="1922" y="92"/>
                    </a:lnTo>
                    <a:lnTo>
                      <a:pt x="1879" y="75"/>
                    </a:lnTo>
                    <a:lnTo>
                      <a:pt x="1835" y="60"/>
                    </a:lnTo>
                    <a:lnTo>
                      <a:pt x="1789" y="47"/>
                    </a:lnTo>
                    <a:lnTo>
                      <a:pt x="1742" y="36"/>
                    </a:lnTo>
                    <a:lnTo>
                      <a:pt x="1707" y="28"/>
                    </a:lnTo>
                    <a:lnTo>
                      <a:pt x="1672" y="21"/>
                    </a:lnTo>
                    <a:lnTo>
                      <a:pt x="1635" y="15"/>
                    </a:lnTo>
                    <a:lnTo>
                      <a:pt x="1600" y="10"/>
                    </a:lnTo>
                    <a:lnTo>
                      <a:pt x="1564" y="7"/>
                    </a:lnTo>
                    <a:lnTo>
                      <a:pt x="1528" y="4"/>
                    </a:lnTo>
                    <a:lnTo>
                      <a:pt x="1492" y="2"/>
                    </a:lnTo>
                    <a:lnTo>
                      <a:pt x="1457" y="0"/>
                    </a:lnTo>
                    <a:lnTo>
                      <a:pt x="1421" y="0"/>
                    </a:lnTo>
                    <a:lnTo>
                      <a:pt x="1384" y="0"/>
                    </a:lnTo>
                    <a:lnTo>
                      <a:pt x="1348" y="3"/>
                    </a:lnTo>
                    <a:lnTo>
                      <a:pt x="1313" y="5"/>
                    </a:lnTo>
                    <a:lnTo>
                      <a:pt x="1277" y="8"/>
                    </a:lnTo>
                    <a:lnTo>
                      <a:pt x="1242" y="13"/>
                    </a:lnTo>
                    <a:lnTo>
                      <a:pt x="1206" y="17"/>
                    </a:lnTo>
                    <a:lnTo>
                      <a:pt x="1170" y="24"/>
                    </a:lnTo>
                    <a:lnTo>
                      <a:pt x="1135" y="30"/>
                    </a:lnTo>
                    <a:lnTo>
                      <a:pt x="1101" y="38"/>
                    </a:lnTo>
                    <a:lnTo>
                      <a:pt x="1067" y="47"/>
                    </a:lnTo>
                    <a:lnTo>
                      <a:pt x="1033" y="55"/>
                    </a:lnTo>
                    <a:lnTo>
                      <a:pt x="999" y="65"/>
                    </a:lnTo>
                    <a:lnTo>
                      <a:pt x="966" y="76"/>
                    </a:lnTo>
                    <a:lnTo>
                      <a:pt x="934" y="88"/>
                    </a:lnTo>
                    <a:lnTo>
                      <a:pt x="901" y="101"/>
                    </a:lnTo>
                    <a:lnTo>
                      <a:pt x="869" y="115"/>
                    </a:lnTo>
                    <a:lnTo>
                      <a:pt x="837" y="129"/>
                    </a:lnTo>
                    <a:lnTo>
                      <a:pt x="806" y="143"/>
                    </a:lnTo>
                    <a:lnTo>
                      <a:pt x="776" y="160"/>
                    </a:lnTo>
                    <a:lnTo>
                      <a:pt x="746" y="176"/>
                    </a:lnTo>
                    <a:lnTo>
                      <a:pt x="718" y="194"/>
                    </a:lnTo>
                    <a:lnTo>
                      <a:pt x="689" y="212"/>
                    </a:lnTo>
                    <a:lnTo>
                      <a:pt x="662" y="231"/>
                    </a:lnTo>
                    <a:close/>
                    <a:moveTo>
                      <a:pt x="163" y="2147"/>
                    </a:moveTo>
                    <a:lnTo>
                      <a:pt x="140" y="2075"/>
                    </a:lnTo>
                    <a:lnTo>
                      <a:pt x="119" y="2003"/>
                    </a:lnTo>
                    <a:lnTo>
                      <a:pt x="100" y="1933"/>
                    </a:lnTo>
                    <a:lnTo>
                      <a:pt x="85" y="1862"/>
                    </a:lnTo>
                    <a:lnTo>
                      <a:pt x="73" y="1793"/>
                    </a:lnTo>
                    <a:lnTo>
                      <a:pt x="62" y="1723"/>
                    </a:lnTo>
                    <a:lnTo>
                      <a:pt x="54" y="1655"/>
                    </a:lnTo>
                    <a:lnTo>
                      <a:pt x="50" y="1587"/>
                    </a:lnTo>
                    <a:lnTo>
                      <a:pt x="46" y="1520"/>
                    </a:lnTo>
                    <a:lnTo>
                      <a:pt x="47" y="1455"/>
                    </a:lnTo>
                    <a:lnTo>
                      <a:pt x="50" y="1390"/>
                    </a:lnTo>
                    <a:lnTo>
                      <a:pt x="55" y="1325"/>
                    </a:lnTo>
                    <a:lnTo>
                      <a:pt x="63" y="1261"/>
                    </a:lnTo>
                    <a:lnTo>
                      <a:pt x="74" y="1199"/>
                    </a:lnTo>
                    <a:lnTo>
                      <a:pt x="87" y="1137"/>
                    </a:lnTo>
                    <a:lnTo>
                      <a:pt x="102" y="1077"/>
                    </a:lnTo>
                    <a:lnTo>
                      <a:pt x="120" y="1018"/>
                    </a:lnTo>
                    <a:lnTo>
                      <a:pt x="141" y="959"/>
                    </a:lnTo>
                    <a:lnTo>
                      <a:pt x="164" y="901"/>
                    </a:lnTo>
                    <a:lnTo>
                      <a:pt x="189" y="845"/>
                    </a:lnTo>
                    <a:lnTo>
                      <a:pt x="217" y="791"/>
                    </a:lnTo>
                    <a:lnTo>
                      <a:pt x="248" y="736"/>
                    </a:lnTo>
                    <a:lnTo>
                      <a:pt x="281" y="683"/>
                    </a:lnTo>
                    <a:lnTo>
                      <a:pt x="316" y="631"/>
                    </a:lnTo>
                    <a:lnTo>
                      <a:pt x="355" y="582"/>
                    </a:lnTo>
                    <a:lnTo>
                      <a:pt x="395" y="533"/>
                    </a:lnTo>
                    <a:lnTo>
                      <a:pt x="438" y="486"/>
                    </a:lnTo>
                    <a:lnTo>
                      <a:pt x="483" y="439"/>
                    </a:lnTo>
                    <a:lnTo>
                      <a:pt x="530" y="394"/>
                    </a:lnTo>
                    <a:lnTo>
                      <a:pt x="580" y="351"/>
                    </a:lnTo>
                    <a:lnTo>
                      <a:pt x="633" y="309"/>
                    </a:lnTo>
                    <a:lnTo>
                      <a:pt x="688" y="268"/>
                    </a:lnTo>
                    <a:lnTo>
                      <a:pt x="714" y="251"/>
                    </a:lnTo>
                    <a:lnTo>
                      <a:pt x="742" y="233"/>
                    </a:lnTo>
                    <a:lnTo>
                      <a:pt x="770" y="216"/>
                    </a:lnTo>
                    <a:lnTo>
                      <a:pt x="799" y="200"/>
                    </a:lnTo>
                    <a:lnTo>
                      <a:pt x="828" y="185"/>
                    </a:lnTo>
                    <a:lnTo>
                      <a:pt x="858" y="171"/>
                    </a:lnTo>
                    <a:lnTo>
                      <a:pt x="889" y="156"/>
                    </a:lnTo>
                    <a:lnTo>
                      <a:pt x="919" y="143"/>
                    </a:lnTo>
                    <a:lnTo>
                      <a:pt x="950" y="131"/>
                    </a:lnTo>
                    <a:lnTo>
                      <a:pt x="982" y="120"/>
                    </a:lnTo>
                    <a:lnTo>
                      <a:pt x="1014" y="109"/>
                    </a:lnTo>
                    <a:lnTo>
                      <a:pt x="1047" y="99"/>
                    </a:lnTo>
                    <a:lnTo>
                      <a:pt x="1079" y="90"/>
                    </a:lnTo>
                    <a:lnTo>
                      <a:pt x="1112" y="83"/>
                    </a:lnTo>
                    <a:lnTo>
                      <a:pt x="1146" y="75"/>
                    </a:lnTo>
                    <a:lnTo>
                      <a:pt x="1180" y="68"/>
                    </a:lnTo>
                    <a:lnTo>
                      <a:pt x="1213" y="63"/>
                    </a:lnTo>
                    <a:lnTo>
                      <a:pt x="1248" y="59"/>
                    </a:lnTo>
                    <a:lnTo>
                      <a:pt x="1282" y="54"/>
                    </a:lnTo>
                    <a:lnTo>
                      <a:pt x="1316" y="51"/>
                    </a:lnTo>
                    <a:lnTo>
                      <a:pt x="1351" y="49"/>
                    </a:lnTo>
                    <a:lnTo>
                      <a:pt x="1387" y="48"/>
                    </a:lnTo>
                    <a:lnTo>
                      <a:pt x="1421" y="47"/>
                    </a:lnTo>
                    <a:lnTo>
                      <a:pt x="1456" y="47"/>
                    </a:lnTo>
                    <a:lnTo>
                      <a:pt x="1491" y="48"/>
                    </a:lnTo>
                    <a:lnTo>
                      <a:pt x="1525" y="50"/>
                    </a:lnTo>
                    <a:lnTo>
                      <a:pt x="1560" y="53"/>
                    </a:lnTo>
                    <a:lnTo>
                      <a:pt x="1595" y="56"/>
                    </a:lnTo>
                    <a:lnTo>
                      <a:pt x="1629" y="61"/>
                    </a:lnTo>
                    <a:lnTo>
                      <a:pt x="1663" y="66"/>
                    </a:lnTo>
                    <a:lnTo>
                      <a:pt x="1698" y="73"/>
                    </a:lnTo>
                    <a:lnTo>
                      <a:pt x="1732" y="81"/>
                    </a:lnTo>
                    <a:lnTo>
                      <a:pt x="1776" y="92"/>
                    </a:lnTo>
                    <a:lnTo>
                      <a:pt x="1820" y="105"/>
                    </a:lnTo>
                    <a:lnTo>
                      <a:pt x="1861" y="118"/>
                    </a:lnTo>
                    <a:lnTo>
                      <a:pt x="1902" y="133"/>
                    </a:lnTo>
                    <a:lnTo>
                      <a:pt x="1940" y="151"/>
                    </a:lnTo>
                    <a:lnTo>
                      <a:pt x="1978" y="168"/>
                    </a:lnTo>
                    <a:lnTo>
                      <a:pt x="2013" y="187"/>
                    </a:lnTo>
                    <a:lnTo>
                      <a:pt x="2047" y="208"/>
                    </a:lnTo>
                    <a:lnTo>
                      <a:pt x="2079" y="229"/>
                    </a:lnTo>
                    <a:lnTo>
                      <a:pt x="2108" y="252"/>
                    </a:lnTo>
                    <a:lnTo>
                      <a:pt x="2137" y="276"/>
                    </a:lnTo>
                    <a:lnTo>
                      <a:pt x="2162" y="300"/>
                    </a:lnTo>
                    <a:lnTo>
                      <a:pt x="2186" y="325"/>
                    </a:lnTo>
                    <a:lnTo>
                      <a:pt x="2208" y="352"/>
                    </a:lnTo>
                    <a:lnTo>
                      <a:pt x="2218" y="366"/>
                    </a:lnTo>
                    <a:lnTo>
                      <a:pt x="2227" y="379"/>
                    </a:lnTo>
                    <a:lnTo>
                      <a:pt x="2235" y="393"/>
                    </a:lnTo>
                    <a:lnTo>
                      <a:pt x="2244" y="408"/>
                    </a:lnTo>
                    <a:lnTo>
                      <a:pt x="2245" y="409"/>
                    </a:lnTo>
                    <a:lnTo>
                      <a:pt x="2254" y="425"/>
                    </a:lnTo>
                    <a:lnTo>
                      <a:pt x="2274" y="458"/>
                    </a:lnTo>
                    <a:lnTo>
                      <a:pt x="2286" y="481"/>
                    </a:lnTo>
                    <a:lnTo>
                      <a:pt x="2300" y="509"/>
                    </a:lnTo>
                    <a:lnTo>
                      <a:pt x="2314" y="538"/>
                    </a:lnTo>
                    <a:lnTo>
                      <a:pt x="2330" y="572"/>
                    </a:lnTo>
                    <a:lnTo>
                      <a:pt x="2346" y="608"/>
                    </a:lnTo>
                    <a:lnTo>
                      <a:pt x="2361" y="648"/>
                    </a:lnTo>
                    <a:lnTo>
                      <a:pt x="2377" y="690"/>
                    </a:lnTo>
                    <a:lnTo>
                      <a:pt x="2392" y="735"/>
                    </a:lnTo>
                    <a:lnTo>
                      <a:pt x="2406" y="781"/>
                    </a:lnTo>
                    <a:lnTo>
                      <a:pt x="2420" y="829"/>
                    </a:lnTo>
                    <a:lnTo>
                      <a:pt x="2432" y="880"/>
                    </a:lnTo>
                    <a:lnTo>
                      <a:pt x="2442" y="931"/>
                    </a:lnTo>
                    <a:lnTo>
                      <a:pt x="2449" y="985"/>
                    </a:lnTo>
                    <a:lnTo>
                      <a:pt x="2454" y="1039"/>
                    </a:lnTo>
                    <a:lnTo>
                      <a:pt x="2456" y="1095"/>
                    </a:lnTo>
                    <a:lnTo>
                      <a:pt x="2455" y="1149"/>
                    </a:lnTo>
                    <a:lnTo>
                      <a:pt x="2450" y="1207"/>
                    </a:lnTo>
                    <a:lnTo>
                      <a:pt x="2443" y="1263"/>
                    </a:lnTo>
                    <a:lnTo>
                      <a:pt x="2431" y="1318"/>
                    </a:lnTo>
                    <a:lnTo>
                      <a:pt x="2414" y="1376"/>
                    </a:lnTo>
                    <a:lnTo>
                      <a:pt x="2392" y="1430"/>
                    </a:lnTo>
                    <a:lnTo>
                      <a:pt x="2366" y="1486"/>
                    </a:lnTo>
                    <a:lnTo>
                      <a:pt x="2334" y="1540"/>
                    </a:lnTo>
                    <a:lnTo>
                      <a:pt x="2297" y="1593"/>
                    </a:lnTo>
                    <a:lnTo>
                      <a:pt x="2254" y="1644"/>
                    </a:lnTo>
                    <a:lnTo>
                      <a:pt x="2204" y="1695"/>
                    </a:lnTo>
                    <a:lnTo>
                      <a:pt x="2148" y="1743"/>
                    </a:lnTo>
                    <a:lnTo>
                      <a:pt x="2084" y="1789"/>
                    </a:lnTo>
                    <a:lnTo>
                      <a:pt x="2076" y="1795"/>
                    </a:lnTo>
                    <a:lnTo>
                      <a:pt x="1970" y="2233"/>
                    </a:lnTo>
                    <a:lnTo>
                      <a:pt x="1967" y="2257"/>
                    </a:lnTo>
                    <a:lnTo>
                      <a:pt x="1955" y="2316"/>
                    </a:lnTo>
                    <a:lnTo>
                      <a:pt x="1945" y="2356"/>
                    </a:lnTo>
                    <a:lnTo>
                      <a:pt x="1932" y="2401"/>
                    </a:lnTo>
                    <a:lnTo>
                      <a:pt x="1923" y="2424"/>
                    </a:lnTo>
                    <a:lnTo>
                      <a:pt x="1914" y="2448"/>
                    </a:lnTo>
                    <a:lnTo>
                      <a:pt x="1904" y="2472"/>
                    </a:lnTo>
                    <a:lnTo>
                      <a:pt x="1893" y="2496"/>
                    </a:lnTo>
                    <a:lnTo>
                      <a:pt x="1881" y="2521"/>
                    </a:lnTo>
                    <a:lnTo>
                      <a:pt x="1868" y="2547"/>
                    </a:lnTo>
                    <a:lnTo>
                      <a:pt x="1854" y="2571"/>
                    </a:lnTo>
                    <a:lnTo>
                      <a:pt x="1837" y="2595"/>
                    </a:lnTo>
                    <a:lnTo>
                      <a:pt x="1820" y="2619"/>
                    </a:lnTo>
                    <a:lnTo>
                      <a:pt x="1802" y="2641"/>
                    </a:lnTo>
                    <a:lnTo>
                      <a:pt x="1781" y="2663"/>
                    </a:lnTo>
                    <a:lnTo>
                      <a:pt x="1760" y="2684"/>
                    </a:lnTo>
                    <a:lnTo>
                      <a:pt x="1737" y="2703"/>
                    </a:lnTo>
                    <a:lnTo>
                      <a:pt x="1712" y="2722"/>
                    </a:lnTo>
                    <a:lnTo>
                      <a:pt x="1686" y="2739"/>
                    </a:lnTo>
                    <a:lnTo>
                      <a:pt x="1659" y="2753"/>
                    </a:lnTo>
                    <a:lnTo>
                      <a:pt x="1629" y="2766"/>
                    </a:lnTo>
                    <a:lnTo>
                      <a:pt x="1597" y="2777"/>
                    </a:lnTo>
                    <a:lnTo>
                      <a:pt x="1564" y="2785"/>
                    </a:lnTo>
                    <a:lnTo>
                      <a:pt x="1529" y="2791"/>
                    </a:lnTo>
                    <a:lnTo>
                      <a:pt x="1462" y="2799"/>
                    </a:lnTo>
                    <a:lnTo>
                      <a:pt x="1396" y="2804"/>
                    </a:lnTo>
                    <a:lnTo>
                      <a:pt x="1332" y="2809"/>
                    </a:lnTo>
                    <a:lnTo>
                      <a:pt x="1269" y="2811"/>
                    </a:lnTo>
                    <a:lnTo>
                      <a:pt x="1208" y="2812"/>
                    </a:lnTo>
                    <a:lnTo>
                      <a:pt x="1149" y="2811"/>
                    </a:lnTo>
                    <a:lnTo>
                      <a:pt x="1090" y="2808"/>
                    </a:lnTo>
                    <a:lnTo>
                      <a:pt x="1033" y="2803"/>
                    </a:lnTo>
                    <a:lnTo>
                      <a:pt x="979" y="2797"/>
                    </a:lnTo>
                    <a:lnTo>
                      <a:pt x="926" y="2788"/>
                    </a:lnTo>
                    <a:lnTo>
                      <a:pt x="874" y="2778"/>
                    </a:lnTo>
                    <a:lnTo>
                      <a:pt x="824" y="2766"/>
                    </a:lnTo>
                    <a:lnTo>
                      <a:pt x="776" y="2752"/>
                    </a:lnTo>
                    <a:lnTo>
                      <a:pt x="729" y="2736"/>
                    </a:lnTo>
                    <a:lnTo>
                      <a:pt x="684" y="2719"/>
                    </a:lnTo>
                    <a:lnTo>
                      <a:pt x="640" y="2699"/>
                    </a:lnTo>
                    <a:lnTo>
                      <a:pt x="598" y="2678"/>
                    </a:lnTo>
                    <a:lnTo>
                      <a:pt x="557" y="2655"/>
                    </a:lnTo>
                    <a:lnTo>
                      <a:pt x="519" y="2631"/>
                    </a:lnTo>
                    <a:lnTo>
                      <a:pt x="482" y="2605"/>
                    </a:lnTo>
                    <a:lnTo>
                      <a:pt x="446" y="2576"/>
                    </a:lnTo>
                    <a:lnTo>
                      <a:pt x="413" y="2545"/>
                    </a:lnTo>
                    <a:lnTo>
                      <a:pt x="380" y="2514"/>
                    </a:lnTo>
                    <a:lnTo>
                      <a:pt x="349" y="2481"/>
                    </a:lnTo>
                    <a:lnTo>
                      <a:pt x="321" y="2446"/>
                    </a:lnTo>
                    <a:lnTo>
                      <a:pt x="293" y="2408"/>
                    </a:lnTo>
                    <a:lnTo>
                      <a:pt x="267" y="2369"/>
                    </a:lnTo>
                    <a:lnTo>
                      <a:pt x="243" y="2328"/>
                    </a:lnTo>
                    <a:lnTo>
                      <a:pt x="221" y="2285"/>
                    </a:lnTo>
                    <a:lnTo>
                      <a:pt x="200" y="2241"/>
                    </a:lnTo>
                    <a:lnTo>
                      <a:pt x="180" y="2195"/>
                    </a:lnTo>
                    <a:lnTo>
                      <a:pt x="163" y="214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5" name="Freeform 431"/>
              <p:cNvSpPr>
                <a:spLocks/>
              </p:cNvSpPr>
              <p:nvPr/>
            </p:nvSpPr>
            <p:spPr bwMode="auto">
              <a:xfrm>
                <a:off x="3612" y="3720"/>
                <a:ext cx="22" cy="180"/>
              </a:xfrm>
              <a:custGeom>
                <a:avLst/>
                <a:gdLst/>
                <a:ahLst/>
                <a:cxnLst>
                  <a:cxn ang="0">
                    <a:pos x="201" y="1501"/>
                  </a:cxn>
                  <a:cxn ang="0">
                    <a:pos x="196" y="1525"/>
                  </a:cxn>
                  <a:cxn ang="0">
                    <a:pos x="188" y="1548"/>
                  </a:cxn>
                  <a:cxn ang="0">
                    <a:pos x="177" y="1569"/>
                  </a:cxn>
                  <a:cxn ang="0">
                    <a:pos x="164" y="1586"/>
                  </a:cxn>
                  <a:cxn ang="0">
                    <a:pos x="148" y="1600"/>
                  </a:cxn>
                  <a:cxn ang="0">
                    <a:pos x="130" y="1609"/>
                  </a:cxn>
                  <a:cxn ang="0">
                    <a:pos x="111" y="1615"/>
                  </a:cxn>
                  <a:cxn ang="0">
                    <a:pos x="90" y="1615"/>
                  </a:cxn>
                  <a:cxn ang="0">
                    <a:pos x="70" y="1609"/>
                  </a:cxn>
                  <a:cxn ang="0">
                    <a:pos x="52" y="1600"/>
                  </a:cxn>
                  <a:cxn ang="0">
                    <a:pos x="36" y="1586"/>
                  </a:cxn>
                  <a:cxn ang="0">
                    <a:pos x="22" y="1569"/>
                  </a:cxn>
                  <a:cxn ang="0">
                    <a:pos x="12" y="1548"/>
                  </a:cxn>
                  <a:cxn ang="0">
                    <a:pos x="4" y="1525"/>
                  </a:cxn>
                  <a:cxn ang="0">
                    <a:pos x="0" y="1501"/>
                  </a:cxn>
                  <a:cxn ang="0">
                    <a:pos x="0" y="127"/>
                  </a:cxn>
                  <a:cxn ang="0">
                    <a:pos x="1" y="102"/>
                  </a:cxn>
                  <a:cxn ang="0">
                    <a:pos x="7" y="77"/>
                  </a:cxn>
                  <a:cxn ang="0">
                    <a:pos x="16" y="55"/>
                  </a:cxn>
                  <a:cxn ang="0">
                    <a:pos x="28" y="37"/>
                  </a:cxn>
                  <a:cxn ang="0">
                    <a:pos x="44" y="21"/>
                  </a:cxn>
                  <a:cxn ang="0">
                    <a:pos x="61" y="9"/>
                  </a:cxn>
                  <a:cxn ang="0">
                    <a:pos x="80" y="2"/>
                  </a:cxn>
                  <a:cxn ang="0">
                    <a:pos x="100" y="0"/>
                  </a:cxn>
                  <a:cxn ang="0">
                    <a:pos x="120" y="2"/>
                  </a:cxn>
                  <a:cxn ang="0">
                    <a:pos x="139" y="9"/>
                  </a:cxn>
                  <a:cxn ang="0">
                    <a:pos x="157" y="21"/>
                  </a:cxn>
                  <a:cxn ang="0">
                    <a:pos x="171" y="37"/>
                  </a:cxn>
                  <a:cxn ang="0">
                    <a:pos x="183" y="55"/>
                  </a:cxn>
                  <a:cxn ang="0">
                    <a:pos x="193" y="77"/>
                  </a:cxn>
                  <a:cxn ang="0">
                    <a:pos x="198" y="102"/>
                  </a:cxn>
                  <a:cxn ang="0">
                    <a:pos x="201" y="127"/>
                  </a:cxn>
                </a:cxnLst>
                <a:rect l="0" t="0" r="r" b="b"/>
                <a:pathLst>
                  <a:path w="201" h="1615">
                    <a:moveTo>
                      <a:pt x="201" y="1488"/>
                    </a:moveTo>
                    <a:lnTo>
                      <a:pt x="201" y="1501"/>
                    </a:lnTo>
                    <a:lnTo>
                      <a:pt x="198" y="1513"/>
                    </a:lnTo>
                    <a:lnTo>
                      <a:pt x="196" y="1525"/>
                    </a:lnTo>
                    <a:lnTo>
                      <a:pt x="193" y="1537"/>
                    </a:lnTo>
                    <a:lnTo>
                      <a:pt x="188" y="1548"/>
                    </a:lnTo>
                    <a:lnTo>
                      <a:pt x="183" y="1559"/>
                    </a:lnTo>
                    <a:lnTo>
                      <a:pt x="177" y="1569"/>
                    </a:lnTo>
                    <a:lnTo>
                      <a:pt x="171" y="1578"/>
                    </a:lnTo>
                    <a:lnTo>
                      <a:pt x="164" y="1586"/>
                    </a:lnTo>
                    <a:lnTo>
                      <a:pt x="157" y="1593"/>
                    </a:lnTo>
                    <a:lnTo>
                      <a:pt x="148" y="1600"/>
                    </a:lnTo>
                    <a:lnTo>
                      <a:pt x="139" y="1605"/>
                    </a:lnTo>
                    <a:lnTo>
                      <a:pt x="130" y="1609"/>
                    </a:lnTo>
                    <a:lnTo>
                      <a:pt x="120" y="1613"/>
                    </a:lnTo>
                    <a:lnTo>
                      <a:pt x="111" y="1615"/>
                    </a:lnTo>
                    <a:lnTo>
                      <a:pt x="100" y="1615"/>
                    </a:lnTo>
                    <a:lnTo>
                      <a:pt x="90" y="1615"/>
                    </a:lnTo>
                    <a:lnTo>
                      <a:pt x="80" y="1613"/>
                    </a:lnTo>
                    <a:lnTo>
                      <a:pt x="70" y="1609"/>
                    </a:lnTo>
                    <a:lnTo>
                      <a:pt x="61" y="1605"/>
                    </a:lnTo>
                    <a:lnTo>
                      <a:pt x="52" y="1600"/>
                    </a:lnTo>
                    <a:lnTo>
                      <a:pt x="44" y="1593"/>
                    </a:lnTo>
                    <a:lnTo>
                      <a:pt x="36" y="1586"/>
                    </a:lnTo>
                    <a:lnTo>
                      <a:pt x="28" y="1578"/>
                    </a:lnTo>
                    <a:lnTo>
                      <a:pt x="22" y="1569"/>
                    </a:lnTo>
                    <a:lnTo>
                      <a:pt x="16" y="1559"/>
                    </a:lnTo>
                    <a:lnTo>
                      <a:pt x="12" y="1548"/>
                    </a:lnTo>
                    <a:lnTo>
                      <a:pt x="7" y="1537"/>
                    </a:lnTo>
                    <a:lnTo>
                      <a:pt x="4" y="1525"/>
                    </a:lnTo>
                    <a:lnTo>
                      <a:pt x="1" y="1513"/>
                    </a:lnTo>
                    <a:lnTo>
                      <a:pt x="0" y="1501"/>
                    </a:lnTo>
                    <a:lnTo>
                      <a:pt x="0" y="1488"/>
                    </a:lnTo>
                    <a:lnTo>
                      <a:pt x="0" y="127"/>
                    </a:lnTo>
                    <a:lnTo>
                      <a:pt x="0" y="114"/>
                    </a:lnTo>
                    <a:lnTo>
                      <a:pt x="1" y="102"/>
                    </a:lnTo>
                    <a:lnTo>
                      <a:pt x="4" y="90"/>
                    </a:lnTo>
                    <a:lnTo>
                      <a:pt x="7" y="77"/>
                    </a:lnTo>
                    <a:lnTo>
                      <a:pt x="12" y="66"/>
                    </a:lnTo>
                    <a:lnTo>
                      <a:pt x="16" y="55"/>
                    </a:lnTo>
                    <a:lnTo>
                      <a:pt x="22" y="46"/>
                    </a:lnTo>
                    <a:lnTo>
                      <a:pt x="28" y="37"/>
                    </a:lnTo>
                    <a:lnTo>
                      <a:pt x="36" y="28"/>
                    </a:lnTo>
                    <a:lnTo>
                      <a:pt x="44" y="21"/>
                    </a:lnTo>
                    <a:lnTo>
                      <a:pt x="52" y="15"/>
                    </a:lnTo>
                    <a:lnTo>
                      <a:pt x="61" y="9"/>
                    </a:lnTo>
                    <a:lnTo>
                      <a:pt x="70" y="5"/>
                    </a:lnTo>
                    <a:lnTo>
                      <a:pt x="80" y="2"/>
                    </a:lnTo>
                    <a:lnTo>
                      <a:pt x="90" y="0"/>
                    </a:lnTo>
                    <a:lnTo>
                      <a:pt x="100" y="0"/>
                    </a:lnTo>
                    <a:lnTo>
                      <a:pt x="111" y="0"/>
                    </a:lnTo>
                    <a:lnTo>
                      <a:pt x="120" y="2"/>
                    </a:lnTo>
                    <a:lnTo>
                      <a:pt x="130" y="5"/>
                    </a:lnTo>
                    <a:lnTo>
                      <a:pt x="139" y="9"/>
                    </a:lnTo>
                    <a:lnTo>
                      <a:pt x="148" y="15"/>
                    </a:lnTo>
                    <a:lnTo>
                      <a:pt x="157" y="21"/>
                    </a:lnTo>
                    <a:lnTo>
                      <a:pt x="164" y="28"/>
                    </a:lnTo>
                    <a:lnTo>
                      <a:pt x="171" y="37"/>
                    </a:lnTo>
                    <a:lnTo>
                      <a:pt x="177" y="46"/>
                    </a:lnTo>
                    <a:lnTo>
                      <a:pt x="183" y="55"/>
                    </a:lnTo>
                    <a:lnTo>
                      <a:pt x="188" y="66"/>
                    </a:lnTo>
                    <a:lnTo>
                      <a:pt x="193" y="77"/>
                    </a:lnTo>
                    <a:lnTo>
                      <a:pt x="196" y="90"/>
                    </a:lnTo>
                    <a:lnTo>
                      <a:pt x="198" y="102"/>
                    </a:lnTo>
                    <a:lnTo>
                      <a:pt x="201" y="114"/>
                    </a:lnTo>
                    <a:lnTo>
                      <a:pt x="201" y="127"/>
                    </a:lnTo>
                    <a:lnTo>
                      <a:pt x="201" y="1488"/>
                    </a:lnTo>
                    <a:close/>
                  </a:path>
                </a:pathLst>
              </a:custGeom>
              <a:solidFill>
                <a:srgbClr val="BE74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3" name="Freeform 432"/>
              <p:cNvSpPr>
                <a:spLocks noEditPoints="1"/>
              </p:cNvSpPr>
              <p:nvPr/>
            </p:nvSpPr>
            <p:spPr bwMode="auto">
              <a:xfrm>
                <a:off x="3609" y="3718"/>
                <a:ext cx="27" cy="184"/>
              </a:xfrm>
              <a:custGeom>
                <a:avLst/>
                <a:gdLst/>
                <a:ahLst/>
                <a:cxnLst>
                  <a:cxn ang="0">
                    <a:pos x="1" y="1526"/>
                  </a:cxn>
                  <a:cxn ang="0">
                    <a:pos x="10" y="1568"/>
                  </a:cxn>
                  <a:cxn ang="0">
                    <a:pos x="27" y="1605"/>
                  </a:cxn>
                  <a:cxn ang="0">
                    <a:pos x="53" y="1636"/>
                  </a:cxn>
                  <a:cxn ang="0">
                    <a:pos x="86" y="1655"/>
                  </a:cxn>
                  <a:cxn ang="0">
                    <a:pos x="124" y="1662"/>
                  </a:cxn>
                  <a:cxn ang="0">
                    <a:pos x="161" y="1655"/>
                  </a:cxn>
                  <a:cxn ang="0">
                    <a:pos x="194" y="1636"/>
                  </a:cxn>
                  <a:cxn ang="0">
                    <a:pos x="221" y="1605"/>
                  </a:cxn>
                  <a:cxn ang="0">
                    <a:pos x="239" y="1568"/>
                  </a:cxn>
                  <a:cxn ang="0">
                    <a:pos x="248" y="1526"/>
                  </a:cxn>
                  <a:cxn ang="0">
                    <a:pos x="248" y="135"/>
                  </a:cxn>
                  <a:cxn ang="0">
                    <a:pos x="238" y="93"/>
                  </a:cxn>
                  <a:cxn ang="0">
                    <a:pos x="219" y="55"/>
                  </a:cxn>
                  <a:cxn ang="0">
                    <a:pos x="193" y="26"/>
                  </a:cxn>
                  <a:cxn ang="0">
                    <a:pos x="161" y="7"/>
                  </a:cxn>
                  <a:cxn ang="0">
                    <a:pos x="124" y="0"/>
                  </a:cxn>
                  <a:cxn ang="0">
                    <a:pos x="87" y="7"/>
                  </a:cxn>
                  <a:cxn ang="0">
                    <a:pos x="55" y="26"/>
                  </a:cxn>
                  <a:cxn ang="0">
                    <a:pos x="28" y="55"/>
                  </a:cxn>
                  <a:cxn ang="0">
                    <a:pos x="10" y="93"/>
                  </a:cxn>
                  <a:cxn ang="0">
                    <a:pos x="1" y="135"/>
                  </a:cxn>
                  <a:cxn ang="0">
                    <a:pos x="65" y="1580"/>
                  </a:cxn>
                  <a:cxn ang="0">
                    <a:pos x="53" y="1552"/>
                  </a:cxn>
                  <a:cxn ang="0">
                    <a:pos x="47" y="1522"/>
                  </a:cxn>
                  <a:cxn ang="0">
                    <a:pos x="47" y="141"/>
                  </a:cxn>
                  <a:cxn ang="0">
                    <a:pos x="52" y="110"/>
                  </a:cxn>
                  <a:cxn ang="0">
                    <a:pos x="64" y="85"/>
                  </a:cxn>
                  <a:cxn ang="0">
                    <a:pos x="81" y="64"/>
                  </a:cxn>
                  <a:cxn ang="0">
                    <a:pos x="101" y="51"/>
                  </a:cxn>
                  <a:cxn ang="0">
                    <a:pos x="124" y="47"/>
                  </a:cxn>
                  <a:cxn ang="0">
                    <a:pos x="147" y="51"/>
                  </a:cxn>
                  <a:cxn ang="0">
                    <a:pos x="167" y="64"/>
                  </a:cxn>
                  <a:cxn ang="0">
                    <a:pos x="184" y="85"/>
                  </a:cxn>
                  <a:cxn ang="0">
                    <a:pos x="195" y="110"/>
                  </a:cxn>
                  <a:cxn ang="0">
                    <a:pos x="201" y="141"/>
                  </a:cxn>
                  <a:cxn ang="0">
                    <a:pos x="201" y="1522"/>
                  </a:cxn>
                  <a:cxn ang="0">
                    <a:pos x="195" y="1552"/>
                  </a:cxn>
                  <a:cxn ang="0">
                    <a:pos x="183" y="1580"/>
                  </a:cxn>
                  <a:cxn ang="0">
                    <a:pos x="165" y="1599"/>
                  </a:cxn>
                  <a:cxn ang="0">
                    <a:pos x="146" y="1612"/>
                  </a:cxn>
                  <a:cxn ang="0">
                    <a:pos x="124" y="1616"/>
                  </a:cxn>
                  <a:cxn ang="0">
                    <a:pos x="103" y="1612"/>
                  </a:cxn>
                  <a:cxn ang="0">
                    <a:pos x="83" y="1599"/>
                  </a:cxn>
                </a:cxnLst>
                <a:rect l="0" t="0" r="r" b="b"/>
                <a:pathLst>
                  <a:path w="248" h="1662">
                    <a:moveTo>
                      <a:pt x="0" y="151"/>
                    </a:moveTo>
                    <a:lnTo>
                      <a:pt x="0" y="1512"/>
                    </a:lnTo>
                    <a:lnTo>
                      <a:pt x="1" y="1526"/>
                    </a:lnTo>
                    <a:lnTo>
                      <a:pt x="2" y="1540"/>
                    </a:lnTo>
                    <a:lnTo>
                      <a:pt x="5" y="1554"/>
                    </a:lnTo>
                    <a:lnTo>
                      <a:pt x="10" y="1568"/>
                    </a:lnTo>
                    <a:lnTo>
                      <a:pt x="14" y="1581"/>
                    </a:lnTo>
                    <a:lnTo>
                      <a:pt x="19" y="1593"/>
                    </a:lnTo>
                    <a:lnTo>
                      <a:pt x="27" y="1605"/>
                    </a:lnTo>
                    <a:lnTo>
                      <a:pt x="35" y="1616"/>
                    </a:lnTo>
                    <a:lnTo>
                      <a:pt x="44" y="1627"/>
                    </a:lnTo>
                    <a:lnTo>
                      <a:pt x="53" y="1636"/>
                    </a:lnTo>
                    <a:lnTo>
                      <a:pt x="64" y="1643"/>
                    </a:lnTo>
                    <a:lnTo>
                      <a:pt x="75" y="1650"/>
                    </a:lnTo>
                    <a:lnTo>
                      <a:pt x="86" y="1655"/>
                    </a:lnTo>
                    <a:lnTo>
                      <a:pt x="98" y="1660"/>
                    </a:lnTo>
                    <a:lnTo>
                      <a:pt x="112" y="1662"/>
                    </a:lnTo>
                    <a:lnTo>
                      <a:pt x="124" y="1662"/>
                    </a:lnTo>
                    <a:lnTo>
                      <a:pt x="137" y="1662"/>
                    </a:lnTo>
                    <a:lnTo>
                      <a:pt x="149" y="1660"/>
                    </a:lnTo>
                    <a:lnTo>
                      <a:pt x="161" y="1655"/>
                    </a:lnTo>
                    <a:lnTo>
                      <a:pt x="173" y="1650"/>
                    </a:lnTo>
                    <a:lnTo>
                      <a:pt x="184" y="1643"/>
                    </a:lnTo>
                    <a:lnTo>
                      <a:pt x="194" y="1636"/>
                    </a:lnTo>
                    <a:lnTo>
                      <a:pt x="204" y="1627"/>
                    </a:lnTo>
                    <a:lnTo>
                      <a:pt x="214" y="1616"/>
                    </a:lnTo>
                    <a:lnTo>
                      <a:pt x="221" y="1605"/>
                    </a:lnTo>
                    <a:lnTo>
                      <a:pt x="228" y="1593"/>
                    </a:lnTo>
                    <a:lnTo>
                      <a:pt x="234" y="1581"/>
                    </a:lnTo>
                    <a:lnTo>
                      <a:pt x="239" y="1568"/>
                    </a:lnTo>
                    <a:lnTo>
                      <a:pt x="243" y="1554"/>
                    </a:lnTo>
                    <a:lnTo>
                      <a:pt x="245" y="1540"/>
                    </a:lnTo>
                    <a:lnTo>
                      <a:pt x="248" y="1526"/>
                    </a:lnTo>
                    <a:lnTo>
                      <a:pt x="248" y="1512"/>
                    </a:lnTo>
                    <a:lnTo>
                      <a:pt x="248" y="151"/>
                    </a:lnTo>
                    <a:lnTo>
                      <a:pt x="248" y="135"/>
                    </a:lnTo>
                    <a:lnTo>
                      <a:pt x="245" y="121"/>
                    </a:lnTo>
                    <a:lnTo>
                      <a:pt x="242" y="106"/>
                    </a:lnTo>
                    <a:lnTo>
                      <a:pt x="238" y="93"/>
                    </a:lnTo>
                    <a:lnTo>
                      <a:pt x="233" y="79"/>
                    </a:lnTo>
                    <a:lnTo>
                      <a:pt x="227" y="66"/>
                    </a:lnTo>
                    <a:lnTo>
                      <a:pt x="219" y="55"/>
                    </a:lnTo>
                    <a:lnTo>
                      <a:pt x="211" y="44"/>
                    </a:lnTo>
                    <a:lnTo>
                      <a:pt x="203" y="35"/>
                    </a:lnTo>
                    <a:lnTo>
                      <a:pt x="193" y="26"/>
                    </a:lnTo>
                    <a:lnTo>
                      <a:pt x="183" y="18"/>
                    </a:lnTo>
                    <a:lnTo>
                      <a:pt x="172" y="13"/>
                    </a:lnTo>
                    <a:lnTo>
                      <a:pt x="161" y="7"/>
                    </a:lnTo>
                    <a:lnTo>
                      <a:pt x="149" y="3"/>
                    </a:lnTo>
                    <a:lnTo>
                      <a:pt x="137" y="0"/>
                    </a:lnTo>
                    <a:lnTo>
                      <a:pt x="124" y="0"/>
                    </a:lnTo>
                    <a:lnTo>
                      <a:pt x="112" y="0"/>
                    </a:lnTo>
                    <a:lnTo>
                      <a:pt x="99" y="3"/>
                    </a:lnTo>
                    <a:lnTo>
                      <a:pt x="87" y="7"/>
                    </a:lnTo>
                    <a:lnTo>
                      <a:pt x="75" y="13"/>
                    </a:lnTo>
                    <a:lnTo>
                      <a:pt x="64" y="18"/>
                    </a:lnTo>
                    <a:lnTo>
                      <a:pt x="55" y="26"/>
                    </a:lnTo>
                    <a:lnTo>
                      <a:pt x="45" y="35"/>
                    </a:lnTo>
                    <a:lnTo>
                      <a:pt x="37" y="44"/>
                    </a:lnTo>
                    <a:lnTo>
                      <a:pt x="28" y="55"/>
                    </a:lnTo>
                    <a:lnTo>
                      <a:pt x="22" y="66"/>
                    </a:lnTo>
                    <a:lnTo>
                      <a:pt x="15" y="79"/>
                    </a:lnTo>
                    <a:lnTo>
                      <a:pt x="10" y="93"/>
                    </a:lnTo>
                    <a:lnTo>
                      <a:pt x="5" y="106"/>
                    </a:lnTo>
                    <a:lnTo>
                      <a:pt x="3" y="121"/>
                    </a:lnTo>
                    <a:lnTo>
                      <a:pt x="1" y="135"/>
                    </a:lnTo>
                    <a:lnTo>
                      <a:pt x="0" y="151"/>
                    </a:lnTo>
                    <a:close/>
                    <a:moveTo>
                      <a:pt x="71" y="1587"/>
                    </a:moveTo>
                    <a:lnTo>
                      <a:pt x="65" y="1580"/>
                    </a:lnTo>
                    <a:lnTo>
                      <a:pt x="61" y="1571"/>
                    </a:lnTo>
                    <a:lnTo>
                      <a:pt x="57" y="1562"/>
                    </a:lnTo>
                    <a:lnTo>
                      <a:pt x="53" y="1552"/>
                    </a:lnTo>
                    <a:lnTo>
                      <a:pt x="50" y="1542"/>
                    </a:lnTo>
                    <a:lnTo>
                      <a:pt x="48" y="1533"/>
                    </a:lnTo>
                    <a:lnTo>
                      <a:pt x="47" y="1522"/>
                    </a:lnTo>
                    <a:lnTo>
                      <a:pt x="47" y="1512"/>
                    </a:lnTo>
                    <a:lnTo>
                      <a:pt x="47" y="151"/>
                    </a:lnTo>
                    <a:lnTo>
                      <a:pt x="47" y="141"/>
                    </a:lnTo>
                    <a:lnTo>
                      <a:pt x="48" y="130"/>
                    </a:lnTo>
                    <a:lnTo>
                      <a:pt x="50" y="120"/>
                    </a:lnTo>
                    <a:lnTo>
                      <a:pt x="52" y="110"/>
                    </a:lnTo>
                    <a:lnTo>
                      <a:pt x="56" y="101"/>
                    </a:lnTo>
                    <a:lnTo>
                      <a:pt x="60" y="93"/>
                    </a:lnTo>
                    <a:lnTo>
                      <a:pt x="64" y="85"/>
                    </a:lnTo>
                    <a:lnTo>
                      <a:pt x="69" y="77"/>
                    </a:lnTo>
                    <a:lnTo>
                      <a:pt x="74" y="71"/>
                    </a:lnTo>
                    <a:lnTo>
                      <a:pt x="81" y="64"/>
                    </a:lnTo>
                    <a:lnTo>
                      <a:pt x="87" y="60"/>
                    </a:lnTo>
                    <a:lnTo>
                      <a:pt x="94" y="54"/>
                    </a:lnTo>
                    <a:lnTo>
                      <a:pt x="101" y="51"/>
                    </a:lnTo>
                    <a:lnTo>
                      <a:pt x="108" y="49"/>
                    </a:lnTo>
                    <a:lnTo>
                      <a:pt x="116" y="47"/>
                    </a:lnTo>
                    <a:lnTo>
                      <a:pt x="124" y="47"/>
                    </a:lnTo>
                    <a:lnTo>
                      <a:pt x="132" y="47"/>
                    </a:lnTo>
                    <a:lnTo>
                      <a:pt x="140" y="49"/>
                    </a:lnTo>
                    <a:lnTo>
                      <a:pt x="147" y="51"/>
                    </a:lnTo>
                    <a:lnTo>
                      <a:pt x="154" y="54"/>
                    </a:lnTo>
                    <a:lnTo>
                      <a:pt x="161" y="60"/>
                    </a:lnTo>
                    <a:lnTo>
                      <a:pt x="167" y="64"/>
                    </a:lnTo>
                    <a:lnTo>
                      <a:pt x="173" y="71"/>
                    </a:lnTo>
                    <a:lnTo>
                      <a:pt x="178" y="77"/>
                    </a:lnTo>
                    <a:lnTo>
                      <a:pt x="184" y="85"/>
                    </a:lnTo>
                    <a:lnTo>
                      <a:pt x="188" y="93"/>
                    </a:lnTo>
                    <a:lnTo>
                      <a:pt x="192" y="101"/>
                    </a:lnTo>
                    <a:lnTo>
                      <a:pt x="195" y="110"/>
                    </a:lnTo>
                    <a:lnTo>
                      <a:pt x="198" y="120"/>
                    </a:lnTo>
                    <a:lnTo>
                      <a:pt x="200" y="130"/>
                    </a:lnTo>
                    <a:lnTo>
                      <a:pt x="201" y="141"/>
                    </a:lnTo>
                    <a:lnTo>
                      <a:pt x="201" y="151"/>
                    </a:lnTo>
                    <a:lnTo>
                      <a:pt x="201" y="1512"/>
                    </a:lnTo>
                    <a:lnTo>
                      <a:pt x="201" y="1522"/>
                    </a:lnTo>
                    <a:lnTo>
                      <a:pt x="200" y="1533"/>
                    </a:lnTo>
                    <a:lnTo>
                      <a:pt x="198" y="1542"/>
                    </a:lnTo>
                    <a:lnTo>
                      <a:pt x="195" y="1552"/>
                    </a:lnTo>
                    <a:lnTo>
                      <a:pt x="192" y="1562"/>
                    </a:lnTo>
                    <a:lnTo>
                      <a:pt x="187" y="1571"/>
                    </a:lnTo>
                    <a:lnTo>
                      <a:pt x="183" y="1580"/>
                    </a:lnTo>
                    <a:lnTo>
                      <a:pt x="177" y="1587"/>
                    </a:lnTo>
                    <a:lnTo>
                      <a:pt x="171" y="1594"/>
                    </a:lnTo>
                    <a:lnTo>
                      <a:pt x="165" y="1599"/>
                    </a:lnTo>
                    <a:lnTo>
                      <a:pt x="159" y="1605"/>
                    </a:lnTo>
                    <a:lnTo>
                      <a:pt x="152" y="1608"/>
                    </a:lnTo>
                    <a:lnTo>
                      <a:pt x="146" y="1612"/>
                    </a:lnTo>
                    <a:lnTo>
                      <a:pt x="139" y="1614"/>
                    </a:lnTo>
                    <a:lnTo>
                      <a:pt x="131" y="1615"/>
                    </a:lnTo>
                    <a:lnTo>
                      <a:pt x="124" y="1616"/>
                    </a:lnTo>
                    <a:lnTo>
                      <a:pt x="117" y="1615"/>
                    </a:lnTo>
                    <a:lnTo>
                      <a:pt x="109" y="1614"/>
                    </a:lnTo>
                    <a:lnTo>
                      <a:pt x="103" y="1612"/>
                    </a:lnTo>
                    <a:lnTo>
                      <a:pt x="95" y="1608"/>
                    </a:lnTo>
                    <a:lnTo>
                      <a:pt x="89" y="1605"/>
                    </a:lnTo>
                    <a:lnTo>
                      <a:pt x="83" y="1599"/>
                    </a:lnTo>
                    <a:lnTo>
                      <a:pt x="76" y="1594"/>
                    </a:lnTo>
                    <a:lnTo>
                      <a:pt x="71" y="158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7" name="Freeform 433"/>
              <p:cNvSpPr>
                <a:spLocks/>
              </p:cNvSpPr>
              <p:nvPr/>
            </p:nvSpPr>
            <p:spPr bwMode="auto">
              <a:xfrm>
                <a:off x="3755" y="3720"/>
                <a:ext cx="23" cy="180"/>
              </a:xfrm>
              <a:custGeom>
                <a:avLst/>
                <a:gdLst/>
                <a:ahLst/>
                <a:cxnLst>
                  <a:cxn ang="0">
                    <a:pos x="201" y="1501"/>
                  </a:cxn>
                  <a:cxn ang="0">
                    <a:pos x="196" y="1525"/>
                  </a:cxn>
                  <a:cxn ang="0">
                    <a:pos x="188" y="1548"/>
                  </a:cxn>
                  <a:cxn ang="0">
                    <a:pos x="177" y="1569"/>
                  </a:cxn>
                  <a:cxn ang="0">
                    <a:pos x="164" y="1586"/>
                  </a:cxn>
                  <a:cxn ang="0">
                    <a:pos x="148" y="1600"/>
                  </a:cxn>
                  <a:cxn ang="0">
                    <a:pos x="130" y="1609"/>
                  </a:cxn>
                  <a:cxn ang="0">
                    <a:pos x="111" y="1615"/>
                  </a:cxn>
                  <a:cxn ang="0">
                    <a:pos x="90" y="1615"/>
                  </a:cxn>
                  <a:cxn ang="0">
                    <a:pos x="70" y="1609"/>
                  </a:cxn>
                  <a:cxn ang="0">
                    <a:pos x="52" y="1600"/>
                  </a:cxn>
                  <a:cxn ang="0">
                    <a:pos x="36" y="1586"/>
                  </a:cxn>
                  <a:cxn ang="0">
                    <a:pos x="23" y="1569"/>
                  </a:cxn>
                  <a:cxn ang="0">
                    <a:pos x="12" y="1548"/>
                  </a:cxn>
                  <a:cxn ang="0">
                    <a:pos x="4" y="1525"/>
                  </a:cxn>
                  <a:cxn ang="0">
                    <a:pos x="0" y="1501"/>
                  </a:cxn>
                  <a:cxn ang="0">
                    <a:pos x="0" y="127"/>
                  </a:cxn>
                  <a:cxn ang="0">
                    <a:pos x="2" y="102"/>
                  </a:cxn>
                  <a:cxn ang="0">
                    <a:pos x="7" y="77"/>
                  </a:cxn>
                  <a:cxn ang="0">
                    <a:pos x="17" y="55"/>
                  </a:cxn>
                  <a:cxn ang="0">
                    <a:pos x="29" y="37"/>
                  </a:cxn>
                  <a:cxn ang="0">
                    <a:pos x="44" y="21"/>
                  </a:cxn>
                  <a:cxn ang="0">
                    <a:pos x="61" y="9"/>
                  </a:cxn>
                  <a:cxn ang="0">
                    <a:pos x="80" y="2"/>
                  </a:cxn>
                  <a:cxn ang="0">
                    <a:pos x="101" y="0"/>
                  </a:cxn>
                  <a:cxn ang="0">
                    <a:pos x="120" y="2"/>
                  </a:cxn>
                  <a:cxn ang="0">
                    <a:pos x="139" y="9"/>
                  </a:cxn>
                  <a:cxn ang="0">
                    <a:pos x="157" y="21"/>
                  </a:cxn>
                  <a:cxn ang="0">
                    <a:pos x="172" y="37"/>
                  </a:cxn>
                  <a:cxn ang="0">
                    <a:pos x="184" y="55"/>
                  </a:cxn>
                  <a:cxn ang="0">
                    <a:pos x="193" y="77"/>
                  </a:cxn>
                  <a:cxn ang="0">
                    <a:pos x="199" y="102"/>
                  </a:cxn>
                  <a:cxn ang="0">
                    <a:pos x="202" y="127"/>
                  </a:cxn>
                </a:cxnLst>
                <a:rect l="0" t="0" r="r" b="b"/>
                <a:pathLst>
                  <a:path w="202" h="1615">
                    <a:moveTo>
                      <a:pt x="202" y="1488"/>
                    </a:moveTo>
                    <a:lnTo>
                      <a:pt x="201" y="1501"/>
                    </a:lnTo>
                    <a:lnTo>
                      <a:pt x="199" y="1513"/>
                    </a:lnTo>
                    <a:lnTo>
                      <a:pt x="196" y="1525"/>
                    </a:lnTo>
                    <a:lnTo>
                      <a:pt x="193" y="1537"/>
                    </a:lnTo>
                    <a:lnTo>
                      <a:pt x="188" y="1548"/>
                    </a:lnTo>
                    <a:lnTo>
                      <a:pt x="184" y="1559"/>
                    </a:lnTo>
                    <a:lnTo>
                      <a:pt x="177" y="1569"/>
                    </a:lnTo>
                    <a:lnTo>
                      <a:pt x="172" y="1578"/>
                    </a:lnTo>
                    <a:lnTo>
                      <a:pt x="164" y="1586"/>
                    </a:lnTo>
                    <a:lnTo>
                      <a:pt x="157" y="1593"/>
                    </a:lnTo>
                    <a:lnTo>
                      <a:pt x="148" y="1600"/>
                    </a:lnTo>
                    <a:lnTo>
                      <a:pt x="139" y="1605"/>
                    </a:lnTo>
                    <a:lnTo>
                      <a:pt x="130" y="1609"/>
                    </a:lnTo>
                    <a:lnTo>
                      <a:pt x="120" y="1613"/>
                    </a:lnTo>
                    <a:lnTo>
                      <a:pt x="111" y="1615"/>
                    </a:lnTo>
                    <a:lnTo>
                      <a:pt x="101" y="1615"/>
                    </a:lnTo>
                    <a:lnTo>
                      <a:pt x="90" y="1615"/>
                    </a:lnTo>
                    <a:lnTo>
                      <a:pt x="80" y="1613"/>
                    </a:lnTo>
                    <a:lnTo>
                      <a:pt x="70" y="1609"/>
                    </a:lnTo>
                    <a:lnTo>
                      <a:pt x="61" y="1605"/>
                    </a:lnTo>
                    <a:lnTo>
                      <a:pt x="52" y="1600"/>
                    </a:lnTo>
                    <a:lnTo>
                      <a:pt x="44" y="1593"/>
                    </a:lnTo>
                    <a:lnTo>
                      <a:pt x="36" y="1586"/>
                    </a:lnTo>
                    <a:lnTo>
                      <a:pt x="29" y="1578"/>
                    </a:lnTo>
                    <a:lnTo>
                      <a:pt x="23" y="1569"/>
                    </a:lnTo>
                    <a:lnTo>
                      <a:pt x="17" y="1559"/>
                    </a:lnTo>
                    <a:lnTo>
                      <a:pt x="12" y="1548"/>
                    </a:lnTo>
                    <a:lnTo>
                      <a:pt x="7" y="1537"/>
                    </a:lnTo>
                    <a:lnTo>
                      <a:pt x="4" y="1525"/>
                    </a:lnTo>
                    <a:lnTo>
                      <a:pt x="2" y="1513"/>
                    </a:lnTo>
                    <a:lnTo>
                      <a:pt x="0" y="1501"/>
                    </a:lnTo>
                    <a:lnTo>
                      <a:pt x="0" y="1488"/>
                    </a:lnTo>
                    <a:lnTo>
                      <a:pt x="0" y="127"/>
                    </a:lnTo>
                    <a:lnTo>
                      <a:pt x="0" y="114"/>
                    </a:lnTo>
                    <a:lnTo>
                      <a:pt x="2" y="102"/>
                    </a:lnTo>
                    <a:lnTo>
                      <a:pt x="4" y="90"/>
                    </a:lnTo>
                    <a:lnTo>
                      <a:pt x="7" y="77"/>
                    </a:lnTo>
                    <a:lnTo>
                      <a:pt x="12" y="66"/>
                    </a:lnTo>
                    <a:lnTo>
                      <a:pt x="17" y="55"/>
                    </a:lnTo>
                    <a:lnTo>
                      <a:pt x="23" y="46"/>
                    </a:lnTo>
                    <a:lnTo>
                      <a:pt x="29" y="37"/>
                    </a:lnTo>
                    <a:lnTo>
                      <a:pt x="36" y="28"/>
                    </a:lnTo>
                    <a:lnTo>
                      <a:pt x="44" y="21"/>
                    </a:lnTo>
                    <a:lnTo>
                      <a:pt x="52" y="15"/>
                    </a:lnTo>
                    <a:lnTo>
                      <a:pt x="61" y="9"/>
                    </a:lnTo>
                    <a:lnTo>
                      <a:pt x="70" y="5"/>
                    </a:lnTo>
                    <a:lnTo>
                      <a:pt x="80" y="2"/>
                    </a:lnTo>
                    <a:lnTo>
                      <a:pt x="90" y="0"/>
                    </a:lnTo>
                    <a:lnTo>
                      <a:pt x="101" y="0"/>
                    </a:lnTo>
                    <a:lnTo>
                      <a:pt x="111" y="0"/>
                    </a:lnTo>
                    <a:lnTo>
                      <a:pt x="120" y="2"/>
                    </a:lnTo>
                    <a:lnTo>
                      <a:pt x="130" y="5"/>
                    </a:lnTo>
                    <a:lnTo>
                      <a:pt x="139" y="9"/>
                    </a:lnTo>
                    <a:lnTo>
                      <a:pt x="148" y="15"/>
                    </a:lnTo>
                    <a:lnTo>
                      <a:pt x="157" y="21"/>
                    </a:lnTo>
                    <a:lnTo>
                      <a:pt x="164" y="28"/>
                    </a:lnTo>
                    <a:lnTo>
                      <a:pt x="172" y="37"/>
                    </a:lnTo>
                    <a:lnTo>
                      <a:pt x="177" y="46"/>
                    </a:lnTo>
                    <a:lnTo>
                      <a:pt x="184" y="55"/>
                    </a:lnTo>
                    <a:lnTo>
                      <a:pt x="188" y="66"/>
                    </a:lnTo>
                    <a:lnTo>
                      <a:pt x="193" y="77"/>
                    </a:lnTo>
                    <a:lnTo>
                      <a:pt x="196" y="90"/>
                    </a:lnTo>
                    <a:lnTo>
                      <a:pt x="199" y="102"/>
                    </a:lnTo>
                    <a:lnTo>
                      <a:pt x="201" y="114"/>
                    </a:lnTo>
                    <a:lnTo>
                      <a:pt x="202" y="127"/>
                    </a:lnTo>
                    <a:lnTo>
                      <a:pt x="202" y="1488"/>
                    </a:lnTo>
                    <a:close/>
                  </a:path>
                </a:pathLst>
              </a:custGeom>
              <a:solidFill>
                <a:srgbClr val="BE74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8" name="Freeform 434"/>
              <p:cNvSpPr>
                <a:spLocks noEditPoints="1"/>
              </p:cNvSpPr>
              <p:nvPr/>
            </p:nvSpPr>
            <p:spPr bwMode="auto">
              <a:xfrm>
                <a:off x="3753" y="3718"/>
                <a:ext cx="27" cy="184"/>
              </a:xfrm>
              <a:custGeom>
                <a:avLst/>
                <a:gdLst/>
                <a:ahLst/>
                <a:cxnLst>
                  <a:cxn ang="0">
                    <a:pos x="0" y="1526"/>
                  </a:cxn>
                  <a:cxn ang="0">
                    <a:pos x="9" y="1568"/>
                  </a:cxn>
                  <a:cxn ang="0">
                    <a:pos x="26" y="1605"/>
                  </a:cxn>
                  <a:cxn ang="0">
                    <a:pos x="54" y="1636"/>
                  </a:cxn>
                  <a:cxn ang="0">
                    <a:pos x="86" y="1655"/>
                  </a:cxn>
                  <a:cxn ang="0">
                    <a:pos x="124" y="1662"/>
                  </a:cxn>
                  <a:cxn ang="0">
                    <a:pos x="161" y="1655"/>
                  </a:cxn>
                  <a:cxn ang="0">
                    <a:pos x="194" y="1636"/>
                  </a:cxn>
                  <a:cxn ang="0">
                    <a:pos x="220" y="1605"/>
                  </a:cxn>
                  <a:cxn ang="0">
                    <a:pos x="239" y="1568"/>
                  </a:cxn>
                  <a:cxn ang="0">
                    <a:pos x="247" y="1526"/>
                  </a:cxn>
                  <a:cxn ang="0">
                    <a:pos x="247" y="135"/>
                  </a:cxn>
                  <a:cxn ang="0">
                    <a:pos x="238" y="93"/>
                  </a:cxn>
                  <a:cxn ang="0">
                    <a:pos x="219" y="55"/>
                  </a:cxn>
                  <a:cxn ang="0">
                    <a:pos x="193" y="26"/>
                  </a:cxn>
                  <a:cxn ang="0">
                    <a:pos x="160" y="7"/>
                  </a:cxn>
                  <a:cxn ang="0">
                    <a:pos x="124" y="0"/>
                  </a:cxn>
                  <a:cxn ang="0">
                    <a:pos x="86" y="7"/>
                  </a:cxn>
                  <a:cxn ang="0">
                    <a:pos x="55" y="26"/>
                  </a:cxn>
                  <a:cxn ang="0">
                    <a:pos x="28" y="55"/>
                  </a:cxn>
                  <a:cxn ang="0">
                    <a:pos x="10" y="93"/>
                  </a:cxn>
                  <a:cxn ang="0">
                    <a:pos x="0" y="135"/>
                  </a:cxn>
                  <a:cxn ang="0">
                    <a:pos x="64" y="1580"/>
                  </a:cxn>
                  <a:cxn ang="0">
                    <a:pos x="52" y="1552"/>
                  </a:cxn>
                  <a:cxn ang="0">
                    <a:pos x="46" y="1522"/>
                  </a:cxn>
                  <a:cxn ang="0">
                    <a:pos x="46" y="141"/>
                  </a:cxn>
                  <a:cxn ang="0">
                    <a:pos x="52" y="110"/>
                  </a:cxn>
                  <a:cxn ang="0">
                    <a:pos x="63" y="85"/>
                  </a:cxn>
                  <a:cxn ang="0">
                    <a:pos x="80" y="64"/>
                  </a:cxn>
                  <a:cxn ang="0">
                    <a:pos x="101" y="51"/>
                  </a:cxn>
                  <a:cxn ang="0">
                    <a:pos x="124" y="47"/>
                  </a:cxn>
                  <a:cxn ang="0">
                    <a:pos x="147" y="51"/>
                  </a:cxn>
                  <a:cxn ang="0">
                    <a:pos x="166" y="64"/>
                  </a:cxn>
                  <a:cxn ang="0">
                    <a:pos x="183" y="85"/>
                  </a:cxn>
                  <a:cxn ang="0">
                    <a:pos x="195" y="110"/>
                  </a:cxn>
                  <a:cxn ang="0">
                    <a:pos x="200" y="141"/>
                  </a:cxn>
                  <a:cxn ang="0">
                    <a:pos x="200" y="1522"/>
                  </a:cxn>
                  <a:cxn ang="0">
                    <a:pos x="195" y="1552"/>
                  </a:cxn>
                  <a:cxn ang="0">
                    <a:pos x="182" y="1580"/>
                  </a:cxn>
                  <a:cxn ang="0">
                    <a:pos x="164" y="1599"/>
                  </a:cxn>
                  <a:cxn ang="0">
                    <a:pos x="145" y="1612"/>
                  </a:cxn>
                  <a:cxn ang="0">
                    <a:pos x="124" y="1616"/>
                  </a:cxn>
                  <a:cxn ang="0">
                    <a:pos x="102" y="1612"/>
                  </a:cxn>
                  <a:cxn ang="0">
                    <a:pos x="82" y="1599"/>
                  </a:cxn>
                </a:cxnLst>
                <a:rect l="0" t="0" r="r" b="b"/>
                <a:pathLst>
                  <a:path w="248" h="1662">
                    <a:moveTo>
                      <a:pt x="0" y="151"/>
                    </a:moveTo>
                    <a:lnTo>
                      <a:pt x="0" y="1512"/>
                    </a:lnTo>
                    <a:lnTo>
                      <a:pt x="0" y="1526"/>
                    </a:lnTo>
                    <a:lnTo>
                      <a:pt x="2" y="1540"/>
                    </a:lnTo>
                    <a:lnTo>
                      <a:pt x="4" y="1554"/>
                    </a:lnTo>
                    <a:lnTo>
                      <a:pt x="9" y="1568"/>
                    </a:lnTo>
                    <a:lnTo>
                      <a:pt x="13" y="1581"/>
                    </a:lnTo>
                    <a:lnTo>
                      <a:pt x="20" y="1593"/>
                    </a:lnTo>
                    <a:lnTo>
                      <a:pt x="26" y="1605"/>
                    </a:lnTo>
                    <a:lnTo>
                      <a:pt x="34" y="1616"/>
                    </a:lnTo>
                    <a:lnTo>
                      <a:pt x="43" y="1627"/>
                    </a:lnTo>
                    <a:lnTo>
                      <a:pt x="54" y="1636"/>
                    </a:lnTo>
                    <a:lnTo>
                      <a:pt x="63" y="1643"/>
                    </a:lnTo>
                    <a:lnTo>
                      <a:pt x="74" y="1650"/>
                    </a:lnTo>
                    <a:lnTo>
                      <a:pt x="86" y="1655"/>
                    </a:lnTo>
                    <a:lnTo>
                      <a:pt x="98" y="1660"/>
                    </a:lnTo>
                    <a:lnTo>
                      <a:pt x="111" y="1662"/>
                    </a:lnTo>
                    <a:lnTo>
                      <a:pt x="124" y="1662"/>
                    </a:lnTo>
                    <a:lnTo>
                      <a:pt x="136" y="1662"/>
                    </a:lnTo>
                    <a:lnTo>
                      <a:pt x="149" y="1660"/>
                    </a:lnTo>
                    <a:lnTo>
                      <a:pt x="161" y="1655"/>
                    </a:lnTo>
                    <a:lnTo>
                      <a:pt x="172" y="1650"/>
                    </a:lnTo>
                    <a:lnTo>
                      <a:pt x="183" y="1643"/>
                    </a:lnTo>
                    <a:lnTo>
                      <a:pt x="194" y="1636"/>
                    </a:lnTo>
                    <a:lnTo>
                      <a:pt x="204" y="1627"/>
                    </a:lnTo>
                    <a:lnTo>
                      <a:pt x="213" y="1616"/>
                    </a:lnTo>
                    <a:lnTo>
                      <a:pt x="220" y="1605"/>
                    </a:lnTo>
                    <a:lnTo>
                      <a:pt x="228" y="1593"/>
                    </a:lnTo>
                    <a:lnTo>
                      <a:pt x="233" y="1581"/>
                    </a:lnTo>
                    <a:lnTo>
                      <a:pt x="239" y="1568"/>
                    </a:lnTo>
                    <a:lnTo>
                      <a:pt x="242" y="1554"/>
                    </a:lnTo>
                    <a:lnTo>
                      <a:pt x="245" y="1540"/>
                    </a:lnTo>
                    <a:lnTo>
                      <a:pt x="247" y="1526"/>
                    </a:lnTo>
                    <a:lnTo>
                      <a:pt x="248" y="1512"/>
                    </a:lnTo>
                    <a:lnTo>
                      <a:pt x="248" y="151"/>
                    </a:lnTo>
                    <a:lnTo>
                      <a:pt x="247" y="135"/>
                    </a:lnTo>
                    <a:lnTo>
                      <a:pt x="244" y="121"/>
                    </a:lnTo>
                    <a:lnTo>
                      <a:pt x="242" y="106"/>
                    </a:lnTo>
                    <a:lnTo>
                      <a:pt x="238" y="93"/>
                    </a:lnTo>
                    <a:lnTo>
                      <a:pt x="232" y="79"/>
                    </a:lnTo>
                    <a:lnTo>
                      <a:pt x="226" y="66"/>
                    </a:lnTo>
                    <a:lnTo>
                      <a:pt x="219" y="55"/>
                    </a:lnTo>
                    <a:lnTo>
                      <a:pt x="211" y="44"/>
                    </a:lnTo>
                    <a:lnTo>
                      <a:pt x="202" y="35"/>
                    </a:lnTo>
                    <a:lnTo>
                      <a:pt x="193" y="26"/>
                    </a:lnTo>
                    <a:lnTo>
                      <a:pt x="182" y="18"/>
                    </a:lnTo>
                    <a:lnTo>
                      <a:pt x="172" y="13"/>
                    </a:lnTo>
                    <a:lnTo>
                      <a:pt x="160" y="7"/>
                    </a:lnTo>
                    <a:lnTo>
                      <a:pt x="148" y="3"/>
                    </a:lnTo>
                    <a:lnTo>
                      <a:pt x="136" y="0"/>
                    </a:lnTo>
                    <a:lnTo>
                      <a:pt x="124" y="0"/>
                    </a:lnTo>
                    <a:lnTo>
                      <a:pt x="111" y="0"/>
                    </a:lnTo>
                    <a:lnTo>
                      <a:pt x="98" y="3"/>
                    </a:lnTo>
                    <a:lnTo>
                      <a:pt x="86" y="7"/>
                    </a:lnTo>
                    <a:lnTo>
                      <a:pt x="75" y="13"/>
                    </a:lnTo>
                    <a:lnTo>
                      <a:pt x="64" y="18"/>
                    </a:lnTo>
                    <a:lnTo>
                      <a:pt x="55" y="26"/>
                    </a:lnTo>
                    <a:lnTo>
                      <a:pt x="45" y="35"/>
                    </a:lnTo>
                    <a:lnTo>
                      <a:pt x="36" y="44"/>
                    </a:lnTo>
                    <a:lnTo>
                      <a:pt x="28" y="55"/>
                    </a:lnTo>
                    <a:lnTo>
                      <a:pt x="21" y="66"/>
                    </a:lnTo>
                    <a:lnTo>
                      <a:pt x="14" y="79"/>
                    </a:lnTo>
                    <a:lnTo>
                      <a:pt x="10" y="93"/>
                    </a:lnTo>
                    <a:lnTo>
                      <a:pt x="5" y="106"/>
                    </a:lnTo>
                    <a:lnTo>
                      <a:pt x="2" y="121"/>
                    </a:lnTo>
                    <a:lnTo>
                      <a:pt x="0" y="135"/>
                    </a:lnTo>
                    <a:lnTo>
                      <a:pt x="0" y="151"/>
                    </a:lnTo>
                    <a:close/>
                    <a:moveTo>
                      <a:pt x="70" y="1587"/>
                    </a:moveTo>
                    <a:lnTo>
                      <a:pt x="64" y="1580"/>
                    </a:lnTo>
                    <a:lnTo>
                      <a:pt x="60" y="1571"/>
                    </a:lnTo>
                    <a:lnTo>
                      <a:pt x="56" y="1562"/>
                    </a:lnTo>
                    <a:lnTo>
                      <a:pt x="52" y="1552"/>
                    </a:lnTo>
                    <a:lnTo>
                      <a:pt x="49" y="1542"/>
                    </a:lnTo>
                    <a:lnTo>
                      <a:pt x="47" y="1533"/>
                    </a:lnTo>
                    <a:lnTo>
                      <a:pt x="46" y="1522"/>
                    </a:lnTo>
                    <a:lnTo>
                      <a:pt x="46" y="1512"/>
                    </a:lnTo>
                    <a:lnTo>
                      <a:pt x="46" y="151"/>
                    </a:lnTo>
                    <a:lnTo>
                      <a:pt x="46" y="141"/>
                    </a:lnTo>
                    <a:lnTo>
                      <a:pt x="47" y="130"/>
                    </a:lnTo>
                    <a:lnTo>
                      <a:pt x="49" y="120"/>
                    </a:lnTo>
                    <a:lnTo>
                      <a:pt x="52" y="110"/>
                    </a:lnTo>
                    <a:lnTo>
                      <a:pt x="55" y="101"/>
                    </a:lnTo>
                    <a:lnTo>
                      <a:pt x="59" y="93"/>
                    </a:lnTo>
                    <a:lnTo>
                      <a:pt x="63" y="85"/>
                    </a:lnTo>
                    <a:lnTo>
                      <a:pt x="69" y="77"/>
                    </a:lnTo>
                    <a:lnTo>
                      <a:pt x="74" y="71"/>
                    </a:lnTo>
                    <a:lnTo>
                      <a:pt x="80" y="64"/>
                    </a:lnTo>
                    <a:lnTo>
                      <a:pt x="86" y="60"/>
                    </a:lnTo>
                    <a:lnTo>
                      <a:pt x="93" y="54"/>
                    </a:lnTo>
                    <a:lnTo>
                      <a:pt x="101" y="51"/>
                    </a:lnTo>
                    <a:lnTo>
                      <a:pt x="107" y="49"/>
                    </a:lnTo>
                    <a:lnTo>
                      <a:pt x="115" y="47"/>
                    </a:lnTo>
                    <a:lnTo>
                      <a:pt x="124" y="47"/>
                    </a:lnTo>
                    <a:lnTo>
                      <a:pt x="131" y="47"/>
                    </a:lnTo>
                    <a:lnTo>
                      <a:pt x="139" y="49"/>
                    </a:lnTo>
                    <a:lnTo>
                      <a:pt x="147" y="51"/>
                    </a:lnTo>
                    <a:lnTo>
                      <a:pt x="153" y="54"/>
                    </a:lnTo>
                    <a:lnTo>
                      <a:pt x="160" y="60"/>
                    </a:lnTo>
                    <a:lnTo>
                      <a:pt x="166" y="64"/>
                    </a:lnTo>
                    <a:lnTo>
                      <a:pt x="173" y="71"/>
                    </a:lnTo>
                    <a:lnTo>
                      <a:pt x="179" y="77"/>
                    </a:lnTo>
                    <a:lnTo>
                      <a:pt x="183" y="85"/>
                    </a:lnTo>
                    <a:lnTo>
                      <a:pt x="187" y="93"/>
                    </a:lnTo>
                    <a:lnTo>
                      <a:pt x="192" y="101"/>
                    </a:lnTo>
                    <a:lnTo>
                      <a:pt x="195" y="110"/>
                    </a:lnTo>
                    <a:lnTo>
                      <a:pt x="197" y="120"/>
                    </a:lnTo>
                    <a:lnTo>
                      <a:pt x="199" y="130"/>
                    </a:lnTo>
                    <a:lnTo>
                      <a:pt x="200" y="141"/>
                    </a:lnTo>
                    <a:lnTo>
                      <a:pt x="200" y="151"/>
                    </a:lnTo>
                    <a:lnTo>
                      <a:pt x="200" y="1512"/>
                    </a:lnTo>
                    <a:lnTo>
                      <a:pt x="200" y="1522"/>
                    </a:lnTo>
                    <a:lnTo>
                      <a:pt x="199" y="1533"/>
                    </a:lnTo>
                    <a:lnTo>
                      <a:pt x="197" y="1542"/>
                    </a:lnTo>
                    <a:lnTo>
                      <a:pt x="195" y="1552"/>
                    </a:lnTo>
                    <a:lnTo>
                      <a:pt x="191" y="1562"/>
                    </a:lnTo>
                    <a:lnTo>
                      <a:pt x="187" y="1571"/>
                    </a:lnTo>
                    <a:lnTo>
                      <a:pt x="182" y="1580"/>
                    </a:lnTo>
                    <a:lnTo>
                      <a:pt x="176" y="1587"/>
                    </a:lnTo>
                    <a:lnTo>
                      <a:pt x="171" y="1594"/>
                    </a:lnTo>
                    <a:lnTo>
                      <a:pt x="164" y="1599"/>
                    </a:lnTo>
                    <a:lnTo>
                      <a:pt x="159" y="1605"/>
                    </a:lnTo>
                    <a:lnTo>
                      <a:pt x="152" y="1608"/>
                    </a:lnTo>
                    <a:lnTo>
                      <a:pt x="145" y="1612"/>
                    </a:lnTo>
                    <a:lnTo>
                      <a:pt x="138" y="1614"/>
                    </a:lnTo>
                    <a:lnTo>
                      <a:pt x="130" y="1615"/>
                    </a:lnTo>
                    <a:lnTo>
                      <a:pt x="124" y="1616"/>
                    </a:lnTo>
                    <a:lnTo>
                      <a:pt x="116" y="1615"/>
                    </a:lnTo>
                    <a:lnTo>
                      <a:pt x="108" y="1614"/>
                    </a:lnTo>
                    <a:lnTo>
                      <a:pt x="102" y="1612"/>
                    </a:lnTo>
                    <a:lnTo>
                      <a:pt x="95" y="1608"/>
                    </a:lnTo>
                    <a:lnTo>
                      <a:pt x="89" y="1605"/>
                    </a:lnTo>
                    <a:lnTo>
                      <a:pt x="82" y="1599"/>
                    </a:lnTo>
                    <a:lnTo>
                      <a:pt x="77" y="1594"/>
                    </a:lnTo>
                    <a:lnTo>
                      <a:pt x="70" y="158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3" name="Freeform 435"/>
              <p:cNvSpPr>
                <a:spLocks/>
              </p:cNvSpPr>
              <p:nvPr/>
            </p:nvSpPr>
            <p:spPr bwMode="auto">
              <a:xfrm>
                <a:off x="3556" y="3662"/>
                <a:ext cx="265" cy="130"/>
              </a:xfrm>
              <a:custGeom>
                <a:avLst/>
                <a:gdLst/>
                <a:ahLst/>
                <a:cxnLst>
                  <a:cxn ang="0">
                    <a:pos x="191" y="216"/>
                  </a:cxn>
                  <a:cxn ang="0">
                    <a:pos x="145" y="283"/>
                  </a:cxn>
                  <a:cxn ang="0">
                    <a:pos x="104" y="352"/>
                  </a:cxn>
                  <a:cxn ang="0">
                    <a:pos x="72" y="415"/>
                  </a:cxn>
                  <a:cxn ang="0">
                    <a:pos x="52" y="460"/>
                  </a:cxn>
                  <a:cxn ang="0">
                    <a:pos x="34" y="508"/>
                  </a:cxn>
                  <a:cxn ang="0">
                    <a:pos x="20" y="559"/>
                  </a:cxn>
                  <a:cxn ang="0">
                    <a:pos x="8" y="611"/>
                  </a:cxn>
                  <a:cxn ang="0">
                    <a:pos x="2" y="664"/>
                  </a:cxn>
                  <a:cxn ang="0">
                    <a:pos x="0" y="718"/>
                  </a:cxn>
                  <a:cxn ang="0">
                    <a:pos x="6" y="773"/>
                  </a:cxn>
                  <a:cxn ang="0">
                    <a:pos x="17" y="825"/>
                  </a:cxn>
                  <a:cxn ang="0">
                    <a:pos x="30" y="875"/>
                  </a:cxn>
                  <a:cxn ang="0">
                    <a:pos x="45" y="920"/>
                  </a:cxn>
                  <a:cxn ang="0">
                    <a:pos x="62" y="960"/>
                  </a:cxn>
                  <a:cxn ang="0">
                    <a:pos x="88" y="1014"/>
                  </a:cxn>
                  <a:cxn ang="0">
                    <a:pos x="123" y="1071"/>
                  </a:cxn>
                  <a:cxn ang="0">
                    <a:pos x="157" y="1114"/>
                  </a:cxn>
                  <a:cxn ang="0">
                    <a:pos x="187" y="1143"/>
                  </a:cxn>
                  <a:cxn ang="0">
                    <a:pos x="218" y="1169"/>
                  </a:cxn>
                  <a:cxn ang="0">
                    <a:pos x="2289" y="1097"/>
                  </a:cxn>
                  <a:cxn ang="0">
                    <a:pos x="2300" y="1082"/>
                  </a:cxn>
                  <a:cxn ang="0">
                    <a:pos x="2327" y="1034"/>
                  </a:cxn>
                  <a:cxn ang="0">
                    <a:pos x="2341" y="998"/>
                  </a:cxn>
                  <a:cxn ang="0">
                    <a:pos x="2356" y="953"/>
                  </a:cxn>
                  <a:cxn ang="0">
                    <a:pos x="2369" y="899"/>
                  </a:cxn>
                  <a:cxn ang="0">
                    <a:pos x="2380" y="836"/>
                  </a:cxn>
                  <a:cxn ang="0">
                    <a:pos x="2387" y="765"/>
                  </a:cxn>
                  <a:cxn ang="0">
                    <a:pos x="2389" y="685"/>
                  </a:cxn>
                  <a:cxn ang="0">
                    <a:pos x="2384" y="595"/>
                  </a:cxn>
                  <a:cxn ang="0">
                    <a:pos x="2370" y="495"/>
                  </a:cxn>
                  <a:cxn ang="0">
                    <a:pos x="2348" y="386"/>
                  </a:cxn>
                  <a:cxn ang="0">
                    <a:pos x="2317" y="268"/>
                  </a:cxn>
                  <a:cxn ang="0">
                    <a:pos x="2272" y="139"/>
                  </a:cxn>
                  <a:cxn ang="0">
                    <a:pos x="2215" y="0"/>
                  </a:cxn>
                </a:cxnLst>
                <a:rect l="0" t="0" r="r" b="b"/>
                <a:pathLst>
                  <a:path w="2389" h="1172">
                    <a:moveTo>
                      <a:pt x="202" y="203"/>
                    </a:moveTo>
                    <a:lnTo>
                      <a:pt x="191" y="216"/>
                    </a:lnTo>
                    <a:lnTo>
                      <a:pt x="164" y="256"/>
                    </a:lnTo>
                    <a:lnTo>
                      <a:pt x="145" y="283"/>
                    </a:lnTo>
                    <a:lnTo>
                      <a:pt x="124" y="316"/>
                    </a:lnTo>
                    <a:lnTo>
                      <a:pt x="104" y="352"/>
                    </a:lnTo>
                    <a:lnTo>
                      <a:pt x="83" y="393"/>
                    </a:lnTo>
                    <a:lnTo>
                      <a:pt x="72" y="415"/>
                    </a:lnTo>
                    <a:lnTo>
                      <a:pt x="62" y="437"/>
                    </a:lnTo>
                    <a:lnTo>
                      <a:pt x="52" y="460"/>
                    </a:lnTo>
                    <a:lnTo>
                      <a:pt x="43" y="484"/>
                    </a:lnTo>
                    <a:lnTo>
                      <a:pt x="34" y="508"/>
                    </a:lnTo>
                    <a:lnTo>
                      <a:pt x="27" y="533"/>
                    </a:lnTo>
                    <a:lnTo>
                      <a:pt x="20" y="559"/>
                    </a:lnTo>
                    <a:lnTo>
                      <a:pt x="14" y="585"/>
                    </a:lnTo>
                    <a:lnTo>
                      <a:pt x="8" y="611"/>
                    </a:lnTo>
                    <a:lnTo>
                      <a:pt x="5" y="638"/>
                    </a:lnTo>
                    <a:lnTo>
                      <a:pt x="2" y="664"/>
                    </a:lnTo>
                    <a:lnTo>
                      <a:pt x="0" y="691"/>
                    </a:lnTo>
                    <a:lnTo>
                      <a:pt x="0" y="718"/>
                    </a:lnTo>
                    <a:lnTo>
                      <a:pt x="3" y="745"/>
                    </a:lnTo>
                    <a:lnTo>
                      <a:pt x="6" y="773"/>
                    </a:lnTo>
                    <a:lnTo>
                      <a:pt x="10" y="799"/>
                    </a:lnTo>
                    <a:lnTo>
                      <a:pt x="17" y="825"/>
                    </a:lnTo>
                    <a:lnTo>
                      <a:pt x="23" y="850"/>
                    </a:lnTo>
                    <a:lnTo>
                      <a:pt x="30" y="875"/>
                    </a:lnTo>
                    <a:lnTo>
                      <a:pt x="38" y="898"/>
                    </a:lnTo>
                    <a:lnTo>
                      <a:pt x="45" y="920"/>
                    </a:lnTo>
                    <a:lnTo>
                      <a:pt x="54" y="940"/>
                    </a:lnTo>
                    <a:lnTo>
                      <a:pt x="62" y="960"/>
                    </a:lnTo>
                    <a:lnTo>
                      <a:pt x="71" y="979"/>
                    </a:lnTo>
                    <a:lnTo>
                      <a:pt x="88" y="1014"/>
                    </a:lnTo>
                    <a:lnTo>
                      <a:pt x="106" y="1044"/>
                    </a:lnTo>
                    <a:lnTo>
                      <a:pt x="123" y="1071"/>
                    </a:lnTo>
                    <a:lnTo>
                      <a:pt x="141" y="1094"/>
                    </a:lnTo>
                    <a:lnTo>
                      <a:pt x="157" y="1114"/>
                    </a:lnTo>
                    <a:lnTo>
                      <a:pt x="173" y="1130"/>
                    </a:lnTo>
                    <a:lnTo>
                      <a:pt x="187" y="1143"/>
                    </a:lnTo>
                    <a:lnTo>
                      <a:pt x="199" y="1154"/>
                    </a:lnTo>
                    <a:lnTo>
                      <a:pt x="218" y="1169"/>
                    </a:lnTo>
                    <a:lnTo>
                      <a:pt x="224" y="1172"/>
                    </a:lnTo>
                    <a:lnTo>
                      <a:pt x="2289" y="1097"/>
                    </a:lnTo>
                    <a:lnTo>
                      <a:pt x="2293" y="1094"/>
                    </a:lnTo>
                    <a:lnTo>
                      <a:pt x="2300" y="1082"/>
                    </a:lnTo>
                    <a:lnTo>
                      <a:pt x="2312" y="1062"/>
                    </a:lnTo>
                    <a:lnTo>
                      <a:pt x="2327" y="1034"/>
                    </a:lnTo>
                    <a:lnTo>
                      <a:pt x="2333" y="1017"/>
                    </a:lnTo>
                    <a:lnTo>
                      <a:pt x="2341" y="998"/>
                    </a:lnTo>
                    <a:lnTo>
                      <a:pt x="2348" y="977"/>
                    </a:lnTo>
                    <a:lnTo>
                      <a:pt x="2356" y="953"/>
                    </a:lnTo>
                    <a:lnTo>
                      <a:pt x="2363" y="927"/>
                    </a:lnTo>
                    <a:lnTo>
                      <a:pt x="2369" y="899"/>
                    </a:lnTo>
                    <a:lnTo>
                      <a:pt x="2375" y="869"/>
                    </a:lnTo>
                    <a:lnTo>
                      <a:pt x="2380" y="836"/>
                    </a:lnTo>
                    <a:lnTo>
                      <a:pt x="2385" y="802"/>
                    </a:lnTo>
                    <a:lnTo>
                      <a:pt x="2387" y="765"/>
                    </a:lnTo>
                    <a:lnTo>
                      <a:pt x="2388" y="726"/>
                    </a:lnTo>
                    <a:lnTo>
                      <a:pt x="2389" y="685"/>
                    </a:lnTo>
                    <a:lnTo>
                      <a:pt x="2387" y="641"/>
                    </a:lnTo>
                    <a:lnTo>
                      <a:pt x="2384" y="595"/>
                    </a:lnTo>
                    <a:lnTo>
                      <a:pt x="2378" y="546"/>
                    </a:lnTo>
                    <a:lnTo>
                      <a:pt x="2370" y="495"/>
                    </a:lnTo>
                    <a:lnTo>
                      <a:pt x="2361" y="442"/>
                    </a:lnTo>
                    <a:lnTo>
                      <a:pt x="2348" y="386"/>
                    </a:lnTo>
                    <a:lnTo>
                      <a:pt x="2334" y="328"/>
                    </a:lnTo>
                    <a:lnTo>
                      <a:pt x="2317" y="268"/>
                    </a:lnTo>
                    <a:lnTo>
                      <a:pt x="2296" y="204"/>
                    </a:lnTo>
                    <a:lnTo>
                      <a:pt x="2272" y="139"/>
                    </a:lnTo>
                    <a:lnTo>
                      <a:pt x="2245" y="70"/>
                    </a:lnTo>
                    <a:lnTo>
                      <a:pt x="2215" y="0"/>
                    </a:lnTo>
                    <a:lnTo>
                      <a:pt x="202" y="203"/>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4" name="Freeform 436"/>
              <p:cNvSpPr>
                <a:spLocks noEditPoints="1"/>
              </p:cNvSpPr>
              <p:nvPr/>
            </p:nvSpPr>
            <p:spPr bwMode="auto">
              <a:xfrm>
                <a:off x="3553" y="3659"/>
                <a:ext cx="271" cy="136"/>
              </a:xfrm>
              <a:custGeom>
                <a:avLst/>
                <a:gdLst/>
                <a:ahLst/>
                <a:cxnLst>
                  <a:cxn ang="0">
                    <a:pos x="208" y="212"/>
                  </a:cxn>
                  <a:cxn ang="0">
                    <a:pos x="144" y="301"/>
                  </a:cxn>
                  <a:cxn ang="0">
                    <a:pos x="80" y="415"/>
                  </a:cxn>
                  <a:cxn ang="0">
                    <a:pos x="51" y="483"/>
                  </a:cxn>
                  <a:cxn ang="0">
                    <a:pos x="26" y="557"/>
                  </a:cxn>
                  <a:cxn ang="0">
                    <a:pos x="7" y="636"/>
                  </a:cxn>
                  <a:cxn ang="0">
                    <a:pos x="0" y="718"/>
                  </a:cxn>
                  <a:cxn ang="0">
                    <a:pos x="6" y="801"/>
                  </a:cxn>
                  <a:cxn ang="0">
                    <a:pos x="25" y="881"/>
                  </a:cxn>
                  <a:cxn ang="0">
                    <a:pos x="46" y="952"/>
                  </a:cxn>
                  <a:cxn ang="0">
                    <a:pos x="73" y="1013"/>
                  </a:cxn>
                  <a:cxn ang="0">
                    <a:pos x="99" y="1064"/>
                  </a:cxn>
                  <a:cxn ang="0">
                    <a:pos x="145" y="1131"/>
                  </a:cxn>
                  <a:cxn ang="0">
                    <a:pos x="193" y="1184"/>
                  </a:cxn>
                  <a:cxn ang="0">
                    <a:pos x="235" y="1217"/>
                  </a:cxn>
                  <a:cxn ang="0">
                    <a:pos x="2331" y="1137"/>
                  </a:cxn>
                  <a:cxn ang="0">
                    <a:pos x="2357" y="1094"/>
                  </a:cxn>
                  <a:cxn ang="0">
                    <a:pos x="2388" y="1026"/>
                  </a:cxn>
                  <a:cxn ang="0">
                    <a:pos x="2411" y="952"/>
                  </a:cxn>
                  <a:cxn ang="0">
                    <a:pos x="2427" y="859"/>
                  </a:cxn>
                  <a:cxn ang="0">
                    <a:pos x="2436" y="747"/>
                  </a:cxn>
                  <a:cxn ang="0">
                    <a:pos x="2430" y="614"/>
                  </a:cxn>
                  <a:cxn ang="0">
                    <a:pos x="2407" y="460"/>
                  </a:cxn>
                  <a:cxn ang="0">
                    <a:pos x="2362" y="284"/>
                  </a:cxn>
                  <a:cxn ang="0">
                    <a:pos x="2290" y="85"/>
                  </a:cxn>
                  <a:cxn ang="0">
                    <a:pos x="2235" y="1"/>
                  </a:cxn>
                  <a:cxn ang="0">
                    <a:pos x="2266" y="153"/>
                  </a:cxn>
                  <a:cxn ang="0">
                    <a:pos x="2317" y="301"/>
                  </a:cxn>
                  <a:cxn ang="0">
                    <a:pos x="2353" y="433"/>
                  </a:cxn>
                  <a:cxn ang="0">
                    <a:pos x="2375" y="554"/>
                  </a:cxn>
                  <a:cxn ang="0">
                    <a:pos x="2386" y="663"/>
                  </a:cxn>
                  <a:cxn ang="0">
                    <a:pos x="2387" y="768"/>
                  </a:cxn>
                  <a:cxn ang="0">
                    <a:pos x="2377" y="874"/>
                  </a:cxn>
                  <a:cxn ang="0">
                    <a:pos x="2358" y="961"/>
                  </a:cxn>
                  <a:cxn ang="0">
                    <a:pos x="2336" y="1027"/>
                  </a:cxn>
                  <a:cxn ang="0">
                    <a:pos x="2310" y="1083"/>
                  </a:cxn>
                  <a:cxn ang="0">
                    <a:pos x="2206" y="1103"/>
                  </a:cxn>
                  <a:cxn ang="0">
                    <a:pos x="1819" y="1117"/>
                  </a:cxn>
                  <a:cxn ang="0">
                    <a:pos x="1274" y="1136"/>
                  </a:cxn>
                  <a:cxn ang="0">
                    <a:pos x="730" y="1155"/>
                  </a:cxn>
                  <a:cxn ang="0">
                    <a:pos x="345" y="1170"/>
                  </a:cxn>
                  <a:cxn ang="0">
                    <a:pos x="241" y="1163"/>
                  </a:cxn>
                  <a:cxn ang="0">
                    <a:pos x="196" y="1119"/>
                  </a:cxn>
                  <a:cxn ang="0">
                    <a:pos x="152" y="1060"/>
                  </a:cxn>
                  <a:cxn ang="0">
                    <a:pos x="107" y="975"/>
                  </a:cxn>
                  <a:cxn ang="0">
                    <a:pos x="73" y="883"/>
                  </a:cxn>
                  <a:cxn ang="0">
                    <a:pos x="56" y="818"/>
                  </a:cxn>
                  <a:cxn ang="0">
                    <a:pos x="48" y="750"/>
                  </a:cxn>
                  <a:cxn ang="0">
                    <a:pos x="49" y="686"/>
                  </a:cxn>
                  <a:cxn ang="0">
                    <a:pos x="57" y="623"/>
                  </a:cxn>
                  <a:cxn ang="0">
                    <a:pos x="73" y="563"/>
                  </a:cxn>
                  <a:cxn ang="0">
                    <a:pos x="116" y="451"/>
                  </a:cxn>
                  <a:cxn ang="0">
                    <a:pos x="165" y="356"/>
                  </a:cxn>
                  <a:cxn ang="0">
                    <a:pos x="221" y="270"/>
                  </a:cxn>
                  <a:cxn ang="0">
                    <a:pos x="327" y="240"/>
                  </a:cxn>
                  <a:cxn ang="0">
                    <a:pos x="700" y="203"/>
                  </a:cxn>
                  <a:cxn ang="0">
                    <a:pos x="1224" y="149"/>
                  </a:cxn>
                  <a:cxn ang="0">
                    <a:pos x="1751" y="96"/>
                  </a:cxn>
                  <a:cxn ang="0">
                    <a:pos x="2129" y="59"/>
                  </a:cxn>
                </a:cxnLst>
                <a:rect l="0" t="0" r="r" b="b"/>
                <a:pathLst>
                  <a:path w="2436" h="1220">
                    <a:moveTo>
                      <a:pt x="2235" y="1"/>
                    </a:moveTo>
                    <a:lnTo>
                      <a:pt x="213" y="204"/>
                    </a:lnTo>
                    <a:lnTo>
                      <a:pt x="208" y="212"/>
                    </a:lnTo>
                    <a:lnTo>
                      <a:pt x="193" y="230"/>
                    </a:lnTo>
                    <a:lnTo>
                      <a:pt x="163" y="272"/>
                    </a:lnTo>
                    <a:lnTo>
                      <a:pt x="144" y="301"/>
                    </a:lnTo>
                    <a:lnTo>
                      <a:pt x="123" y="335"/>
                    </a:lnTo>
                    <a:lnTo>
                      <a:pt x="101" y="373"/>
                    </a:lnTo>
                    <a:lnTo>
                      <a:pt x="80" y="415"/>
                    </a:lnTo>
                    <a:lnTo>
                      <a:pt x="71" y="437"/>
                    </a:lnTo>
                    <a:lnTo>
                      <a:pt x="60" y="460"/>
                    </a:lnTo>
                    <a:lnTo>
                      <a:pt x="51" y="483"/>
                    </a:lnTo>
                    <a:lnTo>
                      <a:pt x="41" y="507"/>
                    </a:lnTo>
                    <a:lnTo>
                      <a:pt x="33" y="532"/>
                    </a:lnTo>
                    <a:lnTo>
                      <a:pt x="26" y="557"/>
                    </a:lnTo>
                    <a:lnTo>
                      <a:pt x="18" y="583"/>
                    </a:lnTo>
                    <a:lnTo>
                      <a:pt x="12" y="609"/>
                    </a:lnTo>
                    <a:lnTo>
                      <a:pt x="7" y="636"/>
                    </a:lnTo>
                    <a:lnTo>
                      <a:pt x="4" y="663"/>
                    </a:lnTo>
                    <a:lnTo>
                      <a:pt x="1" y="690"/>
                    </a:lnTo>
                    <a:lnTo>
                      <a:pt x="0" y="718"/>
                    </a:lnTo>
                    <a:lnTo>
                      <a:pt x="0" y="745"/>
                    </a:lnTo>
                    <a:lnTo>
                      <a:pt x="3" y="774"/>
                    </a:lnTo>
                    <a:lnTo>
                      <a:pt x="6" y="801"/>
                    </a:lnTo>
                    <a:lnTo>
                      <a:pt x="11" y="828"/>
                    </a:lnTo>
                    <a:lnTo>
                      <a:pt x="17" y="856"/>
                    </a:lnTo>
                    <a:lnTo>
                      <a:pt x="25" y="881"/>
                    </a:lnTo>
                    <a:lnTo>
                      <a:pt x="31" y="906"/>
                    </a:lnTo>
                    <a:lnTo>
                      <a:pt x="39" y="929"/>
                    </a:lnTo>
                    <a:lnTo>
                      <a:pt x="46" y="952"/>
                    </a:lnTo>
                    <a:lnTo>
                      <a:pt x="55" y="973"/>
                    </a:lnTo>
                    <a:lnTo>
                      <a:pt x="64" y="994"/>
                    </a:lnTo>
                    <a:lnTo>
                      <a:pt x="73" y="1013"/>
                    </a:lnTo>
                    <a:lnTo>
                      <a:pt x="82" y="1031"/>
                    </a:lnTo>
                    <a:lnTo>
                      <a:pt x="90" y="1048"/>
                    </a:lnTo>
                    <a:lnTo>
                      <a:pt x="99" y="1064"/>
                    </a:lnTo>
                    <a:lnTo>
                      <a:pt x="109" y="1080"/>
                    </a:lnTo>
                    <a:lnTo>
                      <a:pt x="128" y="1107"/>
                    </a:lnTo>
                    <a:lnTo>
                      <a:pt x="145" y="1131"/>
                    </a:lnTo>
                    <a:lnTo>
                      <a:pt x="163" y="1152"/>
                    </a:lnTo>
                    <a:lnTo>
                      <a:pt x="178" y="1170"/>
                    </a:lnTo>
                    <a:lnTo>
                      <a:pt x="193" y="1184"/>
                    </a:lnTo>
                    <a:lnTo>
                      <a:pt x="207" y="1196"/>
                    </a:lnTo>
                    <a:lnTo>
                      <a:pt x="226" y="1211"/>
                    </a:lnTo>
                    <a:lnTo>
                      <a:pt x="235" y="1217"/>
                    </a:lnTo>
                    <a:lnTo>
                      <a:pt x="241" y="1220"/>
                    </a:lnTo>
                    <a:lnTo>
                      <a:pt x="2324" y="1144"/>
                    </a:lnTo>
                    <a:lnTo>
                      <a:pt x="2331" y="1137"/>
                    </a:lnTo>
                    <a:lnTo>
                      <a:pt x="2335" y="1130"/>
                    </a:lnTo>
                    <a:lnTo>
                      <a:pt x="2345" y="1116"/>
                    </a:lnTo>
                    <a:lnTo>
                      <a:pt x="2357" y="1094"/>
                    </a:lnTo>
                    <a:lnTo>
                      <a:pt x="2373" y="1063"/>
                    </a:lnTo>
                    <a:lnTo>
                      <a:pt x="2380" y="1046"/>
                    </a:lnTo>
                    <a:lnTo>
                      <a:pt x="2388" y="1026"/>
                    </a:lnTo>
                    <a:lnTo>
                      <a:pt x="2396" y="1003"/>
                    </a:lnTo>
                    <a:lnTo>
                      <a:pt x="2403" y="979"/>
                    </a:lnTo>
                    <a:lnTo>
                      <a:pt x="2411" y="952"/>
                    </a:lnTo>
                    <a:lnTo>
                      <a:pt x="2418" y="924"/>
                    </a:lnTo>
                    <a:lnTo>
                      <a:pt x="2423" y="893"/>
                    </a:lnTo>
                    <a:lnTo>
                      <a:pt x="2427" y="859"/>
                    </a:lnTo>
                    <a:lnTo>
                      <a:pt x="2432" y="824"/>
                    </a:lnTo>
                    <a:lnTo>
                      <a:pt x="2434" y="787"/>
                    </a:lnTo>
                    <a:lnTo>
                      <a:pt x="2436" y="747"/>
                    </a:lnTo>
                    <a:lnTo>
                      <a:pt x="2435" y="705"/>
                    </a:lnTo>
                    <a:lnTo>
                      <a:pt x="2434" y="660"/>
                    </a:lnTo>
                    <a:lnTo>
                      <a:pt x="2430" y="614"/>
                    </a:lnTo>
                    <a:lnTo>
                      <a:pt x="2424" y="565"/>
                    </a:lnTo>
                    <a:lnTo>
                      <a:pt x="2416" y="513"/>
                    </a:lnTo>
                    <a:lnTo>
                      <a:pt x="2407" y="460"/>
                    </a:lnTo>
                    <a:lnTo>
                      <a:pt x="2394" y="404"/>
                    </a:lnTo>
                    <a:lnTo>
                      <a:pt x="2379" y="344"/>
                    </a:lnTo>
                    <a:lnTo>
                      <a:pt x="2362" y="284"/>
                    </a:lnTo>
                    <a:lnTo>
                      <a:pt x="2341" y="220"/>
                    </a:lnTo>
                    <a:lnTo>
                      <a:pt x="2317" y="155"/>
                    </a:lnTo>
                    <a:lnTo>
                      <a:pt x="2290" y="85"/>
                    </a:lnTo>
                    <a:lnTo>
                      <a:pt x="2260" y="15"/>
                    </a:lnTo>
                    <a:lnTo>
                      <a:pt x="2253" y="0"/>
                    </a:lnTo>
                    <a:lnTo>
                      <a:pt x="2235" y="1"/>
                    </a:lnTo>
                    <a:close/>
                    <a:moveTo>
                      <a:pt x="2223" y="49"/>
                    </a:moveTo>
                    <a:lnTo>
                      <a:pt x="2245" y="102"/>
                    </a:lnTo>
                    <a:lnTo>
                      <a:pt x="2266" y="153"/>
                    </a:lnTo>
                    <a:lnTo>
                      <a:pt x="2285" y="204"/>
                    </a:lnTo>
                    <a:lnTo>
                      <a:pt x="2301" y="252"/>
                    </a:lnTo>
                    <a:lnTo>
                      <a:pt x="2317" y="301"/>
                    </a:lnTo>
                    <a:lnTo>
                      <a:pt x="2330" y="346"/>
                    </a:lnTo>
                    <a:lnTo>
                      <a:pt x="2342" y="390"/>
                    </a:lnTo>
                    <a:lnTo>
                      <a:pt x="2353" y="433"/>
                    </a:lnTo>
                    <a:lnTo>
                      <a:pt x="2362" y="475"/>
                    </a:lnTo>
                    <a:lnTo>
                      <a:pt x="2368" y="516"/>
                    </a:lnTo>
                    <a:lnTo>
                      <a:pt x="2375" y="554"/>
                    </a:lnTo>
                    <a:lnTo>
                      <a:pt x="2379" y="591"/>
                    </a:lnTo>
                    <a:lnTo>
                      <a:pt x="2384" y="628"/>
                    </a:lnTo>
                    <a:lnTo>
                      <a:pt x="2386" y="663"/>
                    </a:lnTo>
                    <a:lnTo>
                      <a:pt x="2387" y="696"/>
                    </a:lnTo>
                    <a:lnTo>
                      <a:pt x="2388" y="727"/>
                    </a:lnTo>
                    <a:lnTo>
                      <a:pt x="2387" y="768"/>
                    </a:lnTo>
                    <a:lnTo>
                      <a:pt x="2385" y="806"/>
                    </a:lnTo>
                    <a:lnTo>
                      <a:pt x="2381" y="842"/>
                    </a:lnTo>
                    <a:lnTo>
                      <a:pt x="2377" y="874"/>
                    </a:lnTo>
                    <a:lnTo>
                      <a:pt x="2371" y="906"/>
                    </a:lnTo>
                    <a:lnTo>
                      <a:pt x="2365" y="935"/>
                    </a:lnTo>
                    <a:lnTo>
                      <a:pt x="2358" y="961"/>
                    </a:lnTo>
                    <a:lnTo>
                      <a:pt x="2352" y="985"/>
                    </a:lnTo>
                    <a:lnTo>
                      <a:pt x="2344" y="1007"/>
                    </a:lnTo>
                    <a:lnTo>
                      <a:pt x="2336" y="1027"/>
                    </a:lnTo>
                    <a:lnTo>
                      <a:pt x="2330" y="1045"/>
                    </a:lnTo>
                    <a:lnTo>
                      <a:pt x="2322" y="1059"/>
                    </a:lnTo>
                    <a:lnTo>
                      <a:pt x="2310" y="1083"/>
                    </a:lnTo>
                    <a:lnTo>
                      <a:pt x="2300" y="1099"/>
                    </a:lnTo>
                    <a:lnTo>
                      <a:pt x="2274" y="1101"/>
                    </a:lnTo>
                    <a:lnTo>
                      <a:pt x="2206" y="1103"/>
                    </a:lnTo>
                    <a:lnTo>
                      <a:pt x="2104" y="1106"/>
                    </a:lnTo>
                    <a:lnTo>
                      <a:pt x="1972" y="1110"/>
                    </a:lnTo>
                    <a:lnTo>
                      <a:pt x="1819" y="1117"/>
                    </a:lnTo>
                    <a:lnTo>
                      <a:pt x="1647" y="1122"/>
                    </a:lnTo>
                    <a:lnTo>
                      <a:pt x="1462" y="1129"/>
                    </a:lnTo>
                    <a:lnTo>
                      <a:pt x="1274" y="1136"/>
                    </a:lnTo>
                    <a:lnTo>
                      <a:pt x="1084" y="1143"/>
                    </a:lnTo>
                    <a:lnTo>
                      <a:pt x="901" y="1150"/>
                    </a:lnTo>
                    <a:lnTo>
                      <a:pt x="730" y="1155"/>
                    </a:lnTo>
                    <a:lnTo>
                      <a:pt x="576" y="1161"/>
                    </a:lnTo>
                    <a:lnTo>
                      <a:pt x="446" y="1166"/>
                    </a:lnTo>
                    <a:lnTo>
                      <a:pt x="345" y="1170"/>
                    </a:lnTo>
                    <a:lnTo>
                      <a:pt x="278" y="1172"/>
                    </a:lnTo>
                    <a:lnTo>
                      <a:pt x="254" y="1173"/>
                    </a:lnTo>
                    <a:lnTo>
                      <a:pt x="241" y="1163"/>
                    </a:lnTo>
                    <a:lnTo>
                      <a:pt x="221" y="1146"/>
                    </a:lnTo>
                    <a:lnTo>
                      <a:pt x="208" y="1133"/>
                    </a:lnTo>
                    <a:lnTo>
                      <a:pt x="196" y="1119"/>
                    </a:lnTo>
                    <a:lnTo>
                      <a:pt x="181" y="1102"/>
                    </a:lnTo>
                    <a:lnTo>
                      <a:pt x="167" y="1082"/>
                    </a:lnTo>
                    <a:lnTo>
                      <a:pt x="152" y="1060"/>
                    </a:lnTo>
                    <a:lnTo>
                      <a:pt x="136" y="1035"/>
                    </a:lnTo>
                    <a:lnTo>
                      <a:pt x="121" y="1007"/>
                    </a:lnTo>
                    <a:lnTo>
                      <a:pt x="107" y="975"/>
                    </a:lnTo>
                    <a:lnTo>
                      <a:pt x="93" y="941"/>
                    </a:lnTo>
                    <a:lnTo>
                      <a:pt x="79" y="904"/>
                    </a:lnTo>
                    <a:lnTo>
                      <a:pt x="73" y="883"/>
                    </a:lnTo>
                    <a:lnTo>
                      <a:pt x="67" y="862"/>
                    </a:lnTo>
                    <a:lnTo>
                      <a:pt x="62" y="842"/>
                    </a:lnTo>
                    <a:lnTo>
                      <a:pt x="56" y="818"/>
                    </a:lnTo>
                    <a:lnTo>
                      <a:pt x="52" y="795"/>
                    </a:lnTo>
                    <a:lnTo>
                      <a:pt x="49" y="774"/>
                    </a:lnTo>
                    <a:lnTo>
                      <a:pt x="48" y="750"/>
                    </a:lnTo>
                    <a:lnTo>
                      <a:pt x="46" y="727"/>
                    </a:lnTo>
                    <a:lnTo>
                      <a:pt x="48" y="707"/>
                    </a:lnTo>
                    <a:lnTo>
                      <a:pt x="49" y="686"/>
                    </a:lnTo>
                    <a:lnTo>
                      <a:pt x="51" y="665"/>
                    </a:lnTo>
                    <a:lnTo>
                      <a:pt x="54" y="644"/>
                    </a:lnTo>
                    <a:lnTo>
                      <a:pt x="57" y="623"/>
                    </a:lnTo>
                    <a:lnTo>
                      <a:pt x="62" y="602"/>
                    </a:lnTo>
                    <a:lnTo>
                      <a:pt x="67" y="583"/>
                    </a:lnTo>
                    <a:lnTo>
                      <a:pt x="73" y="563"/>
                    </a:lnTo>
                    <a:lnTo>
                      <a:pt x="85" y="523"/>
                    </a:lnTo>
                    <a:lnTo>
                      <a:pt x="100" y="486"/>
                    </a:lnTo>
                    <a:lnTo>
                      <a:pt x="116" y="451"/>
                    </a:lnTo>
                    <a:lnTo>
                      <a:pt x="132" y="417"/>
                    </a:lnTo>
                    <a:lnTo>
                      <a:pt x="148" y="385"/>
                    </a:lnTo>
                    <a:lnTo>
                      <a:pt x="165" y="356"/>
                    </a:lnTo>
                    <a:lnTo>
                      <a:pt x="181" y="330"/>
                    </a:lnTo>
                    <a:lnTo>
                      <a:pt x="196" y="307"/>
                    </a:lnTo>
                    <a:lnTo>
                      <a:pt x="221" y="270"/>
                    </a:lnTo>
                    <a:lnTo>
                      <a:pt x="237" y="249"/>
                    </a:lnTo>
                    <a:lnTo>
                      <a:pt x="263" y="247"/>
                    </a:lnTo>
                    <a:lnTo>
                      <a:pt x="327" y="240"/>
                    </a:lnTo>
                    <a:lnTo>
                      <a:pt x="425" y="230"/>
                    </a:lnTo>
                    <a:lnTo>
                      <a:pt x="551" y="217"/>
                    </a:lnTo>
                    <a:lnTo>
                      <a:pt x="700" y="203"/>
                    </a:lnTo>
                    <a:lnTo>
                      <a:pt x="865" y="185"/>
                    </a:lnTo>
                    <a:lnTo>
                      <a:pt x="1042" y="168"/>
                    </a:lnTo>
                    <a:lnTo>
                      <a:pt x="1224" y="149"/>
                    </a:lnTo>
                    <a:lnTo>
                      <a:pt x="1407" y="132"/>
                    </a:lnTo>
                    <a:lnTo>
                      <a:pt x="1585" y="113"/>
                    </a:lnTo>
                    <a:lnTo>
                      <a:pt x="1751" y="96"/>
                    </a:lnTo>
                    <a:lnTo>
                      <a:pt x="1901" y="81"/>
                    </a:lnTo>
                    <a:lnTo>
                      <a:pt x="2028" y="69"/>
                    </a:lnTo>
                    <a:lnTo>
                      <a:pt x="2129" y="59"/>
                    </a:lnTo>
                    <a:lnTo>
                      <a:pt x="2195" y="51"/>
                    </a:lnTo>
                    <a:lnTo>
                      <a:pt x="2223" y="49"/>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4" name="Rectangle 437"/>
              <p:cNvSpPr>
                <a:spLocks noChangeArrowheads="1"/>
              </p:cNvSpPr>
              <p:nvPr/>
            </p:nvSpPr>
            <p:spPr bwMode="auto">
              <a:xfrm>
                <a:off x="3476" y="3572"/>
                <a:ext cx="415" cy="60"/>
              </a:xfrm>
              <a:prstGeom prst="rect">
                <a:avLst/>
              </a:prstGeom>
              <a:solidFill>
                <a:srgbClr val="E7992E"/>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5" name="Freeform 438"/>
              <p:cNvSpPr>
                <a:spLocks noEditPoints="1"/>
              </p:cNvSpPr>
              <p:nvPr/>
            </p:nvSpPr>
            <p:spPr bwMode="auto">
              <a:xfrm>
                <a:off x="3474" y="3570"/>
                <a:ext cx="419" cy="64"/>
              </a:xfrm>
              <a:custGeom>
                <a:avLst/>
                <a:gdLst/>
                <a:ahLst/>
                <a:cxnLst>
                  <a:cxn ang="0">
                    <a:pos x="3751" y="0"/>
                  </a:cxn>
                  <a:cxn ang="0">
                    <a:pos x="0" y="0"/>
                  </a:cxn>
                  <a:cxn ang="0">
                    <a:pos x="0" y="582"/>
                  </a:cxn>
                  <a:cxn ang="0">
                    <a:pos x="3774" y="582"/>
                  </a:cxn>
                  <a:cxn ang="0">
                    <a:pos x="3774" y="0"/>
                  </a:cxn>
                  <a:cxn ang="0">
                    <a:pos x="3751" y="0"/>
                  </a:cxn>
                  <a:cxn ang="0">
                    <a:pos x="3728" y="46"/>
                  </a:cxn>
                  <a:cxn ang="0">
                    <a:pos x="3728" y="78"/>
                  </a:cxn>
                  <a:cxn ang="0">
                    <a:pos x="3728" y="134"/>
                  </a:cxn>
                  <a:cxn ang="0">
                    <a:pos x="3728" y="209"/>
                  </a:cxn>
                  <a:cxn ang="0">
                    <a:pos x="3728" y="291"/>
                  </a:cxn>
                  <a:cxn ang="0">
                    <a:pos x="3728" y="373"/>
                  </a:cxn>
                  <a:cxn ang="0">
                    <a:pos x="3728" y="447"/>
                  </a:cxn>
                  <a:cxn ang="0">
                    <a:pos x="3728" y="504"/>
                  </a:cxn>
                  <a:cxn ang="0">
                    <a:pos x="3728" y="535"/>
                  </a:cxn>
                  <a:cxn ang="0">
                    <a:pos x="3680" y="535"/>
                  </a:cxn>
                  <a:cxn ang="0">
                    <a:pos x="3558" y="535"/>
                  </a:cxn>
                  <a:cxn ang="0">
                    <a:pos x="3375" y="535"/>
                  </a:cxn>
                  <a:cxn ang="0">
                    <a:pos x="3140" y="535"/>
                  </a:cxn>
                  <a:cxn ang="0">
                    <a:pos x="2863" y="535"/>
                  </a:cxn>
                  <a:cxn ang="0">
                    <a:pos x="2555" y="535"/>
                  </a:cxn>
                  <a:cxn ang="0">
                    <a:pos x="2226" y="535"/>
                  </a:cxn>
                  <a:cxn ang="0">
                    <a:pos x="1887" y="535"/>
                  </a:cxn>
                  <a:cxn ang="0">
                    <a:pos x="1548" y="535"/>
                  </a:cxn>
                  <a:cxn ang="0">
                    <a:pos x="1219" y="535"/>
                  </a:cxn>
                  <a:cxn ang="0">
                    <a:pos x="911" y="535"/>
                  </a:cxn>
                  <a:cxn ang="0">
                    <a:pos x="633" y="535"/>
                  </a:cxn>
                  <a:cxn ang="0">
                    <a:pos x="399" y="535"/>
                  </a:cxn>
                  <a:cxn ang="0">
                    <a:pos x="214" y="535"/>
                  </a:cxn>
                  <a:cxn ang="0">
                    <a:pos x="94" y="535"/>
                  </a:cxn>
                  <a:cxn ang="0">
                    <a:pos x="46" y="535"/>
                  </a:cxn>
                  <a:cxn ang="0">
                    <a:pos x="46" y="504"/>
                  </a:cxn>
                  <a:cxn ang="0">
                    <a:pos x="46" y="447"/>
                  </a:cxn>
                  <a:cxn ang="0">
                    <a:pos x="46" y="373"/>
                  </a:cxn>
                  <a:cxn ang="0">
                    <a:pos x="46" y="291"/>
                  </a:cxn>
                  <a:cxn ang="0">
                    <a:pos x="46" y="209"/>
                  </a:cxn>
                  <a:cxn ang="0">
                    <a:pos x="46" y="134"/>
                  </a:cxn>
                  <a:cxn ang="0">
                    <a:pos x="46" y="78"/>
                  </a:cxn>
                  <a:cxn ang="0">
                    <a:pos x="46" y="46"/>
                  </a:cxn>
                  <a:cxn ang="0">
                    <a:pos x="94" y="46"/>
                  </a:cxn>
                  <a:cxn ang="0">
                    <a:pos x="214" y="46"/>
                  </a:cxn>
                  <a:cxn ang="0">
                    <a:pos x="399" y="46"/>
                  </a:cxn>
                  <a:cxn ang="0">
                    <a:pos x="633" y="46"/>
                  </a:cxn>
                  <a:cxn ang="0">
                    <a:pos x="911" y="46"/>
                  </a:cxn>
                  <a:cxn ang="0">
                    <a:pos x="1219" y="46"/>
                  </a:cxn>
                  <a:cxn ang="0">
                    <a:pos x="1548" y="46"/>
                  </a:cxn>
                  <a:cxn ang="0">
                    <a:pos x="1887" y="46"/>
                  </a:cxn>
                  <a:cxn ang="0">
                    <a:pos x="2226" y="46"/>
                  </a:cxn>
                  <a:cxn ang="0">
                    <a:pos x="2555" y="46"/>
                  </a:cxn>
                  <a:cxn ang="0">
                    <a:pos x="2863" y="46"/>
                  </a:cxn>
                  <a:cxn ang="0">
                    <a:pos x="3140" y="46"/>
                  </a:cxn>
                  <a:cxn ang="0">
                    <a:pos x="3375" y="46"/>
                  </a:cxn>
                  <a:cxn ang="0">
                    <a:pos x="3558" y="46"/>
                  </a:cxn>
                  <a:cxn ang="0">
                    <a:pos x="3680" y="46"/>
                  </a:cxn>
                  <a:cxn ang="0">
                    <a:pos x="3728" y="46"/>
                  </a:cxn>
                </a:cxnLst>
                <a:rect l="0" t="0" r="r" b="b"/>
                <a:pathLst>
                  <a:path w="3774" h="582">
                    <a:moveTo>
                      <a:pt x="3751" y="0"/>
                    </a:moveTo>
                    <a:lnTo>
                      <a:pt x="0" y="0"/>
                    </a:lnTo>
                    <a:lnTo>
                      <a:pt x="0" y="582"/>
                    </a:lnTo>
                    <a:lnTo>
                      <a:pt x="3774" y="582"/>
                    </a:lnTo>
                    <a:lnTo>
                      <a:pt x="3774" y="0"/>
                    </a:lnTo>
                    <a:lnTo>
                      <a:pt x="3751" y="0"/>
                    </a:lnTo>
                    <a:close/>
                    <a:moveTo>
                      <a:pt x="3728" y="46"/>
                    </a:moveTo>
                    <a:lnTo>
                      <a:pt x="3728" y="78"/>
                    </a:lnTo>
                    <a:lnTo>
                      <a:pt x="3728" y="134"/>
                    </a:lnTo>
                    <a:lnTo>
                      <a:pt x="3728" y="209"/>
                    </a:lnTo>
                    <a:lnTo>
                      <a:pt x="3728" y="291"/>
                    </a:lnTo>
                    <a:lnTo>
                      <a:pt x="3728" y="373"/>
                    </a:lnTo>
                    <a:lnTo>
                      <a:pt x="3728" y="447"/>
                    </a:lnTo>
                    <a:lnTo>
                      <a:pt x="3728" y="504"/>
                    </a:lnTo>
                    <a:lnTo>
                      <a:pt x="3728" y="535"/>
                    </a:lnTo>
                    <a:lnTo>
                      <a:pt x="3680" y="535"/>
                    </a:lnTo>
                    <a:lnTo>
                      <a:pt x="3558" y="535"/>
                    </a:lnTo>
                    <a:lnTo>
                      <a:pt x="3375" y="535"/>
                    </a:lnTo>
                    <a:lnTo>
                      <a:pt x="3140" y="535"/>
                    </a:lnTo>
                    <a:lnTo>
                      <a:pt x="2863" y="535"/>
                    </a:lnTo>
                    <a:lnTo>
                      <a:pt x="2555" y="535"/>
                    </a:lnTo>
                    <a:lnTo>
                      <a:pt x="2226" y="535"/>
                    </a:lnTo>
                    <a:lnTo>
                      <a:pt x="1887" y="535"/>
                    </a:lnTo>
                    <a:lnTo>
                      <a:pt x="1548" y="535"/>
                    </a:lnTo>
                    <a:lnTo>
                      <a:pt x="1219" y="535"/>
                    </a:lnTo>
                    <a:lnTo>
                      <a:pt x="911" y="535"/>
                    </a:lnTo>
                    <a:lnTo>
                      <a:pt x="633" y="535"/>
                    </a:lnTo>
                    <a:lnTo>
                      <a:pt x="399" y="535"/>
                    </a:lnTo>
                    <a:lnTo>
                      <a:pt x="214" y="535"/>
                    </a:lnTo>
                    <a:lnTo>
                      <a:pt x="94" y="535"/>
                    </a:lnTo>
                    <a:lnTo>
                      <a:pt x="46" y="535"/>
                    </a:lnTo>
                    <a:lnTo>
                      <a:pt x="46" y="504"/>
                    </a:lnTo>
                    <a:lnTo>
                      <a:pt x="46" y="447"/>
                    </a:lnTo>
                    <a:lnTo>
                      <a:pt x="46" y="373"/>
                    </a:lnTo>
                    <a:lnTo>
                      <a:pt x="46" y="291"/>
                    </a:lnTo>
                    <a:lnTo>
                      <a:pt x="46" y="209"/>
                    </a:lnTo>
                    <a:lnTo>
                      <a:pt x="46" y="134"/>
                    </a:lnTo>
                    <a:lnTo>
                      <a:pt x="46" y="78"/>
                    </a:lnTo>
                    <a:lnTo>
                      <a:pt x="46" y="46"/>
                    </a:lnTo>
                    <a:lnTo>
                      <a:pt x="94" y="46"/>
                    </a:lnTo>
                    <a:lnTo>
                      <a:pt x="214" y="46"/>
                    </a:lnTo>
                    <a:lnTo>
                      <a:pt x="399" y="46"/>
                    </a:lnTo>
                    <a:lnTo>
                      <a:pt x="633" y="46"/>
                    </a:lnTo>
                    <a:lnTo>
                      <a:pt x="911" y="46"/>
                    </a:lnTo>
                    <a:lnTo>
                      <a:pt x="1219" y="46"/>
                    </a:lnTo>
                    <a:lnTo>
                      <a:pt x="1548" y="46"/>
                    </a:lnTo>
                    <a:lnTo>
                      <a:pt x="1887" y="46"/>
                    </a:lnTo>
                    <a:lnTo>
                      <a:pt x="2226" y="46"/>
                    </a:lnTo>
                    <a:lnTo>
                      <a:pt x="2555" y="46"/>
                    </a:lnTo>
                    <a:lnTo>
                      <a:pt x="2863" y="46"/>
                    </a:lnTo>
                    <a:lnTo>
                      <a:pt x="3140" y="46"/>
                    </a:lnTo>
                    <a:lnTo>
                      <a:pt x="3375" y="46"/>
                    </a:lnTo>
                    <a:lnTo>
                      <a:pt x="3558" y="46"/>
                    </a:lnTo>
                    <a:lnTo>
                      <a:pt x="3680" y="46"/>
                    </a:lnTo>
                    <a:lnTo>
                      <a:pt x="3728"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6" name="Freeform 439"/>
              <p:cNvSpPr>
                <a:spLocks/>
              </p:cNvSpPr>
              <p:nvPr/>
            </p:nvSpPr>
            <p:spPr bwMode="auto">
              <a:xfrm>
                <a:off x="3570" y="3379"/>
                <a:ext cx="281" cy="160"/>
              </a:xfrm>
              <a:custGeom>
                <a:avLst/>
                <a:gdLst/>
                <a:ahLst/>
                <a:cxnLst>
                  <a:cxn ang="0">
                    <a:pos x="12" y="1077"/>
                  </a:cxn>
                  <a:cxn ang="0">
                    <a:pos x="92" y="883"/>
                  </a:cxn>
                  <a:cxn ang="0">
                    <a:pos x="179" y="683"/>
                  </a:cxn>
                  <a:cxn ang="0">
                    <a:pos x="239" y="553"/>
                  </a:cxn>
                  <a:cxn ang="0">
                    <a:pos x="294" y="445"/>
                  </a:cxn>
                  <a:cxn ang="0">
                    <a:pos x="329" y="385"/>
                  </a:cxn>
                  <a:cxn ang="0">
                    <a:pos x="348" y="361"/>
                  </a:cxn>
                  <a:cxn ang="0">
                    <a:pos x="400" y="325"/>
                  </a:cxn>
                  <a:cxn ang="0">
                    <a:pos x="515" y="252"/>
                  </a:cxn>
                  <a:cxn ang="0">
                    <a:pos x="614" y="193"/>
                  </a:cxn>
                  <a:cxn ang="0">
                    <a:pos x="721" y="135"/>
                  </a:cxn>
                  <a:cxn ang="0">
                    <a:pos x="828" y="82"/>
                  </a:cxn>
                  <a:cxn ang="0">
                    <a:pos x="905" y="50"/>
                  </a:cxn>
                  <a:cxn ang="0">
                    <a:pos x="952" y="33"/>
                  </a:cxn>
                  <a:cxn ang="0">
                    <a:pos x="996" y="21"/>
                  </a:cxn>
                  <a:cxn ang="0">
                    <a:pos x="1035" y="14"/>
                  </a:cxn>
                  <a:cxn ang="0">
                    <a:pos x="1093" y="12"/>
                  </a:cxn>
                  <a:cxn ang="0">
                    <a:pos x="1211" y="5"/>
                  </a:cxn>
                  <a:cxn ang="0">
                    <a:pos x="1326" y="0"/>
                  </a:cxn>
                  <a:cxn ang="0">
                    <a:pos x="1414" y="0"/>
                  </a:cxn>
                  <a:cxn ang="0">
                    <a:pos x="1507" y="6"/>
                  </a:cxn>
                  <a:cxn ang="0">
                    <a:pos x="1606" y="16"/>
                  </a:cxn>
                  <a:cxn ang="0">
                    <a:pos x="1708" y="33"/>
                  </a:cxn>
                  <a:cxn ang="0">
                    <a:pos x="1812" y="59"/>
                  </a:cxn>
                  <a:cxn ang="0">
                    <a:pos x="1916" y="96"/>
                  </a:cxn>
                  <a:cxn ang="0">
                    <a:pos x="2020" y="143"/>
                  </a:cxn>
                  <a:cxn ang="0">
                    <a:pos x="2122" y="202"/>
                  </a:cxn>
                  <a:cxn ang="0">
                    <a:pos x="2220" y="277"/>
                  </a:cxn>
                  <a:cxn ang="0">
                    <a:pos x="2313" y="367"/>
                  </a:cxn>
                  <a:cxn ang="0">
                    <a:pos x="2398" y="473"/>
                  </a:cxn>
                  <a:cxn ang="0">
                    <a:pos x="2525" y="757"/>
                  </a:cxn>
                  <a:cxn ang="0">
                    <a:pos x="2466" y="801"/>
                  </a:cxn>
                  <a:cxn ang="0">
                    <a:pos x="2407" y="851"/>
                  </a:cxn>
                  <a:cxn ang="0">
                    <a:pos x="2337" y="914"/>
                  </a:cxn>
                  <a:cxn ang="0">
                    <a:pos x="2266" y="989"/>
                  </a:cxn>
                  <a:cxn ang="0">
                    <a:pos x="2232" y="1030"/>
                  </a:cxn>
                  <a:cxn ang="0">
                    <a:pos x="2201" y="1071"/>
                  </a:cxn>
                  <a:cxn ang="0">
                    <a:pos x="2174" y="1115"/>
                  </a:cxn>
                  <a:cxn ang="0">
                    <a:pos x="2150" y="1158"/>
                  </a:cxn>
                  <a:cxn ang="0">
                    <a:pos x="2133" y="1202"/>
                  </a:cxn>
                  <a:cxn ang="0">
                    <a:pos x="2122" y="1246"/>
                  </a:cxn>
                  <a:cxn ang="0">
                    <a:pos x="2091" y="1286"/>
                  </a:cxn>
                  <a:cxn ang="0">
                    <a:pos x="2021" y="1320"/>
                  </a:cxn>
                  <a:cxn ang="0">
                    <a:pos x="1915" y="1350"/>
                  </a:cxn>
                  <a:cxn ang="0">
                    <a:pos x="1780" y="1373"/>
                  </a:cxn>
                  <a:cxn ang="0">
                    <a:pos x="1621" y="1393"/>
                  </a:cxn>
                  <a:cxn ang="0">
                    <a:pos x="1445" y="1407"/>
                  </a:cxn>
                  <a:cxn ang="0">
                    <a:pos x="1258" y="1418"/>
                  </a:cxn>
                  <a:cxn ang="0">
                    <a:pos x="1066" y="1426"/>
                  </a:cxn>
                  <a:cxn ang="0">
                    <a:pos x="873" y="1431"/>
                  </a:cxn>
                  <a:cxn ang="0">
                    <a:pos x="688" y="1435"/>
                  </a:cxn>
                  <a:cxn ang="0">
                    <a:pos x="359" y="1436"/>
                  </a:cxn>
                  <a:cxn ang="0">
                    <a:pos x="126" y="1433"/>
                  </a:cxn>
                  <a:cxn ang="0">
                    <a:pos x="38" y="1432"/>
                  </a:cxn>
                </a:cxnLst>
                <a:rect l="0" t="0" r="r" b="b"/>
                <a:pathLst>
                  <a:path w="2525" h="1436">
                    <a:moveTo>
                      <a:pt x="0" y="1106"/>
                    </a:moveTo>
                    <a:lnTo>
                      <a:pt x="12" y="1077"/>
                    </a:lnTo>
                    <a:lnTo>
                      <a:pt x="44" y="997"/>
                    </a:lnTo>
                    <a:lnTo>
                      <a:pt x="92" y="883"/>
                    </a:lnTo>
                    <a:lnTo>
                      <a:pt x="149" y="751"/>
                    </a:lnTo>
                    <a:lnTo>
                      <a:pt x="179" y="683"/>
                    </a:lnTo>
                    <a:lnTo>
                      <a:pt x="209" y="617"/>
                    </a:lnTo>
                    <a:lnTo>
                      <a:pt x="239" y="553"/>
                    </a:lnTo>
                    <a:lnTo>
                      <a:pt x="268" y="495"/>
                    </a:lnTo>
                    <a:lnTo>
                      <a:pt x="294" y="445"/>
                    </a:lnTo>
                    <a:lnTo>
                      <a:pt x="318" y="403"/>
                    </a:lnTo>
                    <a:lnTo>
                      <a:pt x="329" y="385"/>
                    </a:lnTo>
                    <a:lnTo>
                      <a:pt x="339" y="372"/>
                    </a:lnTo>
                    <a:lnTo>
                      <a:pt x="348" y="361"/>
                    </a:lnTo>
                    <a:lnTo>
                      <a:pt x="355" y="355"/>
                    </a:lnTo>
                    <a:lnTo>
                      <a:pt x="400" y="325"/>
                    </a:lnTo>
                    <a:lnTo>
                      <a:pt x="473" y="279"/>
                    </a:lnTo>
                    <a:lnTo>
                      <a:pt x="515" y="252"/>
                    </a:lnTo>
                    <a:lnTo>
                      <a:pt x="564" y="223"/>
                    </a:lnTo>
                    <a:lnTo>
                      <a:pt x="614" y="193"/>
                    </a:lnTo>
                    <a:lnTo>
                      <a:pt x="667" y="164"/>
                    </a:lnTo>
                    <a:lnTo>
                      <a:pt x="721" y="135"/>
                    </a:lnTo>
                    <a:lnTo>
                      <a:pt x="774" y="108"/>
                    </a:lnTo>
                    <a:lnTo>
                      <a:pt x="828" y="82"/>
                    </a:lnTo>
                    <a:lnTo>
                      <a:pt x="880" y="59"/>
                    </a:lnTo>
                    <a:lnTo>
                      <a:pt x="905" y="50"/>
                    </a:lnTo>
                    <a:lnTo>
                      <a:pt x="929" y="41"/>
                    </a:lnTo>
                    <a:lnTo>
                      <a:pt x="952" y="33"/>
                    </a:lnTo>
                    <a:lnTo>
                      <a:pt x="975" y="27"/>
                    </a:lnTo>
                    <a:lnTo>
                      <a:pt x="996" y="21"/>
                    </a:lnTo>
                    <a:lnTo>
                      <a:pt x="1017" y="17"/>
                    </a:lnTo>
                    <a:lnTo>
                      <a:pt x="1035" y="14"/>
                    </a:lnTo>
                    <a:lnTo>
                      <a:pt x="1053" y="13"/>
                    </a:lnTo>
                    <a:lnTo>
                      <a:pt x="1093" y="12"/>
                    </a:lnTo>
                    <a:lnTo>
                      <a:pt x="1146" y="9"/>
                    </a:lnTo>
                    <a:lnTo>
                      <a:pt x="1211" y="5"/>
                    </a:lnTo>
                    <a:lnTo>
                      <a:pt x="1285" y="1"/>
                    </a:lnTo>
                    <a:lnTo>
                      <a:pt x="1326" y="0"/>
                    </a:lnTo>
                    <a:lnTo>
                      <a:pt x="1369" y="0"/>
                    </a:lnTo>
                    <a:lnTo>
                      <a:pt x="1414" y="0"/>
                    </a:lnTo>
                    <a:lnTo>
                      <a:pt x="1460" y="2"/>
                    </a:lnTo>
                    <a:lnTo>
                      <a:pt x="1507" y="6"/>
                    </a:lnTo>
                    <a:lnTo>
                      <a:pt x="1555" y="10"/>
                    </a:lnTo>
                    <a:lnTo>
                      <a:pt x="1606" y="16"/>
                    </a:lnTo>
                    <a:lnTo>
                      <a:pt x="1656" y="23"/>
                    </a:lnTo>
                    <a:lnTo>
                      <a:pt x="1708" y="33"/>
                    </a:lnTo>
                    <a:lnTo>
                      <a:pt x="1759" y="45"/>
                    </a:lnTo>
                    <a:lnTo>
                      <a:pt x="1812" y="59"/>
                    </a:lnTo>
                    <a:lnTo>
                      <a:pt x="1863" y="76"/>
                    </a:lnTo>
                    <a:lnTo>
                      <a:pt x="1916" y="96"/>
                    </a:lnTo>
                    <a:lnTo>
                      <a:pt x="1969" y="118"/>
                    </a:lnTo>
                    <a:lnTo>
                      <a:pt x="2020" y="143"/>
                    </a:lnTo>
                    <a:lnTo>
                      <a:pt x="2072" y="170"/>
                    </a:lnTo>
                    <a:lnTo>
                      <a:pt x="2122" y="202"/>
                    </a:lnTo>
                    <a:lnTo>
                      <a:pt x="2171" y="237"/>
                    </a:lnTo>
                    <a:lnTo>
                      <a:pt x="2220" y="277"/>
                    </a:lnTo>
                    <a:lnTo>
                      <a:pt x="2267" y="320"/>
                    </a:lnTo>
                    <a:lnTo>
                      <a:pt x="2313" y="367"/>
                    </a:lnTo>
                    <a:lnTo>
                      <a:pt x="2357" y="417"/>
                    </a:lnTo>
                    <a:lnTo>
                      <a:pt x="2398" y="473"/>
                    </a:lnTo>
                    <a:lnTo>
                      <a:pt x="2439" y="534"/>
                    </a:lnTo>
                    <a:lnTo>
                      <a:pt x="2525" y="757"/>
                    </a:lnTo>
                    <a:lnTo>
                      <a:pt x="2509" y="769"/>
                    </a:lnTo>
                    <a:lnTo>
                      <a:pt x="2466" y="801"/>
                    </a:lnTo>
                    <a:lnTo>
                      <a:pt x="2439" y="824"/>
                    </a:lnTo>
                    <a:lnTo>
                      <a:pt x="2407" y="851"/>
                    </a:lnTo>
                    <a:lnTo>
                      <a:pt x="2373" y="881"/>
                    </a:lnTo>
                    <a:lnTo>
                      <a:pt x="2337" y="914"/>
                    </a:lnTo>
                    <a:lnTo>
                      <a:pt x="2302" y="951"/>
                    </a:lnTo>
                    <a:lnTo>
                      <a:pt x="2266" y="989"/>
                    </a:lnTo>
                    <a:lnTo>
                      <a:pt x="2249" y="1010"/>
                    </a:lnTo>
                    <a:lnTo>
                      <a:pt x="2232" y="1030"/>
                    </a:lnTo>
                    <a:lnTo>
                      <a:pt x="2216" y="1050"/>
                    </a:lnTo>
                    <a:lnTo>
                      <a:pt x="2201" y="1071"/>
                    </a:lnTo>
                    <a:lnTo>
                      <a:pt x="2187" y="1093"/>
                    </a:lnTo>
                    <a:lnTo>
                      <a:pt x="2174" y="1115"/>
                    </a:lnTo>
                    <a:lnTo>
                      <a:pt x="2161" y="1136"/>
                    </a:lnTo>
                    <a:lnTo>
                      <a:pt x="2150" y="1158"/>
                    </a:lnTo>
                    <a:lnTo>
                      <a:pt x="2141" y="1180"/>
                    </a:lnTo>
                    <a:lnTo>
                      <a:pt x="2133" y="1202"/>
                    </a:lnTo>
                    <a:lnTo>
                      <a:pt x="2127" y="1224"/>
                    </a:lnTo>
                    <a:lnTo>
                      <a:pt x="2122" y="1246"/>
                    </a:lnTo>
                    <a:lnTo>
                      <a:pt x="2112" y="1267"/>
                    </a:lnTo>
                    <a:lnTo>
                      <a:pt x="2091" y="1286"/>
                    </a:lnTo>
                    <a:lnTo>
                      <a:pt x="2061" y="1304"/>
                    </a:lnTo>
                    <a:lnTo>
                      <a:pt x="2021" y="1320"/>
                    </a:lnTo>
                    <a:lnTo>
                      <a:pt x="1972" y="1336"/>
                    </a:lnTo>
                    <a:lnTo>
                      <a:pt x="1915" y="1350"/>
                    </a:lnTo>
                    <a:lnTo>
                      <a:pt x="1850" y="1362"/>
                    </a:lnTo>
                    <a:lnTo>
                      <a:pt x="1780" y="1373"/>
                    </a:lnTo>
                    <a:lnTo>
                      <a:pt x="1703" y="1383"/>
                    </a:lnTo>
                    <a:lnTo>
                      <a:pt x="1621" y="1393"/>
                    </a:lnTo>
                    <a:lnTo>
                      <a:pt x="1535" y="1401"/>
                    </a:lnTo>
                    <a:lnTo>
                      <a:pt x="1445" y="1407"/>
                    </a:lnTo>
                    <a:lnTo>
                      <a:pt x="1353" y="1414"/>
                    </a:lnTo>
                    <a:lnTo>
                      <a:pt x="1258" y="1418"/>
                    </a:lnTo>
                    <a:lnTo>
                      <a:pt x="1163" y="1422"/>
                    </a:lnTo>
                    <a:lnTo>
                      <a:pt x="1066" y="1426"/>
                    </a:lnTo>
                    <a:lnTo>
                      <a:pt x="968" y="1429"/>
                    </a:lnTo>
                    <a:lnTo>
                      <a:pt x="873" y="1431"/>
                    </a:lnTo>
                    <a:lnTo>
                      <a:pt x="779" y="1433"/>
                    </a:lnTo>
                    <a:lnTo>
                      <a:pt x="688" y="1435"/>
                    </a:lnTo>
                    <a:lnTo>
                      <a:pt x="513" y="1436"/>
                    </a:lnTo>
                    <a:lnTo>
                      <a:pt x="359" y="1436"/>
                    </a:lnTo>
                    <a:lnTo>
                      <a:pt x="227" y="1435"/>
                    </a:lnTo>
                    <a:lnTo>
                      <a:pt x="126" y="1433"/>
                    </a:lnTo>
                    <a:lnTo>
                      <a:pt x="61" y="1432"/>
                    </a:lnTo>
                    <a:lnTo>
                      <a:pt x="38" y="1432"/>
                    </a:lnTo>
                    <a:lnTo>
                      <a:pt x="0" y="110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7" name="Freeform 440"/>
              <p:cNvSpPr>
                <a:spLocks noEditPoints="1"/>
              </p:cNvSpPr>
              <p:nvPr/>
            </p:nvSpPr>
            <p:spPr bwMode="auto">
              <a:xfrm>
                <a:off x="3568" y="3377"/>
                <a:ext cx="286" cy="165"/>
              </a:xfrm>
              <a:custGeom>
                <a:avLst/>
                <a:gdLst/>
                <a:ahLst/>
                <a:cxnLst>
                  <a:cxn ang="0">
                    <a:pos x="1035" y="18"/>
                  </a:cxn>
                  <a:cxn ang="0">
                    <a:pos x="935" y="45"/>
                  </a:cxn>
                  <a:cxn ang="0">
                    <a:pos x="822" y="93"/>
                  </a:cxn>
                  <a:cxn ang="0">
                    <a:pos x="647" y="185"/>
                  </a:cxn>
                  <a:cxn ang="0">
                    <a:pos x="451" y="303"/>
                  </a:cxn>
                  <a:cxn ang="0">
                    <a:pos x="350" y="375"/>
                  </a:cxn>
                  <a:cxn ang="0">
                    <a:pos x="283" y="485"/>
                  </a:cxn>
                  <a:cxn ang="0">
                    <a:pos x="172" y="717"/>
                  </a:cxn>
                  <a:cxn ang="0">
                    <a:pos x="2" y="1121"/>
                  </a:cxn>
                  <a:cxn ang="0">
                    <a:pos x="141" y="1479"/>
                  </a:cxn>
                  <a:cxn ang="0">
                    <a:pos x="695" y="1483"/>
                  </a:cxn>
                  <a:cxn ang="0">
                    <a:pos x="1139" y="1473"/>
                  </a:cxn>
                  <a:cxn ang="0">
                    <a:pos x="1492" y="1452"/>
                  </a:cxn>
                  <a:cxn ang="0">
                    <a:pos x="1804" y="1418"/>
                  </a:cxn>
                  <a:cxn ang="0">
                    <a:pos x="2039" y="1368"/>
                  </a:cxn>
                  <a:cxn ang="0">
                    <a:pos x="2160" y="1295"/>
                  </a:cxn>
                  <a:cxn ang="0">
                    <a:pos x="2187" y="1211"/>
                  </a:cxn>
                  <a:cxn ang="0">
                    <a:pos x="2231" y="1127"/>
                  </a:cxn>
                  <a:cxn ang="0">
                    <a:pos x="2291" y="1046"/>
                  </a:cxn>
                  <a:cxn ang="0">
                    <a:pos x="2413" y="922"/>
                  </a:cxn>
                  <a:cxn ang="0">
                    <a:pos x="2545" y="812"/>
                  </a:cxn>
                  <a:cxn ang="0">
                    <a:pos x="2449" y="493"/>
                  </a:cxn>
                  <a:cxn ang="0">
                    <a:pos x="2289" y="310"/>
                  </a:cxn>
                  <a:cxn ang="0">
                    <a:pos x="2113" y="177"/>
                  </a:cxn>
                  <a:cxn ang="0">
                    <a:pos x="1928" y="88"/>
                  </a:cxn>
                  <a:cxn ang="0">
                    <a:pos x="1741" y="34"/>
                  </a:cxn>
                  <a:cxn ang="0">
                    <a:pos x="1560" y="7"/>
                  </a:cxn>
                  <a:cxn ang="0">
                    <a:pos x="1395" y="0"/>
                  </a:cxn>
                  <a:cxn ang="0">
                    <a:pos x="1219" y="6"/>
                  </a:cxn>
                  <a:cxn ang="0">
                    <a:pos x="453" y="357"/>
                  </a:cxn>
                  <a:cxn ang="0">
                    <a:pos x="625" y="250"/>
                  </a:cxn>
                  <a:cxn ang="0">
                    <a:pos x="827" y="143"/>
                  </a:cxn>
                  <a:cxn ang="0">
                    <a:pos x="967" y="84"/>
                  </a:cxn>
                  <a:cxn ang="0">
                    <a:pos x="1045" y="63"/>
                  </a:cxn>
                  <a:cxn ang="0">
                    <a:pos x="1221" y="52"/>
                  </a:cxn>
                  <a:cxn ang="0">
                    <a:pos x="1391" y="46"/>
                  </a:cxn>
                  <a:cxn ang="0">
                    <a:pos x="1552" y="53"/>
                  </a:cxn>
                  <a:cxn ang="0">
                    <a:pos x="1726" y="79"/>
                  </a:cxn>
                  <a:cxn ang="0">
                    <a:pos x="1907" y="130"/>
                  </a:cxn>
                  <a:cxn ang="0">
                    <a:pos x="2086" y="215"/>
                  </a:cxn>
                  <a:cxn ang="0">
                    <a:pos x="2256" y="341"/>
                  </a:cxn>
                  <a:cxn ang="0">
                    <a:pos x="2408" y="516"/>
                  </a:cxn>
                  <a:cxn ang="0">
                    <a:pos x="2465" y="626"/>
                  </a:cxn>
                  <a:cxn ang="0">
                    <a:pos x="2514" y="755"/>
                  </a:cxn>
                  <a:cxn ang="0">
                    <a:pos x="2407" y="864"/>
                  </a:cxn>
                  <a:cxn ang="0">
                    <a:pos x="2279" y="990"/>
                  </a:cxn>
                  <a:cxn ang="0">
                    <a:pos x="2204" y="1083"/>
                  </a:cxn>
                  <a:cxn ang="0">
                    <a:pos x="2157" y="1163"/>
                  </a:cxn>
                  <a:cxn ang="0">
                    <a:pos x="2126" y="1245"/>
                  </a:cxn>
                  <a:cxn ang="0">
                    <a:pos x="2091" y="1301"/>
                  </a:cxn>
                  <a:cxn ang="0">
                    <a:pos x="1975" y="1341"/>
                  </a:cxn>
                  <a:cxn ang="0">
                    <a:pos x="1785" y="1374"/>
                  </a:cxn>
                  <a:cxn ang="0">
                    <a:pos x="1536" y="1400"/>
                  </a:cxn>
                  <a:cxn ang="0">
                    <a:pos x="1238" y="1420"/>
                  </a:cxn>
                  <a:cxn ang="0">
                    <a:pos x="637" y="1436"/>
                  </a:cxn>
                  <a:cxn ang="0">
                    <a:pos x="80" y="1409"/>
                  </a:cxn>
                  <a:cxn ang="0">
                    <a:pos x="58" y="1223"/>
                  </a:cxn>
                  <a:cxn ang="0">
                    <a:pos x="91" y="1026"/>
                  </a:cxn>
                  <a:cxn ang="0">
                    <a:pos x="265" y="625"/>
                  </a:cxn>
                  <a:cxn ang="0">
                    <a:pos x="351" y="456"/>
                  </a:cxn>
                  <a:cxn ang="0">
                    <a:pos x="388" y="402"/>
                  </a:cxn>
                </a:cxnLst>
                <a:rect l="0" t="0" r="r" b="b"/>
                <a:pathLst>
                  <a:path w="2576" h="1483">
                    <a:moveTo>
                      <a:pt x="1161" y="9"/>
                    </a:moveTo>
                    <a:lnTo>
                      <a:pt x="1077" y="13"/>
                    </a:lnTo>
                    <a:lnTo>
                      <a:pt x="1057" y="14"/>
                    </a:lnTo>
                    <a:lnTo>
                      <a:pt x="1035" y="18"/>
                    </a:lnTo>
                    <a:lnTo>
                      <a:pt x="1012" y="22"/>
                    </a:lnTo>
                    <a:lnTo>
                      <a:pt x="988" y="29"/>
                    </a:lnTo>
                    <a:lnTo>
                      <a:pt x="962" y="36"/>
                    </a:lnTo>
                    <a:lnTo>
                      <a:pt x="935" y="45"/>
                    </a:lnTo>
                    <a:lnTo>
                      <a:pt x="908" y="56"/>
                    </a:lnTo>
                    <a:lnTo>
                      <a:pt x="881" y="67"/>
                    </a:lnTo>
                    <a:lnTo>
                      <a:pt x="852" y="79"/>
                    </a:lnTo>
                    <a:lnTo>
                      <a:pt x="822" y="93"/>
                    </a:lnTo>
                    <a:lnTo>
                      <a:pt x="793" y="108"/>
                    </a:lnTo>
                    <a:lnTo>
                      <a:pt x="763" y="122"/>
                    </a:lnTo>
                    <a:lnTo>
                      <a:pt x="704" y="153"/>
                    </a:lnTo>
                    <a:lnTo>
                      <a:pt x="647" y="185"/>
                    </a:lnTo>
                    <a:lnTo>
                      <a:pt x="591" y="217"/>
                    </a:lnTo>
                    <a:lnTo>
                      <a:pt x="539" y="248"/>
                    </a:lnTo>
                    <a:lnTo>
                      <a:pt x="492" y="278"/>
                    </a:lnTo>
                    <a:lnTo>
                      <a:pt x="451" y="303"/>
                    </a:lnTo>
                    <a:lnTo>
                      <a:pt x="390" y="343"/>
                    </a:lnTo>
                    <a:lnTo>
                      <a:pt x="366" y="359"/>
                    </a:lnTo>
                    <a:lnTo>
                      <a:pt x="359" y="366"/>
                    </a:lnTo>
                    <a:lnTo>
                      <a:pt x="350" y="375"/>
                    </a:lnTo>
                    <a:lnTo>
                      <a:pt x="340" y="388"/>
                    </a:lnTo>
                    <a:lnTo>
                      <a:pt x="330" y="403"/>
                    </a:lnTo>
                    <a:lnTo>
                      <a:pt x="307" y="440"/>
                    </a:lnTo>
                    <a:lnTo>
                      <a:pt x="283" y="485"/>
                    </a:lnTo>
                    <a:lnTo>
                      <a:pt x="257" y="537"/>
                    </a:lnTo>
                    <a:lnTo>
                      <a:pt x="229" y="593"/>
                    </a:lnTo>
                    <a:lnTo>
                      <a:pt x="201" y="654"/>
                    </a:lnTo>
                    <a:lnTo>
                      <a:pt x="172" y="717"/>
                    </a:lnTo>
                    <a:lnTo>
                      <a:pt x="117" y="843"/>
                    </a:lnTo>
                    <a:lnTo>
                      <a:pt x="68" y="960"/>
                    </a:lnTo>
                    <a:lnTo>
                      <a:pt x="28" y="1057"/>
                    </a:lnTo>
                    <a:lnTo>
                      <a:pt x="2" y="1121"/>
                    </a:lnTo>
                    <a:lnTo>
                      <a:pt x="0" y="1126"/>
                    </a:lnTo>
                    <a:lnTo>
                      <a:pt x="42" y="1477"/>
                    </a:lnTo>
                    <a:lnTo>
                      <a:pt x="61" y="1478"/>
                    </a:lnTo>
                    <a:lnTo>
                      <a:pt x="141" y="1479"/>
                    </a:lnTo>
                    <a:lnTo>
                      <a:pt x="250" y="1482"/>
                    </a:lnTo>
                    <a:lnTo>
                      <a:pt x="380" y="1483"/>
                    </a:lnTo>
                    <a:lnTo>
                      <a:pt x="531" y="1483"/>
                    </a:lnTo>
                    <a:lnTo>
                      <a:pt x="695" y="1483"/>
                    </a:lnTo>
                    <a:lnTo>
                      <a:pt x="870" y="1481"/>
                    </a:lnTo>
                    <a:lnTo>
                      <a:pt x="958" y="1478"/>
                    </a:lnTo>
                    <a:lnTo>
                      <a:pt x="1048" y="1475"/>
                    </a:lnTo>
                    <a:lnTo>
                      <a:pt x="1139" y="1473"/>
                    </a:lnTo>
                    <a:lnTo>
                      <a:pt x="1229" y="1469"/>
                    </a:lnTo>
                    <a:lnTo>
                      <a:pt x="1318" y="1464"/>
                    </a:lnTo>
                    <a:lnTo>
                      <a:pt x="1406" y="1459"/>
                    </a:lnTo>
                    <a:lnTo>
                      <a:pt x="1492" y="1452"/>
                    </a:lnTo>
                    <a:lnTo>
                      <a:pt x="1575" y="1445"/>
                    </a:lnTo>
                    <a:lnTo>
                      <a:pt x="1655" y="1438"/>
                    </a:lnTo>
                    <a:lnTo>
                      <a:pt x="1732" y="1429"/>
                    </a:lnTo>
                    <a:lnTo>
                      <a:pt x="1804" y="1418"/>
                    </a:lnTo>
                    <a:lnTo>
                      <a:pt x="1871" y="1407"/>
                    </a:lnTo>
                    <a:lnTo>
                      <a:pt x="1933" y="1395"/>
                    </a:lnTo>
                    <a:lnTo>
                      <a:pt x="1989" y="1382"/>
                    </a:lnTo>
                    <a:lnTo>
                      <a:pt x="2039" y="1368"/>
                    </a:lnTo>
                    <a:lnTo>
                      <a:pt x="2080" y="1351"/>
                    </a:lnTo>
                    <a:lnTo>
                      <a:pt x="2115" y="1334"/>
                    </a:lnTo>
                    <a:lnTo>
                      <a:pt x="2142" y="1315"/>
                    </a:lnTo>
                    <a:lnTo>
                      <a:pt x="2160" y="1295"/>
                    </a:lnTo>
                    <a:lnTo>
                      <a:pt x="2169" y="1273"/>
                    </a:lnTo>
                    <a:lnTo>
                      <a:pt x="2172" y="1252"/>
                    </a:lnTo>
                    <a:lnTo>
                      <a:pt x="2179" y="1231"/>
                    </a:lnTo>
                    <a:lnTo>
                      <a:pt x="2187" y="1211"/>
                    </a:lnTo>
                    <a:lnTo>
                      <a:pt x="2195" y="1190"/>
                    </a:lnTo>
                    <a:lnTo>
                      <a:pt x="2206" y="1169"/>
                    </a:lnTo>
                    <a:lnTo>
                      <a:pt x="2219" y="1148"/>
                    </a:lnTo>
                    <a:lnTo>
                      <a:pt x="2231" y="1127"/>
                    </a:lnTo>
                    <a:lnTo>
                      <a:pt x="2245" y="1106"/>
                    </a:lnTo>
                    <a:lnTo>
                      <a:pt x="2260" y="1087"/>
                    </a:lnTo>
                    <a:lnTo>
                      <a:pt x="2276" y="1066"/>
                    </a:lnTo>
                    <a:lnTo>
                      <a:pt x="2291" y="1046"/>
                    </a:lnTo>
                    <a:lnTo>
                      <a:pt x="2308" y="1027"/>
                    </a:lnTo>
                    <a:lnTo>
                      <a:pt x="2342" y="990"/>
                    </a:lnTo>
                    <a:lnTo>
                      <a:pt x="2378" y="955"/>
                    </a:lnTo>
                    <a:lnTo>
                      <a:pt x="2413" y="922"/>
                    </a:lnTo>
                    <a:lnTo>
                      <a:pt x="2446" y="892"/>
                    </a:lnTo>
                    <a:lnTo>
                      <a:pt x="2476" y="866"/>
                    </a:lnTo>
                    <a:lnTo>
                      <a:pt x="2504" y="844"/>
                    </a:lnTo>
                    <a:lnTo>
                      <a:pt x="2545" y="812"/>
                    </a:lnTo>
                    <a:lnTo>
                      <a:pt x="2562" y="800"/>
                    </a:lnTo>
                    <a:lnTo>
                      <a:pt x="2576" y="789"/>
                    </a:lnTo>
                    <a:lnTo>
                      <a:pt x="2485" y="548"/>
                    </a:lnTo>
                    <a:lnTo>
                      <a:pt x="2449" y="493"/>
                    </a:lnTo>
                    <a:lnTo>
                      <a:pt x="2410" y="442"/>
                    </a:lnTo>
                    <a:lnTo>
                      <a:pt x="2371" y="394"/>
                    </a:lnTo>
                    <a:lnTo>
                      <a:pt x="2331" y="350"/>
                    </a:lnTo>
                    <a:lnTo>
                      <a:pt x="2289" y="310"/>
                    </a:lnTo>
                    <a:lnTo>
                      <a:pt x="2246" y="272"/>
                    </a:lnTo>
                    <a:lnTo>
                      <a:pt x="2203" y="237"/>
                    </a:lnTo>
                    <a:lnTo>
                      <a:pt x="2158" y="206"/>
                    </a:lnTo>
                    <a:lnTo>
                      <a:pt x="2113" y="177"/>
                    </a:lnTo>
                    <a:lnTo>
                      <a:pt x="2067" y="152"/>
                    </a:lnTo>
                    <a:lnTo>
                      <a:pt x="2021" y="127"/>
                    </a:lnTo>
                    <a:lnTo>
                      <a:pt x="1974" y="107"/>
                    </a:lnTo>
                    <a:lnTo>
                      <a:pt x="1928" y="88"/>
                    </a:lnTo>
                    <a:lnTo>
                      <a:pt x="1881" y="71"/>
                    </a:lnTo>
                    <a:lnTo>
                      <a:pt x="1834" y="57"/>
                    </a:lnTo>
                    <a:lnTo>
                      <a:pt x="1788" y="45"/>
                    </a:lnTo>
                    <a:lnTo>
                      <a:pt x="1741" y="34"/>
                    </a:lnTo>
                    <a:lnTo>
                      <a:pt x="1695" y="25"/>
                    </a:lnTo>
                    <a:lnTo>
                      <a:pt x="1649" y="18"/>
                    </a:lnTo>
                    <a:lnTo>
                      <a:pt x="1604" y="12"/>
                    </a:lnTo>
                    <a:lnTo>
                      <a:pt x="1560" y="7"/>
                    </a:lnTo>
                    <a:lnTo>
                      <a:pt x="1518" y="3"/>
                    </a:lnTo>
                    <a:lnTo>
                      <a:pt x="1475" y="1"/>
                    </a:lnTo>
                    <a:lnTo>
                      <a:pt x="1434" y="0"/>
                    </a:lnTo>
                    <a:lnTo>
                      <a:pt x="1395" y="0"/>
                    </a:lnTo>
                    <a:lnTo>
                      <a:pt x="1357" y="0"/>
                    </a:lnTo>
                    <a:lnTo>
                      <a:pt x="1319" y="0"/>
                    </a:lnTo>
                    <a:lnTo>
                      <a:pt x="1284" y="2"/>
                    </a:lnTo>
                    <a:lnTo>
                      <a:pt x="1219" y="6"/>
                    </a:lnTo>
                    <a:lnTo>
                      <a:pt x="1161" y="9"/>
                    </a:lnTo>
                    <a:close/>
                    <a:moveTo>
                      <a:pt x="394" y="396"/>
                    </a:moveTo>
                    <a:lnTo>
                      <a:pt x="420" y="379"/>
                    </a:lnTo>
                    <a:lnTo>
                      <a:pt x="453" y="357"/>
                    </a:lnTo>
                    <a:lnTo>
                      <a:pt x="491" y="333"/>
                    </a:lnTo>
                    <a:lnTo>
                      <a:pt x="533" y="306"/>
                    </a:lnTo>
                    <a:lnTo>
                      <a:pt x="578" y="279"/>
                    </a:lnTo>
                    <a:lnTo>
                      <a:pt x="625" y="250"/>
                    </a:lnTo>
                    <a:lnTo>
                      <a:pt x="674" y="223"/>
                    </a:lnTo>
                    <a:lnTo>
                      <a:pt x="725" y="194"/>
                    </a:lnTo>
                    <a:lnTo>
                      <a:pt x="776" y="168"/>
                    </a:lnTo>
                    <a:lnTo>
                      <a:pt x="827" y="143"/>
                    </a:lnTo>
                    <a:lnTo>
                      <a:pt x="875" y="120"/>
                    </a:lnTo>
                    <a:lnTo>
                      <a:pt x="923" y="100"/>
                    </a:lnTo>
                    <a:lnTo>
                      <a:pt x="945" y="91"/>
                    </a:lnTo>
                    <a:lnTo>
                      <a:pt x="967" y="84"/>
                    </a:lnTo>
                    <a:lnTo>
                      <a:pt x="988" y="77"/>
                    </a:lnTo>
                    <a:lnTo>
                      <a:pt x="1009" y="70"/>
                    </a:lnTo>
                    <a:lnTo>
                      <a:pt x="1028" y="66"/>
                    </a:lnTo>
                    <a:lnTo>
                      <a:pt x="1045" y="63"/>
                    </a:lnTo>
                    <a:lnTo>
                      <a:pt x="1061" y="61"/>
                    </a:lnTo>
                    <a:lnTo>
                      <a:pt x="1077" y="61"/>
                    </a:lnTo>
                    <a:lnTo>
                      <a:pt x="1165" y="55"/>
                    </a:lnTo>
                    <a:lnTo>
                      <a:pt x="1221" y="52"/>
                    </a:lnTo>
                    <a:lnTo>
                      <a:pt x="1284" y="48"/>
                    </a:lnTo>
                    <a:lnTo>
                      <a:pt x="1318" y="47"/>
                    </a:lnTo>
                    <a:lnTo>
                      <a:pt x="1354" y="46"/>
                    </a:lnTo>
                    <a:lnTo>
                      <a:pt x="1391" y="46"/>
                    </a:lnTo>
                    <a:lnTo>
                      <a:pt x="1430" y="46"/>
                    </a:lnTo>
                    <a:lnTo>
                      <a:pt x="1469" y="48"/>
                    </a:lnTo>
                    <a:lnTo>
                      <a:pt x="1510" y="50"/>
                    </a:lnTo>
                    <a:lnTo>
                      <a:pt x="1552" y="53"/>
                    </a:lnTo>
                    <a:lnTo>
                      <a:pt x="1594" y="57"/>
                    </a:lnTo>
                    <a:lnTo>
                      <a:pt x="1638" y="63"/>
                    </a:lnTo>
                    <a:lnTo>
                      <a:pt x="1682" y="70"/>
                    </a:lnTo>
                    <a:lnTo>
                      <a:pt x="1726" y="79"/>
                    </a:lnTo>
                    <a:lnTo>
                      <a:pt x="1771" y="89"/>
                    </a:lnTo>
                    <a:lnTo>
                      <a:pt x="1817" y="101"/>
                    </a:lnTo>
                    <a:lnTo>
                      <a:pt x="1862" y="114"/>
                    </a:lnTo>
                    <a:lnTo>
                      <a:pt x="1907" y="130"/>
                    </a:lnTo>
                    <a:lnTo>
                      <a:pt x="1952" y="148"/>
                    </a:lnTo>
                    <a:lnTo>
                      <a:pt x="1997" y="168"/>
                    </a:lnTo>
                    <a:lnTo>
                      <a:pt x="2042" y="190"/>
                    </a:lnTo>
                    <a:lnTo>
                      <a:pt x="2086" y="215"/>
                    </a:lnTo>
                    <a:lnTo>
                      <a:pt x="2130" y="243"/>
                    </a:lnTo>
                    <a:lnTo>
                      <a:pt x="2172" y="272"/>
                    </a:lnTo>
                    <a:lnTo>
                      <a:pt x="2215" y="305"/>
                    </a:lnTo>
                    <a:lnTo>
                      <a:pt x="2256" y="341"/>
                    </a:lnTo>
                    <a:lnTo>
                      <a:pt x="2296" y="380"/>
                    </a:lnTo>
                    <a:lnTo>
                      <a:pt x="2335" y="423"/>
                    </a:lnTo>
                    <a:lnTo>
                      <a:pt x="2372" y="468"/>
                    </a:lnTo>
                    <a:lnTo>
                      <a:pt x="2408" y="516"/>
                    </a:lnTo>
                    <a:lnTo>
                      <a:pt x="2443" y="569"/>
                    </a:lnTo>
                    <a:lnTo>
                      <a:pt x="2447" y="576"/>
                    </a:lnTo>
                    <a:lnTo>
                      <a:pt x="2454" y="596"/>
                    </a:lnTo>
                    <a:lnTo>
                      <a:pt x="2465" y="626"/>
                    </a:lnTo>
                    <a:lnTo>
                      <a:pt x="2478" y="660"/>
                    </a:lnTo>
                    <a:lnTo>
                      <a:pt x="2492" y="696"/>
                    </a:lnTo>
                    <a:lnTo>
                      <a:pt x="2504" y="729"/>
                    </a:lnTo>
                    <a:lnTo>
                      <a:pt x="2514" y="755"/>
                    </a:lnTo>
                    <a:lnTo>
                      <a:pt x="2520" y="773"/>
                    </a:lnTo>
                    <a:lnTo>
                      <a:pt x="2486" y="798"/>
                    </a:lnTo>
                    <a:lnTo>
                      <a:pt x="2436" y="839"/>
                    </a:lnTo>
                    <a:lnTo>
                      <a:pt x="2407" y="864"/>
                    </a:lnTo>
                    <a:lnTo>
                      <a:pt x="2375" y="891"/>
                    </a:lnTo>
                    <a:lnTo>
                      <a:pt x="2344" y="922"/>
                    </a:lnTo>
                    <a:lnTo>
                      <a:pt x="2311" y="955"/>
                    </a:lnTo>
                    <a:lnTo>
                      <a:pt x="2279" y="990"/>
                    </a:lnTo>
                    <a:lnTo>
                      <a:pt x="2247" y="1026"/>
                    </a:lnTo>
                    <a:lnTo>
                      <a:pt x="2233" y="1045"/>
                    </a:lnTo>
                    <a:lnTo>
                      <a:pt x="2217" y="1064"/>
                    </a:lnTo>
                    <a:lnTo>
                      <a:pt x="2204" y="1083"/>
                    </a:lnTo>
                    <a:lnTo>
                      <a:pt x="2191" y="1103"/>
                    </a:lnTo>
                    <a:lnTo>
                      <a:pt x="2179" y="1123"/>
                    </a:lnTo>
                    <a:lnTo>
                      <a:pt x="2167" y="1143"/>
                    </a:lnTo>
                    <a:lnTo>
                      <a:pt x="2157" y="1163"/>
                    </a:lnTo>
                    <a:lnTo>
                      <a:pt x="2147" y="1183"/>
                    </a:lnTo>
                    <a:lnTo>
                      <a:pt x="2140" y="1204"/>
                    </a:lnTo>
                    <a:lnTo>
                      <a:pt x="2133" y="1224"/>
                    </a:lnTo>
                    <a:lnTo>
                      <a:pt x="2126" y="1245"/>
                    </a:lnTo>
                    <a:lnTo>
                      <a:pt x="2123" y="1265"/>
                    </a:lnTo>
                    <a:lnTo>
                      <a:pt x="2118" y="1278"/>
                    </a:lnTo>
                    <a:lnTo>
                      <a:pt x="2107" y="1290"/>
                    </a:lnTo>
                    <a:lnTo>
                      <a:pt x="2091" y="1301"/>
                    </a:lnTo>
                    <a:lnTo>
                      <a:pt x="2069" y="1312"/>
                    </a:lnTo>
                    <a:lnTo>
                      <a:pt x="2043" y="1321"/>
                    </a:lnTo>
                    <a:lnTo>
                      <a:pt x="2011" y="1331"/>
                    </a:lnTo>
                    <a:lnTo>
                      <a:pt x="1975" y="1341"/>
                    </a:lnTo>
                    <a:lnTo>
                      <a:pt x="1933" y="1350"/>
                    </a:lnTo>
                    <a:lnTo>
                      <a:pt x="1888" y="1359"/>
                    </a:lnTo>
                    <a:lnTo>
                      <a:pt x="1839" y="1366"/>
                    </a:lnTo>
                    <a:lnTo>
                      <a:pt x="1785" y="1374"/>
                    </a:lnTo>
                    <a:lnTo>
                      <a:pt x="1728" y="1382"/>
                    </a:lnTo>
                    <a:lnTo>
                      <a:pt x="1668" y="1388"/>
                    </a:lnTo>
                    <a:lnTo>
                      <a:pt x="1603" y="1395"/>
                    </a:lnTo>
                    <a:lnTo>
                      <a:pt x="1536" y="1400"/>
                    </a:lnTo>
                    <a:lnTo>
                      <a:pt x="1465" y="1406"/>
                    </a:lnTo>
                    <a:lnTo>
                      <a:pt x="1392" y="1411"/>
                    </a:lnTo>
                    <a:lnTo>
                      <a:pt x="1316" y="1416"/>
                    </a:lnTo>
                    <a:lnTo>
                      <a:pt x="1238" y="1420"/>
                    </a:lnTo>
                    <a:lnTo>
                      <a:pt x="1157" y="1424"/>
                    </a:lnTo>
                    <a:lnTo>
                      <a:pt x="990" y="1429"/>
                    </a:lnTo>
                    <a:lnTo>
                      <a:pt x="816" y="1433"/>
                    </a:lnTo>
                    <a:lnTo>
                      <a:pt x="637" y="1436"/>
                    </a:lnTo>
                    <a:lnTo>
                      <a:pt x="454" y="1437"/>
                    </a:lnTo>
                    <a:lnTo>
                      <a:pt x="269" y="1436"/>
                    </a:lnTo>
                    <a:lnTo>
                      <a:pt x="83" y="1432"/>
                    </a:lnTo>
                    <a:lnTo>
                      <a:pt x="80" y="1409"/>
                    </a:lnTo>
                    <a:lnTo>
                      <a:pt x="76" y="1372"/>
                    </a:lnTo>
                    <a:lnTo>
                      <a:pt x="70" y="1325"/>
                    </a:lnTo>
                    <a:lnTo>
                      <a:pt x="64" y="1273"/>
                    </a:lnTo>
                    <a:lnTo>
                      <a:pt x="58" y="1223"/>
                    </a:lnTo>
                    <a:lnTo>
                      <a:pt x="53" y="1179"/>
                    </a:lnTo>
                    <a:lnTo>
                      <a:pt x="49" y="1147"/>
                    </a:lnTo>
                    <a:lnTo>
                      <a:pt x="47" y="1133"/>
                    </a:lnTo>
                    <a:lnTo>
                      <a:pt x="91" y="1026"/>
                    </a:lnTo>
                    <a:lnTo>
                      <a:pt x="139" y="910"/>
                    </a:lnTo>
                    <a:lnTo>
                      <a:pt x="190" y="792"/>
                    </a:lnTo>
                    <a:lnTo>
                      <a:pt x="241" y="678"/>
                    </a:lnTo>
                    <a:lnTo>
                      <a:pt x="265" y="625"/>
                    </a:lnTo>
                    <a:lnTo>
                      <a:pt x="289" y="575"/>
                    </a:lnTo>
                    <a:lnTo>
                      <a:pt x="311" y="530"/>
                    </a:lnTo>
                    <a:lnTo>
                      <a:pt x="332" y="490"/>
                    </a:lnTo>
                    <a:lnTo>
                      <a:pt x="351" y="456"/>
                    </a:lnTo>
                    <a:lnTo>
                      <a:pt x="367" y="428"/>
                    </a:lnTo>
                    <a:lnTo>
                      <a:pt x="375" y="417"/>
                    </a:lnTo>
                    <a:lnTo>
                      <a:pt x="382" y="408"/>
                    </a:lnTo>
                    <a:lnTo>
                      <a:pt x="388" y="402"/>
                    </a:lnTo>
                    <a:lnTo>
                      <a:pt x="394" y="39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8" name="Freeform 441"/>
              <p:cNvSpPr>
                <a:spLocks/>
              </p:cNvSpPr>
              <p:nvPr/>
            </p:nvSpPr>
            <p:spPr bwMode="auto">
              <a:xfrm>
                <a:off x="3799" y="3453"/>
                <a:ext cx="105" cy="121"/>
              </a:xfrm>
              <a:custGeom>
                <a:avLst/>
                <a:gdLst/>
                <a:ahLst/>
                <a:cxnLst>
                  <a:cxn ang="0">
                    <a:pos x="0" y="287"/>
                  </a:cxn>
                  <a:cxn ang="0">
                    <a:pos x="3" y="297"/>
                  </a:cxn>
                  <a:cxn ang="0">
                    <a:pos x="12" y="325"/>
                  </a:cxn>
                  <a:cxn ang="0">
                    <a:pos x="27" y="368"/>
                  </a:cxn>
                  <a:cxn ang="0">
                    <a:pos x="48" y="424"/>
                  </a:cxn>
                  <a:cxn ang="0">
                    <a:pos x="60" y="456"/>
                  </a:cxn>
                  <a:cxn ang="0">
                    <a:pos x="73" y="491"/>
                  </a:cxn>
                  <a:cxn ang="0">
                    <a:pos x="88" y="526"/>
                  </a:cxn>
                  <a:cxn ang="0">
                    <a:pos x="105" y="563"/>
                  </a:cxn>
                  <a:cxn ang="0">
                    <a:pos x="122" y="602"/>
                  </a:cxn>
                  <a:cxn ang="0">
                    <a:pos x="142" y="641"/>
                  </a:cxn>
                  <a:cxn ang="0">
                    <a:pos x="162" y="681"/>
                  </a:cxn>
                  <a:cxn ang="0">
                    <a:pos x="184" y="719"/>
                  </a:cxn>
                  <a:cxn ang="0">
                    <a:pos x="207" y="759"/>
                  </a:cxn>
                  <a:cxn ang="0">
                    <a:pos x="230" y="797"/>
                  </a:cxn>
                  <a:cxn ang="0">
                    <a:pos x="255" y="835"/>
                  </a:cxn>
                  <a:cxn ang="0">
                    <a:pos x="281" y="872"/>
                  </a:cxn>
                  <a:cxn ang="0">
                    <a:pos x="309" y="906"/>
                  </a:cxn>
                  <a:cxn ang="0">
                    <a:pos x="337" y="939"/>
                  </a:cxn>
                  <a:cxn ang="0">
                    <a:pos x="367" y="968"/>
                  </a:cxn>
                  <a:cxn ang="0">
                    <a:pos x="399" y="996"/>
                  </a:cxn>
                  <a:cxn ang="0">
                    <a:pos x="431" y="1021"/>
                  </a:cxn>
                  <a:cxn ang="0">
                    <a:pos x="464" y="1042"/>
                  </a:cxn>
                  <a:cxn ang="0">
                    <a:pos x="496" y="1059"/>
                  </a:cxn>
                  <a:cxn ang="0">
                    <a:pos x="532" y="1072"/>
                  </a:cxn>
                  <a:cxn ang="0">
                    <a:pos x="568" y="1081"/>
                  </a:cxn>
                  <a:cxn ang="0">
                    <a:pos x="605" y="1085"/>
                  </a:cxn>
                  <a:cxn ang="0">
                    <a:pos x="642" y="1083"/>
                  </a:cxn>
                  <a:cxn ang="0">
                    <a:pos x="682" y="1077"/>
                  </a:cxn>
                  <a:cxn ang="0">
                    <a:pos x="719" y="1067"/>
                  </a:cxn>
                  <a:cxn ang="0">
                    <a:pos x="752" y="1057"/>
                  </a:cxn>
                  <a:cxn ang="0">
                    <a:pos x="783" y="1046"/>
                  </a:cxn>
                  <a:cxn ang="0">
                    <a:pos x="810" y="1035"/>
                  </a:cxn>
                  <a:cxn ang="0">
                    <a:pos x="834" y="1023"/>
                  </a:cxn>
                  <a:cxn ang="0">
                    <a:pos x="856" y="1011"/>
                  </a:cxn>
                  <a:cxn ang="0">
                    <a:pos x="875" y="999"/>
                  </a:cxn>
                  <a:cxn ang="0">
                    <a:pos x="890" y="986"/>
                  </a:cxn>
                  <a:cxn ang="0">
                    <a:pos x="904" y="974"/>
                  </a:cxn>
                  <a:cxn ang="0">
                    <a:pos x="915" y="960"/>
                  </a:cxn>
                  <a:cxn ang="0">
                    <a:pos x="924" y="947"/>
                  </a:cxn>
                  <a:cxn ang="0">
                    <a:pos x="932" y="935"/>
                  </a:cxn>
                  <a:cxn ang="0">
                    <a:pos x="936" y="922"/>
                  </a:cxn>
                  <a:cxn ang="0">
                    <a:pos x="941" y="909"/>
                  </a:cxn>
                  <a:cxn ang="0">
                    <a:pos x="942" y="897"/>
                  </a:cxn>
                  <a:cxn ang="0">
                    <a:pos x="943" y="885"/>
                  </a:cxn>
                  <a:cxn ang="0">
                    <a:pos x="943" y="873"/>
                  </a:cxn>
                  <a:cxn ang="0">
                    <a:pos x="941" y="861"/>
                  </a:cxn>
                  <a:cxn ang="0">
                    <a:pos x="938" y="850"/>
                  </a:cxn>
                  <a:cxn ang="0">
                    <a:pos x="935" y="839"/>
                  </a:cxn>
                  <a:cxn ang="0">
                    <a:pos x="926" y="819"/>
                  </a:cxn>
                  <a:cxn ang="0">
                    <a:pos x="916" y="801"/>
                  </a:cxn>
                  <a:cxn ang="0">
                    <a:pos x="899" y="776"/>
                  </a:cxn>
                  <a:cxn ang="0">
                    <a:pos x="891" y="767"/>
                  </a:cxn>
                  <a:cxn ang="0">
                    <a:pos x="426" y="0"/>
                  </a:cxn>
                  <a:cxn ang="0">
                    <a:pos x="0" y="287"/>
                  </a:cxn>
                </a:cxnLst>
                <a:rect l="0" t="0" r="r" b="b"/>
                <a:pathLst>
                  <a:path w="943" h="1085">
                    <a:moveTo>
                      <a:pt x="0" y="287"/>
                    </a:moveTo>
                    <a:lnTo>
                      <a:pt x="3" y="297"/>
                    </a:lnTo>
                    <a:lnTo>
                      <a:pt x="12" y="325"/>
                    </a:lnTo>
                    <a:lnTo>
                      <a:pt x="27" y="368"/>
                    </a:lnTo>
                    <a:lnTo>
                      <a:pt x="48" y="424"/>
                    </a:lnTo>
                    <a:lnTo>
                      <a:pt x="60" y="456"/>
                    </a:lnTo>
                    <a:lnTo>
                      <a:pt x="73" y="491"/>
                    </a:lnTo>
                    <a:lnTo>
                      <a:pt x="88" y="526"/>
                    </a:lnTo>
                    <a:lnTo>
                      <a:pt x="105" y="563"/>
                    </a:lnTo>
                    <a:lnTo>
                      <a:pt x="122" y="602"/>
                    </a:lnTo>
                    <a:lnTo>
                      <a:pt x="142" y="641"/>
                    </a:lnTo>
                    <a:lnTo>
                      <a:pt x="162" y="681"/>
                    </a:lnTo>
                    <a:lnTo>
                      <a:pt x="184" y="719"/>
                    </a:lnTo>
                    <a:lnTo>
                      <a:pt x="207" y="759"/>
                    </a:lnTo>
                    <a:lnTo>
                      <a:pt x="230" y="797"/>
                    </a:lnTo>
                    <a:lnTo>
                      <a:pt x="255" y="835"/>
                    </a:lnTo>
                    <a:lnTo>
                      <a:pt x="281" y="872"/>
                    </a:lnTo>
                    <a:lnTo>
                      <a:pt x="309" y="906"/>
                    </a:lnTo>
                    <a:lnTo>
                      <a:pt x="337" y="939"/>
                    </a:lnTo>
                    <a:lnTo>
                      <a:pt x="367" y="968"/>
                    </a:lnTo>
                    <a:lnTo>
                      <a:pt x="399" y="996"/>
                    </a:lnTo>
                    <a:lnTo>
                      <a:pt x="431" y="1021"/>
                    </a:lnTo>
                    <a:lnTo>
                      <a:pt x="464" y="1042"/>
                    </a:lnTo>
                    <a:lnTo>
                      <a:pt x="496" y="1059"/>
                    </a:lnTo>
                    <a:lnTo>
                      <a:pt x="532" y="1072"/>
                    </a:lnTo>
                    <a:lnTo>
                      <a:pt x="568" y="1081"/>
                    </a:lnTo>
                    <a:lnTo>
                      <a:pt x="605" y="1085"/>
                    </a:lnTo>
                    <a:lnTo>
                      <a:pt x="642" y="1083"/>
                    </a:lnTo>
                    <a:lnTo>
                      <a:pt x="682" y="1077"/>
                    </a:lnTo>
                    <a:lnTo>
                      <a:pt x="719" y="1067"/>
                    </a:lnTo>
                    <a:lnTo>
                      <a:pt x="752" y="1057"/>
                    </a:lnTo>
                    <a:lnTo>
                      <a:pt x="783" y="1046"/>
                    </a:lnTo>
                    <a:lnTo>
                      <a:pt x="810" y="1035"/>
                    </a:lnTo>
                    <a:lnTo>
                      <a:pt x="834" y="1023"/>
                    </a:lnTo>
                    <a:lnTo>
                      <a:pt x="856" y="1011"/>
                    </a:lnTo>
                    <a:lnTo>
                      <a:pt x="875" y="999"/>
                    </a:lnTo>
                    <a:lnTo>
                      <a:pt x="890" y="986"/>
                    </a:lnTo>
                    <a:lnTo>
                      <a:pt x="904" y="974"/>
                    </a:lnTo>
                    <a:lnTo>
                      <a:pt x="915" y="960"/>
                    </a:lnTo>
                    <a:lnTo>
                      <a:pt x="924" y="947"/>
                    </a:lnTo>
                    <a:lnTo>
                      <a:pt x="932" y="935"/>
                    </a:lnTo>
                    <a:lnTo>
                      <a:pt x="936" y="922"/>
                    </a:lnTo>
                    <a:lnTo>
                      <a:pt x="941" y="909"/>
                    </a:lnTo>
                    <a:lnTo>
                      <a:pt x="942" y="897"/>
                    </a:lnTo>
                    <a:lnTo>
                      <a:pt x="943" y="885"/>
                    </a:lnTo>
                    <a:lnTo>
                      <a:pt x="943" y="873"/>
                    </a:lnTo>
                    <a:lnTo>
                      <a:pt x="941" y="861"/>
                    </a:lnTo>
                    <a:lnTo>
                      <a:pt x="938" y="850"/>
                    </a:lnTo>
                    <a:lnTo>
                      <a:pt x="935" y="839"/>
                    </a:lnTo>
                    <a:lnTo>
                      <a:pt x="926" y="819"/>
                    </a:lnTo>
                    <a:lnTo>
                      <a:pt x="916" y="801"/>
                    </a:lnTo>
                    <a:lnTo>
                      <a:pt x="899" y="776"/>
                    </a:lnTo>
                    <a:lnTo>
                      <a:pt x="891" y="767"/>
                    </a:lnTo>
                    <a:lnTo>
                      <a:pt x="426" y="0"/>
                    </a:lnTo>
                    <a:lnTo>
                      <a:pt x="0" y="287"/>
                    </a:lnTo>
                    <a:close/>
                  </a:path>
                </a:pathLst>
              </a:custGeom>
              <a:solidFill>
                <a:srgbClr val="F5D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9" name="Freeform 442"/>
              <p:cNvSpPr>
                <a:spLocks noEditPoints="1"/>
              </p:cNvSpPr>
              <p:nvPr/>
            </p:nvSpPr>
            <p:spPr bwMode="auto">
              <a:xfrm>
                <a:off x="3796" y="3450"/>
                <a:ext cx="107" cy="127"/>
              </a:xfrm>
              <a:custGeom>
                <a:avLst/>
                <a:gdLst/>
                <a:ahLst/>
                <a:cxnLst>
                  <a:cxn ang="0">
                    <a:pos x="6" y="326"/>
                  </a:cxn>
                  <a:cxn ang="0">
                    <a:pos x="37" y="424"/>
                  </a:cxn>
                  <a:cxn ang="0">
                    <a:pos x="87" y="551"/>
                  </a:cxn>
                  <a:cxn ang="0">
                    <a:pos x="138" y="664"/>
                  </a:cxn>
                  <a:cxn ang="0">
                    <a:pos x="201" y="783"/>
                  </a:cxn>
                  <a:cxn ang="0">
                    <a:pos x="275" y="898"/>
                  </a:cxn>
                  <a:cxn ang="0">
                    <a:pos x="360" y="1000"/>
                  </a:cxn>
                  <a:cxn ang="0">
                    <a:pos x="455" y="1080"/>
                  </a:cxn>
                  <a:cxn ang="0">
                    <a:pos x="560" y="1130"/>
                  </a:cxn>
                  <a:cxn ang="0">
                    <a:pos x="675" y="1139"/>
                  </a:cxn>
                  <a:cxn ang="0">
                    <a:pos x="772" y="1116"/>
                  </a:cxn>
                  <a:cxn ang="0">
                    <a:pos x="838" y="1088"/>
                  </a:cxn>
                  <a:cxn ang="0">
                    <a:pos x="885" y="1054"/>
                  </a:cxn>
                  <a:cxn ang="0">
                    <a:pos x="917" y="1015"/>
                  </a:cxn>
                  <a:cxn ang="0">
                    <a:pos x="940" y="973"/>
                  </a:cxn>
                  <a:cxn ang="0">
                    <a:pos x="958" y="925"/>
                  </a:cxn>
                  <a:cxn ang="0">
                    <a:pos x="964" y="883"/>
                  </a:cxn>
                  <a:cxn ang="0">
                    <a:pos x="961" y="845"/>
                  </a:cxn>
                  <a:cxn ang="0">
                    <a:pos x="946" y="800"/>
                  </a:cxn>
                  <a:cxn ang="0">
                    <a:pos x="460" y="0"/>
                  </a:cxn>
                  <a:cxn ang="0">
                    <a:pos x="474" y="107"/>
                  </a:cxn>
                  <a:cxn ang="0">
                    <a:pos x="683" y="452"/>
                  </a:cxn>
                  <a:cxn ang="0">
                    <a:pos x="882" y="783"/>
                  </a:cxn>
                  <a:cxn ang="0">
                    <a:pos x="909" y="833"/>
                  </a:cxn>
                  <a:cxn ang="0">
                    <a:pos x="917" y="866"/>
                  </a:cxn>
                  <a:cxn ang="0">
                    <a:pos x="916" y="901"/>
                  </a:cxn>
                  <a:cxn ang="0">
                    <a:pos x="898" y="951"/>
                  </a:cxn>
                  <a:cxn ang="0">
                    <a:pos x="872" y="997"/>
                  </a:cxn>
                  <a:cxn ang="0">
                    <a:pos x="841" y="1029"/>
                  </a:cxn>
                  <a:cxn ang="0">
                    <a:pos x="796" y="1056"/>
                  </a:cxn>
                  <a:cxn ang="0">
                    <a:pos x="731" y="1080"/>
                  </a:cxn>
                  <a:cxn ang="0">
                    <a:pos x="637" y="1094"/>
                  </a:cxn>
                  <a:cxn ang="0">
                    <a:pos x="542" y="1075"/>
                  </a:cxn>
                  <a:cxn ang="0">
                    <a:pos x="454" y="1022"/>
                  </a:cxn>
                  <a:cxn ang="0">
                    <a:pos x="373" y="946"/>
                  </a:cxn>
                  <a:cxn ang="0">
                    <a:pos x="301" y="852"/>
                  </a:cxn>
                  <a:cxn ang="0">
                    <a:pos x="236" y="749"/>
                  </a:cxn>
                  <a:cxn ang="0">
                    <a:pos x="180" y="642"/>
                  </a:cxn>
                  <a:cxn ang="0">
                    <a:pos x="134" y="540"/>
                  </a:cxn>
                  <a:cxn ang="0">
                    <a:pos x="78" y="399"/>
                  </a:cxn>
                  <a:cxn ang="0">
                    <a:pos x="78" y="314"/>
                  </a:cxn>
                  <a:cxn ang="0">
                    <a:pos x="248" y="199"/>
                  </a:cxn>
                  <a:cxn ang="0">
                    <a:pos x="422" y="82"/>
                  </a:cxn>
                </a:cxnLst>
                <a:rect l="0" t="0" r="r" b="b"/>
                <a:pathLst>
                  <a:path w="964" h="1142">
                    <a:moveTo>
                      <a:pt x="441" y="13"/>
                    </a:moveTo>
                    <a:lnTo>
                      <a:pt x="0" y="310"/>
                    </a:lnTo>
                    <a:lnTo>
                      <a:pt x="6" y="326"/>
                    </a:lnTo>
                    <a:lnTo>
                      <a:pt x="10" y="343"/>
                    </a:lnTo>
                    <a:lnTo>
                      <a:pt x="21" y="376"/>
                    </a:lnTo>
                    <a:lnTo>
                      <a:pt x="37" y="424"/>
                    </a:lnTo>
                    <a:lnTo>
                      <a:pt x="59" y="483"/>
                    </a:lnTo>
                    <a:lnTo>
                      <a:pt x="73" y="516"/>
                    </a:lnTo>
                    <a:lnTo>
                      <a:pt x="87" y="551"/>
                    </a:lnTo>
                    <a:lnTo>
                      <a:pt x="103" y="587"/>
                    </a:lnTo>
                    <a:lnTo>
                      <a:pt x="120" y="626"/>
                    </a:lnTo>
                    <a:lnTo>
                      <a:pt x="138" y="664"/>
                    </a:lnTo>
                    <a:lnTo>
                      <a:pt x="158" y="704"/>
                    </a:lnTo>
                    <a:lnTo>
                      <a:pt x="179" y="743"/>
                    </a:lnTo>
                    <a:lnTo>
                      <a:pt x="201" y="783"/>
                    </a:lnTo>
                    <a:lnTo>
                      <a:pt x="225" y="822"/>
                    </a:lnTo>
                    <a:lnTo>
                      <a:pt x="249" y="861"/>
                    </a:lnTo>
                    <a:lnTo>
                      <a:pt x="275" y="898"/>
                    </a:lnTo>
                    <a:lnTo>
                      <a:pt x="302" y="933"/>
                    </a:lnTo>
                    <a:lnTo>
                      <a:pt x="330" y="967"/>
                    </a:lnTo>
                    <a:lnTo>
                      <a:pt x="360" y="1000"/>
                    </a:lnTo>
                    <a:lnTo>
                      <a:pt x="391" y="1030"/>
                    </a:lnTo>
                    <a:lnTo>
                      <a:pt x="422" y="1056"/>
                    </a:lnTo>
                    <a:lnTo>
                      <a:pt x="455" y="1080"/>
                    </a:lnTo>
                    <a:lnTo>
                      <a:pt x="488" y="1100"/>
                    </a:lnTo>
                    <a:lnTo>
                      <a:pt x="523" y="1118"/>
                    </a:lnTo>
                    <a:lnTo>
                      <a:pt x="560" y="1130"/>
                    </a:lnTo>
                    <a:lnTo>
                      <a:pt x="597" y="1138"/>
                    </a:lnTo>
                    <a:lnTo>
                      <a:pt x="635" y="1142"/>
                    </a:lnTo>
                    <a:lnTo>
                      <a:pt x="675" y="1139"/>
                    </a:lnTo>
                    <a:lnTo>
                      <a:pt x="715" y="1133"/>
                    </a:lnTo>
                    <a:lnTo>
                      <a:pt x="745" y="1125"/>
                    </a:lnTo>
                    <a:lnTo>
                      <a:pt x="772" y="1116"/>
                    </a:lnTo>
                    <a:lnTo>
                      <a:pt x="797" y="1108"/>
                    </a:lnTo>
                    <a:lnTo>
                      <a:pt x="819" y="1098"/>
                    </a:lnTo>
                    <a:lnTo>
                      <a:pt x="838" y="1088"/>
                    </a:lnTo>
                    <a:lnTo>
                      <a:pt x="856" y="1077"/>
                    </a:lnTo>
                    <a:lnTo>
                      <a:pt x="871" y="1066"/>
                    </a:lnTo>
                    <a:lnTo>
                      <a:pt x="885" y="1054"/>
                    </a:lnTo>
                    <a:lnTo>
                      <a:pt x="897" y="1042"/>
                    </a:lnTo>
                    <a:lnTo>
                      <a:pt x="907" y="1029"/>
                    </a:lnTo>
                    <a:lnTo>
                      <a:pt x="917" y="1015"/>
                    </a:lnTo>
                    <a:lnTo>
                      <a:pt x="926" y="1001"/>
                    </a:lnTo>
                    <a:lnTo>
                      <a:pt x="933" y="987"/>
                    </a:lnTo>
                    <a:lnTo>
                      <a:pt x="940" y="973"/>
                    </a:lnTo>
                    <a:lnTo>
                      <a:pt x="947" y="957"/>
                    </a:lnTo>
                    <a:lnTo>
                      <a:pt x="953" y="941"/>
                    </a:lnTo>
                    <a:lnTo>
                      <a:pt x="958" y="925"/>
                    </a:lnTo>
                    <a:lnTo>
                      <a:pt x="962" y="911"/>
                    </a:lnTo>
                    <a:lnTo>
                      <a:pt x="964" y="897"/>
                    </a:lnTo>
                    <a:lnTo>
                      <a:pt x="964" y="883"/>
                    </a:lnTo>
                    <a:lnTo>
                      <a:pt x="964" y="869"/>
                    </a:lnTo>
                    <a:lnTo>
                      <a:pt x="963" y="857"/>
                    </a:lnTo>
                    <a:lnTo>
                      <a:pt x="961" y="845"/>
                    </a:lnTo>
                    <a:lnTo>
                      <a:pt x="959" y="834"/>
                    </a:lnTo>
                    <a:lnTo>
                      <a:pt x="952" y="816"/>
                    </a:lnTo>
                    <a:lnTo>
                      <a:pt x="946" y="800"/>
                    </a:lnTo>
                    <a:lnTo>
                      <a:pt x="941" y="792"/>
                    </a:lnTo>
                    <a:lnTo>
                      <a:pt x="938" y="787"/>
                    </a:lnTo>
                    <a:lnTo>
                      <a:pt x="460" y="0"/>
                    </a:lnTo>
                    <a:lnTo>
                      <a:pt x="441" y="13"/>
                    </a:lnTo>
                    <a:close/>
                    <a:moveTo>
                      <a:pt x="448" y="65"/>
                    </a:moveTo>
                    <a:lnTo>
                      <a:pt x="474" y="107"/>
                    </a:lnTo>
                    <a:lnTo>
                      <a:pt x="529" y="197"/>
                    </a:lnTo>
                    <a:lnTo>
                      <a:pt x="601" y="317"/>
                    </a:lnTo>
                    <a:lnTo>
                      <a:pt x="683" y="452"/>
                    </a:lnTo>
                    <a:lnTo>
                      <a:pt x="763" y="586"/>
                    </a:lnTo>
                    <a:lnTo>
                      <a:pt x="833" y="702"/>
                    </a:lnTo>
                    <a:lnTo>
                      <a:pt x="882" y="783"/>
                    </a:lnTo>
                    <a:lnTo>
                      <a:pt x="899" y="814"/>
                    </a:lnTo>
                    <a:lnTo>
                      <a:pt x="903" y="819"/>
                    </a:lnTo>
                    <a:lnTo>
                      <a:pt x="909" y="833"/>
                    </a:lnTo>
                    <a:lnTo>
                      <a:pt x="913" y="842"/>
                    </a:lnTo>
                    <a:lnTo>
                      <a:pt x="915" y="854"/>
                    </a:lnTo>
                    <a:lnTo>
                      <a:pt x="917" y="866"/>
                    </a:lnTo>
                    <a:lnTo>
                      <a:pt x="918" y="879"/>
                    </a:lnTo>
                    <a:lnTo>
                      <a:pt x="917" y="890"/>
                    </a:lnTo>
                    <a:lnTo>
                      <a:pt x="916" y="901"/>
                    </a:lnTo>
                    <a:lnTo>
                      <a:pt x="914" y="913"/>
                    </a:lnTo>
                    <a:lnTo>
                      <a:pt x="909" y="924"/>
                    </a:lnTo>
                    <a:lnTo>
                      <a:pt x="898" y="951"/>
                    </a:lnTo>
                    <a:lnTo>
                      <a:pt x="887" y="975"/>
                    </a:lnTo>
                    <a:lnTo>
                      <a:pt x="880" y="986"/>
                    </a:lnTo>
                    <a:lnTo>
                      <a:pt x="872" y="997"/>
                    </a:lnTo>
                    <a:lnTo>
                      <a:pt x="863" y="1008"/>
                    </a:lnTo>
                    <a:lnTo>
                      <a:pt x="853" y="1019"/>
                    </a:lnTo>
                    <a:lnTo>
                      <a:pt x="841" y="1029"/>
                    </a:lnTo>
                    <a:lnTo>
                      <a:pt x="828" y="1038"/>
                    </a:lnTo>
                    <a:lnTo>
                      <a:pt x="813" y="1047"/>
                    </a:lnTo>
                    <a:lnTo>
                      <a:pt x="796" y="1056"/>
                    </a:lnTo>
                    <a:lnTo>
                      <a:pt x="777" y="1065"/>
                    </a:lnTo>
                    <a:lnTo>
                      <a:pt x="755" y="1073"/>
                    </a:lnTo>
                    <a:lnTo>
                      <a:pt x="731" y="1080"/>
                    </a:lnTo>
                    <a:lnTo>
                      <a:pt x="704" y="1088"/>
                    </a:lnTo>
                    <a:lnTo>
                      <a:pt x="670" y="1093"/>
                    </a:lnTo>
                    <a:lnTo>
                      <a:pt x="637" y="1094"/>
                    </a:lnTo>
                    <a:lnTo>
                      <a:pt x="604" y="1092"/>
                    </a:lnTo>
                    <a:lnTo>
                      <a:pt x="573" y="1085"/>
                    </a:lnTo>
                    <a:lnTo>
                      <a:pt x="542" y="1075"/>
                    </a:lnTo>
                    <a:lnTo>
                      <a:pt x="512" y="1060"/>
                    </a:lnTo>
                    <a:lnTo>
                      <a:pt x="483" y="1043"/>
                    </a:lnTo>
                    <a:lnTo>
                      <a:pt x="454" y="1022"/>
                    </a:lnTo>
                    <a:lnTo>
                      <a:pt x="427" y="999"/>
                    </a:lnTo>
                    <a:lnTo>
                      <a:pt x="399" y="974"/>
                    </a:lnTo>
                    <a:lnTo>
                      <a:pt x="373" y="946"/>
                    </a:lnTo>
                    <a:lnTo>
                      <a:pt x="349" y="917"/>
                    </a:lnTo>
                    <a:lnTo>
                      <a:pt x="324" y="885"/>
                    </a:lnTo>
                    <a:lnTo>
                      <a:pt x="301" y="852"/>
                    </a:lnTo>
                    <a:lnTo>
                      <a:pt x="279" y="819"/>
                    </a:lnTo>
                    <a:lnTo>
                      <a:pt x="257" y="784"/>
                    </a:lnTo>
                    <a:lnTo>
                      <a:pt x="236" y="749"/>
                    </a:lnTo>
                    <a:lnTo>
                      <a:pt x="216" y="714"/>
                    </a:lnTo>
                    <a:lnTo>
                      <a:pt x="198" y="677"/>
                    </a:lnTo>
                    <a:lnTo>
                      <a:pt x="180" y="642"/>
                    </a:lnTo>
                    <a:lnTo>
                      <a:pt x="164" y="607"/>
                    </a:lnTo>
                    <a:lnTo>
                      <a:pt x="148" y="573"/>
                    </a:lnTo>
                    <a:lnTo>
                      <a:pt x="134" y="540"/>
                    </a:lnTo>
                    <a:lnTo>
                      <a:pt x="121" y="508"/>
                    </a:lnTo>
                    <a:lnTo>
                      <a:pt x="98" y="449"/>
                    </a:lnTo>
                    <a:lnTo>
                      <a:pt x="78" y="399"/>
                    </a:lnTo>
                    <a:lnTo>
                      <a:pt x="65" y="358"/>
                    </a:lnTo>
                    <a:lnTo>
                      <a:pt x="55" y="330"/>
                    </a:lnTo>
                    <a:lnTo>
                      <a:pt x="78" y="314"/>
                    </a:lnTo>
                    <a:lnTo>
                      <a:pt x="123" y="283"/>
                    </a:lnTo>
                    <a:lnTo>
                      <a:pt x="181" y="244"/>
                    </a:lnTo>
                    <a:lnTo>
                      <a:pt x="248" y="199"/>
                    </a:lnTo>
                    <a:lnTo>
                      <a:pt x="315" y="154"/>
                    </a:lnTo>
                    <a:lnTo>
                      <a:pt x="375" y="113"/>
                    </a:lnTo>
                    <a:lnTo>
                      <a:pt x="422" y="82"/>
                    </a:lnTo>
                    <a:lnTo>
                      <a:pt x="448" y="6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0" name="Freeform 443"/>
              <p:cNvSpPr>
                <a:spLocks/>
              </p:cNvSpPr>
              <p:nvPr/>
            </p:nvSpPr>
            <p:spPr bwMode="auto">
              <a:xfrm>
                <a:off x="3510" y="3501"/>
                <a:ext cx="45" cy="71"/>
              </a:xfrm>
              <a:custGeom>
                <a:avLst/>
                <a:gdLst/>
                <a:ahLst/>
                <a:cxnLst>
                  <a:cxn ang="0">
                    <a:pos x="398" y="589"/>
                  </a:cxn>
                  <a:cxn ang="0">
                    <a:pos x="387" y="594"/>
                  </a:cxn>
                  <a:cxn ang="0">
                    <a:pos x="355" y="606"/>
                  </a:cxn>
                  <a:cxn ang="0">
                    <a:pos x="333" y="612"/>
                  </a:cxn>
                  <a:cxn ang="0">
                    <a:pos x="308" y="619"/>
                  </a:cxn>
                  <a:cxn ang="0">
                    <a:pos x="280" y="626"/>
                  </a:cxn>
                  <a:cxn ang="0">
                    <a:pos x="251" y="632"/>
                  </a:cxn>
                  <a:cxn ang="0">
                    <a:pos x="221" y="637"/>
                  </a:cxn>
                  <a:cxn ang="0">
                    <a:pos x="190" y="639"/>
                  </a:cxn>
                  <a:cxn ang="0">
                    <a:pos x="175" y="639"/>
                  </a:cxn>
                  <a:cxn ang="0">
                    <a:pos x="160" y="638"/>
                  </a:cxn>
                  <a:cxn ang="0">
                    <a:pos x="144" y="637"/>
                  </a:cxn>
                  <a:cxn ang="0">
                    <a:pos x="130" y="634"/>
                  </a:cxn>
                  <a:cxn ang="0">
                    <a:pos x="116" y="632"/>
                  </a:cxn>
                  <a:cxn ang="0">
                    <a:pos x="103" y="628"/>
                  </a:cxn>
                  <a:cxn ang="0">
                    <a:pos x="89" y="623"/>
                  </a:cxn>
                  <a:cxn ang="0">
                    <a:pos x="76" y="617"/>
                  </a:cxn>
                  <a:cxn ang="0">
                    <a:pos x="64" y="610"/>
                  </a:cxn>
                  <a:cxn ang="0">
                    <a:pos x="53" y="601"/>
                  </a:cxn>
                  <a:cxn ang="0">
                    <a:pos x="43" y="593"/>
                  </a:cxn>
                  <a:cxn ang="0">
                    <a:pos x="35" y="582"/>
                  </a:cxn>
                  <a:cxn ang="0">
                    <a:pos x="26" y="570"/>
                  </a:cxn>
                  <a:cxn ang="0">
                    <a:pos x="19" y="556"/>
                  </a:cxn>
                  <a:cxn ang="0">
                    <a:pos x="13" y="543"/>
                  </a:cxn>
                  <a:cxn ang="0">
                    <a:pos x="8" y="528"/>
                  </a:cxn>
                  <a:cxn ang="0">
                    <a:pos x="4" y="514"/>
                  </a:cxn>
                  <a:cxn ang="0">
                    <a:pos x="2" y="497"/>
                  </a:cxn>
                  <a:cxn ang="0">
                    <a:pos x="0" y="482"/>
                  </a:cxn>
                  <a:cxn ang="0">
                    <a:pos x="0" y="464"/>
                  </a:cxn>
                  <a:cxn ang="0">
                    <a:pos x="1" y="447"/>
                  </a:cxn>
                  <a:cxn ang="0">
                    <a:pos x="2" y="429"/>
                  </a:cxn>
                  <a:cxn ang="0">
                    <a:pos x="5" y="410"/>
                  </a:cxn>
                  <a:cxn ang="0">
                    <a:pos x="9" y="392"/>
                  </a:cxn>
                  <a:cxn ang="0">
                    <a:pos x="15" y="373"/>
                  </a:cxn>
                  <a:cxn ang="0">
                    <a:pos x="20" y="353"/>
                  </a:cxn>
                  <a:cxn ang="0">
                    <a:pos x="28" y="334"/>
                  </a:cxn>
                  <a:cxn ang="0">
                    <a:pos x="37" y="314"/>
                  </a:cxn>
                  <a:cxn ang="0">
                    <a:pos x="47" y="294"/>
                  </a:cxn>
                  <a:cxn ang="0">
                    <a:pos x="58" y="273"/>
                  </a:cxn>
                  <a:cxn ang="0">
                    <a:pos x="70" y="254"/>
                  </a:cxn>
                  <a:cxn ang="0">
                    <a:pos x="83" y="233"/>
                  </a:cxn>
                  <a:cxn ang="0">
                    <a:pos x="98" y="213"/>
                  </a:cxn>
                  <a:cxn ang="0">
                    <a:pos x="114" y="192"/>
                  </a:cxn>
                  <a:cxn ang="0">
                    <a:pos x="130" y="172"/>
                  </a:cxn>
                  <a:cxn ang="0">
                    <a:pos x="149" y="151"/>
                  </a:cxn>
                  <a:cxn ang="0">
                    <a:pos x="167" y="132"/>
                  </a:cxn>
                  <a:cxn ang="0">
                    <a:pos x="188" y="112"/>
                  </a:cxn>
                  <a:cxn ang="0">
                    <a:pos x="210" y="92"/>
                  </a:cxn>
                  <a:cxn ang="0">
                    <a:pos x="233" y="74"/>
                  </a:cxn>
                  <a:cxn ang="0">
                    <a:pos x="256" y="55"/>
                  </a:cxn>
                  <a:cxn ang="0">
                    <a:pos x="283" y="36"/>
                  </a:cxn>
                  <a:cxn ang="0">
                    <a:pos x="309" y="18"/>
                  </a:cxn>
                  <a:cxn ang="0">
                    <a:pos x="336" y="0"/>
                  </a:cxn>
                  <a:cxn ang="0">
                    <a:pos x="398" y="589"/>
                  </a:cxn>
                </a:cxnLst>
                <a:rect l="0" t="0" r="r" b="b"/>
                <a:pathLst>
                  <a:path w="398" h="639">
                    <a:moveTo>
                      <a:pt x="398" y="589"/>
                    </a:moveTo>
                    <a:lnTo>
                      <a:pt x="387" y="594"/>
                    </a:lnTo>
                    <a:lnTo>
                      <a:pt x="355" y="606"/>
                    </a:lnTo>
                    <a:lnTo>
                      <a:pt x="333" y="612"/>
                    </a:lnTo>
                    <a:lnTo>
                      <a:pt x="308" y="619"/>
                    </a:lnTo>
                    <a:lnTo>
                      <a:pt x="280" y="626"/>
                    </a:lnTo>
                    <a:lnTo>
                      <a:pt x="251" y="632"/>
                    </a:lnTo>
                    <a:lnTo>
                      <a:pt x="221" y="637"/>
                    </a:lnTo>
                    <a:lnTo>
                      <a:pt x="190" y="639"/>
                    </a:lnTo>
                    <a:lnTo>
                      <a:pt x="175" y="639"/>
                    </a:lnTo>
                    <a:lnTo>
                      <a:pt x="160" y="638"/>
                    </a:lnTo>
                    <a:lnTo>
                      <a:pt x="144" y="637"/>
                    </a:lnTo>
                    <a:lnTo>
                      <a:pt x="130" y="634"/>
                    </a:lnTo>
                    <a:lnTo>
                      <a:pt x="116" y="632"/>
                    </a:lnTo>
                    <a:lnTo>
                      <a:pt x="103" y="628"/>
                    </a:lnTo>
                    <a:lnTo>
                      <a:pt x="89" y="623"/>
                    </a:lnTo>
                    <a:lnTo>
                      <a:pt x="76" y="617"/>
                    </a:lnTo>
                    <a:lnTo>
                      <a:pt x="64" y="610"/>
                    </a:lnTo>
                    <a:lnTo>
                      <a:pt x="53" y="601"/>
                    </a:lnTo>
                    <a:lnTo>
                      <a:pt x="43" y="593"/>
                    </a:lnTo>
                    <a:lnTo>
                      <a:pt x="35" y="582"/>
                    </a:lnTo>
                    <a:lnTo>
                      <a:pt x="26" y="570"/>
                    </a:lnTo>
                    <a:lnTo>
                      <a:pt x="19" y="556"/>
                    </a:lnTo>
                    <a:lnTo>
                      <a:pt x="13" y="543"/>
                    </a:lnTo>
                    <a:lnTo>
                      <a:pt x="8" y="528"/>
                    </a:lnTo>
                    <a:lnTo>
                      <a:pt x="4" y="514"/>
                    </a:lnTo>
                    <a:lnTo>
                      <a:pt x="2" y="497"/>
                    </a:lnTo>
                    <a:lnTo>
                      <a:pt x="0" y="482"/>
                    </a:lnTo>
                    <a:lnTo>
                      <a:pt x="0" y="464"/>
                    </a:lnTo>
                    <a:lnTo>
                      <a:pt x="1" y="447"/>
                    </a:lnTo>
                    <a:lnTo>
                      <a:pt x="2" y="429"/>
                    </a:lnTo>
                    <a:lnTo>
                      <a:pt x="5" y="410"/>
                    </a:lnTo>
                    <a:lnTo>
                      <a:pt x="9" y="392"/>
                    </a:lnTo>
                    <a:lnTo>
                      <a:pt x="15" y="373"/>
                    </a:lnTo>
                    <a:lnTo>
                      <a:pt x="20" y="353"/>
                    </a:lnTo>
                    <a:lnTo>
                      <a:pt x="28" y="334"/>
                    </a:lnTo>
                    <a:lnTo>
                      <a:pt x="37" y="314"/>
                    </a:lnTo>
                    <a:lnTo>
                      <a:pt x="47" y="294"/>
                    </a:lnTo>
                    <a:lnTo>
                      <a:pt x="58" y="273"/>
                    </a:lnTo>
                    <a:lnTo>
                      <a:pt x="70" y="254"/>
                    </a:lnTo>
                    <a:lnTo>
                      <a:pt x="83" y="233"/>
                    </a:lnTo>
                    <a:lnTo>
                      <a:pt x="98" y="213"/>
                    </a:lnTo>
                    <a:lnTo>
                      <a:pt x="114" y="192"/>
                    </a:lnTo>
                    <a:lnTo>
                      <a:pt x="130" y="172"/>
                    </a:lnTo>
                    <a:lnTo>
                      <a:pt x="149" y="151"/>
                    </a:lnTo>
                    <a:lnTo>
                      <a:pt x="167" y="132"/>
                    </a:lnTo>
                    <a:lnTo>
                      <a:pt x="188" y="112"/>
                    </a:lnTo>
                    <a:lnTo>
                      <a:pt x="210" y="92"/>
                    </a:lnTo>
                    <a:lnTo>
                      <a:pt x="233" y="74"/>
                    </a:lnTo>
                    <a:lnTo>
                      <a:pt x="256" y="55"/>
                    </a:lnTo>
                    <a:lnTo>
                      <a:pt x="283" y="36"/>
                    </a:lnTo>
                    <a:lnTo>
                      <a:pt x="309" y="18"/>
                    </a:lnTo>
                    <a:lnTo>
                      <a:pt x="336" y="0"/>
                    </a:lnTo>
                    <a:lnTo>
                      <a:pt x="398" y="589"/>
                    </a:lnTo>
                    <a:close/>
                  </a:path>
                </a:pathLst>
              </a:custGeom>
              <a:solidFill>
                <a:srgbClr val="F5D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1" name="Freeform 444"/>
              <p:cNvSpPr>
                <a:spLocks noEditPoints="1"/>
              </p:cNvSpPr>
              <p:nvPr/>
            </p:nvSpPr>
            <p:spPr bwMode="auto">
              <a:xfrm>
                <a:off x="3508" y="3496"/>
                <a:ext cx="49" cy="78"/>
              </a:xfrm>
              <a:custGeom>
                <a:avLst/>
                <a:gdLst/>
                <a:ahLst/>
                <a:cxnLst>
                  <a:cxn ang="0">
                    <a:pos x="313" y="41"/>
                  </a:cxn>
                  <a:cxn ang="0">
                    <a:pos x="250" y="87"/>
                  </a:cxn>
                  <a:cxn ang="0">
                    <a:pos x="191" y="138"/>
                  </a:cxn>
                  <a:cxn ang="0">
                    <a:pos x="141" y="190"/>
                  </a:cxn>
                  <a:cxn ang="0">
                    <a:pos x="96" y="245"/>
                  </a:cxn>
                  <a:cxn ang="0">
                    <a:pos x="60" y="301"/>
                  </a:cxn>
                  <a:cxn ang="0">
                    <a:pos x="31" y="359"/>
                  </a:cxn>
                  <a:cxn ang="0">
                    <a:pos x="16" y="402"/>
                  </a:cxn>
                  <a:cxn ang="0">
                    <a:pos x="8" y="431"/>
                  </a:cxn>
                  <a:cxn ang="0">
                    <a:pos x="3" y="459"/>
                  </a:cxn>
                  <a:cxn ang="0">
                    <a:pos x="0" y="487"/>
                  </a:cxn>
                  <a:cxn ang="0">
                    <a:pos x="0" y="513"/>
                  </a:cxn>
                  <a:cxn ang="0">
                    <a:pos x="2" y="538"/>
                  </a:cxn>
                  <a:cxn ang="0">
                    <a:pos x="6" y="561"/>
                  </a:cxn>
                  <a:cxn ang="0">
                    <a:pos x="13" y="584"/>
                  </a:cxn>
                  <a:cxn ang="0">
                    <a:pos x="21" y="605"/>
                  </a:cxn>
                  <a:cxn ang="0">
                    <a:pos x="32" y="625"/>
                  </a:cxn>
                  <a:cxn ang="0">
                    <a:pos x="49" y="646"/>
                  </a:cxn>
                  <a:cxn ang="0">
                    <a:pos x="72" y="667"/>
                  </a:cxn>
                  <a:cxn ang="0">
                    <a:pos x="98" y="681"/>
                  </a:cxn>
                  <a:cxn ang="0">
                    <a:pos x="127" y="692"/>
                  </a:cxn>
                  <a:cxn ang="0">
                    <a:pos x="156" y="698"/>
                  </a:cxn>
                  <a:cxn ang="0">
                    <a:pos x="188" y="701"/>
                  </a:cxn>
                  <a:cxn ang="0">
                    <a:pos x="221" y="701"/>
                  </a:cxn>
                  <a:cxn ang="0">
                    <a:pos x="253" y="698"/>
                  </a:cxn>
                  <a:cxn ang="0">
                    <a:pos x="299" y="690"/>
                  </a:cxn>
                  <a:cxn ang="0">
                    <a:pos x="355" y="676"/>
                  </a:cxn>
                  <a:cxn ang="0">
                    <a:pos x="414" y="656"/>
                  </a:cxn>
                  <a:cxn ang="0">
                    <a:pos x="446" y="643"/>
                  </a:cxn>
                  <a:cxn ang="0">
                    <a:pos x="347" y="19"/>
                  </a:cxn>
                  <a:cxn ang="0">
                    <a:pos x="69" y="597"/>
                  </a:cxn>
                  <a:cxn ang="0">
                    <a:pos x="58" y="573"/>
                  </a:cxn>
                  <a:cxn ang="0">
                    <a:pos x="50" y="548"/>
                  </a:cxn>
                  <a:cxn ang="0">
                    <a:pos x="47" y="520"/>
                  </a:cxn>
                  <a:cxn ang="0">
                    <a:pos x="47" y="492"/>
                  </a:cxn>
                  <a:cxn ang="0">
                    <a:pos x="49" y="467"/>
                  </a:cxn>
                  <a:cxn ang="0">
                    <a:pos x="57" y="430"/>
                  </a:cxn>
                  <a:cxn ang="0">
                    <a:pos x="73" y="380"/>
                  </a:cxn>
                  <a:cxn ang="0">
                    <a:pos x="98" y="331"/>
                  </a:cxn>
                  <a:cxn ang="0">
                    <a:pos x="129" y="282"/>
                  </a:cxn>
                  <a:cxn ang="0">
                    <a:pos x="166" y="234"/>
                  </a:cxn>
                  <a:cxn ang="0">
                    <a:pos x="209" y="188"/>
                  </a:cxn>
                  <a:cxn ang="0">
                    <a:pos x="258" y="143"/>
                  </a:cxn>
                  <a:cxn ang="0">
                    <a:pos x="312" y="102"/>
                  </a:cxn>
                  <a:cxn ang="0">
                    <a:pos x="345" y="122"/>
                  </a:cxn>
                  <a:cxn ang="0">
                    <a:pos x="360" y="271"/>
                  </a:cxn>
                  <a:cxn ang="0">
                    <a:pos x="379" y="448"/>
                  </a:cxn>
                  <a:cxn ang="0">
                    <a:pos x="393" y="583"/>
                  </a:cxn>
                  <a:cxn ang="0">
                    <a:pos x="380" y="618"/>
                  </a:cxn>
                  <a:cxn ang="0">
                    <a:pos x="343" y="631"/>
                  </a:cxn>
                  <a:cxn ang="0">
                    <a:pos x="299" y="642"/>
                  </a:cxn>
                  <a:cxn ang="0">
                    <a:pos x="253" y="650"/>
                  </a:cxn>
                  <a:cxn ang="0">
                    <a:pos x="207" y="654"/>
                  </a:cxn>
                  <a:cxn ang="0">
                    <a:pos x="162" y="651"/>
                  </a:cxn>
                  <a:cxn ang="0">
                    <a:pos x="131" y="645"/>
                  </a:cxn>
                  <a:cxn ang="0">
                    <a:pos x="112" y="637"/>
                  </a:cxn>
                  <a:cxn ang="0">
                    <a:pos x="96" y="626"/>
                  </a:cxn>
                  <a:cxn ang="0">
                    <a:pos x="82" y="614"/>
                  </a:cxn>
                </a:cxnLst>
                <a:rect l="0" t="0" r="r" b="b"/>
                <a:pathLst>
                  <a:path w="446" h="701">
                    <a:moveTo>
                      <a:pt x="347" y="19"/>
                    </a:moveTo>
                    <a:lnTo>
                      <a:pt x="313" y="41"/>
                    </a:lnTo>
                    <a:lnTo>
                      <a:pt x="280" y="64"/>
                    </a:lnTo>
                    <a:lnTo>
                      <a:pt x="250" y="87"/>
                    </a:lnTo>
                    <a:lnTo>
                      <a:pt x="220" y="113"/>
                    </a:lnTo>
                    <a:lnTo>
                      <a:pt x="191" y="138"/>
                    </a:lnTo>
                    <a:lnTo>
                      <a:pt x="165" y="164"/>
                    </a:lnTo>
                    <a:lnTo>
                      <a:pt x="141" y="190"/>
                    </a:lnTo>
                    <a:lnTo>
                      <a:pt x="118" y="218"/>
                    </a:lnTo>
                    <a:lnTo>
                      <a:pt x="96" y="245"/>
                    </a:lnTo>
                    <a:lnTo>
                      <a:pt x="77" y="274"/>
                    </a:lnTo>
                    <a:lnTo>
                      <a:pt x="60" y="301"/>
                    </a:lnTo>
                    <a:lnTo>
                      <a:pt x="44" y="330"/>
                    </a:lnTo>
                    <a:lnTo>
                      <a:pt x="31" y="359"/>
                    </a:lnTo>
                    <a:lnTo>
                      <a:pt x="20" y="388"/>
                    </a:lnTo>
                    <a:lnTo>
                      <a:pt x="16" y="402"/>
                    </a:lnTo>
                    <a:lnTo>
                      <a:pt x="12" y="417"/>
                    </a:lnTo>
                    <a:lnTo>
                      <a:pt x="8" y="431"/>
                    </a:lnTo>
                    <a:lnTo>
                      <a:pt x="5" y="445"/>
                    </a:lnTo>
                    <a:lnTo>
                      <a:pt x="3" y="459"/>
                    </a:lnTo>
                    <a:lnTo>
                      <a:pt x="1" y="473"/>
                    </a:lnTo>
                    <a:lnTo>
                      <a:pt x="0" y="487"/>
                    </a:lnTo>
                    <a:lnTo>
                      <a:pt x="0" y="500"/>
                    </a:lnTo>
                    <a:lnTo>
                      <a:pt x="0" y="513"/>
                    </a:lnTo>
                    <a:lnTo>
                      <a:pt x="1" y="525"/>
                    </a:lnTo>
                    <a:lnTo>
                      <a:pt x="2" y="538"/>
                    </a:lnTo>
                    <a:lnTo>
                      <a:pt x="3" y="550"/>
                    </a:lnTo>
                    <a:lnTo>
                      <a:pt x="6" y="561"/>
                    </a:lnTo>
                    <a:lnTo>
                      <a:pt x="8" y="573"/>
                    </a:lnTo>
                    <a:lnTo>
                      <a:pt x="13" y="584"/>
                    </a:lnTo>
                    <a:lnTo>
                      <a:pt x="16" y="595"/>
                    </a:lnTo>
                    <a:lnTo>
                      <a:pt x="21" y="605"/>
                    </a:lnTo>
                    <a:lnTo>
                      <a:pt x="26" y="615"/>
                    </a:lnTo>
                    <a:lnTo>
                      <a:pt x="32" y="625"/>
                    </a:lnTo>
                    <a:lnTo>
                      <a:pt x="39" y="634"/>
                    </a:lnTo>
                    <a:lnTo>
                      <a:pt x="49" y="646"/>
                    </a:lnTo>
                    <a:lnTo>
                      <a:pt x="60" y="657"/>
                    </a:lnTo>
                    <a:lnTo>
                      <a:pt x="72" y="667"/>
                    </a:lnTo>
                    <a:lnTo>
                      <a:pt x="84" y="674"/>
                    </a:lnTo>
                    <a:lnTo>
                      <a:pt x="98" y="681"/>
                    </a:lnTo>
                    <a:lnTo>
                      <a:pt x="111" y="687"/>
                    </a:lnTo>
                    <a:lnTo>
                      <a:pt x="127" y="692"/>
                    </a:lnTo>
                    <a:lnTo>
                      <a:pt x="141" y="695"/>
                    </a:lnTo>
                    <a:lnTo>
                      <a:pt x="156" y="698"/>
                    </a:lnTo>
                    <a:lnTo>
                      <a:pt x="173" y="700"/>
                    </a:lnTo>
                    <a:lnTo>
                      <a:pt x="188" y="701"/>
                    </a:lnTo>
                    <a:lnTo>
                      <a:pt x="205" y="701"/>
                    </a:lnTo>
                    <a:lnTo>
                      <a:pt x="221" y="701"/>
                    </a:lnTo>
                    <a:lnTo>
                      <a:pt x="236" y="699"/>
                    </a:lnTo>
                    <a:lnTo>
                      <a:pt x="253" y="698"/>
                    </a:lnTo>
                    <a:lnTo>
                      <a:pt x="268" y="695"/>
                    </a:lnTo>
                    <a:lnTo>
                      <a:pt x="299" y="690"/>
                    </a:lnTo>
                    <a:lnTo>
                      <a:pt x="329" y="683"/>
                    </a:lnTo>
                    <a:lnTo>
                      <a:pt x="355" y="676"/>
                    </a:lnTo>
                    <a:lnTo>
                      <a:pt x="379" y="669"/>
                    </a:lnTo>
                    <a:lnTo>
                      <a:pt x="414" y="656"/>
                    </a:lnTo>
                    <a:lnTo>
                      <a:pt x="431" y="649"/>
                    </a:lnTo>
                    <a:lnTo>
                      <a:pt x="446" y="643"/>
                    </a:lnTo>
                    <a:lnTo>
                      <a:pt x="379" y="0"/>
                    </a:lnTo>
                    <a:lnTo>
                      <a:pt x="347" y="19"/>
                    </a:lnTo>
                    <a:close/>
                    <a:moveTo>
                      <a:pt x="76" y="606"/>
                    </a:moveTo>
                    <a:lnTo>
                      <a:pt x="69" y="597"/>
                    </a:lnTo>
                    <a:lnTo>
                      <a:pt x="63" y="586"/>
                    </a:lnTo>
                    <a:lnTo>
                      <a:pt x="58" y="573"/>
                    </a:lnTo>
                    <a:lnTo>
                      <a:pt x="53" y="561"/>
                    </a:lnTo>
                    <a:lnTo>
                      <a:pt x="50" y="548"/>
                    </a:lnTo>
                    <a:lnTo>
                      <a:pt x="48" y="534"/>
                    </a:lnTo>
                    <a:lnTo>
                      <a:pt x="47" y="520"/>
                    </a:lnTo>
                    <a:lnTo>
                      <a:pt x="46" y="505"/>
                    </a:lnTo>
                    <a:lnTo>
                      <a:pt x="47" y="492"/>
                    </a:lnTo>
                    <a:lnTo>
                      <a:pt x="48" y="480"/>
                    </a:lnTo>
                    <a:lnTo>
                      <a:pt x="49" y="467"/>
                    </a:lnTo>
                    <a:lnTo>
                      <a:pt x="51" y="454"/>
                    </a:lnTo>
                    <a:lnTo>
                      <a:pt x="57" y="430"/>
                    </a:lnTo>
                    <a:lnTo>
                      <a:pt x="64" y="404"/>
                    </a:lnTo>
                    <a:lnTo>
                      <a:pt x="73" y="380"/>
                    </a:lnTo>
                    <a:lnTo>
                      <a:pt x="85" y="355"/>
                    </a:lnTo>
                    <a:lnTo>
                      <a:pt x="98" y="331"/>
                    </a:lnTo>
                    <a:lnTo>
                      <a:pt x="112" y="306"/>
                    </a:lnTo>
                    <a:lnTo>
                      <a:pt x="129" y="282"/>
                    </a:lnTo>
                    <a:lnTo>
                      <a:pt x="146" y="257"/>
                    </a:lnTo>
                    <a:lnTo>
                      <a:pt x="166" y="234"/>
                    </a:lnTo>
                    <a:lnTo>
                      <a:pt x="187" y="211"/>
                    </a:lnTo>
                    <a:lnTo>
                      <a:pt x="209" y="188"/>
                    </a:lnTo>
                    <a:lnTo>
                      <a:pt x="233" y="165"/>
                    </a:lnTo>
                    <a:lnTo>
                      <a:pt x="258" y="143"/>
                    </a:lnTo>
                    <a:lnTo>
                      <a:pt x="284" y="122"/>
                    </a:lnTo>
                    <a:lnTo>
                      <a:pt x="312" y="102"/>
                    </a:lnTo>
                    <a:lnTo>
                      <a:pt x="341" y="82"/>
                    </a:lnTo>
                    <a:lnTo>
                      <a:pt x="345" y="122"/>
                    </a:lnTo>
                    <a:lnTo>
                      <a:pt x="352" y="188"/>
                    </a:lnTo>
                    <a:lnTo>
                      <a:pt x="360" y="271"/>
                    </a:lnTo>
                    <a:lnTo>
                      <a:pt x="370" y="361"/>
                    </a:lnTo>
                    <a:lnTo>
                      <a:pt x="379" y="448"/>
                    </a:lnTo>
                    <a:lnTo>
                      <a:pt x="387" y="526"/>
                    </a:lnTo>
                    <a:lnTo>
                      <a:pt x="393" y="583"/>
                    </a:lnTo>
                    <a:lnTo>
                      <a:pt x="397" y="613"/>
                    </a:lnTo>
                    <a:lnTo>
                      <a:pt x="380" y="618"/>
                    </a:lnTo>
                    <a:lnTo>
                      <a:pt x="363" y="625"/>
                    </a:lnTo>
                    <a:lnTo>
                      <a:pt x="343" y="631"/>
                    </a:lnTo>
                    <a:lnTo>
                      <a:pt x="321" y="637"/>
                    </a:lnTo>
                    <a:lnTo>
                      <a:pt x="299" y="642"/>
                    </a:lnTo>
                    <a:lnTo>
                      <a:pt x="276" y="647"/>
                    </a:lnTo>
                    <a:lnTo>
                      <a:pt x="253" y="650"/>
                    </a:lnTo>
                    <a:lnTo>
                      <a:pt x="230" y="653"/>
                    </a:lnTo>
                    <a:lnTo>
                      <a:pt x="207" y="654"/>
                    </a:lnTo>
                    <a:lnTo>
                      <a:pt x="184" y="654"/>
                    </a:lnTo>
                    <a:lnTo>
                      <a:pt x="162" y="651"/>
                    </a:lnTo>
                    <a:lnTo>
                      <a:pt x="141" y="647"/>
                    </a:lnTo>
                    <a:lnTo>
                      <a:pt x="131" y="645"/>
                    </a:lnTo>
                    <a:lnTo>
                      <a:pt x="122" y="640"/>
                    </a:lnTo>
                    <a:lnTo>
                      <a:pt x="112" y="637"/>
                    </a:lnTo>
                    <a:lnTo>
                      <a:pt x="105" y="632"/>
                    </a:lnTo>
                    <a:lnTo>
                      <a:pt x="96" y="626"/>
                    </a:lnTo>
                    <a:lnTo>
                      <a:pt x="88" y="621"/>
                    </a:lnTo>
                    <a:lnTo>
                      <a:pt x="82" y="614"/>
                    </a:lnTo>
                    <a:lnTo>
                      <a:pt x="76" y="60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2" name="Freeform 445"/>
              <p:cNvSpPr>
                <a:spLocks/>
              </p:cNvSpPr>
              <p:nvPr/>
            </p:nvSpPr>
            <p:spPr bwMode="auto">
              <a:xfrm>
                <a:off x="3551" y="3537"/>
                <a:ext cx="280" cy="159"/>
              </a:xfrm>
              <a:custGeom>
                <a:avLst/>
                <a:gdLst/>
                <a:ahLst/>
                <a:cxnLst>
                  <a:cxn ang="0">
                    <a:pos x="128" y="559"/>
                  </a:cxn>
                  <a:cxn ang="0">
                    <a:pos x="0" y="1407"/>
                  </a:cxn>
                  <a:cxn ang="0">
                    <a:pos x="2521" y="1430"/>
                  </a:cxn>
                  <a:cxn ang="0">
                    <a:pos x="2347" y="0"/>
                  </a:cxn>
                  <a:cxn ang="0">
                    <a:pos x="303" y="117"/>
                  </a:cxn>
                  <a:cxn ang="0">
                    <a:pos x="128" y="559"/>
                  </a:cxn>
                </a:cxnLst>
                <a:rect l="0" t="0" r="r" b="b"/>
                <a:pathLst>
                  <a:path w="2521" h="1430">
                    <a:moveTo>
                      <a:pt x="128" y="559"/>
                    </a:moveTo>
                    <a:lnTo>
                      <a:pt x="0" y="1407"/>
                    </a:lnTo>
                    <a:lnTo>
                      <a:pt x="2521" y="1430"/>
                    </a:lnTo>
                    <a:lnTo>
                      <a:pt x="2347" y="0"/>
                    </a:lnTo>
                    <a:lnTo>
                      <a:pt x="303" y="117"/>
                    </a:lnTo>
                    <a:lnTo>
                      <a:pt x="128" y="559"/>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3" name="Freeform 446"/>
              <p:cNvSpPr>
                <a:spLocks/>
              </p:cNvSpPr>
              <p:nvPr/>
            </p:nvSpPr>
            <p:spPr bwMode="auto">
              <a:xfrm>
                <a:off x="3584" y="3694"/>
                <a:ext cx="178" cy="64"/>
              </a:xfrm>
              <a:custGeom>
                <a:avLst/>
                <a:gdLst/>
                <a:ahLst/>
                <a:cxnLst>
                  <a:cxn ang="0">
                    <a:pos x="260" y="5"/>
                  </a:cxn>
                  <a:cxn ang="0">
                    <a:pos x="317" y="478"/>
                  </a:cxn>
                  <a:cxn ang="0">
                    <a:pos x="1597" y="484"/>
                  </a:cxn>
                  <a:cxn ang="0">
                    <a:pos x="1597" y="536"/>
                  </a:cxn>
                  <a:cxn ang="0">
                    <a:pos x="173" y="570"/>
                  </a:cxn>
                  <a:cxn ang="0">
                    <a:pos x="0" y="86"/>
                  </a:cxn>
                  <a:cxn ang="0">
                    <a:pos x="35" y="0"/>
                  </a:cxn>
                  <a:cxn ang="0">
                    <a:pos x="260" y="5"/>
                  </a:cxn>
                </a:cxnLst>
                <a:rect l="0" t="0" r="r" b="b"/>
                <a:pathLst>
                  <a:path w="1597" h="570">
                    <a:moveTo>
                      <a:pt x="260" y="5"/>
                    </a:moveTo>
                    <a:lnTo>
                      <a:pt x="317" y="478"/>
                    </a:lnTo>
                    <a:lnTo>
                      <a:pt x="1597" y="484"/>
                    </a:lnTo>
                    <a:lnTo>
                      <a:pt x="1597" y="536"/>
                    </a:lnTo>
                    <a:lnTo>
                      <a:pt x="173" y="570"/>
                    </a:lnTo>
                    <a:lnTo>
                      <a:pt x="0" y="86"/>
                    </a:lnTo>
                    <a:lnTo>
                      <a:pt x="35" y="0"/>
                    </a:lnTo>
                    <a:lnTo>
                      <a:pt x="260" y="5"/>
                    </a:lnTo>
                    <a:close/>
                  </a:path>
                </a:pathLst>
              </a:custGeom>
              <a:solidFill>
                <a:srgbClr val="8065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4" name="Freeform 447"/>
              <p:cNvSpPr>
                <a:spLocks/>
              </p:cNvSpPr>
              <p:nvPr/>
            </p:nvSpPr>
            <p:spPr bwMode="auto">
              <a:xfrm>
                <a:off x="3783" y="3696"/>
                <a:ext cx="39" cy="62"/>
              </a:xfrm>
              <a:custGeom>
                <a:avLst/>
                <a:gdLst/>
                <a:ahLst/>
                <a:cxnLst>
                  <a:cxn ang="0">
                    <a:pos x="11" y="444"/>
                  </a:cxn>
                  <a:cxn ang="0">
                    <a:pos x="21" y="444"/>
                  </a:cxn>
                  <a:cxn ang="0">
                    <a:pos x="47" y="444"/>
                  </a:cxn>
                  <a:cxn ang="0">
                    <a:pos x="66" y="444"/>
                  </a:cxn>
                  <a:cxn ang="0">
                    <a:pos x="85" y="442"/>
                  </a:cxn>
                  <a:cxn ang="0">
                    <a:pos x="106" y="440"/>
                  </a:cxn>
                  <a:cxn ang="0">
                    <a:pos x="127" y="437"/>
                  </a:cxn>
                  <a:cxn ang="0">
                    <a:pos x="149" y="432"/>
                  </a:cxn>
                  <a:cxn ang="0">
                    <a:pos x="170" y="427"/>
                  </a:cxn>
                  <a:cxn ang="0">
                    <a:pos x="179" y="423"/>
                  </a:cxn>
                  <a:cxn ang="0">
                    <a:pos x="188" y="419"/>
                  </a:cxn>
                  <a:cxn ang="0">
                    <a:pos x="197" y="415"/>
                  </a:cxn>
                  <a:cxn ang="0">
                    <a:pos x="205" y="410"/>
                  </a:cxn>
                  <a:cxn ang="0">
                    <a:pos x="213" y="405"/>
                  </a:cxn>
                  <a:cxn ang="0">
                    <a:pos x="219" y="399"/>
                  </a:cxn>
                  <a:cxn ang="0">
                    <a:pos x="225" y="393"/>
                  </a:cxn>
                  <a:cxn ang="0">
                    <a:pos x="229" y="386"/>
                  </a:cxn>
                  <a:cxn ang="0">
                    <a:pos x="232" y="378"/>
                  </a:cxn>
                  <a:cxn ang="0">
                    <a:pos x="234" y="371"/>
                  </a:cxn>
                  <a:cxn ang="0">
                    <a:pos x="236" y="362"/>
                  </a:cxn>
                  <a:cxn ang="0">
                    <a:pos x="236" y="352"/>
                  </a:cxn>
                  <a:cxn ang="0">
                    <a:pos x="231" y="307"/>
                  </a:cxn>
                  <a:cxn ang="0">
                    <a:pos x="226" y="255"/>
                  </a:cxn>
                  <a:cxn ang="0">
                    <a:pos x="221" y="198"/>
                  </a:cxn>
                  <a:cxn ang="0">
                    <a:pos x="217" y="142"/>
                  </a:cxn>
                  <a:cxn ang="0">
                    <a:pos x="213" y="92"/>
                  </a:cxn>
                  <a:cxn ang="0">
                    <a:pos x="209" y="50"/>
                  </a:cxn>
                  <a:cxn ang="0">
                    <a:pos x="207" y="22"/>
                  </a:cxn>
                  <a:cxn ang="0">
                    <a:pos x="207" y="12"/>
                  </a:cxn>
                  <a:cxn ang="0">
                    <a:pos x="305" y="0"/>
                  </a:cxn>
                  <a:cxn ang="0">
                    <a:pos x="308" y="22"/>
                  </a:cxn>
                  <a:cxn ang="0">
                    <a:pos x="317" y="78"/>
                  </a:cxn>
                  <a:cxn ang="0">
                    <a:pos x="329" y="157"/>
                  </a:cxn>
                  <a:cxn ang="0">
                    <a:pos x="340" y="248"/>
                  </a:cxn>
                  <a:cxn ang="0">
                    <a:pos x="344" y="295"/>
                  </a:cxn>
                  <a:cxn ang="0">
                    <a:pos x="349" y="341"/>
                  </a:cxn>
                  <a:cxn ang="0">
                    <a:pos x="351" y="384"/>
                  </a:cxn>
                  <a:cxn ang="0">
                    <a:pos x="351" y="423"/>
                  </a:cxn>
                  <a:cxn ang="0">
                    <a:pos x="351" y="441"/>
                  </a:cxn>
                  <a:cxn ang="0">
                    <a:pos x="350" y="457"/>
                  </a:cxn>
                  <a:cxn ang="0">
                    <a:pos x="347" y="473"/>
                  </a:cxn>
                  <a:cxn ang="0">
                    <a:pos x="345" y="485"/>
                  </a:cxn>
                  <a:cxn ang="0">
                    <a:pos x="342" y="496"/>
                  </a:cxn>
                  <a:cxn ang="0">
                    <a:pos x="338" y="503"/>
                  </a:cxn>
                  <a:cxn ang="0">
                    <a:pos x="333" y="510"/>
                  </a:cxn>
                  <a:cxn ang="0">
                    <a:pos x="328" y="513"/>
                  </a:cxn>
                  <a:cxn ang="0">
                    <a:pos x="0" y="559"/>
                  </a:cxn>
                  <a:cxn ang="0">
                    <a:pos x="11" y="444"/>
                  </a:cxn>
                </a:cxnLst>
                <a:rect l="0" t="0" r="r" b="b"/>
                <a:pathLst>
                  <a:path w="351" h="559">
                    <a:moveTo>
                      <a:pt x="11" y="444"/>
                    </a:moveTo>
                    <a:lnTo>
                      <a:pt x="21" y="444"/>
                    </a:lnTo>
                    <a:lnTo>
                      <a:pt x="47" y="444"/>
                    </a:lnTo>
                    <a:lnTo>
                      <a:pt x="66" y="444"/>
                    </a:lnTo>
                    <a:lnTo>
                      <a:pt x="85" y="442"/>
                    </a:lnTo>
                    <a:lnTo>
                      <a:pt x="106" y="440"/>
                    </a:lnTo>
                    <a:lnTo>
                      <a:pt x="127" y="437"/>
                    </a:lnTo>
                    <a:lnTo>
                      <a:pt x="149" y="432"/>
                    </a:lnTo>
                    <a:lnTo>
                      <a:pt x="170" y="427"/>
                    </a:lnTo>
                    <a:lnTo>
                      <a:pt x="179" y="423"/>
                    </a:lnTo>
                    <a:lnTo>
                      <a:pt x="188" y="419"/>
                    </a:lnTo>
                    <a:lnTo>
                      <a:pt x="197" y="415"/>
                    </a:lnTo>
                    <a:lnTo>
                      <a:pt x="205" y="410"/>
                    </a:lnTo>
                    <a:lnTo>
                      <a:pt x="213" y="405"/>
                    </a:lnTo>
                    <a:lnTo>
                      <a:pt x="219" y="399"/>
                    </a:lnTo>
                    <a:lnTo>
                      <a:pt x="225" y="393"/>
                    </a:lnTo>
                    <a:lnTo>
                      <a:pt x="229" y="386"/>
                    </a:lnTo>
                    <a:lnTo>
                      <a:pt x="232" y="378"/>
                    </a:lnTo>
                    <a:lnTo>
                      <a:pt x="234" y="371"/>
                    </a:lnTo>
                    <a:lnTo>
                      <a:pt x="236" y="362"/>
                    </a:lnTo>
                    <a:lnTo>
                      <a:pt x="236" y="352"/>
                    </a:lnTo>
                    <a:lnTo>
                      <a:pt x="231" y="307"/>
                    </a:lnTo>
                    <a:lnTo>
                      <a:pt x="226" y="255"/>
                    </a:lnTo>
                    <a:lnTo>
                      <a:pt x="221" y="198"/>
                    </a:lnTo>
                    <a:lnTo>
                      <a:pt x="217" y="142"/>
                    </a:lnTo>
                    <a:lnTo>
                      <a:pt x="213" y="92"/>
                    </a:lnTo>
                    <a:lnTo>
                      <a:pt x="209" y="50"/>
                    </a:lnTo>
                    <a:lnTo>
                      <a:pt x="207" y="22"/>
                    </a:lnTo>
                    <a:lnTo>
                      <a:pt x="207" y="12"/>
                    </a:lnTo>
                    <a:lnTo>
                      <a:pt x="305" y="0"/>
                    </a:lnTo>
                    <a:lnTo>
                      <a:pt x="308" y="22"/>
                    </a:lnTo>
                    <a:lnTo>
                      <a:pt x="317" y="78"/>
                    </a:lnTo>
                    <a:lnTo>
                      <a:pt x="329" y="157"/>
                    </a:lnTo>
                    <a:lnTo>
                      <a:pt x="340" y="248"/>
                    </a:lnTo>
                    <a:lnTo>
                      <a:pt x="344" y="295"/>
                    </a:lnTo>
                    <a:lnTo>
                      <a:pt x="349" y="341"/>
                    </a:lnTo>
                    <a:lnTo>
                      <a:pt x="351" y="384"/>
                    </a:lnTo>
                    <a:lnTo>
                      <a:pt x="351" y="423"/>
                    </a:lnTo>
                    <a:lnTo>
                      <a:pt x="351" y="441"/>
                    </a:lnTo>
                    <a:lnTo>
                      <a:pt x="350" y="457"/>
                    </a:lnTo>
                    <a:lnTo>
                      <a:pt x="347" y="473"/>
                    </a:lnTo>
                    <a:lnTo>
                      <a:pt x="345" y="485"/>
                    </a:lnTo>
                    <a:lnTo>
                      <a:pt x="342" y="496"/>
                    </a:lnTo>
                    <a:lnTo>
                      <a:pt x="338" y="503"/>
                    </a:lnTo>
                    <a:lnTo>
                      <a:pt x="333" y="510"/>
                    </a:lnTo>
                    <a:lnTo>
                      <a:pt x="328" y="513"/>
                    </a:lnTo>
                    <a:lnTo>
                      <a:pt x="0" y="559"/>
                    </a:lnTo>
                    <a:lnTo>
                      <a:pt x="11" y="444"/>
                    </a:lnTo>
                    <a:close/>
                  </a:path>
                </a:pathLst>
              </a:custGeom>
              <a:solidFill>
                <a:srgbClr val="8065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5" name="Freeform 448"/>
              <p:cNvSpPr>
                <a:spLocks/>
              </p:cNvSpPr>
              <p:nvPr/>
            </p:nvSpPr>
            <p:spPr bwMode="auto">
              <a:xfrm>
                <a:off x="3579" y="3593"/>
                <a:ext cx="151" cy="100"/>
              </a:xfrm>
              <a:custGeom>
                <a:avLst/>
                <a:gdLst/>
                <a:ahLst/>
                <a:cxnLst>
                  <a:cxn ang="0">
                    <a:pos x="255" y="27"/>
                  </a:cxn>
                  <a:cxn ang="0">
                    <a:pos x="253" y="58"/>
                  </a:cxn>
                  <a:cxn ang="0">
                    <a:pos x="253" y="139"/>
                  </a:cxn>
                  <a:cxn ang="0">
                    <a:pos x="253" y="193"/>
                  </a:cxn>
                  <a:cxn ang="0">
                    <a:pos x="255" y="254"/>
                  </a:cxn>
                  <a:cxn ang="0">
                    <a:pos x="257" y="319"/>
                  </a:cxn>
                  <a:cxn ang="0">
                    <a:pos x="259" y="386"/>
                  </a:cxn>
                  <a:cxn ang="0">
                    <a:pos x="262" y="454"/>
                  </a:cxn>
                  <a:cxn ang="0">
                    <a:pos x="268" y="520"/>
                  </a:cxn>
                  <a:cxn ang="0">
                    <a:pos x="270" y="552"/>
                  </a:cxn>
                  <a:cxn ang="0">
                    <a:pos x="273" y="581"/>
                  </a:cxn>
                  <a:cxn ang="0">
                    <a:pos x="276" y="611"/>
                  </a:cxn>
                  <a:cxn ang="0">
                    <a:pos x="281" y="637"/>
                  </a:cxn>
                  <a:cxn ang="0">
                    <a:pos x="285" y="662"/>
                  </a:cxn>
                  <a:cxn ang="0">
                    <a:pos x="290" y="685"/>
                  </a:cxn>
                  <a:cxn ang="0">
                    <a:pos x="295" y="705"/>
                  </a:cxn>
                  <a:cxn ang="0">
                    <a:pos x="301" y="723"/>
                  </a:cxn>
                  <a:cxn ang="0">
                    <a:pos x="307" y="737"/>
                  </a:cxn>
                  <a:cxn ang="0">
                    <a:pos x="314" y="748"/>
                  </a:cxn>
                  <a:cxn ang="0">
                    <a:pos x="321" y="756"/>
                  </a:cxn>
                  <a:cxn ang="0">
                    <a:pos x="329" y="759"/>
                  </a:cxn>
                  <a:cxn ang="0">
                    <a:pos x="354" y="763"/>
                  </a:cxn>
                  <a:cxn ang="0">
                    <a:pos x="398" y="770"/>
                  </a:cxn>
                  <a:cxn ang="0">
                    <a:pos x="455" y="779"/>
                  </a:cxn>
                  <a:cxn ang="0">
                    <a:pos x="525" y="787"/>
                  </a:cxn>
                  <a:cxn ang="0">
                    <a:pos x="605" y="798"/>
                  </a:cxn>
                  <a:cxn ang="0">
                    <a:pos x="691" y="811"/>
                  </a:cxn>
                  <a:cxn ang="0">
                    <a:pos x="782" y="823"/>
                  </a:cxn>
                  <a:cxn ang="0">
                    <a:pos x="874" y="835"/>
                  </a:cxn>
                  <a:cxn ang="0">
                    <a:pos x="965" y="847"/>
                  </a:cxn>
                  <a:cxn ang="0">
                    <a:pos x="1053" y="858"/>
                  </a:cxn>
                  <a:cxn ang="0">
                    <a:pos x="1134" y="869"/>
                  </a:cxn>
                  <a:cxn ang="0">
                    <a:pos x="1206" y="879"/>
                  </a:cxn>
                  <a:cxn ang="0">
                    <a:pos x="1268" y="886"/>
                  </a:cxn>
                  <a:cxn ang="0">
                    <a:pos x="1314" y="892"/>
                  </a:cxn>
                  <a:cxn ang="0">
                    <a:pos x="1345" y="896"/>
                  </a:cxn>
                  <a:cxn ang="0">
                    <a:pos x="1355" y="897"/>
                  </a:cxn>
                  <a:cxn ang="0">
                    <a:pos x="191" y="903"/>
                  </a:cxn>
                  <a:cxn ang="0">
                    <a:pos x="0" y="96"/>
                  </a:cxn>
                  <a:cxn ang="0">
                    <a:pos x="64" y="0"/>
                  </a:cxn>
                  <a:cxn ang="0">
                    <a:pos x="255" y="27"/>
                  </a:cxn>
                </a:cxnLst>
                <a:rect l="0" t="0" r="r" b="b"/>
                <a:pathLst>
                  <a:path w="1355" h="903">
                    <a:moveTo>
                      <a:pt x="255" y="27"/>
                    </a:moveTo>
                    <a:lnTo>
                      <a:pt x="253" y="58"/>
                    </a:lnTo>
                    <a:lnTo>
                      <a:pt x="253" y="139"/>
                    </a:lnTo>
                    <a:lnTo>
                      <a:pt x="253" y="193"/>
                    </a:lnTo>
                    <a:lnTo>
                      <a:pt x="255" y="254"/>
                    </a:lnTo>
                    <a:lnTo>
                      <a:pt x="257" y="319"/>
                    </a:lnTo>
                    <a:lnTo>
                      <a:pt x="259" y="386"/>
                    </a:lnTo>
                    <a:lnTo>
                      <a:pt x="262" y="454"/>
                    </a:lnTo>
                    <a:lnTo>
                      <a:pt x="268" y="520"/>
                    </a:lnTo>
                    <a:lnTo>
                      <a:pt x="270" y="552"/>
                    </a:lnTo>
                    <a:lnTo>
                      <a:pt x="273" y="581"/>
                    </a:lnTo>
                    <a:lnTo>
                      <a:pt x="276" y="611"/>
                    </a:lnTo>
                    <a:lnTo>
                      <a:pt x="281" y="637"/>
                    </a:lnTo>
                    <a:lnTo>
                      <a:pt x="285" y="662"/>
                    </a:lnTo>
                    <a:lnTo>
                      <a:pt x="290" y="685"/>
                    </a:lnTo>
                    <a:lnTo>
                      <a:pt x="295" y="705"/>
                    </a:lnTo>
                    <a:lnTo>
                      <a:pt x="301" y="723"/>
                    </a:lnTo>
                    <a:lnTo>
                      <a:pt x="307" y="737"/>
                    </a:lnTo>
                    <a:lnTo>
                      <a:pt x="314" y="748"/>
                    </a:lnTo>
                    <a:lnTo>
                      <a:pt x="321" y="756"/>
                    </a:lnTo>
                    <a:lnTo>
                      <a:pt x="329" y="759"/>
                    </a:lnTo>
                    <a:lnTo>
                      <a:pt x="354" y="763"/>
                    </a:lnTo>
                    <a:lnTo>
                      <a:pt x="398" y="770"/>
                    </a:lnTo>
                    <a:lnTo>
                      <a:pt x="455" y="779"/>
                    </a:lnTo>
                    <a:lnTo>
                      <a:pt x="525" y="787"/>
                    </a:lnTo>
                    <a:lnTo>
                      <a:pt x="605" y="798"/>
                    </a:lnTo>
                    <a:lnTo>
                      <a:pt x="691" y="811"/>
                    </a:lnTo>
                    <a:lnTo>
                      <a:pt x="782" y="823"/>
                    </a:lnTo>
                    <a:lnTo>
                      <a:pt x="874" y="835"/>
                    </a:lnTo>
                    <a:lnTo>
                      <a:pt x="965" y="847"/>
                    </a:lnTo>
                    <a:lnTo>
                      <a:pt x="1053" y="858"/>
                    </a:lnTo>
                    <a:lnTo>
                      <a:pt x="1134" y="869"/>
                    </a:lnTo>
                    <a:lnTo>
                      <a:pt x="1206" y="879"/>
                    </a:lnTo>
                    <a:lnTo>
                      <a:pt x="1268" y="886"/>
                    </a:lnTo>
                    <a:lnTo>
                      <a:pt x="1314" y="892"/>
                    </a:lnTo>
                    <a:lnTo>
                      <a:pt x="1345" y="896"/>
                    </a:lnTo>
                    <a:lnTo>
                      <a:pt x="1355" y="897"/>
                    </a:lnTo>
                    <a:lnTo>
                      <a:pt x="191" y="903"/>
                    </a:lnTo>
                    <a:lnTo>
                      <a:pt x="0" y="96"/>
                    </a:lnTo>
                    <a:lnTo>
                      <a:pt x="64" y="0"/>
                    </a:lnTo>
                    <a:lnTo>
                      <a:pt x="255" y="27"/>
                    </a:lnTo>
                    <a:close/>
                  </a:path>
                </a:pathLst>
              </a:custGeom>
              <a:solidFill>
                <a:srgbClr val="4BAB3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6" name="Freeform 449"/>
              <p:cNvSpPr>
                <a:spLocks noEditPoints="1"/>
              </p:cNvSpPr>
              <p:nvPr/>
            </p:nvSpPr>
            <p:spPr bwMode="auto">
              <a:xfrm>
                <a:off x="3548" y="3535"/>
                <a:ext cx="286" cy="164"/>
              </a:xfrm>
              <a:custGeom>
                <a:avLst/>
                <a:gdLst/>
                <a:ahLst/>
                <a:cxnLst>
                  <a:cxn ang="0">
                    <a:pos x="312" y="119"/>
                  </a:cxn>
                  <a:cxn ang="0">
                    <a:pos x="0" y="1454"/>
                  </a:cxn>
                  <a:cxn ang="0">
                    <a:pos x="2394" y="0"/>
                  </a:cxn>
                  <a:cxn ang="0">
                    <a:pos x="2352" y="48"/>
                  </a:cxn>
                  <a:cxn ang="0">
                    <a:pos x="2361" y="118"/>
                  </a:cxn>
                  <a:cxn ang="0">
                    <a:pos x="2379" y="276"/>
                  </a:cxn>
                  <a:cxn ang="0">
                    <a:pos x="2406" y="491"/>
                  </a:cxn>
                  <a:cxn ang="0">
                    <a:pos x="2436" y="737"/>
                  </a:cxn>
                  <a:cxn ang="0">
                    <a:pos x="2466" y="982"/>
                  </a:cxn>
                  <a:cxn ang="0">
                    <a:pos x="2492" y="1200"/>
                  </a:cxn>
                  <a:cxn ang="0">
                    <a:pos x="2512" y="1359"/>
                  </a:cxn>
                  <a:cxn ang="0">
                    <a:pos x="2521" y="1431"/>
                  </a:cxn>
                  <a:cxn ang="0">
                    <a:pos x="2402" y="1430"/>
                  </a:cxn>
                  <a:cxn ang="0">
                    <a:pos x="2121" y="1427"/>
                  </a:cxn>
                  <a:cxn ang="0">
                    <a:pos x="1731" y="1424"/>
                  </a:cxn>
                  <a:cxn ang="0">
                    <a:pos x="1287" y="1419"/>
                  </a:cxn>
                  <a:cxn ang="0">
                    <a:pos x="843" y="1416"/>
                  </a:cxn>
                  <a:cxn ang="0">
                    <a:pos x="454" y="1411"/>
                  </a:cxn>
                  <a:cxn ang="0">
                    <a:pos x="172" y="1409"/>
                  </a:cxn>
                  <a:cxn ang="0">
                    <a:pos x="53" y="1408"/>
                  </a:cxn>
                  <a:cxn ang="0">
                    <a:pos x="61" y="1359"/>
                  </a:cxn>
                  <a:cxn ang="0">
                    <a:pos x="75" y="1260"/>
                  </a:cxn>
                  <a:cxn ang="0">
                    <a:pos x="95" y="1128"/>
                  </a:cxn>
                  <a:cxn ang="0">
                    <a:pos x="117" y="981"/>
                  </a:cxn>
                  <a:cxn ang="0">
                    <a:pos x="139" y="837"/>
                  </a:cxn>
                  <a:cxn ang="0">
                    <a:pos x="158" y="711"/>
                  </a:cxn>
                  <a:cxn ang="0">
                    <a:pos x="172" y="623"/>
                  </a:cxn>
                  <a:cxn ang="0">
                    <a:pos x="176" y="588"/>
                  </a:cxn>
                  <a:cxn ang="0">
                    <a:pos x="203" y="524"/>
                  </a:cxn>
                  <a:cxn ang="0">
                    <a:pos x="257" y="383"/>
                  </a:cxn>
                  <a:cxn ang="0">
                    <a:pos x="314" y="239"/>
                  </a:cxn>
                  <a:cxn ang="0">
                    <a:pos x="344" y="163"/>
                  </a:cxn>
                  <a:cxn ang="0">
                    <a:pos x="437" y="158"/>
                  </a:cxn>
                  <a:cxn ang="0">
                    <a:pos x="664" y="145"/>
                  </a:cxn>
                  <a:cxn ang="0">
                    <a:pos x="981" y="126"/>
                  </a:cxn>
                  <a:cxn ang="0">
                    <a:pos x="1343" y="107"/>
                  </a:cxn>
                  <a:cxn ang="0">
                    <a:pos x="1706" y="86"/>
                  </a:cxn>
                  <a:cxn ang="0">
                    <a:pos x="2025" y="67"/>
                  </a:cxn>
                  <a:cxn ang="0">
                    <a:pos x="2256" y="54"/>
                  </a:cxn>
                  <a:cxn ang="0">
                    <a:pos x="2352" y="48"/>
                  </a:cxn>
                </a:cxnLst>
                <a:rect l="0" t="0" r="r" b="b"/>
                <a:pathLst>
                  <a:path w="2574" h="1477">
                    <a:moveTo>
                      <a:pt x="2372" y="1"/>
                    </a:moveTo>
                    <a:lnTo>
                      <a:pt x="312" y="119"/>
                    </a:lnTo>
                    <a:lnTo>
                      <a:pt x="131" y="576"/>
                    </a:lnTo>
                    <a:lnTo>
                      <a:pt x="0" y="1454"/>
                    </a:lnTo>
                    <a:lnTo>
                      <a:pt x="2574" y="1477"/>
                    </a:lnTo>
                    <a:lnTo>
                      <a:pt x="2394" y="0"/>
                    </a:lnTo>
                    <a:lnTo>
                      <a:pt x="2372" y="1"/>
                    </a:lnTo>
                    <a:close/>
                    <a:moveTo>
                      <a:pt x="2352" y="48"/>
                    </a:moveTo>
                    <a:lnTo>
                      <a:pt x="2355" y="70"/>
                    </a:lnTo>
                    <a:lnTo>
                      <a:pt x="2361" y="118"/>
                    </a:lnTo>
                    <a:lnTo>
                      <a:pt x="2370" y="188"/>
                    </a:lnTo>
                    <a:lnTo>
                      <a:pt x="2379" y="276"/>
                    </a:lnTo>
                    <a:lnTo>
                      <a:pt x="2393" y="378"/>
                    </a:lnTo>
                    <a:lnTo>
                      <a:pt x="2406" y="491"/>
                    </a:lnTo>
                    <a:lnTo>
                      <a:pt x="2421" y="611"/>
                    </a:lnTo>
                    <a:lnTo>
                      <a:pt x="2436" y="737"/>
                    </a:lnTo>
                    <a:lnTo>
                      <a:pt x="2452" y="862"/>
                    </a:lnTo>
                    <a:lnTo>
                      <a:pt x="2466" y="982"/>
                    </a:lnTo>
                    <a:lnTo>
                      <a:pt x="2480" y="1096"/>
                    </a:lnTo>
                    <a:lnTo>
                      <a:pt x="2492" y="1200"/>
                    </a:lnTo>
                    <a:lnTo>
                      <a:pt x="2503" y="1289"/>
                    </a:lnTo>
                    <a:lnTo>
                      <a:pt x="2512" y="1359"/>
                    </a:lnTo>
                    <a:lnTo>
                      <a:pt x="2518" y="1407"/>
                    </a:lnTo>
                    <a:lnTo>
                      <a:pt x="2521" y="1431"/>
                    </a:lnTo>
                    <a:lnTo>
                      <a:pt x="2485" y="1430"/>
                    </a:lnTo>
                    <a:lnTo>
                      <a:pt x="2402" y="1430"/>
                    </a:lnTo>
                    <a:lnTo>
                      <a:pt x="2279" y="1429"/>
                    </a:lnTo>
                    <a:lnTo>
                      <a:pt x="2121" y="1427"/>
                    </a:lnTo>
                    <a:lnTo>
                      <a:pt x="1936" y="1426"/>
                    </a:lnTo>
                    <a:lnTo>
                      <a:pt x="1731" y="1424"/>
                    </a:lnTo>
                    <a:lnTo>
                      <a:pt x="1513" y="1421"/>
                    </a:lnTo>
                    <a:lnTo>
                      <a:pt x="1287" y="1419"/>
                    </a:lnTo>
                    <a:lnTo>
                      <a:pt x="1061" y="1417"/>
                    </a:lnTo>
                    <a:lnTo>
                      <a:pt x="843" y="1416"/>
                    </a:lnTo>
                    <a:lnTo>
                      <a:pt x="638" y="1414"/>
                    </a:lnTo>
                    <a:lnTo>
                      <a:pt x="454" y="1411"/>
                    </a:lnTo>
                    <a:lnTo>
                      <a:pt x="296" y="1410"/>
                    </a:lnTo>
                    <a:lnTo>
                      <a:pt x="172" y="1409"/>
                    </a:lnTo>
                    <a:lnTo>
                      <a:pt x="88" y="1408"/>
                    </a:lnTo>
                    <a:lnTo>
                      <a:pt x="53" y="1408"/>
                    </a:lnTo>
                    <a:lnTo>
                      <a:pt x="56" y="1391"/>
                    </a:lnTo>
                    <a:lnTo>
                      <a:pt x="61" y="1359"/>
                    </a:lnTo>
                    <a:lnTo>
                      <a:pt x="68" y="1315"/>
                    </a:lnTo>
                    <a:lnTo>
                      <a:pt x="75" y="1260"/>
                    </a:lnTo>
                    <a:lnTo>
                      <a:pt x="85" y="1197"/>
                    </a:lnTo>
                    <a:lnTo>
                      <a:pt x="95" y="1128"/>
                    </a:lnTo>
                    <a:lnTo>
                      <a:pt x="106" y="1056"/>
                    </a:lnTo>
                    <a:lnTo>
                      <a:pt x="117" y="981"/>
                    </a:lnTo>
                    <a:lnTo>
                      <a:pt x="128" y="908"/>
                    </a:lnTo>
                    <a:lnTo>
                      <a:pt x="139" y="837"/>
                    </a:lnTo>
                    <a:lnTo>
                      <a:pt x="149" y="771"/>
                    </a:lnTo>
                    <a:lnTo>
                      <a:pt x="158" y="711"/>
                    </a:lnTo>
                    <a:lnTo>
                      <a:pt x="165" y="662"/>
                    </a:lnTo>
                    <a:lnTo>
                      <a:pt x="172" y="623"/>
                    </a:lnTo>
                    <a:lnTo>
                      <a:pt x="175" y="598"/>
                    </a:lnTo>
                    <a:lnTo>
                      <a:pt x="176" y="588"/>
                    </a:lnTo>
                    <a:lnTo>
                      <a:pt x="184" y="570"/>
                    </a:lnTo>
                    <a:lnTo>
                      <a:pt x="203" y="524"/>
                    </a:lnTo>
                    <a:lnTo>
                      <a:pt x="228" y="459"/>
                    </a:lnTo>
                    <a:lnTo>
                      <a:pt x="257" y="383"/>
                    </a:lnTo>
                    <a:lnTo>
                      <a:pt x="287" y="307"/>
                    </a:lnTo>
                    <a:lnTo>
                      <a:pt x="314" y="239"/>
                    </a:lnTo>
                    <a:lnTo>
                      <a:pt x="334" y="189"/>
                    </a:lnTo>
                    <a:lnTo>
                      <a:pt x="344" y="163"/>
                    </a:lnTo>
                    <a:lnTo>
                      <a:pt x="371" y="161"/>
                    </a:lnTo>
                    <a:lnTo>
                      <a:pt x="437" y="158"/>
                    </a:lnTo>
                    <a:lnTo>
                      <a:pt x="537" y="152"/>
                    </a:lnTo>
                    <a:lnTo>
                      <a:pt x="664" y="145"/>
                    </a:lnTo>
                    <a:lnTo>
                      <a:pt x="814" y="136"/>
                    </a:lnTo>
                    <a:lnTo>
                      <a:pt x="981" y="126"/>
                    </a:lnTo>
                    <a:lnTo>
                      <a:pt x="1160" y="116"/>
                    </a:lnTo>
                    <a:lnTo>
                      <a:pt x="1343" y="107"/>
                    </a:lnTo>
                    <a:lnTo>
                      <a:pt x="1527" y="96"/>
                    </a:lnTo>
                    <a:lnTo>
                      <a:pt x="1706" y="86"/>
                    </a:lnTo>
                    <a:lnTo>
                      <a:pt x="1874" y="76"/>
                    </a:lnTo>
                    <a:lnTo>
                      <a:pt x="2025" y="67"/>
                    </a:lnTo>
                    <a:lnTo>
                      <a:pt x="2154" y="60"/>
                    </a:lnTo>
                    <a:lnTo>
                      <a:pt x="2256" y="54"/>
                    </a:lnTo>
                    <a:lnTo>
                      <a:pt x="2324" y="51"/>
                    </a:lnTo>
                    <a:lnTo>
                      <a:pt x="2352" y="4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7" name="Freeform 450"/>
              <p:cNvSpPr>
                <a:spLocks/>
              </p:cNvSpPr>
              <p:nvPr/>
            </p:nvSpPr>
            <p:spPr bwMode="auto">
              <a:xfrm>
                <a:off x="3572" y="3820"/>
                <a:ext cx="28" cy="180"/>
              </a:xfrm>
              <a:custGeom>
                <a:avLst/>
                <a:gdLst/>
                <a:ahLst/>
                <a:cxnLst>
                  <a:cxn ang="0">
                    <a:pos x="255" y="1502"/>
                  </a:cxn>
                  <a:cxn ang="0">
                    <a:pos x="250" y="1527"/>
                  </a:cxn>
                  <a:cxn ang="0">
                    <a:pos x="241" y="1550"/>
                  </a:cxn>
                  <a:cxn ang="0">
                    <a:pos x="226" y="1570"/>
                  </a:cxn>
                  <a:cxn ang="0">
                    <a:pos x="209" y="1587"/>
                  </a:cxn>
                  <a:cxn ang="0">
                    <a:pos x="189" y="1601"/>
                  </a:cxn>
                  <a:cxn ang="0">
                    <a:pos x="166" y="1611"/>
                  </a:cxn>
                  <a:cxn ang="0">
                    <a:pos x="141" y="1616"/>
                  </a:cxn>
                  <a:cxn ang="0">
                    <a:pos x="114" y="1616"/>
                  </a:cxn>
                  <a:cxn ang="0">
                    <a:pos x="90" y="1611"/>
                  </a:cxn>
                  <a:cxn ang="0">
                    <a:pos x="67" y="1601"/>
                  </a:cxn>
                  <a:cxn ang="0">
                    <a:pos x="46" y="1587"/>
                  </a:cxn>
                  <a:cxn ang="0">
                    <a:pos x="29" y="1570"/>
                  </a:cxn>
                  <a:cxn ang="0">
                    <a:pos x="16" y="1550"/>
                  </a:cxn>
                  <a:cxn ang="0">
                    <a:pos x="6" y="1527"/>
                  </a:cxn>
                  <a:cxn ang="0">
                    <a:pos x="0" y="1502"/>
                  </a:cxn>
                  <a:cxn ang="0">
                    <a:pos x="0" y="129"/>
                  </a:cxn>
                  <a:cxn ang="0">
                    <a:pos x="3" y="102"/>
                  </a:cxn>
                  <a:cxn ang="0">
                    <a:pos x="10" y="79"/>
                  </a:cxn>
                  <a:cxn ang="0">
                    <a:pos x="22" y="57"/>
                  </a:cxn>
                  <a:cxn ang="0">
                    <a:pos x="38" y="39"/>
                  </a:cxn>
                  <a:cxn ang="0">
                    <a:pos x="56" y="22"/>
                  </a:cxn>
                  <a:cxn ang="0">
                    <a:pos x="78" y="11"/>
                  </a:cxn>
                  <a:cxn ang="0">
                    <a:pos x="102" y="4"/>
                  </a:cxn>
                  <a:cxn ang="0">
                    <a:pos x="128" y="0"/>
                  </a:cxn>
                  <a:cxn ang="0">
                    <a:pos x="154" y="4"/>
                  </a:cxn>
                  <a:cxn ang="0">
                    <a:pos x="178" y="11"/>
                  </a:cxn>
                  <a:cxn ang="0">
                    <a:pos x="199" y="22"/>
                  </a:cxn>
                  <a:cxn ang="0">
                    <a:pos x="219" y="39"/>
                  </a:cxn>
                  <a:cxn ang="0">
                    <a:pos x="234" y="57"/>
                  </a:cxn>
                  <a:cxn ang="0">
                    <a:pos x="246" y="79"/>
                  </a:cxn>
                  <a:cxn ang="0">
                    <a:pos x="253" y="102"/>
                  </a:cxn>
                  <a:cxn ang="0">
                    <a:pos x="256" y="129"/>
                  </a:cxn>
                </a:cxnLst>
                <a:rect l="0" t="0" r="r" b="b"/>
                <a:pathLst>
                  <a:path w="256" h="1617">
                    <a:moveTo>
                      <a:pt x="256" y="1488"/>
                    </a:moveTo>
                    <a:lnTo>
                      <a:pt x="255" y="1502"/>
                    </a:lnTo>
                    <a:lnTo>
                      <a:pt x="253" y="1515"/>
                    </a:lnTo>
                    <a:lnTo>
                      <a:pt x="250" y="1527"/>
                    </a:lnTo>
                    <a:lnTo>
                      <a:pt x="246" y="1539"/>
                    </a:lnTo>
                    <a:lnTo>
                      <a:pt x="241" y="1550"/>
                    </a:lnTo>
                    <a:lnTo>
                      <a:pt x="234" y="1560"/>
                    </a:lnTo>
                    <a:lnTo>
                      <a:pt x="226" y="1570"/>
                    </a:lnTo>
                    <a:lnTo>
                      <a:pt x="219" y="1580"/>
                    </a:lnTo>
                    <a:lnTo>
                      <a:pt x="209" y="1587"/>
                    </a:lnTo>
                    <a:lnTo>
                      <a:pt x="199" y="1595"/>
                    </a:lnTo>
                    <a:lnTo>
                      <a:pt x="189" y="1601"/>
                    </a:lnTo>
                    <a:lnTo>
                      <a:pt x="178" y="1607"/>
                    </a:lnTo>
                    <a:lnTo>
                      <a:pt x="166" y="1611"/>
                    </a:lnTo>
                    <a:lnTo>
                      <a:pt x="154" y="1614"/>
                    </a:lnTo>
                    <a:lnTo>
                      <a:pt x="141" y="1616"/>
                    </a:lnTo>
                    <a:lnTo>
                      <a:pt x="128" y="1617"/>
                    </a:lnTo>
                    <a:lnTo>
                      <a:pt x="114" y="1616"/>
                    </a:lnTo>
                    <a:lnTo>
                      <a:pt x="102" y="1614"/>
                    </a:lnTo>
                    <a:lnTo>
                      <a:pt x="90" y="1611"/>
                    </a:lnTo>
                    <a:lnTo>
                      <a:pt x="78" y="1607"/>
                    </a:lnTo>
                    <a:lnTo>
                      <a:pt x="67" y="1601"/>
                    </a:lnTo>
                    <a:lnTo>
                      <a:pt x="56" y="1595"/>
                    </a:lnTo>
                    <a:lnTo>
                      <a:pt x="46" y="1587"/>
                    </a:lnTo>
                    <a:lnTo>
                      <a:pt x="38" y="1580"/>
                    </a:lnTo>
                    <a:lnTo>
                      <a:pt x="29" y="1570"/>
                    </a:lnTo>
                    <a:lnTo>
                      <a:pt x="22" y="1560"/>
                    </a:lnTo>
                    <a:lnTo>
                      <a:pt x="16" y="1550"/>
                    </a:lnTo>
                    <a:lnTo>
                      <a:pt x="10" y="1539"/>
                    </a:lnTo>
                    <a:lnTo>
                      <a:pt x="6" y="1527"/>
                    </a:lnTo>
                    <a:lnTo>
                      <a:pt x="3" y="1515"/>
                    </a:lnTo>
                    <a:lnTo>
                      <a:pt x="0" y="1502"/>
                    </a:lnTo>
                    <a:lnTo>
                      <a:pt x="0" y="1488"/>
                    </a:lnTo>
                    <a:lnTo>
                      <a:pt x="0" y="129"/>
                    </a:lnTo>
                    <a:lnTo>
                      <a:pt x="0" y="116"/>
                    </a:lnTo>
                    <a:lnTo>
                      <a:pt x="3" y="102"/>
                    </a:lnTo>
                    <a:lnTo>
                      <a:pt x="6" y="90"/>
                    </a:lnTo>
                    <a:lnTo>
                      <a:pt x="10" y="79"/>
                    </a:lnTo>
                    <a:lnTo>
                      <a:pt x="16" y="67"/>
                    </a:lnTo>
                    <a:lnTo>
                      <a:pt x="22" y="57"/>
                    </a:lnTo>
                    <a:lnTo>
                      <a:pt x="29" y="48"/>
                    </a:lnTo>
                    <a:lnTo>
                      <a:pt x="38" y="39"/>
                    </a:lnTo>
                    <a:lnTo>
                      <a:pt x="46" y="30"/>
                    </a:lnTo>
                    <a:lnTo>
                      <a:pt x="56" y="22"/>
                    </a:lnTo>
                    <a:lnTo>
                      <a:pt x="67" y="16"/>
                    </a:lnTo>
                    <a:lnTo>
                      <a:pt x="78" y="11"/>
                    </a:lnTo>
                    <a:lnTo>
                      <a:pt x="90" y="7"/>
                    </a:lnTo>
                    <a:lnTo>
                      <a:pt x="102" y="4"/>
                    </a:lnTo>
                    <a:lnTo>
                      <a:pt x="114" y="1"/>
                    </a:lnTo>
                    <a:lnTo>
                      <a:pt x="128" y="0"/>
                    </a:lnTo>
                    <a:lnTo>
                      <a:pt x="141" y="1"/>
                    </a:lnTo>
                    <a:lnTo>
                      <a:pt x="154" y="4"/>
                    </a:lnTo>
                    <a:lnTo>
                      <a:pt x="166" y="7"/>
                    </a:lnTo>
                    <a:lnTo>
                      <a:pt x="178" y="11"/>
                    </a:lnTo>
                    <a:lnTo>
                      <a:pt x="189" y="16"/>
                    </a:lnTo>
                    <a:lnTo>
                      <a:pt x="199" y="22"/>
                    </a:lnTo>
                    <a:lnTo>
                      <a:pt x="209" y="30"/>
                    </a:lnTo>
                    <a:lnTo>
                      <a:pt x="219" y="39"/>
                    </a:lnTo>
                    <a:lnTo>
                      <a:pt x="226" y="48"/>
                    </a:lnTo>
                    <a:lnTo>
                      <a:pt x="234" y="57"/>
                    </a:lnTo>
                    <a:lnTo>
                      <a:pt x="241" y="67"/>
                    </a:lnTo>
                    <a:lnTo>
                      <a:pt x="246" y="79"/>
                    </a:lnTo>
                    <a:lnTo>
                      <a:pt x="250" y="90"/>
                    </a:lnTo>
                    <a:lnTo>
                      <a:pt x="253" y="102"/>
                    </a:lnTo>
                    <a:lnTo>
                      <a:pt x="255" y="116"/>
                    </a:lnTo>
                    <a:lnTo>
                      <a:pt x="256" y="129"/>
                    </a:lnTo>
                    <a:lnTo>
                      <a:pt x="256" y="1488"/>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8" name="Freeform 451"/>
              <p:cNvSpPr>
                <a:spLocks noEditPoints="1"/>
              </p:cNvSpPr>
              <p:nvPr/>
            </p:nvSpPr>
            <p:spPr bwMode="auto">
              <a:xfrm>
                <a:off x="3569" y="3818"/>
                <a:ext cx="34" cy="184"/>
              </a:xfrm>
              <a:custGeom>
                <a:avLst/>
                <a:gdLst/>
                <a:ahLst/>
                <a:cxnLst>
                  <a:cxn ang="0">
                    <a:pos x="0" y="1527"/>
                  </a:cxn>
                  <a:cxn ang="0">
                    <a:pos x="11" y="1571"/>
                  </a:cxn>
                  <a:cxn ang="0">
                    <a:pos x="34" y="1608"/>
                  </a:cxn>
                  <a:cxn ang="0">
                    <a:pos x="66" y="1637"/>
                  </a:cxn>
                  <a:cxn ang="0">
                    <a:pos x="106" y="1656"/>
                  </a:cxn>
                  <a:cxn ang="0">
                    <a:pos x="151" y="1663"/>
                  </a:cxn>
                  <a:cxn ang="0">
                    <a:pos x="194" y="1656"/>
                  </a:cxn>
                  <a:cxn ang="0">
                    <a:pos x="235" y="1638"/>
                  </a:cxn>
                  <a:cxn ang="0">
                    <a:pos x="268" y="1608"/>
                  </a:cxn>
                  <a:cxn ang="0">
                    <a:pos x="290" y="1570"/>
                  </a:cxn>
                  <a:cxn ang="0">
                    <a:pos x="301" y="1527"/>
                  </a:cxn>
                  <a:cxn ang="0">
                    <a:pos x="301" y="136"/>
                  </a:cxn>
                  <a:cxn ang="0">
                    <a:pos x="290" y="94"/>
                  </a:cxn>
                  <a:cxn ang="0">
                    <a:pos x="268" y="56"/>
                  </a:cxn>
                  <a:cxn ang="0">
                    <a:pos x="235" y="26"/>
                  </a:cxn>
                  <a:cxn ang="0">
                    <a:pos x="194" y="7"/>
                  </a:cxn>
                  <a:cxn ang="0">
                    <a:pos x="151" y="0"/>
                  </a:cxn>
                  <a:cxn ang="0">
                    <a:pos x="106" y="7"/>
                  </a:cxn>
                  <a:cxn ang="0">
                    <a:pos x="66" y="27"/>
                  </a:cxn>
                  <a:cxn ang="0">
                    <a:pos x="34" y="55"/>
                  </a:cxn>
                  <a:cxn ang="0">
                    <a:pos x="11" y="92"/>
                  </a:cxn>
                  <a:cxn ang="0">
                    <a:pos x="0" y="136"/>
                  </a:cxn>
                  <a:cxn ang="0">
                    <a:pos x="46" y="152"/>
                  </a:cxn>
                  <a:cxn ang="0">
                    <a:pos x="51" y="121"/>
                  </a:cxn>
                  <a:cxn ang="0">
                    <a:pos x="64" y="94"/>
                  </a:cxn>
                  <a:cxn ang="0">
                    <a:pos x="85" y="71"/>
                  </a:cxn>
                  <a:cxn ang="0">
                    <a:pos x="110" y="55"/>
                  </a:cxn>
                  <a:cxn ang="0">
                    <a:pos x="140" y="47"/>
                  </a:cxn>
                  <a:cxn ang="0">
                    <a:pos x="171" y="49"/>
                  </a:cxn>
                  <a:cxn ang="0">
                    <a:pos x="200" y="60"/>
                  </a:cxn>
                  <a:cxn ang="0">
                    <a:pos x="225" y="78"/>
                  </a:cxn>
                  <a:cxn ang="0">
                    <a:pos x="243" y="102"/>
                  </a:cxn>
                  <a:cxn ang="0">
                    <a:pos x="254" y="131"/>
                  </a:cxn>
                  <a:cxn ang="0">
                    <a:pos x="256" y="1511"/>
                  </a:cxn>
                  <a:cxn ang="0">
                    <a:pos x="250" y="1542"/>
                  </a:cxn>
                  <a:cxn ang="0">
                    <a:pos x="238" y="1570"/>
                  </a:cxn>
                  <a:cxn ang="0">
                    <a:pos x="217" y="1593"/>
                  </a:cxn>
                  <a:cxn ang="0">
                    <a:pos x="191" y="1608"/>
                  </a:cxn>
                  <a:cxn ang="0">
                    <a:pos x="162" y="1616"/>
                  </a:cxn>
                  <a:cxn ang="0">
                    <a:pos x="130" y="1615"/>
                  </a:cxn>
                  <a:cxn ang="0">
                    <a:pos x="101" y="1604"/>
                  </a:cxn>
                  <a:cxn ang="0">
                    <a:pos x="77" y="1586"/>
                  </a:cxn>
                  <a:cxn ang="0">
                    <a:pos x="58" y="1562"/>
                  </a:cxn>
                  <a:cxn ang="0">
                    <a:pos x="49" y="1532"/>
                  </a:cxn>
                </a:cxnLst>
                <a:rect l="0" t="0" r="r" b="b"/>
                <a:pathLst>
                  <a:path w="302" h="1663">
                    <a:moveTo>
                      <a:pt x="0" y="152"/>
                    </a:moveTo>
                    <a:lnTo>
                      <a:pt x="0" y="1511"/>
                    </a:lnTo>
                    <a:lnTo>
                      <a:pt x="0" y="1527"/>
                    </a:lnTo>
                    <a:lnTo>
                      <a:pt x="3" y="1542"/>
                    </a:lnTo>
                    <a:lnTo>
                      <a:pt x="7" y="1556"/>
                    </a:lnTo>
                    <a:lnTo>
                      <a:pt x="11" y="1571"/>
                    </a:lnTo>
                    <a:lnTo>
                      <a:pt x="18" y="1584"/>
                    </a:lnTo>
                    <a:lnTo>
                      <a:pt x="26" y="1596"/>
                    </a:lnTo>
                    <a:lnTo>
                      <a:pt x="34" y="1608"/>
                    </a:lnTo>
                    <a:lnTo>
                      <a:pt x="44" y="1619"/>
                    </a:lnTo>
                    <a:lnTo>
                      <a:pt x="55" y="1629"/>
                    </a:lnTo>
                    <a:lnTo>
                      <a:pt x="66" y="1637"/>
                    </a:lnTo>
                    <a:lnTo>
                      <a:pt x="79" y="1644"/>
                    </a:lnTo>
                    <a:lnTo>
                      <a:pt x="92" y="1651"/>
                    </a:lnTo>
                    <a:lnTo>
                      <a:pt x="106" y="1656"/>
                    </a:lnTo>
                    <a:lnTo>
                      <a:pt x="121" y="1660"/>
                    </a:lnTo>
                    <a:lnTo>
                      <a:pt x="135" y="1662"/>
                    </a:lnTo>
                    <a:lnTo>
                      <a:pt x="151" y="1663"/>
                    </a:lnTo>
                    <a:lnTo>
                      <a:pt x="166" y="1662"/>
                    </a:lnTo>
                    <a:lnTo>
                      <a:pt x="180" y="1660"/>
                    </a:lnTo>
                    <a:lnTo>
                      <a:pt x="194" y="1656"/>
                    </a:lnTo>
                    <a:lnTo>
                      <a:pt x="209" y="1652"/>
                    </a:lnTo>
                    <a:lnTo>
                      <a:pt x="222" y="1645"/>
                    </a:lnTo>
                    <a:lnTo>
                      <a:pt x="235" y="1638"/>
                    </a:lnTo>
                    <a:lnTo>
                      <a:pt x="246" y="1629"/>
                    </a:lnTo>
                    <a:lnTo>
                      <a:pt x="258" y="1619"/>
                    </a:lnTo>
                    <a:lnTo>
                      <a:pt x="268" y="1608"/>
                    </a:lnTo>
                    <a:lnTo>
                      <a:pt x="277" y="1596"/>
                    </a:lnTo>
                    <a:lnTo>
                      <a:pt x="284" y="1583"/>
                    </a:lnTo>
                    <a:lnTo>
                      <a:pt x="290" y="1570"/>
                    </a:lnTo>
                    <a:lnTo>
                      <a:pt x="295" y="1555"/>
                    </a:lnTo>
                    <a:lnTo>
                      <a:pt x="299" y="1541"/>
                    </a:lnTo>
                    <a:lnTo>
                      <a:pt x="301" y="1527"/>
                    </a:lnTo>
                    <a:lnTo>
                      <a:pt x="302" y="1511"/>
                    </a:lnTo>
                    <a:lnTo>
                      <a:pt x="302" y="152"/>
                    </a:lnTo>
                    <a:lnTo>
                      <a:pt x="301" y="136"/>
                    </a:lnTo>
                    <a:lnTo>
                      <a:pt x="299" y="122"/>
                    </a:lnTo>
                    <a:lnTo>
                      <a:pt x="295" y="108"/>
                    </a:lnTo>
                    <a:lnTo>
                      <a:pt x="290" y="94"/>
                    </a:lnTo>
                    <a:lnTo>
                      <a:pt x="284" y="80"/>
                    </a:lnTo>
                    <a:lnTo>
                      <a:pt x="277" y="68"/>
                    </a:lnTo>
                    <a:lnTo>
                      <a:pt x="268" y="56"/>
                    </a:lnTo>
                    <a:lnTo>
                      <a:pt x="258" y="45"/>
                    </a:lnTo>
                    <a:lnTo>
                      <a:pt x="246" y="34"/>
                    </a:lnTo>
                    <a:lnTo>
                      <a:pt x="235" y="26"/>
                    </a:lnTo>
                    <a:lnTo>
                      <a:pt x="222" y="18"/>
                    </a:lnTo>
                    <a:lnTo>
                      <a:pt x="209" y="12"/>
                    </a:lnTo>
                    <a:lnTo>
                      <a:pt x="194" y="7"/>
                    </a:lnTo>
                    <a:lnTo>
                      <a:pt x="180" y="4"/>
                    </a:lnTo>
                    <a:lnTo>
                      <a:pt x="166" y="1"/>
                    </a:lnTo>
                    <a:lnTo>
                      <a:pt x="151" y="0"/>
                    </a:lnTo>
                    <a:lnTo>
                      <a:pt x="135" y="1"/>
                    </a:lnTo>
                    <a:lnTo>
                      <a:pt x="121" y="4"/>
                    </a:lnTo>
                    <a:lnTo>
                      <a:pt x="106" y="7"/>
                    </a:lnTo>
                    <a:lnTo>
                      <a:pt x="92" y="12"/>
                    </a:lnTo>
                    <a:lnTo>
                      <a:pt x="79" y="19"/>
                    </a:lnTo>
                    <a:lnTo>
                      <a:pt x="66" y="27"/>
                    </a:lnTo>
                    <a:lnTo>
                      <a:pt x="55" y="35"/>
                    </a:lnTo>
                    <a:lnTo>
                      <a:pt x="44" y="45"/>
                    </a:lnTo>
                    <a:lnTo>
                      <a:pt x="34" y="55"/>
                    </a:lnTo>
                    <a:lnTo>
                      <a:pt x="26" y="67"/>
                    </a:lnTo>
                    <a:lnTo>
                      <a:pt x="18" y="79"/>
                    </a:lnTo>
                    <a:lnTo>
                      <a:pt x="11" y="92"/>
                    </a:lnTo>
                    <a:lnTo>
                      <a:pt x="7" y="107"/>
                    </a:lnTo>
                    <a:lnTo>
                      <a:pt x="3" y="121"/>
                    </a:lnTo>
                    <a:lnTo>
                      <a:pt x="0" y="136"/>
                    </a:lnTo>
                    <a:lnTo>
                      <a:pt x="0" y="152"/>
                    </a:lnTo>
                    <a:close/>
                    <a:moveTo>
                      <a:pt x="46" y="1511"/>
                    </a:moveTo>
                    <a:lnTo>
                      <a:pt x="46" y="152"/>
                    </a:lnTo>
                    <a:lnTo>
                      <a:pt x="46" y="141"/>
                    </a:lnTo>
                    <a:lnTo>
                      <a:pt x="49" y="131"/>
                    </a:lnTo>
                    <a:lnTo>
                      <a:pt x="51" y="121"/>
                    </a:lnTo>
                    <a:lnTo>
                      <a:pt x="54" y="111"/>
                    </a:lnTo>
                    <a:lnTo>
                      <a:pt x="58" y="102"/>
                    </a:lnTo>
                    <a:lnTo>
                      <a:pt x="64" y="94"/>
                    </a:lnTo>
                    <a:lnTo>
                      <a:pt x="71" y="85"/>
                    </a:lnTo>
                    <a:lnTo>
                      <a:pt x="77" y="78"/>
                    </a:lnTo>
                    <a:lnTo>
                      <a:pt x="85" y="71"/>
                    </a:lnTo>
                    <a:lnTo>
                      <a:pt x="92" y="65"/>
                    </a:lnTo>
                    <a:lnTo>
                      <a:pt x="101" y="60"/>
                    </a:lnTo>
                    <a:lnTo>
                      <a:pt x="110" y="55"/>
                    </a:lnTo>
                    <a:lnTo>
                      <a:pt x="120" y="52"/>
                    </a:lnTo>
                    <a:lnTo>
                      <a:pt x="130" y="50"/>
                    </a:lnTo>
                    <a:lnTo>
                      <a:pt x="140" y="47"/>
                    </a:lnTo>
                    <a:lnTo>
                      <a:pt x="151" y="47"/>
                    </a:lnTo>
                    <a:lnTo>
                      <a:pt x="162" y="47"/>
                    </a:lnTo>
                    <a:lnTo>
                      <a:pt x="171" y="49"/>
                    </a:lnTo>
                    <a:lnTo>
                      <a:pt x="181" y="52"/>
                    </a:lnTo>
                    <a:lnTo>
                      <a:pt x="191" y="55"/>
                    </a:lnTo>
                    <a:lnTo>
                      <a:pt x="200" y="60"/>
                    </a:lnTo>
                    <a:lnTo>
                      <a:pt x="209" y="65"/>
                    </a:lnTo>
                    <a:lnTo>
                      <a:pt x="217" y="71"/>
                    </a:lnTo>
                    <a:lnTo>
                      <a:pt x="225" y="78"/>
                    </a:lnTo>
                    <a:lnTo>
                      <a:pt x="232" y="86"/>
                    </a:lnTo>
                    <a:lnTo>
                      <a:pt x="238" y="94"/>
                    </a:lnTo>
                    <a:lnTo>
                      <a:pt x="243" y="102"/>
                    </a:lnTo>
                    <a:lnTo>
                      <a:pt x="247" y="111"/>
                    </a:lnTo>
                    <a:lnTo>
                      <a:pt x="250" y="121"/>
                    </a:lnTo>
                    <a:lnTo>
                      <a:pt x="254" y="131"/>
                    </a:lnTo>
                    <a:lnTo>
                      <a:pt x="255" y="141"/>
                    </a:lnTo>
                    <a:lnTo>
                      <a:pt x="256" y="152"/>
                    </a:lnTo>
                    <a:lnTo>
                      <a:pt x="256" y="1511"/>
                    </a:lnTo>
                    <a:lnTo>
                      <a:pt x="255" y="1522"/>
                    </a:lnTo>
                    <a:lnTo>
                      <a:pt x="254" y="1532"/>
                    </a:lnTo>
                    <a:lnTo>
                      <a:pt x="250" y="1542"/>
                    </a:lnTo>
                    <a:lnTo>
                      <a:pt x="247" y="1552"/>
                    </a:lnTo>
                    <a:lnTo>
                      <a:pt x="243" y="1561"/>
                    </a:lnTo>
                    <a:lnTo>
                      <a:pt x="238" y="1570"/>
                    </a:lnTo>
                    <a:lnTo>
                      <a:pt x="232" y="1578"/>
                    </a:lnTo>
                    <a:lnTo>
                      <a:pt x="225" y="1586"/>
                    </a:lnTo>
                    <a:lnTo>
                      <a:pt x="217" y="1593"/>
                    </a:lnTo>
                    <a:lnTo>
                      <a:pt x="209" y="1599"/>
                    </a:lnTo>
                    <a:lnTo>
                      <a:pt x="200" y="1604"/>
                    </a:lnTo>
                    <a:lnTo>
                      <a:pt x="191" y="1608"/>
                    </a:lnTo>
                    <a:lnTo>
                      <a:pt x="181" y="1612"/>
                    </a:lnTo>
                    <a:lnTo>
                      <a:pt x="171" y="1615"/>
                    </a:lnTo>
                    <a:lnTo>
                      <a:pt x="162" y="1616"/>
                    </a:lnTo>
                    <a:lnTo>
                      <a:pt x="151" y="1617"/>
                    </a:lnTo>
                    <a:lnTo>
                      <a:pt x="140" y="1616"/>
                    </a:lnTo>
                    <a:lnTo>
                      <a:pt x="130" y="1615"/>
                    </a:lnTo>
                    <a:lnTo>
                      <a:pt x="120" y="1611"/>
                    </a:lnTo>
                    <a:lnTo>
                      <a:pt x="110" y="1608"/>
                    </a:lnTo>
                    <a:lnTo>
                      <a:pt x="101" y="1604"/>
                    </a:lnTo>
                    <a:lnTo>
                      <a:pt x="92" y="1598"/>
                    </a:lnTo>
                    <a:lnTo>
                      <a:pt x="85" y="1593"/>
                    </a:lnTo>
                    <a:lnTo>
                      <a:pt x="77" y="1586"/>
                    </a:lnTo>
                    <a:lnTo>
                      <a:pt x="71" y="1578"/>
                    </a:lnTo>
                    <a:lnTo>
                      <a:pt x="64" y="1571"/>
                    </a:lnTo>
                    <a:lnTo>
                      <a:pt x="58" y="1562"/>
                    </a:lnTo>
                    <a:lnTo>
                      <a:pt x="54" y="1552"/>
                    </a:lnTo>
                    <a:lnTo>
                      <a:pt x="51" y="1543"/>
                    </a:lnTo>
                    <a:lnTo>
                      <a:pt x="49" y="1532"/>
                    </a:lnTo>
                    <a:lnTo>
                      <a:pt x="46" y="1522"/>
                    </a:lnTo>
                    <a:lnTo>
                      <a:pt x="46" y="15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9" name="Freeform 452"/>
              <p:cNvSpPr>
                <a:spLocks/>
              </p:cNvSpPr>
              <p:nvPr/>
            </p:nvSpPr>
            <p:spPr bwMode="auto">
              <a:xfrm>
                <a:off x="3781" y="3820"/>
                <a:ext cx="28" cy="180"/>
              </a:xfrm>
              <a:custGeom>
                <a:avLst/>
                <a:gdLst/>
                <a:ahLst/>
                <a:cxnLst>
                  <a:cxn ang="0">
                    <a:pos x="255" y="1502"/>
                  </a:cxn>
                  <a:cxn ang="0">
                    <a:pos x="250" y="1527"/>
                  </a:cxn>
                  <a:cxn ang="0">
                    <a:pos x="240" y="1550"/>
                  </a:cxn>
                  <a:cxn ang="0">
                    <a:pos x="226" y="1570"/>
                  </a:cxn>
                  <a:cxn ang="0">
                    <a:pos x="209" y="1587"/>
                  </a:cxn>
                  <a:cxn ang="0">
                    <a:pos x="189" y="1601"/>
                  </a:cxn>
                  <a:cxn ang="0">
                    <a:pos x="166" y="1611"/>
                  </a:cxn>
                  <a:cxn ang="0">
                    <a:pos x="141" y="1616"/>
                  </a:cxn>
                  <a:cxn ang="0">
                    <a:pos x="114" y="1616"/>
                  </a:cxn>
                  <a:cxn ang="0">
                    <a:pos x="90" y="1611"/>
                  </a:cxn>
                  <a:cxn ang="0">
                    <a:pos x="67" y="1601"/>
                  </a:cxn>
                  <a:cxn ang="0">
                    <a:pos x="46" y="1587"/>
                  </a:cxn>
                  <a:cxn ang="0">
                    <a:pos x="29" y="1570"/>
                  </a:cxn>
                  <a:cxn ang="0">
                    <a:pos x="16" y="1550"/>
                  </a:cxn>
                  <a:cxn ang="0">
                    <a:pos x="6" y="1527"/>
                  </a:cxn>
                  <a:cxn ang="0">
                    <a:pos x="0" y="1502"/>
                  </a:cxn>
                  <a:cxn ang="0">
                    <a:pos x="0" y="129"/>
                  </a:cxn>
                  <a:cxn ang="0">
                    <a:pos x="2" y="102"/>
                  </a:cxn>
                  <a:cxn ang="0">
                    <a:pos x="10" y="79"/>
                  </a:cxn>
                  <a:cxn ang="0">
                    <a:pos x="22" y="57"/>
                  </a:cxn>
                  <a:cxn ang="0">
                    <a:pos x="38" y="39"/>
                  </a:cxn>
                  <a:cxn ang="0">
                    <a:pos x="56" y="22"/>
                  </a:cxn>
                  <a:cxn ang="0">
                    <a:pos x="78" y="11"/>
                  </a:cxn>
                  <a:cxn ang="0">
                    <a:pos x="102" y="4"/>
                  </a:cxn>
                  <a:cxn ang="0">
                    <a:pos x="128" y="0"/>
                  </a:cxn>
                  <a:cxn ang="0">
                    <a:pos x="154" y="4"/>
                  </a:cxn>
                  <a:cxn ang="0">
                    <a:pos x="178" y="11"/>
                  </a:cxn>
                  <a:cxn ang="0">
                    <a:pos x="199" y="22"/>
                  </a:cxn>
                  <a:cxn ang="0">
                    <a:pos x="219" y="39"/>
                  </a:cxn>
                  <a:cxn ang="0">
                    <a:pos x="234" y="57"/>
                  </a:cxn>
                  <a:cxn ang="0">
                    <a:pos x="246" y="79"/>
                  </a:cxn>
                  <a:cxn ang="0">
                    <a:pos x="253" y="102"/>
                  </a:cxn>
                  <a:cxn ang="0">
                    <a:pos x="256" y="129"/>
                  </a:cxn>
                </a:cxnLst>
                <a:rect l="0" t="0" r="r" b="b"/>
                <a:pathLst>
                  <a:path w="256" h="1617">
                    <a:moveTo>
                      <a:pt x="256" y="1488"/>
                    </a:moveTo>
                    <a:lnTo>
                      <a:pt x="255" y="1502"/>
                    </a:lnTo>
                    <a:lnTo>
                      <a:pt x="253" y="1515"/>
                    </a:lnTo>
                    <a:lnTo>
                      <a:pt x="250" y="1527"/>
                    </a:lnTo>
                    <a:lnTo>
                      <a:pt x="246" y="1539"/>
                    </a:lnTo>
                    <a:lnTo>
                      <a:pt x="240" y="1550"/>
                    </a:lnTo>
                    <a:lnTo>
                      <a:pt x="234" y="1560"/>
                    </a:lnTo>
                    <a:lnTo>
                      <a:pt x="226" y="1570"/>
                    </a:lnTo>
                    <a:lnTo>
                      <a:pt x="219" y="1580"/>
                    </a:lnTo>
                    <a:lnTo>
                      <a:pt x="209" y="1587"/>
                    </a:lnTo>
                    <a:lnTo>
                      <a:pt x="199" y="1595"/>
                    </a:lnTo>
                    <a:lnTo>
                      <a:pt x="189" y="1601"/>
                    </a:lnTo>
                    <a:lnTo>
                      <a:pt x="178" y="1607"/>
                    </a:lnTo>
                    <a:lnTo>
                      <a:pt x="166" y="1611"/>
                    </a:lnTo>
                    <a:lnTo>
                      <a:pt x="154" y="1614"/>
                    </a:lnTo>
                    <a:lnTo>
                      <a:pt x="141" y="1616"/>
                    </a:lnTo>
                    <a:lnTo>
                      <a:pt x="128" y="1617"/>
                    </a:lnTo>
                    <a:lnTo>
                      <a:pt x="114" y="1616"/>
                    </a:lnTo>
                    <a:lnTo>
                      <a:pt x="102" y="1614"/>
                    </a:lnTo>
                    <a:lnTo>
                      <a:pt x="90" y="1611"/>
                    </a:lnTo>
                    <a:lnTo>
                      <a:pt x="78" y="1607"/>
                    </a:lnTo>
                    <a:lnTo>
                      <a:pt x="67" y="1601"/>
                    </a:lnTo>
                    <a:lnTo>
                      <a:pt x="56" y="1595"/>
                    </a:lnTo>
                    <a:lnTo>
                      <a:pt x="46" y="1587"/>
                    </a:lnTo>
                    <a:lnTo>
                      <a:pt x="38" y="1580"/>
                    </a:lnTo>
                    <a:lnTo>
                      <a:pt x="29" y="1570"/>
                    </a:lnTo>
                    <a:lnTo>
                      <a:pt x="22" y="1560"/>
                    </a:lnTo>
                    <a:lnTo>
                      <a:pt x="16" y="1550"/>
                    </a:lnTo>
                    <a:lnTo>
                      <a:pt x="10" y="1539"/>
                    </a:lnTo>
                    <a:lnTo>
                      <a:pt x="6" y="1527"/>
                    </a:lnTo>
                    <a:lnTo>
                      <a:pt x="2" y="1515"/>
                    </a:lnTo>
                    <a:lnTo>
                      <a:pt x="0" y="1502"/>
                    </a:lnTo>
                    <a:lnTo>
                      <a:pt x="0" y="1488"/>
                    </a:lnTo>
                    <a:lnTo>
                      <a:pt x="0" y="129"/>
                    </a:lnTo>
                    <a:lnTo>
                      <a:pt x="0" y="116"/>
                    </a:lnTo>
                    <a:lnTo>
                      <a:pt x="2" y="102"/>
                    </a:lnTo>
                    <a:lnTo>
                      <a:pt x="6" y="90"/>
                    </a:lnTo>
                    <a:lnTo>
                      <a:pt x="10" y="79"/>
                    </a:lnTo>
                    <a:lnTo>
                      <a:pt x="16" y="67"/>
                    </a:lnTo>
                    <a:lnTo>
                      <a:pt x="22" y="57"/>
                    </a:lnTo>
                    <a:lnTo>
                      <a:pt x="29" y="48"/>
                    </a:lnTo>
                    <a:lnTo>
                      <a:pt x="38" y="39"/>
                    </a:lnTo>
                    <a:lnTo>
                      <a:pt x="46" y="30"/>
                    </a:lnTo>
                    <a:lnTo>
                      <a:pt x="56" y="22"/>
                    </a:lnTo>
                    <a:lnTo>
                      <a:pt x="67" y="16"/>
                    </a:lnTo>
                    <a:lnTo>
                      <a:pt x="78" y="11"/>
                    </a:lnTo>
                    <a:lnTo>
                      <a:pt x="90" y="7"/>
                    </a:lnTo>
                    <a:lnTo>
                      <a:pt x="102" y="4"/>
                    </a:lnTo>
                    <a:lnTo>
                      <a:pt x="114" y="1"/>
                    </a:lnTo>
                    <a:lnTo>
                      <a:pt x="128" y="0"/>
                    </a:lnTo>
                    <a:lnTo>
                      <a:pt x="141" y="1"/>
                    </a:lnTo>
                    <a:lnTo>
                      <a:pt x="154" y="4"/>
                    </a:lnTo>
                    <a:lnTo>
                      <a:pt x="166" y="7"/>
                    </a:lnTo>
                    <a:lnTo>
                      <a:pt x="178" y="11"/>
                    </a:lnTo>
                    <a:lnTo>
                      <a:pt x="189" y="16"/>
                    </a:lnTo>
                    <a:lnTo>
                      <a:pt x="199" y="22"/>
                    </a:lnTo>
                    <a:lnTo>
                      <a:pt x="209" y="30"/>
                    </a:lnTo>
                    <a:lnTo>
                      <a:pt x="219" y="39"/>
                    </a:lnTo>
                    <a:lnTo>
                      <a:pt x="226" y="48"/>
                    </a:lnTo>
                    <a:lnTo>
                      <a:pt x="234" y="57"/>
                    </a:lnTo>
                    <a:lnTo>
                      <a:pt x="240" y="67"/>
                    </a:lnTo>
                    <a:lnTo>
                      <a:pt x="246" y="79"/>
                    </a:lnTo>
                    <a:lnTo>
                      <a:pt x="250" y="90"/>
                    </a:lnTo>
                    <a:lnTo>
                      <a:pt x="253" y="102"/>
                    </a:lnTo>
                    <a:lnTo>
                      <a:pt x="255" y="116"/>
                    </a:lnTo>
                    <a:lnTo>
                      <a:pt x="256" y="129"/>
                    </a:lnTo>
                    <a:lnTo>
                      <a:pt x="256" y="1488"/>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0" name="Freeform 453"/>
              <p:cNvSpPr>
                <a:spLocks noEditPoints="1"/>
              </p:cNvSpPr>
              <p:nvPr/>
            </p:nvSpPr>
            <p:spPr bwMode="auto">
              <a:xfrm>
                <a:off x="3778" y="3818"/>
                <a:ext cx="34" cy="184"/>
              </a:xfrm>
              <a:custGeom>
                <a:avLst/>
                <a:gdLst/>
                <a:ahLst/>
                <a:cxnLst>
                  <a:cxn ang="0">
                    <a:pos x="0" y="1527"/>
                  </a:cxn>
                  <a:cxn ang="0">
                    <a:pos x="11" y="1571"/>
                  </a:cxn>
                  <a:cxn ang="0">
                    <a:pos x="34" y="1608"/>
                  </a:cxn>
                  <a:cxn ang="0">
                    <a:pos x="66" y="1637"/>
                  </a:cxn>
                  <a:cxn ang="0">
                    <a:pos x="106" y="1656"/>
                  </a:cxn>
                  <a:cxn ang="0">
                    <a:pos x="151" y="1663"/>
                  </a:cxn>
                  <a:cxn ang="0">
                    <a:pos x="194" y="1656"/>
                  </a:cxn>
                  <a:cxn ang="0">
                    <a:pos x="235" y="1638"/>
                  </a:cxn>
                  <a:cxn ang="0">
                    <a:pos x="268" y="1608"/>
                  </a:cxn>
                  <a:cxn ang="0">
                    <a:pos x="291" y="1570"/>
                  </a:cxn>
                  <a:cxn ang="0">
                    <a:pos x="301" y="1527"/>
                  </a:cxn>
                  <a:cxn ang="0">
                    <a:pos x="301" y="136"/>
                  </a:cxn>
                  <a:cxn ang="0">
                    <a:pos x="291" y="94"/>
                  </a:cxn>
                  <a:cxn ang="0">
                    <a:pos x="268" y="56"/>
                  </a:cxn>
                  <a:cxn ang="0">
                    <a:pos x="235" y="26"/>
                  </a:cxn>
                  <a:cxn ang="0">
                    <a:pos x="194" y="7"/>
                  </a:cxn>
                  <a:cxn ang="0">
                    <a:pos x="151" y="0"/>
                  </a:cxn>
                  <a:cxn ang="0">
                    <a:pos x="106" y="7"/>
                  </a:cxn>
                  <a:cxn ang="0">
                    <a:pos x="66" y="27"/>
                  </a:cxn>
                  <a:cxn ang="0">
                    <a:pos x="34" y="55"/>
                  </a:cxn>
                  <a:cxn ang="0">
                    <a:pos x="11" y="92"/>
                  </a:cxn>
                  <a:cxn ang="0">
                    <a:pos x="0" y="136"/>
                  </a:cxn>
                  <a:cxn ang="0">
                    <a:pos x="46" y="152"/>
                  </a:cxn>
                  <a:cxn ang="0">
                    <a:pos x="51" y="121"/>
                  </a:cxn>
                  <a:cxn ang="0">
                    <a:pos x="64" y="94"/>
                  </a:cxn>
                  <a:cxn ang="0">
                    <a:pos x="85" y="71"/>
                  </a:cxn>
                  <a:cxn ang="0">
                    <a:pos x="110" y="55"/>
                  </a:cxn>
                  <a:cxn ang="0">
                    <a:pos x="141" y="47"/>
                  </a:cxn>
                  <a:cxn ang="0">
                    <a:pos x="171" y="49"/>
                  </a:cxn>
                  <a:cxn ang="0">
                    <a:pos x="200" y="60"/>
                  </a:cxn>
                  <a:cxn ang="0">
                    <a:pos x="225" y="78"/>
                  </a:cxn>
                  <a:cxn ang="0">
                    <a:pos x="243" y="102"/>
                  </a:cxn>
                  <a:cxn ang="0">
                    <a:pos x="254" y="131"/>
                  </a:cxn>
                  <a:cxn ang="0">
                    <a:pos x="256" y="1511"/>
                  </a:cxn>
                  <a:cxn ang="0">
                    <a:pos x="251" y="1542"/>
                  </a:cxn>
                  <a:cxn ang="0">
                    <a:pos x="238" y="1570"/>
                  </a:cxn>
                  <a:cxn ang="0">
                    <a:pos x="217" y="1593"/>
                  </a:cxn>
                  <a:cxn ang="0">
                    <a:pos x="191" y="1608"/>
                  </a:cxn>
                  <a:cxn ang="0">
                    <a:pos x="161" y="1616"/>
                  </a:cxn>
                  <a:cxn ang="0">
                    <a:pos x="130" y="1615"/>
                  </a:cxn>
                  <a:cxn ang="0">
                    <a:pos x="101" y="1604"/>
                  </a:cxn>
                  <a:cxn ang="0">
                    <a:pos x="77" y="1586"/>
                  </a:cxn>
                  <a:cxn ang="0">
                    <a:pos x="58" y="1562"/>
                  </a:cxn>
                  <a:cxn ang="0">
                    <a:pos x="49" y="1532"/>
                  </a:cxn>
                </a:cxnLst>
                <a:rect l="0" t="0" r="r" b="b"/>
                <a:pathLst>
                  <a:path w="302" h="1663">
                    <a:moveTo>
                      <a:pt x="0" y="152"/>
                    </a:moveTo>
                    <a:lnTo>
                      <a:pt x="0" y="1511"/>
                    </a:lnTo>
                    <a:lnTo>
                      <a:pt x="0" y="1527"/>
                    </a:lnTo>
                    <a:lnTo>
                      <a:pt x="2" y="1542"/>
                    </a:lnTo>
                    <a:lnTo>
                      <a:pt x="7" y="1556"/>
                    </a:lnTo>
                    <a:lnTo>
                      <a:pt x="11" y="1571"/>
                    </a:lnTo>
                    <a:lnTo>
                      <a:pt x="18" y="1584"/>
                    </a:lnTo>
                    <a:lnTo>
                      <a:pt x="25" y="1596"/>
                    </a:lnTo>
                    <a:lnTo>
                      <a:pt x="34" y="1608"/>
                    </a:lnTo>
                    <a:lnTo>
                      <a:pt x="44" y="1619"/>
                    </a:lnTo>
                    <a:lnTo>
                      <a:pt x="55" y="1629"/>
                    </a:lnTo>
                    <a:lnTo>
                      <a:pt x="66" y="1637"/>
                    </a:lnTo>
                    <a:lnTo>
                      <a:pt x="79" y="1644"/>
                    </a:lnTo>
                    <a:lnTo>
                      <a:pt x="92" y="1651"/>
                    </a:lnTo>
                    <a:lnTo>
                      <a:pt x="106" y="1656"/>
                    </a:lnTo>
                    <a:lnTo>
                      <a:pt x="121" y="1660"/>
                    </a:lnTo>
                    <a:lnTo>
                      <a:pt x="135" y="1662"/>
                    </a:lnTo>
                    <a:lnTo>
                      <a:pt x="151" y="1663"/>
                    </a:lnTo>
                    <a:lnTo>
                      <a:pt x="166" y="1662"/>
                    </a:lnTo>
                    <a:lnTo>
                      <a:pt x="180" y="1660"/>
                    </a:lnTo>
                    <a:lnTo>
                      <a:pt x="194" y="1656"/>
                    </a:lnTo>
                    <a:lnTo>
                      <a:pt x="209" y="1652"/>
                    </a:lnTo>
                    <a:lnTo>
                      <a:pt x="222" y="1645"/>
                    </a:lnTo>
                    <a:lnTo>
                      <a:pt x="235" y="1638"/>
                    </a:lnTo>
                    <a:lnTo>
                      <a:pt x="247" y="1629"/>
                    </a:lnTo>
                    <a:lnTo>
                      <a:pt x="258" y="1619"/>
                    </a:lnTo>
                    <a:lnTo>
                      <a:pt x="268" y="1608"/>
                    </a:lnTo>
                    <a:lnTo>
                      <a:pt x="277" y="1596"/>
                    </a:lnTo>
                    <a:lnTo>
                      <a:pt x="284" y="1583"/>
                    </a:lnTo>
                    <a:lnTo>
                      <a:pt x="291" y="1570"/>
                    </a:lnTo>
                    <a:lnTo>
                      <a:pt x="295" y="1555"/>
                    </a:lnTo>
                    <a:lnTo>
                      <a:pt x="299" y="1541"/>
                    </a:lnTo>
                    <a:lnTo>
                      <a:pt x="301" y="1527"/>
                    </a:lnTo>
                    <a:lnTo>
                      <a:pt x="302" y="1511"/>
                    </a:lnTo>
                    <a:lnTo>
                      <a:pt x="302" y="152"/>
                    </a:lnTo>
                    <a:lnTo>
                      <a:pt x="301" y="136"/>
                    </a:lnTo>
                    <a:lnTo>
                      <a:pt x="299" y="122"/>
                    </a:lnTo>
                    <a:lnTo>
                      <a:pt x="295" y="108"/>
                    </a:lnTo>
                    <a:lnTo>
                      <a:pt x="291" y="94"/>
                    </a:lnTo>
                    <a:lnTo>
                      <a:pt x="284" y="80"/>
                    </a:lnTo>
                    <a:lnTo>
                      <a:pt x="277" y="68"/>
                    </a:lnTo>
                    <a:lnTo>
                      <a:pt x="268" y="56"/>
                    </a:lnTo>
                    <a:lnTo>
                      <a:pt x="258" y="45"/>
                    </a:lnTo>
                    <a:lnTo>
                      <a:pt x="247" y="34"/>
                    </a:lnTo>
                    <a:lnTo>
                      <a:pt x="235" y="26"/>
                    </a:lnTo>
                    <a:lnTo>
                      <a:pt x="222" y="18"/>
                    </a:lnTo>
                    <a:lnTo>
                      <a:pt x="209" y="12"/>
                    </a:lnTo>
                    <a:lnTo>
                      <a:pt x="194" y="7"/>
                    </a:lnTo>
                    <a:lnTo>
                      <a:pt x="180" y="4"/>
                    </a:lnTo>
                    <a:lnTo>
                      <a:pt x="166" y="1"/>
                    </a:lnTo>
                    <a:lnTo>
                      <a:pt x="151" y="0"/>
                    </a:lnTo>
                    <a:lnTo>
                      <a:pt x="135" y="1"/>
                    </a:lnTo>
                    <a:lnTo>
                      <a:pt x="121" y="4"/>
                    </a:lnTo>
                    <a:lnTo>
                      <a:pt x="106" y="7"/>
                    </a:lnTo>
                    <a:lnTo>
                      <a:pt x="92" y="12"/>
                    </a:lnTo>
                    <a:lnTo>
                      <a:pt x="79" y="19"/>
                    </a:lnTo>
                    <a:lnTo>
                      <a:pt x="66" y="27"/>
                    </a:lnTo>
                    <a:lnTo>
                      <a:pt x="55" y="35"/>
                    </a:lnTo>
                    <a:lnTo>
                      <a:pt x="44" y="45"/>
                    </a:lnTo>
                    <a:lnTo>
                      <a:pt x="34" y="55"/>
                    </a:lnTo>
                    <a:lnTo>
                      <a:pt x="25" y="67"/>
                    </a:lnTo>
                    <a:lnTo>
                      <a:pt x="18" y="79"/>
                    </a:lnTo>
                    <a:lnTo>
                      <a:pt x="11" y="92"/>
                    </a:lnTo>
                    <a:lnTo>
                      <a:pt x="7" y="107"/>
                    </a:lnTo>
                    <a:lnTo>
                      <a:pt x="2" y="121"/>
                    </a:lnTo>
                    <a:lnTo>
                      <a:pt x="0" y="136"/>
                    </a:lnTo>
                    <a:lnTo>
                      <a:pt x="0" y="152"/>
                    </a:lnTo>
                    <a:close/>
                    <a:moveTo>
                      <a:pt x="46" y="1511"/>
                    </a:moveTo>
                    <a:lnTo>
                      <a:pt x="46" y="152"/>
                    </a:lnTo>
                    <a:lnTo>
                      <a:pt x="46" y="141"/>
                    </a:lnTo>
                    <a:lnTo>
                      <a:pt x="49" y="131"/>
                    </a:lnTo>
                    <a:lnTo>
                      <a:pt x="51" y="121"/>
                    </a:lnTo>
                    <a:lnTo>
                      <a:pt x="54" y="111"/>
                    </a:lnTo>
                    <a:lnTo>
                      <a:pt x="58" y="102"/>
                    </a:lnTo>
                    <a:lnTo>
                      <a:pt x="64" y="94"/>
                    </a:lnTo>
                    <a:lnTo>
                      <a:pt x="70" y="85"/>
                    </a:lnTo>
                    <a:lnTo>
                      <a:pt x="77" y="78"/>
                    </a:lnTo>
                    <a:lnTo>
                      <a:pt x="85" y="71"/>
                    </a:lnTo>
                    <a:lnTo>
                      <a:pt x="92" y="65"/>
                    </a:lnTo>
                    <a:lnTo>
                      <a:pt x="101" y="60"/>
                    </a:lnTo>
                    <a:lnTo>
                      <a:pt x="110" y="55"/>
                    </a:lnTo>
                    <a:lnTo>
                      <a:pt x="120" y="52"/>
                    </a:lnTo>
                    <a:lnTo>
                      <a:pt x="130" y="50"/>
                    </a:lnTo>
                    <a:lnTo>
                      <a:pt x="141" y="47"/>
                    </a:lnTo>
                    <a:lnTo>
                      <a:pt x="151" y="47"/>
                    </a:lnTo>
                    <a:lnTo>
                      <a:pt x="161" y="47"/>
                    </a:lnTo>
                    <a:lnTo>
                      <a:pt x="171" y="49"/>
                    </a:lnTo>
                    <a:lnTo>
                      <a:pt x="181" y="52"/>
                    </a:lnTo>
                    <a:lnTo>
                      <a:pt x="191" y="55"/>
                    </a:lnTo>
                    <a:lnTo>
                      <a:pt x="200" y="60"/>
                    </a:lnTo>
                    <a:lnTo>
                      <a:pt x="209" y="65"/>
                    </a:lnTo>
                    <a:lnTo>
                      <a:pt x="217" y="71"/>
                    </a:lnTo>
                    <a:lnTo>
                      <a:pt x="225" y="78"/>
                    </a:lnTo>
                    <a:lnTo>
                      <a:pt x="232" y="86"/>
                    </a:lnTo>
                    <a:lnTo>
                      <a:pt x="238" y="94"/>
                    </a:lnTo>
                    <a:lnTo>
                      <a:pt x="243" y="102"/>
                    </a:lnTo>
                    <a:lnTo>
                      <a:pt x="247" y="111"/>
                    </a:lnTo>
                    <a:lnTo>
                      <a:pt x="251" y="121"/>
                    </a:lnTo>
                    <a:lnTo>
                      <a:pt x="254" y="131"/>
                    </a:lnTo>
                    <a:lnTo>
                      <a:pt x="255" y="141"/>
                    </a:lnTo>
                    <a:lnTo>
                      <a:pt x="256" y="152"/>
                    </a:lnTo>
                    <a:lnTo>
                      <a:pt x="256" y="1511"/>
                    </a:lnTo>
                    <a:lnTo>
                      <a:pt x="255" y="1522"/>
                    </a:lnTo>
                    <a:lnTo>
                      <a:pt x="254" y="1532"/>
                    </a:lnTo>
                    <a:lnTo>
                      <a:pt x="251" y="1542"/>
                    </a:lnTo>
                    <a:lnTo>
                      <a:pt x="247" y="1552"/>
                    </a:lnTo>
                    <a:lnTo>
                      <a:pt x="243" y="1561"/>
                    </a:lnTo>
                    <a:lnTo>
                      <a:pt x="238" y="1570"/>
                    </a:lnTo>
                    <a:lnTo>
                      <a:pt x="232" y="1578"/>
                    </a:lnTo>
                    <a:lnTo>
                      <a:pt x="225" y="1586"/>
                    </a:lnTo>
                    <a:lnTo>
                      <a:pt x="217" y="1593"/>
                    </a:lnTo>
                    <a:lnTo>
                      <a:pt x="209" y="1599"/>
                    </a:lnTo>
                    <a:lnTo>
                      <a:pt x="200" y="1604"/>
                    </a:lnTo>
                    <a:lnTo>
                      <a:pt x="191" y="1608"/>
                    </a:lnTo>
                    <a:lnTo>
                      <a:pt x="181" y="1612"/>
                    </a:lnTo>
                    <a:lnTo>
                      <a:pt x="171" y="1615"/>
                    </a:lnTo>
                    <a:lnTo>
                      <a:pt x="161" y="1616"/>
                    </a:lnTo>
                    <a:lnTo>
                      <a:pt x="151" y="1617"/>
                    </a:lnTo>
                    <a:lnTo>
                      <a:pt x="141" y="1616"/>
                    </a:lnTo>
                    <a:lnTo>
                      <a:pt x="130" y="1615"/>
                    </a:lnTo>
                    <a:lnTo>
                      <a:pt x="120" y="1611"/>
                    </a:lnTo>
                    <a:lnTo>
                      <a:pt x="110" y="1608"/>
                    </a:lnTo>
                    <a:lnTo>
                      <a:pt x="101" y="1604"/>
                    </a:lnTo>
                    <a:lnTo>
                      <a:pt x="92" y="1598"/>
                    </a:lnTo>
                    <a:lnTo>
                      <a:pt x="85" y="1593"/>
                    </a:lnTo>
                    <a:lnTo>
                      <a:pt x="77" y="1586"/>
                    </a:lnTo>
                    <a:lnTo>
                      <a:pt x="70" y="1578"/>
                    </a:lnTo>
                    <a:lnTo>
                      <a:pt x="64" y="1571"/>
                    </a:lnTo>
                    <a:lnTo>
                      <a:pt x="58" y="1562"/>
                    </a:lnTo>
                    <a:lnTo>
                      <a:pt x="54" y="1552"/>
                    </a:lnTo>
                    <a:lnTo>
                      <a:pt x="51" y="1543"/>
                    </a:lnTo>
                    <a:lnTo>
                      <a:pt x="49" y="1532"/>
                    </a:lnTo>
                    <a:lnTo>
                      <a:pt x="46" y="1522"/>
                    </a:lnTo>
                    <a:lnTo>
                      <a:pt x="46" y="15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1" name="Rectangle 454"/>
              <p:cNvSpPr>
                <a:spLocks noChangeArrowheads="1"/>
              </p:cNvSpPr>
              <p:nvPr/>
            </p:nvSpPr>
            <p:spPr bwMode="auto">
              <a:xfrm>
                <a:off x="3554" y="3756"/>
                <a:ext cx="270" cy="78"/>
              </a:xfrm>
              <a:prstGeom prst="rect">
                <a:avLst/>
              </a:prstGeom>
              <a:solidFill>
                <a:srgbClr val="E9942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2" name="Freeform 455"/>
              <p:cNvSpPr>
                <a:spLocks/>
              </p:cNvSpPr>
              <p:nvPr/>
            </p:nvSpPr>
            <p:spPr bwMode="auto">
              <a:xfrm>
                <a:off x="3554" y="3756"/>
                <a:ext cx="271" cy="79"/>
              </a:xfrm>
              <a:custGeom>
                <a:avLst/>
                <a:gdLst/>
                <a:ahLst/>
                <a:cxnLst>
                  <a:cxn ang="0">
                    <a:pos x="0" y="709"/>
                  </a:cxn>
                  <a:cxn ang="0">
                    <a:pos x="458" y="585"/>
                  </a:cxn>
                  <a:cxn ang="0">
                    <a:pos x="2292" y="562"/>
                  </a:cxn>
                  <a:cxn ang="0">
                    <a:pos x="2280" y="55"/>
                  </a:cxn>
                  <a:cxn ang="0">
                    <a:pos x="1595" y="25"/>
                  </a:cxn>
                  <a:cxn ang="0">
                    <a:pos x="2428" y="0"/>
                  </a:cxn>
                  <a:cxn ang="0">
                    <a:pos x="2441" y="717"/>
                  </a:cxn>
                  <a:cxn ang="0">
                    <a:pos x="0" y="709"/>
                  </a:cxn>
                </a:cxnLst>
                <a:rect l="0" t="0" r="r" b="b"/>
                <a:pathLst>
                  <a:path w="2441" h="717">
                    <a:moveTo>
                      <a:pt x="0" y="709"/>
                    </a:moveTo>
                    <a:lnTo>
                      <a:pt x="458" y="585"/>
                    </a:lnTo>
                    <a:lnTo>
                      <a:pt x="2292" y="562"/>
                    </a:lnTo>
                    <a:lnTo>
                      <a:pt x="2280" y="55"/>
                    </a:lnTo>
                    <a:lnTo>
                      <a:pt x="1595" y="25"/>
                    </a:lnTo>
                    <a:lnTo>
                      <a:pt x="2428" y="0"/>
                    </a:lnTo>
                    <a:lnTo>
                      <a:pt x="2441" y="717"/>
                    </a:lnTo>
                    <a:lnTo>
                      <a:pt x="0" y="709"/>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3" name="Freeform 456"/>
              <p:cNvSpPr>
                <a:spLocks noEditPoints="1"/>
              </p:cNvSpPr>
              <p:nvPr/>
            </p:nvSpPr>
            <p:spPr bwMode="auto">
              <a:xfrm>
                <a:off x="3551" y="3753"/>
                <a:ext cx="275" cy="84"/>
              </a:xfrm>
              <a:custGeom>
                <a:avLst/>
                <a:gdLst/>
                <a:ahLst/>
                <a:cxnLst>
                  <a:cxn ang="0">
                    <a:pos x="2451" y="0"/>
                  </a:cxn>
                  <a:cxn ang="0">
                    <a:pos x="0" y="0"/>
                  </a:cxn>
                  <a:cxn ang="0">
                    <a:pos x="0" y="756"/>
                  </a:cxn>
                  <a:cxn ang="0">
                    <a:pos x="2475" y="756"/>
                  </a:cxn>
                  <a:cxn ang="0">
                    <a:pos x="2475" y="0"/>
                  </a:cxn>
                  <a:cxn ang="0">
                    <a:pos x="2451" y="0"/>
                  </a:cxn>
                  <a:cxn ang="0">
                    <a:pos x="2428" y="46"/>
                  </a:cxn>
                  <a:cxn ang="0">
                    <a:pos x="2428" y="85"/>
                  </a:cxn>
                  <a:cxn ang="0">
                    <a:pos x="2428" y="162"/>
                  </a:cxn>
                  <a:cxn ang="0">
                    <a:pos x="2428" y="263"/>
                  </a:cxn>
                  <a:cxn ang="0">
                    <a:pos x="2428" y="377"/>
                  </a:cxn>
                  <a:cxn ang="0">
                    <a:pos x="2428" y="492"/>
                  </a:cxn>
                  <a:cxn ang="0">
                    <a:pos x="2428" y="593"/>
                  </a:cxn>
                  <a:cxn ang="0">
                    <a:pos x="2428" y="670"/>
                  </a:cxn>
                  <a:cxn ang="0">
                    <a:pos x="2428" y="709"/>
                  </a:cxn>
                  <a:cxn ang="0">
                    <a:pos x="2394" y="709"/>
                  </a:cxn>
                  <a:cxn ang="0">
                    <a:pos x="2315" y="709"/>
                  </a:cxn>
                  <a:cxn ang="0">
                    <a:pos x="2196" y="709"/>
                  </a:cxn>
                  <a:cxn ang="0">
                    <a:pos x="2043" y="709"/>
                  </a:cxn>
                  <a:cxn ang="0">
                    <a:pos x="1864" y="709"/>
                  </a:cxn>
                  <a:cxn ang="0">
                    <a:pos x="1667" y="709"/>
                  </a:cxn>
                  <a:cxn ang="0">
                    <a:pos x="1455" y="709"/>
                  </a:cxn>
                  <a:cxn ang="0">
                    <a:pos x="1237" y="709"/>
                  </a:cxn>
                  <a:cxn ang="0">
                    <a:pos x="1020" y="709"/>
                  </a:cxn>
                  <a:cxn ang="0">
                    <a:pos x="808" y="709"/>
                  </a:cxn>
                  <a:cxn ang="0">
                    <a:pos x="610" y="709"/>
                  </a:cxn>
                  <a:cxn ang="0">
                    <a:pos x="431" y="709"/>
                  </a:cxn>
                  <a:cxn ang="0">
                    <a:pos x="280" y="709"/>
                  </a:cxn>
                  <a:cxn ang="0">
                    <a:pos x="160" y="709"/>
                  </a:cxn>
                  <a:cxn ang="0">
                    <a:pos x="80" y="709"/>
                  </a:cxn>
                  <a:cxn ang="0">
                    <a:pos x="47" y="709"/>
                  </a:cxn>
                  <a:cxn ang="0">
                    <a:pos x="47" y="670"/>
                  </a:cxn>
                  <a:cxn ang="0">
                    <a:pos x="47" y="593"/>
                  </a:cxn>
                  <a:cxn ang="0">
                    <a:pos x="47" y="492"/>
                  </a:cxn>
                  <a:cxn ang="0">
                    <a:pos x="47" y="377"/>
                  </a:cxn>
                  <a:cxn ang="0">
                    <a:pos x="47" y="263"/>
                  </a:cxn>
                  <a:cxn ang="0">
                    <a:pos x="47" y="162"/>
                  </a:cxn>
                  <a:cxn ang="0">
                    <a:pos x="47" y="85"/>
                  </a:cxn>
                  <a:cxn ang="0">
                    <a:pos x="47" y="46"/>
                  </a:cxn>
                  <a:cxn ang="0">
                    <a:pos x="80" y="46"/>
                  </a:cxn>
                  <a:cxn ang="0">
                    <a:pos x="160" y="46"/>
                  </a:cxn>
                  <a:cxn ang="0">
                    <a:pos x="280" y="46"/>
                  </a:cxn>
                  <a:cxn ang="0">
                    <a:pos x="431" y="46"/>
                  </a:cxn>
                  <a:cxn ang="0">
                    <a:pos x="610" y="46"/>
                  </a:cxn>
                  <a:cxn ang="0">
                    <a:pos x="808" y="46"/>
                  </a:cxn>
                  <a:cxn ang="0">
                    <a:pos x="1020" y="46"/>
                  </a:cxn>
                  <a:cxn ang="0">
                    <a:pos x="1237" y="46"/>
                  </a:cxn>
                  <a:cxn ang="0">
                    <a:pos x="1455" y="46"/>
                  </a:cxn>
                  <a:cxn ang="0">
                    <a:pos x="1667" y="46"/>
                  </a:cxn>
                  <a:cxn ang="0">
                    <a:pos x="1864" y="46"/>
                  </a:cxn>
                  <a:cxn ang="0">
                    <a:pos x="2043" y="46"/>
                  </a:cxn>
                  <a:cxn ang="0">
                    <a:pos x="2196" y="46"/>
                  </a:cxn>
                  <a:cxn ang="0">
                    <a:pos x="2315" y="46"/>
                  </a:cxn>
                  <a:cxn ang="0">
                    <a:pos x="2394" y="46"/>
                  </a:cxn>
                  <a:cxn ang="0">
                    <a:pos x="2428" y="46"/>
                  </a:cxn>
                </a:cxnLst>
                <a:rect l="0" t="0" r="r" b="b"/>
                <a:pathLst>
                  <a:path w="2475" h="756">
                    <a:moveTo>
                      <a:pt x="2451" y="0"/>
                    </a:moveTo>
                    <a:lnTo>
                      <a:pt x="0" y="0"/>
                    </a:lnTo>
                    <a:lnTo>
                      <a:pt x="0" y="756"/>
                    </a:lnTo>
                    <a:lnTo>
                      <a:pt x="2475" y="756"/>
                    </a:lnTo>
                    <a:lnTo>
                      <a:pt x="2475" y="0"/>
                    </a:lnTo>
                    <a:lnTo>
                      <a:pt x="2451" y="0"/>
                    </a:lnTo>
                    <a:close/>
                    <a:moveTo>
                      <a:pt x="2428" y="46"/>
                    </a:moveTo>
                    <a:lnTo>
                      <a:pt x="2428" y="85"/>
                    </a:lnTo>
                    <a:lnTo>
                      <a:pt x="2428" y="162"/>
                    </a:lnTo>
                    <a:lnTo>
                      <a:pt x="2428" y="263"/>
                    </a:lnTo>
                    <a:lnTo>
                      <a:pt x="2428" y="377"/>
                    </a:lnTo>
                    <a:lnTo>
                      <a:pt x="2428" y="492"/>
                    </a:lnTo>
                    <a:lnTo>
                      <a:pt x="2428" y="593"/>
                    </a:lnTo>
                    <a:lnTo>
                      <a:pt x="2428" y="670"/>
                    </a:lnTo>
                    <a:lnTo>
                      <a:pt x="2428" y="709"/>
                    </a:lnTo>
                    <a:lnTo>
                      <a:pt x="2394" y="709"/>
                    </a:lnTo>
                    <a:lnTo>
                      <a:pt x="2315" y="709"/>
                    </a:lnTo>
                    <a:lnTo>
                      <a:pt x="2196" y="709"/>
                    </a:lnTo>
                    <a:lnTo>
                      <a:pt x="2043" y="709"/>
                    </a:lnTo>
                    <a:lnTo>
                      <a:pt x="1864" y="709"/>
                    </a:lnTo>
                    <a:lnTo>
                      <a:pt x="1667" y="709"/>
                    </a:lnTo>
                    <a:lnTo>
                      <a:pt x="1455" y="709"/>
                    </a:lnTo>
                    <a:lnTo>
                      <a:pt x="1237" y="709"/>
                    </a:lnTo>
                    <a:lnTo>
                      <a:pt x="1020" y="709"/>
                    </a:lnTo>
                    <a:lnTo>
                      <a:pt x="808" y="709"/>
                    </a:lnTo>
                    <a:lnTo>
                      <a:pt x="610" y="709"/>
                    </a:lnTo>
                    <a:lnTo>
                      <a:pt x="431" y="709"/>
                    </a:lnTo>
                    <a:lnTo>
                      <a:pt x="280" y="709"/>
                    </a:lnTo>
                    <a:lnTo>
                      <a:pt x="160" y="709"/>
                    </a:lnTo>
                    <a:lnTo>
                      <a:pt x="80" y="709"/>
                    </a:lnTo>
                    <a:lnTo>
                      <a:pt x="47" y="709"/>
                    </a:lnTo>
                    <a:lnTo>
                      <a:pt x="47" y="670"/>
                    </a:lnTo>
                    <a:lnTo>
                      <a:pt x="47" y="593"/>
                    </a:lnTo>
                    <a:lnTo>
                      <a:pt x="47" y="492"/>
                    </a:lnTo>
                    <a:lnTo>
                      <a:pt x="47" y="377"/>
                    </a:lnTo>
                    <a:lnTo>
                      <a:pt x="47" y="263"/>
                    </a:lnTo>
                    <a:lnTo>
                      <a:pt x="47" y="162"/>
                    </a:lnTo>
                    <a:lnTo>
                      <a:pt x="47" y="85"/>
                    </a:lnTo>
                    <a:lnTo>
                      <a:pt x="47" y="46"/>
                    </a:lnTo>
                    <a:lnTo>
                      <a:pt x="80" y="46"/>
                    </a:lnTo>
                    <a:lnTo>
                      <a:pt x="160" y="46"/>
                    </a:lnTo>
                    <a:lnTo>
                      <a:pt x="280" y="46"/>
                    </a:lnTo>
                    <a:lnTo>
                      <a:pt x="431" y="46"/>
                    </a:lnTo>
                    <a:lnTo>
                      <a:pt x="610" y="46"/>
                    </a:lnTo>
                    <a:lnTo>
                      <a:pt x="808" y="46"/>
                    </a:lnTo>
                    <a:lnTo>
                      <a:pt x="1020" y="46"/>
                    </a:lnTo>
                    <a:lnTo>
                      <a:pt x="1237" y="46"/>
                    </a:lnTo>
                    <a:lnTo>
                      <a:pt x="1455" y="46"/>
                    </a:lnTo>
                    <a:lnTo>
                      <a:pt x="1667" y="46"/>
                    </a:lnTo>
                    <a:lnTo>
                      <a:pt x="1864" y="46"/>
                    </a:lnTo>
                    <a:lnTo>
                      <a:pt x="2043" y="46"/>
                    </a:lnTo>
                    <a:lnTo>
                      <a:pt x="2196" y="46"/>
                    </a:lnTo>
                    <a:lnTo>
                      <a:pt x="2315" y="46"/>
                    </a:lnTo>
                    <a:lnTo>
                      <a:pt x="2394" y="46"/>
                    </a:lnTo>
                    <a:lnTo>
                      <a:pt x="2428"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4" name="Freeform 457"/>
              <p:cNvSpPr>
                <a:spLocks/>
              </p:cNvSpPr>
              <p:nvPr/>
            </p:nvSpPr>
            <p:spPr bwMode="auto">
              <a:xfrm>
                <a:off x="3573" y="3769"/>
                <a:ext cx="48" cy="49"/>
              </a:xfrm>
              <a:custGeom>
                <a:avLst/>
                <a:gdLst/>
                <a:ahLst/>
                <a:cxnLst>
                  <a:cxn ang="0">
                    <a:pos x="438" y="230"/>
                  </a:cxn>
                  <a:cxn ang="0">
                    <a:pos x="435" y="252"/>
                  </a:cxn>
                  <a:cxn ang="0">
                    <a:pos x="428" y="284"/>
                  </a:cxn>
                  <a:cxn ang="0">
                    <a:pos x="411" y="323"/>
                  </a:cxn>
                  <a:cxn ang="0">
                    <a:pos x="387" y="357"/>
                  </a:cxn>
                  <a:cxn ang="0">
                    <a:pos x="358" y="388"/>
                  </a:cxn>
                  <a:cxn ang="0">
                    <a:pos x="322" y="411"/>
                  </a:cxn>
                  <a:cxn ang="0">
                    <a:pos x="284" y="428"/>
                  </a:cxn>
                  <a:cxn ang="0">
                    <a:pos x="252" y="435"/>
                  </a:cxn>
                  <a:cxn ang="0">
                    <a:pos x="230" y="438"/>
                  </a:cxn>
                  <a:cxn ang="0">
                    <a:pos x="207" y="438"/>
                  </a:cxn>
                  <a:cxn ang="0">
                    <a:pos x="185" y="435"/>
                  </a:cxn>
                  <a:cxn ang="0">
                    <a:pos x="163" y="431"/>
                  </a:cxn>
                  <a:cxn ang="0">
                    <a:pos x="144" y="424"/>
                  </a:cxn>
                  <a:cxn ang="0">
                    <a:pos x="114" y="411"/>
                  </a:cxn>
                  <a:cxn ang="0">
                    <a:pos x="79" y="388"/>
                  </a:cxn>
                  <a:cxn ang="0">
                    <a:pos x="49" y="357"/>
                  </a:cxn>
                  <a:cxn ang="0">
                    <a:pos x="26" y="323"/>
                  </a:cxn>
                  <a:cxn ang="0">
                    <a:pos x="13" y="294"/>
                  </a:cxn>
                  <a:cxn ang="0">
                    <a:pos x="7" y="273"/>
                  </a:cxn>
                  <a:cxn ang="0">
                    <a:pos x="2" y="252"/>
                  </a:cxn>
                  <a:cxn ang="0">
                    <a:pos x="0" y="230"/>
                  </a:cxn>
                  <a:cxn ang="0">
                    <a:pos x="0" y="207"/>
                  </a:cxn>
                  <a:cxn ang="0">
                    <a:pos x="2" y="185"/>
                  </a:cxn>
                  <a:cxn ang="0">
                    <a:pos x="7" y="164"/>
                  </a:cxn>
                  <a:cxn ang="0">
                    <a:pos x="13" y="143"/>
                  </a:cxn>
                  <a:cxn ang="0">
                    <a:pos x="26" y="114"/>
                  </a:cxn>
                  <a:cxn ang="0">
                    <a:pos x="49" y="79"/>
                  </a:cxn>
                  <a:cxn ang="0">
                    <a:pos x="79" y="49"/>
                  </a:cxn>
                  <a:cxn ang="0">
                    <a:pos x="114" y="26"/>
                  </a:cxn>
                  <a:cxn ang="0">
                    <a:pos x="154" y="10"/>
                  </a:cxn>
                  <a:cxn ang="0">
                    <a:pos x="185" y="2"/>
                  </a:cxn>
                  <a:cxn ang="0">
                    <a:pos x="207" y="0"/>
                  </a:cxn>
                  <a:cxn ang="0">
                    <a:pos x="230" y="0"/>
                  </a:cxn>
                  <a:cxn ang="0">
                    <a:pos x="252" y="2"/>
                  </a:cxn>
                  <a:cxn ang="0">
                    <a:pos x="284" y="10"/>
                  </a:cxn>
                  <a:cxn ang="0">
                    <a:pos x="322" y="26"/>
                  </a:cxn>
                  <a:cxn ang="0">
                    <a:pos x="358" y="49"/>
                  </a:cxn>
                  <a:cxn ang="0">
                    <a:pos x="387" y="79"/>
                  </a:cxn>
                  <a:cxn ang="0">
                    <a:pos x="411" y="114"/>
                  </a:cxn>
                  <a:cxn ang="0">
                    <a:pos x="428" y="153"/>
                  </a:cxn>
                  <a:cxn ang="0">
                    <a:pos x="435" y="185"/>
                  </a:cxn>
                  <a:cxn ang="0">
                    <a:pos x="438" y="207"/>
                  </a:cxn>
                </a:cxnLst>
                <a:rect l="0" t="0" r="r" b="b"/>
                <a:pathLst>
                  <a:path w="438" h="438">
                    <a:moveTo>
                      <a:pt x="438" y="218"/>
                    </a:moveTo>
                    <a:lnTo>
                      <a:pt x="438" y="230"/>
                    </a:lnTo>
                    <a:lnTo>
                      <a:pt x="437" y="241"/>
                    </a:lnTo>
                    <a:lnTo>
                      <a:pt x="435" y="252"/>
                    </a:lnTo>
                    <a:lnTo>
                      <a:pt x="433" y="263"/>
                    </a:lnTo>
                    <a:lnTo>
                      <a:pt x="428" y="284"/>
                    </a:lnTo>
                    <a:lnTo>
                      <a:pt x="420" y="304"/>
                    </a:lnTo>
                    <a:lnTo>
                      <a:pt x="411" y="323"/>
                    </a:lnTo>
                    <a:lnTo>
                      <a:pt x="400" y="341"/>
                    </a:lnTo>
                    <a:lnTo>
                      <a:pt x="387" y="357"/>
                    </a:lnTo>
                    <a:lnTo>
                      <a:pt x="374" y="374"/>
                    </a:lnTo>
                    <a:lnTo>
                      <a:pt x="358" y="388"/>
                    </a:lnTo>
                    <a:lnTo>
                      <a:pt x="341" y="400"/>
                    </a:lnTo>
                    <a:lnTo>
                      <a:pt x="322" y="411"/>
                    </a:lnTo>
                    <a:lnTo>
                      <a:pt x="304" y="420"/>
                    </a:lnTo>
                    <a:lnTo>
                      <a:pt x="284" y="428"/>
                    </a:lnTo>
                    <a:lnTo>
                      <a:pt x="263" y="433"/>
                    </a:lnTo>
                    <a:lnTo>
                      <a:pt x="252" y="435"/>
                    </a:lnTo>
                    <a:lnTo>
                      <a:pt x="241" y="436"/>
                    </a:lnTo>
                    <a:lnTo>
                      <a:pt x="230" y="438"/>
                    </a:lnTo>
                    <a:lnTo>
                      <a:pt x="218" y="438"/>
                    </a:lnTo>
                    <a:lnTo>
                      <a:pt x="207" y="438"/>
                    </a:lnTo>
                    <a:lnTo>
                      <a:pt x="196" y="436"/>
                    </a:lnTo>
                    <a:lnTo>
                      <a:pt x="185" y="435"/>
                    </a:lnTo>
                    <a:lnTo>
                      <a:pt x="174" y="433"/>
                    </a:lnTo>
                    <a:lnTo>
                      <a:pt x="163" y="431"/>
                    </a:lnTo>
                    <a:lnTo>
                      <a:pt x="154" y="428"/>
                    </a:lnTo>
                    <a:lnTo>
                      <a:pt x="144" y="424"/>
                    </a:lnTo>
                    <a:lnTo>
                      <a:pt x="134" y="420"/>
                    </a:lnTo>
                    <a:lnTo>
                      <a:pt x="114" y="411"/>
                    </a:lnTo>
                    <a:lnTo>
                      <a:pt x="97" y="400"/>
                    </a:lnTo>
                    <a:lnTo>
                      <a:pt x="79" y="388"/>
                    </a:lnTo>
                    <a:lnTo>
                      <a:pt x="64" y="374"/>
                    </a:lnTo>
                    <a:lnTo>
                      <a:pt x="49" y="357"/>
                    </a:lnTo>
                    <a:lnTo>
                      <a:pt x="37" y="341"/>
                    </a:lnTo>
                    <a:lnTo>
                      <a:pt x="26" y="323"/>
                    </a:lnTo>
                    <a:lnTo>
                      <a:pt x="17" y="304"/>
                    </a:lnTo>
                    <a:lnTo>
                      <a:pt x="13" y="294"/>
                    </a:lnTo>
                    <a:lnTo>
                      <a:pt x="10" y="284"/>
                    </a:lnTo>
                    <a:lnTo>
                      <a:pt x="7" y="273"/>
                    </a:lnTo>
                    <a:lnTo>
                      <a:pt x="4" y="263"/>
                    </a:lnTo>
                    <a:lnTo>
                      <a:pt x="2" y="252"/>
                    </a:lnTo>
                    <a:lnTo>
                      <a:pt x="1" y="241"/>
                    </a:lnTo>
                    <a:lnTo>
                      <a:pt x="0" y="230"/>
                    </a:lnTo>
                    <a:lnTo>
                      <a:pt x="0" y="218"/>
                    </a:lnTo>
                    <a:lnTo>
                      <a:pt x="0" y="207"/>
                    </a:lnTo>
                    <a:lnTo>
                      <a:pt x="1" y="196"/>
                    </a:lnTo>
                    <a:lnTo>
                      <a:pt x="2" y="185"/>
                    </a:lnTo>
                    <a:lnTo>
                      <a:pt x="4" y="174"/>
                    </a:lnTo>
                    <a:lnTo>
                      <a:pt x="7" y="164"/>
                    </a:lnTo>
                    <a:lnTo>
                      <a:pt x="10" y="153"/>
                    </a:lnTo>
                    <a:lnTo>
                      <a:pt x="13" y="143"/>
                    </a:lnTo>
                    <a:lnTo>
                      <a:pt x="17" y="134"/>
                    </a:lnTo>
                    <a:lnTo>
                      <a:pt x="26" y="114"/>
                    </a:lnTo>
                    <a:lnTo>
                      <a:pt x="37" y="96"/>
                    </a:lnTo>
                    <a:lnTo>
                      <a:pt x="49" y="79"/>
                    </a:lnTo>
                    <a:lnTo>
                      <a:pt x="64" y="63"/>
                    </a:lnTo>
                    <a:lnTo>
                      <a:pt x="79" y="49"/>
                    </a:lnTo>
                    <a:lnTo>
                      <a:pt x="97" y="37"/>
                    </a:lnTo>
                    <a:lnTo>
                      <a:pt x="114" y="26"/>
                    </a:lnTo>
                    <a:lnTo>
                      <a:pt x="134" y="16"/>
                    </a:lnTo>
                    <a:lnTo>
                      <a:pt x="154" y="10"/>
                    </a:lnTo>
                    <a:lnTo>
                      <a:pt x="174" y="4"/>
                    </a:lnTo>
                    <a:lnTo>
                      <a:pt x="185" y="2"/>
                    </a:lnTo>
                    <a:lnTo>
                      <a:pt x="196" y="1"/>
                    </a:lnTo>
                    <a:lnTo>
                      <a:pt x="207" y="0"/>
                    </a:lnTo>
                    <a:lnTo>
                      <a:pt x="218" y="0"/>
                    </a:lnTo>
                    <a:lnTo>
                      <a:pt x="230" y="0"/>
                    </a:lnTo>
                    <a:lnTo>
                      <a:pt x="241" y="1"/>
                    </a:lnTo>
                    <a:lnTo>
                      <a:pt x="252" y="2"/>
                    </a:lnTo>
                    <a:lnTo>
                      <a:pt x="263" y="4"/>
                    </a:lnTo>
                    <a:lnTo>
                      <a:pt x="284" y="10"/>
                    </a:lnTo>
                    <a:lnTo>
                      <a:pt x="304" y="16"/>
                    </a:lnTo>
                    <a:lnTo>
                      <a:pt x="322" y="26"/>
                    </a:lnTo>
                    <a:lnTo>
                      <a:pt x="341" y="37"/>
                    </a:lnTo>
                    <a:lnTo>
                      <a:pt x="358" y="49"/>
                    </a:lnTo>
                    <a:lnTo>
                      <a:pt x="374" y="63"/>
                    </a:lnTo>
                    <a:lnTo>
                      <a:pt x="387" y="79"/>
                    </a:lnTo>
                    <a:lnTo>
                      <a:pt x="400" y="96"/>
                    </a:lnTo>
                    <a:lnTo>
                      <a:pt x="411" y="114"/>
                    </a:lnTo>
                    <a:lnTo>
                      <a:pt x="420" y="134"/>
                    </a:lnTo>
                    <a:lnTo>
                      <a:pt x="428" y="153"/>
                    </a:lnTo>
                    <a:lnTo>
                      <a:pt x="433" y="174"/>
                    </a:lnTo>
                    <a:lnTo>
                      <a:pt x="435" y="185"/>
                    </a:lnTo>
                    <a:lnTo>
                      <a:pt x="437" y="196"/>
                    </a:lnTo>
                    <a:lnTo>
                      <a:pt x="438" y="207"/>
                    </a:lnTo>
                    <a:lnTo>
                      <a:pt x="438" y="218"/>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5" name="Freeform 458"/>
              <p:cNvSpPr>
                <a:spLocks/>
              </p:cNvSpPr>
              <p:nvPr/>
            </p:nvSpPr>
            <p:spPr bwMode="auto">
              <a:xfrm>
                <a:off x="3748" y="3769"/>
                <a:ext cx="48" cy="49"/>
              </a:xfrm>
              <a:custGeom>
                <a:avLst/>
                <a:gdLst/>
                <a:ahLst/>
                <a:cxnLst>
                  <a:cxn ang="0">
                    <a:pos x="437" y="230"/>
                  </a:cxn>
                  <a:cxn ang="0">
                    <a:pos x="435" y="252"/>
                  </a:cxn>
                  <a:cxn ang="0">
                    <a:pos x="429" y="284"/>
                  </a:cxn>
                  <a:cxn ang="0">
                    <a:pos x="412" y="323"/>
                  </a:cxn>
                  <a:cxn ang="0">
                    <a:pos x="388" y="357"/>
                  </a:cxn>
                  <a:cxn ang="0">
                    <a:pos x="358" y="388"/>
                  </a:cxn>
                  <a:cxn ang="0">
                    <a:pos x="323" y="411"/>
                  </a:cxn>
                  <a:cxn ang="0">
                    <a:pos x="284" y="428"/>
                  </a:cxn>
                  <a:cxn ang="0">
                    <a:pos x="253" y="435"/>
                  </a:cxn>
                  <a:cxn ang="0">
                    <a:pos x="230" y="438"/>
                  </a:cxn>
                  <a:cxn ang="0">
                    <a:pos x="208" y="438"/>
                  </a:cxn>
                  <a:cxn ang="0">
                    <a:pos x="186" y="435"/>
                  </a:cxn>
                  <a:cxn ang="0">
                    <a:pos x="164" y="431"/>
                  </a:cxn>
                  <a:cxn ang="0">
                    <a:pos x="143" y="424"/>
                  </a:cxn>
                  <a:cxn ang="0">
                    <a:pos x="115" y="411"/>
                  </a:cxn>
                  <a:cxn ang="0">
                    <a:pos x="80" y="388"/>
                  </a:cxn>
                  <a:cxn ang="0">
                    <a:pos x="50" y="357"/>
                  </a:cxn>
                  <a:cxn ang="0">
                    <a:pos x="26" y="323"/>
                  </a:cxn>
                  <a:cxn ang="0">
                    <a:pos x="10" y="284"/>
                  </a:cxn>
                  <a:cxn ang="0">
                    <a:pos x="3" y="252"/>
                  </a:cxn>
                  <a:cxn ang="0">
                    <a:pos x="1" y="230"/>
                  </a:cxn>
                  <a:cxn ang="0">
                    <a:pos x="1" y="207"/>
                  </a:cxn>
                  <a:cxn ang="0">
                    <a:pos x="3" y="185"/>
                  </a:cxn>
                  <a:cxn ang="0">
                    <a:pos x="10" y="153"/>
                  </a:cxn>
                  <a:cxn ang="0">
                    <a:pos x="26" y="114"/>
                  </a:cxn>
                  <a:cxn ang="0">
                    <a:pos x="50" y="79"/>
                  </a:cxn>
                  <a:cxn ang="0">
                    <a:pos x="80" y="49"/>
                  </a:cxn>
                  <a:cxn ang="0">
                    <a:pos x="115" y="26"/>
                  </a:cxn>
                  <a:cxn ang="0">
                    <a:pos x="154" y="10"/>
                  </a:cxn>
                  <a:cxn ang="0">
                    <a:pos x="186" y="2"/>
                  </a:cxn>
                  <a:cxn ang="0">
                    <a:pos x="208" y="0"/>
                  </a:cxn>
                  <a:cxn ang="0">
                    <a:pos x="230" y="0"/>
                  </a:cxn>
                  <a:cxn ang="0">
                    <a:pos x="253" y="2"/>
                  </a:cxn>
                  <a:cxn ang="0">
                    <a:pos x="284" y="10"/>
                  </a:cxn>
                  <a:cxn ang="0">
                    <a:pos x="323" y="26"/>
                  </a:cxn>
                  <a:cxn ang="0">
                    <a:pos x="358" y="49"/>
                  </a:cxn>
                  <a:cxn ang="0">
                    <a:pos x="388" y="79"/>
                  </a:cxn>
                  <a:cxn ang="0">
                    <a:pos x="412" y="114"/>
                  </a:cxn>
                  <a:cxn ang="0">
                    <a:pos x="429" y="153"/>
                  </a:cxn>
                  <a:cxn ang="0">
                    <a:pos x="435" y="185"/>
                  </a:cxn>
                  <a:cxn ang="0">
                    <a:pos x="437" y="207"/>
                  </a:cxn>
                </a:cxnLst>
                <a:rect l="0" t="0" r="r" b="b"/>
                <a:pathLst>
                  <a:path w="438" h="438">
                    <a:moveTo>
                      <a:pt x="438" y="218"/>
                    </a:moveTo>
                    <a:lnTo>
                      <a:pt x="437" y="230"/>
                    </a:lnTo>
                    <a:lnTo>
                      <a:pt x="437" y="241"/>
                    </a:lnTo>
                    <a:lnTo>
                      <a:pt x="435" y="252"/>
                    </a:lnTo>
                    <a:lnTo>
                      <a:pt x="434" y="263"/>
                    </a:lnTo>
                    <a:lnTo>
                      <a:pt x="429" y="284"/>
                    </a:lnTo>
                    <a:lnTo>
                      <a:pt x="421" y="304"/>
                    </a:lnTo>
                    <a:lnTo>
                      <a:pt x="412" y="323"/>
                    </a:lnTo>
                    <a:lnTo>
                      <a:pt x="401" y="341"/>
                    </a:lnTo>
                    <a:lnTo>
                      <a:pt x="388" y="357"/>
                    </a:lnTo>
                    <a:lnTo>
                      <a:pt x="374" y="374"/>
                    </a:lnTo>
                    <a:lnTo>
                      <a:pt x="358" y="388"/>
                    </a:lnTo>
                    <a:lnTo>
                      <a:pt x="342" y="400"/>
                    </a:lnTo>
                    <a:lnTo>
                      <a:pt x="323" y="411"/>
                    </a:lnTo>
                    <a:lnTo>
                      <a:pt x="305" y="420"/>
                    </a:lnTo>
                    <a:lnTo>
                      <a:pt x="284" y="428"/>
                    </a:lnTo>
                    <a:lnTo>
                      <a:pt x="263" y="433"/>
                    </a:lnTo>
                    <a:lnTo>
                      <a:pt x="253" y="435"/>
                    </a:lnTo>
                    <a:lnTo>
                      <a:pt x="242" y="436"/>
                    </a:lnTo>
                    <a:lnTo>
                      <a:pt x="230" y="438"/>
                    </a:lnTo>
                    <a:lnTo>
                      <a:pt x="219" y="438"/>
                    </a:lnTo>
                    <a:lnTo>
                      <a:pt x="208" y="438"/>
                    </a:lnTo>
                    <a:lnTo>
                      <a:pt x="197" y="436"/>
                    </a:lnTo>
                    <a:lnTo>
                      <a:pt x="186" y="435"/>
                    </a:lnTo>
                    <a:lnTo>
                      <a:pt x="175" y="433"/>
                    </a:lnTo>
                    <a:lnTo>
                      <a:pt x="164" y="431"/>
                    </a:lnTo>
                    <a:lnTo>
                      <a:pt x="154" y="428"/>
                    </a:lnTo>
                    <a:lnTo>
                      <a:pt x="143" y="424"/>
                    </a:lnTo>
                    <a:lnTo>
                      <a:pt x="134" y="420"/>
                    </a:lnTo>
                    <a:lnTo>
                      <a:pt x="115" y="411"/>
                    </a:lnTo>
                    <a:lnTo>
                      <a:pt x="96" y="400"/>
                    </a:lnTo>
                    <a:lnTo>
                      <a:pt x="80" y="388"/>
                    </a:lnTo>
                    <a:lnTo>
                      <a:pt x="64" y="374"/>
                    </a:lnTo>
                    <a:lnTo>
                      <a:pt x="50" y="357"/>
                    </a:lnTo>
                    <a:lnTo>
                      <a:pt x="37" y="341"/>
                    </a:lnTo>
                    <a:lnTo>
                      <a:pt x="26" y="323"/>
                    </a:lnTo>
                    <a:lnTo>
                      <a:pt x="17" y="304"/>
                    </a:lnTo>
                    <a:lnTo>
                      <a:pt x="10" y="284"/>
                    </a:lnTo>
                    <a:lnTo>
                      <a:pt x="4" y="263"/>
                    </a:lnTo>
                    <a:lnTo>
                      <a:pt x="3" y="252"/>
                    </a:lnTo>
                    <a:lnTo>
                      <a:pt x="1" y="241"/>
                    </a:lnTo>
                    <a:lnTo>
                      <a:pt x="1" y="230"/>
                    </a:lnTo>
                    <a:lnTo>
                      <a:pt x="0" y="218"/>
                    </a:lnTo>
                    <a:lnTo>
                      <a:pt x="1" y="207"/>
                    </a:lnTo>
                    <a:lnTo>
                      <a:pt x="1" y="196"/>
                    </a:lnTo>
                    <a:lnTo>
                      <a:pt x="3" y="185"/>
                    </a:lnTo>
                    <a:lnTo>
                      <a:pt x="4" y="174"/>
                    </a:lnTo>
                    <a:lnTo>
                      <a:pt x="10" y="153"/>
                    </a:lnTo>
                    <a:lnTo>
                      <a:pt x="17" y="134"/>
                    </a:lnTo>
                    <a:lnTo>
                      <a:pt x="26" y="114"/>
                    </a:lnTo>
                    <a:lnTo>
                      <a:pt x="37" y="96"/>
                    </a:lnTo>
                    <a:lnTo>
                      <a:pt x="50" y="79"/>
                    </a:lnTo>
                    <a:lnTo>
                      <a:pt x="64" y="63"/>
                    </a:lnTo>
                    <a:lnTo>
                      <a:pt x="80" y="49"/>
                    </a:lnTo>
                    <a:lnTo>
                      <a:pt x="96" y="37"/>
                    </a:lnTo>
                    <a:lnTo>
                      <a:pt x="115" y="26"/>
                    </a:lnTo>
                    <a:lnTo>
                      <a:pt x="134" y="16"/>
                    </a:lnTo>
                    <a:lnTo>
                      <a:pt x="154" y="10"/>
                    </a:lnTo>
                    <a:lnTo>
                      <a:pt x="175" y="4"/>
                    </a:lnTo>
                    <a:lnTo>
                      <a:pt x="186" y="2"/>
                    </a:lnTo>
                    <a:lnTo>
                      <a:pt x="197" y="1"/>
                    </a:lnTo>
                    <a:lnTo>
                      <a:pt x="208" y="0"/>
                    </a:lnTo>
                    <a:lnTo>
                      <a:pt x="219" y="0"/>
                    </a:lnTo>
                    <a:lnTo>
                      <a:pt x="230" y="0"/>
                    </a:lnTo>
                    <a:lnTo>
                      <a:pt x="242" y="1"/>
                    </a:lnTo>
                    <a:lnTo>
                      <a:pt x="253" y="2"/>
                    </a:lnTo>
                    <a:lnTo>
                      <a:pt x="263" y="4"/>
                    </a:lnTo>
                    <a:lnTo>
                      <a:pt x="284" y="10"/>
                    </a:lnTo>
                    <a:lnTo>
                      <a:pt x="305" y="16"/>
                    </a:lnTo>
                    <a:lnTo>
                      <a:pt x="323" y="26"/>
                    </a:lnTo>
                    <a:lnTo>
                      <a:pt x="342" y="37"/>
                    </a:lnTo>
                    <a:lnTo>
                      <a:pt x="358" y="49"/>
                    </a:lnTo>
                    <a:lnTo>
                      <a:pt x="374" y="63"/>
                    </a:lnTo>
                    <a:lnTo>
                      <a:pt x="388" y="79"/>
                    </a:lnTo>
                    <a:lnTo>
                      <a:pt x="401" y="96"/>
                    </a:lnTo>
                    <a:lnTo>
                      <a:pt x="412" y="114"/>
                    </a:lnTo>
                    <a:lnTo>
                      <a:pt x="421" y="134"/>
                    </a:lnTo>
                    <a:lnTo>
                      <a:pt x="429" y="153"/>
                    </a:lnTo>
                    <a:lnTo>
                      <a:pt x="434" y="174"/>
                    </a:lnTo>
                    <a:lnTo>
                      <a:pt x="435" y="185"/>
                    </a:lnTo>
                    <a:lnTo>
                      <a:pt x="437" y="196"/>
                    </a:lnTo>
                    <a:lnTo>
                      <a:pt x="437" y="207"/>
                    </a:lnTo>
                    <a:lnTo>
                      <a:pt x="438" y="218"/>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6" name="Freeform 459"/>
              <p:cNvSpPr>
                <a:spLocks/>
              </p:cNvSpPr>
              <p:nvPr/>
            </p:nvSpPr>
            <p:spPr bwMode="auto">
              <a:xfrm>
                <a:off x="3565" y="3578"/>
                <a:ext cx="48" cy="234"/>
              </a:xfrm>
              <a:custGeom>
                <a:avLst/>
                <a:gdLst/>
                <a:ahLst/>
                <a:cxnLst>
                  <a:cxn ang="0">
                    <a:pos x="431" y="1974"/>
                  </a:cxn>
                  <a:cxn ang="0">
                    <a:pos x="428" y="2001"/>
                  </a:cxn>
                  <a:cxn ang="0">
                    <a:pos x="419" y="2026"/>
                  </a:cxn>
                  <a:cxn ang="0">
                    <a:pos x="406" y="2051"/>
                  </a:cxn>
                  <a:cxn ang="0">
                    <a:pos x="388" y="2070"/>
                  </a:cxn>
                  <a:cxn ang="0">
                    <a:pos x="368" y="2087"/>
                  </a:cxn>
                  <a:cxn ang="0">
                    <a:pos x="343" y="2100"/>
                  </a:cxn>
                  <a:cxn ang="0">
                    <a:pos x="317" y="2107"/>
                  </a:cxn>
                  <a:cxn ang="0">
                    <a:pos x="291" y="2110"/>
                  </a:cxn>
                  <a:cxn ang="0">
                    <a:pos x="263" y="2109"/>
                  </a:cxn>
                  <a:cxn ang="0">
                    <a:pos x="236" y="2103"/>
                  </a:cxn>
                  <a:cxn ang="0">
                    <a:pos x="212" y="2092"/>
                  </a:cxn>
                  <a:cxn ang="0">
                    <a:pos x="190" y="2077"/>
                  </a:cxn>
                  <a:cxn ang="0">
                    <a:pos x="171" y="2057"/>
                  </a:cxn>
                  <a:cxn ang="0">
                    <a:pos x="157" y="2035"/>
                  </a:cxn>
                  <a:cxn ang="0">
                    <a:pos x="146" y="2009"/>
                  </a:cxn>
                  <a:cxn ang="0">
                    <a:pos x="142" y="1981"/>
                  </a:cxn>
                  <a:cxn ang="0">
                    <a:pos x="0" y="136"/>
                  </a:cxn>
                  <a:cxn ang="0">
                    <a:pos x="3" y="108"/>
                  </a:cxn>
                  <a:cxn ang="0">
                    <a:pos x="12" y="83"/>
                  </a:cxn>
                  <a:cxn ang="0">
                    <a:pos x="25" y="59"/>
                  </a:cxn>
                  <a:cxn ang="0">
                    <a:pos x="43" y="39"/>
                  </a:cxn>
                  <a:cxn ang="0">
                    <a:pos x="64" y="23"/>
                  </a:cxn>
                  <a:cxn ang="0">
                    <a:pos x="88" y="9"/>
                  </a:cxn>
                  <a:cxn ang="0">
                    <a:pos x="115" y="2"/>
                  </a:cxn>
                  <a:cxn ang="0">
                    <a:pos x="141" y="0"/>
                  </a:cxn>
                  <a:cxn ang="0">
                    <a:pos x="169" y="1"/>
                  </a:cxn>
                  <a:cxn ang="0">
                    <a:pos x="195" y="6"/>
                  </a:cxn>
                  <a:cxn ang="0">
                    <a:pos x="221" y="17"/>
                  </a:cxn>
                  <a:cxn ang="0">
                    <a:pos x="243" y="32"/>
                  </a:cxn>
                  <a:cxn ang="0">
                    <a:pos x="260" y="52"/>
                  </a:cxn>
                  <a:cxn ang="0">
                    <a:pos x="275" y="74"/>
                  </a:cxn>
                  <a:cxn ang="0">
                    <a:pos x="285" y="100"/>
                  </a:cxn>
                  <a:cxn ang="0">
                    <a:pos x="291" y="128"/>
                  </a:cxn>
                </a:cxnLst>
                <a:rect l="0" t="0" r="r" b="b"/>
                <a:pathLst>
                  <a:path w="431" h="2110">
                    <a:moveTo>
                      <a:pt x="431" y="1960"/>
                    </a:moveTo>
                    <a:lnTo>
                      <a:pt x="431" y="1974"/>
                    </a:lnTo>
                    <a:lnTo>
                      <a:pt x="430" y="1987"/>
                    </a:lnTo>
                    <a:lnTo>
                      <a:pt x="428" y="2001"/>
                    </a:lnTo>
                    <a:lnTo>
                      <a:pt x="425" y="2014"/>
                    </a:lnTo>
                    <a:lnTo>
                      <a:pt x="419" y="2026"/>
                    </a:lnTo>
                    <a:lnTo>
                      <a:pt x="414" y="2039"/>
                    </a:lnTo>
                    <a:lnTo>
                      <a:pt x="406" y="2051"/>
                    </a:lnTo>
                    <a:lnTo>
                      <a:pt x="398" y="2061"/>
                    </a:lnTo>
                    <a:lnTo>
                      <a:pt x="388" y="2070"/>
                    </a:lnTo>
                    <a:lnTo>
                      <a:pt x="379" y="2079"/>
                    </a:lnTo>
                    <a:lnTo>
                      <a:pt x="368" y="2087"/>
                    </a:lnTo>
                    <a:lnTo>
                      <a:pt x="355" y="2093"/>
                    </a:lnTo>
                    <a:lnTo>
                      <a:pt x="343" y="2100"/>
                    </a:lnTo>
                    <a:lnTo>
                      <a:pt x="330" y="2104"/>
                    </a:lnTo>
                    <a:lnTo>
                      <a:pt x="317" y="2107"/>
                    </a:lnTo>
                    <a:lnTo>
                      <a:pt x="303" y="2109"/>
                    </a:lnTo>
                    <a:lnTo>
                      <a:pt x="291" y="2110"/>
                    </a:lnTo>
                    <a:lnTo>
                      <a:pt x="277" y="2110"/>
                    </a:lnTo>
                    <a:lnTo>
                      <a:pt x="263" y="2109"/>
                    </a:lnTo>
                    <a:lnTo>
                      <a:pt x="249" y="2107"/>
                    </a:lnTo>
                    <a:lnTo>
                      <a:pt x="236" y="2103"/>
                    </a:lnTo>
                    <a:lnTo>
                      <a:pt x="224" y="2098"/>
                    </a:lnTo>
                    <a:lnTo>
                      <a:pt x="212" y="2092"/>
                    </a:lnTo>
                    <a:lnTo>
                      <a:pt x="200" y="2085"/>
                    </a:lnTo>
                    <a:lnTo>
                      <a:pt x="190" y="2077"/>
                    </a:lnTo>
                    <a:lnTo>
                      <a:pt x="180" y="2067"/>
                    </a:lnTo>
                    <a:lnTo>
                      <a:pt x="171" y="2057"/>
                    </a:lnTo>
                    <a:lnTo>
                      <a:pt x="164" y="2046"/>
                    </a:lnTo>
                    <a:lnTo>
                      <a:pt x="157" y="2035"/>
                    </a:lnTo>
                    <a:lnTo>
                      <a:pt x="150" y="2022"/>
                    </a:lnTo>
                    <a:lnTo>
                      <a:pt x="146" y="2009"/>
                    </a:lnTo>
                    <a:lnTo>
                      <a:pt x="143" y="1996"/>
                    </a:lnTo>
                    <a:lnTo>
                      <a:pt x="142" y="1981"/>
                    </a:lnTo>
                    <a:lnTo>
                      <a:pt x="1" y="150"/>
                    </a:lnTo>
                    <a:lnTo>
                      <a:pt x="0" y="136"/>
                    </a:lnTo>
                    <a:lnTo>
                      <a:pt x="1" y="122"/>
                    </a:lnTo>
                    <a:lnTo>
                      <a:pt x="3" y="108"/>
                    </a:lnTo>
                    <a:lnTo>
                      <a:pt x="8" y="95"/>
                    </a:lnTo>
                    <a:lnTo>
                      <a:pt x="12" y="83"/>
                    </a:lnTo>
                    <a:lnTo>
                      <a:pt x="19" y="71"/>
                    </a:lnTo>
                    <a:lnTo>
                      <a:pt x="25" y="59"/>
                    </a:lnTo>
                    <a:lnTo>
                      <a:pt x="34" y="49"/>
                    </a:lnTo>
                    <a:lnTo>
                      <a:pt x="43" y="39"/>
                    </a:lnTo>
                    <a:lnTo>
                      <a:pt x="53" y="30"/>
                    </a:lnTo>
                    <a:lnTo>
                      <a:pt x="64" y="23"/>
                    </a:lnTo>
                    <a:lnTo>
                      <a:pt x="76" y="15"/>
                    </a:lnTo>
                    <a:lnTo>
                      <a:pt x="88" y="9"/>
                    </a:lnTo>
                    <a:lnTo>
                      <a:pt x="101" y="5"/>
                    </a:lnTo>
                    <a:lnTo>
                      <a:pt x="115" y="2"/>
                    </a:lnTo>
                    <a:lnTo>
                      <a:pt x="130" y="1"/>
                    </a:lnTo>
                    <a:lnTo>
                      <a:pt x="141" y="0"/>
                    </a:lnTo>
                    <a:lnTo>
                      <a:pt x="155" y="0"/>
                    </a:lnTo>
                    <a:lnTo>
                      <a:pt x="169" y="1"/>
                    </a:lnTo>
                    <a:lnTo>
                      <a:pt x="182" y="3"/>
                    </a:lnTo>
                    <a:lnTo>
                      <a:pt x="195" y="6"/>
                    </a:lnTo>
                    <a:lnTo>
                      <a:pt x="209" y="12"/>
                    </a:lnTo>
                    <a:lnTo>
                      <a:pt x="221" y="17"/>
                    </a:lnTo>
                    <a:lnTo>
                      <a:pt x="232" y="25"/>
                    </a:lnTo>
                    <a:lnTo>
                      <a:pt x="243" y="32"/>
                    </a:lnTo>
                    <a:lnTo>
                      <a:pt x="251" y="42"/>
                    </a:lnTo>
                    <a:lnTo>
                      <a:pt x="260" y="52"/>
                    </a:lnTo>
                    <a:lnTo>
                      <a:pt x="269" y="63"/>
                    </a:lnTo>
                    <a:lnTo>
                      <a:pt x="275" y="74"/>
                    </a:lnTo>
                    <a:lnTo>
                      <a:pt x="281" y="87"/>
                    </a:lnTo>
                    <a:lnTo>
                      <a:pt x="285" y="100"/>
                    </a:lnTo>
                    <a:lnTo>
                      <a:pt x="289" y="114"/>
                    </a:lnTo>
                    <a:lnTo>
                      <a:pt x="291" y="128"/>
                    </a:lnTo>
                    <a:lnTo>
                      <a:pt x="431" y="1960"/>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7" name="Freeform 460"/>
              <p:cNvSpPr>
                <a:spLocks noEditPoints="1"/>
              </p:cNvSpPr>
              <p:nvPr/>
            </p:nvSpPr>
            <p:spPr bwMode="auto">
              <a:xfrm>
                <a:off x="3563" y="3575"/>
                <a:ext cx="53" cy="240"/>
              </a:xfrm>
              <a:custGeom>
                <a:avLst/>
                <a:gdLst/>
                <a:ahLst/>
                <a:cxnLst>
                  <a:cxn ang="0">
                    <a:pos x="134" y="5"/>
                  </a:cxn>
                  <a:cxn ang="0">
                    <a:pos x="88" y="20"/>
                  </a:cxn>
                  <a:cxn ang="0">
                    <a:pos x="49" y="48"/>
                  </a:cxn>
                  <a:cxn ang="0">
                    <a:pos x="21" y="84"/>
                  </a:cxn>
                  <a:cxn ang="0">
                    <a:pos x="5" y="128"/>
                  </a:cxn>
                  <a:cxn ang="0">
                    <a:pos x="0" y="177"/>
                  </a:cxn>
                  <a:cxn ang="0">
                    <a:pos x="147" y="2039"/>
                  </a:cxn>
                  <a:cxn ang="0">
                    <a:pos x="166" y="2083"/>
                  </a:cxn>
                  <a:cxn ang="0">
                    <a:pos x="198" y="2120"/>
                  </a:cxn>
                  <a:cxn ang="0">
                    <a:pos x="238" y="2145"/>
                  </a:cxn>
                  <a:cxn ang="0">
                    <a:pos x="284" y="2157"/>
                  </a:cxn>
                  <a:cxn ang="0">
                    <a:pos x="328" y="2157"/>
                  </a:cxn>
                  <a:cxn ang="0">
                    <a:pos x="375" y="2146"/>
                  </a:cxn>
                  <a:cxn ang="0">
                    <a:pos x="416" y="2123"/>
                  </a:cxn>
                  <a:cxn ang="0">
                    <a:pos x="448" y="2089"/>
                  </a:cxn>
                  <a:cxn ang="0">
                    <a:pos x="470" y="2046"/>
                  </a:cxn>
                  <a:cxn ang="0">
                    <a:pos x="477" y="1999"/>
                  </a:cxn>
                  <a:cxn ang="0">
                    <a:pos x="335" y="135"/>
                  </a:cxn>
                  <a:cxn ang="0">
                    <a:pos x="319" y="90"/>
                  </a:cxn>
                  <a:cxn ang="0">
                    <a:pos x="292" y="51"/>
                  </a:cxn>
                  <a:cxn ang="0">
                    <a:pos x="253" y="21"/>
                  </a:cxn>
                  <a:cxn ang="0">
                    <a:pos x="210" y="5"/>
                  </a:cxn>
                  <a:cxn ang="0">
                    <a:pos x="162" y="1"/>
                  </a:cxn>
                  <a:cxn ang="0">
                    <a:pos x="212" y="2068"/>
                  </a:cxn>
                  <a:cxn ang="0">
                    <a:pos x="195" y="2038"/>
                  </a:cxn>
                  <a:cxn ang="0">
                    <a:pos x="188" y="2004"/>
                  </a:cxn>
                  <a:cxn ang="0">
                    <a:pos x="47" y="150"/>
                  </a:cxn>
                  <a:cxn ang="0">
                    <a:pos x="57" y="117"/>
                  </a:cxn>
                  <a:cxn ang="0">
                    <a:pos x="75" y="89"/>
                  </a:cxn>
                  <a:cxn ang="0">
                    <a:pos x="100" y="67"/>
                  </a:cxn>
                  <a:cxn ang="0">
                    <a:pos x="131" y="53"/>
                  </a:cxn>
                  <a:cxn ang="0">
                    <a:pos x="166" y="48"/>
                  </a:cxn>
                  <a:cxn ang="0">
                    <a:pos x="200" y="50"/>
                  </a:cxn>
                  <a:cxn ang="0">
                    <a:pos x="232" y="62"/>
                  </a:cxn>
                  <a:cxn ang="0">
                    <a:pos x="258" y="83"/>
                  </a:cxn>
                  <a:cxn ang="0">
                    <a:pos x="278" y="111"/>
                  </a:cxn>
                  <a:cxn ang="0">
                    <a:pos x="289" y="143"/>
                  </a:cxn>
                  <a:cxn ang="0">
                    <a:pos x="431" y="1998"/>
                  </a:cxn>
                  <a:cxn ang="0">
                    <a:pos x="426" y="2032"/>
                  </a:cxn>
                  <a:cxn ang="0">
                    <a:pos x="410" y="2061"/>
                  </a:cxn>
                  <a:cxn ang="0">
                    <a:pos x="387" y="2086"/>
                  </a:cxn>
                  <a:cxn ang="0">
                    <a:pos x="358" y="2103"/>
                  </a:cxn>
                  <a:cxn ang="0">
                    <a:pos x="324" y="2111"/>
                  </a:cxn>
                  <a:cxn ang="0">
                    <a:pos x="290" y="2111"/>
                  </a:cxn>
                  <a:cxn ang="0">
                    <a:pos x="257" y="2102"/>
                  </a:cxn>
                  <a:cxn ang="0">
                    <a:pos x="228" y="2084"/>
                  </a:cxn>
                </a:cxnLst>
                <a:rect l="0" t="0" r="r" b="b"/>
                <a:pathLst>
                  <a:path w="477" h="2158">
                    <a:moveTo>
                      <a:pt x="162" y="1"/>
                    </a:moveTo>
                    <a:lnTo>
                      <a:pt x="150" y="3"/>
                    </a:lnTo>
                    <a:lnTo>
                      <a:pt x="134" y="5"/>
                    </a:lnTo>
                    <a:lnTo>
                      <a:pt x="117" y="8"/>
                    </a:lnTo>
                    <a:lnTo>
                      <a:pt x="102" y="14"/>
                    </a:lnTo>
                    <a:lnTo>
                      <a:pt x="88" y="20"/>
                    </a:lnTo>
                    <a:lnTo>
                      <a:pt x="75" y="28"/>
                    </a:lnTo>
                    <a:lnTo>
                      <a:pt x="62" y="37"/>
                    </a:lnTo>
                    <a:lnTo>
                      <a:pt x="49" y="48"/>
                    </a:lnTo>
                    <a:lnTo>
                      <a:pt x="40" y="59"/>
                    </a:lnTo>
                    <a:lnTo>
                      <a:pt x="30" y="71"/>
                    </a:lnTo>
                    <a:lnTo>
                      <a:pt x="21" y="84"/>
                    </a:lnTo>
                    <a:lnTo>
                      <a:pt x="14" y="98"/>
                    </a:lnTo>
                    <a:lnTo>
                      <a:pt x="9" y="112"/>
                    </a:lnTo>
                    <a:lnTo>
                      <a:pt x="5" y="128"/>
                    </a:lnTo>
                    <a:lnTo>
                      <a:pt x="1" y="144"/>
                    </a:lnTo>
                    <a:lnTo>
                      <a:pt x="0" y="161"/>
                    </a:lnTo>
                    <a:lnTo>
                      <a:pt x="0" y="177"/>
                    </a:lnTo>
                    <a:lnTo>
                      <a:pt x="142" y="2009"/>
                    </a:lnTo>
                    <a:lnTo>
                      <a:pt x="144" y="2024"/>
                    </a:lnTo>
                    <a:lnTo>
                      <a:pt x="147" y="2039"/>
                    </a:lnTo>
                    <a:lnTo>
                      <a:pt x="151" y="2055"/>
                    </a:lnTo>
                    <a:lnTo>
                      <a:pt x="158" y="2069"/>
                    </a:lnTo>
                    <a:lnTo>
                      <a:pt x="166" y="2083"/>
                    </a:lnTo>
                    <a:lnTo>
                      <a:pt x="176" y="2096"/>
                    </a:lnTo>
                    <a:lnTo>
                      <a:pt x="185" y="2109"/>
                    </a:lnTo>
                    <a:lnTo>
                      <a:pt x="198" y="2120"/>
                    </a:lnTo>
                    <a:lnTo>
                      <a:pt x="211" y="2129"/>
                    </a:lnTo>
                    <a:lnTo>
                      <a:pt x="224" y="2138"/>
                    </a:lnTo>
                    <a:lnTo>
                      <a:pt x="238" y="2145"/>
                    </a:lnTo>
                    <a:lnTo>
                      <a:pt x="252" y="2150"/>
                    </a:lnTo>
                    <a:lnTo>
                      <a:pt x="268" y="2155"/>
                    </a:lnTo>
                    <a:lnTo>
                      <a:pt x="284" y="2157"/>
                    </a:lnTo>
                    <a:lnTo>
                      <a:pt x="300" y="2158"/>
                    </a:lnTo>
                    <a:lnTo>
                      <a:pt x="316" y="2158"/>
                    </a:lnTo>
                    <a:lnTo>
                      <a:pt x="328" y="2157"/>
                    </a:lnTo>
                    <a:lnTo>
                      <a:pt x="344" y="2155"/>
                    </a:lnTo>
                    <a:lnTo>
                      <a:pt x="360" y="2151"/>
                    </a:lnTo>
                    <a:lnTo>
                      <a:pt x="375" y="2146"/>
                    </a:lnTo>
                    <a:lnTo>
                      <a:pt x="389" y="2139"/>
                    </a:lnTo>
                    <a:lnTo>
                      <a:pt x="404" y="2132"/>
                    </a:lnTo>
                    <a:lnTo>
                      <a:pt x="416" y="2123"/>
                    </a:lnTo>
                    <a:lnTo>
                      <a:pt x="428" y="2112"/>
                    </a:lnTo>
                    <a:lnTo>
                      <a:pt x="439" y="2101"/>
                    </a:lnTo>
                    <a:lnTo>
                      <a:pt x="448" y="2089"/>
                    </a:lnTo>
                    <a:lnTo>
                      <a:pt x="456" y="2076"/>
                    </a:lnTo>
                    <a:lnTo>
                      <a:pt x="464" y="2061"/>
                    </a:lnTo>
                    <a:lnTo>
                      <a:pt x="470" y="2046"/>
                    </a:lnTo>
                    <a:lnTo>
                      <a:pt x="474" y="2032"/>
                    </a:lnTo>
                    <a:lnTo>
                      <a:pt x="476" y="2015"/>
                    </a:lnTo>
                    <a:lnTo>
                      <a:pt x="477" y="1999"/>
                    </a:lnTo>
                    <a:lnTo>
                      <a:pt x="477" y="1982"/>
                    </a:lnTo>
                    <a:lnTo>
                      <a:pt x="337" y="151"/>
                    </a:lnTo>
                    <a:lnTo>
                      <a:pt x="335" y="135"/>
                    </a:lnTo>
                    <a:lnTo>
                      <a:pt x="331" y="119"/>
                    </a:lnTo>
                    <a:lnTo>
                      <a:pt x="326" y="105"/>
                    </a:lnTo>
                    <a:lnTo>
                      <a:pt x="319" y="90"/>
                    </a:lnTo>
                    <a:lnTo>
                      <a:pt x="312" y="76"/>
                    </a:lnTo>
                    <a:lnTo>
                      <a:pt x="303" y="63"/>
                    </a:lnTo>
                    <a:lnTo>
                      <a:pt x="292" y="51"/>
                    </a:lnTo>
                    <a:lnTo>
                      <a:pt x="280" y="40"/>
                    </a:lnTo>
                    <a:lnTo>
                      <a:pt x="268" y="30"/>
                    </a:lnTo>
                    <a:lnTo>
                      <a:pt x="253" y="21"/>
                    </a:lnTo>
                    <a:lnTo>
                      <a:pt x="239" y="15"/>
                    </a:lnTo>
                    <a:lnTo>
                      <a:pt x="225" y="9"/>
                    </a:lnTo>
                    <a:lnTo>
                      <a:pt x="210" y="5"/>
                    </a:lnTo>
                    <a:lnTo>
                      <a:pt x="194" y="1"/>
                    </a:lnTo>
                    <a:lnTo>
                      <a:pt x="178" y="0"/>
                    </a:lnTo>
                    <a:lnTo>
                      <a:pt x="162" y="1"/>
                    </a:lnTo>
                    <a:close/>
                    <a:moveTo>
                      <a:pt x="228" y="2084"/>
                    </a:moveTo>
                    <a:lnTo>
                      <a:pt x="219" y="2076"/>
                    </a:lnTo>
                    <a:lnTo>
                      <a:pt x="212" y="2068"/>
                    </a:lnTo>
                    <a:lnTo>
                      <a:pt x="205" y="2058"/>
                    </a:lnTo>
                    <a:lnTo>
                      <a:pt x="200" y="2048"/>
                    </a:lnTo>
                    <a:lnTo>
                      <a:pt x="195" y="2038"/>
                    </a:lnTo>
                    <a:lnTo>
                      <a:pt x="192" y="2027"/>
                    </a:lnTo>
                    <a:lnTo>
                      <a:pt x="189" y="2016"/>
                    </a:lnTo>
                    <a:lnTo>
                      <a:pt x="188" y="2004"/>
                    </a:lnTo>
                    <a:lnTo>
                      <a:pt x="47" y="174"/>
                    </a:lnTo>
                    <a:lnTo>
                      <a:pt x="46" y="162"/>
                    </a:lnTo>
                    <a:lnTo>
                      <a:pt x="47" y="150"/>
                    </a:lnTo>
                    <a:lnTo>
                      <a:pt x="49" y="139"/>
                    </a:lnTo>
                    <a:lnTo>
                      <a:pt x="53" y="128"/>
                    </a:lnTo>
                    <a:lnTo>
                      <a:pt x="57" y="117"/>
                    </a:lnTo>
                    <a:lnTo>
                      <a:pt x="62" y="107"/>
                    </a:lnTo>
                    <a:lnTo>
                      <a:pt x="68" y="98"/>
                    </a:lnTo>
                    <a:lnTo>
                      <a:pt x="75" y="89"/>
                    </a:lnTo>
                    <a:lnTo>
                      <a:pt x="82" y="80"/>
                    </a:lnTo>
                    <a:lnTo>
                      <a:pt x="90" y="73"/>
                    </a:lnTo>
                    <a:lnTo>
                      <a:pt x="100" y="67"/>
                    </a:lnTo>
                    <a:lnTo>
                      <a:pt x="110" y="61"/>
                    </a:lnTo>
                    <a:lnTo>
                      <a:pt x="120" y="56"/>
                    </a:lnTo>
                    <a:lnTo>
                      <a:pt x="131" y="53"/>
                    </a:lnTo>
                    <a:lnTo>
                      <a:pt x="142" y="50"/>
                    </a:lnTo>
                    <a:lnTo>
                      <a:pt x="154" y="49"/>
                    </a:lnTo>
                    <a:lnTo>
                      <a:pt x="166" y="48"/>
                    </a:lnTo>
                    <a:lnTo>
                      <a:pt x="177" y="48"/>
                    </a:lnTo>
                    <a:lnTo>
                      <a:pt x="189" y="49"/>
                    </a:lnTo>
                    <a:lnTo>
                      <a:pt x="200" y="50"/>
                    </a:lnTo>
                    <a:lnTo>
                      <a:pt x="211" y="53"/>
                    </a:lnTo>
                    <a:lnTo>
                      <a:pt x="221" y="57"/>
                    </a:lnTo>
                    <a:lnTo>
                      <a:pt x="232" y="62"/>
                    </a:lnTo>
                    <a:lnTo>
                      <a:pt x="240" y="68"/>
                    </a:lnTo>
                    <a:lnTo>
                      <a:pt x="250" y="75"/>
                    </a:lnTo>
                    <a:lnTo>
                      <a:pt x="258" y="83"/>
                    </a:lnTo>
                    <a:lnTo>
                      <a:pt x="266" y="91"/>
                    </a:lnTo>
                    <a:lnTo>
                      <a:pt x="272" y="101"/>
                    </a:lnTo>
                    <a:lnTo>
                      <a:pt x="278" y="111"/>
                    </a:lnTo>
                    <a:lnTo>
                      <a:pt x="283" y="121"/>
                    </a:lnTo>
                    <a:lnTo>
                      <a:pt x="286" y="132"/>
                    </a:lnTo>
                    <a:lnTo>
                      <a:pt x="289" y="143"/>
                    </a:lnTo>
                    <a:lnTo>
                      <a:pt x="290" y="154"/>
                    </a:lnTo>
                    <a:lnTo>
                      <a:pt x="431" y="1986"/>
                    </a:lnTo>
                    <a:lnTo>
                      <a:pt x="431" y="1998"/>
                    </a:lnTo>
                    <a:lnTo>
                      <a:pt x="430" y="2010"/>
                    </a:lnTo>
                    <a:lnTo>
                      <a:pt x="428" y="2021"/>
                    </a:lnTo>
                    <a:lnTo>
                      <a:pt x="426" y="2032"/>
                    </a:lnTo>
                    <a:lnTo>
                      <a:pt x="421" y="2043"/>
                    </a:lnTo>
                    <a:lnTo>
                      <a:pt x="416" y="2053"/>
                    </a:lnTo>
                    <a:lnTo>
                      <a:pt x="410" y="2061"/>
                    </a:lnTo>
                    <a:lnTo>
                      <a:pt x="404" y="2070"/>
                    </a:lnTo>
                    <a:lnTo>
                      <a:pt x="395" y="2079"/>
                    </a:lnTo>
                    <a:lnTo>
                      <a:pt x="387" y="2086"/>
                    </a:lnTo>
                    <a:lnTo>
                      <a:pt x="378" y="2092"/>
                    </a:lnTo>
                    <a:lnTo>
                      <a:pt x="369" y="2098"/>
                    </a:lnTo>
                    <a:lnTo>
                      <a:pt x="358" y="2103"/>
                    </a:lnTo>
                    <a:lnTo>
                      <a:pt x="347" y="2106"/>
                    </a:lnTo>
                    <a:lnTo>
                      <a:pt x="336" y="2110"/>
                    </a:lnTo>
                    <a:lnTo>
                      <a:pt x="324" y="2111"/>
                    </a:lnTo>
                    <a:lnTo>
                      <a:pt x="313" y="2112"/>
                    </a:lnTo>
                    <a:lnTo>
                      <a:pt x="301" y="2112"/>
                    </a:lnTo>
                    <a:lnTo>
                      <a:pt x="290" y="2111"/>
                    </a:lnTo>
                    <a:lnTo>
                      <a:pt x="279" y="2110"/>
                    </a:lnTo>
                    <a:lnTo>
                      <a:pt x="268" y="2106"/>
                    </a:lnTo>
                    <a:lnTo>
                      <a:pt x="257" y="2102"/>
                    </a:lnTo>
                    <a:lnTo>
                      <a:pt x="247" y="2098"/>
                    </a:lnTo>
                    <a:lnTo>
                      <a:pt x="237" y="2091"/>
                    </a:lnTo>
                    <a:lnTo>
                      <a:pt x="228" y="208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8" name="Freeform 461"/>
              <p:cNvSpPr>
                <a:spLocks/>
              </p:cNvSpPr>
              <p:nvPr/>
            </p:nvSpPr>
            <p:spPr bwMode="auto">
              <a:xfrm>
                <a:off x="3586" y="3586"/>
                <a:ext cx="23" cy="216"/>
              </a:xfrm>
              <a:custGeom>
                <a:avLst/>
                <a:gdLst/>
                <a:ahLst/>
                <a:cxnLst>
                  <a:cxn ang="0">
                    <a:pos x="208" y="1885"/>
                  </a:cxn>
                  <a:cxn ang="0">
                    <a:pos x="208" y="1896"/>
                  </a:cxn>
                  <a:cxn ang="0">
                    <a:pos x="207" y="1906"/>
                  </a:cxn>
                  <a:cxn ang="0">
                    <a:pos x="205" y="1916"/>
                  </a:cxn>
                  <a:cxn ang="0">
                    <a:pos x="202" y="1923"/>
                  </a:cxn>
                  <a:cxn ang="0">
                    <a:pos x="198" y="1930"/>
                  </a:cxn>
                  <a:cxn ang="0">
                    <a:pos x="194" y="1935"/>
                  </a:cxn>
                  <a:cxn ang="0">
                    <a:pos x="188" y="1939"/>
                  </a:cxn>
                  <a:cxn ang="0">
                    <a:pos x="183" y="1941"/>
                  </a:cxn>
                  <a:cxn ang="0">
                    <a:pos x="177" y="1940"/>
                  </a:cxn>
                  <a:cxn ang="0">
                    <a:pos x="172" y="1938"/>
                  </a:cxn>
                  <a:cxn ang="0">
                    <a:pos x="166" y="1933"/>
                  </a:cxn>
                  <a:cxn ang="0">
                    <a:pos x="162" y="1927"/>
                  </a:cxn>
                  <a:cxn ang="0">
                    <a:pos x="158" y="1919"/>
                  </a:cxn>
                  <a:cxn ang="0">
                    <a:pos x="154" y="1910"/>
                  </a:cxn>
                  <a:cxn ang="0">
                    <a:pos x="151" y="1900"/>
                  </a:cxn>
                  <a:cxn ang="0">
                    <a:pos x="150" y="1890"/>
                  </a:cxn>
                  <a:cxn ang="0">
                    <a:pos x="1" y="56"/>
                  </a:cxn>
                  <a:cxn ang="0">
                    <a:pos x="0" y="45"/>
                  </a:cxn>
                  <a:cxn ang="0">
                    <a:pos x="1" y="35"/>
                  </a:cxn>
                  <a:cxn ang="0">
                    <a:pos x="3" y="25"/>
                  </a:cxn>
                  <a:cxn ang="0">
                    <a:pos x="6" y="17"/>
                  </a:cxn>
                  <a:cxn ang="0">
                    <a:pos x="9" y="11"/>
                  </a:cxn>
                  <a:cxn ang="0">
                    <a:pos x="14" y="5"/>
                  </a:cxn>
                  <a:cxn ang="0">
                    <a:pos x="19" y="2"/>
                  </a:cxn>
                  <a:cxn ang="0">
                    <a:pos x="25" y="0"/>
                  </a:cxn>
                  <a:cxn ang="0">
                    <a:pos x="30" y="1"/>
                  </a:cxn>
                  <a:cxn ang="0">
                    <a:pos x="36" y="3"/>
                  </a:cxn>
                  <a:cxn ang="0">
                    <a:pos x="41" y="7"/>
                  </a:cxn>
                  <a:cxn ang="0">
                    <a:pos x="47" y="14"/>
                  </a:cxn>
                  <a:cxn ang="0">
                    <a:pos x="50" y="21"/>
                  </a:cxn>
                  <a:cxn ang="0">
                    <a:pos x="53" y="30"/>
                  </a:cxn>
                  <a:cxn ang="0">
                    <a:pos x="57" y="40"/>
                  </a:cxn>
                  <a:cxn ang="0">
                    <a:pos x="58" y="50"/>
                  </a:cxn>
                  <a:cxn ang="0">
                    <a:pos x="208" y="1885"/>
                  </a:cxn>
                </a:cxnLst>
                <a:rect l="0" t="0" r="r" b="b"/>
                <a:pathLst>
                  <a:path w="208" h="1941">
                    <a:moveTo>
                      <a:pt x="208" y="1885"/>
                    </a:moveTo>
                    <a:lnTo>
                      <a:pt x="208" y="1896"/>
                    </a:lnTo>
                    <a:lnTo>
                      <a:pt x="207" y="1906"/>
                    </a:lnTo>
                    <a:lnTo>
                      <a:pt x="205" y="1916"/>
                    </a:lnTo>
                    <a:lnTo>
                      <a:pt x="202" y="1923"/>
                    </a:lnTo>
                    <a:lnTo>
                      <a:pt x="198" y="1930"/>
                    </a:lnTo>
                    <a:lnTo>
                      <a:pt x="194" y="1935"/>
                    </a:lnTo>
                    <a:lnTo>
                      <a:pt x="188" y="1939"/>
                    </a:lnTo>
                    <a:lnTo>
                      <a:pt x="183" y="1941"/>
                    </a:lnTo>
                    <a:lnTo>
                      <a:pt x="177" y="1940"/>
                    </a:lnTo>
                    <a:lnTo>
                      <a:pt x="172" y="1938"/>
                    </a:lnTo>
                    <a:lnTo>
                      <a:pt x="166" y="1933"/>
                    </a:lnTo>
                    <a:lnTo>
                      <a:pt x="162" y="1927"/>
                    </a:lnTo>
                    <a:lnTo>
                      <a:pt x="158" y="1919"/>
                    </a:lnTo>
                    <a:lnTo>
                      <a:pt x="154" y="1910"/>
                    </a:lnTo>
                    <a:lnTo>
                      <a:pt x="151" y="1900"/>
                    </a:lnTo>
                    <a:lnTo>
                      <a:pt x="150" y="1890"/>
                    </a:lnTo>
                    <a:lnTo>
                      <a:pt x="1" y="56"/>
                    </a:lnTo>
                    <a:lnTo>
                      <a:pt x="0" y="45"/>
                    </a:lnTo>
                    <a:lnTo>
                      <a:pt x="1" y="35"/>
                    </a:lnTo>
                    <a:lnTo>
                      <a:pt x="3" y="25"/>
                    </a:lnTo>
                    <a:lnTo>
                      <a:pt x="6" y="17"/>
                    </a:lnTo>
                    <a:lnTo>
                      <a:pt x="9" y="11"/>
                    </a:lnTo>
                    <a:lnTo>
                      <a:pt x="14" y="5"/>
                    </a:lnTo>
                    <a:lnTo>
                      <a:pt x="19" y="2"/>
                    </a:lnTo>
                    <a:lnTo>
                      <a:pt x="25" y="0"/>
                    </a:lnTo>
                    <a:lnTo>
                      <a:pt x="30" y="1"/>
                    </a:lnTo>
                    <a:lnTo>
                      <a:pt x="36" y="3"/>
                    </a:lnTo>
                    <a:lnTo>
                      <a:pt x="41" y="7"/>
                    </a:lnTo>
                    <a:lnTo>
                      <a:pt x="47" y="14"/>
                    </a:lnTo>
                    <a:lnTo>
                      <a:pt x="50" y="21"/>
                    </a:lnTo>
                    <a:lnTo>
                      <a:pt x="53" y="30"/>
                    </a:lnTo>
                    <a:lnTo>
                      <a:pt x="57" y="40"/>
                    </a:lnTo>
                    <a:lnTo>
                      <a:pt x="58" y="50"/>
                    </a:lnTo>
                    <a:lnTo>
                      <a:pt x="208" y="1885"/>
                    </a:lnTo>
                    <a:close/>
                  </a:path>
                </a:pathLst>
              </a:custGeom>
              <a:solidFill>
                <a:srgbClr val="EECE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9" name="Freeform 462"/>
              <p:cNvSpPr>
                <a:spLocks/>
              </p:cNvSpPr>
              <p:nvPr/>
            </p:nvSpPr>
            <p:spPr bwMode="auto">
              <a:xfrm>
                <a:off x="3751" y="3578"/>
                <a:ext cx="48" cy="234"/>
              </a:xfrm>
              <a:custGeom>
                <a:avLst/>
                <a:gdLst/>
                <a:ahLst/>
                <a:cxnLst>
                  <a:cxn ang="0">
                    <a:pos x="0" y="1974"/>
                  </a:cxn>
                  <a:cxn ang="0">
                    <a:pos x="3" y="2001"/>
                  </a:cxn>
                  <a:cxn ang="0">
                    <a:pos x="12" y="2026"/>
                  </a:cxn>
                  <a:cxn ang="0">
                    <a:pos x="25" y="2051"/>
                  </a:cxn>
                  <a:cxn ang="0">
                    <a:pos x="42" y="2070"/>
                  </a:cxn>
                  <a:cxn ang="0">
                    <a:pos x="64" y="2087"/>
                  </a:cxn>
                  <a:cxn ang="0">
                    <a:pos x="88" y="2100"/>
                  </a:cxn>
                  <a:cxn ang="0">
                    <a:pos x="115" y="2107"/>
                  </a:cxn>
                  <a:cxn ang="0">
                    <a:pos x="140" y="2110"/>
                  </a:cxn>
                  <a:cxn ang="0">
                    <a:pos x="169" y="2109"/>
                  </a:cxn>
                  <a:cxn ang="0">
                    <a:pos x="195" y="2103"/>
                  </a:cxn>
                  <a:cxn ang="0">
                    <a:pos x="220" y="2092"/>
                  </a:cxn>
                  <a:cxn ang="0">
                    <a:pos x="242" y="2077"/>
                  </a:cxn>
                  <a:cxn ang="0">
                    <a:pos x="261" y="2057"/>
                  </a:cxn>
                  <a:cxn ang="0">
                    <a:pos x="275" y="2035"/>
                  </a:cxn>
                  <a:cxn ang="0">
                    <a:pos x="285" y="2009"/>
                  </a:cxn>
                  <a:cxn ang="0">
                    <a:pos x="290" y="1981"/>
                  </a:cxn>
                  <a:cxn ang="0">
                    <a:pos x="431" y="136"/>
                  </a:cxn>
                  <a:cxn ang="0">
                    <a:pos x="427" y="108"/>
                  </a:cxn>
                  <a:cxn ang="0">
                    <a:pos x="419" y="83"/>
                  </a:cxn>
                  <a:cxn ang="0">
                    <a:pos x="405" y="59"/>
                  </a:cxn>
                  <a:cxn ang="0">
                    <a:pos x="388" y="39"/>
                  </a:cxn>
                  <a:cxn ang="0">
                    <a:pos x="367" y="23"/>
                  </a:cxn>
                  <a:cxn ang="0">
                    <a:pos x="343" y="9"/>
                  </a:cxn>
                  <a:cxn ang="0">
                    <a:pos x="317" y="2"/>
                  </a:cxn>
                  <a:cxn ang="0">
                    <a:pos x="291" y="0"/>
                  </a:cxn>
                  <a:cxn ang="0">
                    <a:pos x="263" y="1"/>
                  </a:cxn>
                  <a:cxn ang="0">
                    <a:pos x="235" y="6"/>
                  </a:cxn>
                  <a:cxn ang="0">
                    <a:pos x="211" y="17"/>
                  </a:cxn>
                  <a:cxn ang="0">
                    <a:pos x="189" y="32"/>
                  </a:cxn>
                  <a:cxn ang="0">
                    <a:pos x="171" y="52"/>
                  </a:cxn>
                  <a:cxn ang="0">
                    <a:pos x="156" y="74"/>
                  </a:cxn>
                  <a:cxn ang="0">
                    <a:pos x="147" y="100"/>
                  </a:cxn>
                  <a:cxn ang="0">
                    <a:pos x="141" y="128"/>
                  </a:cxn>
                </a:cxnLst>
                <a:rect l="0" t="0" r="r" b="b"/>
                <a:pathLst>
                  <a:path w="431" h="2110">
                    <a:moveTo>
                      <a:pt x="1" y="1960"/>
                    </a:moveTo>
                    <a:lnTo>
                      <a:pt x="0" y="1974"/>
                    </a:lnTo>
                    <a:lnTo>
                      <a:pt x="1" y="1987"/>
                    </a:lnTo>
                    <a:lnTo>
                      <a:pt x="3" y="2001"/>
                    </a:lnTo>
                    <a:lnTo>
                      <a:pt x="7" y="2014"/>
                    </a:lnTo>
                    <a:lnTo>
                      <a:pt x="12" y="2026"/>
                    </a:lnTo>
                    <a:lnTo>
                      <a:pt x="18" y="2039"/>
                    </a:lnTo>
                    <a:lnTo>
                      <a:pt x="25" y="2051"/>
                    </a:lnTo>
                    <a:lnTo>
                      <a:pt x="34" y="2061"/>
                    </a:lnTo>
                    <a:lnTo>
                      <a:pt x="42" y="2070"/>
                    </a:lnTo>
                    <a:lnTo>
                      <a:pt x="53" y="2079"/>
                    </a:lnTo>
                    <a:lnTo>
                      <a:pt x="64" y="2087"/>
                    </a:lnTo>
                    <a:lnTo>
                      <a:pt x="75" y="2093"/>
                    </a:lnTo>
                    <a:lnTo>
                      <a:pt x="88" y="2100"/>
                    </a:lnTo>
                    <a:lnTo>
                      <a:pt x="101" y="2104"/>
                    </a:lnTo>
                    <a:lnTo>
                      <a:pt x="115" y="2107"/>
                    </a:lnTo>
                    <a:lnTo>
                      <a:pt x="129" y="2109"/>
                    </a:lnTo>
                    <a:lnTo>
                      <a:pt x="140" y="2110"/>
                    </a:lnTo>
                    <a:lnTo>
                      <a:pt x="154" y="2110"/>
                    </a:lnTo>
                    <a:lnTo>
                      <a:pt x="169" y="2109"/>
                    </a:lnTo>
                    <a:lnTo>
                      <a:pt x="182" y="2107"/>
                    </a:lnTo>
                    <a:lnTo>
                      <a:pt x="195" y="2103"/>
                    </a:lnTo>
                    <a:lnTo>
                      <a:pt x="208" y="2098"/>
                    </a:lnTo>
                    <a:lnTo>
                      <a:pt x="220" y="2092"/>
                    </a:lnTo>
                    <a:lnTo>
                      <a:pt x="231" y="2085"/>
                    </a:lnTo>
                    <a:lnTo>
                      <a:pt x="242" y="2077"/>
                    </a:lnTo>
                    <a:lnTo>
                      <a:pt x="252" y="2067"/>
                    </a:lnTo>
                    <a:lnTo>
                      <a:pt x="261" y="2057"/>
                    </a:lnTo>
                    <a:lnTo>
                      <a:pt x="268" y="2046"/>
                    </a:lnTo>
                    <a:lnTo>
                      <a:pt x="275" y="2035"/>
                    </a:lnTo>
                    <a:lnTo>
                      <a:pt x="280" y="2022"/>
                    </a:lnTo>
                    <a:lnTo>
                      <a:pt x="285" y="2009"/>
                    </a:lnTo>
                    <a:lnTo>
                      <a:pt x="288" y="1996"/>
                    </a:lnTo>
                    <a:lnTo>
                      <a:pt x="290" y="1981"/>
                    </a:lnTo>
                    <a:lnTo>
                      <a:pt x="431" y="150"/>
                    </a:lnTo>
                    <a:lnTo>
                      <a:pt x="431" y="136"/>
                    </a:lnTo>
                    <a:lnTo>
                      <a:pt x="430" y="122"/>
                    </a:lnTo>
                    <a:lnTo>
                      <a:pt x="427" y="108"/>
                    </a:lnTo>
                    <a:lnTo>
                      <a:pt x="424" y="95"/>
                    </a:lnTo>
                    <a:lnTo>
                      <a:pt x="419" y="83"/>
                    </a:lnTo>
                    <a:lnTo>
                      <a:pt x="413" y="71"/>
                    </a:lnTo>
                    <a:lnTo>
                      <a:pt x="405" y="59"/>
                    </a:lnTo>
                    <a:lnTo>
                      <a:pt x="398" y="49"/>
                    </a:lnTo>
                    <a:lnTo>
                      <a:pt x="388" y="39"/>
                    </a:lnTo>
                    <a:lnTo>
                      <a:pt x="378" y="30"/>
                    </a:lnTo>
                    <a:lnTo>
                      <a:pt x="367" y="23"/>
                    </a:lnTo>
                    <a:lnTo>
                      <a:pt x="356" y="15"/>
                    </a:lnTo>
                    <a:lnTo>
                      <a:pt x="343" y="9"/>
                    </a:lnTo>
                    <a:lnTo>
                      <a:pt x="330" y="5"/>
                    </a:lnTo>
                    <a:lnTo>
                      <a:pt x="317" y="2"/>
                    </a:lnTo>
                    <a:lnTo>
                      <a:pt x="302" y="1"/>
                    </a:lnTo>
                    <a:lnTo>
                      <a:pt x="291" y="0"/>
                    </a:lnTo>
                    <a:lnTo>
                      <a:pt x="277" y="0"/>
                    </a:lnTo>
                    <a:lnTo>
                      <a:pt x="263" y="1"/>
                    </a:lnTo>
                    <a:lnTo>
                      <a:pt x="249" y="3"/>
                    </a:lnTo>
                    <a:lnTo>
                      <a:pt x="235" y="6"/>
                    </a:lnTo>
                    <a:lnTo>
                      <a:pt x="223" y="12"/>
                    </a:lnTo>
                    <a:lnTo>
                      <a:pt x="211" y="17"/>
                    </a:lnTo>
                    <a:lnTo>
                      <a:pt x="200" y="25"/>
                    </a:lnTo>
                    <a:lnTo>
                      <a:pt x="189" y="32"/>
                    </a:lnTo>
                    <a:lnTo>
                      <a:pt x="179" y="42"/>
                    </a:lnTo>
                    <a:lnTo>
                      <a:pt x="171" y="52"/>
                    </a:lnTo>
                    <a:lnTo>
                      <a:pt x="163" y="63"/>
                    </a:lnTo>
                    <a:lnTo>
                      <a:pt x="156" y="74"/>
                    </a:lnTo>
                    <a:lnTo>
                      <a:pt x="151" y="87"/>
                    </a:lnTo>
                    <a:lnTo>
                      <a:pt x="147" y="100"/>
                    </a:lnTo>
                    <a:lnTo>
                      <a:pt x="143" y="114"/>
                    </a:lnTo>
                    <a:lnTo>
                      <a:pt x="141" y="128"/>
                    </a:lnTo>
                    <a:lnTo>
                      <a:pt x="1" y="1960"/>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0" name="Freeform 463"/>
              <p:cNvSpPr>
                <a:spLocks noEditPoints="1"/>
              </p:cNvSpPr>
              <p:nvPr/>
            </p:nvSpPr>
            <p:spPr bwMode="auto">
              <a:xfrm>
                <a:off x="3749" y="3575"/>
                <a:ext cx="53" cy="240"/>
              </a:xfrm>
              <a:custGeom>
                <a:avLst/>
                <a:gdLst/>
                <a:ahLst/>
                <a:cxnLst>
                  <a:cxn ang="0">
                    <a:pos x="175" y="63"/>
                  </a:cxn>
                  <a:cxn ang="0">
                    <a:pos x="152" y="105"/>
                  </a:cxn>
                  <a:cxn ang="0">
                    <a:pos x="141" y="151"/>
                  </a:cxn>
                  <a:cxn ang="0">
                    <a:pos x="1" y="2015"/>
                  </a:cxn>
                  <a:cxn ang="0">
                    <a:pos x="14" y="2061"/>
                  </a:cxn>
                  <a:cxn ang="0">
                    <a:pos x="39" y="2101"/>
                  </a:cxn>
                  <a:cxn ang="0">
                    <a:pos x="74" y="2132"/>
                  </a:cxn>
                  <a:cxn ang="0">
                    <a:pos x="118" y="2151"/>
                  </a:cxn>
                  <a:cxn ang="0">
                    <a:pos x="162" y="2158"/>
                  </a:cxn>
                  <a:cxn ang="0">
                    <a:pos x="209" y="2155"/>
                  </a:cxn>
                  <a:cxn ang="0">
                    <a:pos x="254" y="2138"/>
                  </a:cxn>
                  <a:cxn ang="0">
                    <a:pos x="291" y="2109"/>
                  </a:cxn>
                  <a:cxn ang="0">
                    <a:pos x="319" y="2069"/>
                  </a:cxn>
                  <a:cxn ang="0">
                    <a:pos x="334" y="2024"/>
                  </a:cxn>
                  <a:cxn ang="0">
                    <a:pos x="478" y="161"/>
                  </a:cxn>
                  <a:cxn ang="0">
                    <a:pos x="469" y="112"/>
                  </a:cxn>
                  <a:cxn ang="0">
                    <a:pos x="448" y="71"/>
                  </a:cxn>
                  <a:cxn ang="0">
                    <a:pos x="415" y="37"/>
                  </a:cxn>
                  <a:cxn ang="0">
                    <a:pos x="375" y="14"/>
                  </a:cxn>
                  <a:cxn ang="0">
                    <a:pos x="327" y="3"/>
                  </a:cxn>
                  <a:cxn ang="0">
                    <a:pos x="284" y="1"/>
                  </a:cxn>
                  <a:cxn ang="0">
                    <a:pos x="238" y="15"/>
                  </a:cxn>
                  <a:cxn ang="0">
                    <a:pos x="197" y="40"/>
                  </a:cxn>
                  <a:cxn ang="0">
                    <a:pos x="142" y="2110"/>
                  </a:cxn>
                  <a:cxn ang="0">
                    <a:pos x="109" y="2098"/>
                  </a:cxn>
                  <a:cxn ang="0">
                    <a:pos x="82" y="2079"/>
                  </a:cxn>
                  <a:cxn ang="0">
                    <a:pos x="61" y="2053"/>
                  </a:cxn>
                  <a:cxn ang="0">
                    <a:pos x="49" y="2021"/>
                  </a:cxn>
                  <a:cxn ang="0">
                    <a:pos x="47" y="1986"/>
                  </a:cxn>
                  <a:cxn ang="0">
                    <a:pos x="192" y="132"/>
                  </a:cxn>
                  <a:cxn ang="0">
                    <a:pos x="205" y="101"/>
                  </a:cxn>
                  <a:cxn ang="0">
                    <a:pos x="228" y="75"/>
                  </a:cxn>
                  <a:cxn ang="0">
                    <a:pos x="256" y="57"/>
                  </a:cxn>
                  <a:cxn ang="0">
                    <a:pos x="289" y="49"/>
                  </a:cxn>
                  <a:cxn ang="0">
                    <a:pos x="324" y="49"/>
                  </a:cxn>
                  <a:cxn ang="0">
                    <a:pos x="357" y="56"/>
                  </a:cxn>
                  <a:cxn ang="0">
                    <a:pos x="387" y="73"/>
                  </a:cxn>
                  <a:cxn ang="0">
                    <a:pos x="410" y="98"/>
                  </a:cxn>
                  <a:cxn ang="0">
                    <a:pos x="425" y="128"/>
                  </a:cxn>
                  <a:cxn ang="0">
                    <a:pos x="431" y="162"/>
                  </a:cxn>
                  <a:cxn ang="0">
                    <a:pos x="288" y="2016"/>
                  </a:cxn>
                  <a:cxn ang="0">
                    <a:pos x="278" y="2048"/>
                  </a:cxn>
                  <a:cxn ang="0">
                    <a:pos x="258" y="2076"/>
                  </a:cxn>
                  <a:cxn ang="0">
                    <a:pos x="231" y="2098"/>
                  </a:cxn>
                  <a:cxn ang="0">
                    <a:pos x="199" y="2110"/>
                  </a:cxn>
                  <a:cxn ang="0">
                    <a:pos x="165" y="2112"/>
                  </a:cxn>
                </a:cxnLst>
                <a:rect l="0" t="0" r="r" b="b"/>
                <a:pathLst>
                  <a:path w="478" h="2158">
                    <a:moveTo>
                      <a:pt x="197" y="40"/>
                    </a:moveTo>
                    <a:lnTo>
                      <a:pt x="186" y="51"/>
                    </a:lnTo>
                    <a:lnTo>
                      <a:pt x="175" y="63"/>
                    </a:lnTo>
                    <a:lnTo>
                      <a:pt x="166" y="76"/>
                    </a:lnTo>
                    <a:lnTo>
                      <a:pt x="158" y="90"/>
                    </a:lnTo>
                    <a:lnTo>
                      <a:pt x="152" y="105"/>
                    </a:lnTo>
                    <a:lnTo>
                      <a:pt x="147" y="119"/>
                    </a:lnTo>
                    <a:lnTo>
                      <a:pt x="143" y="135"/>
                    </a:lnTo>
                    <a:lnTo>
                      <a:pt x="141" y="151"/>
                    </a:lnTo>
                    <a:lnTo>
                      <a:pt x="1" y="1982"/>
                    </a:lnTo>
                    <a:lnTo>
                      <a:pt x="0" y="1999"/>
                    </a:lnTo>
                    <a:lnTo>
                      <a:pt x="1" y="2015"/>
                    </a:lnTo>
                    <a:lnTo>
                      <a:pt x="4" y="2032"/>
                    </a:lnTo>
                    <a:lnTo>
                      <a:pt x="8" y="2046"/>
                    </a:lnTo>
                    <a:lnTo>
                      <a:pt x="14" y="2061"/>
                    </a:lnTo>
                    <a:lnTo>
                      <a:pt x="22" y="2076"/>
                    </a:lnTo>
                    <a:lnTo>
                      <a:pt x="29" y="2089"/>
                    </a:lnTo>
                    <a:lnTo>
                      <a:pt x="39" y="2101"/>
                    </a:lnTo>
                    <a:lnTo>
                      <a:pt x="50" y="2112"/>
                    </a:lnTo>
                    <a:lnTo>
                      <a:pt x="61" y="2123"/>
                    </a:lnTo>
                    <a:lnTo>
                      <a:pt x="74" y="2132"/>
                    </a:lnTo>
                    <a:lnTo>
                      <a:pt x="88" y="2139"/>
                    </a:lnTo>
                    <a:lnTo>
                      <a:pt x="103" y="2146"/>
                    </a:lnTo>
                    <a:lnTo>
                      <a:pt x="118" y="2151"/>
                    </a:lnTo>
                    <a:lnTo>
                      <a:pt x="133" y="2155"/>
                    </a:lnTo>
                    <a:lnTo>
                      <a:pt x="150" y="2157"/>
                    </a:lnTo>
                    <a:lnTo>
                      <a:pt x="162" y="2158"/>
                    </a:lnTo>
                    <a:lnTo>
                      <a:pt x="177" y="2158"/>
                    </a:lnTo>
                    <a:lnTo>
                      <a:pt x="194" y="2157"/>
                    </a:lnTo>
                    <a:lnTo>
                      <a:pt x="209" y="2155"/>
                    </a:lnTo>
                    <a:lnTo>
                      <a:pt x="224" y="2150"/>
                    </a:lnTo>
                    <a:lnTo>
                      <a:pt x="240" y="2145"/>
                    </a:lnTo>
                    <a:lnTo>
                      <a:pt x="254" y="2138"/>
                    </a:lnTo>
                    <a:lnTo>
                      <a:pt x="267" y="2129"/>
                    </a:lnTo>
                    <a:lnTo>
                      <a:pt x="280" y="2120"/>
                    </a:lnTo>
                    <a:lnTo>
                      <a:pt x="291" y="2109"/>
                    </a:lnTo>
                    <a:lnTo>
                      <a:pt x="302" y="2096"/>
                    </a:lnTo>
                    <a:lnTo>
                      <a:pt x="311" y="2083"/>
                    </a:lnTo>
                    <a:lnTo>
                      <a:pt x="319" y="2069"/>
                    </a:lnTo>
                    <a:lnTo>
                      <a:pt x="325" y="2055"/>
                    </a:lnTo>
                    <a:lnTo>
                      <a:pt x="331" y="2039"/>
                    </a:lnTo>
                    <a:lnTo>
                      <a:pt x="334" y="2024"/>
                    </a:lnTo>
                    <a:lnTo>
                      <a:pt x="336" y="2009"/>
                    </a:lnTo>
                    <a:lnTo>
                      <a:pt x="477" y="177"/>
                    </a:lnTo>
                    <a:lnTo>
                      <a:pt x="478" y="161"/>
                    </a:lnTo>
                    <a:lnTo>
                      <a:pt x="477" y="144"/>
                    </a:lnTo>
                    <a:lnTo>
                      <a:pt x="473" y="128"/>
                    </a:lnTo>
                    <a:lnTo>
                      <a:pt x="469" y="112"/>
                    </a:lnTo>
                    <a:lnTo>
                      <a:pt x="463" y="98"/>
                    </a:lnTo>
                    <a:lnTo>
                      <a:pt x="456" y="84"/>
                    </a:lnTo>
                    <a:lnTo>
                      <a:pt x="448" y="71"/>
                    </a:lnTo>
                    <a:lnTo>
                      <a:pt x="438" y="59"/>
                    </a:lnTo>
                    <a:lnTo>
                      <a:pt x="427" y="48"/>
                    </a:lnTo>
                    <a:lnTo>
                      <a:pt x="415" y="37"/>
                    </a:lnTo>
                    <a:lnTo>
                      <a:pt x="403" y="28"/>
                    </a:lnTo>
                    <a:lnTo>
                      <a:pt x="389" y="20"/>
                    </a:lnTo>
                    <a:lnTo>
                      <a:pt x="375" y="14"/>
                    </a:lnTo>
                    <a:lnTo>
                      <a:pt x="359" y="8"/>
                    </a:lnTo>
                    <a:lnTo>
                      <a:pt x="344" y="5"/>
                    </a:lnTo>
                    <a:lnTo>
                      <a:pt x="327" y="3"/>
                    </a:lnTo>
                    <a:lnTo>
                      <a:pt x="315" y="1"/>
                    </a:lnTo>
                    <a:lnTo>
                      <a:pt x="299" y="0"/>
                    </a:lnTo>
                    <a:lnTo>
                      <a:pt x="284" y="1"/>
                    </a:lnTo>
                    <a:lnTo>
                      <a:pt x="268" y="5"/>
                    </a:lnTo>
                    <a:lnTo>
                      <a:pt x="253" y="9"/>
                    </a:lnTo>
                    <a:lnTo>
                      <a:pt x="238" y="15"/>
                    </a:lnTo>
                    <a:lnTo>
                      <a:pt x="223" y="21"/>
                    </a:lnTo>
                    <a:lnTo>
                      <a:pt x="210" y="30"/>
                    </a:lnTo>
                    <a:lnTo>
                      <a:pt x="197" y="40"/>
                    </a:lnTo>
                    <a:close/>
                    <a:moveTo>
                      <a:pt x="165" y="2112"/>
                    </a:moveTo>
                    <a:lnTo>
                      <a:pt x="153" y="2111"/>
                    </a:lnTo>
                    <a:lnTo>
                      <a:pt x="142" y="2110"/>
                    </a:lnTo>
                    <a:lnTo>
                      <a:pt x="130" y="2106"/>
                    </a:lnTo>
                    <a:lnTo>
                      <a:pt x="119" y="2103"/>
                    </a:lnTo>
                    <a:lnTo>
                      <a:pt x="109" y="2098"/>
                    </a:lnTo>
                    <a:lnTo>
                      <a:pt x="99" y="2092"/>
                    </a:lnTo>
                    <a:lnTo>
                      <a:pt x="91" y="2086"/>
                    </a:lnTo>
                    <a:lnTo>
                      <a:pt x="82" y="2079"/>
                    </a:lnTo>
                    <a:lnTo>
                      <a:pt x="74" y="2070"/>
                    </a:lnTo>
                    <a:lnTo>
                      <a:pt x="68" y="2061"/>
                    </a:lnTo>
                    <a:lnTo>
                      <a:pt x="61" y="2053"/>
                    </a:lnTo>
                    <a:lnTo>
                      <a:pt x="57" y="2043"/>
                    </a:lnTo>
                    <a:lnTo>
                      <a:pt x="52" y="2032"/>
                    </a:lnTo>
                    <a:lnTo>
                      <a:pt x="49" y="2021"/>
                    </a:lnTo>
                    <a:lnTo>
                      <a:pt x="47" y="2010"/>
                    </a:lnTo>
                    <a:lnTo>
                      <a:pt x="47" y="1998"/>
                    </a:lnTo>
                    <a:lnTo>
                      <a:pt x="47" y="1986"/>
                    </a:lnTo>
                    <a:lnTo>
                      <a:pt x="187" y="154"/>
                    </a:lnTo>
                    <a:lnTo>
                      <a:pt x="189" y="143"/>
                    </a:lnTo>
                    <a:lnTo>
                      <a:pt x="192" y="132"/>
                    </a:lnTo>
                    <a:lnTo>
                      <a:pt x="195" y="121"/>
                    </a:lnTo>
                    <a:lnTo>
                      <a:pt x="199" y="111"/>
                    </a:lnTo>
                    <a:lnTo>
                      <a:pt x="205" y="101"/>
                    </a:lnTo>
                    <a:lnTo>
                      <a:pt x="211" y="91"/>
                    </a:lnTo>
                    <a:lnTo>
                      <a:pt x="219" y="83"/>
                    </a:lnTo>
                    <a:lnTo>
                      <a:pt x="228" y="75"/>
                    </a:lnTo>
                    <a:lnTo>
                      <a:pt x="236" y="68"/>
                    </a:lnTo>
                    <a:lnTo>
                      <a:pt x="246" y="62"/>
                    </a:lnTo>
                    <a:lnTo>
                      <a:pt x="256" y="57"/>
                    </a:lnTo>
                    <a:lnTo>
                      <a:pt x="267" y="53"/>
                    </a:lnTo>
                    <a:lnTo>
                      <a:pt x="278" y="50"/>
                    </a:lnTo>
                    <a:lnTo>
                      <a:pt x="289" y="49"/>
                    </a:lnTo>
                    <a:lnTo>
                      <a:pt x="300" y="48"/>
                    </a:lnTo>
                    <a:lnTo>
                      <a:pt x="312" y="48"/>
                    </a:lnTo>
                    <a:lnTo>
                      <a:pt x="324" y="49"/>
                    </a:lnTo>
                    <a:lnTo>
                      <a:pt x="335" y="50"/>
                    </a:lnTo>
                    <a:lnTo>
                      <a:pt x="347" y="53"/>
                    </a:lnTo>
                    <a:lnTo>
                      <a:pt x="357" y="56"/>
                    </a:lnTo>
                    <a:lnTo>
                      <a:pt x="368" y="61"/>
                    </a:lnTo>
                    <a:lnTo>
                      <a:pt x="378" y="67"/>
                    </a:lnTo>
                    <a:lnTo>
                      <a:pt x="387" y="73"/>
                    </a:lnTo>
                    <a:lnTo>
                      <a:pt x="395" y="80"/>
                    </a:lnTo>
                    <a:lnTo>
                      <a:pt x="403" y="89"/>
                    </a:lnTo>
                    <a:lnTo>
                      <a:pt x="410" y="98"/>
                    </a:lnTo>
                    <a:lnTo>
                      <a:pt x="415" y="107"/>
                    </a:lnTo>
                    <a:lnTo>
                      <a:pt x="421" y="117"/>
                    </a:lnTo>
                    <a:lnTo>
                      <a:pt x="425" y="128"/>
                    </a:lnTo>
                    <a:lnTo>
                      <a:pt x="428" y="139"/>
                    </a:lnTo>
                    <a:lnTo>
                      <a:pt x="429" y="150"/>
                    </a:lnTo>
                    <a:lnTo>
                      <a:pt x="431" y="162"/>
                    </a:lnTo>
                    <a:lnTo>
                      <a:pt x="431" y="174"/>
                    </a:lnTo>
                    <a:lnTo>
                      <a:pt x="290" y="2004"/>
                    </a:lnTo>
                    <a:lnTo>
                      <a:pt x="288" y="2016"/>
                    </a:lnTo>
                    <a:lnTo>
                      <a:pt x="286" y="2027"/>
                    </a:lnTo>
                    <a:lnTo>
                      <a:pt x="283" y="2038"/>
                    </a:lnTo>
                    <a:lnTo>
                      <a:pt x="278" y="2048"/>
                    </a:lnTo>
                    <a:lnTo>
                      <a:pt x="272" y="2058"/>
                    </a:lnTo>
                    <a:lnTo>
                      <a:pt x="266" y="2068"/>
                    </a:lnTo>
                    <a:lnTo>
                      <a:pt x="258" y="2076"/>
                    </a:lnTo>
                    <a:lnTo>
                      <a:pt x="250" y="2084"/>
                    </a:lnTo>
                    <a:lnTo>
                      <a:pt x="241" y="2091"/>
                    </a:lnTo>
                    <a:lnTo>
                      <a:pt x="231" y="2098"/>
                    </a:lnTo>
                    <a:lnTo>
                      <a:pt x="221" y="2102"/>
                    </a:lnTo>
                    <a:lnTo>
                      <a:pt x="210" y="2106"/>
                    </a:lnTo>
                    <a:lnTo>
                      <a:pt x="199" y="2110"/>
                    </a:lnTo>
                    <a:lnTo>
                      <a:pt x="188" y="2111"/>
                    </a:lnTo>
                    <a:lnTo>
                      <a:pt x="176" y="2112"/>
                    </a:lnTo>
                    <a:lnTo>
                      <a:pt x="165" y="2112"/>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1" name="Freeform 464"/>
              <p:cNvSpPr>
                <a:spLocks/>
              </p:cNvSpPr>
              <p:nvPr/>
            </p:nvSpPr>
            <p:spPr bwMode="auto">
              <a:xfrm>
                <a:off x="3755" y="3586"/>
                <a:ext cx="23" cy="216"/>
              </a:xfrm>
              <a:custGeom>
                <a:avLst/>
                <a:gdLst/>
                <a:ahLst/>
                <a:cxnLst>
                  <a:cxn ang="0">
                    <a:pos x="0" y="1885"/>
                  </a:cxn>
                  <a:cxn ang="0">
                    <a:pos x="0" y="1896"/>
                  </a:cxn>
                  <a:cxn ang="0">
                    <a:pos x="1" y="1906"/>
                  </a:cxn>
                  <a:cxn ang="0">
                    <a:pos x="2" y="1916"/>
                  </a:cxn>
                  <a:cxn ang="0">
                    <a:pos x="5" y="1923"/>
                  </a:cxn>
                  <a:cxn ang="0">
                    <a:pos x="9" y="1930"/>
                  </a:cxn>
                  <a:cxn ang="0">
                    <a:pos x="13" y="1935"/>
                  </a:cxn>
                  <a:cxn ang="0">
                    <a:pos x="19" y="1939"/>
                  </a:cxn>
                  <a:cxn ang="0">
                    <a:pos x="24" y="1941"/>
                  </a:cxn>
                  <a:cxn ang="0">
                    <a:pos x="31" y="1940"/>
                  </a:cxn>
                  <a:cxn ang="0">
                    <a:pos x="36" y="1938"/>
                  </a:cxn>
                  <a:cxn ang="0">
                    <a:pos x="42" y="1933"/>
                  </a:cxn>
                  <a:cxn ang="0">
                    <a:pos x="46" y="1927"/>
                  </a:cxn>
                  <a:cxn ang="0">
                    <a:pos x="50" y="1919"/>
                  </a:cxn>
                  <a:cxn ang="0">
                    <a:pos x="54" y="1910"/>
                  </a:cxn>
                  <a:cxn ang="0">
                    <a:pos x="56" y="1900"/>
                  </a:cxn>
                  <a:cxn ang="0">
                    <a:pos x="58" y="1890"/>
                  </a:cxn>
                  <a:cxn ang="0">
                    <a:pos x="207" y="56"/>
                  </a:cxn>
                  <a:cxn ang="0">
                    <a:pos x="207" y="45"/>
                  </a:cxn>
                  <a:cxn ang="0">
                    <a:pos x="207" y="35"/>
                  </a:cxn>
                  <a:cxn ang="0">
                    <a:pos x="205" y="25"/>
                  </a:cxn>
                  <a:cxn ang="0">
                    <a:pos x="202" y="17"/>
                  </a:cxn>
                  <a:cxn ang="0">
                    <a:pos x="198" y="11"/>
                  </a:cxn>
                  <a:cxn ang="0">
                    <a:pos x="194" y="5"/>
                  </a:cxn>
                  <a:cxn ang="0">
                    <a:pos x="189" y="2"/>
                  </a:cxn>
                  <a:cxn ang="0">
                    <a:pos x="183" y="0"/>
                  </a:cxn>
                  <a:cxn ang="0">
                    <a:pos x="176" y="1"/>
                  </a:cxn>
                  <a:cxn ang="0">
                    <a:pos x="171" y="3"/>
                  </a:cxn>
                  <a:cxn ang="0">
                    <a:pos x="166" y="7"/>
                  </a:cxn>
                  <a:cxn ang="0">
                    <a:pos x="161" y="14"/>
                  </a:cxn>
                  <a:cxn ang="0">
                    <a:pos x="157" y="21"/>
                  </a:cxn>
                  <a:cxn ang="0">
                    <a:pos x="153" y="30"/>
                  </a:cxn>
                  <a:cxn ang="0">
                    <a:pos x="151" y="40"/>
                  </a:cxn>
                  <a:cxn ang="0">
                    <a:pos x="150" y="50"/>
                  </a:cxn>
                  <a:cxn ang="0">
                    <a:pos x="0" y="1885"/>
                  </a:cxn>
                </a:cxnLst>
                <a:rect l="0" t="0" r="r" b="b"/>
                <a:pathLst>
                  <a:path w="207" h="1941">
                    <a:moveTo>
                      <a:pt x="0" y="1885"/>
                    </a:moveTo>
                    <a:lnTo>
                      <a:pt x="0" y="1896"/>
                    </a:lnTo>
                    <a:lnTo>
                      <a:pt x="1" y="1906"/>
                    </a:lnTo>
                    <a:lnTo>
                      <a:pt x="2" y="1916"/>
                    </a:lnTo>
                    <a:lnTo>
                      <a:pt x="5" y="1923"/>
                    </a:lnTo>
                    <a:lnTo>
                      <a:pt x="9" y="1930"/>
                    </a:lnTo>
                    <a:lnTo>
                      <a:pt x="13" y="1935"/>
                    </a:lnTo>
                    <a:lnTo>
                      <a:pt x="19" y="1939"/>
                    </a:lnTo>
                    <a:lnTo>
                      <a:pt x="24" y="1941"/>
                    </a:lnTo>
                    <a:lnTo>
                      <a:pt x="31" y="1940"/>
                    </a:lnTo>
                    <a:lnTo>
                      <a:pt x="36" y="1938"/>
                    </a:lnTo>
                    <a:lnTo>
                      <a:pt x="42" y="1933"/>
                    </a:lnTo>
                    <a:lnTo>
                      <a:pt x="46" y="1927"/>
                    </a:lnTo>
                    <a:lnTo>
                      <a:pt x="50" y="1919"/>
                    </a:lnTo>
                    <a:lnTo>
                      <a:pt x="54" y="1910"/>
                    </a:lnTo>
                    <a:lnTo>
                      <a:pt x="56" y="1900"/>
                    </a:lnTo>
                    <a:lnTo>
                      <a:pt x="58" y="1890"/>
                    </a:lnTo>
                    <a:lnTo>
                      <a:pt x="207" y="56"/>
                    </a:lnTo>
                    <a:lnTo>
                      <a:pt x="207" y="45"/>
                    </a:lnTo>
                    <a:lnTo>
                      <a:pt x="207" y="35"/>
                    </a:lnTo>
                    <a:lnTo>
                      <a:pt x="205" y="25"/>
                    </a:lnTo>
                    <a:lnTo>
                      <a:pt x="202" y="17"/>
                    </a:lnTo>
                    <a:lnTo>
                      <a:pt x="198" y="11"/>
                    </a:lnTo>
                    <a:lnTo>
                      <a:pt x="194" y="5"/>
                    </a:lnTo>
                    <a:lnTo>
                      <a:pt x="189" y="2"/>
                    </a:lnTo>
                    <a:lnTo>
                      <a:pt x="183" y="0"/>
                    </a:lnTo>
                    <a:lnTo>
                      <a:pt x="176" y="1"/>
                    </a:lnTo>
                    <a:lnTo>
                      <a:pt x="171" y="3"/>
                    </a:lnTo>
                    <a:lnTo>
                      <a:pt x="166" y="7"/>
                    </a:lnTo>
                    <a:lnTo>
                      <a:pt x="161" y="14"/>
                    </a:lnTo>
                    <a:lnTo>
                      <a:pt x="157" y="21"/>
                    </a:lnTo>
                    <a:lnTo>
                      <a:pt x="153" y="30"/>
                    </a:lnTo>
                    <a:lnTo>
                      <a:pt x="151" y="40"/>
                    </a:lnTo>
                    <a:lnTo>
                      <a:pt x="150" y="50"/>
                    </a:lnTo>
                    <a:lnTo>
                      <a:pt x="0" y="1885"/>
                    </a:lnTo>
                    <a:close/>
                  </a:path>
                </a:pathLst>
              </a:custGeom>
              <a:solidFill>
                <a:srgbClr val="EECE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2" name="Freeform 465"/>
              <p:cNvSpPr>
                <a:spLocks/>
              </p:cNvSpPr>
              <p:nvPr/>
            </p:nvSpPr>
            <p:spPr bwMode="auto">
              <a:xfrm>
                <a:off x="3540" y="3469"/>
                <a:ext cx="282" cy="126"/>
              </a:xfrm>
              <a:custGeom>
                <a:avLst/>
                <a:gdLst/>
                <a:ahLst/>
                <a:cxnLst>
                  <a:cxn ang="0">
                    <a:pos x="0" y="15"/>
                  </a:cxn>
                  <a:cxn ang="0">
                    <a:pos x="66" y="1131"/>
                  </a:cxn>
                  <a:cxn ang="0">
                    <a:pos x="2471" y="1131"/>
                  </a:cxn>
                  <a:cxn ang="0">
                    <a:pos x="2541" y="0"/>
                  </a:cxn>
                  <a:cxn ang="0">
                    <a:pos x="0" y="15"/>
                  </a:cxn>
                </a:cxnLst>
                <a:rect l="0" t="0" r="r" b="b"/>
                <a:pathLst>
                  <a:path w="2541" h="1131">
                    <a:moveTo>
                      <a:pt x="0" y="15"/>
                    </a:moveTo>
                    <a:lnTo>
                      <a:pt x="66" y="1131"/>
                    </a:lnTo>
                    <a:lnTo>
                      <a:pt x="2471" y="1131"/>
                    </a:lnTo>
                    <a:lnTo>
                      <a:pt x="2541" y="0"/>
                    </a:lnTo>
                    <a:lnTo>
                      <a:pt x="0" y="15"/>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3" name="Freeform 466"/>
              <p:cNvSpPr>
                <a:spLocks/>
              </p:cNvSpPr>
              <p:nvPr/>
            </p:nvSpPr>
            <p:spPr bwMode="auto">
              <a:xfrm>
                <a:off x="3652" y="3466"/>
                <a:ext cx="170" cy="129"/>
              </a:xfrm>
              <a:custGeom>
                <a:avLst/>
                <a:gdLst/>
                <a:ahLst/>
                <a:cxnLst>
                  <a:cxn ang="0">
                    <a:pos x="0" y="52"/>
                  </a:cxn>
                  <a:cxn ang="0">
                    <a:pos x="1175" y="531"/>
                  </a:cxn>
                  <a:cxn ang="0">
                    <a:pos x="1175" y="934"/>
                  </a:cxn>
                  <a:cxn ang="0">
                    <a:pos x="166" y="1148"/>
                  </a:cxn>
                  <a:cxn ang="0">
                    <a:pos x="1467" y="1156"/>
                  </a:cxn>
                  <a:cxn ang="0">
                    <a:pos x="1537" y="0"/>
                  </a:cxn>
                  <a:cxn ang="0">
                    <a:pos x="0" y="52"/>
                  </a:cxn>
                </a:cxnLst>
                <a:rect l="0" t="0" r="r" b="b"/>
                <a:pathLst>
                  <a:path w="1537" h="1156">
                    <a:moveTo>
                      <a:pt x="0" y="52"/>
                    </a:moveTo>
                    <a:lnTo>
                      <a:pt x="1175" y="531"/>
                    </a:lnTo>
                    <a:lnTo>
                      <a:pt x="1175" y="934"/>
                    </a:lnTo>
                    <a:lnTo>
                      <a:pt x="166" y="1148"/>
                    </a:lnTo>
                    <a:lnTo>
                      <a:pt x="1467" y="1156"/>
                    </a:lnTo>
                    <a:lnTo>
                      <a:pt x="1537" y="0"/>
                    </a:lnTo>
                    <a:lnTo>
                      <a:pt x="0" y="52"/>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4" name="Freeform 467"/>
              <p:cNvSpPr>
                <a:spLocks noEditPoints="1"/>
              </p:cNvSpPr>
              <p:nvPr/>
            </p:nvSpPr>
            <p:spPr bwMode="auto">
              <a:xfrm>
                <a:off x="3537" y="3466"/>
                <a:ext cx="288" cy="131"/>
              </a:xfrm>
              <a:custGeom>
                <a:avLst/>
                <a:gdLst/>
                <a:ahLst/>
                <a:cxnLst>
                  <a:cxn ang="0">
                    <a:pos x="0" y="17"/>
                  </a:cxn>
                  <a:cxn ang="0">
                    <a:pos x="2517" y="1179"/>
                  </a:cxn>
                  <a:cxn ang="0">
                    <a:pos x="2565" y="0"/>
                  </a:cxn>
                  <a:cxn ang="0">
                    <a:pos x="2539" y="67"/>
                  </a:cxn>
                  <a:cxn ang="0">
                    <a:pos x="2533" y="162"/>
                  </a:cxn>
                  <a:cxn ang="0">
                    <a:pos x="2523" y="312"/>
                  </a:cxn>
                  <a:cxn ang="0">
                    <a:pos x="2512" y="495"/>
                  </a:cxn>
                  <a:cxn ang="0">
                    <a:pos x="2500" y="690"/>
                  </a:cxn>
                  <a:cxn ang="0">
                    <a:pos x="2489" y="872"/>
                  </a:cxn>
                  <a:cxn ang="0">
                    <a:pos x="2480" y="1021"/>
                  </a:cxn>
                  <a:cxn ang="0">
                    <a:pos x="2474" y="1114"/>
                  </a:cxn>
                  <a:cxn ang="0">
                    <a:pos x="2440" y="1132"/>
                  </a:cxn>
                  <a:cxn ang="0">
                    <a:pos x="2243" y="1132"/>
                  </a:cxn>
                  <a:cxn ang="0">
                    <a:pos x="1916" y="1132"/>
                  </a:cxn>
                  <a:cxn ang="0">
                    <a:pos x="1509" y="1132"/>
                  </a:cxn>
                  <a:cxn ang="0">
                    <a:pos x="1077" y="1132"/>
                  </a:cxn>
                  <a:cxn ang="0">
                    <a:pos x="670" y="1132"/>
                  </a:cxn>
                  <a:cxn ang="0">
                    <a:pos x="342" y="1132"/>
                  </a:cxn>
                  <a:cxn ang="0">
                    <a:pos x="146" y="1132"/>
                  </a:cxn>
                  <a:cxn ang="0">
                    <a:pos x="111" y="1114"/>
                  </a:cxn>
                  <a:cxn ang="0">
                    <a:pos x="105" y="1022"/>
                  </a:cxn>
                  <a:cxn ang="0">
                    <a:pos x="98" y="875"/>
                  </a:cxn>
                  <a:cxn ang="0">
                    <a:pos x="87" y="695"/>
                  </a:cxn>
                  <a:cxn ang="0">
                    <a:pos x="76" y="504"/>
                  </a:cxn>
                  <a:cxn ang="0">
                    <a:pos x="65" y="323"/>
                  </a:cxn>
                  <a:cxn ang="0">
                    <a:pos x="56" y="175"/>
                  </a:cxn>
                  <a:cxn ang="0">
                    <a:pos x="50" y="82"/>
                  </a:cxn>
                  <a:cxn ang="0">
                    <a:pos x="84" y="63"/>
                  </a:cxn>
                  <a:cxn ang="0">
                    <a:pos x="293" y="62"/>
                  </a:cxn>
                  <a:cxn ang="0">
                    <a:pos x="638" y="60"/>
                  </a:cxn>
                  <a:cxn ang="0">
                    <a:pos x="1066" y="56"/>
                  </a:cxn>
                  <a:cxn ang="0">
                    <a:pos x="1522" y="54"/>
                  </a:cxn>
                  <a:cxn ang="0">
                    <a:pos x="1951" y="51"/>
                  </a:cxn>
                  <a:cxn ang="0">
                    <a:pos x="2296" y="49"/>
                  </a:cxn>
                  <a:cxn ang="0">
                    <a:pos x="2505" y="48"/>
                  </a:cxn>
                </a:cxnLst>
                <a:rect l="0" t="0" r="r" b="b"/>
                <a:pathLst>
                  <a:path w="2589" h="1179">
                    <a:moveTo>
                      <a:pt x="2565" y="0"/>
                    </a:moveTo>
                    <a:lnTo>
                      <a:pt x="0" y="17"/>
                    </a:lnTo>
                    <a:lnTo>
                      <a:pt x="69" y="1179"/>
                    </a:lnTo>
                    <a:lnTo>
                      <a:pt x="2517" y="1179"/>
                    </a:lnTo>
                    <a:lnTo>
                      <a:pt x="2589" y="0"/>
                    </a:lnTo>
                    <a:lnTo>
                      <a:pt x="2565" y="0"/>
                    </a:lnTo>
                    <a:close/>
                    <a:moveTo>
                      <a:pt x="2540" y="48"/>
                    </a:moveTo>
                    <a:lnTo>
                      <a:pt x="2539" y="67"/>
                    </a:lnTo>
                    <a:lnTo>
                      <a:pt x="2537" y="106"/>
                    </a:lnTo>
                    <a:lnTo>
                      <a:pt x="2533" y="162"/>
                    </a:lnTo>
                    <a:lnTo>
                      <a:pt x="2529" y="231"/>
                    </a:lnTo>
                    <a:lnTo>
                      <a:pt x="2523" y="312"/>
                    </a:lnTo>
                    <a:lnTo>
                      <a:pt x="2518" y="401"/>
                    </a:lnTo>
                    <a:lnTo>
                      <a:pt x="2512" y="495"/>
                    </a:lnTo>
                    <a:lnTo>
                      <a:pt x="2507" y="592"/>
                    </a:lnTo>
                    <a:lnTo>
                      <a:pt x="2500" y="690"/>
                    </a:lnTo>
                    <a:lnTo>
                      <a:pt x="2495" y="784"/>
                    </a:lnTo>
                    <a:lnTo>
                      <a:pt x="2489" y="872"/>
                    </a:lnTo>
                    <a:lnTo>
                      <a:pt x="2484" y="952"/>
                    </a:lnTo>
                    <a:lnTo>
                      <a:pt x="2480" y="1021"/>
                    </a:lnTo>
                    <a:lnTo>
                      <a:pt x="2476" y="1076"/>
                    </a:lnTo>
                    <a:lnTo>
                      <a:pt x="2474" y="1114"/>
                    </a:lnTo>
                    <a:lnTo>
                      <a:pt x="2473" y="1132"/>
                    </a:lnTo>
                    <a:lnTo>
                      <a:pt x="2440" y="1132"/>
                    </a:lnTo>
                    <a:lnTo>
                      <a:pt x="2361" y="1132"/>
                    </a:lnTo>
                    <a:lnTo>
                      <a:pt x="2243" y="1132"/>
                    </a:lnTo>
                    <a:lnTo>
                      <a:pt x="2092" y="1132"/>
                    </a:lnTo>
                    <a:lnTo>
                      <a:pt x="1916" y="1132"/>
                    </a:lnTo>
                    <a:lnTo>
                      <a:pt x="1718" y="1132"/>
                    </a:lnTo>
                    <a:lnTo>
                      <a:pt x="1509" y="1132"/>
                    </a:lnTo>
                    <a:lnTo>
                      <a:pt x="1293" y="1132"/>
                    </a:lnTo>
                    <a:lnTo>
                      <a:pt x="1077" y="1132"/>
                    </a:lnTo>
                    <a:lnTo>
                      <a:pt x="866" y="1132"/>
                    </a:lnTo>
                    <a:lnTo>
                      <a:pt x="670" y="1132"/>
                    </a:lnTo>
                    <a:lnTo>
                      <a:pt x="493" y="1132"/>
                    </a:lnTo>
                    <a:lnTo>
                      <a:pt x="342" y="1132"/>
                    </a:lnTo>
                    <a:lnTo>
                      <a:pt x="224" y="1132"/>
                    </a:lnTo>
                    <a:lnTo>
                      <a:pt x="146" y="1132"/>
                    </a:lnTo>
                    <a:lnTo>
                      <a:pt x="112" y="1132"/>
                    </a:lnTo>
                    <a:lnTo>
                      <a:pt x="111" y="1114"/>
                    </a:lnTo>
                    <a:lnTo>
                      <a:pt x="108" y="1077"/>
                    </a:lnTo>
                    <a:lnTo>
                      <a:pt x="105" y="1022"/>
                    </a:lnTo>
                    <a:lnTo>
                      <a:pt x="102" y="954"/>
                    </a:lnTo>
                    <a:lnTo>
                      <a:pt x="98" y="875"/>
                    </a:lnTo>
                    <a:lnTo>
                      <a:pt x="92" y="788"/>
                    </a:lnTo>
                    <a:lnTo>
                      <a:pt x="87" y="695"/>
                    </a:lnTo>
                    <a:lnTo>
                      <a:pt x="81" y="600"/>
                    </a:lnTo>
                    <a:lnTo>
                      <a:pt x="76" y="504"/>
                    </a:lnTo>
                    <a:lnTo>
                      <a:pt x="70" y="411"/>
                    </a:lnTo>
                    <a:lnTo>
                      <a:pt x="65" y="323"/>
                    </a:lnTo>
                    <a:lnTo>
                      <a:pt x="60" y="244"/>
                    </a:lnTo>
                    <a:lnTo>
                      <a:pt x="56" y="175"/>
                    </a:lnTo>
                    <a:lnTo>
                      <a:pt x="53" y="120"/>
                    </a:lnTo>
                    <a:lnTo>
                      <a:pt x="50" y="82"/>
                    </a:lnTo>
                    <a:lnTo>
                      <a:pt x="49" y="63"/>
                    </a:lnTo>
                    <a:lnTo>
                      <a:pt x="84" y="63"/>
                    </a:lnTo>
                    <a:lnTo>
                      <a:pt x="168" y="62"/>
                    </a:lnTo>
                    <a:lnTo>
                      <a:pt x="293" y="62"/>
                    </a:lnTo>
                    <a:lnTo>
                      <a:pt x="452" y="61"/>
                    </a:lnTo>
                    <a:lnTo>
                      <a:pt x="638" y="60"/>
                    </a:lnTo>
                    <a:lnTo>
                      <a:pt x="845" y="59"/>
                    </a:lnTo>
                    <a:lnTo>
                      <a:pt x="1066" y="56"/>
                    </a:lnTo>
                    <a:lnTo>
                      <a:pt x="1294" y="55"/>
                    </a:lnTo>
                    <a:lnTo>
                      <a:pt x="1522" y="54"/>
                    </a:lnTo>
                    <a:lnTo>
                      <a:pt x="1744" y="52"/>
                    </a:lnTo>
                    <a:lnTo>
                      <a:pt x="1951" y="51"/>
                    </a:lnTo>
                    <a:lnTo>
                      <a:pt x="2137" y="50"/>
                    </a:lnTo>
                    <a:lnTo>
                      <a:pt x="2296" y="49"/>
                    </a:lnTo>
                    <a:lnTo>
                      <a:pt x="2421" y="49"/>
                    </a:lnTo>
                    <a:lnTo>
                      <a:pt x="2505" y="48"/>
                    </a:lnTo>
                    <a:lnTo>
                      <a:pt x="2540" y="4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0" name="Freeform 473"/>
              <p:cNvSpPr>
                <a:spLocks/>
              </p:cNvSpPr>
              <p:nvPr/>
            </p:nvSpPr>
            <p:spPr bwMode="auto">
              <a:xfrm>
                <a:off x="3530" y="3224"/>
                <a:ext cx="14" cy="16"/>
              </a:xfrm>
              <a:custGeom>
                <a:avLst/>
                <a:gdLst/>
                <a:ahLst/>
                <a:cxnLst>
                  <a:cxn ang="0">
                    <a:pos x="102" y="102"/>
                  </a:cxn>
                  <a:cxn ang="0">
                    <a:pos x="90" y="115"/>
                  </a:cxn>
                  <a:cxn ang="0">
                    <a:pos x="78" y="125"/>
                  </a:cxn>
                  <a:cxn ang="0">
                    <a:pos x="66" y="134"/>
                  </a:cxn>
                  <a:cxn ang="0">
                    <a:pos x="53" y="141"/>
                  </a:cxn>
                  <a:cxn ang="0">
                    <a:pos x="47" y="143"/>
                  </a:cxn>
                  <a:cxn ang="0">
                    <a:pos x="41" y="144"/>
                  </a:cxn>
                  <a:cxn ang="0">
                    <a:pos x="36" y="145"/>
                  </a:cxn>
                  <a:cxn ang="0">
                    <a:pos x="30" y="145"/>
                  </a:cxn>
                  <a:cxn ang="0">
                    <a:pos x="25" y="145"/>
                  </a:cxn>
                  <a:cxn ang="0">
                    <a:pos x="21" y="143"/>
                  </a:cxn>
                  <a:cxn ang="0">
                    <a:pos x="16" y="142"/>
                  </a:cxn>
                  <a:cxn ang="0">
                    <a:pos x="12" y="138"/>
                  </a:cxn>
                  <a:cxn ang="0">
                    <a:pos x="9" y="135"/>
                  </a:cxn>
                  <a:cxn ang="0">
                    <a:pos x="5" y="131"/>
                  </a:cxn>
                  <a:cxn ang="0">
                    <a:pos x="3" y="126"/>
                  </a:cxn>
                  <a:cxn ang="0">
                    <a:pos x="2" y="122"/>
                  </a:cxn>
                  <a:cxn ang="0">
                    <a:pos x="1" y="116"/>
                  </a:cxn>
                  <a:cxn ang="0">
                    <a:pos x="0" y="111"/>
                  </a:cxn>
                  <a:cxn ang="0">
                    <a:pos x="0" y="104"/>
                  </a:cxn>
                  <a:cxn ang="0">
                    <a:pos x="1" y="98"/>
                  </a:cxn>
                  <a:cxn ang="0">
                    <a:pos x="4" y="85"/>
                  </a:cxn>
                  <a:cxn ang="0">
                    <a:pos x="10" y="71"/>
                  </a:cxn>
                  <a:cxn ang="0">
                    <a:pos x="17" y="57"/>
                  </a:cxn>
                  <a:cxn ang="0">
                    <a:pos x="27" y="43"/>
                  </a:cxn>
                  <a:cxn ang="0">
                    <a:pos x="39" y="31"/>
                  </a:cxn>
                  <a:cxn ang="0">
                    <a:pos x="51" y="20"/>
                  </a:cxn>
                  <a:cxn ang="0">
                    <a:pos x="63" y="11"/>
                  </a:cxn>
                  <a:cxn ang="0">
                    <a:pos x="75" y="6"/>
                  </a:cxn>
                  <a:cxn ang="0">
                    <a:pos x="82" y="3"/>
                  </a:cxn>
                  <a:cxn ang="0">
                    <a:pos x="87" y="1"/>
                  </a:cxn>
                  <a:cxn ang="0">
                    <a:pos x="93" y="1"/>
                  </a:cxn>
                  <a:cxn ang="0">
                    <a:pos x="98" y="0"/>
                  </a:cxn>
                  <a:cxn ang="0">
                    <a:pos x="104" y="1"/>
                  </a:cxn>
                  <a:cxn ang="0">
                    <a:pos x="108" y="2"/>
                  </a:cxn>
                  <a:cxn ang="0">
                    <a:pos x="113" y="4"/>
                  </a:cxn>
                  <a:cxn ang="0">
                    <a:pos x="117" y="7"/>
                  </a:cxn>
                  <a:cxn ang="0">
                    <a:pos x="120" y="10"/>
                  </a:cxn>
                  <a:cxn ang="0">
                    <a:pos x="124" y="14"/>
                  </a:cxn>
                  <a:cxn ang="0">
                    <a:pos x="126" y="19"/>
                  </a:cxn>
                  <a:cxn ang="0">
                    <a:pos x="127" y="23"/>
                  </a:cxn>
                  <a:cxn ang="0">
                    <a:pos x="128" y="29"/>
                  </a:cxn>
                  <a:cxn ang="0">
                    <a:pos x="129" y="35"/>
                  </a:cxn>
                  <a:cxn ang="0">
                    <a:pos x="129" y="41"/>
                  </a:cxn>
                  <a:cxn ang="0">
                    <a:pos x="128" y="47"/>
                  </a:cxn>
                  <a:cxn ang="0">
                    <a:pos x="125" y="60"/>
                  </a:cxn>
                  <a:cxn ang="0">
                    <a:pos x="119" y="75"/>
                  </a:cxn>
                  <a:cxn ang="0">
                    <a:pos x="112" y="89"/>
                  </a:cxn>
                  <a:cxn ang="0">
                    <a:pos x="102" y="102"/>
                  </a:cxn>
                </a:cxnLst>
                <a:rect l="0" t="0" r="r" b="b"/>
                <a:pathLst>
                  <a:path w="129" h="145">
                    <a:moveTo>
                      <a:pt x="102" y="102"/>
                    </a:moveTo>
                    <a:lnTo>
                      <a:pt x="90" y="115"/>
                    </a:lnTo>
                    <a:lnTo>
                      <a:pt x="78" y="125"/>
                    </a:lnTo>
                    <a:lnTo>
                      <a:pt x="66" y="134"/>
                    </a:lnTo>
                    <a:lnTo>
                      <a:pt x="53" y="141"/>
                    </a:lnTo>
                    <a:lnTo>
                      <a:pt x="47" y="143"/>
                    </a:lnTo>
                    <a:lnTo>
                      <a:pt x="41" y="144"/>
                    </a:lnTo>
                    <a:lnTo>
                      <a:pt x="36" y="145"/>
                    </a:lnTo>
                    <a:lnTo>
                      <a:pt x="30" y="145"/>
                    </a:lnTo>
                    <a:lnTo>
                      <a:pt x="25" y="145"/>
                    </a:lnTo>
                    <a:lnTo>
                      <a:pt x="21" y="143"/>
                    </a:lnTo>
                    <a:lnTo>
                      <a:pt x="16" y="142"/>
                    </a:lnTo>
                    <a:lnTo>
                      <a:pt x="12" y="138"/>
                    </a:lnTo>
                    <a:lnTo>
                      <a:pt x="9" y="135"/>
                    </a:lnTo>
                    <a:lnTo>
                      <a:pt x="5" y="131"/>
                    </a:lnTo>
                    <a:lnTo>
                      <a:pt x="3" y="126"/>
                    </a:lnTo>
                    <a:lnTo>
                      <a:pt x="2" y="122"/>
                    </a:lnTo>
                    <a:lnTo>
                      <a:pt x="1" y="116"/>
                    </a:lnTo>
                    <a:lnTo>
                      <a:pt x="0" y="111"/>
                    </a:lnTo>
                    <a:lnTo>
                      <a:pt x="0" y="104"/>
                    </a:lnTo>
                    <a:lnTo>
                      <a:pt x="1" y="98"/>
                    </a:lnTo>
                    <a:lnTo>
                      <a:pt x="4" y="85"/>
                    </a:lnTo>
                    <a:lnTo>
                      <a:pt x="10" y="71"/>
                    </a:lnTo>
                    <a:lnTo>
                      <a:pt x="17" y="57"/>
                    </a:lnTo>
                    <a:lnTo>
                      <a:pt x="27" y="43"/>
                    </a:lnTo>
                    <a:lnTo>
                      <a:pt x="39" y="31"/>
                    </a:lnTo>
                    <a:lnTo>
                      <a:pt x="51" y="20"/>
                    </a:lnTo>
                    <a:lnTo>
                      <a:pt x="63" y="11"/>
                    </a:lnTo>
                    <a:lnTo>
                      <a:pt x="75" y="6"/>
                    </a:lnTo>
                    <a:lnTo>
                      <a:pt x="82" y="3"/>
                    </a:lnTo>
                    <a:lnTo>
                      <a:pt x="87" y="1"/>
                    </a:lnTo>
                    <a:lnTo>
                      <a:pt x="93" y="1"/>
                    </a:lnTo>
                    <a:lnTo>
                      <a:pt x="98" y="0"/>
                    </a:lnTo>
                    <a:lnTo>
                      <a:pt x="104" y="1"/>
                    </a:lnTo>
                    <a:lnTo>
                      <a:pt x="108" y="2"/>
                    </a:lnTo>
                    <a:lnTo>
                      <a:pt x="113" y="4"/>
                    </a:lnTo>
                    <a:lnTo>
                      <a:pt x="117" y="7"/>
                    </a:lnTo>
                    <a:lnTo>
                      <a:pt x="120" y="10"/>
                    </a:lnTo>
                    <a:lnTo>
                      <a:pt x="124" y="14"/>
                    </a:lnTo>
                    <a:lnTo>
                      <a:pt x="126" y="19"/>
                    </a:lnTo>
                    <a:lnTo>
                      <a:pt x="127" y="23"/>
                    </a:lnTo>
                    <a:lnTo>
                      <a:pt x="128" y="29"/>
                    </a:lnTo>
                    <a:lnTo>
                      <a:pt x="129" y="35"/>
                    </a:lnTo>
                    <a:lnTo>
                      <a:pt x="129" y="41"/>
                    </a:lnTo>
                    <a:lnTo>
                      <a:pt x="128" y="47"/>
                    </a:lnTo>
                    <a:lnTo>
                      <a:pt x="125" y="60"/>
                    </a:lnTo>
                    <a:lnTo>
                      <a:pt x="119" y="75"/>
                    </a:lnTo>
                    <a:lnTo>
                      <a:pt x="112" y="89"/>
                    </a:lnTo>
                    <a:lnTo>
                      <a:pt x="102" y="1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4" name="Freeform 477"/>
              <p:cNvSpPr>
                <a:spLocks/>
              </p:cNvSpPr>
              <p:nvPr/>
            </p:nvSpPr>
            <p:spPr bwMode="auto">
              <a:xfrm>
                <a:off x="3758" y="3269"/>
                <a:ext cx="36" cy="56"/>
              </a:xfrm>
              <a:custGeom>
                <a:avLst/>
                <a:gdLst/>
                <a:ahLst/>
                <a:cxnLst>
                  <a:cxn ang="0">
                    <a:pos x="329" y="466"/>
                  </a:cxn>
                  <a:cxn ang="0">
                    <a:pos x="309" y="478"/>
                  </a:cxn>
                  <a:cxn ang="0">
                    <a:pos x="289" y="488"/>
                  </a:cxn>
                  <a:cxn ang="0">
                    <a:pos x="270" y="494"/>
                  </a:cxn>
                  <a:cxn ang="0">
                    <a:pos x="251" y="499"/>
                  </a:cxn>
                  <a:cxn ang="0">
                    <a:pos x="232" y="501"/>
                  </a:cxn>
                  <a:cxn ang="0">
                    <a:pos x="215" y="501"/>
                  </a:cxn>
                  <a:cxn ang="0">
                    <a:pos x="197" y="499"/>
                  </a:cxn>
                  <a:cxn ang="0">
                    <a:pos x="181" y="494"/>
                  </a:cxn>
                  <a:cxn ang="0">
                    <a:pos x="164" y="488"/>
                  </a:cxn>
                  <a:cxn ang="0">
                    <a:pos x="149" y="480"/>
                  </a:cxn>
                  <a:cxn ang="0">
                    <a:pos x="134" y="470"/>
                  </a:cxn>
                  <a:cxn ang="0">
                    <a:pos x="119" y="459"/>
                  </a:cxn>
                  <a:cxn ang="0">
                    <a:pos x="106" y="446"/>
                  </a:cxn>
                  <a:cxn ang="0">
                    <a:pos x="93" y="433"/>
                  </a:cxn>
                  <a:cxn ang="0">
                    <a:pos x="81" y="417"/>
                  </a:cxn>
                  <a:cxn ang="0">
                    <a:pos x="69" y="401"/>
                  </a:cxn>
                  <a:cxn ang="0">
                    <a:pos x="59" y="384"/>
                  </a:cxn>
                  <a:cxn ang="0">
                    <a:pos x="49" y="367"/>
                  </a:cxn>
                  <a:cxn ang="0">
                    <a:pos x="39" y="348"/>
                  </a:cxn>
                  <a:cxn ang="0">
                    <a:pos x="32" y="328"/>
                  </a:cxn>
                  <a:cxn ang="0">
                    <a:pos x="24" y="310"/>
                  </a:cxn>
                  <a:cxn ang="0">
                    <a:pos x="17" y="289"/>
                  </a:cxn>
                  <a:cxn ang="0">
                    <a:pos x="12" y="269"/>
                  </a:cxn>
                  <a:cxn ang="0">
                    <a:pos x="8" y="249"/>
                  </a:cxn>
                  <a:cxn ang="0">
                    <a:pos x="4" y="229"/>
                  </a:cxn>
                  <a:cxn ang="0">
                    <a:pos x="1" y="209"/>
                  </a:cxn>
                  <a:cxn ang="0">
                    <a:pos x="0" y="189"/>
                  </a:cxn>
                  <a:cxn ang="0">
                    <a:pos x="0" y="169"/>
                  </a:cxn>
                  <a:cxn ang="0">
                    <a:pos x="0" y="150"/>
                  </a:cxn>
                  <a:cxn ang="0">
                    <a:pos x="2" y="131"/>
                  </a:cxn>
                  <a:cxn ang="0">
                    <a:pos x="4" y="113"/>
                  </a:cxn>
                  <a:cxn ang="0">
                    <a:pos x="9" y="97"/>
                  </a:cxn>
                  <a:cxn ang="0">
                    <a:pos x="13" y="80"/>
                  </a:cxn>
                  <a:cxn ang="0">
                    <a:pos x="20" y="67"/>
                  </a:cxn>
                  <a:cxn ang="0">
                    <a:pos x="26" y="54"/>
                  </a:cxn>
                  <a:cxn ang="0">
                    <a:pos x="34" y="43"/>
                  </a:cxn>
                  <a:cxn ang="0">
                    <a:pos x="43" y="34"/>
                  </a:cxn>
                  <a:cxn ang="0">
                    <a:pos x="53" y="26"/>
                  </a:cxn>
                  <a:cxn ang="0">
                    <a:pos x="62" y="19"/>
                  </a:cxn>
                  <a:cxn ang="0">
                    <a:pos x="72" y="13"/>
                  </a:cxn>
                  <a:cxn ang="0">
                    <a:pos x="83" y="9"/>
                  </a:cxn>
                  <a:cxn ang="0">
                    <a:pos x="95" y="5"/>
                  </a:cxn>
                  <a:cxn ang="0">
                    <a:pos x="106" y="2"/>
                  </a:cxn>
                  <a:cxn ang="0">
                    <a:pos x="118" y="1"/>
                  </a:cxn>
                  <a:cxn ang="0">
                    <a:pos x="130" y="0"/>
                  </a:cxn>
                  <a:cxn ang="0">
                    <a:pos x="143" y="0"/>
                  </a:cxn>
                  <a:cxn ang="0">
                    <a:pos x="155" y="1"/>
                  </a:cxn>
                  <a:cxn ang="0">
                    <a:pos x="167" y="2"/>
                  </a:cxn>
                  <a:cxn ang="0">
                    <a:pos x="191" y="6"/>
                  </a:cxn>
                  <a:cxn ang="0">
                    <a:pos x="213" y="11"/>
                  </a:cxn>
                  <a:cxn ang="0">
                    <a:pos x="234" y="18"/>
                  </a:cxn>
                  <a:cxn ang="0">
                    <a:pos x="252" y="24"/>
                  </a:cxn>
                  <a:cxn ang="0">
                    <a:pos x="278" y="35"/>
                  </a:cxn>
                  <a:cxn ang="0">
                    <a:pos x="289" y="40"/>
                  </a:cxn>
                  <a:cxn ang="0">
                    <a:pos x="329" y="466"/>
                  </a:cxn>
                </a:cxnLst>
                <a:rect l="0" t="0" r="r" b="b"/>
                <a:pathLst>
                  <a:path w="329" h="501">
                    <a:moveTo>
                      <a:pt x="329" y="466"/>
                    </a:moveTo>
                    <a:lnTo>
                      <a:pt x="309" y="478"/>
                    </a:lnTo>
                    <a:lnTo>
                      <a:pt x="289" y="488"/>
                    </a:lnTo>
                    <a:lnTo>
                      <a:pt x="270" y="494"/>
                    </a:lnTo>
                    <a:lnTo>
                      <a:pt x="251" y="499"/>
                    </a:lnTo>
                    <a:lnTo>
                      <a:pt x="232" y="501"/>
                    </a:lnTo>
                    <a:lnTo>
                      <a:pt x="215" y="501"/>
                    </a:lnTo>
                    <a:lnTo>
                      <a:pt x="197" y="499"/>
                    </a:lnTo>
                    <a:lnTo>
                      <a:pt x="181" y="494"/>
                    </a:lnTo>
                    <a:lnTo>
                      <a:pt x="164" y="488"/>
                    </a:lnTo>
                    <a:lnTo>
                      <a:pt x="149" y="480"/>
                    </a:lnTo>
                    <a:lnTo>
                      <a:pt x="134" y="470"/>
                    </a:lnTo>
                    <a:lnTo>
                      <a:pt x="119" y="459"/>
                    </a:lnTo>
                    <a:lnTo>
                      <a:pt x="106" y="446"/>
                    </a:lnTo>
                    <a:lnTo>
                      <a:pt x="93" y="433"/>
                    </a:lnTo>
                    <a:lnTo>
                      <a:pt x="81" y="417"/>
                    </a:lnTo>
                    <a:lnTo>
                      <a:pt x="69" y="401"/>
                    </a:lnTo>
                    <a:lnTo>
                      <a:pt x="59" y="384"/>
                    </a:lnTo>
                    <a:lnTo>
                      <a:pt x="49" y="367"/>
                    </a:lnTo>
                    <a:lnTo>
                      <a:pt x="39" y="348"/>
                    </a:lnTo>
                    <a:lnTo>
                      <a:pt x="32" y="328"/>
                    </a:lnTo>
                    <a:lnTo>
                      <a:pt x="24" y="310"/>
                    </a:lnTo>
                    <a:lnTo>
                      <a:pt x="17" y="289"/>
                    </a:lnTo>
                    <a:lnTo>
                      <a:pt x="12" y="269"/>
                    </a:lnTo>
                    <a:lnTo>
                      <a:pt x="8" y="249"/>
                    </a:lnTo>
                    <a:lnTo>
                      <a:pt x="4" y="229"/>
                    </a:lnTo>
                    <a:lnTo>
                      <a:pt x="1" y="209"/>
                    </a:lnTo>
                    <a:lnTo>
                      <a:pt x="0" y="189"/>
                    </a:lnTo>
                    <a:lnTo>
                      <a:pt x="0" y="169"/>
                    </a:lnTo>
                    <a:lnTo>
                      <a:pt x="0" y="150"/>
                    </a:lnTo>
                    <a:lnTo>
                      <a:pt x="2" y="131"/>
                    </a:lnTo>
                    <a:lnTo>
                      <a:pt x="4" y="113"/>
                    </a:lnTo>
                    <a:lnTo>
                      <a:pt x="9" y="97"/>
                    </a:lnTo>
                    <a:lnTo>
                      <a:pt x="13" y="80"/>
                    </a:lnTo>
                    <a:lnTo>
                      <a:pt x="20" y="67"/>
                    </a:lnTo>
                    <a:lnTo>
                      <a:pt x="26" y="54"/>
                    </a:lnTo>
                    <a:lnTo>
                      <a:pt x="34" y="43"/>
                    </a:lnTo>
                    <a:lnTo>
                      <a:pt x="43" y="34"/>
                    </a:lnTo>
                    <a:lnTo>
                      <a:pt x="53" y="26"/>
                    </a:lnTo>
                    <a:lnTo>
                      <a:pt x="62" y="19"/>
                    </a:lnTo>
                    <a:lnTo>
                      <a:pt x="72" y="13"/>
                    </a:lnTo>
                    <a:lnTo>
                      <a:pt x="83" y="9"/>
                    </a:lnTo>
                    <a:lnTo>
                      <a:pt x="95" y="5"/>
                    </a:lnTo>
                    <a:lnTo>
                      <a:pt x="106" y="2"/>
                    </a:lnTo>
                    <a:lnTo>
                      <a:pt x="118" y="1"/>
                    </a:lnTo>
                    <a:lnTo>
                      <a:pt x="130" y="0"/>
                    </a:lnTo>
                    <a:lnTo>
                      <a:pt x="143" y="0"/>
                    </a:lnTo>
                    <a:lnTo>
                      <a:pt x="155" y="1"/>
                    </a:lnTo>
                    <a:lnTo>
                      <a:pt x="167" y="2"/>
                    </a:lnTo>
                    <a:lnTo>
                      <a:pt x="191" y="6"/>
                    </a:lnTo>
                    <a:lnTo>
                      <a:pt x="213" y="11"/>
                    </a:lnTo>
                    <a:lnTo>
                      <a:pt x="234" y="18"/>
                    </a:lnTo>
                    <a:lnTo>
                      <a:pt x="252" y="24"/>
                    </a:lnTo>
                    <a:lnTo>
                      <a:pt x="278" y="35"/>
                    </a:lnTo>
                    <a:lnTo>
                      <a:pt x="289" y="40"/>
                    </a:lnTo>
                    <a:lnTo>
                      <a:pt x="329" y="466"/>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5" name="Freeform 478"/>
              <p:cNvSpPr>
                <a:spLocks/>
              </p:cNvSpPr>
              <p:nvPr/>
            </p:nvSpPr>
            <p:spPr bwMode="auto">
              <a:xfrm>
                <a:off x="3755" y="3267"/>
                <a:ext cx="41" cy="61"/>
              </a:xfrm>
              <a:custGeom>
                <a:avLst/>
                <a:gdLst/>
                <a:ahLst/>
                <a:cxnLst>
                  <a:cxn ang="0">
                    <a:pos x="75" y="21"/>
                  </a:cxn>
                  <a:cxn ang="0">
                    <a:pos x="50" y="41"/>
                  </a:cxn>
                  <a:cxn ang="0">
                    <a:pos x="30" y="65"/>
                  </a:cxn>
                  <a:cxn ang="0">
                    <a:pos x="15" y="96"/>
                  </a:cxn>
                  <a:cxn ang="0">
                    <a:pos x="4" y="137"/>
                  </a:cxn>
                  <a:cxn ang="0">
                    <a:pos x="0" y="188"/>
                  </a:cxn>
                  <a:cxn ang="0">
                    <a:pos x="3" y="242"/>
                  </a:cxn>
                  <a:cxn ang="0">
                    <a:pos x="13" y="298"/>
                  </a:cxn>
                  <a:cxn ang="0">
                    <a:pos x="30" y="354"/>
                  </a:cxn>
                  <a:cxn ang="0">
                    <a:pos x="54" y="407"/>
                  </a:cxn>
                  <a:cxn ang="0">
                    <a:pos x="76" y="443"/>
                  </a:cxn>
                  <a:cxn ang="0">
                    <a:pos x="93" y="465"/>
                  </a:cxn>
                  <a:cxn ang="0">
                    <a:pos x="111" y="486"/>
                  </a:cxn>
                  <a:cxn ang="0">
                    <a:pos x="132" y="503"/>
                  </a:cxn>
                  <a:cxn ang="0">
                    <a:pos x="155" y="520"/>
                  </a:cxn>
                  <a:cxn ang="0">
                    <a:pos x="182" y="534"/>
                  </a:cxn>
                  <a:cxn ang="0">
                    <a:pos x="209" y="543"/>
                  </a:cxn>
                  <a:cxn ang="0">
                    <a:pos x="236" y="547"/>
                  </a:cxn>
                  <a:cxn ang="0">
                    <a:pos x="265" y="547"/>
                  </a:cxn>
                  <a:cxn ang="0">
                    <a:pos x="294" y="541"/>
                  </a:cxn>
                  <a:cxn ang="0">
                    <a:pos x="322" y="532"/>
                  </a:cxn>
                  <a:cxn ang="0">
                    <a:pos x="352" y="517"/>
                  </a:cxn>
                  <a:cxn ang="0">
                    <a:pos x="340" y="470"/>
                  </a:cxn>
                  <a:cxn ang="0">
                    <a:pos x="318" y="483"/>
                  </a:cxn>
                  <a:cxn ang="0">
                    <a:pos x="295" y="493"/>
                  </a:cxn>
                  <a:cxn ang="0">
                    <a:pos x="274" y="499"/>
                  </a:cxn>
                  <a:cxn ang="0">
                    <a:pos x="252" y="501"/>
                  </a:cxn>
                  <a:cxn ang="0">
                    <a:pos x="231" y="500"/>
                  </a:cxn>
                  <a:cxn ang="0">
                    <a:pos x="210" y="494"/>
                  </a:cxn>
                  <a:cxn ang="0">
                    <a:pos x="189" y="486"/>
                  </a:cxn>
                  <a:cxn ang="0">
                    <a:pos x="170" y="473"/>
                  </a:cxn>
                  <a:cxn ang="0">
                    <a:pos x="153" y="460"/>
                  </a:cxn>
                  <a:cxn ang="0">
                    <a:pos x="138" y="445"/>
                  </a:cxn>
                  <a:cxn ang="0">
                    <a:pos x="110" y="408"/>
                  </a:cxn>
                  <a:cxn ang="0">
                    <a:pos x="86" y="365"/>
                  </a:cxn>
                  <a:cxn ang="0">
                    <a:pos x="68" y="318"/>
                  </a:cxn>
                  <a:cxn ang="0">
                    <a:pos x="54" y="268"/>
                  </a:cxn>
                  <a:cxn ang="0">
                    <a:pos x="47" y="219"/>
                  </a:cxn>
                  <a:cxn ang="0">
                    <a:pos x="47" y="171"/>
                  </a:cxn>
                  <a:cxn ang="0">
                    <a:pos x="50" y="148"/>
                  </a:cxn>
                  <a:cxn ang="0">
                    <a:pos x="54" y="127"/>
                  </a:cxn>
                  <a:cxn ang="0">
                    <a:pos x="63" y="103"/>
                  </a:cxn>
                  <a:cxn ang="0">
                    <a:pos x="75" y="83"/>
                  </a:cxn>
                  <a:cxn ang="0">
                    <a:pos x="90" y="67"/>
                  </a:cxn>
                  <a:cxn ang="0">
                    <a:pos x="108" y="56"/>
                  </a:cxn>
                  <a:cxn ang="0">
                    <a:pos x="138" y="49"/>
                  </a:cxn>
                  <a:cxn ang="0">
                    <a:pos x="170" y="47"/>
                  </a:cxn>
                  <a:cxn ang="0">
                    <a:pos x="203" y="51"/>
                  </a:cxn>
                  <a:cxn ang="0">
                    <a:pos x="233" y="58"/>
                  </a:cxn>
                  <a:cxn ang="0">
                    <a:pos x="281" y="75"/>
                  </a:cxn>
                  <a:cxn ang="0">
                    <a:pos x="302" y="84"/>
                  </a:cxn>
                  <a:cxn ang="0">
                    <a:pos x="315" y="39"/>
                  </a:cxn>
                  <a:cxn ang="0">
                    <a:pos x="272" y="21"/>
                  </a:cxn>
                  <a:cxn ang="0">
                    <a:pos x="222" y="8"/>
                  </a:cxn>
                  <a:cxn ang="0">
                    <a:pos x="185" y="2"/>
                  </a:cxn>
                  <a:cxn ang="0">
                    <a:pos x="147" y="2"/>
                  </a:cxn>
                  <a:cxn ang="0">
                    <a:pos x="117" y="5"/>
                  </a:cxn>
                  <a:cxn ang="0">
                    <a:pos x="98" y="10"/>
                  </a:cxn>
                </a:cxnLst>
                <a:rect l="0" t="0" r="r" b="b"/>
                <a:pathLst>
                  <a:path w="366" h="547">
                    <a:moveTo>
                      <a:pt x="90" y="14"/>
                    </a:moveTo>
                    <a:lnTo>
                      <a:pt x="75" y="21"/>
                    </a:lnTo>
                    <a:lnTo>
                      <a:pt x="62" y="30"/>
                    </a:lnTo>
                    <a:lnTo>
                      <a:pt x="50" y="41"/>
                    </a:lnTo>
                    <a:lnTo>
                      <a:pt x="39" y="52"/>
                    </a:lnTo>
                    <a:lnTo>
                      <a:pt x="30" y="65"/>
                    </a:lnTo>
                    <a:lnTo>
                      <a:pt x="22" y="81"/>
                    </a:lnTo>
                    <a:lnTo>
                      <a:pt x="15" y="96"/>
                    </a:lnTo>
                    <a:lnTo>
                      <a:pt x="9" y="113"/>
                    </a:lnTo>
                    <a:lnTo>
                      <a:pt x="4" y="137"/>
                    </a:lnTo>
                    <a:lnTo>
                      <a:pt x="1" y="162"/>
                    </a:lnTo>
                    <a:lnTo>
                      <a:pt x="0" y="188"/>
                    </a:lnTo>
                    <a:lnTo>
                      <a:pt x="1" y="214"/>
                    </a:lnTo>
                    <a:lnTo>
                      <a:pt x="3" y="242"/>
                    </a:lnTo>
                    <a:lnTo>
                      <a:pt x="7" y="270"/>
                    </a:lnTo>
                    <a:lnTo>
                      <a:pt x="13" y="298"/>
                    </a:lnTo>
                    <a:lnTo>
                      <a:pt x="20" y="326"/>
                    </a:lnTo>
                    <a:lnTo>
                      <a:pt x="30" y="354"/>
                    </a:lnTo>
                    <a:lnTo>
                      <a:pt x="41" y="380"/>
                    </a:lnTo>
                    <a:lnTo>
                      <a:pt x="54" y="407"/>
                    </a:lnTo>
                    <a:lnTo>
                      <a:pt x="69" y="431"/>
                    </a:lnTo>
                    <a:lnTo>
                      <a:pt x="76" y="443"/>
                    </a:lnTo>
                    <a:lnTo>
                      <a:pt x="85" y="454"/>
                    </a:lnTo>
                    <a:lnTo>
                      <a:pt x="93" y="465"/>
                    </a:lnTo>
                    <a:lnTo>
                      <a:pt x="103" y="476"/>
                    </a:lnTo>
                    <a:lnTo>
                      <a:pt x="111" y="486"/>
                    </a:lnTo>
                    <a:lnTo>
                      <a:pt x="121" y="494"/>
                    </a:lnTo>
                    <a:lnTo>
                      <a:pt x="132" y="503"/>
                    </a:lnTo>
                    <a:lnTo>
                      <a:pt x="143" y="511"/>
                    </a:lnTo>
                    <a:lnTo>
                      <a:pt x="155" y="520"/>
                    </a:lnTo>
                    <a:lnTo>
                      <a:pt x="169" y="527"/>
                    </a:lnTo>
                    <a:lnTo>
                      <a:pt x="182" y="534"/>
                    </a:lnTo>
                    <a:lnTo>
                      <a:pt x="196" y="538"/>
                    </a:lnTo>
                    <a:lnTo>
                      <a:pt x="209" y="543"/>
                    </a:lnTo>
                    <a:lnTo>
                      <a:pt x="223" y="545"/>
                    </a:lnTo>
                    <a:lnTo>
                      <a:pt x="236" y="547"/>
                    </a:lnTo>
                    <a:lnTo>
                      <a:pt x="251" y="547"/>
                    </a:lnTo>
                    <a:lnTo>
                      <a:pt x="265" y="547"/>
                    </a:lnTo>
                    <a:lnTo>
                      <a:pt x="279" y="545"/>
                    </a:lnTo>
                    <a:lnTo>
                      <a:pt x="294" y="541"/>
                    </a:lnTo>
                    <a:lnTo>
                      <a:pt x="308" y="537"/>
                    </a:lnTo>
                    <a:lnTo>
                      <a:pt x="322" y="532"/>
                    </a:lnTo>
                    <a:lnTo>
                      <a:pt x="337" y="525"/>
                    </a:lnTo>
                    <a:lnTo>
                      <a:pt x="352" y="517"/>
                    </a:lnTo>
                    <a:lnTo>
                      <a:pt x="366" y="509"/>
                    </a:lnTo>
                    <a:lnTo>
                      <a:pt x="340" y="470"/>
                    </a:lnTo>
                    <a:lnTo>
                      <a:pt x="329" y="477"/>
                    </a:lnTo>
                    <a:lnTo>
                      <a:pt x="318" y="483"/>
                    </a:lnTo>
                    <a:lnTo>
                      <a:pt x="307" y="489"/>
                    </a:lnTo>
                    <a:lnTo>
                      <a:pt x="295" y="493"/>
                    </a:lnTo>
                    <a:lnTo>
                      <a:pt x="284" y="496"/>
                    </a:lnTo>
                    <a:lnTo>
                      <a:pt x="274" y="499"/>
                    </a:lnTo>
                    <a:lnTo>
                      <a:pt x="263" y="500"/>
                    </a:lnTo>
                    <a:lnTo>
                      <a:pt x="252" y="501"/>
                    </a:lnTo>
                    <a:lnTo>
                      <a:pt x="241" y="501"/>
                    </a:lnTo>
                    <a:lnTo>
                      <a:pt x="231" y="500"/>
                    </a:lnTo>
                    <a:lnTo>
                      <a:pt x="220" y="498"/>
                    </a:lnTo>
                    <a:lnTo>
                      <a:pt x="210" y="494"/>
                    </a:lnTo>
                    <a:lnTo>
                      <a:pt x="199" y="491"/>
                    </a:lnTo>
                    <a:lnTo>
                      <a:pt x="189" y="486"/>
                    </a:lnTo>
                    <a:lnTo>
                      <a:pt x="179" y="480"/>
                    </a:lnTo>
                    <a:lnTo>
                      <a:pt x="170" y="473"/>
                    </a:lnTo>
                    <a:lnTo>
                      <a:pt x="162" y="467"/>
                    </a:lnTo>
                    <a:lnTo>
                      <a:pt x="153" y="460"/>
                    </a:lnTo>
                    <a:lnTo>
                      <a:pt x="145" y="453"/>
                    </a:lnTo>
                    <a:lnTo>
                      <a:pt x="138" y="445"/>
                    </a:lnTo>
                    <a:lnTo>
                      <a:pt x="124" y="427"/>
                    </a:lnTo>
                    <a:lnTo>
                      <a:pt x="110" y="408"/>
                    </a:lnTo>
                    <a:lnTo>
                      <a:pt x="97" y="387"/>
                    </a:lnTo>
                    <a:lnTo>
                      <a:pt x="86" y="365"/>
                    </a:lnTo>
                    <a:lnTo>
                      <a:pt x="76" y="342"/>
                    </a:lnTo>
                    <a:lnTo>
                      <a:pt x="68" y="318"/>
                    </a:lnTo>
                    <a:lnTo>
                      <a:pt x="60" y="293"/>
                    </a:lnTo>
                    <a:lnTo>
                      <a:pt x="54" y="268"/>
                    </a:lnTo>
                    <a:lnTo>
                      <a:pt x="50" y="243"/>
                    </a:lnTo>
                    <a:lnTo>
                      <a:pt x="47" y="219"/>
                    </a:lnTo>
                    <a:lnTo>
                      <a:pt x="46" y="194"/>
                    </a:lnTo>
                    <a:lnTo>
                      <a:pt x="47" y="171"/>
                    </a:lnTo>
                    <a:lnTo>
                      <a:pt x="48" y="160"/>
                    </a:lnTo>
                    <a:lnTo>
                      <a:pt x="50" y="148"/>
                    </a:lnTo>
                    <a:lnTo>
                      <a:pt x="52" y="137"/>
                    </a:lnTo>
                    <a:lnTo>
                      <a:pt x="54" y="127"/>
                    </a:lnTo>
                    <a:lnTo>
                      <a:pt x="58" y="113"/>
                    </a:lnTo>
                    <a:lnTo>
                      <a:pt x="63" y="103"/>
                    </a:lnTo>
                    <a:lnTo>
                      <a:pt x="69" y="92"/>
                    </a:lnTo>
                    <a:lnTo>
                      <a:pt x="75" y="83"/>
                    </a:lnTo>
                    <a:lnTo>
                      <a:pt x="82" y="75"/>
                    </a:lnTo>
                    <a:lnTo>
                      <a:pt x="90" y="67"/>
                    </a:lnTo>
                    <a:lnTo>
                      <a:pt x="98" y="62"/>
                    </a:lnTo>
                    <a:lnTo>
                      <a:pt x="108" y="56"/>
                    </a:lnTo>
                    <a:lnTo>
                      <a:pt x="122" y="52"/>
                    </a:lnTo>
                    <a:lnTo>
                      <a:pt x="138" y="49"/>
                    </a:lnTo>
                    <a:lnTo>
                      <a:pt x="154" y="47"/>
                    </a:lnTo>
                    <a:lnTo>
                      <a:pt x="170" y="47"/>
                    </a:lnTo>
                    <a:lnTo>
                      <a:pt x="186" y="49"/>
                    </a:lnTo>
                    <a:lnTo>
                      <a:pt x="203" y="51"/>
                    </a:lnTo>
                    <a:lnTo>
                      <a:pt x="218" y="54"/>
                    </a:lnTo>
                    <a:lnTo>
                      <a:pt x="233" y="58"/>
                    </a:lnTo>
                    <a:lnTo>
                      <a:pt x="260" y="66"/>
                    </a:lnTo>
                    <a:lnTo>
                      <a:pt x="281" y="75"/>
                    </a:lnTo>
                    <a:lnTo>
                      <a:pt x="297" y="82"/>
                    </a:lnTo>
                    <a:lnTo>
                      <a:pt x="302" y="84"/>
                    </a:lnTo>
                    <a:lnTo>
                      <a:pt x="323" y="43"/>
                    </a:lnTo>
                    <a:lnTo>
                      <a:pt x="315" y="39"/>
                    </a:lnTo>
                    <a:lnTo>
                      <a:pt x="298" y="31"/>
                    </a:lnTo>
                    <a:lnTo>
                      <a:pt x="272" y="21"/>
                    </a:lnTo>
                    <a:lnTo>
                      <a:pt x="240" y="11"/>
                    </a:lnTo>
                    <a:lnTo>
                      <a:pt x="222" y="8"/>
                    </a:lnTo>
                    <a:lnTo>
                      <a:pt x="204" y="4"/>
                    </a:lnTo>
                    <a:lnTo>
                      <a:pt x="185" y="2"/>
                    </a:lnTo>
                    <a:lnTo>
                      <a:pt x="165" y="0"/>
                    </a:lnTo>
                    <a:lnTo>
                      <a:pt x="147" y="2"/>
                    </a:lnTo>
                    <a:lnTo>
                      <a:pt x="127" y="3"/>
                    </a:lnTo>
                    <a:lnTo>
                      <a:pt x="117" y="5"/>
                    </a:lnTo>
                    <a:lnTo>
                      <a:pt x="108" y="7"/>
                    </a:lnTo>
                    <a:lnTo>
                      <a:pt x="98" y="10"/>
                    </a:lnTo>
                    <a:lnTo>
                      <a:pt x="90" y="1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6" name="Freeform 479"/>
              <p:cNvSpPr>
                <a:spLocks/>
              </p:cNvSpPr>
              <p:nvPr/>
            </p:nvSpPr>
            <p:spPr bwMode="auto">
              <a:xfrm>
                <a:off x="3813" y="3182"/>
                <a:ext cx="25" cy="23"/>
              </a:xfrm>
              <a:custGeom>
                <a:avLst/>
                <a:gdLst/>
                <a:ahLst/>
                <a:cxnLst>
                  <a:cxn ang="0">
                    <a:pos x="64" y="27"/>
                  </a:cxn>
                  <a:cxn ang="0">
                    <a:pos x="56" y="34"/>
                  </a:cxn>
                  <a:cxn ang="0">
                    <a:pos x="49" y="40"/>
                  </a:cxn>
                  <a:cxn ang="0">
                    <a:pos x="41" y="49"/>
                  </a:cxn>
                  <a:cxn ang="0">
                    <a:pos x="34" y="57"/>
                  </a:cxn>
                  <a:cxn ang="0">
                    <a:pos x="29" y="66"/>
                  </a:cxn>
                  <a:cxn ang="0">
                    <a:pos x="23" y="76"/>
                  </a:cxn>
                  <a:cxn ang="0">
                    <a:pos x="18" y="86"/>
                  </a:cxn>
                  <a:cxn ang="0">
                    <a:pos x="15" y="97"/>
                  </a:cxn>
                  <a:cxn ang="0">
                    <a:pos x="10" y="109"/>
                  </a:cxn>
                  <a:cxn ang="0">
                    <a:pos x="7" y="121"/>
                  </a:cxn>
                  <a:cxn ang="0">
                    <a:pos x="5" y="135"/>
                  </a:cxn>
                  <a:cxn ang="0">
                    <a:pos x="3" y="149"/>
                  </a:cxn>
                  <a:cxn ang="0">
                    <a:pos x="2" y="163"/>
                  </a:cxn>
                  <a:cxn ang="0">
                    <a:pos x="0" y="177"/>
                  </a:cxn>
                  <a:cxn ang="0">
                    <a:pos x="0" y="193"/>
                  </a:cxn>
                  <a:cxn ang="0">
                    <a:pos x="2" y="209"/>
                  </a:cxn>
                  <a:cxn ang="0">
                    <a:pos x="48" y="207"/>
                  </a:cxn>
                  <a:cxn ang="0">
                    <a:pos x="48" y="182"/>
                  </a:cxn>
                  <a:cxn ang="0">
                    <a:pos x="49" y="159"/>
                  </a:cxn>
                  <a:cxn ang="0">
                    <a:pos x="52" y="137"/>
                  </a:cxn>
                  <a:cxn ang="0">
                    <a:pos x="56" y="118"/>
                  </a:cxn>
                  <a:cxn ang="0">
                    <a:pos x="60" y="109"/>
                  </a:cxn>
                  <a:cxn ang="0">
                    <a:pos x="63" y="102"/>
                  </a:cxn>
                  <a:cxn ang="0">
                    <a:pos x="66" y="94"/>
                  </a:cxn>
                  <a:cxn ang="0">
                    <a:pos x="71" y="86"/>
                  </a:cxn>
                  <a:cxn ang="0">
                    <a:pos x="75" y="81"/>
                  </a:cxn>
                  <a:cxn ang="0">
                    <a:pos x="81" y="74"/>
                  </a:cxn>
                  <a:cxn ang="0">
                    <a:pos x="86" y="69"/>
                  </a:cxn>
                  <a:cxn ang="0">
                    <a:pos x="91" y="64"/>
                  </a:cxn>
                  <a:cxn ang="0">
                    <a:pos x="101" y="59"/>
                  </a:cxn>
                  <a:cxn ang="0">
                    <a:pos x="110" y="54"/>
                  </a:cxn>
                  <a:cxn ang="0">
                    <a:pos x="120" y="51"/>
                  </a:cxn>
                  <a:cxn ang="0">
                    <a:pos x="130" y="49"/>
                  </a:cxn>
                  <a:cxn ang="0">
                    <a:pos x="141" y="47"/>
                  </a:cxn>
                  <a:cxn ang="0">
                    <a:pos x="151" y="47"/>
                  </a:cxn>
                  <a:cxn ang="0">
                    <a:pos x="159" y="47"/>
                  </a:cxn>
                  <a:cxn ang="0">
                    <a:pos x="169" y="47"/>
                  </a:cxn>
                  <a:cxn ang="0">
                    <a:pos x="200" y="52"/>
                  </a:cxn>
                  <a:cxn ang="0">
                    <a:pos x="212" y="56"/>
                  </a:cxn>
                  <a:cxn ang="0">
                    <a:pos x="229" y="13"/>
                  </a:cxn>
                  <a:cxn ang="0">
                    <a:pos x="223" y="11"/>
                  </a:cxn>
                  <a:cxn ang="0">
                    <a:pos x="210" y="7"/>
                  </a:cxn>
                  <a:cxn ang="0">
                    <a:pos x="192" y="3"/>
                  </a:cxn>
                  <a:cxn ang="0">
                    <a:pos x="170" y="1"/>
                  </a:cxn>
                  <a:cxn ang="0">
                    <a:pos x="157" y="0"/>
                  </a:cxn>
                  <a:cxn ang="0">
                    <a:pos x="145" y="1"/>
                  </a:cxn>
                  <a:cxn ang="0">
                    <a:pos x="131" y="2"/>
                  </a:cxn>
                  <a:cxn ang="0">
                    <a:pos x="118" y="4"/>
                  </a:cxn>
                  <a:cxn ang="0">
                    <a:pos x="105" y="7"/>
                  </a:cxn>
                  <a:cxn ang="0">
                    <a:pos x="90" y="12"/>
                  </a:cxn>
                  <a:cxn ang="0">
                    <a:pos x="77" y="18"/>
                  </a:cxn>
                  <a:cxn ang="0">
                    <a:pos x="64" y="27"/>
                  </a:cxn>
                </a:cxnLst>
                <a:rect l="0" t="0" r="r" b="b"/>
                <a:pathLst>
                  <a:path w="229" h="209">
                    <a:moveTo>
                      <a:pt x="64" y="27"/>
                    </a:moveTo>
                    <a:lnTo>
                      <a:pt x="56" y="34"/>
                    </a:lnTo>
                    <a:lnTo>
                      <a:pt x="49" y="40"/>
                    </a:lnTo>
                    <a:lnTo>
                      <a:pt x="41" y="49"/>
                    </a:lnTo>
                    <a:lnTo>
                      <a:pt x="34" y="57"/>
                    </a:lnTo>
                    <a:lnTo>
                      <a:pt x="29" y="66"/>
                    </a:lnTo>
                    <a:lnTo>
                      <a:pt x="23" y="76"/>
                    </a:lnTo>
                    <a:lnTo>
                      <a:pt x="18" y="86"/>
                    </a:lnTo>
                    <a:lnTo>
                      <a:pt x="15" y="97"/>
                    </a:lnTo>
                    <a:lnTo>
                      <a:pt x="10" y="109"/>
                    </a:lnTo>
                    <a:lnTo>
                      <a:pt x="7" y="121"/>
                    </a:lnTo>
                    <a:lnTo>
                      <a:pt x="5" y="135"/>
                    </a:lnTo>
                    <a:lnTo>
                      <a:pt x="3" y="149"/>
                    </a:lnTo>
                    <a:lnTo>
                      <a:pt x="2" y="163"/>
                    </a:lnTo>
                    <a:lnTo>
                      <a:pt x="0" y="177"/>
                    </a:lnTo>
                    <a:lnTo>
                      <a:pt x="0" y="193"/>
                    </a:lnTo>
                    <a:lnTo>
                      <a:pt x="2" y="209"/>
                    </a:lnTo>
                    <a:lnTo>
                      <a:pt x="48" y="207"/>
                    </a:lnTo>
                    <a:lnTo>
                      <a:pt x="48" y="182"/>
                    </a:lnTo>
                    <a:lnTo>
                      <a:pt x="49" y="159"/>
                    </a:lnTo>
                    <a:lnTo>
                      <a:pt x="52" y="137"/>
                    </a:lnTo>
                    <a:lnTo>
                      <a:pt x="56" y="118"/>
                    </a:lnTo>
                    <a:lnTo>
                      <a:pt x="60" y="109"/>
                    </a:lnTo>
                    <a:lnTo>
                      <a:pt x="63" y="102"/>
                    </a:lnTo>
                    <a:lnTo>
                      <a:pt x="66" y="94"/>
                    </a:lnTo>
                    <a:lnTo>
                      <a:pt x="71" y="86"/>
                    </a:lnTo>
                    <a:lnTo>
                      <a:pt x="75" y="81"/>
                    </a:lnTo>
                    <a:lnTo>
                      <a:pt x="81" y="74"/>
                    </a:lnTo>
                    <a:lnTo>
                      <a:pt x="86" y="69"/>
                    </a:lnTo>
                    <a:lnTo>
                      <a:pt x="91" y="64"/>
                    </a:lnTo>
                    <a:lnTo>
                      <a:pt x="101" y="59"/>
                    </a:lnTo>
                    <a:lnTo>
                      <a:pt x="110" y="54"/>
                    </a:lnTo>
                    <a:lnTo>
                      <a:pt x="120" y="51"/>
                    </a:lnTo>
                    <a:lnTo>
                      <a:pt x="130" y="49"/>
                    </a:lnTo>
                    <a:lnTo>
                      <a:pt x="141" y="47"/>
                    </a:lnTo>
                    <a:lnTo>
                      <a:pt x="151" y="47"/>
                    </a:lnTo>
                    <a:lnTo>
                      <a:pt x="159" y="47"/>
                    </a:lnTo>
                    <a:lnTo>
                      <a:pt x="169" y="47"/>
                    </a:lnTo>
                    <a:lnTo>
                      <a:pt x="200" y="52"/>
                    </a:lnTo>
                    <a:lnTo>
                      <a:pt x="212" y="56"/>
                    </a:lnTo>
                    <a:lnTo>
                      <a:pt x="229" y="13"/>
                    </a:lnTo>
                    <a:lnTo>
                      <a:pt x="223" y="11"/>
                    </a:lnTo>
                    <a:lnTo>
                      <a:pt x="210" y="7"/>
                    </a:lnTo>
                    <a:lnTo>
                      <a:pt x="192" y="3"/>
                    </a:lnTo>
                    <a:lnTo>
                      <a:pt x="170" y="1"/>
                    </a:lnTo>
                    <a:lnTo>
                      <a:pt x="157" y="0"/>
                    </a:lnTo>
                    <a:lnTo>
                      <a:pt x="145" y="1"/>
                    </a:lnTo>
                    <a:lnTo>
                      <a:pt x="131" y="2"/>
                    </a:lnTo>
                    <a:lnTo>
                      <a:pt x="118" y="4"/>
                    </a:lnTo>
                    <a:lnTo>
                      <a:pt x="105" y="7"/>
                    </a:lnTo>
                    <a:lnTo>
                      <a:pt x="90" y="12"/>
                    </a:lnTo>
                    <a:lnTo>
                      <a:pt x="77" y="18"/>
                    </a:lnTo>
                    <a:lnTo>
                      <a:pt x="64" y="2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7" name="Freeform 480"/>
              <p:cNvSpPr>
                <a:spLocks/>
              </p:cNvSpPr>
              <p:nvPr/>
            </p:nvSpPr>
            <p:spPr bwMode="auto">
              <a:xfrm>
                <a:off x="4032" y="3828"/>
                <a:ext cx="530" cy="210"/>
              </a:xfrm>
              <a:custGeom>
                <a:avLst/>
                <a:gdLst/>
                <a:ahLst/>
                <a:cxnLst>
                  <a:cxn ang="0">
                    <a:pos x="4759" y="1041"/>
                  </a:cxn>
                  <a:cxn ang="0">
                    <a:pos x="4695" y="1181"/>
                  </a:cxn>
                  <a:cxn ang="0">
                    <a:pos x="4583" y="1312"/>
                  </a:cxn>
                  <a:cxn ang="0">
                    <a:pos x="4426" y="1435"/>
                  </a:cxn>
                  <a:cxn ang="0">
                    <a:pos x="4226" y="1546"/>
                  </a:cxn>
                  <a:cxn ang="0">
                    <a:pos x="3989" y="1645"/>
                  </a:cxn>
                  <a:cxn ang="0">
                    <a:pos x="3719" y="1729"/>
                  </a:cxn>
                  <a:cxn ang="0">
                    <a:pos x="3420" y="1797"/>
                  </a:cxn>
                  <a:cxn ang="0">
                    <a:pos x="3095" y="1848"/>
                  </a:cxn>
                  <a:cxn ang="0">
                    <a:pos x="2749" y="1880"/>
                  </a:cxn>
                  <a:cxn ang="0">
                    <a:pos x="2386" y="1891"/>
                  </a:cxn>
                  <a:cxn ang="0">
                    <a:pos x="2023" y="1880"/>
                  </a:cxn>
                  <a:cxn ang="0">
                    <a:pos x="1676" y="1848"/>
                  </a:cxn>
                  <a:cxn ang="0">
                    <a:pos x="1352" y="1797"/>
                  </a:cxn>
                  <a:cxn ang="0">
                    <a:pos x="1052" y="1729"/>
                  </a:cxn>
                  <a:cxn ang="0">
                    <a:pos x="781" y="1645"/>
                  </a:cxn>
                  <a:cxn ang="0">
                    <a:pos x="544" y="1546"/>
                  </a:cxn>
                  <a:cxn ang="0">
                    <a:pos x="346" y="1435"/>
                  </a:cxn>
                  <a:cxn ang="0">
                    <a:pos x="188" y="1312"/>
                  </a:cxn>
                  <a:cxn ang="0">
                    <a:pos x="75" y="1181"/>
                  </a:cxn>
                  <a:cxn ang="0">
                    <a:pos x="12" y="1041"/>
                  </a:cxn>
                  <a:cxn ang="0">
                    <a:pos x="4" y="896"/>
                  </a:cxn>
                  <a:cxn ang="0">
                    <a:pos x="49" y="754"/>
                  </a:cxn>
                  <a:cxn ang="0">
                    <a:pos x="145" y="620"/>
                  </a:cxn>
                  <a:cxn ang="0">
                    <a:pos x="288" y="494"/>
                  </a:cxn>
                  <a:cxn ang="0">
                    <a:pos x="474" y="380"/>
                  </a:cxn>
                  <a:cxn ang="0">
                    <a:pos x="699" y="276"/>
                  </a:cxn>
                  <a:cxn ang="0">
                    <a:pos x="958" y="188"/>
                  </a:cxn>
                  <a:cxn ang="0">
                    <a:pos x="1248" y="114"/>
                  </a:cxn>
                  <a:cxn ang="0">
                    <a:pos x="1565" y="57"/>
                  </a:cxn>
                  <a:cxn ang="0">
                    <a:pos x="1905" y="19"/>
                  </a:cxn>
                  <a:cxn ang="0">
                    <a:pos x="2263" y="1"/>
                  </a:cxn>
                  <a:cxn ang="0">
                    <a:pos x="2629" y="4"/>
                  </a:cxn>
                  <a:cxn ang="0">
                    <a:pos x="2981" y="29"/>
                  </a:cxn>
                  <a:cxn ang="0">
                    <a:pos x="3315" y="73"/>
                  </a:cxn>
                  <a:cxn ang="0">
                    <a:pos x="3623" y="136"/>
                  </a:cxn>
                  <a:cxn ang="0">
                    <a:pos x="3902" y="215"/>
                  </a:cxn>
                  <a:cxn ang="0">
                    <a:pos x="4151" y="309"/>
                  </a:cxn>
                  <a:cxn ang="0">
                    <a:pos x="4363" y="416"/>
                  </a:cxn>
                  <a:cxn ang="0">
                    <a:pos x="4535" y="535"/>
                  </a:cxn>
                  <a:cxn ang="0">
                    <a:pos x="4664" y="664"/>
                  </a:cxn>
                  <a:cxn ang="0">
                    <a:pos x="4744" y="801"/>
                  </a:cxn>
                  <a:cxn ang="0">
                    <a:pos x="4771" y="945"/>
                  </a:cxn>
                </a:cxnLst>
                <a:rect l="0" t="0" r="r" b="b"/>
                <a:pathLst>
                  <a:path w="4771" h="1891">
                    <a:moveTo>
                      <a:pt x="4771" y="945"/>
                    </a:moveTo>
                    <a:lnTo>
                      <a:pt x="4768" y="993"/>
                    </a:lnTo>
                    <a:lnTo>
                      <a:pt x="4759" y="1041"/>
                    </a:lnTo>
                    <a:lnTo>
                      <a:pt x="4744" y="1089"/>
                    </a:lnTo>
                    <a:lnTo>
                      <a:pt x="4723" y="1136"/>
                    </a:lnTo>
                    <a:lnTo>
                      <a:pt x="4695" y="1181"/>
                    </a:lnTo>
                    <a:lnTo>
                      <a:pt x="4664" y="1226"/>
                    </a:lnTo>
                    <a:lnTo>
                      <a:pt x="4626" y="1270"/>
                    </a:lnTo>
                    <a:lnTo>
                      <a:pt x="4583" y="1312"/>
                    </a:lnTo>
                    <a:lnTo>
                      <a:pt x="4535" y="1355"/>
                    </a:lnTo>
                    <a:lnTo>
                      <a:pt x="4483" y="1396"/>
                    </a:lnTo>
                    <a:lnTo>
                      <a:pt x="4426" y="1435"/>
                    </a:lnTo>
                    <a:lnTo>
                      <a:pt x="4363" y="1474"/>
                    </a:lnTo>
                    <a:lnTo>
                      <a:pt x="4297" y="1511"/>
                    </a:lnTo>
                    <a:lnTo>
                      <a:pt x="4226" y="1546"/>
                    </a:lnTo>
                    <a:lnTo>
                      <a:pt x="4151" y="1580"/>
                    </a:lnTo>
                    <a:lnTo>
                      <a:pt x="4072" y="1613"/>
                    </a:lnTo>
                    <a:lnTo>
                      <a:pt x="3989" y="1645"/>
                    </a:lnTo>
                    <a:lnTo>
                      <a:pt x="3902" y="1675"/>
                    </a:lnTo>
                    <a:lnTo>
                      <a:pt x="3812" y="1703"/>
                    </a:lnTo>
                    <a:lnTo>
                      <a:pt x="3719" y="1729"/>
                    </a:lnTo>
                    <a:lnTo>
                      <a:pt x="3623" y="1754"/>
                    </a:lnTo>
                    <a:lnTo>
                      <a:pt x="3523" y="1777"/>
                    </a:lnTo>
                    <a:lnTo>
                      <a:pt x="3420" y="1797"/>
                    </a:lnTo>
                    <a:lnTo>
                      <a:pt x="3315" y="1816"/>
                    </a:lnTo>
                    <a:lnTo>
                      <a:pt x="3206" y="1833"/>
                    </a:lnTo>
                    <a:lnTo>
                      <a:pt x="3095" y="1848"/>
                    </a:lnTo>
                    <a:lnTo>
                      <a:pt x="2981" y="1861"/>
                    </a:lnTo>
                    <a:lnTo>
                      <a:pt x="2866" y="1871"/>
                    </a:lnTo>
                    <a:lnTo>
                      <a:pt x="2749" y="1880"/>
                    </a:lnTo>
                    <a:lnTo>
                      <a:pt x="2629" y="1885"/>
                    </a:lnTo>
                    <a:lnTo>
                      <a:pt x="2509" y="1890"/>
                    </a:lnTo>
                    <a:lnTo>
                      <a:pt x="2386" y="1891"/>
                    </a:lnTo>
                    <a:lnTo>
                      <a:pt x="2263" y="1890"/>
                    </a:lnTo>
                    <a:lnTo>
                      <a:pt x="2141" y="1885"/>
                    </a:lnTo>
                    <a:lnTo>
                      <a:pt x="2023" y="1880"/>
                    </a:lnTo>
                    <a:lnTo>
                      <a:pt x="1905" y="1871"/>
                    </a:lnTo>
                    <a:lnTo>
                      <a:pt x="1789" y="1861"/>
                    </a:lnTo>
                    <a:lnTo>
                      <a:pt x="1676" y="1848"/>
                    </a:lnTo>
                    <a:lnTo>
                      <a:pt x="1565" y="1833"/>
                    </a:lnTo>
                    <a:lnTo>
                      <a:pt x="1457" y="1816"/>
                    </a:lnTo>
                    <a:lnTo>
                      <a:pt x="1352" y="1797"/>
                    </a:lnTo>
                    <a:lnTo>
                      <a:pt x="1248" y="1777"/>
                    </a:lnTo>
                    <a:lnTo>
                      <a:pt x="1149" y="1754"/>
                    </a:lnTo>
                    <a:lnTo>
                      <a:pt x="1052" y="1729"/>
                    </a:lnTo>
                    <a:lnTo>
                      <a:pt x="958" y="1703"/>
                    </a:lnTo>
                    <a:lnTo>
                      <a:pt x="868" y="1675"/>
                    </a:lnTo>
                    <a:lnTo>
                      <a:pt x="781" y="1645"/>
                    </a:lnTo>
                    <a:lnTo>
                      <a:pt x="699" y="1613"/>
                    </a:lnTo>
                    <a:lnTo>
                      <a:pt x="620" y="1580"/>
                    </a:lnTo>
                    <a:lnTo>
                      <a:pt x="544" y="1546"/>
                    </a:lnTo>
                    <a:lnTo>
                      <a:pt x="474" y="1511"/>
                    </a:lnTo>
                    <a:lnTo>
                      <a:pt x="407" y="1474"/>
                    </a:lnTo>
                    <a:lnTo>
                      <a:pt x="346" y="1435"/>
                    </a:lnTo>
                    <a:lnTo>
                      <a:pt x="288" y="1396"/>
                    </a:lnTo>
                    <a:lnTo>
                      <a:pt x="235" y="1355"/>
                    </a:lnTo>
                    <a:lnTo>
                      <a:pt x="188" y="1312"/>
                    </a:lnTo>
                    <a:lnTo>
                      <a:pt x="145" y="1270"/>
                    </a:lnTo>
                    <a:lnTo>
                      <a:pt x="107" y="1226"/>
                    </a:lnTo>
                    <a:lnTo>
                      <a:pt x="75" y="1181"/>
                    </a:lnTo>
                    <a:lnTo>
                      <a:pt x="49" y="1136"/>
                    </a:lnTo>
                    <a:lnTo>
                      <a:pt x="28" y="1089"/>
                    </a:lnTo>
                    <a:lnTo>
                      <a:pt x="12" y="1041"/>
                    </a:lnTo>
                    <a:lnTo>
                      <a:pt x="4" y="993"/>
                    </a:lnTo>
                    <a:lnTo>
                      <a:pt x="0" y="945"/>
                    </a:lnTo>
                    <a:lnTo>
                      <a:pt x="4" y="896"/>
                    </a:lnTo>
                    <a:lnTo>
                      <a:pt x="12" y="848"/>
                    </a:lnTo>
                    <a:lnTo>
                      <a:pt x="28" y="801"/>
                    </a:lnTo>
                    <a:lnTo>
                      <a:pt x="49" y="754"/>
                    </a:lnTo>
                    <a:lnTo>
                      <a:pt x="75" y="709"/>
                    </a:lnTo>
                    <a:lnTo>
                      <a:pt x="107" y="664"/>
                    </a:lnTo>
                    <a:lnTo>
                      <a:pt x="145" y="620"/>
                    </a:lnTo>
                    <a:lnTo>
                      <a:pt x="188" y="577"/>
                    </a:lnTo>
                    <a:lnTo>
                      <a:pt x="235" y="535"/>
                    </a:lnTo>
                    <a:lnTo>
                      <a:pt x="288" y="494"/>
                    </a:lnTo>
                    <a:lnTo>
                      <a:pt x="346" y="454"/>
                    </a:lnTo>
                    <a:lnTo>
                      <a:pt x="407" y="416"/>
                    </a:lnTo>
                    <a:lnTo>
                      <a:pt x="474" y="380"/>
                    </a:lnTo>
                    <a:lnTo>
                      <a:pt x="544" y="343"/>
                    </a:lnTo>
                    <a:lnTo>
                      <a:pt x="620" y="309"/>
                    </a:lnTo>
                    <a:lnTo>
                      <a:pt x="699" y="276"/>
                    </a:lnTo>
                    <a:lnTo>
                      <a:pt x="781" y="245"/>
                    </a:lnTo>
                    <a:lnTo>
                      <a:pt x="868" y="215"/>
                    </a:lnTo>
                    <a:lnTo>
                      <a:pt x="958" y="188"/>
                    </a:lnTo>
                    <a:lnTo>
                      <a:pt x="1052" y="161"/>
                    </a:lnTo>
                    <a:lnTo>
                      <a:pt x="1149" y="136"/>
                    </a:lnTo>
                    <a:lnTo>
                      <a:pt x="1248" y="114"/>
                    </a:lnTo>
                    <a:lnTo>
                      <a:pt x="1352" y="93"/>
                    </a:lnTo>
                    <a:lnTo>
                      <a:pt x="1457" y="73"/>
                    </a:lnTo>
                    <a:lnTo>
                      <a:pt x="1565" y="57"/>
                    </a:lnTo>
                    <a:lnTo>
                      <a:pt x="1676" y="42"/>
                    </a:lnTo>
                    <a:lnTo>
                      <a:pt x="1789" y="29"/>
                    </a:lnTo>
                    <a:lnTo>
                      <a:pt x="1905" y="19"/>
                    </a:lnTo>
                    <a:lnTo>
                      <a:pt x="2023" y="11"/>
                    </a:lnTo>
                    <a:lnTo>
                      <a:pt x="2141" y="4"/>
                    </a:lnTo>
                    <a:lnTo>
                      <a:pt x="2263" y="1"/>
                    </a:lnTo>
                    <a:lnTo>
                      <a:pt x="2386" y="0"/>
                    </a:lnTo>
                    <a:lnTo>
                      <a:pt x="2509" y="1"/>
                    </a:lnTo>
                    <a:lnTo>
                      <a:pt x="2629" y="4"/>
                    </a:lnTo>
                    <a:lnTo>
                      <a:pt x="2749" y="11"/>
                    </a:lnTo>
                    <a:lnTo>
                      <a:pt x="2866" y="19"/>
                    </a:lnTo>
                    <a:lnTo>
                      <a:pt x="2981" y="29"/>
                    </a:lnTo>
                    <a:lnTo>
                      <a:pt x="3095" y="42"/>
                    </a:lnTo>
                    <a:lnTo>
                      <a:pt x="3206" y="57"/>
                    </a:lnTo>
                    <a:lnTo>
                      <a:pt x="3315" y="73"/>
                    </a:lnTo>
                    <a:lnTo>
                      <a:pt x="3420" y="93"/>
                    </a:lnTo>
                    <a:lnTo>
                      <a:pt x="3523" y="114"/>
                    </a:lnTo>
                    <a:lnTo>
                      <a:pt x="3623" y="136"/>
                    </a:lnTo>
                    <a:lnTo>
                      <a:pt x="3719" y="161"/>
                    </a:lnTo>
                    <a:lnTo>
                      <a:pt x="3812" y="188"/>
                    </a:lnTo>
                    <a:lnTo>
                      <a:pt x="3902" y="215"/>
                    </a:lnTo>
                    <a:lnTo>
                      <a:pt x="3989" y="245"/>
                    </a:lnTo>
                    <a:lnTo>
                      <a:pt x="4072" y="276"/>
                    </a:lnTo>
                    <a:lnTo>
                      <a:pt x="4151" y="309"/>
                    </a:lnTo>
                    <a:lnTo>
                      <a:pt x="4226" y="343"/>
                    </a:lnTo>
                    <a:lnTo>
                      <a:pt x="4297" y="380"/>
                    </a:lnTo>
                    <a:lnTo>
                      <a:pt x="4363" y="416"/>
                    </a:lnTo>
                    <a:lnTo>
                      <a:pt x="4426" y="454"/>
                    </a:lnTo>
                    <a:lnTo>
                      <a:pt x="4483" y="494"/>
                    </a:lnTo>
                    <a:lnTo>
                      <a:pt x="4535" y="535"/>
                    </a:lnTo>
                    <a:lnTo>
                      <a:pt x="4583" y="577"/>
                    </a:lnTo>
                    <a:lnTo>
                      <a:pt x="4626" y="620"/>
                    </a:lnTo>
                    <a:lnTo>
                      <a:pt x="4664" y="664"/>
                    </a:lnTo>
                    <a:lnTo>
                      <a:pt x="4695" y="709"/>
                    </a:lnTo>
                    <a:lnTo>
                      <a:pt x="4723" y="754"/>
                    </a:lnTo>
                    <a:lnTo>
                      <a:pt x="4744" y="801"/>
                    </a:lnTo>
                    <a:lnTo>
                      <a:pt x="4759" y="848"/>
                    </a:lnTo>
                    <a:lnTo>
                      <a:pt x="4768" y="896"/>
                    </a:lnTo>
                    <a:lnTo>
                      <a:pt x="4771" y="945"/>
                    </a:lnTo>
                    <a:close/>
                  </a:path>
                </a:pathLst>
              </a:custGeom>
              <a:solidFill>
                <a:srgbClr val="D7DBE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8" name="Freeform 481"/>
              <p:cNvSpPr>
                <a:spLocks/>
              </p:cNvSpPr>
              <p:nvPr/>
            </p:nvSpPr>
            <p:spPr bwMode="auto">
              <a:xfrm>
                <a:off x="4214" y="3848"/>
                <a:ext cx="63" cy="46"/>
              </a:xfrm>
              <a:custGeom>
                <a:avLst/>
                <a:gdLst/>
                <a:ahLst/>
                <a:cxnLst>
                  <a:cxn ang="0">
                    <a:pos x="196" y="401"/>
                  </a:cxn>
                  <a:cxn ang="0">
                    <a:pos x="230" y="407"/>
                  </a:cxn>
                  <a:cxn ang="0">
                    <a:pos x="264" y="412"/>
                  </a:cxn>
                  <a:cxn ang="0">
                    <a:pos x="297" y="415"/>
                  </a:cxn>
                  <a:cxn ang="0">
                    <a:pos x="330" y="418"/>
                  </a:cxn>
                  <a:cxn ang="0">
                    <a:pos x="346" y="418"/>
                  </a:cxn>
                  <a:cxn ang="0">
                    <a:pos x="361" y="418"/>
                  </a:cxn>
                  <a:cxn ang="0">
                    <a:pos x="377" y="417"/>
                  </a:cxn>
                  <a:cxn ang="0">
                    <a:pos x="392" y="414"/>
                  </a:cxn>
                  <a:cxn ang="0">
                    <a:pos x="408" y="411"/>
                  </a:cxn>
                  <a:cxn ang="0">
                    <a:pos x="422" y="408"/>
                  </a:cxn>
                  <a:cxn ang="0">
                    <a:pos x="436" y="402"/>
                  </a:cxn>
                  <a:cxn ang="0">
                    <a:pos x="449" y="397"/>
                  </a:cxn>
                  <a:cxn ang="0">
                    <a:pos x="462" y="389"/>
                  </a:cxn>
                  <a:cxn ang="0">
                    <a:pos x="474" y="380"/>
                  </a:cxn>
                  <a:cxn ang="0">
                    <a:pos x="486" y="370"/>
                  </a:cxn>
                  <a:cxn ang="0">
                    <a:pos x="497" y="360"/>
                  </a:cxn>
                  <a:cxn ang="0">
                    <a:pos x="507" y="346"/>
                  </a:cxn>
                  <a:cxn ang="0">
                    <a:pos x="517" y="331"/>
                  </a:cxn>
                  <a:cxn ang="0">
                    <a:pos x="527" y="316"/>
                  </a:cxn>
                  <a:cxn ang="0">
                    <a:pos x="535" y="297"/>
                  </a:cxn>
                  <a:cxn ang="0">
                    <a:pos x="542" y="277"/>
                  </a:cxn>
                  <a:cxn ang="0">
                    <a:pos x="549" y="255"/>
                  </a:cxn>
                  <a:cxn ang="0">
                    <a:pos x="554" y="231"/>
                  </a:cxn>
                  <a:cxn ang="0">
                    <a:pos x="560" y="205"/>
                  </a:cxn>
                  <a:cxn ang="0">
                    <a:pos x="563" y="177"/>
                  </a:cxn>
                  <a:cxn ang="0">
                    <a:pos x="567" y="147"/>
                  </a:cxn>
                  <a:cxn ang="0">
                    <a:pos x="569" y="114"/>
                  </a:cxn>
                  <a:cxn ang="0">
                    <a:pos x="570" y="79"/>
                  </a:cxn>
                  <a:cxn ang="0">
                    <a:pos x="524" y="77"/>
                  </a:cxn>
                  <a:cxn ang="0">
                    <a:pos x="479" y="76"/>
                  </a:cxn>
                  <a:cxn ang="0">
                    <a:pos x="434" y="73"/>
                  </a:cxn>
                  <a:cxn ang="0">
                    <a:pos x="391" y="70"/>
                  </a:cxn>
                  <a:cxn ang="0">
                    <a:pos x="349" y="65"/>
                  </a:cxn>
                  <a:cxn ang="0">
                    <a:pos x="310" y="61"/>
                  </a:cxn>
                  <a:cxn ang="0">
                    <a:pos x="270" y="56"/>
                  </a:cxn>
                  <a:cxn ang="0">
                    <a:pos x="233" y="49"/>
                  </a:cxn>
                  <a:cxn ang="0">
                    <a:pos x="163" y="37"/>
                  </a:cxn>
                  <a:cxn ang="0">
                    <a:pos x="100" y="25"/>
                  </a:cxn>
                  <a:cxn ang="0">
                    <a:pos x="46" y="12"/>
                  </a:cxn>
                  <a:cxn ang="0">
                    <a:pos x="0" y="0"/>
                  </a:cxn>
                  <a:cxn ang="0">
                    <a:pos x="4" y="35"/>
                  </a:cxn>
                  <a:cxn ang="0">
                    <a:pos x="11" y="70"/>
                  </a:cxn>
                  <a:cxn ang="0">
                    <a:pos x="17" y="104"/>
                  </a:cxn>
                  <a:cxn ang="0">
                    <a:pos x="25" y="138"/>
                  </a:cxn>
                  <a:cxn ang="0">
                    <a:pos x="32" y="172"/>
                  </a:cxn>
                  <a:cxn ang="0">
                    <a:pos x="42" y="204"/>
                  </a:cxn>
                  <a:cxn ang="0">
                    <a:pos x="52" y="234"/>
                  </a:cxn>
                  <a:cxn ang="0">
                    <a:pos x="64" y="264"/>
                  </a:cxn>
                  <a:cxn ang="0">
                    <a:pos x="76" y="290"/>
                  </a:cxn>
                  <a:cxn ang="0">
                    <a:pos x="89" y="316"/>
                  </a:cxn>
                  <a:cxn ang="0">
                    <a:pos x="97" y="327"/>
                  </a:cxn>
                  <a:cxn ang="0">
                    <a:pos x="104" y="338"/>
                  </a:cxn>
                  <a:cxn ang="0">
                    <a:pos x="111" y="349"/>
                  </a:cxn>
                  <a:cxn ang="0">
                    <a:pos x="120" y="357"/>
                  </a:cxn>
                  <a:cxn ang="0">
                    <a:pos x="128" y="366"/>
                  </a:cxn>
                  <a:cxn ang="0">
                    <a:pos x="137" y="374"/>
                  </a:cxn>
                  <a:cxn ang="0">
                    <a:pos x="145" y="380"/>
                  </a:cxn>
                  <a:cxn ang="0">
                    <a:pos x="155" y="387"/>
                  </a:cxn>
                  <a:cxn ang="0">
                    <a:pos x="165" y="392"/>
                  </a:cxn>
                  <a:cxn ang="0">
                    <a:pos x="175" y="396"/>
                  </a:cxn>
                  <a:cxn ang="0">
                    <a:pos x="185" y="399"/>
                  </a:cxn>
                  <a:cxn ang="0">
                    <a:pos x="196" y="401"/>
                  </a:cxn>
                </a:cxnLst>
                <a:rect l="0" t="0" r="r" b="b"/>
                <a:pathLst>
                  <a:path w="570" h="418">
                    <a:moveTo>
                      <a:pt x="196" y="401"/>
                    </a:moveTo>
                    <a:lnTo>
                      <a:pt x="230" y="407"/>
                    </a:lnTo>
                    <a:lnTo>
                      <a:pt x="264" y="412"/>
                    </a:lnTo>
                    <a:lnTo>
                      <a:pt x="297" y="415"/>
                    </a:lnTo>
                    <a:lnTo>
                      <a:pt x="330" y="418"/>
                    </a:lnTo>
                    <a:lnTo>
                      <a:pt x="346" y="418"/>
                    </a:lnTo>
                    <a:lnTo>
                      <a:pt x="361" y="418"/>
                    </a:lnTo>
                    <a:lnTo>
                      <a:pt x="377" y="417"/>
                    </a:lnTo>
                    <a:lnTo>
                      <a:pt x="392" y="414"/>
                    </a:lnTo>
                    <a:lnTo>
                      <a:pt x="408" y="411"/>
                    </a:lnTo>
                    <a:lnTo>
                      <a:pt x="422" y="408"/>
                    </a:lnTo>
                    <a:lnTo>
                      <a:pt x="436" y="402"/>
                    </a:lnTo>
                    <a:lnTo>
                      <a:pt x="449" y="397"/>
                    </a:lnTo>
                    <a:lnTo>
                      <a:pt x="462" y="389"/>
                    </a:lnTo>
                    <a:lnTo>
                      <a:pt x="474" y="380"/>
                    </a:lnTo>
                    <a:lnTo>
                      <a:pt x="486" y="370"/>
                    </a:lnTo>
                    <a:lnTo>
                      <a:pt x="497" y="360"/>
                    </a:lnTo>
                    <a:lnTo>
                      <a:pt x="507" y="346"/>
                    </a:lnTo>
                    <a:lnTo>
                      <a:pt x="517" y="331"/>
                    </a:lnTo>
                    <a:lnTo>
                      <a:pt x="527" y="316"/>
                    </a:lnTo>
                    <a:lnTo>
                      <a:pt x="535" y="297"/>
                    </a:lnTo>
                    <a:lnTo>
                      <a:pt x="542" y="277"/>
                    </a:lnTo>
                    <a:lnTo>
                      <a:pt x="549" y="255"/>
                    </a:lnTo>
                    <a:lnTo>
                      <a:pt x="554" y="231"/>
                    </a:lnTo>
                    <a:lnTo>
                      <a:pt x="560" y="205"/>
                    </a:lnTo>
                    <a:lnTo>
                      <a:pt x="563" y="177"/>
                    </a:lnTo>
                    <a:lnTo>
                      <a:pt x="567" y="147"/>
                    </a:lnTo>
                    <a:lnTo>
                      <a:pt x="569" y="114"/>
                    </a:lnTo>
                    <a:lnTo>
                      <a:pt x="570" y="79"/>
                    </a:lnTo>
                    <a:lnTo>
                      <a:pt x="524" y="77"/>
                    </a:lnTo>
                    <a:lnTo>
                      <a:pt x="479" y="76"/>
                    </a:lnTo>
                    <a:lnTo>
                      <a:pt x="434" y="73"/>
                    </a:lnTo>
                    <a:lnTo>
                      <a:pt x="391" y="70"/>
                    </a:lnTo>
                    <a:lnTo>
                      <a:pt x="349" y="65"/>
                    </a:lnTo>
                    <a:lnTo>
                      <a:pt x="310" y="61"/>
                    </a:lnTo>
                    <a:lnTo>
                      <a:pt x="270" y="56"/>
                    </a:lnTo>
                    <a:lnTo>
                      <a:pt x="233" y="49"/>
                    </a:lnTo>
                    <a:lnTo>
                      <a:pt x="163" y="37"/>
                    </a:lnTo>
                    <a:lnTo>
                      <a:pt x="100" y="25"/>
                    </a:lnTo>
                    <a:lnTo>
                      <a:pt x="46" y="12"/>
                    </a:lnTo>
                    <a:lnTo>
                      <a:pt x="0" y="0"/>
                    </a:lnTo>
                    <a:lnTo>
                      <a:pt x="4" y="35"/>
                    </a:lnTo>
                    <a:lnTo>
                      <a:pt x="11" y="70"/>
                    </a:lnTo>
                    <a:lnTo>
                      <a:pt x="17" y="104"/>
                    </a:lnTo>
                    <a:lnTo>
                      <a:pt x="25" y="138"/>
                    </a:lnTo>
                    <a:lnTo>
                      <a:pt x="32" y="172"/>
                    </a:lnTo>
                    <a:lnTo>
                      <a:pt x="42" y="204"/>
                    </a:lnTo>
                    <a:lnTo>
                      <a:pt x="52" y="234"/>
                    </a:lnTo>
                    <a:lnTo>
                      <a:pt x="64" y="264"/>
                    </a:lnTo>
                    <a:lnTo>
                      <a:pt x="76" y="290"/>
                    </a:lnTo>
                    <a:lnTo>
                      <a:pt x="89" y="316"/>
                    </a:lnTo>
                    <a:lnTo>
                      <a:pt x="97" y="327"/>
                    </a:lnTo>
                    <a:lnTo>
                      <a:pt x="104" y="338"/>
                    </a:lnTo>
                    <a:lnTo>
                      <a:pt x="111" y="349"/>
                    </a:lnTo>
                    <a:lnTo>
                      <a:pt x="120" y="357"/>
                    </a:lnTo>
                    <a:lnTo>
                      <a:pt x="128" y="366"/>
                    </a:lnTo>
                    <a:lnTo>
                      <a:pt x="137" y="374"/>
                    </a:lnTo>
                    <a:lnTo>
                      <a:pt x="145" y="380"/>
                    </a:lnTo>
                    <a:lnTo>
                      <a:pt x="155" y="387"/>
                    </a:lnTo>
                    <a:lnTo>
                      <a:pt x="165" y="392"/>
                    </a:lnTo>
                    <a:lnTo>
                      <a:pt x="175" y="396"/>
                    </a:lnTo>
                    <a:lnTo>
                      <a:pt x="185" y="399"/>
                    </a:lnTo>
                    <a:lnTo>
                      <a:pt x="196" y="401"/>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9" name="Freeform 482"/>
              <p:cNvSpPr>
                <a:spLocks noEditPoints="1"/>
              </p:cNvSpPr>
              <p:nvPr/>
            </p:nvSpPr>
            <p:spPr bwMode="auto">
              <a:xfrm>
                <a:off x="4210" y="3844"/>
                <a:ext cx="70" cy="53"/>
              </a:xfrm>
              <a:custGeom>
                <a:avLst/>
                <a:gdLst/>
                <a:ahLst/>
                <a:cxnLst>
                  <a:cxn ang="0">
                    <a:pos x="21" y="128"/>
                  </a:cxn>
                  <a:cxn ang="0">
                    <a:pos x="50" y="246"/>
                  </a:cxn>
                  <a:cxn ang="0">
                    <a:pos x="88" y="338"/>
                  </a:cxn>
                  <a:cxn ang="0">
                    <a:pos x="109" y="375"/>
                  </a:cxn>
                  <a:cxn ang="0">
                    <a:pos x="132" y="405"/>
                  </a:cxn>
                  <a:cxn ang="0">
                    <a:pos x="156" y="428"/>
                  </a:cxn>
                  <a:cxn ang="0">
                    <a:pos x="183" y="444"/>
                  </a:cxn>
                  <a:cxn ang="0">
                    <a:pos x="211" y="455"/>
                  </a:cxn>
                  <a:cxn ang="0">
                    <a:pos x="269" y="464"/>
                  </a:cxn>
                  <a:cxn ang="0">
                    <a:pos x="349" y="473"/>
                  </a:cxn>
                  <a:cxn ang="0">
                    <a:pos x="406" y="472"/>
                  </a:cxn>
                  <a:cxn ang="0">
                    <a:pos x="460" y="461"/>
                  </a:cxn>
                  <a:cxn ang="0">
                    <a:pos x="509" y="438"/>
                  </a:cxn>
                  <a:cxn ang="0">
                    <a:pos x="546" y="402"/>
                  </a:cxn>
                  <a:cxn ang="0">
                    <a:pos x="575" y="361"/>
                  </a:cxn>
                  <a:cxn ang="0">
                    <a:pos x="597" y="307"/>
                  </a:cxn>
                  <a:cxn ang="0">
                    <a:pos x="611" y="243"/>
                  </a:cxn>
                  <a:cxn ang="0">
                    <a:pos x="620" y="168"/>
                  </a:cxn>
                  <a:cxn ang="0">
                    <a:pos x="622" y="88"/>
                  </a:cxn>
                  <a:cxn ang="0">
                    <a:pos x="507" y="84"/>
                  </a:cxn>
                  <a:cxn ang="0">
                    <a:pos x="378" y="73"/>
                  </a:cxn>
                  <a:cxn ang="0">
                    <a:pos x="262" y="58"/>
                  </a:cxn>
                  <a:cxn ang="0">
                    <a:pos x="78" y="21"/>
                  </a:cxn>
                  <a:cxn ang="0">
                    <a:pos x="6" y="35"/>
                  </a:cxn>
                  <a:cxn ang="0">
                    <a:pos x="152" y="84"/>
                  </a:cxn>
                  <a:cxn ang="0">
                    <a:pos x="342" y="116"/>
                  </a:cxn>
                  <a:cxn ang="0">
                    <a:pos x="492" y="129"/>
                  </a:cxn>
                  <a:cxn ang="0">
                    <a:pos x="573" y="157"/>
                  </a:cxn>
                  <a:cxn ang="0">
                    <a:pos x="567" y="221"/>
                  </a:cxn>
                  <a:cxn ang="0">
                    <a:pos x="556" y="277"/>
                  </a:cxn>
                  <a:cxn ang="0">
                    <a:pos x="541" y="325"/>
                  </a:cxn>
                  <a:cxn ang="0">
                    <a:pos x="520" y="362"/>
                  </a:cxn>
                  <a:cxn ang="0">
                    <a:pos x="495" y="390"/>
                  </a:cxn>
                  <a:cxn ang="0">
                    <a:pos x="455" y="413"/>
                  </a:cxn>
                  <a:cxn ang="0">
                    <a:pos x="411" y="424"/>
                  </a:cxn>
                  <a:cxn ang="0">
                    <a:pos x="363" y="427"/>
                  </a:cxn>
                  <a:cxn ang="0">
                    <a:pos x="310" y="423"/>
                  </a:cxn>
                  <a:cxn ang="0">
                    <a:pos x="228" y="410"/>
                  </a:cxn>
                  <a:cxn ang="0">
                    <a:pos x="207" y="405"/>
                  </a:cxn>
                  <a:cxn ang="0">
                    <a:pos x="186" y="393"/>
                  </a:cxn>
                  <a:cxn ang="0">
                    <a:pos x="161" y="367"/>
                  </a:cxn>
                  <a:cxn ang="0">
                    <a:pos x="126" y="311"/>
                  </a:cxn>
                  <a:cxn ang="0">
                    <a:pos x="97" y="235"/>
                  </a:cxn>
                  <a:cxn ang="0">
                    <a:pos x="70" y="138"/>
                  </a:cxn>
                </a:cxnLst>
                <a:rect l="0" t="0" r="r" b="b"/>
                <a:pathLst>
                  <a:path w="622" h="474">
                    <a:moveTo>
                      <a:pt x="6" y="35"/>
                    </a:moveTo>
                    <a:lnTo>
                      <a:pt x="12" y="83"/>
                    </a:lnTo>
                    <a:lnTo>
                      <a:pt x="21" y="128"/>
                    </a:lnTo>
                    <a:lnTo>
                      <a:pt x="30" y="170"/>
                    </a:lnTo>
                    <a:lnTo>
                      <a:pt x="40" y="209"/>
                    </a:lnTo>
                    <a:lnTo>
                      <a:pt x="50" y="246"/>
                    </a:lnTo>
                    <a:lnTo>
                      <a:pt x="61" y="280"/>
                    </a:lnTo>
                    <a:lnTo>
                      <a:pt x="75" y="310"/>
                    </a:lnTo>
                    <a:lnTo>
                      <a:pt x="88" y="338"/>
                    </a:lnTo>
                    <a:lnTo>
                      <a:pt x="94" y="351"/>
                    </a:lnTo>
                    <a:lnTo>
                      <a:pt x="101" y="363"/>
                    </a:lnTo>
                    <a:lnTo>
                      <a:pt x="109" y="375"/>
                    </a:lnTo>
                    <a:lnTo>
                      <a:pt x="116" y="385"/>
                    </a:lnTo>
                    <a:lnTo>
                      <a:pt x="124" y="395"/>
                    </a:lnTo>
                    <a:lnTo>
                      <a:pt x="132" y="405"/>
                    </a:lnTo>
                    <a:lnTo>
                      <a:pt x="139" y="413"/>
                    </a:lnTo>
                    <a:lnTo>
                      <a:pt x="148" y="421"/>
                    </a:lnTo>
                    <a:lnTo>
                      <a:pt x="156" y="428"/>
                    </a:lnTo>
                    <a:lnTo>
                      <a:pt x="165" y="434"/>
                    </a:lnTo>
                    <a:lnTo>
                      <a:pt x="173" y="440"/>
                    </a:lnTo>
                    <a:lnTo>
                      <a:pt x="183" y="444"/>
                    </a:lnTo>
                    <a:lnTo>
                      <a:pt x="192" y="449"/>
                    </a:lnTo>
                    <a:lnTo>
                      <a:pt x="202" y="452"/>
                    </a:lnTo>
                    <a:lnTo>
                      <a:pt x="211" y="455"/>
                    </a:lnTo>
                    <a:lnTo>
                      <a:pt x="220" y="456"/>
                    </a:lnTo>
                    <a:lnTo>
                      <a:pt x="229" y="458"/>
                    </a:lnTo>
                    <a:lnTo>
                      <a:pt x="269" y="464"/>
                    </a:lnTo>
                    <a:lnTo>
                      <a:pt x="309" y="469"/>
                    </a:lnTo>
                    <a:lnTo>
                      <a:pt x="329" y="472"/>
                    </a:lnTo>
                    <a:lnTo>
                      <a:pt x="349" y="473"/>
                    </a:lnTo>
                    <a:lnTo>
                      <a:pt x="367" y="474"/>
                    </a:lnTo>
                    <a:lnTo>
                      <a:pt x="387" y="473"/>
                    </a:lnTo>
                    <a:lnTo>
                      <a:pt x="406" y="472"/>
                    </a:lnTo>
                    <a:lnTo>
                      <a:pt x="424" y="469"/>
                    </a:lnTo>
                    <a:lnTo>
                      <a:pt x="442" y="466"/>
                    </a:lnTo>
                    <a:lnTo>
                      <a:pt x="460" y="461"/>
                    </a:lnTo>
                    <a:lnTo>
                      <a:pt x="477" y="455"/>
                    </a:lnTo>
                    <a:lnTo>
                      <a:pt x="494" y="446"/>
                    </a:lnTo>
                    <a:lnTo>
                      <a:pt x="509" y="438"/>
                    </a:lnTo>
                    <a:lnTo>
                      <a:pt x="524" y="426"/>
                    </a:lnTo>
                    <a:lnTo>
                      <a:pt x="535" y="415"/>
                    </a:lnTo>
                    <a:lnTo>
                      <a:pt x="546" y="402"/>
                    </a:lnTo>
                    <a:lnTo>
                      <a:pt x="557" y="390"/>
                    </a:lnTo>
                    <a:lnTo>
                      <a:pt x="566" y="376"/>
                    </a:lnTo>
                    <a:lnTo>
                      <a:pt x="575" y="361"/>
                    </a:lnTo>
                    <a:lnTo>
                      <a:pt x="582" y="343"/>
                    </a:lnTo>
                    <a:lnTo>
                      <a:pt x="590" y="326"/>
                    </a:lnTo>
                    <a:lnTo>
                      <a:pt x="597" y="307"/>
                    </a:lnTo>
                    <a:lnTo>
                      <a:pt x="602" y="287"/>
                    </a:lnTo>
                    <a:lnTo>
                      <a:pt x="608" y="265"/>
                    </a:lnTo>
                    <a:lnTo>
                      <a:pt x="611" y="243"/>
                    </a:lnTo>
                    <a:lnTo>
                      <a:pt x="615" y="219"/>
                    </a:lnTo>
                    <a:lnTo>
                      <a:pt x="617" y="194"/>
                    </a:lnTo>
                    <a:lnTo>
                      <a:pt x="620" y="168"/>
                    </a:lnTo>
                    <a:lnTo>
                      <a:pt x="621" y="140"/>
                    </a:lnTo>
                    <a:lnTo>
                      <a:pt x="622" y="112"/>
                    </a:lnTo>
                    <a:lnTo>
                      <a:pt x="622" y="88"/>
                    </a:lnTo>
                    <a:lnTo>
                      <a:pt x="599" y="88"/>
                    </a:lnTo>
                    <a:lnTo>
                      <a:pt x="553" y="86"/>
                    </a:lnTo>
                    <a:lnTo>
                      <a:pt x="507" y="84"/>
                    </a:lnTo>
                    <a:lnTo>
                      <a:pt x="463" y="82"/>
                    </a:lnTo>
                    <a:lnTo>
                      <a:pt x="420" y="78"/>
                    </a:lnTo>
                    <a:lnTo>
                      <a:pt x="378" y="73"/>
                    </a:lnTo>
                    <a:lnTo>
                      <a:pt x="338" y="69"/>
                    </a:lnTo>
                    <a:lnTo>
                      <a:pt x="299" y="63"/>
                    </a:lnTo>
                    <a:lnTo>
                      <a:pt x="262" y="58"/>
                    </a:lnTo>
                    <a:lnTo>
                      <a:pt x="192" y="46"/>
                    </a:lnTo>
                    <a:lnTo>
                      <a:pt x="131" y="33"/>
                    </a:lnTo>
                    <a:lnTo>
                      <a:pt x="78" y="21"/>
                    </a:lnTo>
                    <a:lnTo>
                      <a:pt x="34" y="10"/>
                    </a:lnTo>
                    <a:lnTo>
                      <a:pt x="0" y="0"/>
                    </a:lnTo>
                    <a:lnTo>
                      <a:pt x="6" y="35"/>
                    </a:lnTo>
                    <a:close/>
                    <a:moveTo>
                      <a:pt x="57" y="62"/>
                    </a:moveTo>
                    <a:lnTo>
                      <a:pt x="101" y="73"/>
                    </a:lnTo>
                    <a:lnTo>
                      <a:pt x="152" y="84"/>
                    </a:lnTo>
                    <a:lnTo>
                      <a:pt x="211" y="95"/>
                    </a:lnTo>
                    <a:lnTo>
                      <a:pt x="273" y="106"/>
                    </a:lnTo>
                    <a:lnTo>
                      <a:pt x="342" y="116"/>
                    </a:lnTo>
                    <a:lnTo>
                      <a:pt x="416" y="124"/>
                    </a:lnTo>
                    <a:lnTo>
                      <a:pt x="453" y="127"/>
                    </a:lnTo>
                    <a:lnTo>
                      <a:pt x="492" y="129"/>
                    </a:lnTo>
                    <a:lnTo>
                      <a:pt x="533" y="131"/>
                    </a:lnTo>
                    <a:lnTo>
                      <a:pt x="574" y="133"/>
                    </a:lnTo>
                    <a:lnTo>
                      <a:pt x="573" y="157"/>
                    </a:lnTo>
                    <a:lnTo>
                      <a:pt x="571" y="180"/>
                    </a:lnTo>
                    <a:lnTo>
                      <a:pt x="569" y="201"/>
                    </a:lnTo>
                    <a:lnTo>
                      <a:pt x="567" y="221"/>
                    </a:lnTo>
                    <a:lnTo>
                      <a:pt x="564" y="241"/>
                    </a:lnTo>
                    <a:lnTo>
                      <a:pt x="560" y="260"/>
                    </a:lnTo>
                    <a:lnTo>
                      <a:pt x="556" y="277"/>
                    </a:lnTo>
                    <a:lnTo>
                      <a:pt x="552" y="294"/>
                    </a:lnTo>
                    <a:lnTo>
                      <a:pt x="546" y="309"/>
                    </a:lnTo>
                    <a:lnTo>
                      <a:pt x="541" y="325"/>
                    </a:lnTo>
                    <a:lnTo>
                      <a:pt x="534" y="338"/>
                    </a:lnTo>
                    <a:lnTo>
                      <a:pt x="528" y="350"/>
                    </a:lnTo>
                    <a:lnTo>
                      <a:pt x="520" y="362"/>
                    </a:lnTo>
                    <a:lnTo>
                      <a:pt x="512" y="372"/>
                    </a:lnTo>
                    <a:lnTo>
                      <a:pt x="503" y="382"/>
                    </a:lnTo>
                    <a:lnTo>
                      <a:pt x="495" y="390"/>
                    </a:lnTo>
                    <a:lnTo>
                      <a:pt x="481" y="399"/>
                    </a:lnTo>
                    <a:lnTo>
                      <a:pt x="469" y="407"/>
                    </a:lnTo>
                    <a:lnTo>
                      <a:pt x="455" y="413"/>
                    </a:lnTo>
                    <a:lnTo>
                      <a:pt x="442" y="418"/>
                    </a:lnTo>
                    <a:lnTo>
                      <a:pt x="427" y="422"/>
                    </a:lnTo>
                    <a:lnTo>
                      <a:pt x="411" y="424"/>
                    </a:lnTo>
                    <a:lnTo>
                      <a:pt x="396" y="427"/>
                    </a:lnTo>
                    <a:lnTo>
                      <a:pt x="380" y="427"/>
                    </a:lnTo>
                    <a:lnTo>
                      <a:pt x="363" y="427"/>
                    </a:lnTo>
                    <a:lnTo>
                      <a:pt x="346" y="427"/>
                    </a:lnTo>
                    <a:lnTo>
                      <a:pt x="328" y="424"/>
                    </a:lnTo>
                    <a:lnTo>
                      <a:pt x="310" y="423"/>
                    </a:lnTo>
                    <a:lnTo>
                      <a:pt x="274" y="418"/>
                    </a:lnTo>
                    <a:lnTo>
                      <a:pt x="237" y="412"/>
                    </a:lnTo>
                    <a:lnTo>
                      <a:pt x="228" y="410"/>
                    </a:lnTo>
                    <a:lnTo>
                      <a:pt x="220" y="409"/>
                    </a:lnTo>
                    <a:lnTo>
                      <a:pt x="214" y="407"/>
                    </a:lnTo>
                    <a:lnTo>
                      <a:pt x="207" y="405"/>
                    </a:lnTo>
                    <a:lnTo>
                      <a:pt x="200" y="401"/>
                    </a:lnTo>
                    <a:lnTo>
                      <a:pt x="193" y="397"/>
                    </a:lnTo>
                    <a:lnTo>
                      <a:pt x="186" y="393"/>
                    </a:lnTo>
                    <a:lnTo>
                      <a:pt x="180" y="387"/>
                    </a:lnTo>
                    <a:lnTo>
                      <a:pt x="173" y="381"/>
                    </a:lnTo>
                    <a:lnTo>
                      <a:pt x="161" y="367"/>
                    </a:lnTo>
                    <a:lnTo>
                      <a:pt x="149" y="351"/>
                    </a:lnTo>
                    <a:lnTo>
                      <a:pt x="137" y="332"/>
                    </a:lnTo>
                    <a:lnTo>
                      <a:pt x="126" y="311"/>
                    </a:lnTo>
                    <a:lnTo>
                      <a:pt x="116" y="288"/>
                    </a:lnTo>
                    <a:lnTo>
                      <a:pt x="105" y="263"/>
                    </a:lnTo>
                    <a:lnTo>
                      <a:pt x="97" y="235"/>
                    </a:lnTo>
                    <a:lnTo>
                      <a:pt x="87" y="205"/>
                    </a:lnTo>
                    <a:lnTo>
                      <a:pt x="79" y="172"/>
                    </a:lnTo>
                    <a:lnTo>
                      <a:pt x="70" y="138"/>
                    </a:lnTo>
                    <a:lnTo>
                      <a:pt x="64" y="102"/>
                    </a:lnTo>
                    <a:lnTo>
                      <a:pt x="57" y="62"/>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0" name="Freeform 483"/>
              <p:cNvSpPr>
                <a:spLocks/>
              </p:cNvSpPr>
              <p:nvPr/>
            </p:nvSpPr>
            <p:spPr bwMode="auto">
              <a:xfrm>
                <a:off x="4211" y="3811"/>
                <a:ext cx="66" cy="46"/>
              </a:xfrm>
              <a:custGeom>
                <a:avLst/>
                <a:gdLst/>
                <a:ahLst/>
                <a:cxnLst>
                  <a:cxn ang="0">
                    <a:pos x="570" y="93"/>
                  </a:cxn>
                  <a:cxn ang="0">
                    <a:pos x="0" y="0"/>
                  </a:cxn>
                  <a:cxn ang="0">
                    <a:pos x="0" y="8"/>
                  </a:cxn>
                  <a:cxn ang="0">
                    <a:pos x="1" y="28"/>
                  </a:cxn>
                  <a:cxn ang="0">
                    <a:pos x="3" y="59"/>
                  </a:cxn>
                  <a:cxn ang="0">
                    <a:pos x="4" y="101"/>
                  </a:cxn>
                  <a:cxn ang="0">
                    <a:pos x="7" y="152"/>
                  </a:cxn>
                  <a:cxn ang="0">
                    <a:pos x="11" y="208"/>
                  </a:cxn>
                  <a:cxn ang="0">
                    <a:pos x="17" y="268"/>
                  </a:cxn>
                  <a:cxn ang="0">
                    <a:pos x="26" y="331"/>
                  </a:cxn>
                  <a:cxn ang="0">
                    <a:pos x="72" y="343"/>
                  </a:cxn>
                  <a:cxn ang="0">
                    <a:pos x="126" y="356"/>
                  </a:cxn>
                  <a:cxn ang="0">
                    <a:pos x="189" y="368"/>
                  </a:cxn>
                  <a:cxn ang="0">
                    <a:pos x="259" y="380"/>
                  </a:cxn>
                  <a:cxn ang="0">
                    <a:pos x="296" y="387"/>
                  </a:cxn>
                  <a:cxn ang="0">
                    <a:pos x="336" y="392"/>
                  </a:cxn>
                  <a:cxn ang="0">
                    <a:pos x="375" y="396"/>
                  </a:cxn>
                  <a:cxn ang="0">
                    <a:pos x="417" y="401"/>
                  </a:cxn>
                  <a:cxn ang="0">
                    <a:pos x="460" y="404"/>
                  </a:cxn>
                  <a:cxn ang="0">
                    <a:pos x="505" y="407"/>
                  </a:cxn>
                  <a:cxn ang="0">
                    <a:pos x="550" y="408"/>
                  </a:cxn>
                  <a:cxn ang="0">
                    <a:pos x="596" y="410"/>
                  </a:cxn>
                  <a:cxn ang="0">
                    <a:pos x="596" y="378"/>
                  </a:cxn>
                  <a:cxn ang="0">
                    <a:pos x="595" y="343"/>
                  </a:cxn>
                  <a:cxn ang="0">
                    <a:pos x="593" y="306"/>
                  </a:cxn>
                  <a:cxn ang="0">
                    <a:pos x="590" y="268"/>
                  </a:cxn>
                  <a:cxn ang="0">
                    <a:pos x="586" y="227"/>
                  </a:cxn>
                  <a:cxn ang="0">
                    <a:pos x="582" y="186"/>
                  </a:cxn>
                  <a:cxn ang="0">
                    <a:pos x="576" y="141"/>
                  </a:cxn>
                  <a:cxn ang="0">
                    <a:pos x="570" y="93"/>
                  </a:cxn>
                </a:cxnLst>
                <a:rect l="0" t="0" r="r" b="b"/>
                <a:pathLst>
                  <a:path w="596" h="410">
                    <a:moveTo>
                      <a:pt x="570" y="93"/>
                    </a:moveTo>
                    <a:lnTo>
                      <a:pt x="0" y="0"/>
                    </a:lnTo>
                    <a:lnTo>
                      <a:pt x="0" y="8"/>
                    </a:lnTo>
                    <a:lnTo>
                      <a:pt x="1" y="28"/>
                    </a:lnTo>
                    <a:lnTo>
                      <a:pt x="3" y="59"/>
                    </a:lnTo>
                    <a:lnTo>
                      <a:pt x="4" y="101"/>
                    </a:lnTo>
                    <a:lnTo>
                      <a:pt x="7" y="152"/>
                    </a:lnTo>
                    <a:lnTo>
                      <a:pt x="11" y="208"/>
                    </a:lnTo>
                    <a:lnTo>
                      <a:pt x="17" y="268"/>
                    </a:lnTo>
                    <a:lnTo>
                      <a:pt x="26" y="331"/>
                    </a:lnTo>
                    <a:lnTo>
                      <a:pt x="72" y="343"/>
                    </a:lnTo>
                    <a:lnTo>
                      <a:pt x="126" y="356"/>
                    </a:lnTo>
                    <a:lnTo>
                      <a:pt x="189" y="368"/>
                    </a:lnTo>
                    <a:lnTo>
                      <a:pt x="259" y="380"/>
                    </a:lnTo>
                    <a:lnTo>
                      <a:pt x="296" y="387"/>
                    </a:lnTo>
                    <a:lnTo>
                      <a:pt x="336" y="392"/>
                    </a:lnTo>
                    <a:lnTo>
                      <a:pt x="375" y="396"/>
                    </a:lnTo>
                    <a:lnTo>
                      <a:pt x="417" y="401"/>
                    </a:lnTo>
                    <a:lnTo>
                      <a:pt x="460" y="404"/>
                    </a:lnTo>
                    <a:lnTo>
                      <a:pt x="505" y="407"/>
                    </a:lnTo>
                    <a:lnTo>
                      <a:pt x="550" y="408"/>
                    </a:lnTo>
                    <a:lnTo>
                      <a:pt x="596" y="410"/>
                    </a:lnTo>
                    <a:lnTo>
                      <a:pt x="596" y="378"/>
                    </a:lnTo>
                    <a:lnTo>
                      <a:pt x="595" y="343"/>
                    </a:lnTo>
                    <a:lnTo>
                      <a:pt x="593" y="306"/>
                    </a:lnTo>
                    <a:lnTo>
                      <a:pt x="590" y="268"/>
                    </a:lnTo>
                    <a:lnTo>
                      <a:pt x="586" y="227"/>
                    </a:lnTo>
                    <a:lnTo>
                      <a:pt x="582" y="186"/>
                    </a:lnTo>
                    <a:lnTo>
                      <a:pt x="576" y="141"/>
                    </a:lnTo>
                    <a:lnTo>
                      <a:pt x="570" y="93"/>
                    </a:lnTo>
                    <a:close/>
                  </a:path>
                </a:pathLst>
              </a:custGeom>
              <a:solidFill>
                <a:srgbClr val="0075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1" name="Freeform 484"/>
              <p:cNvSpPr>
                <a:spLocks noEditPoints="1"/>
              </p:cNvSpPr>
              <p:nvPr/>
            </p:nvSpPr>
            <p:spPr bwMode="auto">
              <a:xfrm>
                <a:off x="4208" y="3808"/>
                <a:ext cx="72" cy="51"/>
              </a:xfrm>
              <a:custGeom>
                <a:avLst/>
                <a:gdLst/>
                <a:ahLst/>
                <a:cxnLst>
                  <a:cxn ang="0">
                    <a:pos x="0" y="35"/>
                  </a:cxn>
                  <a:cxn ang="0">
                    <a:pos x="1" y="89"/>
                  </a:cxn>
                  <a:cxn ang="0">
                    <a:pos x="7" y="181"/>
                  </a:cxn>
                  <a:cxn ang="0">
                    <a:pos x="17" y="298"/>
                  </a:cxn>
                  <a:cxn ang="0">
                    <a:pos x="28" y="376"/>
                  </a:cxn>
                  <a:cxn ang="0">
                    <a:pos x="87" y="392"/>
                  </a:cxn>
                  <a:cxn ang="0">
                    <a:pos x="203" y="417"/>
                  </a:cxn>
                  <a:cxn ang="0">
                    <a:pos x="312" y="435"/>
                  </a:cxn>
                  <a:cxn ang="0">
                    <a:pos x="393" y="446"/>
                  </a:cxn>
                  <a:cxn ang="0">
                    <a:pos x="480" y="454"/>
                  </a:cxn>
                  <a:cxn ang="0">
                    <a:pos x="571" y="459"/>
                  </a:cxn>
                  <a:cxn ang="0">
                    <a:pos x="642" y="461"/>
                  </a:cxn>
                  <a:cxn ang="0">
                    <a:pos x="642" y="404"/>
                  </a:cxn>
                  <a:cxn ang="0">
                    <a:pos x="639" y="330"/>
                  </a:cxn>
                  <a:cxn ang="0">
                    <a:pos x="632" y="250"/>
                  </a:cxn>
                  <a:cxn ang="0">
                    <a:pos x="622" y="163"/>
                  </a:cxn>
                  <a:cxn ang="0">
                    <a:pos x="613" y="100"/>
                  </a:cxn>
                  <a:cxn ang="0">
                    <a:pos x="0" y="27"/>
                  </a:cxn>
                  <a:cxn ang="0">
                    <a:pos x="83" y="60"/>
                  </a:cxn>
                  <a:cxn ang="0">
                    <a:pos x="226" y="84"/>
                  </a:cxn>
                  <a:cxn ang="0">
                    <a:pos x="405" y="113"/>
                  </a:cxn>
                  <a:cxn ang="0">
                    <a:pos x="542" y="136"/>
                  </a:cxn>
                  <a:cxn ang="0">
                    <a:pos x="577" y="179"/>
                  </a:cxn>
                  <a:cxn ang="0">
                    <a:pos x="585" y="252"/>
                  </a:cxn>
                  <a:cxn ang="0">
                    <a:pos x="591" y="320"/>
                  </a:cxn>
                  <a:cxn ang="0">
                    <a:pos x="595" y="383"/>
                  </a:cxn>
                  <a:cxn ang="0">
                    <a:pos x="552" y="411"/>
                  </a:cxn>
                  <a:cxn ang="0">
                    <a:pos x="470" y="406"/>
                  </a:cxn>
                  <a:cxn ang="0">
                    <a:pos x="392" y="398"/>
                  </a:cxn>
                  <a:cxn ang="0">
                    <a:pos x="319" y="389"/>
                  </a:cxn>
                  <a:cxn ang="0">
                    <a:pos x="221" y="373"/>
                  </a:cxn>
                  <a:cxn ang="0">
                    <a:pos x="112" y="350"/>
                  </a:cxn>
                  <a:cxn ang="0">
                    <a:pos x="64" y="294"/>
                  </a:cxn>
                  <a:cxn ang="0">
                    <a:pos x="55" y="209"/>
                  </a:cxn>
                  <a:cxn ang="0">
                    <a:pos x="51" y="135"/>
                  </a:cxn>
                  <a:cxn ang="0">
                    <a:pos x="47" y="77"/>
                  </a:cxn>
                </a:cxnLst>
                <a:rect l="0" t="0" r="r" b="b"/>
                <a:pathLst>
                  <a:path w="642" h="461">
                    <a:moveTo>
                      <a:pt x="0" y="27"/>
                    </a:moveTo>
                    <a:lnTo>
                      <a:pt x="0" y="35"/>
                    </a:lnTo>
                    <a:lnTo>
                      <a:pt x="1" y="56"/>
                    </a:lnTo>
                    <a:lnTo>
                      <a:pt x="1" y="89"/>
                    </a:lnTo>
                    <a:lnTo>
                      <a:pt x="4" y="131"/>
                    </a:lnTo>
                    <a:lnTo>
                      <a:pt x="7" y="181"/>
                    </a:lnTo>
                    <a:lnTo>
                      <a:pt x="11" y="237"/>
                    </a:lnTo>
                    <a:lnTo>
                      <a:pt x="17" y="298"/>
                    </a:lnTo>
                    <a:lnTo>
                      <a:pt x="26" y="361"/>
                    </a:lnTo>
                    <a:lnTo>
                      <a:pt x="28" y="376"/>
                    </a:lnTo>
                    <a:lnTo>
                      <a:pt x="42" y="381"/>
                    </a:lnTo>
                    <a:lnTo>
                      <a:pt x="87" y="392"/>
                    </a:lnTo>
                    <a:lnTo>
                      <a:pt x="141" y="405"/>
                    </a:lnTo>
                    <a:lnTo>
                      <a:pt x="203" y="417"/>
                    </a:lnTo>
                    <a:lnTo>
                      <a:pt x="274" y="430"/>
                    </a:lnTo>
                    <a:lnTo>
                      <a:pt x="312" y="435"/>
                    </a:lnTo>
                    <a:lnTo>
                      <a:pt x="352" y="441"/>
                    </a:lnTo>
                    <a:lnTo>
                      <a:pt x="393" y="446"/>
                    </a:lnTo>
                    <a:lnTo>
                      <a:pt x="436" y="451"/>
                    </a:lnTo>
                    <a:lnTo>
                      <a:pt x="480" y="454"/>
                    </a:lnTo>
                    <a:lnTo>
                      <a:pt x="525" y="457"/>
                    </a:lnTo>
                    <a:lnTo>
                      <a:pt x="571" y="459"/>
                    </a:lnTo>
                    <a:lnTo>
                      <a:pt x="618" y="460"/>
                    </a:lnTo>
                    <a:lnTo>
                      <a:pt x="642" y="461"/>
                    </a:lnTo>
                    <a:lnTo>
                      <a:pt x="642" y="438"/>
                    </a:lnTo>
                    <a:lnTo>
                      <a:pt x="642" y="404"/>
                    </a:lnTo>
                    <a:lnTo>
                      <a:pt x="641" y="367"/>
                    </a:lnTo>
                    <a:lnTo>
                      <a:pt x="639" y="330"/>
                    </a:lnTo>
                    <a:lnTo>
                      <a:pt x="636" y="291"/>
                    </a:lnTo>
                    <a:lnTo>
                      <a:pt x="632" y="250"/>
                    </a:lnTo>
                    <a:lnTo>
                      <a:pt x="628" y="207"/>
                    </a:lnTo>
                    <a:lnTo>
                      <a:pt x="622" y="163"/>
                    </a:lnTo>
                    <a:lnTo>
                      <a:pt x="616" y="117"/>
                    </a:lnTo>
                    <a:lnTo>
                      <a:pt x="613" y="100"/>
                    </a:lnTo>
                    <a:lnTo>
                      <a:pt x="0" y="0"/>
                    </a:lnTo>
                    <a:lnTo>
                      <a:pt x="0" y="27"/>
                    </a:lnTo>
                    <a:close/>
                    <a:moveTo>
                      <a:pt x="47" y="55"/>
                    </a:moveTo>
                    <a:lnTo>
                      <a:pt x="83" y="60"/>
                    </a:lnTo>
                    <a:lnTo>
                      <a:pt x="145" y="71"/>
                    </a:lnTo>
                    <a:lnTo>
                      <a:pt x="226" y="84"/>
                    </a:lnTo>
                    <a:lnTo>
                      <a:pt x="316" y="99"/>
                    </a:lnTo>
                    <a:lnTo>
                      <a:pt x="405" y="113"/>
                    </a:lnTo>
                    <a:lnTo>
                      <a:pt x="484" y="126"/>
                    </a:lnTo>
                    <a:lnTo>
                      <a:pt x="542" y="136"/>
                    </a:lnTo>
                    <a:lnTo>
                      <a:pt x="572" y="140"/>
                    </a:lnTo>
                    <a:lnTo>
                      <a:pt x="577" y="179"/>
                    </a:lnTo>
                    <a:lnTo>
                      <a:pt x="582" y="216"/>
                    </a:lnTo>
                    <a:lnTo>
                      <a:pt x="585" y="252"/>
                    </a:lnTo>
                    <a:lnTo>
                      <a:pt x="588" y="286"/>
                    </a:lnTo>
                    <a:lnTo>
                      <a:pt x="591" y="320"/>
                    </a:lnTo>
                    <a:lnTo>
                      <a:pt x="593" y="352"/>
                    </a:lnTo>
                    <a:lnTo>
                      <a:pt x="595" y="383"/>
                    </a:lnTo>
                    <a:lnTo>
                      <a:pt x="595" y="412"/>
                    </a:lnTo>
                    <a:lnTo>
                      <a:pt x="552" y="411"/>
                    </a:lnTo>
                    <a:lnTo>
                      <a:pt x="510" y="409"/>
                    </a:lnTo>
                    <a:lnTo>
                      <a:pt x="470" y="406"/>
                    </a:lnTo>
                    <a:lnTo>
                      <a:pt x="430" y="403"/>
                    </a:lnTo>
                    <a:lnTo>
                      <a:pt x="392" y="398"/>
                    </a:lnTo>
                    <a:lnTo>
                      <a:pt x="356" y="394"/>
                    </a:lnTo>
                    <a:lnTo>
                      <a:pt x="319" y="389"/>
                    </a:lnTo>
                    <a:lnTo>
                      <a:pt x="285" y="384"/>
                    </a:lnTo>
                    <a:lnTo>
                      <a:pt x="221" y="373"/>
                    </a:lnTo>
                    <a:lnTo>
                      <a:pt x="163" y="361"/>
                    </a:lnTo>
                    <a:lnTo>
                      <a:pt x="112" y="350"/>
                    </a:lnTo>
                    <a:lnTo>
                      <a:pt x="69" y="339"/>
                    </a:lnTo>
                    <a:lnTo>
                      <a:pt x="64" y="294"/>
                    </a:lnTo>
                    <a:lnTo>
                      <a:pt x="60" y="251"/>
                    </a:lnTo>
                    <a:lnTo>
                      <a:pt x="55" y="209"/>
                    </a:lnTo>
                    <a:lnTo>
                      <a:pt x="53" y="171"/>
                    </a:lnTo>
                    <a:lnTo>
                      <a:pt x="51" y="135"/>
                    </a:lnTo>
                    <a:lnTo>
                      <a:pt x="49" y="104"/>
                    </a:lnTo>
                    <a:lnTo>
                      <a:pt x="47" y="77"/>
                    </a:lnTo>
                    <a:lnTo>
                      <a:pt x="47" y="5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2" name="Freeform 485"/>
              <p:cNvSpPr>
                <a:spLocks/>
              </p:cNvSpPr>
              <p:nvPr/>
            </p:nvSpPr>
            <p:spPr bwMode="auto">
              <a:xfrm>
                <a:off x="4310" y="3811"/>
                <a:ext cx="66" cy="46"/>
              </a:xfrm>
              <a:custGeom>
                <a:avLst/>
                <a:gdLst/>
                <a:ahLst/>
                <a:cxnLst>
                  <a:cxn ang="0">
                    <a:pos x="594" y="0"/>
                  </a:cxn>
                  <a:cxn ang="0">
                    <a:pos x="25" y="93"/>
                  </a:cxn>
                  <a:cxn ang="0">
                    <a:pos x="18" y="141"/>
                  </a:cxn>
                  <a:cxn ang="0">
                    <a:pos x="13" y="186"/>
                  </a:cxn>
                  <a:cxn ang="0">
                    <a:pos x="9" y="228"/>
                  </a:cxn>
                  <a:cxn ang="0">
                    <a:pos x="5" y="268"/>
                  </a:cxn>
                  <a:cxn ang="0">
                    <a:pos x="2" y="306"/>
                  </a:cxn>
                  <a:cxn ang="0">
                    <a:pos x="1" y="344"/>
                  </a:cxn>
                  <a:cxn ang="0">
                    <a:pos x="0" y="378"/>
                  </a:cxn>
                  <a:cxn ang="0">
                    <a:pos x="0" y="410"/>
                  </a:cxn>
                  <a:cxn ang="0">
                    <a:pos x="34" y="410"/>
                  </a:cxn>
                  <a:cxn ang="0">
                    <a:pos x="68" y="410"/>
                  </a:cxn>
                  <a:cxn ang="0">
                    <a:pos x="103" y="408"/>
                  </a:cxn>
                  <a:cxn ang="0">
                    <a:pos x="137" y="406"/>
                  </a:cxn>
                  <a:cxn ang="0">
                    <a:pos x="173" y="403"/>
                  </a:cxn>
                  <a:cxn ang="0">
                    <a:pos x="208" y="400"/>
                  </a:cxn>
                  <a:cxn ang="0">
                    <a:pos x="244" y="396"/>
                  </a:cxn>
                  <a:cxn ang="0">
                    <a:pos x="280" y="391"/>
                  </a:cxn>
                  <a:cxn ang="0">
                    <a:pos x="316" y="385"/>
                  </a:cxn>
                  <a:cxn ang="0">
                    <a:pos x="352" y="380"/>
                  </a:cxn>
                  <a:cxn ang="0">
                    <a:pos x="389" y="372"/>
                  </a:cxn>
                  <a:cxn ang="0">
                    <a:pos x="425" y="365"/>
                  </a:cxn>
                  <a:cxn ang="0">
                    <a:pos x="462" y="356"/>
                  </a:cxn>
                  <a:cxn ang="0">
                    <a:pos x="499" y="345"/>
                  </a:cxn>
                  <a:cxn ang="0">
                    <a:pos x="535" y="334"/>
                  </a:cxn>
                  <a:cxn ang="0">
                    <a:pos x="571" y="323"/>
                  </a:cxn>
                  <a:cxn ang="0">
                    <a:pos x="579" y="260"/>
                  </a:cxn>
                  <a:cxn ang="0">
                    <a:pos x="584" y="201"/>
                  </a:cxn>
                  <a:cxn ang="0">
                    <a:pos x="589" y="147"/>
                  </a:cxn>
                  <a:cxn ang="0">
                    <a:pos x="592" y="99"/>
                  </a:cxn>
                  <a:cxn ang="0">
                    <a:pos x="593" y="58"/>
                  </a:cxn>
                  <a:cxn ang="0">
                    <a:pos x="594" y="28"/>
                  </a:cxn>
                  <a:cxn ang="0">
                    <a:pos x="594" y="7"/>
                  </a:cxn>
                  <a:cxn ang="0">
                    <a:pos x="594" y="0"/>
                  </a:cxn>
                </a:cxnLst>
                <a:rect l="0" t="0" r="r" b="b"/>
                <a:pathLst>
                  <a:path w="594" h="410">
                    <a:moveTo>
                      <a:pt x="594" y="0"/>
                    </a:moveTo>
                    <a:lnTo>
                      <a:pt x="25" y="93"/>
                    </a:lnTo>
                    <a:lnTo>
                      <a:pt x="18" y="141"/>
                    </a:lnTo>
                    <a:lnTo>
                      <a:pt x="13" y="186"/>
                    </a:lnTo>
                    <a:lnTo>
                      <a:pt x="9" y="228"/>
                    </a:lnTo>
                    <a:lnTo>
                      <a:pt x="5" y="268"/>
                    </a:lnTo>
                    <a:lnTo>
                      <a:pt x="2" y="306"/>
                    </a:lnTo>
                    <a:lnTo>
                      <a:pt x="1" y="344"/>
                    </a:lnTo>
                    <a:lnTo>
                      <a:pt x="0" y="378"/>
                    </a:lnTo>
                    <a:lnTo>
                      <a:pt x="0" y="410"/>
                    </a:lnTo>
                    <a:lnTo>
                      <a:pt x="34" y="410"/>
                    </a:lnTo>
                    <a:lnTo>
                      <a:pt x="68" y="410"/>
                    </a:lnTo>
                    <a:lnTo>
                      <a:pt x="103" y="408"/>
                    </a:lnTo>
                    <a:lnTo>
                      <a:pt x="137" y="406"/>
                    </a:lnTo>
                    <a:lnTo>
                      <a:pt x="173" y="403"/>
                    </a:lnTo>
                    <a:lnTo>
                      <a:pt x="208" y="400"/>
                    </a:lnTo>
                    <a:lnTo>
                      <a:pt x="244" y="396"/>
                    </a:lnTo>
                    <a:lnTo>
                      <a:pt x="280" y="391"/>
                    </a:lnTo>
                    <a:lnTo>
                      <a:pt x="316" y="385"/>
                    </a:lnTo>
                    <a:lnTo>
                      <a:pt x="352" y="380"/>
                    </a:lnTo>
                    <a:lnTo>
                      <a:pt x="389" y="372"/>
                    </a:lnTo>
                    <a:lnTo>
                      <a:pt x="425" y="365"/>
                    </a:lnTo>
                    <a:lnTo>
                      <a:pt x="462" y="356"/>
                    </a:lnTo>
                    <a:lnTo>
                      <a:pt x="499" y="345"/>
                    </a:lnTo>
                    <a:lnTo>
                      <a:pt x="535" y="334"/>
                    </a:lnTo>
                    <a:lnTo>
                      <a:pt x="571" y="323"/>
                    </a:lnTo>
                    <a:lnTo>
                      <a:pt x="579" y="260"/>
                    </a:lnTo>
                    <a:lnTo>
                      <a:pt x="584" y="201"/>
                    </a:lnTo>
                    <a:lnTo>
                      <a:pt x="589" y="147"/>
                    </a:lnTo>
                    <a:lnTo>
                      <a:pt x="592" y="99"/>
                    </a:lnTo>
                    <a:lnTo>
                      <a:pt x="593" y="58"/>
                    </a:lnTo>
                    <a:lnTo>
                      <a:pt x="594" y="28"/>
                    </a:lnTo>
                    <a:lnTo>
                      <a:pt x="594" y="7"/>
                    </a:lnTo>
                    <a:lnTo>
                      <a:pt x="594" y="0"/>
                    </a:lnTo>
                    <a:close/>
                  </a:path>
                </a:pathLst>
              </a:custGeom>
              <a:solidFill>
                <a:srgbClr val="0075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3" name="Freeform 486"/>
              <p:cNvSpPr>
                <a:spLocks noEditPoints="1"/>
              </p:cNvSpPr>
              <p:nvPr/>
            </p:nvSpPr>
            <p:spPr bwMode="auto">
              <a:xfrm>
                <a:off x="4307" y="3808"/>
                <a:ext cx="71" cy="51"/>
              </a:xfrm>
              <a:custGeom>
                <a:avLst/>
                <a:gdLst/>
                <a:ahLst/>
                <a:cxnLst>
                  <a:cxn ang="0">
                    <a:pos x="28" y="100"/>
                  </a:cxn>
                  <a:cxn ang="0">
                    <a:pos x="20" y="163"/>
                  </a:cxn>
                  <a:cxn ang="0">
                    <a:pos x="9" y="250"/>
                  </a:cxn>
                  <a:cxn ang="0">
                    <a:pos x="2" y="330"/>
                  </a:cxn>
                  <a:cxn ang="0">
                    <a:pos x="0" y="404"/>
                  </a:cxn>
                  <a:cxn ang="0">
                    <a:pos x="0" y="461"/>
                  </a:cxn>
                  <a:cxn ang="0">
                    <a:pos x="61" y="460"/>
                  </a:cxn>
                  <a:cxn ang="0">
                    <a:pos x="138" y="457"/>
                  </a:cxn>
                  <a:cxn ang="0">
                    <a:pos x="214" y="452"/>
                  </a:cxn>
                  <a:cxn ang="0">
                    <a:pos x="288" y="444"/>
                  </a:cxn>
                  <a:cxn ang="0">
                    <a:pos x="361" y="433"/>
                  </a:cxn>
                  <a:cxn ang="0">
                    <a:pos x="432" y="419"/>
                  </a:cxn>
                  <a:cxn ang="0">
                    <a:pos x="501" y="403"/>
                  </a:cxn>
                  <a:cxn ang="0">
                    <a:pos x="569" y="383"/>
                  </a:cxn>
                  <a:cxn ang="0">
                    <a:pos x="615" y="366"/>
                  </a:cxn>
                  <a:cxn ang="0">
                    <a:pos x="625" y="291"/>
                  </a:cxn>
                  <a:cxn ang="0">
                    <a:pos x="635" y="176"/>
                  </a:cxn>
                  <a:cxn ang="0">
                    <a:pos x="639" y="86"/>
                  </a:cxn>
                  <a:cxn ang="0">
                    <a:pos x="640" y="35"/>
                  </a:cxn>
                  <a:cxn ang="0">
                    <a:pos x="640" y="0"/>
                  </a:cxn>
                  <a:cxn ang="0">
                    <a:pos x="594" y="55"/>
                  </a:cxn>
                  <a:cxn ang="0">
                    <a:pos x="592" y="102"/>
                  </a:cxn>
                  <a:cxn ang="0">
                    <a:pos x="589" y="168"/>
                  </a:cxn>
                  <a:cxn ang="0">
                    <a:pos x="583" y="246"/>
                  </a:cxn>
                  <a:cxn ang="0">
                    <a:pos x="573" y="331"/>
                  </a:cxn>
                  <a:cxn ang="0">
                    <a:pos x="512" y="350"/>
                  </a:cxn>
                  <a:cxn ang="0">
                    <a:pos x="449" y="366"/>
                  </a:cxn>
                  <a:cxn ang="0">
                    <a:pos x="386" y="381"/>
                  </a:cxn>
                  <a:cxn ang="0">
                    <a:pos x="320" y="392"/>
                  </a:cxn>
                  <a:cxn ang="0">
                    <a:pos x="254" y="400"/>
                  </a:cxn>
                  <a:cxn ang="0">
                    <a:pos x="186" y="407"/>
                  </a:cxn>
                  <a:cxn ang="0">
                    <a:pos x="117" y="411"/>
                  </a:cxn>
                  <a:cxn ang="0">
                    <a:pos x="47" y="414"/>
                  </a:cxn>
                  <a:cxn ang="0">
                    <a:pos x="48" y="353"/>
                  </a:cxn>
                  <a:cxn ang="0">
                    <a:pos x="52" y="287"/>
                  </a:cxn>
                  <a:cxn ang="0">
                    <a:pos x="60" y="216"/>
                  </a:cxn>
                  <a:cxn ang="0">
                    <a:pos x="69" y="140"/>
                  </a:cxn>
                  <a:cxn ang="0">
                    <a:pos x="158" y="126"/>
                  </a:cxn>
                  <a:cxn ang="0">
                    <a:pos x="326" y="99"/>
                  </a:cxn>
                  <a:cxn ang="0">
                    <a:pos x="496" y="71"/>
                  </a:cxn>
                  <a:cxn ang="0">
                    <a:pos x="594" y="55"/>
                  </a:cxn>
                </a:cxnLst>
                <a:rect l="0" t="0" r="r" b="b"/>
                <a:pathLst>
                  <a:path w="640" h="461">
                    <a:moveTo>
                      <a:pt x="614" y="4"/>
                    </a:moveTo>
                    <a:lnTo>
                      <a:pt x="28" y="100"/>
                    </a:lnTo>
                    <a:lnTo>
                      <a:pt x="25" y="117"/>
                    </a:lnTo>
                    <a:lnTo>
                      <a:pt x="20" y="163"/>
                    </a:lnTo>
                    <a:lnTo>
                      <a:pt x="14" y="207"/>
                    </a:lnTo>
                    <a:lnTo>
                      <a:pt x="9" y="250"/>
                    </a:lnTo>
                    <a:lnTo>
                      <a:pt x="5" y="291"/>
                    </a:lnTo>
                    <a:lnTo>
                      <a:pt x="2" y="330"/>
                    </a:lnTo>
                    <a:lnTo>
                      <a:pt x="1" y="367"/>
                    </a:lnTo>
                    <a:lnTo>
                      <a:pt x="0" y="404"/>
                    </a:lnTo>
                    <a:lnTo>
                      <a:pt x="0" y="438"/>
                    </a:lnTo>
                    <a:lnTo>
                      <a:pt x="0" y="461"/>
                    </a:lnTo>
                    <a:lnTo>
                      <a:pt x="23" y="461"/>
                    </a:lnTo>
                    <a:lnTo>
                      <a:pt x="61" y="460"/>
                    </a:lnTo>
                    <a:lnTo>
                      <a:pt x="101" y="460"/>
                    </a:lnTo>
                    <a:lnTo>
                      <a:pt x="138" y="457"/>
                    </a:lnTo>
                    <a:lnTo>
                      <a:pt x="176" y="455"/>
                    </a:lnTo>
                    <a:lnTo>
                      <a:pt x="214" y="452"/>
                    </a:lnTo>
                    <a:lnTo>
                      <a:pt x="251" y="449"/>
                    </a:lnTo>
                    <a:lnTo>
                      <a:pt x="288" y="444"/>
                    </a:lnTo>
                    <a:lnTo>
                      <a:pt x="324" y="439"/>
                    </a:lnTo>
                    <a:lnTo>
                      <a:pt x="361" y="433"/>
                    </a:lnTo>
                    <a:lnTo>
                      <a:pt x="397" y="427"/>
                    </a:lnTo>
                    <a:lnTo>
                      <a:pt x="432" y="419"/>
                    </a:lnTo>
                    <a:lnTo>
                      <a:pt x="467" y="410"/>
                    </a:lnTo>
                    <a:lnTo>
                      <a:pt x="501" y="403"/>
                    </a:lnTo>
                    <a:lnTo>
                      <a:pt x="535" y="393"/>
                    </a:lnTo>
                    <a:lnTo>
                      <a:pt x="569" y="383"/>
                    </a:lnTo>
                    <a:lnTo>
                      <a:pt x="602" y="372"/>
                    </a:lnTo>
                    <a:lnTo>
                      <a:pt x="615" y="366"/>
                    </a:lnTo>
                    <a:lnTo>
                      <a:pt x="617" y="353"/>
                    </a:lnTo>
                    <a:lnTo>
                      <a:pt x="625" y="291"/>
                    </a:lnTo>
                    <a:lnTo>
                      <a:pt x="630" y="231"/>
                    </a:lnTo>
                    <a:lnTo>
                      <a:pt x="635" y="176"/>
                    </a:lnTo>
                    <a:lnTo>
                      <a:pt x="638" y="128"/>
                    </a:lnTo>
                    <a:lnTo>
                      <a:pt x="639" y="86"/>
                    </a:lnTo>
                    <a:lnTo>
                      <a:pt x="640" y="56"/>
                    </a:lnTo>
                    <a:lnTo>
                      <a:pt x="640" y="35"/>
                    </a:lnTo>
                    <a:lnTo>
                      <a:pt x="640" y="27"/>
                    </a:lnTo>
                    <a:lnTo>
                      <a:pt x="640" y="0"/>
                    </a:lnTo>
                    <a:lnTo>
                      <a:pt x="614" y="4"/>
                    </a:lnTo>
                    <a:close/>
                    <a:moveTo>
                      <a:pt x="594" y="55"/>
                    </a:moveTo>
                    <a:lnTo>
                      <a:pt x="593" y="77"/>
                    </a:lnTo>
                    <a:lnTo>
                      <a:pt x="592" y="102"/>
                    </a:lnTo>
                    <a:lnTo>
                      <a:pt x="591" y="134"/>
                    </a:lnTo>
                    <a:lnTo>
                      <a:pt x="589" y="168"/>
                    </a:lnTo>
                    <a:lnTo>
                      <a:pt x="587" y="205"/>
                    </a:lnTo>
                    <a:lnTo>
                      <a:pt x="583" y="246"/>
                    </a:lnTo>
                    <a:lnTo>
                      <a:pt x="579" y="288"/>
                    </a:lnTo>
                    <a:lnTo>
                      <a:pt x="573" y="331"/>
                    </a:lnTo>
                    <a:lnTo>
                      <a:pt x="543" y="341"/>
                    </a:lnTo>
                    <a:lnTo>
                      <a:pt x="512" y="350"/>
                    </a:lnTo>
                    <a:lnTo>
                      <a:pt x="481" y="359"/>
                    </a:lnTo>
                    <a:lnTo>
                      <a:pt x="449" y="366"/>
                    </a:lnTo>
                    <a:lnTo>
                      <a:pt x="418" y="374"/>
                    </a:lnTo>
                    <a:lnTo>
                      <a:pt x="386" y="381"/>
                    </a:lnTo>
                    <a:lnTo>
                      <a:pt x="353" y="386"/>
                    </a:lnTo>
                    <a:lnTo>
                      <a:pt x="320" y="392"/>
                    </a:lnTo>
                    <a:lnTo>
                      <a:pt x="287" y="397"/>
                    </a:lnTo>
                    <a:lnTo>
                      <a:pt x="254" y="400"/>
                    </a:lnTo>
                    <a:lnTo>
                      <a:pt x="220" y="405"/>
                    </a:lnTo>
                    <a:lnTo>
                      <a:pt x="186" y="407"/>
                    </a:lnTo>
                    <a:lnTo>
                      <a:pt x="151" y="410"/>
                    </a:lnTo>
                    <a:lnTo>
                      <a:pt x="117" y="411"/>
                    </a:lnTo>
                    <a:lnTo>
                      <a:pt x="82" y="412"/>
                    </a:lnTo>
                    <a:lnTo>
                      <a:pt x="47" y="414"/>
                    </a:lnTo>
                    <a:lnTo>
                      <a:pt x="47" y="384"/>
                    </a:lnTo>
                    <a:lnTo>
                      <a:pt x="48" y="353"/>
                    </a:lnTo>
                    <a:lnTo>
                      <a:pt x="50" y="320"/>
                    </a:lnTo>
                    <a:lnTo>
                      <a:pt x="52" y="287"/>
                    </a:lnTo>
                    <a:lnTo>
                      <a:pt x="56" y="252"/>
                    </a:lnTo>
                    <a:lnTo>
                      <a:pt x="60" y="216"/>
                    </a:lnTo>
                    <a:lnTo>
                      <a:pt x="65" y="179"/>
                    </a:lnTo>
                    <a:lnTo>
                      <a:pt x="69" y="140"/>
                    </a:lnTo>
                    <a:lnTo>
                      <a:pt x="99" y="136"/>
                    </a:lnTo>
                    <a:lnTo>
                      <a:pt x="158" y="126"/>
                    </a:lnTo>
                    <a:lnTo>
                      <a:pt x="237" y="113"/>
                    </a:lnTo>
                    <a:lnTo>
                      <a:pt x="326" y="99"/>
                    </a:lnTo>
                    <a:lnTo>
                      <a:pt x="415" y="84"/>
                    </a:lnTo>
                    <a:lnTo>
                      <a:pt x="496" y="71"/>
                    </a:lnTo>
                    <a:lnTo>
                      <a:pt x="559" y="60"/>
                    </a:lnTo>
                    <a:lnTo>
                      <a:pt x="594" y="5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4" name="Freeform 487"/>
              <p:cNvSpPr>
                <a:spLocks/>
              </p:cNvSpPr>
              <p:nvPr/>
            </p:nvSpPr>
            <p:spPr bwMode="auto">
              <a:xfrm>
                <a:off x="4310" y="3847"/>
                <a:ext cx="63" cy="47"/>
              </a:xfrm>
              <a:custGeom>
                <a:avLst/>
                <a:gdLst/>
                <a:ahLst/>
                <a:cxnLst>
                  <a:cxn ang="0">
                    <a:pos x="1" y="122"/>
                  </a:cxn>
                  <a:cxn ang="0">
                    <a:pos x="5" y="185"/>
                  </a:cxn>
                  <a:cxn ang="0">
                    <a:pos x="14" y="239"/>
                  </a:cxn>
                  <a:cxn ang="0">
                    <a:pos x="27" y="285"/>
                  </a:cxn>
                  <a:cxn ang="0">
                    <a:pos x="43" y="324"/>
                  </a:cxn>
                  <a:cxn ang="0">
                    <a:pos x="61" y="354"/>
                  </a:cxn>
                  <a:cxn ang="0">
                    <a:pos x="83" y="378"/>
                  </a:cxn>
                  <a:cxn ang="0">
                    <a:pos x="107" y="397"/>
                  </a:cxn>
                  <a:cxn ang="0">
                    <a:pos x="134" y="410"/>
                  </a:cxn>
                  <a:cxn ang="0">
                    <a:pos x="162" y="419"/>
                  </a:cxn>
                  <a:cxn ang="0">
                    <a:pos x="192" y="425"/>
                  </a:cxn>
                  <a:cxn ang="0">
                    <a:pos x="224" y="426"/>
                  </a:cxn>
                  <a:cxn ang="0">
                    <a:pos x="272" y="423"/>
                  </a:cxn>
                  <a:cxn ang="0">
                    <a:pos x="340" y="415"/>
                  </a:cxn>
                  <a:cxn ang="0">
                    <a:pos x="385" y="407"/>
                  </a:cxn>
                  <a:cxn ang="0">
                    <a:pos x="405" y="399"/>
                  </a:cxn>
                  <a:cxn ang="0">
                    <a:pos x="424" y="388"/>
                  </a:cxn>
                  <a:cxn ang="0">
                    <a:pos x="442" y="373"/>
                  </a:cxn>
                  <a:cxn ang="0">
                    <a:pos x="458" y="354"/>
                  </a:cxn>
                  <a:cxn ang="0">
                    <a:pos x="474" y="333"/>
                  </a:cxn>
                  <a:cxn ang="0">
                    <a:pos x="494" y="296"/>
                  </a:cxn>
                  <a:cxn ang="0">
                    <a:pos x="517" y="238"/>
                  </a:cxn>
                  <a:cxn ang="0">
                    <a:pos x="537" y="174"/>
                  </a:cxn>
                  <a:cxn ang="0">
                    <a:pos x="554" y="105"/>
                  </a:cxn>
                  <a:cxn ang="0">
                    <a:pos x="567" y="35"/>
                  </a:cxn>
                  <a:cxn ang="0">
                    <a:pos x="535" y="11"/>
                  </a:cxn>
                  <a:cxn ang="0">
                    <a:pos x="462" y="33"/>
                  </a:cxn>
                  <a:cxn ang="0">
                    <a:pos x="389" y="49"/>
                  </a:cxn>
                  <a:cxn ang="0">
                    <a:pos x="316" y="62"/>
                  </a:cxn>
                  <a:cxn ang="0">
                    <a:pos x="244" y="73"/>
                  </a:cxn>
                  <a:cxn ang="0">
                    <a:pos x="173" y="80"/>
                  </a:cxn>
                  <a:cxn ang="0">
                    <a:pos x="103" y="85"/>
                  </a:cxn>
                  <a:cxn ang="0">
                    <a:pos x="34" y="87"/>
                  </a:cxn>
                </a:cxnLst>
                <a:rect l="0" t="0" r="r" b="b"/>
                <a:pathLst>
                  <a:path w="571" h="426">
                    <a:moveTo>
                      <a:pt x="0" y="87"/>
                    </a:moveTo>
                    <a:lnTo>
                      <a:pt x="1" y="122"/>
                    </a:lnTo>
                    <a:lnTo>
                      <a:pt x="3" y="155"/>
                    </a:lnTo>
                    <a:lnTo>
                      <a:pt x="5" y="185"/>
                    </a:lnTo>
                    <a:lnTo>
                      <a:pt x="10" y="214"/>
                    </a:lnTo>
                    <a:lnTo>
                      <a:pt x="14" y="239"/>
                    </a:lnTo>
                    <a:lnTo>
                      <a:pt x="21" y="263"/>
                    </a:lnTo>
                    <a:lnTo>
                      <a:pt x="27" y="285"/>
                    </a:lnTo>
                    <a:lnTo>
                      <a:pt x="34" y="305"/>
                    </a:lnTo>
                    <a:lnTo>
                      <a:pt x="43" y="324"/>
                    </a:lnTo>
                    <a:lnTo>
                      <a:pt x="51" y="339"/>
                    </a:lnTo>
                    <a:lnTo>
                      <a:pt x="61" y="354"/>
                    </a:lnTo>
                    <a:lnTo>
                      <a:pt x="72" y="368"/>
                    </a:lnTo>
                    <a:lnTo>
                      <a:pt x="83" y="378"/>
                    </a:lnTo>
                    <a:lnTo>
                      <a:pt x="95" y="388"/>
                    </a:lnTo>
                    <a:lnTo>
                      <a:pt x="107" y="397"/>
                    </a:lnTo>
                    <a:lnTo>
                      <a:pt x="120" y="405"/>
                    </a:lnTo>
                    <a:lnTo>
                      <a:pt x="134" y="410"/>
                    </a:lnTo>
                    <a:lnTo>
                      <a:pt x="148" y="416"/>
                    </a:lnTo>
                    <a:lnTo>
                      <a:pt x="162" y="419"/>
                    </a:lnTo>
                    <a:lnTo>
                      <a:pt x="176" y="422"/>
                    </a:lnTo>
                    <a:lnTo>
                      <a:pt x="192" y="425"/>
                    </a:lnTo>
                    <a:lnTo>
                      <a:pt x="207" y="426"/>
                    </a:lnTo>
                    <a:lnTo>
                      <a:pt x="224" y="426"/>
                    </a:lnTo>
                    <a:lnTo>
                      <a:pt x="239" y="426"/>
                    </a:lnTo>
                    <a:lnTo>
                      <a:pt x="272" y="423"/>
                    </a:lnTo>
                    <a:lnTo>
                      <a:pt x="306" y="420"/>
                    </a:lnTo>
                    <a:lnTo>
                      <a:pt x="340" y="415"/>
                    </a:lnTo>
                    <a:lnTo>
                      <a:pt x="374" y="409"/>
                    </a:lnTo>
                    <a:lnTo>
                      <a:pt x="385" y="407"/>
                    </a:lnTo>
                    <a:lnTo>
                      <a:pt x="395" y="404"/>
                    </a:lnTo>
                    <a:lnTo>
                      <a:pt x="405" y="399"/>
                    </a:lnTo>
                    <a:lnTo>
                      <a:pt x="414" y="395"/>
                    </a:lnTo>
                    <a:lnTo>
                      <a:pt x="424" y="388"/>
                    </a:lnTo>
                    <a:lnTo>
                      <a:pt x="433" y="381"/>
                    </a:lnTo>
                    <a:lnTo>
                      <a:pt x="442" y="373"/>
                    </a:lnTo>
                    <a:lnTo>
                      <a:pt x="451" y="364"/>
                    </a:lnTo>
                    <a:lnTo>
                      <a:pt x="458" y="354"/>
                    </a:lnTo>
                    <a:lnTo>
                      <a:pt x="466" y="344"/>
                    </a:lnTo>
                    <a:lnTo>
                      <a:pt x="474" y="333"/>
                    </a:lnTo>
                    <a:lnTo>
                      <a:pt x="481" y="321"/>
                    </a:lnTo>
                    <a:lnTo>
                      <a:pt x="494" y="296"/>
                    </a:lnTo>
                    <a:lnTo>
                      <a:pt x="507" y="268"/>
                    </a:lnTo>
                    <a:lnTo>
                      <a:pt x="517" y="238"/>
                    </a:lnTo>
                    <a:lnTo>
                      <a:pt x="528" y="207"/>
                    </a:lnTo>
                    <a:lnTo>
                      <a:pt x="537" y="174"/>
                    </a:lnTo>
                    <a:lnTo>
                      <a:pt x="546" y="140"/>
                    </a:lnTo>
                    <a:lnTo>
                      <a:pt x="554" y="105"/>
                    </a:lnTo>
                    <a:lnTo>
                      <a:pt x="560" y="70"/>
                    </a:lnTo>
                    <a:lnTo>
                      <a:pt x="567" y="35"/>
                    </a:lnTo>
                    <a:lnTo>
                      <a:pt x="571" y="0"/>
                    </a:lnTo>
                    <a:lnTo>
                      <a:pt x="535" y="11"/>
                    </a:lnTo>
                    <a:lnTo>
                      <a:pt x="499" y="22"/>
                    </a:lnTo>
                    <a:lnTo>
                      <a:pt x="462" y="33"/>
                    </a:lnTo>
                    <a:lnTo>
                      <a:pt x="425" y="42"/>
                    </a:lnTo>
                    <a:lnTo>
                      <a:pt x="389" y="49"/>
                    </a:lnTo>
                    <a:lnTo>
                      <a:pt x="352" y="57"/>
                    </a:lnTo>
                    <a:lnTo>
                      <a:pt x="316" y="62"/>
                    </a:lnTo>
                    <a:lnTo>
                      <a:pt x="280" y="68"/>
                    </a:lnTo>
                    <a:lnTo>
                      <a:pt x="244" y="73"/>
                    </a:lnTo>
                    <a:lnTo>
                      <a:pt x="208" y="77"/>
                    </a:lnTo>
                    <a:lnTo>
                      <a:pt x="173" y="80"/>
                    </a:lnTo>
                    <a:lnTo>
                      <a:pt x="137" y="83"/>
                    </a:lnTo>
                    <a:lnTo>
                      <a:pt x="103" y="85"/>
                    </a:lnTo>
                    <a:lnTo>
                      <a:pt x="68" y="87"/>
                    </a:lnTo>
                    <a:lnTo>
                      <a:pt x="34" y="87"/>
                    </a:lnTo>
                    <a:lnTo>
                      <a:pt x="0" y="87"/>
                    </a:lnTo>
                    <a:close/>
                  </a:path>
                </a:pathLst>
              </a:custGeom>
              <a:solidFill>
                <a:srgbClr val="947D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5" name="Freeform 488"/>
              <p:cNvSpPr>
                <a:spLocks noEditPoints="1"/>
              </p:cNvSpPr>
              <p:nvPr/>
            </p:nvSpPr>
            <p:spPr bwMode="auto">
              <a:xfrm>
                <a:off x="4307" y="3843"/>
                <a:ext cx="69" cy="54"/>
              </a:xfrm>
              <a:custGeom>
                <a:avLst/>
                <a:gdLst/>
                <a:ahLst/>
                <a:cxnLst>
                  <a:cxn ang="0">
                    <a:pos x="522" y="33"/>
                  </a:cxn>
                  <a:cxn ang="0">
                    <a:pos x="421" y="58"/>
                  </a:cxn>
                  <a:cxn ang="0">
                    <a:pos x="317" y="78"/>
                  </a:cxn>
                  <a:cxn ang="0">
                    <a:pos x="209" y="91"/>
                  </a:cxn>
                  <a:cxn ang="0">
                    <a:pos x="99" y="97"/>
                  </a:cxn>
                  <a:cxn ang="0">
                    <a:pos x="0" y="99"/>
                  </a:cxn>
                  <a:cxn ang="0">
                    <a:pos x="2" y="179"/>
                  </a:cxn>
                  <a:cxn ang="0">
                    <a:pos x="10" y="254"/>
                  </a:cxn>
                  <a:cxn ang="0">
                    <a:pos x="25" y="318"/>
                  </a:cxn>
                  <a:cxn ang="0">
                    <a:pos x="46" y="372"/>
                  </a:cxn>
                  <a:cxn ang="0">
                    <a:pos x="74" y="413"/>
                  </a:cxn>
                  <a:cxn ang="0">
                    <a:pos x="113" y="449"/>
                  </a:cxn>
                  <a:cxn ang="0">
                    <a:pos x="161" y="472"/>
                  </a:cxn>
                  <a:cxn ang="0">
                    <a:pos x="216" y="483"/>
                  </a:cxn>
                  <a:cxn ang="0">
                    <a:pos x="273" y="484"/>
                  </a:cxn>
                  <a:cxn ang="0">
                    <a:pos x="352" y="475"/>
                  </a:cxn>
                  <a:cxn ang="0">
                    <a:pos x="410" y="466"/>
                  </a:cxn>
                  <a:cxn ang="0">
                    <a:pos x="438" y="455"/>
                  </a:cxn>
                  <a:cxn ang="0">
                    <a:pos x="466" y="439"/>
                  </a:cxn>
                  <a:cxn ang="0">
                    <a:pos x="491" y="415"/>
                  </a:cxn>
                  <a:cxn ang="0">
                    <a:pos x="521" y="373"/>
                  </a:cxn>
                  <a:cxn ang="0">
                    <a:pos x="560" y="287"/>
                  </a:cxn>
                  <a:cxn ang="0">
                    <a:pos x="593" y="175"/>
                  </a:cxn>
                  <a:cxn ang="0">
                    <a:pos x="617" y="38"/>
                  </a:cxn>
                  <a:cxn ang="0">
                    <a:pos x="566" y="67"/>
                  </a:cxn>
                  <a:cxn ang="0">
                    <a:pos x="544" y="179"/>
                  </a:cxn>
                  <a:cxn ang="0">
                    <a:pos x="516" y="271"/>
                  </a:cxn>
                  <a:cxn ang="0">
                    <a:pos x="485" y="342"/>
                  </a:cxn>
                  <a:cxn ang="0">
                    <a:pos x="448" y="392"/>
                  </a:cxn>
                  <a:cxn ang="0">
                    <a:pos x="429" y="408"/>
                  </a:cxn>
                  <a:cxn ang="0">
                    <a:pos x="408" y="418"/>
                  </a:cxn>
                  <a:cxn ang="0">
                    <a:pos x="385" y="423"/>
                  </a:cxn>
                  <a:cxn ang="0">
                    <a:pos x="293" y="435"/>
                  </a:cxn>
                  <a:cxn ang="0">
                    <a:pos x="242" y="438"/>
                  </a:cxn>
                  <a:cxn ang="0">
                    <a:pos x="194" y="433"/>
                  </a:cxn>
                  <a:cxn ang="0">
                    <a:pos x="152" y="418"/>
                  </a:cxn>
                  <a:cxn ang="0">
                    <a:pos x="118" y="393"/>
                  </a:cxn>
                  <a:cxn ang="0">
                    <a:pos x="94" y="361"/>
                  </a:cxn>
                  <a:cxn ang="0">
                    <a:pos x="75" y="321"/>
                  </a:cxn>
                  <a:cxn ang="0">
                    <a:pos x="61" y="271"/>
                  </a:cxn>
                  <a:cxn ang="0">
                    <a:pos x="52" y="213"/>
                  </a:cxn>
                  <a:cxn ang="0">
                    <a:pos x="47" y="145"/>
                  </a:cxn>
                  <a:cxn ang="0">
                    <a:pos x="150" y="141"/>
                  </a:cxn>
                  <a:cxn ang="0">
                    <a:pos x="251" y="133"/>
                  </a:cxn>
                  <a:cxn ang="0">
                    <a:pos x="349" y="119"/>
                  </a:cxn>
                  <a:cxn ang="0">
                    <a:pos x="444" y="100"/>
                  </a:cxn>
                  <a:cxn ang="0">
                    <a:pos x="536" y="77"/>
                  </a:cxn>
                </a:cxnLst>
                <a:rect l="0" t="0" r="r" b="b"/>
                <a:pathLst>
                  <a:path w="623" h="485">
                    <a:moveTo>
                      <a:pt x="587" y="13"/>
                    </a:moveTo>
                    <a:lnTo>
                      <a:pt x="555" y="23"/>
                    </a:lnTo>
                    <a:lnTo>
                      <a:pt x="522" y="33"/>
                    </a:lnTo>
                    <a:lnTo>
                      <a:pt x="489" y="43"/>
                    </a:lnTo>
                    <a:lnTo>
                      <a:pt x="455" y="50"/>
                    </a:lnTo>
                    <a:lnTo>
                      <a:pt x="421" y="58"/>
                    </a:lnTo>
                    <a:lnTo>
                      <a:pt x="387" y="66"/>
                    </a:lnTo>
                    <a:lnTo>
                      <a:pt x="352" y="72"/>
                    </a:lnTo>
                    <a:lnTo>
                      <a:pt x="317" y="78"/>
                    </a:lnTo>
                    <a:lnTo>
                      <a:pt x="282" y="83"/>
                    </a:lnTo>
                    <a:lnTo>
                      <a:pt x="245" y="88"/>
                    </a:lnTo>
                    <a:lnTo>
                      <a:pt x="209" y="91"/>
                    </a:lnTo>
                    <a:lnTo>
                      <a:pt x="173" y="94"/>
                    </a:lnTo>
                    <a:lnTo>
                      <a:pt x="136" y="96"/>
                    </a:lnTo>
                    <a:lnTo>
                      <a:pt x="99" y="97"/>
                    </a:lnTo>
                    <a:lnTo>
                      <a:pt x="61" y="99"/>
                    </a:lnTo>
                    <a:lnTo>
                      <a:pt x="23" y="99"/>
                    </a:lnTo>
                    <a:lnTo>
                      <a:pt x="0" y="99"/>
                    </a:lnTo>
                    <a:lnTo>
                      <a:pt x="0" y="123"/>
                    </a:lnTo>
                    <a:lnTo>
                      <a:pt x="0" y="151"/>
                    </a:lnTo>
                    <a:lnTo>
                      <a:pt x="2" y="179"/>
                    </a:lnTo>
                    <a:lnTo>
                      <a:pt x="3" y="205"/>
                    </a:lnTo>
                    <a:lnTo>
                      <a:pt x="6" y="230"/>
                    </a:lnTo>
                    <a:lnTo>
                      <a:pt x="10" y="254"/>
                    </a:lnTo>
                    <a:lnTo>
                      <a:pt x="14" y="276"/>
                    </a:lnTo>
                    <a:lnTo>
                      <a:pt x="20" y="298"/>
                    </a:lnTo>
                    <a:lnTo>
                      <a:pt x="25" y="318"/>
                    </a:lnTo>
                    <a:lnTo>
                      <a:pt x="32" y="337"/>
                    </a:lnTo>
                    <a:lnTo>
                      <a:pt x="38" y="354"/>
                    </a:lnTo>
                    <a:lnTo>
                      <a:pt x="46" y="372"/>
                    </a:lnTo>
                    <a:lnTo>
                      <a:pt x="55" y="387"/>
                    </a:lnTo>
                    <a:lnTo>
                      <a:pt x="65" y="401"/>
                    </a:lnTo>
                    <a:lnTo>
                      <a:pt x="74" y="413"/>
                    </a:lnTo>
                    <a:lnTo>
                      <a:pt x="85" y="426"/>
                    </a:lnTo>
                    <a:lnTo>
                      <a:pt x="97" y="437"/>
                    </a:lnTo>
                    <a:lnTo>
                      <a:pt x="113" y="449"/>
                    </a:lnTo>
                    <a:lnTo>
                      <a:pt x="128" y="457"/>
                    </a:lnTo>
                    <a:lnTo>
                      <a:pt x="145" y="466"/>
                    </a:lnTo>
                    <a:lnTo>
                      <a:pt x="161" y="472"/>
                    </a:lnTo>
                    <a:lnTo>
                      <a:pt x="179" y="477"/>
                    </a:lnTo>
                    <a:lnTo>
                      <a:pt x="197" y="480"/>
                    </a:lnTo>
                    <a:lnTo>
                      <a:pt x="216" y="483"/>
                    </a:lnTo>
                    <a:lnTo>
                      <a:pt x="235" y="484"/>
                    </a:lnTo>
                    <a:lnTo>
                      <a:pt x="253" y="485"/>
                    </a:lnTo>
                    <a:lnTo>
                      <a:pt x="273" y="484"/>
                    </a:lnTo>
                    <a:lnTo>
                      <a:pt x="293" y="483"/>
                    </a:lnTo>
                    <a:lnTo>
                      <a:pt x="312" y="480"/>
                    </a:lnTo>
                    <a:lnTo>
                      <a:pt x="352" y="475"/>
                    </a:lnTo>
                    <a:lnTo>
                      <a:pt x="392" y="469"/>
                    </a:lnTo>
                    <a:lnTo>
                      <a:pt x="400" y="467"/>
                    </a:lnTo>
                    <a:lnTo>
                      <a:pt x="410" y="466"/>
                    </a:lnTo>
                    <a:lnTo>
                      <a:pt x="420" y="463"/>
                    </a:lnTo>
                    <a:lnTo>
                      <a:pt x="430" y="460"/>
                    </a:lnTo>
                    <a:lnTo>
                      <a:pt x="438" y="455"/>
                    </a:lnTo>
                    <a:lnTo>
                      <a:pt x="448" y="451"/>
                    </a:lnTo>
                    <a:lnTo>
                      <a:pt x="457" y="445"/>
                    </a:lnTo>
                    <a:lnTo>
                      <a:pt x="466" y="439"/>
                    </a:lnTo>
                    <a:lnTo>
                      <a:pt x="475" y="431"/>
                    </a:lnTo>
                    <a:lnTo>
                      <a:pt x="482" y="423"/>
                    </a:lnTo>
                    <a:lnTo>
                      <a:pt x="491" y="415"/>
                    </a:lnTo>
                    <a:lnTo>
                      <a:pt x="499" y="405"/>
                    </a:lnTo>
                    <a:lnTo>
                      <a:pt x="506" y="395"/>
                    </a:lnTo>
                    <a:lnTo>
                      <a:pt x="521" y="373"/>
                    </a:lnTo>
                    <a:lnTo>
                      <a:pt x="535" y="347"/>
                    </a:lnTo>
                    <a:lnTo>
                      <a:pt x="548" y="319"/>
                    </a:lnTo>
                    <a:lnTo>
                      <a:pt x="560" y="287"/>
                    </a:lnTo>
                    <a:lnTo>
                      <a:pt x="572" y="253"/>
                    </a:lnTo>
                    <a:lnTo>
                      <a:pt x="583" y="216"/>
                    </a:lnTo>
                    <a:lnTo>
                      <a:pt x="593" y="175"/>
                    </a:lnTo>
                    <a:lnTo>
                      <a:pt x="602" y="133"/>
                    </a:lnTo>
                    <a:lnTo>
                      <a:pt x="610" y="86"/>
                    </a:lnTo>
                    <a:lnTo>
                      <a:pt x="617" y="38"/>
                    </a:lnTo>
                    <a:lnTo>
                      <a:pt x="623" y="0"/>
                    </a:lnTo>
                    <a:lnTo>
                      <a:pt x="587" y="13"/>
                    </a:lnTo>
                    <a:close/>
                    <a:moveTo>
                      <a:pt x="566" y="67"/>
                    </a:moveTo>
                    <a:lnTo>
                      <a:pt x="559" y="106"/>
                    </a:lnTo>
                    <a:lnTo>
                      <a:pt x="551" y="144"/>
                    </a:lnTo>
                    <a:lnTo>
                      <a:pt x="544" y="179"/>
                    </a:lnTo>
                    <a:lnTo>
                      <a:pt x="535" y="212"/>
                    </a:lnTo>
                    <a:lnTo>
                      <a:pt x="526" y="242"/>
                    </a:lnTo>
                    <a:lnTo>
                      <a:pt x="516" y="271"/>
                    </a:lnTo>
                    <a:lnTo>
                      <a:pt x="506" y="297"/>
                    </a:lnTo>
                    <a:lnTo>
                      <a:pt x="496" y="321"/>
                    </a:lnTo>
                    <a:lnTo>
                      <a:pt x="485" y="342"/>
                    </a:lnTo>
                    <a:lnTo>
                      <a:pt x="472" y="361"/>
                    </a:lnTo>
                    <a:lnTo>
                      <a:pt x="460" y="377"/>
                    </a:lnTo>
                    <a:lnTo>
                      <a:pt x="448" y="392"/>
                    </a:lnTo>
                    <a:lnTo>
                      <a:pt x="442" y="398"/>
                    </a:lnTo>
                    <a:lnTo>
                      <a:pt x="435" y="403"/>
                    </a:lnTo>
                    <a:lnTo>
                      <a:pt x="429" y="408"/>
                    </a:lnTo>
                    <a:lnTo>
                      <a:pt x="422" y="412"/>
                    </a:lnTo>
                    <a:lnTo>
                      <a:pt x="414" y="416"/>
                    </a:lnTo>
                    <a:lnTo>
                      <a:pt x="408" y="418"/>
                    </a:lnTo>
                    <a:lnTo>
                      <a:pt x="400" y="420"/>
                    </a:lnTo>
                    <a:lnTo>
                      <a:pt x="394" y="421"/>
                    </a:lnTo>
                    <a:lnTo>
                      <a:pt x="385" y="423"/>
                    </a:lnTo>
                    <a:lnTo>
                      <a:pt x="347" y="429"/>
                    </a:lnTo>
                    <a:lnTo>
                      <a:pt x="311" y="434"/>
                    </a:lnTo>
                    <a:lnTo>
                      <a:pt x="293" y="435"/>
                    </a:lnTo>
                    <a:lnTo>
                      <a:pt x="275" y="438"/>
                    </a:lnTo>
                    <a:lnTo>
                      <a:pt x="259" y="438"/>
                    </a:lnTo>
                    <a:lnTo>
                      <a:pt x="242" y="438"/>
                    </a:lnTo>
                    <a:lnTo>
                      <a:pt x="226" y="438"/>
                    </a:lnTo>
                    <a:lnTo>
                      <a:pt x="209" y="435"/>
                    </a:lnTo>
                    <a:lnTo>
                      <a:pt x="194" y="433"/>
                    </a:lnTo>
                    <a:lnTo>
                      <a:pt x="180" y="429"/>
                    </a:lnTo>
                    <a:lnTo>
                      <a:pt x="165" y="424"/>
                    </a:lnTo>
                    <a:lnTo>
                      <a:pt x="152" y="418"/>
                    </a:lnTo>
                    <a:lnTo>
                      <a:pt x="139" y="410"/>
                    </a:lnTo>
                    <a:lnTo>
                      <a:pt x="127" y="401"/>
                    </a:lnTo>
                    <a:lnTo>
                      <a:pt x="118" y="393"/>
                    </a:lnTo>
                    <a:lnTo>
                      <a:pt x="109" y="383"/>
                    </a:lnTo>
                    <a:lnTo>
                      <a:pt x="102" y="373"/>
                    </a:lnTo>
                    <a:lnTo>
                      <a:pt x="94" y="361"/>
                    </a:lnTo>
                    <a:lnTo>
                      <a:pt x="88" y="349"/>
                    </a:lnTo>
                    <a:lnTo>
                      <a:pt x="81" y="336"/>
                    </a:lnTo>
                    <a:lnTo>
                      <a:pt x="75" y="321"/>
                    </a:lnTo>
                    <a:lnTo>
                      <a:pt x="70" y="305"/>
                    </a:lnTo>
                    <a:lnTo>
                      <a:pt x="66" y="288"/>
                    </a:lnTo>
                    <a:lnTo>
                      <a:pt x="61" y="271"/>
                    </a:lnTo>
                    <a:lnTo>
                      <a:pt x="58" y="253"/>
                    </a:lnTo>
                    <a:lnTo>
                      <a:pt x="55" y="234"/>
                    </a:lnTo>
                    <a:lnTo>
                      <a:pt x="52" y="213"/>
                    </a:lnTo>
                    <a:lnTo>
                      <a:pt x="50" y="191"/>
                    </a:lnTo>
                    <a:lnTo>
                      <a:pt x="48" y="169"/>
                    </a:lnTo>
                    <a:lnTo>
                      <a:pt x="47" y="145"/>
                    </a:lnTo>
                    <a:lnTo>
                      <a:pt x="82" y="145"/>
                    </a:lnTo>
                    <a:lnTo>
                      <a:pt x="116" y="144"/>
                    </a:lnTo>
                    <a:lnTo>
                      <a:pt x="150" y="141"/>
                    </a:lnTo>
                    <a:lnTo>
                      <a:pt x="184" y="139"/>
                    </a:lnTo>
                    <a:lnTo>
                      <a:pt x="218" y="136"/>
                    </a:lnTo>
                    <a:lnTo>
                      <a:pt x="251" y="133"/>
                    </a:lnTo>
                    <a:lnTo>
                      <a:pt x="284" y="128"/>
                    </a:lnTo>
                    <a:lnTo>
                      <a:pt x="317" y="124"/>
                    </a:lnTo>
                    <a:lnTo>
                      <a:pt x="349" y="119"/>
                    </a:lnTo>
                    <a:lnTo>
                      <a:pt x="380" y="113"/>
                    </a:lnTo>
                    <a:lnTo>
                      <a:pt x="412" y="107"/>
                    </a:lnTo>
                    <a:lnTo>
                      <a:pt x="444" y="100"/>
                    </a:lnTo>
                    <a:lnTo>
                      <a:pt x="475" y="93"/>
                    </a:lnTo>
                    <a:lnTo>
                      <a:pt x="505" y="84"/>
                    </a:lnTo>
                    <a:lnTo>
                      <a:pt x="536" y="77"/>
                    </a:lnTo>
                    <a:lnTo>
                      <a:pt x="566" y="6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6" name="Freeform 489"/>
              <p:cNvSpPr>
                <a:spLocks/>
              </p:cNvSpPr>
              <p:nvPr/>
            </p:nvSpPr>
            <p:spPr bwMode="auto">
              <a:xfrm>
                <a:off x="4092" y="3599"/>
                <a:ext cx="28" cy="302"/>
              </a:xfrm>
              <a:custGeom>
                <a:avLst/>
                <a:gdLst/>
                <a:ahLst/>
                <a:cxnLst>
                  <a:cxn ang="0">
                    <a:pos x="254" y="2605"/>
                  </a:cxn>
                  <a:cxn ang="0">
                    <a:pos x="249" y="2630"/>
                  </a:cxn>
                  <a:cxn ang="0">
                    <a:pos x="240" y="2653"/>
                  </a:cxn>
                  <a:cxn ang="0">
                    <a:pos x="226" y="2673"/>
                  </a:cxn>
                  <a:cxn ang="0">
                    <a:pos x="208" y="2691"/>
                  </a:cxn>
                  <a:cxn ang="0">
                    <a:pos x="188" y="2705"/>
                  </a:cxn>
                  <a:cxn ang="0">
                    <a:pos x="165" y="2715"/>
                  </a:cxn>
                  <a:cxn ang="0">
                    <a:pos x="140" y="2719"/>
                  </a:cxn>
                  <a:cxn ang="0">
                    <a:pos x="114" y="2719"/>
                  </a:cxn>
                  <a:cxn ang="0">
                    <a:pos x="89" y="2715"/>
                  </a:cxn>
                  <a:cxn ang="0">
                    <a:pos x="67" y="2705"/>
                  </a:cxn>
                  <a:cxn ang="0">
                    <a:pos x="46" y="2691"/>
                  </a:cxn>
                  <a:cxn ang="0">
                    <a:pos x="28" y="2673"/>
                  </a:cxn>
                  <a:cxn ang="0">
                    <a:pos x="15" y="2653"/>
                  </a:cxn>
                  <a:cxn ang="0">
                    <a:pos x="5" y="2630"/>
                  </a:cxn>
                  <a:cxn ang="0">
                    <a:pos x="0" y="2605"/>
                  </a:cxn>
                  <a:cxn ang="0">
                    <a:pos x="0" y="127"/>
                  </a:cxn>
                  <a:cxn ang="0">
                    <a:pos x="2" y="102"/>
                  </a:cxn>
                  <a:cxn ang="0">
                    <a:pos x="10" y="78"/>
                  </a:cxn>
                  <a:cxn ang="0">
                    <a:pos x="22" y="56"/>
                  </a:cxn>
                  <a:cxn ang="0">
                    <a:pos x="37" y="37"/>
                  </a:cxn>
                  <a:cxn ang="0">
                    <a:pos x="56" y="22"/>
                  </a:cxn>
                  <a:cxn ang="0">
                    <a:pos x="78" y="10"/>
                  </a:cxn>
                  <a:cxn ang="0">
                    <a:pos x="102" y="2"/>
                  </a:cxn>
                  <a:cxn ang="0">
                    <a:pos x="127" y="0"/>
                  </a:cxn>
                  <a:cxn ang="0">
                    <a:pos x="153" y="2"/>
                  </a:cxn>
                  <a:cxn ang="0">
                    <a:pos x="178" y="10"/>
                  </a:cxn>
                  <a:cxn ang="0">
                    <a:pos x="198" y="22"/>
                  </a:cxn>
                  <a:cxn ang="0">
                    <a:pos x="218" y="37"/>
                  </a:cxn>
                  <a:cxn ang="0">
                    <a:pos x="233" y="56"/>
                  </a:cxn>
                  <a:cxn ang="0">
                    <a:pos x="246" y="78"/>
                  </a:cxn>
                  <a:cxn ang="0">
                    <a:pos x="252" y="102"/>
                  </a:cxn>
                  <a:cxn ang="0">
                    <a:pos x="255" y="127"/>
                  </a:cxn>
                </a:cxnLst>
                <a:rect l="0" t="0" r="r" b="b"/>
                <a:pathLst>
                  <a:path w="255" h="2720">
                    <a:moveTo>
                      <a:pt x="255" y="2592"/>
                    </a:moveTo>
                    <a:lnTo>
                      <a:pt x="254" y="2605"/>
                    </a:lnTo>
                    <a:lnTo>
                      <a:pt x="252" y="2618"/>
                    </a:lnTo>
                    <a:lnTo>
                      <a:pt x="249" y="2630"/>
                    </a:lnTo>
                    <a:lnTo>
                      <a:pt x="246" y="2642"/>
                    </a:lnTo>
                    <a:lnTo>
                      <a:pt x="240" y="2653"/>
                    </a:lnTo>
                    <a:lnTo>
                      <a:pt x="233" y="2663"/>
                    </a:lnTo>
                    <a:lnTo>
                      <a:pt x="226" y="2673"/>
                    </a:lnTo>
                    <a:lnTo>
                      <a:pt x="218" y="2683"/>
                    </a:lnTo>
                    <a:lnTo>
                      <a:pt x="208" y="2691"/>
                    </a:lnTo>
                    <a:lnTo>
                      <a:pt x="198" y="2698"/>
                    </a:lnTo>
                    <a:lnTo>
                      <a:pt x="188" y="2705"/>
                    </a:lnTo>
                    <a:lnTo>
                      <a:pt x="178" y="2710"/>
                    </a:lnTo>
                    <a:lnTo>
                      <a:pt x="165" y="2715"/>
                    </a:lnTo>
                    <a:lnTo>
                      <a:pt x="153" y="2717"/>
                    </a:lnTo>
                    <a:lnTo>
                      <a:pt x="140" y="2719"/>
                    </a:lnTo>
                    <a:lnTo>
                      <a:pt x="127" y="2720"/>
                    </a:lnTo>
                    <a:lnTo>
                      <a:pt x="114" y="2719"/>
                    </a:lnTo>
                    <a:lnTo>
                      <a:pt x="102" y="2717"/>
                    </a:lnTo>
                    <a:lnTo>
                      <a:pt x="89" y="2715"/>
                    </a:lnTo>
                    <a:lnTo>
                      <a:pt x="78" y="2710"/>
                    </a:lnTo>
                    <a:lnTo>
                      <a:pt x="67" y="2705"/>
                    </a:lnTo>
                    <a:lnTo>
                      <a:pt x="56" y="2698"/>
                    </a:lnTo>
                    <a:lnTo>
                      <a:pt x="46" y="2691"/>
                    </a:lnTo>
                    <a:lnTo>
                      <a:pt x="37" y="2683"/>
                    </a:lnTo>
                    <a:lnTo>
                      <a:pt x="28" y="2673"/>
                    </a:lnTo>
                    <a:lnTo>
                      <a:pt x="22" y="2663"/>
                    </a:lnTo>
                    <a:lnTo>
                      <a:pt x="15" y="2653"/>
                    </a:lnTo>
                    <a:lnTo>
                      <a:pt x="10" y="2642"/>
                    </a:lnTo>
                    <a:lnTo>
                      <a:pt x="5" y="2630"/>
                    </a:lnTo>
                    <a:lnTo>
                      <a:pt x="2" y="2618"/>
                    </a:lnTo>
                    <a:lnTo>
                      <a:pt x="0" y="2605"/>
                    </a:lnTo>
                    <a:lnTo>
                      <a:pt x="0" y="2592"/>
                    </a:lnTo>
                    <a:lnTo>
                      <a:pt x="0" y="127"/>
                    </a:lnTo>
                    <a:lnTo>
                      <a:pt x="0" y="115"/>
                    </a:lnTo>
                    <a:lnTo>
                      <a:pt x="2" y="102"/>
                    </a:lnTo>
                    <a:lnTo>
                      <a:pt x="5" y="90"/>
                    </a:lnTo>
                    <a:lnTo>
                      <a:pt x="10" y="78"/>
                    </a:lnTo>
                    <a:lnTo>
                      <a:pt x="15" y="67"/>
                    </a:lnTo>
                    <a:lnTo>
                      <a:pt x="22" y="56"/>
                    </a:lnTo>
                    <a:lnTo>
                      <a:pt x="28" y="46"/>
                    </a:lnTo>
                    <a:lnTo>
                      <a:pt x="37" y="37"/>
                    </a:lnTo>
                    <a:lnTo>
                      <a:pt x="46" y="29"/>
                    </a:lnTo>
                    <a:lnTo>
                      <a:pt x="56" y="22"/>
                    </a:lnTo>
                    <a:lnTo>
                      <a:pt x="67" y="15"/>
                    </a:lnTo>
                    <a:lnTo>
                      <a:pt x="78" y="10"/>
                    </a:lnTo>
                    <a:lnTo>
                      <a:pt x="89" y="5"/>
                    </a:lnTo>
                    <a:lnTo>
                      <a:pt x="102" y="2"/>
                    </a:lnTo>
                    <a:lnTo>
                      <a:pt x="114" y="1"/>
                    </a:lnTo>
                    <a:lnTo>
                      <a:pt x="127" y="0"/>
                    </a:lnTo>
                    <a:lnTo>
                      <a:pt x="140" y="1"/>
                    </a:lnTo>
                    <a:lnTo>
                      <a:pt x="153" y="2"/>
                    </a:lnTo>
                    <a:lnTo>
                      <a:pt x="165" y="5"/>
                    </a:lnTo>
                    <a:lnTo>
                      <a:pt x="178" y="10"/>
                    </a:lnTo>
                    <a:lnTo>
                      <a:pt x="188" y="15"/>
                    </a:lnTo>
                    <a:lnTo>
                      <a:pt x="198" y="22"/>
                    </a:lnTo>
                    <a:lnTo>
                      <a:pt x="208" y="29"/>
                    </a:lnTo>
                    <a:lnTo>
                      <a:pt x="218" y="37"/>
                    </a:lnTo>
                    <a:lnTo>
                      <a:pt x="226" y="46"/>
                    </a:lnTo>
                    <a:lnTo>
                      <a:pt x="233" y="56"/>
                    </a:lnTo>
                    <a:lnTo>
                      <a:pt x="240" y="67"/>
                    </a:lnTo>
                    <a:lnTo>
                      <a:pt x="246" y="78"/>
                    </a:lnTo>
                    <a:lnTo>
                      <a:pt x="249" y="90"/>
                    </a:lnTo>
                    <a:lnTo>
                      <a:pt x="252" y="102"/>
                    </a:lnTo>
                    <a:lnTo>
                      <a:pt x="254" y="115"/>
                    </a:lnTo>
                    <a:lnTo>
                      <a:pt x="255" y="127"/>
                    </a:lnTo>
                    <a:lnTo>
                      <a:pt x="255" y="2592"/>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7" name="Freeform 490"/>
              <p:cNvSpPr>
                <a:spLocks/>
              </p:cNvSpPr>
              <p:nvPr/>
            </p:nvSpPr>
            <p:spPr bwMode="auto">
              <a:xfrm>
                <a:off x="4091" y="3626"/>
                <a:ext cx="28" cy="132"/>
              </a:xfrm>
              <a:custGeom>
                <a:avLst/>
                <a:gdLst/>
                <a:ahLst/>
                <a:cxnLst>
                  <a:cxn ang="0">
                    <a:pos x="12" y="312"/>
                  </a:cxn>
                  <a:cxn ang="0">
                    <a:pos x="92" y="185"/>
                  </a:cxn>
                  <a:cxn ang="0">
                    <a:pos x="185" y="185"/>
                  </a:cxn>
                  <a:cxn ang="0">
                    <a:pos x="248" y="1182"/>
                  </a:cxn>
                  <a:cxn ang="0">
                    <a:pos x="255" y="0"/>
                  </a:cxn>
                  <a:cxn ang="0">
                    <a:pos x="0" y="0"/>
                  </a:cxn>
                  <a:cxn ang="0">
                    <a:pos x="12" y="312"/>
                  </a:cxn>
                </a:cxnLst>
                <a:rect l="0" t="0" r="r" b="b"/>
                <a:pathLst>
                  <a:path w="255" h="1182">
                    <a:moveTo>
                      <a:pt x="12" y="312"/>
                    </a:moveTo>
                    <a:lnTo>
                      <a:pt x="92" y="185"/>
                    </a:lnTo>
                    <a:lnTo>
                      <a:pt x="185" y="185"/>
                    </a:lnTo>
                    <a:lnTo>
                      <a:pt x="248" y="1182"/>
                    </a:lnTo>
                    <a:lnTo>
                      <a:pt x="255" y="0"/>
                    </a:lnTo>
                    <a:lnTo>
                      <a:pt x="0" y="0"/>
                    </a:lnTo>
                    <a:lnTo>
                      <a:pt x="12" y="312"/>
                    </a:lnTo>
                    <a:close/>
                  </a:path>
                </a:pathLst>
              </a:custGeom>
              <a:solidFill>
                <a:srgbClr val="D5873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8" name="Freeform 491"/>
              <p:cNvSpPr>
                <a:spLocks noEditPoints="1"/>
              </p:cNvSpPr>
              <p:nvPr/>
            </p:nvSpPr>
            <p:spPr bwMode="auto">
              <a:xfrm>
                <a:off x="4089" y="3597"/>
                <a:ext cx="34" cy="307"/>
              </a:xfrm>
              <a:custGeom>
                <a:avLst/>
                <a:gdLst/>
                <a:ahLst/>
                <a:cxnLst>
                  <a:cxn ang="0">
                    <a:pos x="1" y="2630"/>
                  </a:cxn>
                  <a:cxn ang="0">
                    <a:pos x="12" y="2674"/>
                  </a:cxn>
                  <a:cxn ang="0">
                    <a:pos x="35" y="2711"/>
                  </a:cxn>
                  <a:cxn ang="0">
                    <a:pos x="67" y="2740"/>
                  </a:cxn>
                  <a:cxn ang="0">
                    <a:pos x="106" y="2760"/>
                  </a:cxn>
                  <a:cxn ang="0">
                    <a:pos x="151" y="2766"/>
                  </a:cxn>
                  <a:cxn ang="0">
                    <a:pos x="195" y="2760"/>
                  </a:cxn>
                  <a:cxn ang="0">
                    <a:pos x="234" y="2741"/>
                  </a:cxn>
                  <a:cxn ang="0">
                    <a:pos x="268" y="2710"/>
                  </a:cxn>
                  <a:cxn ang="0">
                    <a:pos x="290" y="2673"/>
                  </a:cxn>
                  <a:cxn ang="0">
                    <a:pos x="301" y="2630"/>
                  </a:cxn>
                  <a:cxn ang="0">
                    <a:pos x="301" y="136"/>
                  </a:cxn>
                  <a:cxn ang="0">
                    <a:pos x="290" y="93"/>
                  </a:cxn>
                  <a:cxn ang="0">
                    <a:pos x="268" y="55"/>
                  </a:cxn>
                  <a:cxn ang="0">
                    <a:pos x="234" y="25"/>
                  </a:cxn>
                  <a:cxn ang="0">
                    <a:pos x="195" y="6"/>
                  </a:cxn>
                  <a:cxn ang="0">
                    <a:pos x="151" y="0"/>
                  </a:cxn>
                  <a:cxn ang="0">
                    <a:pos x="106" y="6"/>
                  </a:cxn>
                  <a:cxn ang="0">
                    <a:pos x="67" y="25"/>
                  </a:cxn>
                  <a:cxn ang="0">
                    <a:pos x="35" y="55"/>
                  </a:cxn>
                  <a:cxn ang="0">
                    <a:pos x="12" y="92"/>
                  </a:cxn>
                  <a:cxn ang="0">
                    <a:pos x="1" y="135"/>
                  </a:cxn>
                  <a:cxn ang="0">
                    <a:pos x="47" y="150"/>
                  </a:cxn>
                  <a:cxn ang="0">
                    <a:pos x="51" y="119"/>
                  </a:cxn>
                  <a:cxn ang="0">
                    <a:pos x="64" y="92"/>
                  </a:cxn>
                  <a:cxn ang="0">
                    <a:pos x="85" y="70"/>
                  </a:cxn>
                  <a:cxn ang="0">
                    <a:pos x="111" y="55"/>
                  </a:cxn>
                  <a:cxn ang="0">
                    <a:pos x="140" y="47"/>
                  </a:cxn>
                  <a:cxn ang="0">
                    <a:pos x="172" y="48"/>
                  </a:cxn>
                  <a:cxn ang="0">
                    <a:pos x="200" y="58"/>
                  </a:cxn>
                  <a:cxn ang="0">
                    <a:pos x="226" y="77"/>
                  </a:cxn>
                  <a:cxn ang="0">
                    <a:pos x="243" y="102"/>
                  </a:cxn>
                  <a:cxn ang="0">
                    <a:pos x="254" y="130"/>
                  </a:cxn>
                  <a:cxn ang="0">
                    <a:pos x="255" y="2615"/>
                  </a:cxn>
                  <a:cxn ang="0">
                    <a:pos x="251" y="2646"/>
                  </a:cxn>
                  <a:cxn ang="0">
                    <a:pos x="239" y="2673"/>
                  </a:cxn>
                  <a:cxn ang="0">
                    <a:pos x="218" y="2696"/>
                  </a:cxn>
                  <a:cxn ang="0">
                    <a:pos x="192" y="2711"/>
                  </a:cxn>
                  <a:cxn ang="0">
                    <a:pos x="162" y="2719"/>
                  </a:cxn>
                  <a:cxn ang="0">
                    <a:pos x="130" y="2718"/>
                  </a:cxn>
                  <a:cxn ang="0">
                    <a:pos x="102" y="2707"/>
                  </a:cxn>
                  <a:cxn ang="0">
                    <a:pos x="78" y="2690"/>
                  </a:cxn>
                  <a:cxn ang="0">
                    <a:pos x="59" y="2665"/>
                  </a:cxn>
                  <a:cxn ang="0">
                    <a:pos x="49" y="2637"/>
                  </a:cxn>
                </a:cxnLst>
                <a:rect l="0" t="0" r="r" b="b"/>
                <a:pathLst>
                  <a:path w="302" h="2766">
                    <a:moveTo>
                      <a:pt x="0" y="150"/>
                    </a:moveTo>
                    <a:lnTo>
                      <a:pt x="0" y="2615"/>
                    </a:lnTo>
                    <a:lnTo>
                      <a:pt x="1" y="2630"/>
                    </a:lnTo>
                    <a:lnTo>
                      <a:pt x="3" y="2646"/>
                    </a:lnTo>
                    <a:lnTo>
                      <a:pt x="7" y="2660"/>
                    </a:lnTo>
                    <a:lnTo>
                      <a:pt x="12" y="2674"/>
                    </a:lnTo>
                    <a:lnTo>
                      <a:pt x="18" y="2687"/>
                    </a:lnTo>
                    <a:lnTo>
                      <a:pt x="26" y="2699"/>
                    </a:lnTo>
                    <a:lnTo>
                      <a:pt x="35" y="2711"/>
                    </a:lnTo>
                    <a:lnTo>
                      <a:pt x="45" y="2722"/>
                    </a:lnTo>
                    <a:lnTo>
                      <a:pt x="56" y="2732"/>
                    </a:lnTo>
                    <a:lnTo>
                      <a:pt x="67" y="2740"/>
                    </a:lnTo>
                    <a:lnTo>
                      <a:pt x="80" y="2748"/>
                    </a:lnTo>
                    <a:lnTo>
                      <a:pt x="93" y="2754"/>
                    </a:lnTo>
                    <a:lnTo>
                      <a:pt x="106" y="2760"/>
                    </a:lnTo>
                    <a:lnTo>
                      <a:pt x="120" y="2763"/>
                    </a:lnTo>
                    <a:lnTo>
                      <a:pt x="136" y="2765"/>
                    </a:lnTo>
                    <a:lnTo>
                      <a:pt x="151" y="2766"/>
                    </a:lnTo>
                    <a:lnTo>
                      <a:pt x="166" y="2765"/>
                    </a:lnTo>
                    <a:lnTo>
                      <a:pt x="181" y="2763"/>
                    </a:lnTo>
                    <a:lnTo>
                      <a:pt x="195" y="2760"/>
                    </a:lnTo>
                    <a:lnTo>
                      <a:pt x="209" y="2755"/>
                    </a:lnTo>
                    <a:lnTo>
                      <a:pt x="222" y="2749"/>
                    </a:lnTo>
                    <a:lnTo>
                      <a:pt x="234" y="2741"/>
                    </a:lnTo>
                    <a:lnTo>
                      <a:pt x="246" y="2732"/>
                    </a:lnTo>
                    <a:lnTo>
                      <a:pt x="259" y="2722"/>
                    </a:lnTo>
                    <a:lnTo>
                      <a:pt x="268" y="2710"/>
                    </a:lnTo>
                    <a:lnTo>
                      <a:pt x="277" y="2699"/>
                    </a:lnTo>
                    <a:lnTo>
                      <a:pt x="285" y="2686"/>
                    </a:lnTo>
                    <a:lnTo>
                      <a:pt x="290" y="2673"/>
                    </a:lnTo>
                    <a:lnTo>
                      <a:pt x="296" y="2659"/>
                    </a:lnTo>
                    <a:lnTo>
                      <a:pt x="299" y="2645"/>
                    </a:lnTo>
                    <a:lnTo>
                      <a:pt x="301" y="2630"/>
                    </a:lnTo>
                    <a:lnTo>
                      <a:pt x="302" y="2615"/>
                    </a:lnTo>
                    <a:lnTo>
                      <a:pt x="302" y="150"/>
                    </a:lnTo>
                    <a:lnTo>
                      <a:pt x="301" y="136"/>
                    </a:lnTo>
                    <a:lnTo>
                      <a:pt x="299" y="120"/>
                    </a:lnTo>
                    <a:lnTo>
                      <a:pt x="296" y="106"/>
                    </a:lnTo>
                    <a:lnTo>
                      <a:pt x="290" y="93"/>
                    </a:lnTo>
                    <a:lnTo>
                      <a:pt x="285" y="80"/>
                    </a:lnTo>
                    <a:lnTo>
                      <a:pt x="277" y="67"/>
                    </a:lnTo>
                    <a:lnTo>
                      <a:pt x="268" y="55"/>
                    </a:lnTo>
                    <a:lnTo>
                      <a:pt x="259" y="44"/>
                    </a:lnTo>
                    <a:lnTo>
                      <a:pt x="246" y="34"/>
                    </a:lnTo>
                    <a:lnTo>
                      <a:pt x="234" y="25"/>
                    </a:lnTo>
                    <a:lnTo>
                      <a:pt x="222" y="17"/>
                    </a:lnTo>
                    <a:lnTo>
                      <a:pt x="209" y="11"/>
                    </a:lnTo>
                    <a:lnTo>
                      <a:pt x="195" y="6"/>
                    </a:lnTo>
                    <a:lnTo>
                      <a:pt x="181" y="3"/>
                    </a:lnTo>
                    <a:lnTo>
                      <a:pt x="166" y="1"/>
                    </a:lnTo>
                    <a:lnTo>
                      <a:pt x="151" y="0"/>
                    </a:lnTo>
                    <a:lnTo>
                      <a:pt x="136" y="1"/>
                    </a:lnTo>
                    <a:lnTo>
                      <a:pt x="120" y="3"/>
                    </a:lnTo>
                    <a:lnTo>
                      <a:pt x="106" y="6"/>
                    </a:lnTo>
                    <a:lnTo>
                      <a:pt x="93" y="12"/>
                    </a:lnTo>
                    <a:lnTo>
                      <a:pt x="80" y="18"/>
                    </a:lnTo>
                    <a:lnTo>
                      <a:pt x="67" y="25"/>
                    </a:lnTo>
                    <a:lnTo>
                      <a:pt x="56" y="34"/>
                    </a:lnTo>
                    <a:lnTo>
                      <a:pt x="45" y="44"/>
                    </a:lnTo>
                    <a:lnTo>
                      <a:pt x="35" y="55"/>
                    </a:lnTo>
                    <a:lnTo>
                      <a:pt x="26" y="67"/>
                    </a:lnTo>
                    <a:lnTo>
                      <a:pt x="18" y="79"/>
                    </a:lnTo>
                    <a:lnTo>
                      <a:pt x="12" y="92"/>
                    </a:lnTo>
                    <a:lnTo>
                      <a:pt x="7" y="106"/>
                    </a:lnTo>
                    <a:lnTo>
                      <a:pt x="3" y="120"/>
                    </a:lnTo>
                    <a:lnTo>
                      <a:pt x="1" y="135"/>
                    </a:lnTo>
                    <a:lnTo>
                      <a:pt x="0" y="150"/>
                    </a:lnTo>
                    <a:close/>
                    <a:moveTo>
                      <a:pt x="47" y="2615"/>
                    </a:moveTo>
                    <a:lnTo>
                      <a:pt x="47" y="150"/>
                    </a:lnTo>
                    <a:lnTo>
                      <a:pt x="47" y="140"/>
                    </a:lnTo>
                    <a:lnTo>
                      <a:pt x="49" y="129"/>
                    </a:lnTo>
                    <a:lnTo>
                      <a:pt x="51" y="119"/>
                    </a:lnTo>
                    <a:lnTo>
                      <a:pt x="55" y="109"/>
                    </a:lnTo>
                    <a:lnTo>
                      <a:pt x="59" y="101"/>
                    </a:lnTo>
                    <a:lnTo>
                      <a:pt x="64" y="92"/>
                    </a:lnTo>
                    <a:lnTo>
                      <a:pt x="71" y="84"/>
                    </a:lnTo>
                    <a:lnTo>
                      <a:pt x="78" y="77"/>
                    </a:lnTo>
                    <a:lnTo>
                      <a:pt x="85" y="70"/>
                    </a:lnTo>
                    <a:lnTo>
                      <a:pt x="93" y="64"/>
                    </a:lnTo>
                    <a:lnTo>
                      <a:pt x="102" y="59"/>
                    </a:lnTo>
                    <a:lnTo>
                      <a:pt x="111" y="55"/>
                    </a:lnTo>
                    <a:lnTo>
                      <a:pt x="120" y="51"/>
                    </a:lnTo>
                    <a:lnTo>
                      <a:pt x="130" y="48"/>
                    </a:lnTo>
                    <a:lnTo>
                      <a:pt x="140" y="47"/>
                    </a:lnTo>
                    <a:lnTo>
                      <a:pt x="151" y="46"/>
                    </a:lnTo>
                    <a:lnTo>
                      <a:pt x="162" y="47"/>
                    </a:lnTo>
                    <a:lnTo>
                      <a:pt x="172" y="48"/>
                    </a:lnTo>
                    <a:lnTo>
                      <a:pt x="182" y="50"/>
                    </a:lnTo>
                    <a:lnTo>
                      <a:pt x="192" y="54"/>
                    </a:lnTo>
                    <a:lnTo>
                      <a:pt x="200" y="58"/>
                    </a:lnTo>
                    <a:lnTo>
                      <a:pt x="209" y="63"/>
                    </a:lnTo>
                    <a:lnTo>
                      <a:pt x="218" y="70"/>
                    </a:lnTo>
                    <a:lnTo>
                      <a:pt x="226" y="77"/>
                    </a:lnTo>
                    <a:lnTo>
                      <a:pt x="232" y="84"/>
                    </a:lnTo>
                    <a:lnTo>
                      <a:pt x="239" y="93"/>
                    </a:lnTo>
                    <a:lnTo>
                      <a:pt x="243" y="102"/>
                    </a:lnTo>
                    <a:lnTo>
                      <a:pt x="248" y="111"/>
                    </a:lnTo>
                    <a:lnTo>
                      <a:pt x="251" y="120"/>
                    </a:lnTo>
                    <a:lnTo>
                      <a:pt x="254" y="130"/>
                    </a:lnTo>
                    <a:lnTo>
                      <a:pt x="255" y="140"/>
                    </a:lnTo>
                    <a:lnTo>
                      <a:pt x="255" y="150"/>
                    </a:lnTo>
                    <a:lnTo>
                      <a:pt x="255" y="2615"/>
                    </a:lnTo>
                    <a:lnTo>
                      <a:pt x="255" y="2626"/>
                    </a:lnTo>
                    <a:lnTo>
                      <a:pt x="254" y="2636"/>
                    </a:lnTo>
                    <a:lnTo>
                      <a:pt x="251" y="2646"/>
                    </a:lnTo>
                    <a:lnTo>
                      <a:pt x="248" y="2656"/>
                    </a:lnTo>
                    <a:lnTo>
                      <a:pt x="243" y="2664"/>
                    </a:lnTo>
                    <a:lnTo>
                      <a:pt x="239" y="2673"/>
                    </a:lnTo>
                    <a:lnTo>
                      <a:pt x="232" y="2682"/>
                    </a:lnTo>
                    <a:lnTo>
                      <a:pt x="226" y="2690"/>
                    </a:lnTo>
                    <a:lnTo>
                      <a:pt x="218" y="2696"/>
                    </a:lnTo>
                    <a:lnTo>
                      <a:pt x="209" y="2703"/>
                    </a:lnTo>
                    <a:lnTo>
                      <a:pt x="200" y="2707"/>
                    </a:lnTo>
                    <a:lnTo>
                      <a:pt x="192" y="2711"/>
                    </a:lnTo>
                    <a:lnTo>
                      <a:pt x="182" y="2715"/>
                    </a:lnTo>
                    <a:lnTo>
                      <a:pt x="172" y="2718"/>
                    </a:lnTo>
                    <a:lnTo>
                      <a:pt x="162" y="2719"/>
                    </a:lnTo>
                    <a:lnTo>
                      <a:pt x="151" y="2720"/>
                    </a:lnTo>
                    <a:lnTo>
                      <a:pt x="140" y="2719"/>
                    </a:lnTo>
                    <a:lnTo>
                      <a:pt x="130" y="2718"/>
                    </a:lnTo>
                    <a:lnTo>
                      <a:pt x="120" y="2715"/>
                    </a:lnTo>
                    <a:lnTo>
                      <a:pt x="111" y="2711"/>
                    </a:lnTo>
                    <a:lnTo>
                      <a:pt x="102" y="2707"/>
                    </a:lnTo>
                    <a:lnTo>
                      <a:pt x="93" y="2702"/>
                    </a:lnTo>
                    <a:lnTo>
                      <a:pt x="85" y="2696"/>
                    </a:lnTo>
                    <a:lnTo>
                      <a:pt x="78" y="2690"/>
                    </a:lnTo>
                    <a:lnTo>
                      <a:pt x="71" y="2682"/>
                    </a:lnTo>
                    <a:lnTo>
                      <a:pt x="64" y="2674"/>
                    </a:lnTo>
                    <a:lnTo>
                      <a:pt x="59" y="2665"/>
                    </a:lnTo>
                    <a:lnTo>
                      <a:pt x="55" y="2656"/>
                    </a:lnTo>
                    <a:lnTo>
                      <a:pt x="51" y="2647"/>
                    </a:lnTo>
                    <a:lnTo>
                      <a:pt x="49" y="2637"/>
                    </a:lnTo>
                    <a:lnTo>
                      <a:pt x="47" y="2626"/>
                    </a:lnTo>
                    <a:lnTo>
                      <a:pt x="47" y="261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9" name="Freeform 492"/>
              <p:cNvSpPr>
                <a:spLocks/>
              </p:cNvSpPr>
              <p:nvPr/>
            </p:nvSpPr>
            <p:spPr bwMode="auto">
              <a:xfrm>
                <a:off x="4446" y="3599"/>
                <a:ext cx="29" cy="302"/>
              </a:xfrm>
              <a:custGeom>
                <a:avLst/>
                <a:gdLst/>
                <a:ahLst/>
                <a:cxnLst>
                  <a:cxn ang="0">
                    <a:pos x="255" y="2605"/>
                  </a:cxn>
                  <a:cxn ang="0">
                    <a:pos x="249" y="2630"/>
                  </a:cxn>
                  <a:cxn ang="0">
                    <a:pos x="239" y="2653"/>
                  </a:cxn>
                  <a:cxn ang="0">
                    <a:pos x="226" y="2673"/>
                  </a:cxn>
                  <a:cxn ang="0">
                    <a:pos x="209" y="2691"/>
                  </a:cxn>
                  <a:cxn ang="0">
                    <a:pos x="189" y="2705"/>
                  </a:cxn>
                  <a:cxn ang="0">
                    <a:pos x="166" y="2715"/>
                  </a:cxn>
                  <a:cxn ang="0">
                    <a:pos x="141" y="2719"/>
                  </a:cxn>
                  <a:cxn ang="0">
                    <a:pos x="114" y="2719"/>
                  </a:cxn>
                  <a:cxn ang="0">
                    <a:pos x="89" y="2715"/>
                  </a:cxn>
                  <a:cxn ang="0">
                    <a:pos x="66" y="2705"/>
                  </a:cxn>
                  <a:cxn ang="0">
                    <a:pos x="46" y="2691"/>
                  </a:cxn>
                  <a:cxn ang="0">
                    <a:pos x="29" y="2673"/>
                  </a:cxn>
                  <a:cxn ang="0">
                    <a:pos x="14" y="2653"/>
                  </a:cxn>
                  <a:cxn ang="0">
                    <a:pos x="6" y="2630"/>
                  </a:cxn>
                  <a:cxn ang="0">
                    <a:pos x="0" y="2605"/>
                  </a:cxn>
                  <a:cxn ang="0">
                    <a:pos x="0" y="127"/>
                  </a:cxn>
                  <a:cxn ang="0">
                    <a:pos x="2" y="102"/>
                  </a:cxn>
                  <a:cxn ang="0">
                    <a:pos x="10" y="78"/>
                  </a:cxn>
                  <a:cxn ang="0">
                    <a:pos x="21" y="56"/>
                  </a:cxn>
                  <a:cxn ang="0">
                    <a:pos x="37" y="37"/>
                  </a:cxn>
                  <a:cxn ang="0">
                    <a:pos x="56" y="22"/>
                  </a:cxn>
                  <a:cxn ang="0">
                    <a:pos x="78" y="10"/>
                  </a:cxn>
                  <a:cxn ang="0">
                    <a:pos x="102" y="2"/>
                  </a:cxn>
                  <a:cxn ang="0">
                    <a:pos x="127" y="0"/>
                  </a:cxn>
                  <a:cxn ang="0">
                    <a:pos x="154" y="2"/>
                  </a:cxn>
                  <a:cxn ang="0">
                    <a:pos x="177" y="10"/>
                  </a:cxn>
                  <a:cxn ang="0">
                    <a:pos x="199" y="22"/>
                  </a:cxn>
                  <a:cxn ang="0">
                    <a:pos x="217" y="37"/>
                  </a:cxn>
                  <a:cxn ang="0">
                    <a:pos x="234" y="56"/>
                  </a:cxn>
                  <a:cxn ang="0">
                    <a:pos x="245" y="78"/>
                  </a:cxn>
                  <a:cxn ang="0">
                    <a:pos x="252" y="102"/>
                  </a:cxn>
                  <a:cxn ang="0">
                    <a:pos x="256" y="127"/>
                  </a:cxn>
                </a:cxnLst>
                <a:rect l="0" t="0" r="r" b="b"/>
                <a:pathLst>
                  <a:path w="256" h="2720">
                    <a:moveTo>
                      <a:pt x="256" y="2592"/>
                    </a:moveTo>
                    <a:lnTo>
                      <a:pt x="255" y="2605"/>
                    </a:lnTo>
                    <a:lnTo>
                      <a:pt x="252" y="2618"/>
                    </a:lnTo>
                    <a:lnTo>
                      <a:pt x="249" y="2630"/>
                    </a:lnTo>
                    <a:lnTo>
                      <a:pt x="245" y="2642"/>
                    </a:lnTo>
                    <a:lnTo>
                      <a:pt x="239" y="2653"/>
                    </a:lnTo>
                    <a:lnTo>
                      <a:pt x="234" y="2663"/>
                    </a:lnTo>
                    <a:lnTo>
                      <a:pt x="226" y="2673"/>
                    </a:lnTo>
                    <a:lnTo>
                      <a:pt x="217" y="2683"/>
                    </a:lnTo>
                    <a:lnTo>
                      <a:pt x="209" y="2691"/>
                    </a:lnTo>
                    <a:lnTo>
                      <a:pt x="199" y="2698"/>
                    </a:lnTo>
                    <a:lnTo>
                      <a:pt x="189" y="2705"/>
                    </a:lnTo>
                    <a:lnTo>
                      <a:pt x="177" y="2710"/>
                    </a:lnTo>
                    <a:lnTo>
                      <a:pt x="166" y="2715"/>
                    </a:lnTo>
                    <a:lnTo>
                      <a:pt x="154" y="2717"/>
                    </a:lnTo>
                    <a:lnTo>
                      <a:pt x="141" y="2719"/>
                    </a:lnTo>
                    <a:lnTo>
                      <a:pt x="127" y="2720"/>
                    </a:lnTo>
                    <a:lnTo>
                      <a:pt x="114" y="2719"/>
                    </a:lnTo>
                    <a:lnTo>
                      <a:pt x="102" y="2717"/>
                    </a:lnTo>
                    <a:lnTo>
                      <a:pt x="89" y="2715"/>
                    </a:lnTo>
                    <a:lnTo>
                      <a:pt x="78" y="2710"/>
                    </a:lnTo>
                    <a:lnTo>
                      <a:pt x="66" y="2705"/>
                    </a:lnTo>
                    <a:lnTo>
                      <a:pt x="56" y="2698"/>
                    </a:lnTo>
                    <a:lnTo>
                      <a:pt x="46" y="2691"/>
                    </a:lnTo>
                    <a:lnTo>
                      <a:pt x="37" y="2683"/>
                    </a:lnTo>
                    <a:lnTo>
                      <a:pt x="29" y="2673"/>
                    </a:lnTo>
                    <a:lnTo>
                      <a:pt x="21" y="2663"/>
                    </a:lnTo>
                    <a:lnTo>
                      <a:pt x="14" y="2653"/>
                    </a:lnTo>
                    <a:lnTo>
                      <a:pt x="10" y="2642"/>
                    </a:lnTo>
                    <a:lnTo>
                      <a:pt x="6" y="2630"/>
                    </a:lnTo>
                    <a:lnTo>
                      <a:pt x="2" y="2618"/>
                    </a:lnTo>
                    <a:lnTo>
                      <a:pt x="0" y="2605"/>
                    </a:lnTo>
                    <a:lnTo>
                      <a:pt x="0" y="2592"/>
                    </a:lnTo>
                    <a:lnTo>
                      <a:pt x="0" y="127"/>
                    </a:lnTo>
                    <a:lnTo>
                      <a:pt x="0" y="115"/>
                    </a:lnTo>
                    <a:lnTo>
                      <a:pt x="2" y="102"/>
                    </a:lnTo>
                    <a:lnTo>
                      <a:pt x="6" y="90"/>
                    </a:lnTo>
                    <a:lnTo>
                      <a:pt x="10" y="78"/>
                    </a:lnTo>
                    <a:lnTo>
                      <a:pt x="14" y="67"/>
                    </a:lnTo>
                    <a:lnTo>
                      <a:pt x="21" y="56"/>
                    </a:lnTo>
                    <a:lnTo>
                      <a:pt x="29" y="46"/>
                    </a:lnTo>
                    <a:lnTo>
                      <a:pt x="37" y="37"/>
                    </a:lnTo>
                    <a:lnTo>
                      <a:pt x="46" y="29"/>
                    </a:lnTo>
                    <a:lnTo>
                      <a:pt x="56" y="22"/>
                    </a:lnTo>
                    <a:lnTo>
                      <a:pt x="66" y="15"/>
                    </a:lnTo>
                    <a:lnTo>
                      <a:pt x="78" y="10"/>
                    </a:lnTo>
                    <a:lnTo>
                      <a:pt x="89" y="5"/>
                    </a:lnTo>
                    <a:lnTo>
                      <a:pt x="102" y="2"/>
                    </a:lnTo>
                    <a:lnTo>
                      <a:pt x="114" y="1"/>
                    </a:lnTo>
                    <a:lnTo>
                      <a:pt x="127" y="0"/>
                    </a:lnTo>
                    <a:lnTo>
                      <a:pt x="141" y="1"/>
                    </a:lnTo>
                    <a:lnTo>
                      <a:pt x="154" y="2"/>
                    </a:lnTo>
                    <a:lnTo>
                      <a:pt x="166" y="5"/>
                    </a:lnTo>
                    <a:lnTo>
                      <a:pt x="177" y="10"/>
                    </a:lnTo>
                    <a:lnTo>
                      <a:pt x="189" y="15"/>
                    </a:lnTo>
                    <a:lnTo>
                      <a:pt x="199" y="22"/>
                    </a:lnTo>
                    <a:lnTo>
                      <a:pt x="209" y="29"/>
                    </a:lnTo>
                    <a:lnTo>
                      <a:pt x="217" y="37"/>
                    </a:lnTo>
                    <a:lnTo>
                      <a:pt x="226" y="46"/>
                    </a:lnTo>
                    <a:lnTo>
                      <a:pt x="234" y="56"/>
                    </a:lnTo>
                    <a:lnTo>
                      <a:pt x="239" y="67"/>
                    </a:lnTo>
                    <a:lnTo>
                      <a:pt x="245" y="78"/>
                    </a:lnTo>
                    <a:lnTo>
                      <a:pt x="249" y="90"/>
                    </a:lnTo>
                    <a:lnTo>
                      <a:pt x="252" y="102"/>
                    </a:lnTo>
                    <a:lnTo>
                      <a:pt x="255" y="115"/>
                    </a:lnTo>
                    <a:lnTo>
                      <a:pt x="256" y="127"/>
                    </a:lnTo>
                    <a:lnTo>
                      <a:pt x="256" y="2592"/>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0" name="Freeform 493"/>
              <p:cNvSpPr>
                <a:spLocks/>
              </p:cNvSpPr>
              <p:nvPr/>
            </p:nvSpPr>
            <p:spPr bwMode="auto">
              <a:xfrm>
                <a:off x="4446" y="3626"/>
                <a:ext cx="28" cy="132"/>
              </a:xfrm>
              <a:custGeom>
                <a:avLst/>
                <a:gdLst/>
                <a:ahLst/>
                <a:cxnLst>
                  <a:cxn ang="0">
                    <a:pos x="12" y="312"/>
                  </a:cxn>
                  <a:cxn ang="0">
                    <a:pos x="92" y="185"/>
                  </a:cxn>
                  <a:cxn ang="0">
                    <a:pos x="184" y="185"/>
                  </a:cxn>
                  <a:cxn ang="0">
                    <a:pos x="247" y="1182"/>
                  </a:cxn>
                  <a:cxn ang="0">
                    <a:pos x="253" y="0"/>
                  </a:cxn>
                  <a:cxn ang="0">
                    <a:pos x="0" y="0"/>
                  </a:cxn>
                  <a:cxn ang="0">
                    <a:pos x="12" y="312"/>
                  </a:cxn>
                </a:cxnLst>
                <a:rect l="0" t="0" r="r" b="b"/>
                <a:pathLst>
                  <a:path w="253" h="1182">
                    <a:moveTo>
                      <a:pt x="12" y="312"/>
                    </a:moveTo>
                    <a:lnTo>
                      <a:pt x="92" y="185"/>
                    </a:lnTo>
                    <a:lnTo>
                      <a:pt x="184" y="185"/>
                    </a:lnTo>
                    <a:lnTo>
                      <a:pt x="247" y="1182"/>
                    </a:lnTo>
                    <a:lnTo>
                      <a:pt x="253" y="0"/>
                    </a:lnTo>
                    <a:lnTo>
                      <a:pt x="0" y="0"/>
                    </a:lnTo>
                    <a:lnTo>
                      <a:pt x="12" y="312"/>
                    </a:lnTo>
                    <a:close/>
                  </a:path>
                </a:pathLst>
              </a:custGeom>
              <a:solidFill>
                <a:srgbClr val="D5873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1" name="Freeform 494"/>
              <p:cNvSpPr>
                <a:spLocks noEditPoints="1"/>
              </p:cNvSpPr>
              <p:nvPr/>
            </p:nvSpPr>
            <p:spPr bwMode="auto">
              <a:xfrm>
                <a:off x="4444" y="3597"/>
                <a:ext cx="33" cy="307"/>
              </a:xfrm>
              <a:custGeom>
                <a:avLst/>
                <a:gdLst/>
                <a:ahLst/>
                <a:cxnLst>
                  <a:cxn ang="0">
                    <a:pos x="1" y="2630"/>
                  </a:cxn>
                  <a:cxn ang="0">
                    <a:pos x="12" y="2674"/>
                  </a:cxn>
                  <a:cxn ang="0">
                    <a:pos x="35" y="2711"/>
                  </a:cxn>
                  <a:cxn ang="0">
                    <a:pos x="67" y="2740"/>
                  </a:cxn>
                  <a:cxn ang="0">
                    <a:pos x="106" y="2760"/>
                  </a:cxn>
                  <a:cxn ang="0">
                    <a:pos x="151" y="2766"/>
                  </a:cxn>
                  <a:cxn ang="0">
                    <a:pos x="195" y="2760"/>
                  </a:cxn>
                  <a:cxn ang="0">
                    <a:pos x="235" y="2741"/>
                  </a:cxn>
                  <a:cxn ang="0">
                    <a:pos x="269" y="2710"/>
                  </a:cxn>
                  <a:cxn ang="0">
                    <a:pos x="291" y="2673"/>
                  </a:cxn>
                  <a:cxn ang="0">
                    <a:pos x="302" y="2630"/>
                  </a:cxn>
                  <a:cxn ang="0">
                    <a:pos x="302" y="136"/>
                  </a:cxn>
                  <a:cxn ang="0">
                    <a:pos x="291" y="93"/>
                  </a:cxn>
                  <a:cxn ang="0">
                    <a:pos x="269" y="55"/>
                  </a:cxn>
                  <a:cxn ang="0">
                    <a:pos x="235" y="25"/>
                  </a:cxn>
                  <a:cxn ang="0">
                    <a:pos x="195" y="6"/>
                  </a:cxn>
                  <a:cxn ang="0">
                    <a:pos x="151" y="0"/>
                  </a:cxn>
                  <a:cxn ang="0">
                    <a:pos x="106" y="6"/>
                  </a:cxn>
                  <a:cxn ang="0">
                    <a:pos x="67" y="25"/>
                  </a:cxn>
                  <a:cxn ang="0">
                    <a:pos x="35" y="55"/>
                  </a:cxn>
                  <a:cxn ang="0">
                    <a:pos x="12" y="92"/>
                  </a:cxn>
                  <a:cxn ang="0">
                    <a:pos x="1" y="135"/>
                  </a:cxn>
                  <a:cxn ang="0">
                    <a:pos x="47" y="150"/>
                  </a:cxn>
                  <a:cxn ang="0">
                    <a:pos x="52" y="119"/>
                  </a:cxn>
                  <a:cxn ang="0">
                    <a:pos x="65" y="92"/>
                  </a:cxn>
                  <a:cxn ang="0">
                    <a:pos x="84" y="70"/>
                  </a:cxn>
                  <a:cxn ang="0">
                    <a:pos x="111" y="55"/>
                  </a:cxn>
                  <a:cxn ang="0">
                    <a:pos x="140" y="47"/>
                  </a:cxn>
                  <a:cxn ang="0">
                    <a:pos x="172" y="48"/>
                  </a:cxn>
                  <a:cxn ang="0">
                    <a:pos x="201" y="58"/>
                  </a:cxn>
                  <a:cxn ang="0">
                    <a:pos x="226" y="77"/>
                  </a:cxn>
                  <a:cxn ang="0">
                    <a:pos x="243" y="102"/>
                  </a:cxn>
                  <a:cxn ang="0">
                    <a:pos x="254" y="130"/>
                  </a:cxn>
                  <a:cxn ang="0">
                    <a:pos x="256" y="2615"/>
                  </a:cxn>
                  <a:cxn ang="0">
                    <a:pos x="251" y="2646"/>
                  </a:cxn>
                  <a:cxn ang="0">
                    <a:pos x="238" y="2673"/>
                  </a:cxn>
                  <a:cxn ang="0">
                    <a:pos x="217" y="2696"/>
                  </a:cxn>
                  <a:cxn ang="0">
                    <a:pos x="192" y="2711"/>
                  </a:cxn>
                  <a:cxn ang="0">
                    <a:pos x="161" y="2719"/>
                  </a:cxn>
                  <a:cxn ang="0">
                    <a:pos x="131" y="2718"/>
                  </a:cxn>
                  <a:cxn ang="0">
                    <a:pos x="102" y="2707"/>
                  </a:cxn>
                  <a:cxn ang="0">
                    <a:pos x="78" y="2690"/>
                  </a:cxn>
                  <a:cxn ang="0">
                    <a:pos x="59" y="2665"/>
                  </a:cxn>
                  <a:cxn ang="0">
                    <a:pos x="49" y="2637"/>
                  </a:cxn>
                </a:cxnLst>
                <a:rect l="0" t="0" r="r" b="b"/>
                <a:pathLst>
                  <a:path w="303" h="2766">
                    <a:moveTo>
                      <a:pt x="0" y="150"/>
                    </a:moveTo>
                    <a:lnTo>
                      <a:pt x="0" y="2615"/>
                    </a:lnTo>
                    <a:lnTo>
                      <a:pt x="1" y="2630"/>
                    </a:lnTo>
                    <a:lnTo>
                      <a:pt x="3" y="2646"/>
                    </a:lnTo>
                    <a:lnTo>
                      <a:pt x="7" y="2660"/>
                    </a:lnTo>
                    <a:lnTo>
                      <a:pt x="12" y="2674"/>
                    </a:lnTo>
                    <a:lnTo>
                      <a:pt x="19" y="2687"/>
                    </a:lnTo>
                    <a:lnTo>
                      <a:pt x="26" y="2699"/>
                    </a:lnTo>
                    <a:lnTo>
                      <a:pt x="35" y="2711"/>
                    </a:lnTo>
                    <a:lnTo>
                      <a:pt x="45" y="2722"/>
                    </a:lnTo>
                    <a:lnTo>
                      <a:pt x="55" y="2732"/>
                    </a:lnTo>
                    <a:lnTo>
                      <a:pt x="67" y="2740"/>
                    </a:lnTo>
                    <a:lnTo>
                      <a:pt x="79" y="2748"/>
                    </a:lnTo>
                    <a:lnTo>
                      <a:pt x="92" y="2754"/>
                    </a:lnTo>
                    <a:lnTo>
                      <a:pt x="106" y="2760"/>
                    </a:lnTo>
                    <a:lnTo>
                      <a:pt x="121" y="2763"/>
                    </a:lnTo>
                    <a:lnTo>
                      <a:pt x="136" y="2765"/>
                    </a:lnTo>
                    <a:lnTo>
                      <a:pt x="151" y="2766"/>
                    </a:lnTo>
                    <a:lnTo>
                      <a:pt x="167" y="2765"/>
                    </a:lnTo>
                    <a:lnTo>
                      <a:pt x="181" y="2763"/>
                    </a:lnTo>
                    <a:lnTo>
                      <a:pt x="195" y="2760"/>
                    </a:lnTo>
                    <a:lnTo>
                      <a:pt x="209" y="2755"/>
                    </a:lnTo>
                    <a:lnTo>
                      <a:pt x="223" y="2749"/>
                    </a:lnTo>
                    <a:lnTo>
                      <a:pt x="235" y="2741"/>
                    </a:lnTo>
                    <a:lnTo>
                      <a:pt x="247" y="2732"/>
                    </a:lnTo>
                    <a:lnTo>
                      <a:pt x="258" y="2722"/>
                    </a:lnTo>
                    <a:lnTo>
                      <a:pt x="269" y="2710"/>
                    </a:lnTo>
                    <a:lnTo>
                      <a:pt x="277" y="2699"/>
                    </a:lnTo>
                    <a:lnTo>
                      <a:pt x="285" y="2686"/>
                    </a:lnTo>
                    <a:lnTo>
                      <a:pt x="291" y="2673"/>
                    </a:lnTo>
                    <a:lnTo>
                      <a:pt x="296" y="2659"/>
                    </a:lnTo>
                    <a:lnTo>
                      <a:pt x="299" y="2645"/>
                    </a:lnTo>
                    <a:lnTo>
                      <a:pt x="302" y="2630"/>
                    </a:lnTo>
                    <a:lnTo>
                      <a:pt x="303" y="2615"/>
                    </a:lnTo>
                    <a:lnTo>
                      <a:pt x="303" y="150"/>
                    </a:lnTo>
                    <a:lnTo>
                      <a:pt x="302" y="136"/>
                    </a:lnTo>
                    <a:lnTo>
                      <a:pt x="299" y="120"/>
                    </a:lnTo>
                    <a:lnTo>
                      <a:pt x="296" y="106"/>
                    </a:lnTo>
                    <a:lnTo>
                      <a:pt x="291" y="93"/>
                    </a:lnTo>
                    <a:lnTo>
                      <a:pt x="285" y="80"/>
                    </a:lnTo>
                    <a:lnTo>
                      <a:pt x="277" y="67"/>
                    </a:lnTo>
                    <a:lnTo>
                      <a:pt x="269" y="55"/>
                    </a:lnTo>
                    <a:lnTo>
                      <a:pt x="258" y="44"/>
                    </a:lnTo>
                    <a:lnTo>
                      <a:pt x="247" y="34"/>
                    </a:lnTo>
                    <a:lnTo>
                      <a:pt x="235" y="25"/>
                    </a:lnTo>
                    <a:lnTo>
                      <a:pt x="223" y="17"/>
                    </a:lnTo>
                    <a:lnTo>
                      <a:pt x="209" y="11"/>
                    </a:lnTo>
                    <a:lnTo>
                      <a:pt x="195" y="6"/>
                    </a:lnTo>
                    <a:lnTo>
                      <a:pt x="181" y="3"/>
                    </a:lnTo>
                    <a:lnTo>
                      <a:pt x="167" y="1"/>
                    </a:lnTo>
                    <a:lnTo>
                      <a:pt x="151" y="0"/>
                    </a:lnTo>
                    <a:lnTo>
                      <a:pt x="136" y="1"/>
                    </a:lnTo>
                    <a:lnTo>
                      <a:pt x="121" y="3"/>
                    </a:lnTo>
                    <a:lnTo>
                      <a:pt x="106" y="6"/>
                    </a:lnTo>
                    <a:lnTo>
                      <a:pt x="92" y="12"/>
                    </a:lnTo>
                    <a:lnTo>
                      <a:pt x="79" y="18"/>
                    </a:lnTo>
                    <a:lnTo>
                      <a:pt x="67" y="25"/>
                    </a:lnTo>
                    <a:lnTo>
                      <a:pt x="55" y="34"/>
                    </a:lnTo>
                    <a:lnTo>
                      <a:pt x="45" y="44"/>
                    </a:lnTo>
                    <a:lnTo>
                      <a:pt x="35" y="55"/>
                    </a:lnTo>
                    <a:lnTo>
                      <a:pt x="26" y="67"/>
                    </a:lnTo>
                    <a:lnTo>
                      <a:pt x="19" y="79"/>
                    </a:lnTo>
                    <a:lnTo>
                      <a:pt x="12" y="92"/>
                    </a:lnTo>
                    <a:lnTo>
                      <a:pt x="7" y="106"/>
                    </a:lnTo>
                    <a:lnTo>
                      <a:pt x="3" y="120"/>
                    </a:lnTo>
                    <a:lnTo>
                      <a:pt x="1" y="135"/>
                    </a:lnTo>
                    <a:lnTo>
                      <a:pt x="0" y="150"/>
                    </a:lnTo>
                    <a:close/>
                    <a:moveTo>
                      <a:pt x="47" y="2615"/>
                    </a:moveTo>
                    <a:lnTo>
                      <a:pt x="47" y="150"/>
                    </a:lnTo>
                    <a:lnTo>
                      <a:pt x="47" y="140"/>
                    </a:lnTo>
                    <a:lnTo>
                      <a:pt x="49" y="129"/>
                    </a:lnTo>
                    <a:lnTo>
                      <a:pt x="52" y="119"/>
                    </a:lnTo>
                    <a:lnTo>
                      <a:pt x="55" y="109"/>
                    </a:lnTo>
                    <a:lnTo>
                      <a:pt x="59" y="101"/>
                    </a:lnTo>
                    <a:lnTo>
                      <a:pt x="65" y="92"/>
                    </a:lnTo>
                    <a:lnTo>
                      <a:pt x="70" y="84"/>
                    </a:lnTo>
                    <a:lnTo>
                      <a:pt x="78" y="77"/>
                    </a:lnTo>
                    <a:lnTo>
                      <a:pt x="84" y="70"/>
                    </a:lnTo>
                    <a:lnTo>
                      <a:pt x="93" y="64"/>
                    </a:lnTo>
                    <a:lnTo>
                      <a:pt x="102" y="59"/>
                    </a:lnTo>
                    <a:lnTo>
                      <a:pt x="111" y="55"/>
                    </a:lnTo>
                    <a:lnTo>
                      <a:pt x="121" y="51"/>
                    </a:lnTo>
                    <a:lnTo>
                      <a:pt x="131" y="48"/>
                    </a:lnTo>
                    <a:lnTo>
                      <a:pt x="140" y="47"/>
                    </a:lnTo>
                    <a:lnTo>
                      <a:pt x="151" y="46"/>
                    </a:lnTo>
                    <a:lnTo>
                      <a:pt x="161" y="47"/>
                    </a:lnTo>
                    <a:lnTo>
                      <a:pt x="172" y="48"/>
                    </a:lnTo>
                    <a:lnTo>
                      <a:pt x="182" y="50"/>
                    </a:lnTo>
                    <a:lnTo>
                      <a:pt x="192" y="54"/>
                    </a:lnTo>
                    <a:lnTo>
                      <a:pt x="201" y="58"/>
                    </a:lnTo>
                    <a:lnTo>
                      <a:pt x="209" y="63"/>
                    </a:lnTo>
                    <a:lnTo>
                      <a:pt x="217" y="70"/>
                    </a:lnTo>
                    <a:lnTo>
                      <a:pt x="226" y="77"/>
                    </a:lnTo>
                    <a:lnTo>
                      <a:pt x="233" y="84"/>
                    </a:lnTo>
                    <a:lnTo>
                      <a:pt x="238" y="93"/>
                    </a:lnTo>
                    <a:lnTo>
                      <a:pt x="243" y="102"/>
                    </a:lnTo>
                    <a:lnTo>
                      <a:pt x="248" y="111"/>
                    </a:lnTo>
                    <a:lnTo>
                      <a:pt x="251" y="120"/>
                    </a:lnTo>
                    <a:lnTo>
                      <a:pt x="254" y="130"/>
                    </a:lnTo>
                    <a:lnTo>
                      <a:pt x="256" y="140"/>
                    </a:lnTo>
                    <a:lnTo>
                      <a:pt x="256" y="150"/>
                    </a:lnTo>
                    <a:lnTo>
                      <a:pt x="256" y="2615"/>
                    </a:lnTo>
                    <a:lnTo>
                      <a:pt x="256" y="2626"/>
                    </a:lnTo>
                    <a:lnTo>
                      <a:pt x="254" y="2636"/>
                    </a:lnTo>
                    <a:lnTo>
                      <a:pt x="251" y="2646"/>
                    </a:lnTo>
                    <a:lnTo>
                      <a:pt x="248" y="2656"/>
                    </a:lnTo>
                    <a:lnTo>
                      <a:pt x="243" y="2664"/>
                    </a:lnTo>
                    <a:lnTo>
                      <a:pt x="238" y="2673"/>
                    </a:lnTo>
                    <a:lnTo>
                      <a:pt x="233" y="2682"/>
                    </a:lnTo>
                    <a:lnTo>
                      <a:pt x="226" y="2690"/>
                    </a:lnTo>
                    <a:lnTo>
                      <a:pt x="217" y="2696"/>
                    </a:lnTo>
                    <a:lnTo>
                      <a:pt x="209" y="2703"/>
                    </a:lnTo>
                    <a:lnTo>
                      <a:pt x="201" y="2707"/>
                    </a:lnTo>
                    <a:lnTo>
                      <a:pt x="192" y="2711"/>
                    </a:lnTo>
                    <a:lnTo>
                      <a:pt x="182" y="2715"/>
                    </a:lnTo>
                    <a:lnTo>
                      <a:pt x="172" y="2718"/>
                    </a:lnTo>
                    <a:lnTo>
                      <a:pt x="161" y="2719"/>
                    </a:lnTo>
                    <a:lnTo>
                      <a:pt x="151" y="2720"/>
                    </a:lnTo>
                    <a:lnTo>
                      <a:pt x="140" y="2719"/>
                    </a:lnTo>
                    <a:lnTo>
                      <a:pt x="131" y="2718"/>
                    </a:lnTo>
                    <a:lnTo>
                      <a:pt x="121" y="2715"/>
                    </a:lnTo>
                    <a:lnTo>
                      <a:pt x="111" y="2711"/>
                    </a:lnTo>
                    <a:lnTo>
                      <a:pt x="102" y="2707"/>
                    </a:lnTo>
                    <a:lnTo>
                      <a:pt x="93" y="2702"/>
                    </a:lnTo>
                    <a:lnTo>
                      <a:pt x="84" y="2696"/>
                    </a:lnTo>
                    <a:lnTo>
                      <a:pt x="78" y="2690"/>
                    </a:lnTo>
                    <a:lnTo>
                      <a:pt x="70" y="2682"/>
                    </a:lnTo>
                    <a:lnTo>
                      <a:pt x="65" y="2674"/>
                    </a:lnTo>
                    <a:lnTo>
                      <a:pt x="59" y="2665"/>
                    </a:lnTo>
                    <a:lnTo>
                      <a:pt x="55" y="2656"/>
                    </a:lnTo>
                    <a:lnTo>
                      <a:pt x="52" y="2647"/>
                    </a:lnTo>
                    <a:lnTo>
                      <a:pt x="49" y="2637"/>
                    </a:lnTo>
                    <a:lnTo>
                      <a:pt x="47" y="2626"/>
                    </a:lnTo>
                    <a:lnTo>
                      <a:pt x="47" y="2615"/>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2" name="Freeform 495"/>
              <p:cNvSpPr>
                <a:spLocks/>
              </p:cNvSpPr>
              <p:nvPr/>
            </p:nvSpPr>
            <p:spPr bwMode="auto">
              <a:xfrm>
                <a:off x="4142" y="3310"/>
                <a:ext cx="243" cy="87"/>
              </a:xfrm>
              <a:custGeom>
                <a:avLst/>
                <a:gdLst/>
                <a:ahLst/>
                <a:cxnLst>
                  <a:cxn ang="0">
                    <a:pos x="0" y="0"/>
                  </a:cxn>
                  <a:cxn ang="0">
                    <a:pos x="1" y="9"/>
                  </a:cxn>
                  <a:cxn ang="0">
                    <a:pos x="5" y="33"/>
                  </a:cxn>
                  <a:cxn ang="0">
                    <a:pos x="14" y="71"/>
                  </a:cxn>
                  <a:cxn ang="0">
                    <a:pos x="27" y="121"/>
                  </a:cxn>
                  <a:cxn ang="0">
                    <a:pos x="36" y="149"/>
                  </a:cxn>
                  <a:cxn ang="0">
                    <a:pos x="47" y="180"/>
                  </a:cxn>
                  <a:cxn ang="0">
                    <a:pos x="59" y="212"/>
                  </a:cxn>
                  <a:cxn ang="0">
                    <a:pos x="72" y="245"/>
                  </a:cxn>
                  <a:cxn ang="0">
                    <a:pos x="88" y="280"/>
                  </a:cxn>
                  <a:cxn ang="0">
                    <a:pos x="104" y="315"/>
                  </a:cxn>
                  <a:cxn ang="0">
                    <a:pos x="124" y="351"/>
                  </a:cxn>
                  <a:cxn ang="0">
                    <a:pos x="145" y="387"/>
                  </a:cxn>
                  <a:cxn ang="0">
                    <a:pos x="168" y="423"/>
                  </a:cxn>
                  <a:cxn ang="0">
                    <a:pos x="194" y="460"/>
                  </a:cxn>
                  <a:cxn ang="0">
                    <a:pos x="221" y="496"/>
                  </a:cxn>
                  <a:cxn ang="0">
                    <a:pos x="251" y="530"/>
                  </a:cxn>
                  <a:cxn ang="0">
                    <a:pos x="284" y="564"/>
                  </a:cxn>
                  <a:cxn ang="0">
                    <a:pos x="320" y="597"/>
                  </a:cxn>
                  <a:cxn ang="0">
                    <a:pos x="357" y="626"/>
                  </a:cxn>
                  <a:cxn ang="0">
                    <a:pos x="399" y="655"/>
                  </a:cxn>
                  <a:cxn ang="0">
                    <a:pos x="442" y="682"/>
                  </a:cxn>
                  <a:cxn ang="0">
                    <a:pos x="489" y="705"/>
                  </a:cxn>
                  <a:cxn ang="0">
                    <a:pos x="538" y="727"/>
                  </a:cxn>
                  <a:cxn ang="0">
                    <a:pos x="592" y="745"/>
                  </a:cxn>
                  <a:cxn ang="0">
                    <a:pos x="648" y="759"/>
                  </a:cxn>
                  <a:cxn ang="0">
                    <a:pos x="707" y="770"/>
                  </a:cxn>
                  <a:cxn ang="0">
                    <a:pos x="771" y="778"/>
                  </a:cxn>
                  <a:cxn ang="0">
                    <a:pos x="838" y="780"/>
                  </a:cxn>
                  <a:cxn ang="0">
                    <a:pos x="906" y="781"/>
                  </a:cxn>
                  <a:cxn ang="0">
                    <a:pos x="973" y="780"/>
                  </a:cxn>
                  <a:cxn ang="0">
                    <a:pos x="1040" y="778"/>
                  </a:cxn>
                  <a:cxn ang="0">
                    <a:pos x="1105" y="776"/>
                  </a:cxn>
                  <a:cxn ang="0">
                    <a:pos x="1171" y="771"/>
                  </a:cxn>
                  <a:cxn ang="0">
                    <a:pos x="1235" y="766"/>
                  </a:cxn>
                  <a:cxn ang="0">
                    <a:pos x="1297" y="759"/>
                  </a:cxn>
                  <a:cxn ang="0">
                    <a:pos x="1359" y="752"/>
                  </a:cxn>
                  <a:cxn ang="0">
                    <a:pos x="1419" y="742"/>
                  </a:cxn>
                  <a:cxn ang="0">
                    <a:pos x="1478" y="732"/>
                  </a:cxn>
                  <a:cxn ang="0">
                    <a:pos x="1535" y="719"/>
                  </a:cxn>
                  <a:cxn ang="0">
                    <a:pos x="1591" y="705"/>
                  </a:cxn>
                  <a:cxn ang="0">
                    <a:pos x="1644" y="690"/>
                  </a:cxn>
                  <a:cxn ang="0">
                    <a:pos x="1696" y="673"/>
                  </a:cxn>
                  <a:cxn ang="0">
                    <a:pos x="1746" y="654"/>
                  </a:cxn>
                  <a:cxn ang="0">
                    <a:pos x="1794" y="633"/>
                  </a:cxn>
                  <a:cxn ang="0">
                    <a:pos x="1839" y="611"/>
                  </a:cxn>
                  <a:cxn ang="0">
                    <a:pos x="1882" y="587"/>
                  </a:cxn>
                  <a:cxn ang="0">
                    <a:pos x="1922" y="561"/>
                  </a:cxn>
                  <a:cxn ang="0">
                    <a:pos x="1961" y="532"/>
                  </a:cxn>
                  <a:cxn ang="0">
                    <a:pos x="1996" y="501"/>
                  </a:cxn>
                  <a:cxn ang="0">
                    <a:pos x="2029" y="468"/>
                  </a:cxn>
                  <a:cxn ang="0">
                    <a:pos x="2058" y="434"/>
                  </a:cxn>
                  <a:cxn ang="0">
                    <a:pos x="2086" y="397"/>
                  </a:cxn>
                  <a:cxn ang="0">
                    <a:pos x="2110" y="358"/>
                  </a:cxn>
                  <a:cxn ang="0">
                    <a:pos x="2130" y="317"/>
                  </a:cxn>
                  <a:cxn ang="0">
                    <a:pos x="2147" y="272"/>
                  </a:cxn>
                  <a:cxn ang="0">
                    <a:pos x="2161" y="226"/>
                  </a:cxn>
                  <a:cxn ang="0">
                    <a:pos x="2171" y="177"/>
                  </a:cxn>
                  <a:cxn ang="0">
                    <a:pos x="2179" y="125"/>
                  </a:cxn>
                  <a:cxn ang="0">
                    <a:pos x="2181" y="71"/>
                  </a:cxn>
                  <a:cxn ang="0">
                    <a:pos x="2181" y="14"/>
                  </a:cxn>
                  <a:cxn ang="0">
                    <a:pos x="0" y="0"/>
                  </a:cxn>
                </a:cxnLst>
                <a:rect l="0" t="0" r="r" b="b"/>
                <a:pathLst>
                  <a:path w="2181" h="781">
                    <a:moveTo>
                      <a:pt x="0" y="0"/>
                    </a:moveTo>
                    <a:lnTo>
                      <a:pt x="1" y="9"/>
                    </a:lnTo>
                    <a:lnTo>
                      <a:pt x="5" y="33"/>
                    </a:lnTo>
                    <a:lnTo>
                      <a:pt x="14" y="71"/>
                    </a:lnTo>
                    <a:lnTo>
                      <a:pt x="27" y="121"/>
                    </a:lnTo>
                    <a:lnTo>
                      <a:pt x="36" y="149"/>
                    </a:lnTo>
                    <a:lnTo>
                      <a:pt x="47" y="180"/>
                    </a:lnTo>
                    <a:lnTo>
                      <a:pt x="59" y="212"/>
                    </a:lnTo>
                    <a:lnTo>
                      <a:pt x="72" y="245"/>
                    </a:lnTo>
                    <a:lnTo>
                      <a:pt x="88" y="280"/>
                    </a:lnTo>
                    <a:lnTo>
                      <a:pt x="104" y="315"/>
                    </a:lnTo>
                    <a:lnTo>
                      <a:pt x="124" y="351"/>
                    </a:lnTo>
                    <a:lnTo>
                      <a:pt x="145" y="387"/>
                    </a:lnTo>
                    <a:lnTo>
                      <a:pt x="168" y="423"/>
                    </a:lnTo>
                    <a:lnTo>
                      <a:pt x="194" y="460"/>
                    </a:lnTo>
                    <a:lnTo>
                      <a:pt x="221" y="496"/>
                    </a:lnTo>
                    <a:lnTo>
                      <a:pt x="251" y="530"/>
                    </a:lnTo>
                    <a:lnTo>
                      <a:pt x="284" y="564"/>
                    </a:lnTo>
                    <a:lnTo>
                      <a:pt x="320" y="597"/>
                    </a:lnTo>
                    <a:lnTo>
                      <a:pt x="357" y="626"/>
                    </a:lnTo>
                    <a:lnTo>
                      <a:pt x="399" y="655"/>
                    </a:lnTo>
                    <a:lnTo>
                      <a:pt x="442" y="682"/>
                    </a:lnTo>
                    <a:lnTo>
                      <a:pt x="489" y="705"/>
                    </a:lnTo>
                    <a:lnTo>
                      <a:pt x="538" y="727"/>
                    </a:lnTo>
                    <a:lnTo>
                      <a:pt x="592" y="745"/>
                    </a:lnTo>
                    <a:lnTo>
                      <a:pt x="648" y="759"/>
                    </a:lnTo>
                    <a:lnTo>
                      <a:pt x="707" y="770"/>
                    </a:lnTo>
                    <a:lnTo>
                      <a:pt x="771" y="778"/>
                    </a:lnTo>
                    <a:lnTo>
                      <a:pt x="838" y="780"/>
                    </a:lnTo>
                    <a:lnTo>
                      <a:pt x="906" y="781"/>
                    </a:lnTo>
                    <a:lnTo>
                      <a:pt x="973" y="780"/>
                    </a:lnTo>
                    <a:lnTo>
                      <a:pt x="1040" y="778"/>
                    </a:lnTo>
                    <a:lnTo>
                      <a:pt x="1105" y="776"/>
                    </a:lnTo>
                    <a:lnTo>
                      <a:pt x="1171" y="771"/>
                    </a:lnTo>
                    <a:lnTo>
                      <a:pt x="1235" y="766"/>
                    </a:lnTo>
                    <a:lnTo>
                      <a:pt x="1297" y="759"/>
                    </a:lnTo>
                    <a:lnTo>
                      <a:pt x="1359" y="752"/>
                    </a:lnTo>
                    <a:lnTo>
                      <a:pt x="1419" y="742"/>
                    </a:lnTo>
                    <a:lnTo>
                      <a:pt x="1478" y="732"/>
                    </a:lnTo>
                    <a:lnTo>
                      <a:pt x="1535" y="719"/>
                    </a:lnTo>
                    <a:lnTo>
                      <a:pt x="1591" y="705"/>
                    </a:lnTo>
                    <a:lnTo>
                      <a:pt x="1644" y="690"/>
                    </a:lnTo>
                    <a:lnTo>
                      <a:pt x="1696" y="673"/>
                    </a:lnTo>
                    <a:lnTo>
                      <a:pt x="1746" y="654"/>
                    </a:lnTo>
                    <a:lnTo>
                      <a:pt x="1794" y="633"/>
                    </a:lnTo>
                    <a:lnTo>
                      <a:pt x="1839" y="611"/>
                    </a:lnTo>
                    <a:lnTo>
                      <a:pt x="1882" y="587"/>
                    </a:lnTo>
                    <a:lnTo>
                      <a:pt x="1922" y="561"/>
                    </a:lnTo>
                    <a:lnTo>
                      <a:pt x="1961" y="532"/>
                    </a:lnTo>
                    <a:lnTo>
                      <a:pt x="1996" y="501"/>
                    </a:lnTo>
                    <a:lnTo>
                      <a:pt x="2029" y="468"/>
                    </a:lnTo>
                    <a:lnTo>
                      <a:pt x="2058" y="434"/>
                    </a:lnTo>
                    <a:lnTo>
                      <a:pt x="2086" y="397"/>
                    </a:lnTo>
                    <a:lnTo>
                      <a:pt x="2110" y="358"/>
                    </a:lnTo>
                    <a:lnTo>
                      <a:pt x="2130" y="317"/>
                    </a:lnTo>
                    <a:lnTo>
                      <a:pt x="2147" y="272"/>
                    </a:lnTo>
                    <a:lnTo>
                      <a:pt x="2161" y="226"/>
                    </a:lnTo>
                    <a:lnTo>
                      <a:pt x="2171" y="177"/>
                    </a:lnTo>
                    <a:lnTo>
                      <a:pt x="2179" y="125"/>
                    </a:lnTo>
                    <a:lnTo>
                      <a:pt x="2181" y="71"/>
                    </a:lnTo>
                    <a:lnTo>
                      <a:pt x="2181" y="14"/>
                    </a:lnTo>
                    <a:lnTo>
                      <a:pt x="0" y="0"/>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3" name="Freeform 496"/>
              <p:cNvSpPr>
                <a:spLocks noEditPoints="1"/>
              </p:cNvSpPr>
              <p:nvPr/>
            </p:nvSpPr>
            <p:spPr bwMode="auto">
              <a:xfrm>
                <a:off x="4139" y="3308"/>
                <a:ext cx="248" cy="92"/>
              </a:xfrm>
              <a:custGeom>
                <a:avLst/>
                <a:gdLst/>
                <a:ahLst/>
                <a:cxnLst>
                  <a:cxn ang="0">
                    <a:pos x="11" y="62"/>
                  </a:cxn>
                  <a:cxn ang="0">
                    <a:pos x="44" y="183"/>
                  </a:cxn>
                  <a:cxn ang="0">
                    <a:pos x="82" y="281"/>
                  </a:cxn>
                  <a:cxn ang="0">
                    <a:pos x="135" y="389"/>
                  </a:cxn>
                  <a:cxn ang="0">
                    <a:pos x="208" y="500"/>
                  </a:cxn>
                  <a:cxn ang="0">
                    <a:pos x="301" y="607"/>
                  </a:cxn>
                  <a:cxn ang="0">
                    <a:pos x="418" y="700"/>
                  </a:cxn>
                  <a:cxn ang="0">
                    <a:pos x="561" y="772"/>
                  </a:cxn>
                  <a:cxn ang="0">
                    <a:pos x="733" y="817"/>
                  </a:cxn>
                  <a:cxn ang="0">
                    <a:pos x="921" y="827"/>
                  </a:cxn>
                  <a:cxn ang="0">
                    <a:pos x="1081" y="824"/>
                  </a:cxn>
                  <a:cxn ang="0">
                    <a:pos x="1230" y="815"/>
                  </a:cxn>
                  <a:cxn ang="0">
                    <a:pos x="1368" y="801"/>
                  </a:cxn>
                  <a:cxn ang="0">
                    <a:pos x="1496" y="780"/>
                  </a:cxn>
                  <a:cxn ang="0">
                    <a:pos x="1614" y="754"/>
                  </a:cxn>
                  <a:cxn ang="0">
                    <a:pos x="1720" y="722"/>
                  </a:cxn>
                  <a:cxn ang="0">
                    <a:pos x="1817" y="685"/>
                  </a:cxn>
                  <a:cxn ang="0">
                    <a:pos x="1903" y="641"/>
                  </a:cxn>
                  <a:cxn ang="0">
                    <a:pos x="1980" y="591"/>
                  </a:cxn>
                  <a:cxn ang="0">
                    <a:pos x="2047" y="535"/>
                  </a:cxn>
                  <a:cxn ang="0">
                    <a:pos x="2108" y="467"/>
                  </a:cxn>
                  <a:cxn ang="0">
                    <a:pos x="2160" y="389"/>
                  </a:cxn>
                  <a:cxn ang="0">
                    <a:pos x="2197" y="303"/>
                  </a:cxn>
                  <a:cxn ang="0">
                    <a:pos x="2221" y="209"/>
                  </a:cxn>
                  <a:cxn ang="0">
                    <a:pos x="2232" y="107"/>
                  </a:cxn>
                  <a:cxn ang="0">
                    <a:pos x="2231" y="14"/>
                  </a:cxn>
                  <a:cxn ang="0">
                    <a:pos x="866" y="780"/>
                  </a:cxn>
                  <a:cxn ang="0">
                    <a:pos x="699" y="764"/>
                  </a:cxn>
                  <a:cxn ang="0">
                    <a:pos x="557" y="722"/>
                  </a:cxn>
                  <a:cxn ang="0">
                    <a:pos x="436" y="658"/>
                  </a:cxn>
                  <a:cxn ang="0">
                    <a:pos x="336" y="580"/>
                  </a:cxn>
                  <a:cxn ang="0">
                    <a:pos x="255" y="491"/>
                  </a:cxn>
                  <a:cxn ang="0">
                    <a:pos x="190" y="398"/>
                  </a:cxn>
                  <a:cxn ang="0">
                    <a:pos x="140" y="305"/>
                  </a:cxn>
                  <a:cxn ang="0">
                    <a:pos x="102" y="216"/>
                  </a:cxn>
                  <a:cxn ang="0">
                    <a:pos x="77" y="138"/>
                  </a:cxn>
                  <a:cxn ang="0">
                    <a:pos x="55" y="46"/>
                  </a:cxn>
                  <a:cxn ang="0">
                    <a:pos x="268" y="48"/>
                  </a:cxn>
                  <a:cxn ang="0">
                    <a:pos x="742" y="51"/>
                  </a:cxn>
                  <a:cxn ang="0">
                    <a:pos x="1319" y="55"/>
                  </a:cxn>
                  <a:cxn ang="0">
                    <a:pos x="1843" y="58"/>
                  </a:cxn>
                  <a:cxn ang="0">
                    <a:pos x="2155" y="60"/>
                  </a:cxn>
                  <a:cxn ang="0">
                    <a:pos x="2186" y="77"/>
                  </a:cxn>
                  <a:cxn ang="0">
                    <a:pos x="2181" y="166"/>
                  </a:cxn>
                  <a:cxn ang="0">
                    <a:pos x="2165" y="250"/>
                  </a:cxn>
                  <a:cxn ang="0">
                    <a:pos x="2138" y="327"/>
                  </a:cxn>
                  <a:cxn ang="0">
                    <a:pos x="2101" y="398"/>
                  </a:cxn>
                  <a:cxn ang="0">
                    <a:pos x="2052" y="463"/>
                  </a:cxn>
                  <a:cxn ang="0">
                    <a:pos x="1994" y="520"/>
                  </a:cxn>
                  <a:cxn ang="0">
                    <a:pos x="1927" y="570"/>
                  </a:cxn>
                  <a:cxn ang="0">
                    <a:pos x="1850" y="615"/>
                  </a:cxn>
                  <a:cxn ang="0">
                    <a:pos x="1762" y="656"/>
                  </a:cxn>
                  <a:cxn ang="0">
                    <a:pos x="1664" y="690"/>
                  </a:cxn>
                  <a:cxn ang="0">
                    <a:pos x="1557" y="719"/>
                  </a:cxn>
                  <a:cxn ang="0">
                    <a:pos x="1438" y="743"/>
                  </a:cxn>
                  <a:cxn ang="0">
                    <a:pos x="1310" y="760"/>
                  </a:cxn>
                  <a:cxn ang="0">
                    <a:pos x="1172" y="772"/>
                  </a:cxn>
                  <a:cxn ang="0">
                    <a:pos x="1024" y="779"/>
                  </a:cxn>
                  <a:cxn ang="0">
                    <a:pos x="866" y="780"/>
                  </a:cxn>
                </a:cxnLst>
                <a:rect l="0" t="0" r="r" b="b"/>
                <a:pathLst>
                  <a:path w="2233" h="827">
                    <a:moveTo>
                      <a:pt x="5" y="26"/>
                    </a:moveTo>
                    <a:lnTo>
                      <a:pt x="6" y="36"/>
                    </a:lnTo>
                    <a:lnTo>
                      <a:pt x="11" y="62"/>
                    </a:lnTo>
                    <a:lnTo>
                      <a:pt x="20" y="102"/>
                    </a:lnTo>
                    <a:lnTo>
                      <a:pt x="36" y="153"/>
                    </a:lnTo>
                    <a:lnTo>
                      <a:pt x="44" y="183"/>
                    </a:lnTo>
                    <a:lnTo>
                      <a:pt x="55" y="214"/>
                    </a:lnTo>
                    <a:lnTo>
                      <a:pt x="67" y="247"/>
                    </a:lnTo>
                    <a:lnTo>
                      <a:pt x="82" y="281"/>
                    </a:lnTo>
                    <a:lnTo>
                      <a:pt x="98" y="317"/>
                    </a:lnTo>
                    <a:lnTo>
                      <a:pt x="116" y="353"/>
                    </a:lnTo>
                    <a:lnTo>
                      <a:pt x="135" y="389"/>
                    </a:lnTo>
                    <a:lnTo>
                      <a:pt x="157" y="427"/>
                    </a:lnTo>
                    <a:lnTo>
                      <a:pt x="181" y="464"/>
                    </a:lnTo>
                    <a:lnTo>
                      <a:pt x="208" y="500"/>
                    </a:lnTo>
                    <a:lnTo>
                      <a:pt x="236" y="538"/>
                    </a:lnTo>
                    <a:lnTo>
                      <a:pt x="267" y="573"/>
                    </a:lnTo>
                    <a:lnTo>
                      <a:pt x="301" y="607"/>
                    </a:lnTo>
                    <a:lnTo>
                      <a:pt x="337" y="640"/>
                    </a:lnTo>
                    <a:lnTo>
                      <a:pt x="377" y="670"/>
                    </a:lnTo>
                    <a:lnTo>
                      <a:pt x="418" y="700"/>
                    </a:lnTo>
                    <a:lnTo>
                      <a:pt x="463" y="726"/>
                    </a:lnTo>
                    <a:lnTo>
                      <a:pt x="510" y="752"/>
                    </a:lnTo>
                    <a:lnTo>
                      <a:pt x="561" y="772"/>
                    </a:lnTo>
                    <a:lnTo>
                      <a:pt x="616" y="791"/>
                    </a:lnTo>
                    <a:lnTo>
                      <a:pt x="673" y="805"/>
                    </a:lnTo>
                    <a:lnTo>
                      <a:pt x="733" y="817"/>
                    </a:lnTo>
                    <a:lnTo>
                      <a:pt x="798" y="824"/>
                    </a:lnTo>
                    <a:lnTo>
                      <a:pt x="865" y="827"/>
                    </a:lnTo>
                    <a:lnTo>
                      <a:pt x="921" y="827"/>
                    </a:lnTo>
                    <a:lnTo>
                      <a:pt x="975" y="827"/>
                    </a:lnTo>
                    <a:lnTo>
                      <a:pt x="1029" y="826"/>
                    </a:lnTo>
                    <a:lnTo>
                      <a:pt x="1081" y="824"/>
                    </a:lnTo>
                    <a:lnTo>
                      <a:pt x="1131" y="822"/>
                    </a:lnTo>
                    <a:lnTo>
                      <a:pt x="1182" y="818"/>
                    </a:lnTo>
                    <a:lnTo>
                      <a:pt x="1230" y="815"/>
                    </a:lnTo>
                    <a:lnTo>
                      <a:pt x="1277" y="811"/>
                    </a:lnTo>
                    <a:lnTo>
                      <a:pt x="1323" y="806"/>
                    </a:lnTo>
                    <a:lnTo>
                      <a:pt x="1368" y="801"/>
                    </a:lnTo>
                    <a:lnTo>
                      <a:pt x="1412" y="794"/>
                    </a:lnTo>
                    <a:lnTo>
                      <a:pt x="1455" y="788"/>
                    </a:lnTo>
                    <a:lnTo>
                      <a:pt x="1496" y="780"/>
                    </a:lnTo>
                    <a:lnTo>
                      <a:pt x="1537" y="772"/>
                    </a:lnTo>
                    <a:lnTo>
                      <a:pt x="1575" y="764"/>
                    </a:lnTo>
                    <a:lnTo>
                      <a:pt x="1614" y="754"/>
                    </a:lnTo>
                    <a:lnTo>
                      <a:pt x="1650" y="744"/>
                    </a:lnTo>
                    <a:lnTo>
                      <a:pt x="1686" y="734"/>
                    </a:lnTo>
                    <a:lnTo>
                      <a:pt x="1720" y="722"/>
                    </a:lnTo>
                    <a:lnTo>
                      <a:pt x="1754" y="710"/>
                    </a:lnTo>
                    <a:lnTo>
                      <a:pt x="1786" y="698"/>
                    </a:lnTo>
                    <a:lnTo>
                      <a:pt x="1817" y="685"/>
                    </a:lnTo>
                    <a:lnTo>
                      <a:pt x="1847" y="670"/>
                    </a:lnTo>
                    <a:lnTo>
                      <a:pt x="1876" y="656"/>
                    </a:lnTo>
                    <a:lnTo>
                      <a:pt x="1903" y="641"/>
                    </a:lnTo>
                    <a:lnTo>
                      <a:pt x="1931" y="624"/>
                    </a:lnTo>
                    <a:lnTo>
                      <a:pt x="1956" y="608"/>
                    </a:lnTo>
                    <a:lnTo>
                      <a:pt x="1980" y="591"/>
                    </a:lnTo>
                    <a:lnTo>
                      <a:pt x="2004" y="573"/>
                    </a:lnTo>
                    <a:lnTo>
                      <a:pt x="2026" y="554"/>
                    </a:lnTo>
                    <a:lnTo>
                      <a:pt x="2047" y="535"/>
                    </a:lnTo>
                    <a:lnTo>
                      <a:pt x="2067" y="516"/>
                    </a:lnTo>
                    <a:lnTo>
                      <a:pt x="2089" y="491"/>
                    </a:lnTo>
                    <a:lnTo>
                      <a:pt x="2108" y="467"/>
                    </a:lnTo>
                    <a:lnTo>
                      <a:pt x="2127" y="442"/>
                    </a:lnTo>
                    <a:lnTo>
                      <a:pt x="2145" y="416"/>
                    </a:lnTo>
                    <a:lnTo>
                      <a:pt x="2160" y="389"/>
                    </a:lnTo>
                    <a:lnTo>
                      <a:pt x="2174" y="361"/>
                    </a:lnTo>
                    <a:lnTo>
                      <a:pt x="2186" y="332"/>
                    </a:lnTo>
                    <a:lnTo>
                      <a:pt x="2197" y="303"/>
                    </a:lnTo>
                    <a:lnTo>
                      <a:pt x="2207" y="272"/>
                    </a:lnTo>
                    <a:lnTo>
                      <a:pt x="2215" y="241"/>
                    </a:lnTo>
                    <a:lnTo>
                      <a:pt x="2221" y="209"/>
                    </a:lnTo>
                    <a:lnTo>
                      <a:pt x="2227" y="175"/>
                    </a:lnTo>
                    <a:lnTo>
                      <a:pt x="2230" y="142"/>
                    </a:lnTo>
                    <a:lnTo>
                      <a:pt x="2232" y="107"/>
                    </a:lnTo>
                    <a:lnTo>
                      <a:pt x="2233" y="72"/>
                    </a:lnTo>
                    <a:lnTo>
                      <a:pt x="2232" y="36"/>
                    </a:lnTo>
                    <a:lnTo>
                      <a:pt x="2231" y="14"/>
                    </a:lnTo>
                    <a:lnTo>
                      <a:pt x="0" y="0"/>
                    </a:lnTo>
                    <a:lnTo>
                      <a:pt x="5" y="26"/>
                    </a:lnTo>
                    <a:close/>
                    <a:moveTo>
                      <a:pt x="866" y="780"/>
                    </a:moveTo>
                    <a:lnTo>
                      <a:pt x="808" y="778"/>
                    </a:lnTo>
                    <a:lnTo>
                      <a:pt x="752" y="772"/>
                    </a:lnTo>
                    <a:lnTo>
                      <a:pt x="699" y="764"/>
                    </a:lnTo>
                    <a:lnTo>
                      <a:pt x="649" y="753"/>
                    </a:lnTo>
                    <a:lnTo>
                      <a:pt x="601" y="738"/>
                    </a:lnTo>
                    <a:lnTo>
                      <a:pt x="557" y="722"/>
                    </a:lnTo>
                    <a:lnTo>
                      <a:pt x="514" y="703"/>
                    </a:lnTo>
                    <a:lnTo>
                      <a:pt x="474" y="681"/>
                    </a:lnTo>
                    <a:lnTo>
                      <a:pt x="436" y="658"/>
                    </a:lnTo>
                    <a:lnTo>
                      <a:pt x="401" y="634"/>
                    </a:lnTo>
                    <a:lnTo>
                      <a:pt x="368" y="608"/>
                    </a:lnTo>
                    <a:lnTo>
                      <a:pt x="336" y="580"/>
                    </a:lnTo>
                    <a:lnTo>
                      <a:pt x="308" y="552"/>
                    </a:lnTo>
                    <a:lnTo>
                      <a:pt x="280" y="522"/>
                    </a:lnTo>
                    <a:lnTo>
                      <a:pt x="255" y="491"/>
                    </a:lnTo>
                    <a:lnTo>
                      <a:pt x="231" y="461"/>
                    </a:lnTo>
                    <a:lnTo>
                      <a:pt x="210" y="430"/>
                    </a:lnTo>
                    <a:lnTo>
                      <a:pt x="190" y="398"/>
                    </a:lnTo>
                    <a:lnTo>
                      <a:pt x="172" y="366"/>
                    </a:lnTo>
                    <a:lnTo>
                      <a:pt x="155" y="336"/>
                    </a:lnTo>
                    <a:lnTo>
                      <a:pt x="140" y="305"/>
                    </a:lnTo>
                    <a:lnTo>
                      <a:pt x="127" y="274"/>
                    </a:lnTo>
                    <a:lnTo>
                      <a:pt x="113" y="245"/>
                    </a:lnTo>
                    <a:lnTo>
                      <a:pt x="102" y="216"/>
                    </a:lnTo>
                    <a:lnTo>
                      <a:pt x="94" y="189"/>
                    </a:lnTo>
                    <a:lnTo>
                      <a:pt x="85" y="163"/>
                    </a:lnTo>
                    <a:lnTo>
                      <a:pt x="77" y="138"/>
                    </a:lnTo>
                    <a:lnTo>
                      <a:pt x="71" y="116"/>
                    </a:lnTo>
                    <a:lnTo>
                      <a:pt x="61" y="77"/>
                    </a:lnTo>
                    <a:lnTo>
                      <a:pt x="55" y="46"/>
                    </a:lnTo>
                    <a:lnTo>
                      <a:pt x="87" y="47"/>
                    </a:lnTo>
                    <a:lnTo>
                      <a:pt x="161" y="47"/>
                    </a:lnTo>
                    <a:lnTo>
                      <a:pt x="268" y="48"/>
                    </a:lnTo>
                    <a:lnTo>
                      <a:pt x="404" y="48"/>
                    </a:lnTo>
                    <a:lnTo>
                      <a:pt x="564" y="49"/>
                    </a:lnTo>
                    <a:lnTo>
                      <a:pt x="742" y="51"/>
                    </a:lnTo>
                    <a:lnTo>
                      <a:pt x="930" y="52"/>
                    </a:lnTo>
                    <a:lnTo>
                      <a:pt x="1125" y="54"/>
                    </a:lnTo>
                    <a:lnTo>
                      <a:pt x="1319" y="55"/>
                    </a:lnTo>
                    <a:lnTo>
                      <a:pt x="1507" y="56"/>
                    </a:lnTo>
                    <a:lnTo>
                      <a:pt x="1684" y="57"/>
                    </a:lnTo>
                    <a:lnTo>
                      <a:pt x="1843" y="58"/>
                    </a:lnTo>
                    <a:lnTo>
                      <a:pt x="1978" y="59"/>
                    </a:lnTo>
                    <a:lnTo>
                      <a:pt x="2084" y="60"/>
                    </a:lnTo>
                    <a:lnTo>
                      <a:pt x="2155" y="60"/>
                    </a:lnTo>
                    <a:lnTo>
                      <a:pt x="2186" y="60"/>
                    </a:lnTo>
                    <a:lnTo>
                      <a:pt x="2186" y="69"/>
                    </a:lnTo>
                    <a:lnTo>
                      <a:pt x="2186" y="77"/>
                    </a:lnTo>
                    <a:lnTo>
                      <a:pt x="2186" y="107"/>
                    </a:lnTo>
                    <a:lnTo>
                      <a:pt x="2184" y="137"/>
                    </a:lnTo>
                    <a:lnTo>
                      <a:pt x="2181" y="166"/>
                    </a:lnTo>
                    <a:lnTo>
                      <a:pt x="2177" y="194"/>
                    </a:lnTo>
                    <a:lnTo>
                      <a:pt x="2172" y="223"/>
                    </a:lnTo>
                    <a:lnTo>
                      <a:pt x="2165" y="250"/>
                    </a:lnTo>
                    <a:lnTo>
                      <a:pt x="2157" y="276"/>
                    </a:lnTo>
                    <a:lnTo>
                      <a:pt x="2148" y="302"/>
                    </a:lnTo>
                    <a:lnTo>
                      <a:pt x="2138" y="327"/>
                    </a:lnTo>
                    <a:lnTo>
                      <a:pt x="2127" y="351"/>
                    </a:lnTo>
                    <a:lnTo>
                      <a:pt x="2114" y="375"/>
                    </a:lnTo>
                    <a:lnTo>
                      <a:pt x="2101" y="398"/>
                    </a:lnTo>
                    <a:lnTo>
                      <a:pt x="2085" y="420"/>
                    </a:lnTo>
                    <a:lnTo>
                      <a:pt x="2069" y="442"/>
                    </a:lnTo>
                    <a:lnTo>
                      <a:pt x="2052" y="463"/>
                    </a:lnTo>
                    <a:lnTo>
                      <a:pt x="2034" y="483"/>
                    </a:lnTo>
                    <a:lnTo>
                      <a:pt x="2015" y="501"/>
                    </a:lnTo>
                    <a:lnTo>
                      <a:pt x="1994" y="520"/>
                    </a:lnTo>
                    <a:lnTo>
                      <a:pt x="1973" y="538"/>
                    </a:lnTo>
                    <a:lnTo>
                      <a:pt x="1950" y="554"/>
                    </a:lnTo>
                    <a:lnTo>
                      <a:pt x="1927" y="570"/>
                    </a:lnTo>
                    <a:lnTo>
                      <a:pt x="1903" y="587"/>
                    </a:lnTo>
                    <a:lnTo>
                      <a:pt x="1877" y="601"/>
                    </a:lnTo>
                    <a:lnTo>
                      <a:pt x="1850" y="615"/>
                    </a:lnTo>
                    <a:lnTo>
                      <a:pt x="1822" y="630"/>
                    </a:lnTo>
                    <a:lnTo>
                      <a:pt x="1792" y="643"/>
                    </a:lnTo>
                    <a:lnTo>
                      <a:pt x="1762" y="656"/>
                    </a:lnTo>
                    <a:lnTo>
                      <a:pt x="1731" y="668"/>
                    </a:lnTo>
                    <a:lnTo>
                      <a:pt x="1698" y="679"/>
                    </a:lnTo>
                    <a:lnTo>
                      <a:pt x="1664" y="690"/>
                    </a:lnTo>
                    <a:lnTo>
                      <a:pt x="1629" y="700"/>
                    </a:lnTo>
                    <a:lnTo>
                      <a:pt x="1594" y="710"/>
                    </a:lnTo>
                    <a:lnTo>
                      <a:pt x="1557" y="719"/>
                    </a:lnTo>
                    <a:lnTo>
                      <a:pt x="1518" y="727"/>
                    </a:lnTo>
                    <a:lnTo>
                      <a:pt x="1479" y="735"/>
                    </a:lnTo>
                    <a:lnTo>
                      <a:pt x="1438" y="743"/>
                    </a:lnTo>
                    <a:lnTo>
                      <a:pt x="1397" y="749"/>
                    </a:lnTo>
                    <a:lnTo>
                      <a:pt x="1354" y="755"/>
                    </a:lnTo>
                    <a:lnTo>
                      <a:pt x="1310" y="760"/>
                    </a:lnTo>
                    <a:lnTo>
                      <a:pt x="1265" y="765"/>
                    </a:lnTo>
                    <a:lnTo>
                      <a:pt x="1219" y="769"/>
                    </a:lnTo>
                    <a:lnTo>
                      <a:pt x="1172" y="772"/>
                    </a:lnTo>
                    <a:lnTo>
                      <a:pt x="1123" y="776"/>
                    </a:lnTo>
                    <a:lnTo>
                      <a:pt x="1074" y="778"/>
                    </a:lnTo>
                    <a:lnTo>
                      <a:pt x="1024" y="779"/>
                    </a:lnTo>
                    <a:lnTo>
                      <a:pt x="972" y="780"/>
                    </a:lnTo>
                    <a:lnTo>
                      <a:pt x="920" y="780"/>
                    </a:lnTo>
                    <a:lnTo>
                      <a:pt x="866" y="780"/>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4" name="Rectangle 497"/>
              <p:cNvSpPr>
                <a:spLocks noChangeArrowheads="1"/>
              </p:cNvSpPr>
              <p:nvPr/>
            </p:nvSpPr>
            <p:spPr bwMode="auto">
              <a:xfrm>
                <a:off x="4111" y="3611"/>
                <a:ext cx="352" cy="84"/>
              </a:xfrm>
              <a:prstGeom prst="rect">
                <a:avLst/>
              </a:prstGeom>
              <a:solidFill>
                <a:srgbClr val="F1DC82"/>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6" name="Freeform 498"/>
              <p:cNvSpPr>
                <a:spLocks noEditPoints="1"/>
              </p:cNvSpPr>
              <p:nvPr/>
            </p:nvSpPr>
            <p:spPr bwMode="auto">
              <a:xfrm>
                <a:off x="4108" y="3608"/>
                <a:ext cx="358" cy="89"/>
              </a:xfrm>
              <a:custGeom>
                <a:avLst/>
                <a:gdLst/>
                <a:ahLst/>
                <a:cxnLst>
                  <a:cxn ang="0">
                    <a:pos x="3198" y="0"/>
                  </a:cxn>
                  <a:cxn ang="0">
                    <a:pos x="0" y="0"/>
                  </a:cxn>
                  <a:cxn ang="0">
                    <a:pos x="0" y="805"/>
                  </a:cxn>
                  <a:cxn ang="0">
                    <a:pos x="3222" y="805"/>
                  </a:cxn>
                  <a:cxn ang="0">
                    <a:pos x="3222" y="0"/>
                  </a:cxn>
                  <a:cxn ang="0">
                    <a:pos x="3198" y="0"/>
                  </a:cxn>
                  <a:cxn ang="0">
                    <a:pos x="3175" y="46"/>
                  </a:cxn>
                  <a:cxn ang="0">
                    <a:pos x="3175" y="86"/>
                  </a:cxn>
                  <a:cxn ang="0">
                    <a:pos x="3175" y="169"/>
                  </a:cxn>
                  <a:cxn ang="0">
                    <a:pos x="3175" y="279"/>
                  </a:cxn>
                  <a:cxn ang="0">
                    <a:pos x="3175" y="403"/>
                  </a:cxn>
                  <a:cxn ang="0">
                    <a:pos x="3175" y="525"/>
                  </a:cxn>
                  <a:cxn ang="0">
                    <a:pos x="3175" y="635"/>
                  </a:cxn>
                  <a:cxn ang="0">
                    <a:pos x="3175" y="718"/>
                  </a:cxn>
                  <a:cxn ang="0">
                    <a:pos x="3175" y="759"/>
                  </a:cxn>
                  <a:cxn ang="0">
                    <a:pos x="3132" y="759"/>
                  </a:cxn>
                  <a:cxn ang="0">
                    <a:pos x="3029" y="759"/>
                  </a:cxn>
                  <a:cxn ang="0">
                    <a:pos x="2873" y="759"/>
                  </a:cxn>
                  <a:cxn ang="0">
                    <a:pos x="2672" y="759"/>
                  </a:cxn>
                  <a:cxn ang="0">
                    <a:pos x="2438" y="759"/>
                  </a:cxn>
                  <a:cxn ang="0">
                    <a:pos x="2177" y="759"/>
                  </a:cxn>
                  <a:cxn ang="0">
                    <a:pos x="1898" y="759"/>
                  </a:cxn>
                  <a:cxn ang="0">
                    <a:pos x="1611" y="759"/>
                  </a:cxn>
                  <a:cxn ang="0">
                    <a:pos x="1323" y="759"/>
                  </a:cxn>
                  <a:cxn ang="0">
                    <a:pos x="1045" y="759"/>
                  </a:cxn>
                  <a:cxn ang="0">
                    <a:pos x="784" y="759"/>
                  </a:cxn>
                  <a:cxn ang="0">
                    <a:pos x="549" y="759"/>
                  </a:cxn>
                  <a:cxn ang="0">
                    <a:pos x="348" y="759"/>
                  </a:cxn>
                  <a:cxn ang="0">
                    <a:pos x="193" y="759"/>
                  </a:cxn>
                  <a:cxn ang="0">
                    <a:pos x="90" y="759"/>
                  </a:cxn>
                  <a:cxn ang="0">
                    <a:pos x="47" y="759"/>
                  </a:cxn>
                  <a:cxn ang="0">
                    <a:pos x="47" y="718"/>
                  </a:cxn>
                  <a:cxn ang="0">
                    <a:pos x="47" y="635"/>
                  </a:cxn>
                  <a:cxn ang="0">
                    <a:pos x="47" y="525"/>
                  </a:cxn>
                  <a:cxn ang="0">
                    <a:pos x="47" y="403"/>
                  </a:cxn>
                  <a:cxn ang="0">
                    <a:pos x="47" y="279"/>
                  </a:cxn>
                  <a:cxn ang="0">
                    <a:pos x="47" y="169"/>
                  </a:cxn>
                  <a:cxn ang="0">
                    <a:pos x="47" y="86"/>
                  </a:cxn>
                  <a:cxn ang="0">
                    <a:pos x="47" y="46"/>
                  </a:cxn>
                  <a:cxn ang="0">
                    <a:pos x="90" y="46"/>
                  </a:cxn>
                  <a:cxn ang="0">
                    <a:pos x="193" y="46"/>
                  </a:cxn>
                  <a:cxn ang="0">
                    <a:pos x="348" y="46"/>
                  </a:cxn>
                  <a:cxn ang="0">
                    <a:pos x="549" y="46"/>
                  </a:cxn>
                  <a:cxn ang="0">
                    <a:pos x="784" y="46"/>
                  </a:cxn>
                  <a:cxn ang="0">
                    <a:pos x="1045" y="46"/>
                  </a:cxn>
                  <a:cxn ang="0">
                    <a:pos x="1323" y="46"/>
                  </a:cxn>
                  <a:cxn ang="0">
                    <a:pos x="1611" y="46"/>
                  </a:cxn>
                  <a:cxn ang="0">
                    <a:pos x="1898" y="46"/>
                  </a:cxn>
                  <a:cxn ang="0">
                    <a:pos x="2177" y="46"/>
                  </a:cxn>
                  <a:cxn ang="0">
                    <a:pos x="2438" y="46"/>
                  </a:cxn>
                  <a:cxn ang="0">
                    <a:pos x="2672" y="46"/>
                  </a:cxn>
                  <a:cxn ang="0">
                    <a:pos x="2873" y="46"/>
                  </a:cxn>
                  <a:cxn ang="0">
                    <a:pos x="3029" y="46"/>
                  </a:cxn>
                  <a:cxn ang="0">
                    <a:pos x="3132" y="46"/>
                  </a:cxn>
                  <a:cxn ang="0">
                    <a:pos x="3175" y="46"/>
                  </a:cxn>
                </a:cxnLst>
                <a:rect l="0" t="0" r="r" b="b"/>
                <a:pathLst>
                  <a:path w="3222" h="805">
                    <a:moveTo>
                      <a:pt x="3198" y="0"/>
                    </a:moveTo>
                    <a:lnTo>
                      <a:pt x="0" y="0"/>
                    </a:lnTo>
                    <a:lnTo>
                      <a:pt x="0" y="805"/>
                    </a:lnTo>
                    <a:lnTo>
                      <a:pt x="3222" y="805"/>
                    </a:lnTo>
                    <a:lnTo>
                      <a:pt x="3222" y="0"/>
                    </a:lnTo>
                    <a:lnTo>
                      <a:pt x="3198" y="0"/>
                    </a:lnTo>
                    <a:close/>
                    <a:moveTo>
                      <a:pt x="3175" y="46"/>
                    </a:moveTo>
                    <a:lnTo>
                      <a:pt x="3175" y="86"/>
                    </a:lnTo>
                    <a:lnTo>
                      <a:pt x="3175" y="169"/>
                    </a:lnTo>
                    <a:lnTo>
                      <a:pt x="3175" y="279"/>
                    </a:lnTo>
                    <a:lnTo>
                      <a:pt x="3175" y="403"/>
                    </a:lnTo>
                    <a:lnTo>
                      <a:pt x="3175" y="525"/>
                    </a:lnTo>
                    <a:lnTo>
                      <a:pt x="3175" y="635"/>
                    </a:lnTo>
                    <a:lnTo>
                      <a:pt x="3175" y="718"/>
                    </a:lnTo>
                    <a:lnTo>
                      <a:pt x="3175" y="759"/>
                    </a:lnTo>
                    <a:lnTo>
                      <a:pt x="3132" y="759"/>
                    </a:lnTo>
                    <a:lnTo>
                      <a:pt x="3029" y="759"/>
                    </a:lnTo>
                    <a:lnTo>
                      <a:pt x="2873" y="759"/>
                    </a:lnTo>
                    <a:lnTo>
                      <a:pt x="2672" y="759"/>
                    </a:lnTo>
                    <a:lnTo>
                      <a:pt x="2438" y="759"/>
                    </a:lnTo>
                    <a:lnTo>
                      <a:pt x="2177" y="759"/>
                    </a:lnTo>
                    <a:lnTo>
                      <a:pt x="1898" y="759"/>
                    </a:lnTo>
                    <a:lnTo>
                      <a:pt x="1611" y="759"/>
                    </a:lnTo>
                    <a:lnTo>
                      <a:pt x="1323" y="759"/>
                    </a:lnTo>
                    <a:lnTo>
                      <a:pt x="1045" y="759"/>
                    </a:lnTo>
                    <a:lnTo>
                      <a:pt x="784" y="759"/>
                    </a:lnTo>
                    <a:lnTo>
                      <a:pt x="549" y="759"/>
                    </a:lnTo>
                    <a:lnTo>
                      <a:pt x="348" y="759"/>
                    </a:lnTo>
                    <a:lnTo>
                      <a:pt x="193" y="759"/>
                    </a:lnTo>
                    <a:lnTo>
                      <a:pt x="90" y="759"/>
                    </a:lnTo>
                    <a:lnTo>
                      <a:pt x="47" y="759"/>
                    </a:lnTo>
                    <a:lnTo>
                      <a:pt x="47" y="718"/>
                    </a:lnTo>
                    <a:lnTo>
                      <a:pt x="47" y="635"/>
                    </a:lnTo>
                    <a:lnTo>
                      <a:pt x="47" y="525"/>
                    </a:lnTo>
                    <a:lnTo>
                      <a:pt x="47" y="403"/>
                    </a:lnTo>
                    <a:lnTo>
                      <a:pt x="47" y="279"/>
                    </a:lnTo>
                    <a:lnTo>
                      <a:pt x="47" y="169"/>
                    </a:lnTo>
                    <a:lnTo>
                      <a:pt x="47" y="86"/>
                    </a:lnTo>
                    <a:lnTo>
                      <a:pt x="47" y="46"/>
                    </a:lnTo>
                    <a:lnTo>
                      <a:pt x="90" y="46"/>
                    </a:lnTo>
                    <a:lnTo>
                      <a:pt x="193" y="46"/>
                    </a:lnTo>
                    <a:lnTo>
                      <a:pt x="348" y="46"/>
                    </a:lnTo>
                    <a:lnTo>
                      <a:pt x="549" y="46"/>
                    </a:lnTo>
                    <a:lnTo>
                      <a:pt x="784" y="46"/>
                    </a:lnTo>
                    <a:lnTo>
                      <a:pt x="1045" y="46"/>
                    </a:lnTo>
                    <a:lnTo>
                      <a:pt x="1323" y="46"/>
                    </a:lnTo>
                    <a:lnTo>
                      <a:pt x="1611" y="46"/>
                    </a:lnTo>
                    <a:lnTo>
                      <a:pt x="1898" y="46"/>
                    </a:lnTo>
                    <a:lnTo>
                      <a:pt x="2177" y="46"/>
                    </a:lnTo>
                    <a:lnTo>
                      <a:pt x="2438" y="46"/>
                    </a:lnTo>
                    <a:lnTo>
                      <a:pt x="2672" y="46"/>
                    </a:lnTo>
                    <a:lnTo>
                      <a:pt x="2873" y="46"/>
                    </a:lnTo>
                    <a:lnTo>
                      <a:pt x="3029" y="46"/>
                    </a:lnTo>
                    <a:lnTo>
                      <a:pt x="3132" y="46"/>
                    </a:lnTo>
                    <a:lnTo>
                      <a:pt x="3175"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7" name="Freeform 499"/>
              <p:cNvSpPr>
                <a:spLocks/>
              </p:cNvSpPr>
              <p:nvPr/>
            </p:nvSpPr>
            <p:spPr bwMode="auto">
              <a:xfrm>
                <a:off x="4210" y="3724"/>
                <a:ext cx="23" cy="180"/>
              </a:xfrm>
              <a:custGeom>
                <a:avLst/>
                <a:gdLst/>
                <a:ahLst/>
                <a:cxnLst>
                  <a:cxn ang="0">
                    <a:pos x="201" y="1501"/>
                  </a:cxn>
                  <a:cxn ang="0">
                    <a:pos x="197" y="1525"/>
                  </a:cxn>
                  <a:cxn ang="0">
                    <a:pos x="190" y="1548"/>
                  </a:cxn>
                  <a:cxn ang="0">
                    <a:pos x="179" y="1569"/>
                  </a:cxn>
                  <a:cxn ang="0">
                    <a:pos x="165" y="1587"/>
                  </a:cxn>
                  <a:cxn ang="0">
                    <a:pos x="149" y="1600"/>
                  </a:cxn>
                  <a:cxn ang="0">
                    <a:pos x="130" y="1610"/>
                  </a:cxn>
                  <a:cxn ang="0">
                    <a:pos x="111" y="1615"/>
                  </a:cxn>
                  <a:cxn ang="0">
                    <a:pos x="91" y="1615"/>
                  </a:cxn>
                  <a:cxn ang="0">
                    <a:pos x="71" y="1610"/>
                  </a:cxn>
                  <a:cxn ang="0">
                    <a:pos x="52" y="1600"/>
                  </a:cxn>
                  <a:cxn ang="0">
                    <a:pos x="37" y="1587"/>
                  </a:cxn>
                  <a:cxn ang="0">
                    <a:pos x="23" y="1569"/>
                  </a:cxn>
                  <a:cxn ang="0">
                    <a:pos x="12" y="1548"/>
                  </a:cxn>
                  <a:cxn ang="0">
                    <a:pos x="4" y="1525"/>
                  </a:cxn>
                  <a:cxn ang="0">
                    <a:pos x="1" y="1501"/>
                  </a:cxn>
                  <a:cxn ang="0">
                    <a:pos x="0" y="127"/>
                  </a:cxn>
                  <a:cxn ang="0">
                    <a:pos x="2" y="102"/>
                  </a:cxn>
                  <a:cxn ang="0">
                    <a:pos x="9" y="78"/>
                  </a:cxn>
                  <a:cxn ang="0">
                    <a:pos x="17" y="56"/>
                  </a:cxn>
                  <a:cxn ang="0">
                    <a:pos x="29" y="37"/>
                  </a:cxn>
                  <a:cxn ang="0">
                    <a:pos x="45" y="22"/>
                  </a:cxn>
                  <a:cxn ang="0">
                    <a:pos x="61" y="10"/>
                  </a:cxn>
                  <a:cxn ang="0">
                    <a:pos x="81" y="2"/>
                  </a:cxn>
                  <a:cxn ang="0">
                    <a:pos x="101" y="0"/>
                  </a:cxn>
                  <a:cxn ang="0">
                    <a:pos x="122" y="2"/>
                  </a:cxn>
                  <a:cxn ang="0">
                    <a:pos x="140" y="10"/>
                  </a:cxn>
                  <a:cxn ang="0">
                    <a:pos x="157" y="22"/>
                  </a:cxn>
                  <a:cxn ang="0">
                    <a:pos x="172" y="37"/>
                  </a:cxn>
                  <a:cxn ang="0">
                    <a:pos x="184" y="56"/>
                  </a:cxn>
                  <a:cxn ang="0">
                    <a:pos x="194" y="78"/>
                  </a:cxn>
                  <a:cxn ang="0">
                    <a:pos x="199" y="102"/>
                  </a:cxn>
                  <a:cxn ang="0">
                    <a:pos x="202" y="127"/>
                  </a:cxn>
                </a:cxnLst>
                <a:rect l="0" t="0" r="r" b="b"/>
                <a:pathLst>
                  <a:path w="202" h="1615">
                    <a:moveTo>
                      <a:pt x="202" y="1488"/>
                    </a:moveTo>
                    <a:lnTo>
                      <a:pt x="201" y="1501"/>
                    </a:lnTo>
                    <a:lnTo>
                      <a:pt x="199" y="1513"/>
                    </a:lnTo>
                    <a:lnTo>
                      <a:pt x="197" y="1525"/>
                    </a:lnTo>
                    <a:lnTo>
                      <a:pt x="194" y="1537"/>
                    </a:lnTo>
                    <a:lnTo>
                      <a:pt x="190" y="1548"/>
                    </a:lnTo>
                    <a:lnTo>
                      <a:pt x="184" y="1559"/>
                    </a:lnTo>
                    <a:lnTo>
                      <a:pt x="179" y="1569"/>
                    </a:lnTo>
                    <a:lnTo>
                      <a:pt x="172" y="1578"/>
                    </a:lnTo>
                    <a:lnTo>
                      <a:pt x="165" y="1587"/>
                    </a:lnTo>
                    <a:lnTo>
                      <a:pt x="157" y="1593"/>
                    </a:lnTo>
                    <a:lnTo>
                      <a:pt x="149" y="1600"/>
                    </a:lnTo>
                    <a:lnTo>
                      <a:pt x="140" y="1605"/>
                    </a:lnTo>
                    <a:lnTo>
                      <a:pt x="130" y="1610"/>
                    </a:lnTo>
                    <a:lnTo>
                      <a:pt x="122" y="1613"/>
                    </a:lnTo>
                    <a:lnTo>
                      <a:pt x="111" y="1615"/>
                    </a:lnTo>
                    <a:lnTo>
                      <a:pt x="101" y="1615"/>
                    </a:lnTo>
                    <a:lnTo>
                      <a:pt x="91" y="1615"/>
                    </a:lnTo>
                    <a:lnTo>
                      <a:pt x="81" y="1613"/>
                    </a:lnTo>
                    <a:lnTo>
                      <a:pt x="71" y="1610"/>
                    </a:lnTo>
                    <a:lnTo>
                      <a:pt x="61" y="1605"/>
                    </a:lnTo>
                    <a:lnTo>
                      <a:pt x="52" y="1600"/>
                    </a:lnTo>
                    <a:lnTo>
                      <a:pt x="45" y="1593"/>
                    </a:lnTo>
                    <a:lnTo>
                      <a:pt x="37" y="1587"/>
                    </a:lnTo>
                    <a:lnTo>
                      <a:pt x="29" y="1578"/>
                    </a:lnTo>
                    <a:lnTo>
                      <a:pt x="23" y="1569"/>
                    </a:lnTo>
                    <a:lnTo>
                      <a:pt x="17" y="1559"/>
                    </a:lnTo>
                    <a:lnTo>
                      <a:pt x="12" y="1548"/>
                    </a:lnTo>
                    <a:lnTo>
                      <a:pt x="9" y="1537"/>
                    </a:lnTo>
                    <a:lnTo>
                      <a:pt x="4" y="1525"/>
                    </a:lnTo>
                    <a:lnTo>
                      <a:pt x="2" y="1513"/>
                    </a:lnTo>
                    <a:lnTo>
                      <a:pt x="1" y="1501"/>
                    </a:lnTo>
                    <a:lnTo>
                      <a:pt x="0" y="1488"/>
                    </a:lnTo>
                    <a:lnTo>
                      <a:pt x="0" y="127"/>
                    </a:lnTo>
                    <a:lnTo>
                      <a:pt x="1" y="115"/>
                    </a:lnTo>
                    <a:lnTo>
                      <a:pt x="2" y="102"/>
                    </a:lnTo>
                    <a:lnTo>
                      <a:pt x="4" y="90"/>
                    </a:lnTo>
                    <a:lnTo>
                      <a:pt x="9" y="78"/>
                    </a:lnTo>
                    <a:lnTo>
                      <a:pt x="12" y="67"/>
                    </a:lnTo>
                    <a:lnTo>
                      <a:pt x="17" y="56"/>
                    </a:lnTo>
                    <a:lnTo>
                      <a:pt x="23" y="46"/>
                    </a:lnTo>
                    <a:lnTo>
                      <a:pt x="29" y="37"/>
                    </a:lnTo>
                    <a:lnTo>
                      <a:pt x="37" y="29"/>
                    </a:lnTo>
                    <a:lnTo>
                      <a:pt x="45" y="22"/>
                    </a:lnTo>
                    <a:lnTo>
                      <a:pt x="52" y="15"/>
                    </a:lnTo>
                    <a:lnTo>
                      <a:pt x="61" y="10"/>
                    </a:lnTo>
                    <a:lnTo>
                      <a:pt x="71" y="5"/>
                    </a:lnTo>
                    <a:lnTo>
                      <a:pt x="81" y="2"/>
                    </a:lnTo>
                    <a:lnTo>
                      <a:pt x="91" y="1"/>
                    </a:lnTo>
                    <a:lnTo>
                      <a:pt x="101" y="0"/>
                    </a:lnTo>
                    <a:lnTo>
                      <a:pt x="111" y="1"/>
                    </a:lnTo>
                    <a:lnTo>
                      <a:pt x="122" y="2"/>
                    </a:lnTo>
                    <a:lnTo>
                      <a:pt x="130" y="5"/>
                    </a:lnTo>
                    <a:lnTo>
                      <a:pt x="140" y="10"/>
                    </a:lnTo>
                    <a:lnTo>
                      <a:pt x="149" y="15"/>
                    </a:lnTo>
                    <a:lnTo>
                      <a:pt x="157" y="22"/>
                    </a:lnTo>
                    <a:lnTo>
                      <a:pt x="165" y="29"/>
                    </a:lnTo>
                    <a:lnTo>
                      <a:pt x="172" y="37"/>
                    </a:lnTo>
                    <a:lnTo>
                      <a:pt x="179" y="46"/>
                    </a:lnTo>
                    <a:lnTo>
                      <a:pt x="184" y="56"/>
                    </a:lnTo>
                    <a:lnTo>
                      <a:pt x="190" y="67"/>
                    </a:lnTo>
                    <a:lnTo>
                      <a:pt x="194" y="78"/>
                    </a:lnTo>
                    <a:lnTo>
                      <a:pt x="197" y="90"/>
                    </a:lnTo>
                    <a:lnTo>
                      <a:pt x="199" y="102"/>
                    </a:lnTo>
                    <a:lnTo>
                      <a:pt x="201" y="115"/>
                    </a:lnTo>
                    <a:lnTo>
                      <a:pt x="202" y="127"/>
                    </a:lnTo>
                    <a:lnTo>
                      <a:pt x="202" y="1488"/>
                    </a:lnTo>
                    <a:close/>
                  </a:path>
                </a:pathLst>
              </a:custGeom>
              <a:solidFill>
                <a:srgbClr val="BE74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8" name="Freeform 500"/>
              <p:cNvSpPr>
                <a:spLocks noEditPoints="1"/>
              </p:cNvSpPr>
              <p:nvPr/>
            </p:nvSpPr>
            <p:spPr bwMode="auto">
              <a:xfrm>
                <a:off x="4208" y="3722"/>
                <a:ext cx="27" cy="184"/>
              </a:xfrm>
              <a:custGeom>
                <a:avLst/>
                <a:gdLst/>
                <a:ahLst/>
                <a:cxnLst>
                  <a:cxn ang="0">
                    <a:pos x="1" y="1525"/>
                  </a:cxn>
                  <a:cxn ang="0">
                    <a:pos x="9" y="1567"/>
                  </a:cxn>
                  <a:cxn ang="0">
                    <a:pos x="26" y="1604"/>
                  </a:cxn>
                  <a:cxn ang="0">
                    <a:pos x="54" y="1635"/>
                  </a:cxn>
                  <a:cxn ang="0">
                    <a:pos x="86" y="1655"/>
                  </a:cxn>
                  <a:cxn ang="0">
                    <a:pos x="124" y="1661"/>
                  </a:cxn>
                  <a:cxn ang="0">
                    <a:pos x="161" y="1655"/>
                  </a:cxn>
                  <a:cxn ang="0">
                    <a:pos x="194" y="1635"/>
                  </a:cxn>
                  <a:cxn ang="0">
                    <a:pos x="221" y="1604"/>
                  </a:cxn>
                  <a:cxn ang="0">
                    <a:pos x="239" y="1567"/>
                  </a:cxn>
                  <a:cxn ang="0">
                    <a:pos x="248" y="1525"/>
                  </a:cxn>
                  <a:cxn ang="0">
                    <a:pos x="248" y="135"/>
                  </a:cxn>
                  <a:cxn ang="0">
                    <a:pos x="238" y="92"/>
                  </a:cxn>
                  <a:cxn ang="0">
                    <a:pos x="219" y="54"/>
                  </a:cxn>
                  <a:cxn ang="0">
                    <a:pos x="193" y="25"/>
                  </a:cxn>
                  <a:cxn ang="0">
                    <a:pos x="161" y="6"/>
                  </a:cxn>
                  <a:cxn ang="0">
                    <a:pos x="124" y="0"/>
                  </a:cxn>
                  <a:cxn ang="0">
                    <a:pos x="88" y="6"/>
                  </a:cxn>
                  <a:cxn ang="0">
                    <a:pos x="55" y="25"/>
                  </a:cxn>
                  <a:cxn ang="0">
                    <a:pos x="28" y="54"/>
                  </a:cxn>
                  <a:cxn ang="0">
                    <a:pos x="10" y="92"/>
                  </a:cxn>
                  <a:cxn ang="0">
                    <a:pos x="1" y="135"/>
                  </a:cxn>
                  <a:cxn ang="0">
                    <a:pos x="66" y="1579"/>
                  </a:cxn>
                  <a:cxn ang="0">
                    <a:pos x="52" y="1551"/>
                  </a:cxn>
                  <a:cxn ang="0">
                    <a:pos x="47" y="1522"/>
                  </a:cxn>
                  <a:cxn ang="0">
                    <a:pos x="47" y="140"/>
                  </a:cxn>
                  <a:cxn ang="0">
                    <a:pos x="52" y="109"/>
                  </a:cxn>
                  <a:cxn ang="0">
                    <a:pos x="65" y="84"/>
                  </a:cxn>
                  <a:cxn ang="0">
                    <a:pos x="81" y="63"/>
                  </a:cxn>
                  <a:cxn ang="0">
                    <a:pos x="101" y="50"/>
                  </a:cxn>
                  <a:cxn ang="0">
                    <a:pos x="124" y="46"/>
                  </a:cxn>
                  <a:cxn ang="0">
                    <a:pos x="147" y="50"/>
                  </a:cxn>
                  <a:cxn ang="0">
                    <a:pos x="168" y="63"/>
                  </a:cxn>
                  <a:cxn ang="0">
                    <a:pos x="184" y="84"/>
                  </a:cxn>
                  <a:cxn ang="0">
                    <a:pos x="195" y="109"/>
                  </a:cxn>
                  <a:cxn ang="0">
                    <a:pos x="201" y="140"/>
                  </a:cxn>
                  <a:cxn ang="0">
                    <a:pos x="201" y="1522"/>
                  </a:cxn>
                  <a:cxn ang="0">
                    <a:pos x="195" y="1551"/>
                  </a:cxn>
                  <a:cxn ang="0">
                    <a:pos x="182" y="1579"/>
                  </a:cxn>
                  <a:cxn ang="0">
                    <a:pos x="165" y="1599"/>
                  </a:cxn>
                  <a:cxn ang="0">
                    <a:pos x="146" y="1611"/>
                  </a:cxn>
                  <a:cxn ang="0">
                    <a:pos x="124" y="1615"/>
                  </a:cxn>
                  <a:cxn ang="0">
                    <a:pos x="102" y="1611"/>
                  </a:cxn>
                  <a:cxn ang="0">
                    <a:pos x="82" y="1599"/>
                  </a:cxn>
                </a:cxnLst>
                <a:rect l="0" t="0" r="r" b="b"/>
                <a:pathLst>
                  <a:path w="248" h="1661">
                    <a:moveTo>
                      <a:pt x="0" y="150"/>
                    </a:moveTo>
                    <a:lnTo>
                      <a:pt x="0" y="1511"/>
                    </a:lnTo>
                    <a:lnTo>
                      <a:pt x="1" y="1525"/>
                    </a:lnTo>
                    <a:lnTo>
                      <a:pt x="2" y="1539"/>
                    </a:lnTo>
                    <a:lnTo>
                      <a:pt x="5" y="1554"/>
                    </a:lnTo>
                    <a:lnTo>
                      <a:pt x="9" y="1567"/>
                    </a:lnTo>
                    <a:lnTo>
                      <a:pt x="14" y="1580"/>
                    </a:lnTo>
                    <a:lnTo>
                      <a:pt x="20" y="1593"/>
                    </a:lnTo>
                    <a:lnTo>
                      <a:pt x="26" y="1604"/>
                    </a:lnTo>
                    <a:lnTo>
                      <a:pt x="35" y="1615"/>
                    </a:lnTo>
                    <a:lnTo>
                      <a:pt x="44" y="1626"/>
                    </a:lnTo>
                    <a:lnTo>
                      <a:pt x="54" y="1635"/>
                    </a:lnTo>
                    <a:lnTo>
                      <a:pt x="65" y="1644"/>
                    </a:lnTo>
                    <a:lnTo>
                      <a:pt x="75" y="1650"/>
                    </a:lnTo>
                    <a:lnTo>
                      <a:pt x="86" y="1655"/>
                    </a:lnTo>
                    <a:lnTo>
                      <a:pt x="99" y="1659"/>
                    </a:lnTo>
                    <a:lnTo>
                      <a:pt x="112" y="1661"/>
                    </a:lnTo>
                    <a:lnTo>
                      <a:pt x="124" y="1661"/>
                    </a:lnTo>
                    <a:lnTo>
                      <a:pt x="137" y="1661"/>
                    </a:lnTo>
                    <a:lnTo>
                      <a:pt x="149" y="1659"/>
                    </a:lnTo>
                    <a:lnTo>
                      <a:pt x="161" y="1655"/>
                    </a:lnTo>
                    <a:lnTo>
                      <a:pt x="173" y="1650"/>
                    </a:lnTo>
                    <a:lnTo>
                      <a:pt x="184" y="1644"/>
                    </a:lnTo>
                    <a:lnTo>
                      <a:pt x="194" y="1635"/>
                    </a:lnTo>
                    <a:lnTo>
                      <a:pt x="204" y="1626"/>
                    </a:lnTo>
                    <a:lnTo>
                      <a:pt x="214" y="1615"/>
                    </a:lnTo>
                    <a:lnTo>
                      <a:pt x="221" y="1604"/>
                    </a:lnTo>
                    <a:lnTo>
                      <a:pt x="228" y="1593"/>
                    </a:lnTo>
                    <a:lnTo>
                      <a:pt x="235" y="1580"/>
                    </a:lnTo>
                    <a:lnTo>
                      <a:pt x="239" y="1567"/>
                    </a:lnTo>
                    <a:lnTo>
                      <a:pt x="243" y="1554"/>
                    </a:lnTo>
                    <a:lnTo>
                      <a:pt x="245" y="1539"/>
                    </a:lnTo>
                    <a:lnTo>
                      <a:pt x="248" y="1525"/>
                    </a:lnTo>
                    <a:lnTo>
                      <a:pt x="248" y="1511"/>
                    </a:lnTo>
                    <a:lnTo>
                      <a:pt x="248" y="150"/>
                    </a:lnTo>
                    <a:lnTo>
                      <a:pt x="248" y="135"/>
                    </a:lnTo>
                    <a:lnTo>
                      <a:pt x="245" y="120"/>
                    </a:lnTo>
                    <a:lnTo>
                      <a:pt x="242" y="106"/>
                    </a:lnTo>
                    <a:lnTo>
                      <a:pt x="238" y="92"/>
                    </a:lnTo>
                    <a:lnTo>
                      <a:pt x="233" y="79"/>
                    </a:lnTo>
                    <a:lnTo>
                      <a:pt x="227" y="65"/>
                    </a:lnTo>
                    <a:lnTo>
                      <a:pt x="219" y="54"/>
                    </a:lnTo>
                    <a:lnTo>
                      <a:pt x="211" y="43"/>
                    </a:lnTo>
                    <a:lnTo>
                      <a:pt x="203" y="34"/>
                    </a:lnTo>
                    <a:lnTo>
                      <a:pt x="193" y="25"/>
                    </a:lnTo>
                    <a:lnTo>
                      <a:pt x="183" y="17"/>
                    </a:lnTo>
                    <a:lnTo>
                      <a:pt x="172" y="12"/>
                    </a:lnTo>
                    <a:lnTo>
                      <a:pt x="161" y="6"/>
                    </a:lnTo>
                    <a:lnTo>
                      <a:pt x="149" y="3"/>
                    </a:lnTo>
                    <a:lnTo>
                      <a:pt x="137" y="0"/>
                    </a:lnTo>
                    <a:lnTo>
                      <a:pt x="124" y="0"/>
                    </a:lnTo>
                    <a:lnTo>
                      <a:pt x="112" y="0"/>
                    </a:lnTo>
                    <a:lnTo>
                      <a:pt x="99" y="3"/>
                    </a:lnTo>
                    <a:lnTo>
                      <a:pt x="88" y="6"/>
                    </a:lnTo>
                    <a:lnTo>
                      <a:pt x="75" y="12"/>
                    </a:lnTo>
                    <a:lnTo>
                      <a:pt x="65" y="17"/>
                    </a:lnTo>
                    <a:lnTo>
                      <a:pt x="55" y="25"/>
                    </a:lnTo>
                    <a:lnTo>
                      <a:pt x="45" y="34"/>
                    </a:lnTo>
                    <a:lnTo>
                      <a:pt x="36" y="43"/>
                    </a:lnTo>
                    <a:lnTo>
                      <a:pt x="28" y="54"/>
                    </a:lnTo>
                    <a:lnTo>
                      <a:pt x="21" y="65"/>
                    </a:lnTo>
                    <a:lnTo>
                      <a:pt x="15" y="79"/>
                    </a:lnTo>
                    <a:lnTo>
                      <a:pt x="10" y="92"/>
                    </a:lnTo>
                    <a:lnTo>
                      <a:pt x="5" y="106"/>
                    </a:lnTo>
                    <a:lnTo>
                      <a:pt x="2" y="120"/>
                    </a:lnTo>
                    <a:lnTo>
                      <a:pt x="1" y="135"/>
                    </a:lnTo>
                    <a:lnTo>
                      <a:pt x="0" y="150"/>
                    </a:lnTo>
                    <a:close/>
                    <a:moveTo>
                      <a:pt x="71" y="1586"/>
                    </a:moveTo>
                    <a:lnTo>
                      <a:pt x="66" y="1579"/>
                    </a:lnTo>
                    <a:lnTo>
                      <a:pt x="60" y="1570"/>
                    </a:lnTo>
                    <a:lnTo>
                      <a:pt x="56" y="1561"/>
                    </a:lnTo>
                    <a:lnTo>
                      <a:pt x="52" y="1551"/>
                    </a:lnTo>
                    <a:lnTo>
                      <a:pt x="50" y="1542"/>
                    </a:lnTo>
                    <a:lnTo>
                      <a:pt x="48" y="1532"/>
                    </a:lnTo>
                    <a:lnTo>
                      <a:pt x="47" y="1522"/>
                    </a:lnTo>
                    <a:lnTo>
                      <a:pt x="47" y="1511"/>
                    </a:lnTo>
                    <a:lnTo>
                      <a:pt x="47" y="150"/>
                    </a:lnTo>
                    <a:lnTo>
                      <a:pt x="47" y="140"/>
                    </a:lnTo>
                    <a:lnTo>
                      <a:pt x="48" y="129"/>
                    </a:lnTo>
                    <a:lnTo>
                      <a:pt x="50" y="119"/>
                    </a:lnTo>
                    <a:lnTo>
                      <a:pt x="52" y="109"/>
                    </a:lnTo>
                    <a:lnTo>
                      <a:pt x="56" y="101"/>
                    </a:lnTo>
                    <a:lnTo>
                      <a:pt x="60" y="92"/>
                    </a:lnTo>
                    <a:lnTo>
                      <a:pt x="65" y="84"/>
                    </a:lnTo>
                    <a:lnTo>
                      <a:pt x="69" y="76"/>
                    </a:lnTo>
                    <a:lnTo>
                      <a:pt x="74" y="70"/>
                    </a:lnTo>
                    <a:lnTo>
                      <a:pt x="81" y="63"/>
                    </a:lnTo>
                    <a:lnTo>
                      <a:pt x="86" y="59"/>
                    </a:lnTo>
                    <a:lnTo>
                      <a:pt x="94" y="54"/>
                    </a:lnTo>
                    <a:lnTo>
                      <a:pt x="101" y="50"/>
                    </a:lnTo>
                    <a:lnTo>
                      <a:pt x="108" y="48"/>
                    </a:lnTo>
                    <a:lnTo>
                      <a:pt x="116" y="47"/>
                    </a:lnTo>
                    <a:lnTo>
                      <a:pt x="124" y="46"/>
                    </a:lnTo>
                    <a:lnTo>
                      <a:pt x="131" y="47"/>
                    </a:lnTo>
                    <a:lnTo>
                      <a:pt x="139" y="48"/>
                    </a:lnTo>
                    <a:lnTo>
                      <a:pt x="147" y="50"/>
                    </a:lnTo>
                    <a:lnTo>
                      <a:pt x="154" y="54"/>
                    </a:lnTo>
                    <a:lnTo>
                      <a:pt x="161" y="59"/>
                    </a:lnTo>
                    <a:lnTo>
                      <a:pt x="168" y="63"/>
                    </a:lnTo>
                    <a:lnTo>
                      <a:pt x="173" y="70"/>
                    </a:lnTo>
                    <a:lnTo>
                      <a:pt x="179" y="76"/>
                    </a:lnTo>
                    <a:lnTo>
                      <a:pt x="184" y="84"/>
                    </a:lnTo>
                    <a:lnTo>
                      <a:pt x="188" y="92"/>
                    </a:lnTo>
                    <a:lnTo>
                      <a:pt x="192" y="101"/>
                    </a:lnTo>
                    <a:lnTo>
                      <a:pt x="195" y="109"/>
                    </a:lnTo>
                    <a:lnTo>
                      <a:pt x="198" y="119"/>
                    </a:lnTo>
                    <a:lnTo>
                      <a:pt x="199" y="129"/>
                    </a:lnTo>
                    <a:lnTo>
                      <a:pt x="201" y="140"/>
                    </a:lnTo>
                    <a:lnTo>
                      <a:pt x="202" y="150"/>
                    </a:lnTo>
                    <a:lnTo>
                      <a:pt x="202" y="1511"/>
                    </a:lnTo>
                    <a:lnTo>
                      <a:pt x="201" y="1522"/>
                    </a:lnTo>
                    <a:lnTo>
                      <a:pt x="199" y="1532"/>
                    </a:lnTo>
                    <a:lnTo>
                      <a:pt x="197" y="1542"/>
                    </a:lnTo>
                    <a:lnTo>
                      <a:pt x="195" y="1551"/>
                    </a:lnTo>
                    <a:lnTo>
                      <a:pt x="192" y="1561"/>
                    </a:lnTo>
                    <a:lnTo>
                      <a:pt x="187" y="1570"/>
                    </a:lnTo>
                    <a:lnTo>
                      <a:pt x="182" y="1579"/>
                    </a:lnTo>
                    <a:lnTo>
                      <a:pt x="176" y="1586"/>
                    </a:lnTo>
                    <a:lnTo>
                      <a:pt x="171" y="1593"/>
                    </a:lnTo>
                    <a:lnTo>
                      <a:pt x="165" y="1599"/>
                    </a:lnTo>
                    <a:lnTo>
                      <a:pt x="159" y="1604"/>
                    </a:lnTo>
                    <a:lnTo>
                      <a:pt x="152" y="1607"/>
                    </a:lnTo>
                    <a:lnTo>
                      <a:pt x="146" y="1611"/>
                    </a:lnTo>
                    <a:lnTo>
                      <a:pt x="138" y="1613"/>
                    </a:lnTo>
                    <a:lnTo>
                      <a:pt x="131" y="1615"/>
                    </a:lnTo>
                    <a:lnTo>
                      <a:pt x="124" y="1615"/>
                    </a:lnTo>
                    <a:lnTo>
                      <a:pt x="116" y="1615"/>
                    </a:lnTo>
                    <a:lnTo>
                      <a:pt x="109" y="1613"/>
                    </a:lnTo>
                    <a:lnTo>
                      <a:pt x="102" y="1611"/>
                    </a:lnTo>
                    <a:lnTo>
                      <a:pt x="95" y="1607"/>
                    </a:lnTo>
                    <a:lnTo>
                      <a:pt x="89" y="1604"/>
                    </a:lnTo>
                    <a:lnTo>
                      <a:pt x="82" y="1599"/>
                    </a:lnTo>
                    <a:lnTo>
                      <a:pt x="77" y="1593"/>
                    </a:lnTo>
                    <a:lnTo>
                      <a:pt x="71" y="158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9" name="Freeform 501"/>
              <p:cNvSpPr>
                <a:spLocks/>
              </p:cNvSpPr>
              <p:nvPr/>
            </p:nvSpPr>
            <p:spPr bwMode="auto">
              <a:xfrm>
                <a:off x="4354" y="3724"/>
                <a:ext cx="22" cy="180"/>
              </a:xfrm>
              <a:custGeom>
                <a:avLst/>
                <a:gdLst/>
                <a:ahLst/>
                <a:cxnLst>
                  <a:cxn ang="0">
                    <a:pos x="201" y="1501"/>
                  </a:cxn>
                  <a:cxn ang="0">
                    <a:pos x="196" y="1525"/>
                  </a:cxn>
                  <a:cxn ang="0">
                    <a:pos x="189" y="1548"/>
                  </a:cxn>
                  <a:cxn ang="0">
                    <a:pos x="178" y="1569"/>
                  </a:cxn>
                  <a:cxn ang="0">
                    <a:pos x="164" y="1587"/>
                  </a:cxn>
                  <a:cxn ang="0">
                    <a:pos x="148" y="1600"/>
                  </a:cxn>
                  <a:cxn ang="0">
                    <a:pos x="130" y="1610"/>
                  </a:cxn>
                  <a:cxn ang="0">
                    <a:pos x="111" y="1615"/>
                  </a:cxn>
                  <a:cxn ang="0">
                    <a:pos x="90" y="1615"/>
                  </a:cxn>
                  <a:cxn ang="0">
                    <a:pos x="70" y="1610"/>
                  </a:cxn>
                  <a:cxn ang="0">
                    <a:pos x="53" y="1600"/>
                  </a:cxn>
                  <a:cxn ang="0">
                    <a:pos x="36" y="1587"/>
                  </a:cxn>
                  <a:cxn ang="0">
                    <a:pos x="23" y="1569"/>
                  </a:cxn>
                  <a:cxn ang="0">
                    <a:pos x="12" y="1548"/>
                  </a:cxn>
                  <a:cxn ang="0">
                    <a:pos x="4" y="1525"/>
                  </a:cxn>
                  <a:cxn ang="0">
                    <a:pos x="0" y="1501"/>
                  </a:cxn>
                  <a:cxn ang="0">
                    <a:pos x="0" y="127"/>
                  </a:cxn>
                  <a:cxn ang="0">
                    <a:pos x="2" y="102"/>
                  </a:cxn>
                  <a:cxn ang="0">
                    <a:pos x="8" y="78"/>
                  </a:cxn>
                  <a:cxn ang="0">
                    <a:pos x="16" y="56"/>
                  </a:cxn>
                  <a:cxn ang="0">
                    <a:pos x="30" y="37"/>
                  </a:cxn>
                  <a:cxn ang="0">
                    <a:pos x="44" y="22"/>
                  </a:cxn>
                  <a:cxn ang="0">
                    <a:pos x="61" y="10"/>
                  </a:cxn>
                  <a:cxn ang="0">
                    <a:pos x="80" y="2"/>
                  </a:cxn>
                  <a:cxn ang="0">
                    <a:pos x="100" y="0"/>
                  </a:cxn>
                  <a:cxn ang="0">
                    <a:pos x="121" y="2"/>
                  </a:cxn>
                  <a:cxn ang="0">
                    <a:pos x="139" y="10"/>
                  </a:cxn>
                  <a:cxn ang="0">
                    <a:pos x="157" y="22"/>
                  </a:cxn>
                  <a:cxn ang="0">
                    <a:pos x="171" y="37"/>
                  </a:cxn>
                  <a:cxn ang="0">
                    <a:pos x="184" y="56"/>
                  </a:cxn>
                  <a:cxn ang="0">
                    <a:pos x="193" y="78"/>
                  </a:cxn>
                  <a:cxn ang="0">
                    <a:pos x="198" y="102"/>
                  </a:cxn>
                  <a:cxn ang="0">
                    <a:pos x="201" y="127"/>
                  </a:cxn>
                </a:cxnLst>
                <a:rect l="0" t="0" r="r" b="b"/>
                <a:pathLst>
                  <a:path w="201" h="1615">
                    <a:moveTo>
                      <a:pt x="201" y="1488"/>
                    </a:moveTo>
                    <a:lnTo>
                      <a:pt x="201" y="1501"/>
                    </a:lnTo>
                    <a:lnTo>
                      <a:pt x="198" y="1513"/>
                    </a:lnTo>
                    <a:lnTo>
                      <a:pt x="196" y="1525"/>
                    </a:lnTo>
                    <a:lnTo>
                      <a:pt x="193" y="1537"/>
                    </a:lnTo>
                    <a:lnTo>
                      <a:pt x="189" y="1548"/>
                    </a:lnTo>
                    <a:lnTo>
                      <a:pt x="184" y="1559"/>
                    </a:lnTo>
                    <a:lnTo>
                      <a:pt x="178" y="1569"/>
                    </a:lnTo>
                    <a:lnTo>
                      <a:pt x="171" y="1578"/>
                    </a:lnTo>
                    <a:lnTo>
                      <a:pt x="164" y="1587"/>
                    </a:lnTo>
                    <a:lnTo>
                      <a:pt x="157" y="1593"/>
                    </a:lnTo>
                    <a:lnTo>
                      <a:pt x="148" y="1600"/>
                    </a:lnTo>
                    <a:lnTo>
                      <a:pt x="139" y="1605"/>
                    </a:lnTo>
                    <a:lnTo>
                      <a:pt x="130" y="1610"/>
                    </a:lnTo>
                    <a:lnTo>
                      <a:pt x="121" y="1613"/>
                    </a:lnTo>
                    <a:lnTo>
                      <a:pt x="111" y="1615"/>
                    </a:lnTo>
                    <a:lnTo>
                      <a:pt x="100" y="1615"/>
                    </a:lnTo>
                    <a:lnTo>
                      <a:pt x="90" y="1615"/>
                    </a:lnTo>
                    <a:lnTo>
                      <a:pt x="80" y="1613"/>
                    </a:lnTo>
                    <a:lnTo>
                      <a:pt x="70" y="1610"/>
                    </a:lnTo>
                    <a:lnTo>
                      <a:pt x="61" y="1605"/>
                    </a:lnTo>
                    <a:lnTo>
                      <a:pt x="53" y="1600"/>
                    </a:lnTo>
                    <a:lnTo>
                      <a:pt x="44" y="1593"/>
                    </a:lnTo>
                    <a:lnTo>
                      <a:pt x="36" y="1587"/>
                    </a:lnTo>
                    <a:lnTo>
                      <a:pt x="30" y="1578"/>
                    </a:lnTo>
                    <a:lnTo>
                      <a:pt x="23" y="1569"/>
                    </a:lnTo>
                    <a:lnTo>
                      <a:pt x="16" y="1559"/>
                    </a:lnTo>
                    <a:lnTo>
                      <a:pt x="12" y="1548"/>
                    </a:lnTo>
                    <a:lnTo>
                      <a:pt x="8" y="1537"/>
                    </a:lnTo>
                    <a:lnTo>
                      <a:pt x="4" y="1525"/>
                    </a:lnTo>
                    <a:lnTo>
                      <a:pt x="2" y="1513"/>
                    </a:lnTo>
                    <a:lnTo>
                      <a:pt x="0" y="1501"/>
                    </a:lnTo>
                    <a:lnTo>
                      <a:pt x="0" y="1488"/>
                    </a:lnTo>
                    <a:lnTo>
                      <a:pt x="0" y="127"/>
                    </a:lnTo>
                    <a:lnTo>
                      <a:pt x="0" y="115"/>
                    </a:lnTo>
                    <a:lnTo>
                      <a:pt x="2" y="102"/>
                    </a:lnTo>
                    <a:lnTo>
                      <a:pt x="4" y="90"/>
                    </a:lnTo>
                    <a:lnTo>
                      <a:pt x="8" y="78"/>
                    </a:lnTo>
                    <a:lnTo>
                      <a:pt x="12" y="67"/>
                    </a:lnTo>
                    <a:lnTo>
                      <a:pt x="16" y="56"/>
                    </a:lnTo>
                    <a:lnTo>
                      <a:pt x="23" y="46"/>
                    </a:lnTo>
                    <a:lnTo>
                      <a:pt x="30" y="37"/>
                    </a:lnTo>
                    <a:lnTo>
                      <a:pt x="36" y="29"/>
                    </a:lnTo>
                    <a:lnTo>
                      <a:pt x="44" y="22"/>
                    </a:lnTo>
                    <a:lnTo>
                      <a:pt x="53" y="15"/>
                    </a:lnTo>
                    <a:lnTo>
                      <a:pt x="61" y="10"/>
                    </a:lnTo>
                    <a:lnTo>
                      <a:pt x="70" y="5"/>
                    </a:lnTo>
                    <a:lnTo>
                      <a:pt x="80" y="2"/>
                    </a:lnTo>
                    <a:lnTo>
                      <a:pt x="90" y="1"/>
                    </a:lnTo>
                    <a:lnTo>
                      <a:pt x="100" y="0"/>
                    </a:lnTo>
                    <a:lnTo>
                      <a:pt x="111" y="1"/>
                    </a:lnTo>
                    <a:lnTo>
                      <a:pt x="121" y="2"/>
                    </a:lnTo>
                    <a:lnTo>
                      <a:pt x="130" y="5"/>
                    </a:lnTo>
                    <a:lnTo>
                      <a:pt x="139" y="10"/>
                    </a:lnTo>
                    <a:lnTo>
                      <a:pt x="148" y="15"/>
                    </a:lnTo>
                    <a:lnTo>
                      <a:pt x="157" y="22"/>
                    </a:lnTo>
                    <a:lnTo>
                      <a:pt x="164" y="29"/>
                    </a:lnTo>
                    <a:lnTo>
                      <a:pt x="171" y="37"/>
                    </a:lnTo>
                    <a:lnTo>
                      <a:pt x="178" y="46"/>
                    </a:lnTo>
                    <a:lnTo>
                      <a:pt x="184" y="56"/>
                    </a:lnTo>
                    <a:lnTo>
                      <a:pt x="189" y="67"/>
                    </a:lnTo>
                    <a:lnTo>
                      <a:pt x="193" y="78"/>
                    </a:lnTo>
                    <a:lnTo>
                      <a:pt x="196" y="90"/>
                    </a:lnTo>
                    <a:lnTo>
                      <a:pt x="198" y="102"/>
                    </a:lnTo>
                    <a:lnTo>
                      <a:pt x="201" y="115"/>
                    </a:lnTo>
                    <a:lnTo>
                      <a:pt x="201" y="127"/>
                    </a:lnTo>
                    <a:lnTo>
                      <a:pt x="201" y="1488"/>
                    </a:lnTo>
                    <a:close/>
                  </a:path>
                </a:pathLst>
              </a:custGeom>
              <a:solidFill>
                <a:srgbClr val="BE742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0" name="Freeform 502"/>
              <p:cNvSpPr>
                <a:spLocks noEditPoints="1"/>
              </p:cNvSpPr>
              <p:nvPr/>
            </p:nvSpPr>
            <p:spPr bwMode="auto">
              <a:xfrm>
                <a:off x="4351" y="3722"/>
                <a:ext cx="28" cy="184"/>
              </a:xfrm>
              <a:custGeom>
                <a:avLst/>
                <a:gdLst/>
                <a:ahLst/>
                <a:cxnLst>
                  <a:cxn ang="0">
                    <a:pos x="0" y="1525"/>
                  </a:cxn>
                  <a:cxn ang="0">
                    <a:pos x="9" y="1567"/>
                  </a:cxn>
                  <a:cxn ang="0">
                    <a:pos x="26" y="1604"/>
                  </a:cxn>
                  <a:cxn ang="0">
                    <a:pos x="53" y="1635"/>
                  </a:cxn>
                  <a:cxn ang="0">
                    <a:pos x="87" y="1655"/>
                  </a:cxn>
                  <a:cxn ang="0">
                    <a:pos x="123" y="1661"/>
                  </a:cxn>
                  <a:cxn ang="0">
                    <a:pos x="160" y="1655"/>
                  </a:cxn>
                  <a:cxn ang="0">
                    <a:pos x="194" y="1635"/>
                  </a:cxn>
                  <a:cxn ang="0">
                    <a:pos x="220" y="1604"/>
                  </a:cxn>
                  <a:cxn ang="0">
                    <a:pos x="238" y="1567"/>
                  </a:cxn>
                  <a:cxn ang="0">
                    <a:pos x="247" y="1525"/>
                  </a:cxn>
                  <a:cxn ang="0">
                    <a:pos x="247" y="135"/>
                  </a:cxn>
                  <a:cxn ang="0">
                    <a:pos x="238" y="92"/>
                  </a:cxn>
                  <a:cxn ang="0">
                    <a:pos x="219" y="54"/>
                  </a:cxn>
                  <a:cxn ang="0">
                    <a:pos x="193" y="25"/>
                  </a:cxn>
                  <a:cxn ang="0">
                    <a:pos x="160" y="6"/>
                  </a:cxn>
                  <a:cxn ang="0">
                    <a:pos x="123" y="0"/>
                  </a:cxn>
                  <a:cxn ang="0">
                    <a:pos x="87" y="6"/>
                  </a:cxn>
                  <a:cxn ang="0">
                    <a:pos x="54" y="25"/>
                  </a:cxn>
                  <a:cxn ang="0">
                    <a:pos x="27" y="54"/>
                  </a:cxn>
                  <a:cxn ang="0">
                    <a:pos x="9" y="92"/>
                  </a:cxn>
                  <a:cxn ang="0">
                    <a:pos x="0" y="135"/>
                  </a:cxn>
                  <a:cxn ang="0">
                    <a:pos x="65" y="1579"/>
                  </a:cxn>
                  <a:cxn ang="0">
                    <a:pos x="53" y="1551"/>
                  </a:cxn>
                  <a:cxn ang="0">
                    <a:pos x="46" y="1522"/>
                  </a:cxn>
                  <a:cxn ang="0">
                    <a:pos x="46" y="140"/>
                  </a:cxn>
                  <a:cxn ang="0">
                    <a:pos x="51" y="109"/>
                  </a:cxn>
                  <a:cxn ang="0">
                    <a:pos x="64" y="84"/>
                  </a:cxn>
                  <a:cxn ang="0">
                    <a:pos x="80" y="63"/>
                  </a:cxn>
                  <a:cxn ang="0">
                    <a:pos x="100" y="50"/>
                  </a:cxn>
                  <a:cxn ang="0">
                    <a:pos x="123" y="46"/>
                  </a:cxn>
                  <a:cxn ang="0">
                    <a:pos x="146" y="50"/>
                  </a:cxn>
                  <a:cxn ang="0">
                    <a:pos x="167" y="63"/>
                  </a:cxn>
                  <a:cxn ang="0">
                    <a:pos x="183" y="84"/>
                  </a:cxn>
                  <a:cxn ang="0">
                    <a:pos x="195" y="109"/>
                  </a:cxn>
                  <a:cxn ang="0">
                    <a:pos x="201" y="140"/>
                  </a:cxn>
                  <a:cxn ang="0">
                    <a:pos x="201" y="1522"/>
                  </a:cxn>
                  <a:cxn ang="0">
                    <a:pos x="194" y="1551"/>
                  </a:cxn>
                  <a:cxn ang="0">
                    <a:pos x="182" y="1579"/>
                  </a:cxn>
                  <a:cxn ang="0">
                    <a:pos x="164" y="1599"/>
                  </a:cxn>
                  <a:cxn ang="0">
                    <a:pos x="145" y="1611"/>
                  </a:cxn>
                  <a:cxn ang="0">
                    <a:pos x="123" y="1615"/>
                  </a:cxn>
                  <a:cxn ang="0">
                    <a:pos x="102" y="1611"/>
                  </a:cxn>
                  <a:cxn ang="0">
                    <a:pos x="82" y="1599"/>
                  </a:cxn>
                </a:cxnLst>
                <a:rect l="0" t="0" r="r" b="b"/>
                <a:pathLst>
                  <a:path w="247" h="1661">
                    <a:moveTo>
                      <a:pt x="0" y="150"/>
                    </a:moveTo>
                    <a:lnTo>
                      <a:pt x="0" y="1511"/>
                    </a:lnTo>
                    <a:lnTo>
                      <a:pt x="0" y="1525"/>
                    </a:lnTo>
                    <a:lnTo>
                      <a:pt x="2" y="1539"/>
                    </a:lnTo>
                    <a:lnTo>
                      <a:pt x="4" y="1554"/>
                    </a:lnTo>
                    <a:lnTo>
                      <a:pt x="9" y="1567"/>
                    </a:lnTo>
                    <a:lnTo>
                      <a:pt x="13" y="1580"/>
                    </a:lnTo>
                    <a:lnTo>
                      <a:pt x="19" y="1593"/>
                    </a:lnTo>
                    <a:lnTo>
                      <a:pt x="26" y="1604"/>
                    </a:lnTo>
                    <a:lnTo>
                      <a:pt x="34" y="1615"/>
                    </a:lnTo>
                    <a:lnTo>
                      <a:pt x="43" y="1626"/>
                    </a:lnTo>
                    <a:lnTo>
                      <a:pt x="53" y="1635"/>
                    </a:lnTo>
                    <a:lnTo>
                      <a:pt x="64" y="1644"/>
                    </a:lnTo>
                    <a:lnTo>
                      <a:pt x="74" y="1650"/>
                    </a:lnTo>
                    <a:lnTo>
                      <a:pt x="87" y="1655"/>
                    </a:lnTo>
                    <a:lnTo>
                      <a:pt x="99" y="1659"/>
                    </a:lnTo>
                    <a:lnTo>
                      <a:pt x="111" y="1661"/>
                    </a:lnTo>
                    <a:lnTo>
                      <a:pt x="123" y="1661"/>
                    </a:lnTo>
                    <a:lnTo>
                      <a:pt x="136" y="1661"/>
                    </a:lnTo>
                    <a:lnTo>
                      <a:pt x="148" y="1659"/>
                    </a:lnTo>
                    <a:lnTo>
                      <a:pt x="160" y="1655"/>
                    </a:lnTo>
                    <a:lnTo>
                      <a:pt x="172" y="1650"/>
                    </a:lnTo>
                    <a:lnTo>
                      <a:pt x="183" y="1644"/>
                    </a:lnTo>
                    <a:lnTo>
                      <a:pt x="194" y="1635"/>
                    </a:lnTo>
                    <a:lnTo>
                      <a:pt x="204" y="1626"/>
                    </a:lnTo>
                    <a:lnTo>
                      <a:pt x="213" y="1615"/>
                    </a:lnTo>
                    <a:lnTo>
                      <a:pt x="220" y="1604"/>
                    </a:lnTo>
                    <a:lnTo>
                      <a:pt x="227" y="1593"/>
                    </a:lnTo>
                    <a:lnTo>
                      <a:pt x="234" y="1580"/>
                    </a:lnTo>
                    <a:lnTo>
                      <a:pt x="238" y="1567"/>
                    </a:lnTo>
                    <a:lnTo>
                      <a:pt x="242" y="1554"/>
                    </a:lnTo>
                    <a:lnTo>
                      <a:pt x="244" y="1539"/>
                    </a:lnTo>
                    <a:lnTo>
                      <a:pt x="247" y="1525"/>
                    </a:lnTo>
                    <a:lnTo>
                      <a:pt x="247" y="1511"/>
                    </a:lnTo>
                    <a:lnTo>
                      <a:pt x="247" y="150"/>
                    </a:lnTo>
                    <a:lnTo>
                      <a:pt x="247" y="135"/>
                    </a:lnTo>
                    <a:lnTo>
                      <a:pt x="244" y="120"/>
                    </a:lnTo>
                    <a:lnTo>
                      <a:pt x="241" y="106"/>
                    </a:lnTo>
                    <a:lnTo>
                      <a:pt x="238" y="92"/>
                    </a:lnTo>
                    <a:lnTo>
                      <a:pt x="232" y="79"/>
                    </a:lnTo>
                    <a:lnTo>
                      <a:pt x="226" y="65"/>
                    </a:lnTo>
                    <a:lnTo>
                      <a:pt x="219" y="54"/>
                    </a:lnTo>
                    <a:lnTo>
                      <a:pt x="210" y="43"/>
                    </a:lnTo>
                    <a:lnTo>
                      <a:pt x="202" y="34"/>
                    </a:lnTo>
                    <a:lnTo>
                      <a:pt x="193" y="25"/>
                    </a:lnTo>
                    <a:lnTo>
                      <a:pt x="182" y="17"/>
                    </a:lnTo>
                    <a:lnTo>
                      <a:pt x="171" y="12"/>
                    </a:lnTo>
                    <a:lnTo>
                      <a:pt x="160" y="6"/>
                    </a:lnTo>
                    <a:lnTo>
                      <a:pt x="148" y="3"/>
                    </a:lnTo>
                    <a:lnTo>
                      <a:pt x="136" y="0"/>
                    </a:lnTo>
                    <a:lnTo>
                      <a:pt x="123" y="0"/>
                    </a:lnTo>
                    <a:lnTo>
                      <a:pt x="111" y="0"/>
                    </a:lnTo>
                    <a:lnTo>
                      <a:pt x="99" y="3"/>
                    </a:lnTo>
                    <a:lnTo>
                      <a:pt x="87" y="6"/>
                    </a:lnTo>
                    <a:lnTo>
                      <a:pt x="76" y="12"/>
                    </a:lnTo>
                    <a:lnTo>
                      <a:pt x="65" y="17"/>
                    </a:lnTo>
                    <a:lnTo>
                      <a:pt x="54" y="25"/>
                    </a:lnTo>
                    <a:lnTo>
                      <a:pt x="45" y="34"/>
                    </a:lnTo>
                    <a:lnTo>
                      <a:pt x="36" y="43"/>
                    </a:lnTo>
                    <a:lnTo>
                      <a:pt x="27" y="54"/>
                    </a:lnTo>
                    <a:lnTo>
                      <a:pt x="21" y="65"/>
                    </a:lnTo>
                    <a:lnTo>
                      <a:pt x="14" y="79"/>
                    </a:lnTo>
                    <a:lnTo>
                      <a:pt x="9" y="92"/>
                    </a:lnTo>
                    <a:lnTo>
                      <a:pt x="5" y="106"/>
                    </a:lnTo>
                    <a:lnTo>
                      <a:pt x="2" y="120"/>
                    </a:lnTo>
                    <a:lnTo>
                      <a:pt x="0" y="135"/>
                    </a:lnTo>
                    <a:lnTo>
                      <a:pt x="0" y="150"/>
                    </a:lnTo>
                    <a:close/>
                    <a:moveTo>
                      <a:pt x="70" y="1586"/>
                    </a:moveTo>
                    <a:lnTo>
                      <a:pt x="65" y="1579"/>
                    </a:lnTo>
                    <a:lnTo>
                      <a:pt x="60" y="1570"/>
                    </a:lnTo>
                    <a:lnTo>
                      <a:pt x="56" y="1561"/>
                    </a:lnTo>
                    <a:lnTo>
                      <a:pt x="53" y="1551"/>
                    </a:lnTo>
                    <a:lnTo>
                      <a:pt x="49" y="1542"/>
                    </a:lnTo>
                    <a:lnTo>
                      <a:pt x="47" y="1532"/>
                    </a:lnTo>
                    <a:lnTo>
                      <a:pt x="46" y="1522"/>
                    </a:lnTo>
                    <a:lnTo>
                      <a:pt x="46" y="1511"/>
                    </a:lnTo>
                    <a:lnTo>
                      <a:pt x="46" y="150"/>
                    </a:lnTo>
                    <a:lnTo>
                      <a:pt x="46" y="140"/>
                    </a:lnTo>
                    <a:lnTo>
                      <a:pt x="47" y="129"/>
                    </a:lnTo>
                    <a:lnTo>
                      <a:pt x="49" y="119"/>
                    </a:lnTo>
                    <a:lnTo>
                      <a:pt x="51" y="109"/>
                    </a:lnTo>
                    <a:lnTo>
                      <a:pt x="55" y="101"/>
                    </a:lnTo>
                    <a:lnTo>
                      <a:pt x="59" y="92"/>
                    </a:lnTo>
                    <a:lnTo>
                      <a:pt x="64" y="84"/>
                    </a:lnTo>
                    <a:lnTo>
                      <a:pt x="69" y="76"/>
                    </a:lnTo>
                    <a:lnTo>
                      <a:pt x="74" y="70"/>
                    </a:lnTo>
                    <a:lnTo>
                      <a:pt x="80" y="63"/>
                    </a:lnTo>
                    <a:lnTo>
                      <a:pt x="87" y="59"/>
                    </a:lnTo>
                    <a:lnTo>
                      <a:pt x="93" y="54"/>
                    </a:lnTo>
                    <a:lnTo>
                      <a:pt x="100" y="50"/>
                    </a:lnTo>
                    <a:lnTo>
                      <a:pt x="107" y="48"/>
                    </a:lnTo>
                    <a:lnTo>
                      <a:pt x="115" y="47"/>
                    </a:lnTo>
                    <a:lnTo>
                      <a:pt x="123" y="46"/>
                    </a:lnTo>
                    <a:lnTo>
                      <a:pt x="132" y="47"/>
                    </a:lnTo>
                    <a:lnTo>
                      <a:pt x="139" y="48"/>
                    </a:lnTo>
                    <a:lnTo>
                      <a:pt x="146" y="50"/>
                    </a:lnTo>
                    <a:lnTo>
                      <a:pt x="153" y="54"/>
                    </a:lnTo>
                    <a:lnTo>
                      <a:pt x="160" y="59"/>
                    </a:lnTo>
                    <a:lnTo>
                      <a:pt x="167" y="63"/>
                    </a:lnTo>
                    <a:lnTo>
                      <a:pt x="172" y="70"/>
                    </a:lnTo>
                    <a:lnTo>
                      <a:pt x="178" y="76"/>
                    </a:lnTo>
                    <a:lnTo>
                      <a:pt x="183" y="84"/>
                    </a:lnTo>
                    <a:lnTo>
                      <a:pt x="187" y="92"/>
                    </a:lnTo>
                    <a:lnTo>
                      <a:pt x="192" y="101"/>
                    </a:lnTo>
                    <a:lnTo>
                      <a:pt x="195" y="109"/>
                    </a:lnTo>
                    <a:lnTo>
                      <a:pt x="197" y="119"/>
                    </a:lnTo>
                    <a:lnTo>
                      <a:pt x="200" y="129"/>
                    </a:lnTo>
                    <a:lnTo>
                      <a:pt x="201" y="140"/>
                    </a:lnTo>
                    <a:lnTo>
                      <a:pt x="201" y="150"/>
                    </a:lnTo>
                    <a:lnTo>
                      <a:pt x="201" y="1511"/>
                    </a:lnTo>
                    <a:lnTo>
                      <a:pt x="201" y="1522"/>
                    </a:lnTo>
                    <a:lnTo>
                      <a:pt x="200" y="1532"/>
                    </a:lnTo>
                    <a:lnTo>
                      <a:pt x="197" y="1542"/>
                    </a:lnTo>
                    <a:lnTo>
                      <a:pt x="194" y="1551"/>
                    </a:lnTo>
                    <a:lnTo>
                      <a:pt x="191" y="1561"/>
                    </a:lnTo>
                    <a:lnTo>
                      <a:pt x="186" y="1570"/>
                    </a:lnTo>
                    <a:lnTo>
                      <a:pt x="182" y="1579"/>
                    </a:lnTo>
                    <a:lnTo>
                      <a:pt x="176" y="1586"/>
                    </a:lnTo>
                    <a:lnTo>
                      <a:pt x="171" y="1593"/>
                    </a:lnTo>
                    <a:lnTo>
                      <a:pt x="164" y="1599"/>
                    </a:lnTo>
                    <a:lnTo>
                      <a:pt x="158" y="1604"/>
                    </a:lnTo>
                    <a:lnTo>
                      <a:pt x="151" y="1607"/>
                    </a:lnTo>
                    <a:lnTo>
                      <a:pt x="145" y="1611"/>
                    </a:lnTo>
                    <a:lnTo>
                      <a:pt x="138" y="1613"/>
                    </a:lnTo>
                    <a:lnTo>
                      <a:pt x="130" y="1615"/>
                    </a:lnTo>
                    <a:lnTo>
                      <a:pt x="123" y="1615"/>
                    </a:lnTo>
                    <a:lnTo>
                      <a:pt x="116" y="1615"/>
                    </a:lnTo>
                    <a:lnTo>
                      <a:pt x="108" y="1613"/>
                    </a:lnTo>
                    <a:lnTo>
                      <a:pt x="102" y="1611"/>
                    </a:lnTo>
                    <a:lnTo>
                      <a:pt x="95" y="1607"/>
                    </a:lnTo>
                    <a:lnTo>
                      <a:pt x="89" y="1604"/>
                    </a:lnTo>
                    <a:lnTo>
                      <a:pt x="82" y="1599"/>
                    </a:lnTo>
                    <a:lnTo>
                      <a:pt x="76" y="1593"/>
                    </a:lnTo>
                    <a:lnTo>
                      <a:pt x="70" y="158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1" name="Rectangle 503"/>
              <p:cNvSpPr>
                <a:spLocks noChangeArrowheads="1"/>
              </p:cNvSpPr>
              <p:nvPr/>
            </p:nvSpPr>
            <p:spPr bwMode="auto">
              <a:xfrm>
                <a:off x="4075" y="3566"/>
                <a:ext cx="414" cy="59"/>
              </a:xfrm>
              <a:prstGeom prst="rect">
                <a:avLst/>
              </a:prstGeom>
              <a:solidFill>
                <a:srgbClr val="E7992E"/>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2" name="Freeform 504"/>
              <p:cNvSpPr>
                <a:spLocks noEditPoints="1"/>
              </p:cNvSpPr>
              <p:nvPr/>
            </p:nvSpPr>
            <p:spPr bwMode="auto">
              <a:xfrm>
                <a:off x="4073" y="3563"/>
                <a:ext cx="419" cy="65"/>
              </a:xfrm>
              <a:custGeom>
                <a:avLst/>
                <a:gdLst/>
                <a:ahLst/>
                <a:cxnLst>
                  <a:cxn ang="0">
                    <a:pos x="3752" y="0"/>
                  </a:cxn>
                  <a:cxn ang="0">
                    <a:pos x="0" y="0"/>
                  </a:cxn>
                  <a:cxn ang="0">
                    <a:pos x="0" y="582"/>
                  </a:cxn>
                  <a:cxn ang="0">
                    <a:pos x="3775" y="582"/>
                  </a:cxn>
                  <a:cxn ang="0">
                    <a:pos x="3775" y="0"/>
                  </a:cxn>
                  <a:cxn ang="0">
                    <a:pos x="3752" y="0"/>
                  </a:cxn>
                  <a:cxn ang="0">
                    <a:pos x="3729" y="47"/>
                  </a:cxn>
                  <a:cxn ang="0">
                    <a:pos x="3729" y="78"/>
                  </a:cxn>
                  <a:cxn ang="0">
                    <a:pos x="3729" y="135"/>
                  </a:cxn>
                  <a:cxn ang="0">
                    <a:pos x="3729" y="208"/>
                  </a:cxn>
                  <a:cxn ang="0">
                    <a:pos x="3729" y="291"/>
                  </a:cxn>
                  <a:cxn ang="0">
                    <a:pos x="3729" y="373"/>
                  </a:cxn>
                  <a:cxn ang="0">
                    <a:pos x="3729" y="448"/>
                  </a:cxn>
                  <a:cxn ang="0">
                    <a:pos x="3729" y="504"/>
                  </a:cxn>
                  <a:cxn ang="0">
                    <a:pos x="3729" y="535"/>
                  </a:cxn>
                  <a:cxn ang="0">
                    <a:pos x="3681" y="535"/>
                  </a:cxn>
                  <a:cxn ang="0">
                    <a:pos x="3559" y="535"/>
                  </a:cxn>
                  <a:cxn ang="0">
                    <a:pos x="3376" y="535"/>
                  </a:cxn>
                  <a:cxn ang="0">
                    <a:pos x="3141" y="535"/>
                  </a:cxn>
                  <a:cxn ang="0">
                    <a:pos x="2864" y="535"/>
                  </a:cxn>
                  <a:cxn ang="0">
                    <a:pos x="2556" y="535"/>
                  </a:cxn>
                  <a:cxn ang="0">
                    <a:pos x="2227" y="535"/>
                  </a:cxn>
                  <a:cxn ang="0">
                    <a:pos x="1888" y="535"/>
                  </a:cxn>
                  <a:cxn ang="0">
                    <a:pos x="1548" y="535"/>
                  </a:cxn>
                  <a:cxn ang="0">
                    <a:pos x="1220" y="535"/>
                  </a:cxn>
                  <a:cxn ang="0">
                    <a:pos x="912" y="535"/>
                  </a:cxn>
                  <a:cxn ang="0">
                    <a:pos x="635" y="535"/>
                  </a:cxn>
                  <a:cxn ang="0">
                    <a:pos x="400" y="535"/>
                  </a:cxn>
                  <a:cxn ang="0">
                    <a:pos x="216" y="535"/>
                  </a:cxn>
                  <a:cxn ang="0">
                    <a:pos x="95" y="535"/>
                  </a:cxn>
                  <a:cxn ang="0">
                    <a:pos x="47" y="535"/>
                  </a:cxn>
                  <a:cxn ang="0">
                    <a:pos x="47" y="504"/>
                  </a:cxn>
                  <a:cxn ang="0">
                    <a:pos x="47" y="448"/>
                  </a:cxn>
                  <a:cxn ang="0">
                    <a:pos x="47" y="373"/>
                  </a:cxn>
                  <a:cxn ang="0">
                    <a:pos x="47" y="291"/>
                  </a:cxn>
                  <a:cxn ang="0">
                    <a:pos x="47" y="208"/>
                  </a:cxn>
                  <a:cxn ang="0">
                    <a:pos x="47" y="135"/>
                  </a:cxn>
                  <a:cxn ang="0">
                    <a:pos x="47" y="78"/>
                  </a:cxn>
                  <a:cxn ang="0">
                    <a:pos x="47" y="47"/>
                  </a:cxn>
                  <a:cxn ang="0">
                    <a:pos x="95" y="47"/>
                  </a:cxn>
                  <a:cxn ang="0">
                    <a:pos x="216" y="47"/>
                  </a:cxn>
                  <a:cxn ang="0">
                    <a:pos x="400" y="47"/>
                  </a:cxn>
                  <a:cxn ang="0">
                    <a:pos x="635" y="47"/>
                  </a:cxn>
                  <a:cxn ang="0">
                    <a:pos x="912" y="47"/>
                  </a:cxn>
                  <a:cxn ang="0">
                    <a:pos x="1220" y="47"/>
                  </a:cxn>
                  <a:cxn ang="0">
                    <a:pos x="1548" y="47"/>
                  </a:cxn>
                  <a:cxn ang="0">
                    <a:pos x="1888" y="47"/>
                  </a:cxn>
                  <a:cxn ang="0">
                    <a:pos x="2227" y="47"/>
                  </a:cxn>
                  <a:cxn ang="0">
                    <a:pos x="2556" y="47"/>
                  </a:cxn>
                  <a:cxn ang="0">
                    <a:pos x="2864" y="47"/>
                  </a:cxn>
                  <a:cxn ang="0">
                    <a:pos x="3141" y="47"/>
                  </a:cxn>
                  <a:cxn ang="0">
                    <a:pos x="3376" y="47"/>
                  </a:cxn>
                  <a:cxn ang="0">
                    <a:pos x="3559" y="47"/>
                  </a:cxn>
                  <a:cxn ang="0">
                    <a:pos x="3681" y="47"/>
                  </a:cxn>
                  <a:cxn ang="0">
                    <a:pos x="3729" y="47"/>
                  </a:cxn>
                </a:cxnLst>
                <a:rect l="0" t="0" r="r" b="b"/>
                <a:pathLst>
                  <a:path w="3775" h="582">
                    <a:moveTo>
                      <a:pt x="3752" y="0"/>
                    </a:moveTo>
                    <a:lnTo>
                      <a:pt x="0" y="0"/>
                    </a:lnTo>
                    <a:lnTo>
                      <a:pt x="0" y="582"/>
                    </a:lnTo>
                    <a:lnTo>
                      <a:pt x="3775" y="582"/>
                    </a:lnTo>
                    <a:lnTo>
                      <a:pt x="3775" y="0"/>
                    </a:lnTo>
                    <a:lnTo>
                      <a:pt x="3752" y="0"/>
                    </a:lnTo>
                    <a:close/>
                    <a:moveTo>
                      <a:pt x="3729" y="47"/>
                    </a:moveTo>
                    <a:lnTo>
                      <a:pt x="3729" y="78"/>
                    </a:lnTo>
                    <a:lnTo>
                      <a:pt x="3729" y="135"/>
                    </a:lnTo>
                    <a:lnTo>
                      <a:pt x="3729" y="208"/>
                    </a:lnTo>
                    <a:lnTo>
                      <a:pt x="3729" y="291"/>
                    </a:lnTo>
                    <a:lnTo>
                      <a:pt x="3729" y="373"/>
                    </a:lnTo>
                    <a:lnTo>
                      <a:pt x="3729" y="448"/>
                    </a:lnTo>
                    <a:lnTo>
                      <a:pt x="3729" y="504"/>
                    </a:lnTo>
                    <a:lnTo>
                      <a:pt x="3729" y="535"/>
                    </a:lnTo>
                    <a:lnTo>
                      <a:pt x="3681" y="535"/>
                    </a:lnTo>
                    <a:lnTo>
                      <a:pt x="3559" y="535"/>
                    </a:lnTo>
                    <a:lnTo>
                      <a:pt x="3376" y="535"/>
                    </a:lnTo>
                    <a:lnTo>
                      <a:pt x="3141" y="535"/>
                    </a:lnTo>
                    <a:lnTo>
                      <a:pt x="2864" y="535"/>
                    </a:lnTo>
                    <a:lnTo>
                      <a:pt x="2556" y="535"/>
                    </a:lnTo>
                    <a:lnTo>
                      <a:pt x="2227" y="535"/>
                    </a:lnTo>
                    <a:lnTo>
                      <a:pt x="1888" y="535"/>
                    </a:lnTo>
                    <a:lnTo>
                      <a:pt x="1548" y="535"/>
                    </a:lnTo>
                    <a:lnTo>
                      <a:pt x="1220" y="535"/>
                    </a:lnTo>
                    <a:lnTo>
                      <a:pt x="912" y="535"/>
                    </a:lnTo>
                    <a:lnTo>
                      <a:pt x="635" y="535"/>
                    </a:lnTo>
                    <a:lnTo>
                      <a:pt x="400" y="535"/>
                    </a:lnTo>
                    <a:lnTo>
                      <a:pt x="216" y="535"/>
                    </a:lnTo>
                    <a:lnTo>
                      <a:pt x="95" y="535"/>
                    </a:lnTo>
                    <a:lnTo>
                      <a:pt x="47" y="535"/>
                    </a:lnTo>
                    <a:lnTo>
                      <a:pt x="47" y="504"/>
                    </a:lnTo>
                    <a:lnTo>
                      <a:pt x="47" y="448"/>
                    </a:lnTo>
                    <a:lnTo>
                      <a:pt x="47" y="373"/>
                    </a:lnTo>
                    <a:lnTo>
                      <a:pt x="47" y="291"/>
                    </a:lnTo>
                    <a:lnTo>
                      <a:pt x="47" y="208"/>
                    </a:lnTo>
                    <a:lnTo>
                      <a:pt x="47" y="135"/>
                    </a:lnTo>
                    <a:lnTo>
                      <a:pt x="47" y="78"/>
                    </a:lnTo>
                    <a:lnTo>
                      <a:pt x="47" y="47"/>
                    </a:lnTo>
                    <a:lnTo>
                      <a:pt x="95" y="47"/>
                    </a:lnTo>
                    <a:lnTo>
                      <a:pt x="216" y="47"/>
                    </a:lnTo>
                    <a:lnTo>
                      <a:pt x="400" y="47"/>
                    </a:lnTo>
                    <a:lnTo>
                      <a:pt x="635" y="47"/>
                    </a:lnTo>
                    <a:lnTo>
                      <a:pt x="912" y="47"/>
                    </a:lnTo>
                    <a:lnTo>
                      <a:pt x="1220" y="47"/>
                    </a:lnTo>
                    <a:lnTo>
                      <a:pt x="1548" y="47"/>
                    </a:lnTo>
                    <a:lnTo>
                      <a:pt x="1888" y="47"/>
                    </a:lnTo>
                    <a:lnTo>
                      <a:pt x="2227" y="47"/>
                    </a:lnTo>
                    <a:lnTo>
                      <a:pt x="2556" y="47"/>
                    </a:lnTo>
                    <a:lnTo>
                      <a:pt x="2864" y="47"/>
                    </a:lnTo>
                    <a:lnTo>
                      <a:pt x="3141" y="47"/>
                    </a:lnTo>
                    <a:lnTo>
                      <a:pt x="3376" y="47"/>
                    </a:lnTo>
                    <a:lnTo>
                      <a:pt x="3559" y="47"/>
                    </a:lnTo>
                    <a:lnTo>
                      <a:pt x="3681" y="47"/>
                    </a:lnTo>
                    <a:lnTo>
                      <a:pt x="3729" y="4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3" name="Freeform 505"/>
              <p:cNvSpPr>
                <a:spLocks/>
              </p:cNvSpPr>
              <p:nvPr/>
            </p:nvSpPr>
            <p:spPr bwMode="auto">
              <a:xfrm>
                <a:off x="4161" y="3639"/>
                <a:ext cx="259" cy="132"/>
              </a:xfrm>
              <a:custGeom>
                <a:avLst/>
                <a:gdLst/>
                <a:ahLst/>
                <a:cxnLst>
                  <a:cxn ang="0">
                    <a:pos x="186" y="218"/>
                  </a:cxn>
                  <a:cxn ang="0">
                    <a:pos x="141" y="286"/>
                  </a:cxn>
                  <a:cxn ang="0">
                    <a:pos x="101" y="356"/>
                  </a:cxn>
                  <a:cxn ang="0">
                    <a:pos x="70" y="419"/>
                  </a:cxn>
                  <a:cxn ang="0">
                    <a:pos x="50" y="465"/>
                  </a:cxn>
                  <a:cxn ang="0">
                    <a:pos x="33" y="515"/>
                  </a:cxn>
                  <a:cxn ang="0">
                    <a:pos x="19" y="565"/>
                  </a:cxn>
                  <a:cxn ang="0">
                    <a:pos x="8" y="618"/>
                  </a:cxn>
                  <a:cxn ang="0">
                    <a:pos x="1" y="671"/>
                  </a:cxn>
                  <a:cxn ang="0">
                    <a:pos x="0" y="726"/>
                  </a:cxn>
                  <a:cxn ang="0">
                    <a:pos x="5" y="781"/>
                  </a:cxn>
                  <a:cxn ang="0">
                    <a:pos x="16" y="836"/>
                  </a:cxn>
                  <a:cxn ang="0">
                    <a:pos x="29" y="885"/>
                  </a:cxn>
                  <a:cxn ang="0">
                    <a:pos x="45" y="930"/>
                  </a:cxn>
                  <a:cxn ang="0">
                    <a:pos x="60" y="972"/>
                  </a:cxn>
                  <a:cxn ang="0">
                    <a:pos x="85" y="1026"/>
                  </a:cxn>
                  <a:cxn ang="0">
                    <a:pos x="121" y="1084"/>
                  </a:cxn>
                  <a:cxn ang="0">
                    <a:pos x="153" y="1127"/>
                  </a:cxn>
                  <a:cxn ang="0">
                    <a:pos x="182" y="1158"/>
                  </a:cxn>
                  <a:cxn ang="0">
                    <a:pos x="212" y="1183"/>
                  </a:cxn>
                  <a:cxn ang="0">
                    <a:pos x="2232" y="1112"/>
                  </a:cxn>
                  <a:cxn ang="0">
                    <a:pos x="2243" y="1095"/>
                  </a:cxn>
                  <a:cxn ang="0">
                    <a:pos x="2267" y="1047"/>
                  </a:cxn>
                  <a:cxn ang="0">
                    <a:pos x="2282" y="1009"/>
                  </a:cxn>
                  <a:cxn ang="0">
                    <a:pos x="2296" y="964"/>
                  </a:cxn>
                  <a:cxn ang="0">
                    <a:pos x="2310" y="910"/>
                  </a:cxn>
                  <a:cxn ang="0">
                    <a:pos x="2320" y="847"/>
                  </a:cxn>
                  <a:cxn ang="0">
                    <a:pos x="2327" y="775"/>
                  </a:cxn>
                  <a:cxn ang="0">
                    <a:pos x="2328" y="692"/>
                  </a:cxn>
                  <a:cxn ang="0">
                    <a:pos x="2323" y="601"/>
                  </a:cxn>
                  <a:cxn ang="0">
                    <a:pos x="2311" y="501"/>
                  </a:cxn>
                  <a:cxn ang="0">
                    <a:pos x="2289" y="391"/>
                  </a:cxn>
                  <a:cxn ang="0">
                    <a:pos x="2258" y="270"/>
                  </a:cxn>
                  <a:cxn ang="0">
                    <a:pos x="2214" y="140"/>
                  </a:cxn>
                  <a:cxn ang="0">
                    <a:pos x="2159" y="0"/>
                  </a:cxn>
                </a:cxnLst>
                <a:rect l="0" t="0" r="r" b="b"/>
                <a:pathLst>
                  <a:path w="2328" h="1187">
                    <a:moveTo>
                      <a:pt x="197" y="204"/>
                    </a:moveTo>
                    <a:lnTo>
                      <a:pt x="186" y="218"/>
                    </a:lnTo>
                    <a:lnTo>
                      <a:pt x="159" y="258"/>
                    </a:lnTo>
                    <a:lnTo>
                      <a:pt x="141" y="286"/>
                    </a:lnTo>
                    <a:lnTo>
                      <a:pt x="122" y="319"/>
                    </a:lnTo>
                    <a:lnTo>
                      <a:pt x="101" y="356"/>
                    </a:lnTo>
                    <a:lnTo>
                      <a:pt x="80" y="397"/>
                    </a:lnTo>
                    <a:lnTo>
                      <a:pt x="70" y="419"/>
                    </a:lnTo>
                    <a:lnTo>
                      <a:pt x="60" y="442"/>
                    </a:lnTo>
                    <a:lnTo>
                      <a:pt x="50" y="465"/>
                    </a:lnTo>
                    <a:lnTo>
                      <a:pt x="42" y="489"/>
                    </a:lnTo>
                    <a:lnTo>
                      <a:pt x="33" y="515"/>
                    </a:lnTo>
                    <a:lnTo>
                      <a:pt x="26" y="540"/>
                    </a:lnTo>
                    <a:lnTo>
                      <a:pt x="19" y="565"/>
                    </a:lnTo>
                    <a:lnTo>
                      <a:pt x="13" y="591"/>
                    </a:lnTo>
                    <a:lnTo>
                      <a:pt x="8" y="618"/>
                    </a:lnTo>
                    <a:lnTo>
                      <a:pt x="4" y="645"/>
                    </a:lnTo>
                    <a:lnTo>
                      <a:pt x="1" y="671"/>
                    </a:lnTo>
                    <a:lnTo>
                      <a:pt x="0" y="699"/>
                    </a:lnTo>
                    <a:lnTo>
                      <a:pt x="0" y="726"/>
                    </a:lnTo>
                    <a:lnTo>
                      <a:pt x="2" y="754"/>
                    </a:lnTo>
                    <a:lnTo>
                      <a:pt x="5" y="781"/>
                    </a:lnTo>
                    <a:lnTo>
                      <a:pt x="10" y="809"/>
                    </a:lnTo>
                    <a:lnTo>
                      <a:pt x="16" y="836"/>
                    </a:lnTo>
                    <a:lnTo>
                      <a:pt x="23" y="861"/>
                    </a:lnTo>
                    <a:lnTo>
                      <a:pt x="29" y="885"/>
                    </a:lnTo>
                    <a:lnTo>
                      <a:pt x="37" y="909"/>
                    </a:lnTo>
                    <a:lnTo>
                      <a:pt x="45" y="930"/>
                    </a:lnTo>
                    <a:lnTo>
                      <a:pt x="53" y="952"/>
                    </a:lnTo>
                    <a:lnTo>
                      <a:pt x="60" y="972"/>
                    </a:lnTo>
                    <a:lnTo>
                      <a:pt x="69" y="991"/>
                    </a:lnTo>
                    <a:lnTo>
                      <a:pt x="85" y="1026"/>
                    </a:lnTo>
                    <a:lnTo>
                      <a:pt x="103" y="1057"/>
                    </a:lnTo>
                    <a:lnTo>
                      <a:pt x="121" y="1084"/>
                    </a:lnTo>
                    <a:lnTo>
                      <a:pt x="137" y="1107"/>
                    </a:lnTo>
                    <a:lnTo>
                      <a:pt x="153" y="1127"/>
                    </a:lnTo>
                    <a:lnTo>
                      <a:pt x="169" y="1144"/>
                    </a:lnTo>
                    <a:lnTo>
                      <a:pt x="182" y="1158"/>
                    </a:lnTo>
                    <a:lnTo>
                      <a:pt x="194" y="1169"/>
                    </a:lnTo>
                    <a:lnTo>
                      <a:pt x="212" y="1183"/>
                    </a:lnTo>
                    <a:lnTo>
                      <a:pt x="218" y="1187"/>
                    </a:lnTo>
                    <a:lnTo>
                      <a:pt x="2232" y="1112"/>
                    </a:lnTo>
                    <a:lnTo>
                      <a:pt x="2235" y="1107"/>
                    </a:lnTo>
                    <a:lnTo>
                      <a:pt x="2243" y="1095"/>
                    </a:lnTo>
                    <a:lnTo>
                      <a:pt x="2254" y="1075"/>
                    </a:lnTo>
                    <a:lnTo>
                      <a:pt x="2267" y="1047"/>
                    </a:lnTo>
                    <a:lnTo>
                      <a:pt x="2274" y="1029"/>
                    </a:lnTo>
                    <a:lnTo>
                      <a:pt x="2282" y="1009"/>
                    </a:lnTo>
                    <a:lnTo>
                      <a:pt x="2289" y="989"/>
                    </a:lnTo>
                    <a:lnTo>
                      <a:pt x="2296" y="964"/>
                    </a:lnTo>
                    <a:lnTo>
                      <a:pt x="2303" y="938"/>
                    </a:lnTo>
                    <a:lnTo>
                      <a:pt x="2310" y="910"/>
                    </a:lnTo>
                    <a:lnTo>
                      <a:pt x="2315" y="880"/>
                    </a:lnTo>
                    <a:lnTo>
                      <a:pt x="2320" y="847"/>
                    </a:lnTo>
                    <a:lnTo>
                      <a:pt x="2324" y="812"/>
                    </a:lnTo>
                    <a:lnTo>
                      <a:pt x="2327" y="775"/>
                    </a:lnTo>
                    <a:lnTo>
                      <a:pt x="2328" y="735"/>
                    </a:lnTo>
                    <a:lnTo>
                      <a:pt x="2328" y="692"/>
                    </a:lnTo>
                    <a:lnTo>
                      <a:pt x="2326" y="648"/>
                    </a:lnTo>
                    <a:lnTo>
                      <a:pt x="2323" y="601"/>
                    </a:lnTo>
                    <a:lnTo>
                      <a:pt x="2318" y="553"/>
                    </a:lnTo>
                    <a:lnTo>
                      <a:pt x="2311" y="501"/>
                    </a:lnTo>
                    <a:lnTo>
                      <a:pt x="2301" y="448"/>
                    </a:lnTo>
                    <a:lnTo>
                      <a:pt x="2289" y="391"/>
                    </a:lnTo>
                    <a:lnTo>
                      <a:pt x="2274" y="331"/>
                    </a:lnTo>
                    <a:lnTo>
                      <a:pt x="2258" y="270"/>
                    </a:lnTo>
                    <a:lnTo>
                      <a:pt x="2237" y="206"/>
                    </a:lnTo>
                    <a:lnTo>
                      <a:pt x="2214" y="140"/>
                    </a:lnTo>
                    <a:lnTo>
                      <a:pt x="2189" y="71"/>
                    </a:lnTo>
                    <a:lnTo>
                      <a:pt x="2159" y="0"/>
                    </a:lnTo>
                    <a:lnTo>
                      <a:pt x="197" y="204"/>
                    </a:lnTo>
                    <a:close/>
                  </a:path>
                </a:pathLst>
              </a:custGeom>
              <a:solidFill>
                <a:srgbClr val="0075B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4" name="Freeform 506"/>
              <p:cNvSpPr>
                <a:spLocks noEditPoints="1"/>
              </p:cNvSpPr>
              <p:nvPr/>
            </p:nvSpPr>
            <p:spPr bwMode="auto">
              <a:xfrm>
                <a:off x="4159" y="3637"/>
                <a:ext cx="263" cy="137"/>
              </a:xfrm>
              <a:custGeom>
                <a:avLst/>
                <a:gdLst/>
                <a:ahLst/>
                <a:cxnLst>
                  <a:cxn ang="0">
                    <a:pos x="202" y="215"/>
                  </a:cxn>
                  <a:cxn ang="0">
                    <a:pos x="139" y="305"/>
                  </a:cxn>
                  <a:cxn ang="0">
                    <a:pos x="78" y="420"/>
                  </a:cxn>
                  <a:cxn ang="0">
                    <a:pos x="48" y="489"/>
                  </a:cxn>
                  <a:cxn ang="0">
                    <a:pos x="24" y="565"/>
                  </a:cxn>
                  <a:cxn ang="0">
                    <a:pos x="7" y="644"/>
                  </a:cxn>
                  <a:cxn ang="0">
                    <a:pos x="0" y="727"/>
                  </a:cxn>
                  <a:cxn ang="0">
                    <a:pos x="5" y="811"/>
                  </a:cxn>
                  <a:cxn ang="0">
                    <a:pos x="23" y="893"/>
                  </a:cxn>
                  <a:cxn ang="0">
                    <a:pos x="45" y="964"/>
                  </a:cxn>
                  <a:cxn ang="0">
                    <a:pos x="70" y="1026"/>
                  </a:cxn>
                  <a:cxn ang="0">
                    <a:pos x="96" y="1078"/>
                  </a:cxn>
                  <a:cxn ang="0">
                    <a:pos x="141" y="1146"/>
                  </a:cxn>
                  <a:cxn ang="0">
                    <a:pos x="187" y="1199"/>
                  </a:cxn>
                  <a:cxn ang="0">
                    <a:pos x="228" y="1232"/>
                  </a:cxn>
                  <a:cxn ang="0">
                    <a:pos x="2271" y="1151"/>
                  </a:cxn>
                  <a:cxn ang="0">
                    <a:pos x="2298" y="1108"/>
                  </a:cxn>
                  <a:cxn ang="0">
                    <a:pos x="2327" y="1039"/>
                  </a:cxn>
                  <a:cxn ang="0">
                    <a:pos x="2349" y="964"/>
                  </a:cxn>
                  <a:cxn ang="0">
                    <a:pos x="2366" y="871"/>
                  </a:cxn>
                  <a:cxn ang="0">
                    <a:pos x="2373" y="757"/>
                  </a:cxn>
                  <a:cxn ang="0">
                    <a:pos x="2368" y="622"/>
                  </a:cxn>
                  <a:cxn ang="0">
                    <a:pos x="2345" y="466"/>
                  </a:cxn>
                  <a:cxn ang="0">
                    <a:pos x="2301" y="287"/>
                  </a:cxn>
                  <a:cxn ang="0">
                    <a:pos x="2231" y="87"/>
                  </a:cxn>
                  <a:cxn ang="0">
                    <a:pos x="2179" y="1"/>
                  </a:cxn>
                  <a:cxn ang="0">
                    <a:pos x="2209" y="155"/>
                  </a:cxn>
                  <a:cxn ang="0">
                    <a:pos x="2258" y="304"/>
                  </a:cxn>
                  <a:cxn ang="0">
                    <a:pos x="2293" y="439"/>
                  </a:cxn>
                  <a:cxn ang="0">
                    <a:pos x="2314" y="561"/>
                  </a:cxn>
                  <a:cxn ang="0">
                    <a:pos x="2325" y="671"/>
                  </a:cxn>
                  <a:cxn ang="0">
                    <a:pos x="2326" y="778"/>
                  </a:cxn>
                  <a:cxn ang="0">
                    <a:pos x="2316" y="886"/>
                  </a:cxn>
                  <a:cxn ang="0">
                    <a:pos x="2299" y="974"/>
                  </a:cxn>
                  <a:cxn ang="0">
                    <a:pos x="2277" y="1040"/>
                  </a:cxn>
                  <a:cxn ang="0">
                    <a:pos x="2250" y="1098"/>
                  </a:cxn>
                  <a:cxn ang="0">
                    <a:pos x="2151" y="1117"/>
                  </a:cxn>
                  <a:cxn ang="0">
                    <a:pos x="1772" y="1131"/>
                  </a:cxn>
                  <a:cxn ang="0">
                    <a:pos x="1241" y="1151"/>
                  </a:cxn>
                  <a:cxn ang="0">
                    <a:pos x="711" y="1171"/>
                  </a:cxn>
                  <a:cxn ang="0">
                    <a:pos x="334" y="1185"/>
                  </a:cxn>
                  <a:cxn ang="0">
                    <a:pos x="234" y="1178"/>
                  </a:cxn>
                  <a:cxn ang="0">
                    <a:pos x="190" y="1133"/>
                  </a:cxn>
                  <a:cxn ang="0">
                    <a:pos x="147" y="1074"/>
                  </a:cxn>
                  <a:cxn ang="0">
                    <a:pos x="103" y="988"/>
                  </a:cxn>
                  <a:cxn ang="0">
                    <a:pos x="65" y="874"/>
                  </a:cxn>
                  <a:cxn ang="0">
                    <a:pos x="47" y="783"/>
                  </a:cxn>
                  <a:cxn ang="0">
                    <a:pos x="45" y="715"/>
                  </a:cxn>
                  <a:cxn ang="0">
                    <a:pos x="51" y="651"/>
                  </a:cxn>
                  <a:cxn ang="0">
                    <a:pos x="65" y="590"/>
                  </a:cxn>
                  <a:cxn ang="0">
                    <a:pos x="96" y="492"/>
                  </a:cxn>
                  <a:cxn ang="0">
                    <a:pos x="144" y="390"/>
                  </a:cxn>
                  <a:cxn ang="0">
                    <a:pos x="190" y="310"/>
                  </a:cxn>
                  <a:cxn ang="0">
                    <a:pos x="255" y="249"/>
                  </a:cxn>
                  <a:cxn ang="0">
                    <a:pos x="536" y="219"/>
                  </a:cxn>
                  <a:cxn ang="0">
                    <a:pos x="1015" y="170"/>
                  </a:cxn>
                  <a:cxn ang="0">
                    <a:pos x="1544" y="115"/>
                  </a:cxn>
                  <a:cxn ang="0">
                    <a:pos x="1977" y="69"/>
                  </a:cxn>
                  <a:cxn ang="0">
                    <a:pos x="2167" y="49"/>
                  </a:cxn>
                </a:cxnLst>
                <a:rect l="0" t="0" r="r" b="b"/>
                <a:pathLst>
                  <a:path w="2373" h="1235">
                    <a:moveTo>
                      <a:pt x="2179" y="1"/>
                    </a:moveTo>
                    <a:lnTo>
                      <a:pt x="207" y="207"/>
                    </a:lnTo>
                    <a:lnTo>
                      <a:pt x="202" y="215"/>
                    </a:lnTo>
                    <a:lnTo>
                      <a:pt x="187" y="233"/>
                    </a:lnTo>
                    <a:lnTo>
                      <a:pt x="158" y="276"/>
                    </a:lnTo>
                    <a:lnTo>
                      <a:pt x="139" y="305"/>
                    </a:lnTo>
                    <a:lnTo>
                      <a:pt x="119" y="339"/>
                    </a:lnTo>
                    <a:lnTo>
                      <a:pt x="99" y="377"/>
                    </a:lnTo>
                    <a:lnTo>
                      <a:pt x="78" y="420"/>
                    </a:lnTo>
                    <a:lnTo>
                      <a:pt x="68" y="442"/>
                    </a:lnTo>
                    <a:lnTo>
                      <a:pt x="58" y="465"/>
                    </a:lnTo>
                    <a:lnTo>
                      <a:pt x="48" y="489"/>
                    </a:lnTo>
                    <a:lnTo>
                      <a:pt x="39" y="513"/>
                    </a:lnTo>
                    <a:lnTo>
                      <a:pt x="32" y="538"/>
                    </a:lnTo>
                    <a:lnTo>
                      <a:pt x="24" y="565"/>
                    </a:lnTo>
                    <a:lnTo>
                      <a:pt x="17" y="590"/>
                    </a:lnTo>
                    <a:lnTo>
                      <a:pt x="12" y="617"/>
                    </a:lnTo>
                    <a:lnTo>
                      <a:pt x="7" y="644"/>
                    </a:lnTo>
                    <a:lnTo>
                      <a:pt x="3" y="671"/>
                    </a:lnTo>
                    <a:lnTo>
                      <a:pt x="1" y="699"/>
                    </a:lnTo>
                    <a:lnTo>
                      <a:pt x="0" y="727"/>
                    </a:lnTo>
                    <a:lnTo>
                      <a:pt x="0" y="755"/>
                    </a:lnTo>
                    <a:lnTo>
                      <a:pt x="2" y="783"/>
                    </a:lnTo>
                    <a:lnTo>
                      <a:pt x="5" y="811"/>
                    </a:lnTo>
                    <a:lnTo>
                      <a:pt x="10" y="839"/>
                    </a:lnTo>
                    <a:lnTo>
                      <a:pt x="16" y="867"/>
                    </a:lnTo>
                    <a:lnTo>
                      <a:pt x="23" y="893"/>
                    </a:lnTo>
                    <a:lnTo>
                      <a:pt x="30" y="917"/>
                    </a:lnTo>
                    <a:lnTo>
                      <a:pt x="37" y="941"/>
                    </a:lnTo>
                    <a:lnTo>
                      <a:pt x="45" y="964"/>
                    </a:lnTo>
                    <a:lnTo>
                      <a:pt x="54" y="986"/>
                    </a:lnTo>
                    <a:lnTo>
                      <a:pt x="61" y="1006"/>
                    </a:lnTo>
                    <a:lnTo>
                      <a:pt x="70" y="1026"/>
                    </a:lnTo>
                    <a:lnTo>
                      <a:pt x="79" y="1044"/>
                    </a:lnTo>
                    <a:lnTo>
                      <a:pt x="88" y="1062"/>
                    </a:lnTo>
                    <a:lnTo>
                      <a:pt x="96" y="1078"/>
                    </a:lnTo>
                    <a:lnTo>
                      <a:pt x="105" y="1094"/>
                    </a:lnTo>
                    <a:lnTo>
                      <a:pt x="124" y="1121"/>
                    </a:lnTo>
                    <a:lnTo>
                      <a:pt x="141" y="1146"/>
                    </a:lnTo>
                    <a:lnTo>
                      <a:pt x="158" y="1167"/>
                    </a:lnTo>
                    <a:lnTo>
                      <a:pt x="173" y="1185"/>
                    </a:lnTo>
                    <a:lnTo>
                      <a:pt x="187" y="1199"/>
                    </a:lnTo>
                    <a:lnTo>
                      <a:pt x="201" y="1211"/>
                    </a:lnTo>
                    <a:lnTo>
                      <a:pt x="220" y="1227"/>
                    </a:lnTo>
                    <a:lnTo>
                      <a:pt x="228" y="1232"/>
                    </a:lnTo>
                    <a:lnTo>
                      <a:pt x="235" y="1235"/>
                    </a:lnTo>
                    <a:lnTo>
                      <a:pt x="2265" y="1158"/>
                    </a:lnTo>
                    <a:lnTo>
                      <a:pt x="2271" y="1151"/>
                    </a:lnTo>
                    <a:lnTo>
                      <a:pt x="2276" y="1144"/>
                    </a:lnTo>
                    <a:lnTo>
                      <a:pt x="2285" y="1130"/>
                    </a:lnTo>
                    <a:lnTo>
                      <a:pt x="2298" y="1108"/>
                    </a:lnTo>
                    <a:lnTo>
                      <a:pt x="2312" y="1077"/>
                    </a:lnTo>
                    <a:lnTo>
                      <a:pt x="2319" y="1059"/>
                    </a:lnTo>
                    <a:lnTo>
                      <a:pt x="2327" y="1039"/>
                    </a:lnTo>
                    <a:lnTo>
                      <a:pt x="2335" y="1016"/>
                    </a:lnTo>
                    <a:lnTo>
                      <a:pt x="2342" y="992"/>
                    </a:lnTo>
                    <a:lnTo>
                      <a:pt x="2349" y="964"/>
                    </a:lnTo>
                    <a:lnTo>
                      <a:pt x="2356" y="936"/>
                    </a:lnTo>
                    <a:lnTo>
                      <a:pt x="2361" y="904"/>
                    </a:lnTo>
                    <a:lnTo>
                      <a:pt x="2366" y="871"/>
                    </a:lnTo>
                    <a:lnTo>
                      <a:pt x="2370" y="835"/>
                    </a:lnTo>
                    <a:lnTo>
                      <a:pt x="2372" y="796"/>
                    </a:lnTo>
                    <a:lnTo>
                      <a:pt x="2373" y="757"/>
                    </a:lnTo>
                    <a:lnTo>
                      <a:pt x="2373" y="714"/>
                    </a:lnTo>
                    <a:lnTo>
                      <a:pt x="2371" y="669"/>
                    </a:lnTo>
                    <a:lnTo>
                      <a:pt x="2368" y="622"/>
                    </a:lnTo>
                    <a:lnTo>
                      <a:pt x="2362" y="572"/>
                    </a:lnTo>
                    <a:lnTo>
                      <a:pt x="2355" y="520"/>
                    </a:lnTo>
                    <a:lnTo>
                      <a:pt x="2345" y="466"/>
                    </a:lnTo>
                    <a:lnTo>
                      <a:pt x="2333" y="409"/>
                    </a:lnTo>
                    <a:lnTo>
                      <a:pt x="2318" y="350"/>
                    </a:lnTo>
                    <a:lnTo>
                      <a:pt x="2301" y="287"/>
                    </a:lnTo>
                    <a:lnTo>
                      <a:pt x="2281" y="223"/>
                    </a:lnTo>
                    <a:lnTo>
                      <a:pt x="2257" y="157"/>
                    </a:lnTo>
                    <a:lnTo>
                      <a:pt x="2231" y="87"/>
                    </a:lnTo>
                    <a:lnTo>
                      <a:pt x="2201" y="15"/>
                    </a:lnTo>
                    <a:lnTo>
                      <a:pt x="2194" y="0"/>
                    </a:lnTo>
                    <a:lnTo>
                      <a:pt x="2179" y="1"/>
                    </a:lnTo>
                    <a:close/>
                    <a:moveTo>
                      <a:pt x="2167" y="49"/>
                    </a:moveTo>
                    <a:lnTo>
                      <a:pt x="2189" y="103"/>
                    </a:lnTo>
                    <a:lnTo>
                      <a:pt x="2209" y="155"/>
                    </a:lnTo>
                    <a:lnTo>
                      <a:pt x="2226" y="206"/>
                    </a:lnTo>
                    <a:lnTo>
                      <a:pt x="2243" y="255"/>
                    </a:lnTo>
                    <a:lnTo>
                      <a:pt x="2258" y="304"/>
                    </a:lnTo>
                    <a:lnTo>
                      <a:pt x="2271" y="350"/>
                    </a:lnTo>
                    <a:lnTo>
                      <a:pt x="2282" y="395"/>
                    </a:lnTo>
                    <a:lnTo>
                      <a:pt x="2293" y="439"/>
                    </a:lnTo>
                    <a:lnTo>
                      <a:pt x="2301" y="481"/>
                    </a:lnTo>
                    <a:lnTo>
                      <a:pt x="2308" y="522"/>
                    </a:lnTo>
                    <a:lnTo>
                      <a:pt x="2314" y="561"/>
                    </a:lnTo>
                    <a:lnTo>
                      <a:pt x="2319" y="599"/>
                    </a:lnTo>
                    <a:lnTo>
                      <a:pt x="2323" y="636"/>
                    </a:lnTo>
                    <a:lnTo>
                      <a:pt x="2325" y="671"/>
                    </a:lnTo>
                    <a:lnTo>
                      <a:pt x="2327" y="704"/>
                    </a:lnTo>
                    <a:lnTo>
                      <a:pt x="2327" y="737"/>
                    </a:lnTo>
                    <a:lnTo>
                      <a:pt x="2326" y="778"/>
                    </a:lnTo>
                    <a:lnTo>
                      <a:pt x="2324" y="816"/>
                    </a:lnTo>
                    <a:lnTo>
                      <a:pt x="2321" y="852"/>
                    </a:lnTo>
                    <a:lnTo>
                      <a:pt x="2316" y="886"/>
                    </a:lnTo>
                    <a:lnTo>
                      <a:pt x="2311" y="918"/>
                    </a:lnTo>
                    <a:lnTo>
                      <a:pt x="2305" y="947"/>
                    </a:lnTo>
                    <a:lnTo>
                      <a:pt x="2299" y="974"/>
                    </a:lnTo>
                    <a:lnTo>
                      <a:pt x="2292" y="998"/>
                    </a:lnTo>
                    <a:lnTo>
                      <a:pt x="2284" y="1020"/>
                    </a:lnTo>
                    <a:lnTo>
                      <a:pt x="2277" y="1040"/>
                    </a:lnTo>
                    <a:lnTo>
                      <a:pt x="2270" y="1058"/>
                    </a:lnTo>
                    <a:lnTo>
                      <a:pt x="2264" y="1073"/>
                    </a:lnTo>
                    <a:lnTo>
                      <a:pt x="2250" y="1098"/>
                    </a:lnTo>
                    <a:lnTo>
                      <a:pt x="2242" y="1113"/>
                    </a:lnTo>
                    <a:lnTo>
                      <a:pt x="2215" y="1115"/>
                    </a:lnTo>
                    <a:lnTo>
                      <a:pt x="2151" y="1117"/>
                    </a:lnTo>
                    <a:lnTo>
                      <a:pt x="2051" y="1121"/>
                    </a:lnTo>
                    <a:lnTo>
                      <a:pt x="1922" y="1126"/>
                    </a:lnTo>
                    <a:lnTo>
                      <a:pt x="1772" y="1131"/>
                    </a:lnTo>
                    <a:lnTo>
                      <a:pt x="1604" y="1138"/>
                    </a:lnTo>
                    <a:lnTo>
                      <a:pt x="1426" y="1144"/>
                    </a:lnTo>
                    <a:lnTo>
                      <a:pt x="1241" y="1151"/>
                    </a:lnTo>
                    <a:lnTo>
                      <a:pt x="1056" y="1158"/>
                    </a:lnTo>
                    <a:lnTo>
                      <a:pt x="877" y="1165"/>
                    </a:lnTo>
                    <a:lnTo>
                      <a:pt x="711" y="1171"/>
                    </a:lnTo>
                    <a:lnTo>
                      <a:pt x="560" y="1176"/>
                    </a:lnTo>
                    <a:lnTo>
                      <a:pt x="433" y="1182"/>
                    </a:lnTo>
                    <a:lnTo>
                      <a:pt x="334" y="1185"/>
                    </a:lnTo>
                    <a:lnTo>
                      <a:pt x="271" y="1187"/>
                    </a:lnTo>
                    <a:lnTo>
                      <a:pt x="246" y="1188"/>
                    </a:lnTo>
                    <a:lnTo>
                      <a:pt x="234" y="1178"/>
                    </a:lnTo>
                    <a:lnTo>
                      <a:pt x="214" y="1161"/>
                    </a:lnTo>
                    <a:lnTo>
                      <a:pt x="202" y="1149"/>
                    </a:lnTo>
                    <a:lnTo>
                      <a:pt x="190" y="1133"/>
                    </a:lnTo>
                    <a:lnTo>
                      <a:pt x="175" y="1117"/>
                    </a:lnTo>
                    <a:lnTo>
                      <a:pt x="161" y="1096"/>
                    </a:lnTo>
                    <a:lnTo>
                      <a:pt x="147" y="1074"/>
                    </a:lnTo>
                    <a:lnTo>
                      <a:pt x="133" y="1049"/>
                    </a:lnTo>
                    <a:lnTo>
                      <a:pt x="117" y="1020"/>
                    </a:lnTo>
                    <a:lnTo>
                      <a:pt x="103" y="988"/>
                    </a:lnTo>
                    <a:lnTo>
                      <a:pt x="90" y="953"/>
                    </a:lnTo>
                    <a:lnTo>
                      <a:pt x="77" y="916"/>
                    </a:lnTo>
                    <a:lnTo>
                      <a:pt x="65" y="874"/>
                    </a:lnTo>
                    <a:lnTo>
                      <a:pt x="54" y="829"/>
                    </a:lnTo>
                    <a:lnTo>
                      <a:pt x="49" y="806"/>
                    </a:lnTo>
                    <a:lnTo>
                      <a:pt x="47" y="783"/>
                    </a:lnTo>
                    <a:lnTo>
                      <a:pt x="45" y="760"/>
                    </a:lnTo>
                    <a:lnTo>
                      <a:pt x="45" y="737"/>
                    </a:lnTo>
                    <a:lnTo>
                      <a:pt x="45" y="715"/>
                    </a:lnTo>
                    <a:lnTo>
                      <a:pt x="46" y="694"/>
                    </a:lnTo>
                    <a:lnTo>
                      <a:pt x="48" y="673"/>
                    </a:lnTo>
                    <a:lnTo>
                      <a:pt x="51" y="651"/>
                    </a:lnTo>
                    <a:lnTo>
                      <a:pt x="55" y="631"/>
                    </a:lnTo>
                    <a:lnTo>
                      <a:pt x="59" y="610"/>
                    </a:lnTo>
                    <a:lnTo>
                      <a:pt x="65" y="590"/>
                    </a:lnTo>
                    <a:lnTo>
                      <a:pt x="70" y="569"/>
                    </a:lnTo>
                    <a:lnTo>
                      <a:pt x="82" y="530"/>
                    </a:lnTo>
                    <a:lnTo>
                      <a:pt x="96" y="492"/>
                    </a:lnTo>
                    <a:lnTo>
                      <a:pt x="112" y="456"/>
                    </a:lnTo>
                    <a:lnTo>
                      <a:pt x="127" y="422"/>
                    </a:lnTo>
                    <a:lnTo>
                      <a:pt x="144" y="390"/>
                    </a:lnTo>
                    <a:lnTo>
                      <a:pt x="160" y="361"/>
                    </a:lnTo>
                    <a:lnTo>
                      <a:pt x="175" y="334"/>
                    </a:lnTo>
                    <a:lnTo>
                      <a:pt x="190" y="310"/>
                    </a:lnTo>
                    <a:lnTo>
                      <a:pt x="215" y="273"/>
                    </a:lnTo>
                    <a:lnTo>
                      <a:pt x="230" y="252"/>
                    </a:lnTo>
                    <a:lnTo>
                      <a:pt x="255" y="249"/>
                    </a:lnTo>
                    <a:lnTo>
                      <a:pt x="318" y="242"/>
                    </a:lnTo>
                    <a:lnTo>
                      <a:pt x="413" y="232"/>
                    </a:lnTo>
                    <a:lnTo>
                      <a:pt x="536" y="219"/>
                    </a:lnTo>
                    <a:lnTo>
                      <a:pt x="681" y="205"/>
                    </a:lnTo>
                    <a:lnTo>
                      <a:pt x="842" y="187"/>
                    </a:lnTo>
                    <a:lnTo>
                      <a:pt x="1015" y="170"/>
                    </a:lnTo>
                    <a:lnTo>
                      <a:pt x="1193" y="151"/>
                    </a:lnTo>
                    <a:lnTo>
                      <a:pt x="1372" y="132"/>
                    </a:lnTo>
                    <a:lnTo>
                      <a:pt x="1544" y="115"/>
                    </a:lnTo>
                    <a:lnTo>
                      <a:pt x="1706" y="97"/>
                    </a:lnTo>
                    <a:lnTo>
                      <a:pt x="1852" y="82"/>
                    </a:lnTo>
                    <a:lnTo>
                      <a:pt x="1977" y="69"/>
                    </a:lnTo>
                    <a:lnTo>
                      <a:pt x="2075" y="59"/>
                    </a:lnTo>
                    <a:lnTo>
                      <a:pt x="2140" y="52"/>
                    </a:lnTo>
                    <a:lnTo>
                      <a:pt x="2167" y="49"/>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5" name="Freeform 507"/>
              <p:cNvSpPr>
                <a:spLocks/>
              </p:cNvSpPr>
              <p:nvPr/>
            </p:nvSpPr>
            <p:spPr bwMode="auto">
              <a:xfrm>
                <a:off x="4091" y="3408"/>
                <a:ext cx="391" cy="303"/>
              </a:xfrm>
              <a:custGeom>
                <a:avLst/>
                <a:gdLst/>
                <a:ahLst/>
                <a:cxnLst>
                  <a:cxn ang="0">
                    <a:pos x="502" y="532"/>
                  </a:cxn>
                  <a:cxn ang="0">
                    <a:pos x="576" y="402"/>
                  </a:cxn>
                  <a:cxn ang="0">
                    <a:pos x="643" y="304"/>
                  </a:cxn>
                  <a:cxn ang="0">
                    <a:pos x="701" y="232"/>
                  </a:cxn>
                  <a:cxn ang="0">
                    <a:pos x="765" y="168"/>
                  </a:cxn>
                  <a:cxn ang="0">
                    <a:pos x="835" y="116"/>
                  </a:cxn>
                  <a:cxn ang="0">
                    <a:pos x="908" y="81"/>
                  </a:cxn>
                  <a:cxn ang="0">
                    <a:pos x="1021" y="64"/>
                  </a:cxn>
                  <a:cxn ang="0">
                    <a:pos x="1285" y="37"/>
                  </a:cxn>
                  <a:cxn ang="0">
                    <a:pos x="1627" y="12"/>
                  </a:cxn>
                  <a:cxn ang="0">
                    <a:pos x="1869" y="2"/>
                  </a:cxn>
                  <a:cxn ang="0">
                    <a:pos x="2045" y="1"/>
                  </a:cxn>
                  <a:cxn ang="0">
                    <a:pos x="2208" y="7"/>
                  </a:cxn>
                  <a:cxn ang="0">
                    <a:pos x="2351" y="22"/>
                  </a:cxn>
                  <a:cxn ang="0">
                    <a:pos x="2466" y="46"/>
                  </a:cxn>
                  <a:cxn ang="0">
                    <a:pos x="2551" y="86"/>
                  </a:cxn>
                  <a:cxn ang="0">
                    <a:pos x="2644" y="158"/>
                  </a:cxn>
                  <a:cxn ang="0">
                    <a:pos x="2757" y="265"/>
                  </a:cxn>
                  <a:cxn ang="0">
                    <a:pos x="2881" y="396"/>
                  </a:cxn>
                  <a:cxn ang="0">
                    <a:pos x="3009" y="544"/>
                  </a:cxn>
                  <a:cxn ang="0">
                    <a:pos x="3137" y="701"/>
                  </a:cxn>
                  <a:cxn ang="0">
                    <a:pos x="3255" y="860"/>
                  </a:cxn>
                  <a:cxn ang="0">
                    <a:pos x="3359" y="1011"/>
                  </a:cxn>
                  <a:cxn ang="0">
                    <a:pos x="3443" y="1146"/>
                  </a:cxn>
                  <a:cxn ang="0">
                    <a:pos x="3497" y="1258"/>
                  </a:cxn>
                  <a:cxn ang="0">
                    <a:pos x="3518" y="1338"/>
                  </a:cxn>
                  <a:cxn ang="0">
                    <a:pos x="3503" y="1387"/>
                  </a:cxn>
                  <a:cxn ang="0">
                    <a:pos x="3466" y="1427"/>
                  </a:cxn>
                  <a:cxn ang="0">
                    <a:pos x="3414" y="1460"/>
                  </a:cxn>
                  <a:cxn ang="0">
                    <a:pos x="3350" y="1486"/>
                  </a:cxn>
                  <a:cxn ang="0">
                    <a:pos x="3281" y="1507"/>
                  </a:cxn>
                  <a:cxn ang="0">
                    <a:pos x="3186" y="1526"/>
                  </a:cxn>
                  <a:cxn ang="0">
                    <a:pos x="3059" y="1538"/>
                  </a:cxn>
                  <a:cxn ang="0">
                    <a:pos x="2990" y="1534"/>
                  </a:cxn>
                  <a:cxn ang="0">
                    <a:pos x="2974" y="1527"/>
                  </a:cxn>
                  <a:cxn ang="0">
                    <a:pos x="2942" y="1497"/>
                  </a:cxn>
                  <a:cxn ang="0">
                    <a:pos x="2828" y="1415"/>
                  </a:cxn>
                  <a:cxn ang="0">
                    <a:pos x="2707" y="1333"/>
                  </a:cxn>
                  <a:cxn ang="0">
                    <a:pos x="2964" y="2265"/>
                  </a:cxn>
                  <a:cxn ang="0">
                    <a:pos x="2885" y="2335"/>
                  </a:cxn>
                  <a:cxn ang="0">
                    <a:pos x="2777" y="2416"/>
                  </a:cxn>
                  <a:cxn ang="0">
                    <a:pos x="2628" y="2508"/>
                  </a:cxn>
                  <a:cxn ang="0">
                    <a:pos x="2438" y="2597"/>
                  </a:cxn>
                  <a:cxn ang="0">
                    <a:pos x="2209" y="2671"/>
                  </a:cxn>
                  <a:cxn ang="0">
                    <a:pos x="1943" y="2718"/>
                  </a:cxn>
                  <a:cxn ang="0">
                    <a:pos x="1641" y="2726"/>
                  </a:cxn>
                  <a:cxn ang="0">
                    <a:pos x="1303" y="2682"/>
                  </a:cxn>
                  <a:cxn ang="0">
                    <a:pos x="932" y="2572"/>
                  </a:cxn>
                  <a:cxn ang="0">
                    <a:pos x="852" y="1263"/>
                  </a:cxn>
                  <a:cxn ang="0">
                    <a:pos x="733" y="1387"/>
                  </a:cxn>
                  <a:cxn ang="0">
                    <a:pos x="588" y="1527"/>
                  </a:cxn>
                  <a:cxn ang="0">
                    <a:pos x="456" y="1641"/>
                  </a:cxn>
                  <a:cxn ang="0">
                    <a:pos x="382" y="1696"/>
                  </a:cxn>
                  <a:cxn ang="0">
                    <a:pos x="314" y="1733"/>
                  </a:cxn>
                  <a:cxn ang="0">
                    <a:pos x="260" y="1749"/>
                  </a:cxn>
                  <a:cxn ang="0">
                    <a:pos x="220" y="1737"/>
                  </a:cxn>
                  <a:cxn ang="0">
                    <a:pos x="186" y="1710"/>
                  </a:cxn>
                  <a:cxn ang="0">
                    <a:pos x="154" y="1674"/>
                  </a:cxn>
                  <a:cxn ang="0">
                    <a:pos x="104" y="1599"/>
                  </a:cxn>
                  <a:cxn ang="0">
                    <a:pos x="54" y="1504"/>
                  </a:cxn>
                  <a:cxn ang="0">
                    <a:pos x="19" y="1421"/>
                  </a:cxn>
                  <a:cxn ang="0">
                    <a:pos x="464" y="612"/>
                  </a:cxn>
                </a:cxnLst>
                <a:rect l="0" t="0" r="r" b="b"/>
                <a:pathLst>
                  <a:path w="3518" h="2729">
                    <a:moveTo>
                      <a:pt x="464" y="612"/>
                    </a:moveTo>
                    <a:lnTo>
                      <a:pt x="474" y="591"/>
                    </a:lnTo>
                    <a:lnTo>
                      <a:pt x="502" y="532"/>
                    </a:lnTo>
                    <a:lnTo>
                      <a:pt x="523" y="493"/>
                    </a:lnTo>
                    <a:lnTo>
                      <a:pt x="547" y="449"/>
                    </a:lnTo>
                    <a:lnTo>
                      <a:pt x="576" y="402"/>
                    </a:lnTo>
                    <a:lnTo>
                      <a:pt x="608" y="353"/>
                    </a:lnTo>
                    <a:lnTo>
                      <a:pt x="625" y="328"/>
                    </a:lnTo>
                    <a:lnTo>
                      <a:pt x="643" y="304"/>
                    </a:lnTo>
                    <a:lnTo>
                      <a:pt x="661" y="279"/>
                    </a:lnTo>
                    <a:lnTo>
                      <a:pt x="681" y="256"/>
                    </a:lnTo>
                    <a:lnTo>
                      <a:pt x="701" y="232"/>
                    </a:lnTo>
                    <a:lnTo>
                      <a:pt x="722" y="210"/>
                    </a:lnTo>
                    <a:lnTo>
                      <a:pt x="742" y="188"/>
                    </a:lnTo>
                    <a:lnTo>
                      <a:pt x="765" y="168"/>
                    </a:lnTo>
                    <a:lnTo>
                      <a:pt x="787" y="149"/>
                    </a:lnTo>
                    <a:lnTo>
                      <a:pt x="810" y="132"/>
                    </a:lnTo>
                    <a:lnTo>
                      <a:pt x="835" y="116"/>
                    </a:lnTo>
                    <a:lnTo>
                      <a:pt x="859" y="102"/>
                    </a:lnTo>
                    <a:lnTo>
                      <a:pt x="883" y="91"/>
                    </a:lnTo>
                    <a:lnTo>
                      <a:pt x="908" y="81"/>
                    </a:lnTo>
                    <a:lnTo>
                      <a:pt x="934" y="75"/>
                    </a:lnTo>
                    <a:lnTo>
                      <a:pt x="960" y="70"/>
                    </a:lnTo>
                    <a:lnTo>
                      <a:pt x="1021" y="64"/>
                    </a:lnTo>
                    <a:lnTo>
                      <a:pt x="1097" y="55"/>
                    </a:lnTo>
                    <a:lnTo>
                      <a:pt x="1186" y="46"/>
                    </a:lnTo>
                    <a:lnTo>
                      <a:pt x="1285" y="37"/>
                    </a:lnTo>
                    <a:lnTo>
                      <a:pt x="1394" y="29"/>
                    </a:lnTo>
                    <a:lnTo>
                      <a:pt x="1508" y="20"/>
                    </a:lnTo>
                    <a:lnTo>
                      <a:pt x="1627" y="12"/>
                    </a:lnTo>
                    <a:lnTo>
                      <a:pt x="1748" y="6"/>
                    </a:lnTo>
                    <a:lnTo>
                      <a:pt x="1808" y="3"/>
                    </a:lnTo>
                    <a:lnTo>
                      <a:pt x="1869" y="2"/>
                    </a:lnTo>
                    <a:lnTo>
                      <a:pt x="1928" y="1"/>
                    </a:lnTo>
                    <a:lnTo>
                      <a:pt x="1987" y="0"/>
                    </a:lnTo>
                    <a:lnTo>
                      <a:pt x="2045" y="1"/>
                    </a:lnTo>
                    <a:lnTo>
                      <a:pt x="2101" y="2"/>
                    </a:lnTo>
                    <a:lnTo>
                      <a:pt x="2156" y="4"/>
                    </a:lnTo>
                    <a:lnTo>
                      <a:pt x="2208" y="7"/>
                    </a:lnTo>
                    <a:lnTo>
                      <a:pt x="2258" y="11"/>
                    </a:lnTo>
                    <a:lnTo>
                      <a:pt x="2306" y="15"/>
                    </a:lnTo>
                    <a:lnTo>
                      <a:pt x="2351" y="22"/>
                    </a:lnTo>
                    <a:lnTo>
                      <a:pt x="2393" y="29"/>
                    </a:lnTo>
                    <a:lnTo>
                      <a:pt x="2431" y="37"/>
                    </a:lnTo>
                    <a:lnTo>
                      <a:pt x="2466" y="46"/>
                    </a:lnTo>
                    <a:lnTo>
                      <a:pt x="2497" y="57"/>
                    </a:lnTo>
                    <a:lnTo>
                      <a:pt x="2525" y="70"/>
                    </a:lnTo>
                    <a:lnTo>
                      <a:pt x="2551" y="86"/>
                    </a:lnTo>
                    <a:lnTo>
                      <a:pt x="2579" y="105"/>
                    </a:lnTo>
                    <a:lnTo>
                      <a:pt x="2611" y="130"/>
                    </a:lnTo>
                    <a:lnTo>
                      <a:pt x="2644" y="158"/>
                    </a:lnTo>
                    <a:lnTo>
                      <a:pt x="2680" y="190"/>
                    </a:lnTo>
                    <a:lnTo>
                      <a:pt x="2718" y="226"/>
                    </a:lnTo>
                    <a:lnTo>
                      <a:pt x="2757" y="265"/>
                    </a:lnTo>
                    <a:lnTo>
                      <a:pt x="2797" y="306"/>
                    </a:lnTo>
                    <a:lnTo>
                      <a:pt x="2838" y="350"/>
                    </a:lnTo>
                    <a:lnTo>
                      <a:pt x="2881" y="396"/>
                    </a:lnTo>
                    <a:lnTo>
                      <a:pt x="2923" y="443"/>
                    </a:lnTo>
                    <a:lnTo>
                      <a:pt x="2967" y="494"/>
                    </a:lnTo>
                    <a:lnTo>
                      <a:pt x="3009" y="544"/>
                    </a:lnTo>
                    <a:lnTo>
                      <a:pt x="3052" y="596"/>
                    </a:lnTo>
                    <a:lnTo>
                      <a:pt x="3095" y="649"/>
                    </a:lnTo>
                    <a:lnTo>
                      <a:pt x="3137" y="701"/>
                    </a:lnTo>
                    <a:lnTo>
                      <a:pt x="3177" y="755"/>
                    </a:lnTo>
                    <a:lnTo>
                      <a:pt x="3217" y="808"/>
                    </a:lnTo>
                    <a:lnTo>
                      <a:pt x="3255" y="860"/>
                    </a:lnTo>
                    <a:lnTo>
                      <a:pt x="3292" y="911"/>
                    </a:lnTo>
                    <a:lnTo>
                      <a:pt x="3326" y="961"/>
                    </a:lnTo>
                    <a:lnTo>
                      <a:pt x="3359" y="1011"/>
                    </a:lnTo>
                    <a:lnTo>
                      <a:pt x="3390" y="1058"/>
                    </a:lnTo>
                    <a:lnTo>
                      <a:pt x="3417" y="1103"/>
                    </a:lnTo>
                    <a:lnTo>
                      <a:pt x="3443" y="1146"/>
                    </a:lnTo>
                    <a:lnTo>
                      <a:pt x="3464" y="1186"/>
                    </a:lnTo>
                    <a:lnTo>
                      <a:pt x="3483" y="1224"/>
                    </a:lnTo>
                    <a:lnTo>
                      <a:pt x="3497" y="1258"/>
                    </a:lnTo>
                    <a:lnTo>
                      <a:pt x="3508" y="1288"/>
                    </a:lnTo>
                    <a:lnTo>
                      <a:pt x="3515" y="1316"/>
                    </a:lnTo>
                    <a:lnTo>
                      <a:pt x="3518" y="1338"/>
                    </a:lnTo>
                    <a:lnTo>
                      <a:pt x="3516" y="1357"/>
                    </a:lnTo>
                    <a:lnTo>
                      <a:pt x="3511" y="1372"/>
                    </a:lnTo>
                    <a:lnTo>
                      <a:pt x="3503" y="1387"/>
                    </a:lnTo>
                    <a:lnTo>
                      <a:pt x="3492" y="1400"/>
                    </a:lnTo>
                    <a:lnTo>
                      <a:pt x="3480" y="1414"/>
                    </a:lnTo>
                    <a:lnTo>
                      <a:pt x="3466" y="1427"/>
                    </a:lnTo>
                    <a:lnTo>
                      <a:pt x="3450" y="1439"/>
                    </a:lnTo>
                    <a:lnTo>
                      <a:pt x="3433" y="1450"/>
                    </a:lnTo>
                    <a:lnTo>
                      <a:pt x="3414" y="1460"/>
                    </a:lnTo>
                    <a:lnTo>
                      <a:pt x="3393" y="1470"/>
                    </a:lnTo>
                    <a:lnTo>
                      <a:pt x="3372" y="1478"/>
                    </a:lnTo>
                    <a:lnTo>
                      <a:pt x="3350" y="1486"/>
                    </a:lnTo>
                    <a:lnTo>
                      <a:pt x="3328" y="1494"/>
                    </a:lnTo>
                    <a:lnTo>
                      <a:pt x="3304" y="1500"/>
                    </a:lnTo>
                    <a:lnTo>
                      <a:pt x="3281" y="1507"/>
                    </a:lnTo>
                    <a:lnTo>
                      <a:pt x="3257" y="1512"/>
                    </a:lnTo>
                    <a:lnTo>
                      <a:pt x="3233" y="1518"/>
                    </a:lnTo>
                    <a:lnTo>
                      <a:pt x="3186" y="1526"/>
                    </a:lnTo>
                    <a:lnTo>
                      <a:pt x="3140" y="1532"/>
                    </a:lnTo>
                    <a:lnTo>
                      <a:pt x="3097" y="1535"/>
                    </a:lnTo>
                    <a:lnTo>
                      <a:pt x="3059" y="1538"/>
                    </a:lnTo>
                    <a:lnTo>
                      <a:pt x="3026" y="1538"/>
                    </a:lnTo>
                    <a:lnTo>
                      <a:pt x="2999" y="1535"/>
                    </a:lnTo>
                    <a:lnTo>
                      <a:pt x="2990" y="1534"/>
                    </a:lnTo>
                    <a:lnTo>
                      <a:pt x="2982" y="1532"/>
                    </a:lnTo>
                    <a:lnTo>
                      <a:pt x="2976" y="1530"/>
                    </a:lnTo>
                    <a:lnTo>
                      <a:pt x="2974" y="1527"/>
                    </a:lnTo>
                    <a:lnTo>
                      <a:pt x="2968" y="1520"/>
                    </a:lnTo>
                    <a:lnTo>
                      <a:pt x="2958" y="1509"/>
                    </a:lnTo>
                    <a:lnTo>
                      <a:pt x="2942" y="1497"/>
                    </a:lnTo>
                    <a:lnTo>
                      <a:pt x="2924" y="1483"/>
                    </a:lnTo>
                    <a:lnTo>
                      <a:pt x="2879" y="1450"/>
                    </a:lnTo>
                    <a:lnTo>
                      <a:pt x="2828" y="1415"/>
                    </a:lnTo>
                    <a:lnTo>
                      <a:pt x="2779" y="1381"/>
                    </a:lnTo>
                    <a:lnTo>
                      <a:pt x="2736" y="1353"/>
                    </a:lnTo>
                    <a:lnTo>
                      <a:pt x="2707" y="1333"/>
                    </a:lnTo>
                    <a:lnTo>
                      <a:pt x="2695" y="1326"/>
                    </a:lnTo>
                    <a:lnTo>
                      <a:pt x="2974" y="2255"/>
                    </a:lnTo>
                    <a:lnTo>
                      <a:pt x="2964" y="2265"/>
                    </a:lnTo>
                    <a:lnTo>
                      <a:pt x="2935" y="2294"/>
                    </a:lnTo>
                    <a:lnTo>
                      <a:pt x="2913" y="2312"/>
                    </a:lnTo>
                    <a:lnTo>
                      <a:pt x="2885" y="2335"/>
                    </a:lnTo>
                    <a:lnTo>
                      <a:pt x="2854" y="2361"/>
                    </a:lnTo>
                    <a:lnTo>
                      <a:pt x="2817" y="2387"/>
                    </a:lnTo>
                    <a:lnTo>
                      <a:pt x="2777" y="2416"/>
                    </a:lnTo>
                    <a:lnTo>
                      <a:pt x="2732" y="2446"/>
                    </a:lnTo>
                    <a:lnTo>
                      <a:pt x="2681" y="2477"/>
                    </a:lnTo>
                    <a:lnTo>
                      <a:pt x="2628" y="2508"/>
                    </a:lnTo>
                    <a:lnTo>
                      <a:pt x="2568" y="2538"/>
                    </a:lnTo>
                    <a:lnTo>
                      <a:pt x="2505" y="2568"/>
                    </a:lnTo>
                    <a:lnTo>
                      <a:pt x="2438" y="2597"/>
                    </a:lnTo>
                    <a:lnTo>
                      <a:pt x="2366" y="2624"/>
                    </a:lnTo>
                    <a:lnTo>
                      <a:pt x="2290" y="2649"/>
                    </a:lnTo>
                    <a:lnTo>
                      <a:pt x="2209" y="2671"/>
                    </a:lnTo>
                    <a:lnTo>
                      <a:pt x="2124" y="2691"/>
                    </a:lnTo>
                    <a:lnTo>
                      <a:pt x="2035" y="2706"/>
                    </a:lnTo>
                    <a:lnTo>
                      <a:pt x="1943" y="2718"/>
                    </a:lnTo>
                    <a:lnTo>
                      <a:pt x="1846" y="2726"/>
                    </a:lnTo>
                    <a:lnTo>
                      <a:pt x="1746" y="2729"/>
                    </a:lnTo>
                    <a:lnTo>
                      <a:pt x="1641" y="2726"/>
                    </a:lnTo>
                    <a:lnTo>
                      <a:pt x="1532" y="2718"/>
                    </a:lnTo>
                    <a:lnTo>
                      <a:pt x="1419" y="2703"/>
                    </a:lnTo>
                    <a:lnTo>
                      <a:pt x="1303" y="2682"/>
                    </a:lnTo>
                    <a:lnTo>
                      <a:pt x="1183" y="2654"/>
                    </a:lnTo>
                    <a:lnTo>
                      <a:pt x="1059" y="2616"/>
                    </a:lnTo>
                    <a:lnTo>
                      <a:pt x="932" y="2572"/>
                    </a:lnTo>
                    <a:lnTo>
                      <a:pt x="801" y="2520"/>
                    </a:lnTo>
                    <a:lnTo>
                      <a:pt x="666" y="2457"/>
                    </a:lnTo>
                    <a:lnTo>
                      <a:pt x="852" y="1263"/>
                    </a:lnTo>
                    <a:lnTo>
                      <a:pt x="830" y="1286"/>
                    </a:lnTo>
                    <a:lnTo>
                      <a:pt x="772" y="1348"/>
                    </a:lnTo>
                    <a:lnTo>
                      <a:pt x="733" y="1387"/>
                    </a:lnTo>
                    <a:lnTo>
                      <a:pt x="689" y="1432"/>
                    </a:lnTo>
                    <a:lnTo>
                      <a:pt x="639" y="1479"/>
                    </a:lnTo>
                    <a:lnTo>
                      <a:pt x="588" y="1527"/>
                    </a:lnTo>
                    <a:lnTo>
                      <a:pt x="535" y="1575"/>
                    </a:lnTo>
                    <a:lnTo>
                      <a:pt x="483" y="1619"/>
                    </a:lnTo>
                    <a:lnTo>
                      <a:pt x="456" y="1641"/>
                    </a:lnTo>
                    <a:lnTo>
                      <a:pt x="431" y="1661"/>
                    </a:lnTo>
                    <a:lnTo>
                      <a:pt x="406" y="1678"/>
                    </a:lnTo>
                    <a:lnTo>
                      <a:pt x="382" y="1696"/>
                    </a:lnTo>
                    <a:lnTo>
                      <a:pt x="358" y="1710"/>
                    </a:lnTo>
                    <a:lnTo>
                      <a:pt x="336" y="1723"/>
                    </a:lnTo>
                    <a:lnTo>
                      <a:pt x="314" y="1733"/>
                    </a:lnTo>
                    <a:lnTo>
                      <a:pt x="294" y="1742"/>
                    </a:lnTo>
                    <a:lnTo>
                      <a:pt x="276" y="1746"/>
                    </a:lnTo>
                    <a:lnTo>
                      <a:pt x="260" y="1749"/>
                    </a:lnTo>
                    <a:lnTo>
                      <a:pt x="245" y="1748"/>
                    </a:lnTo>
                    <a:lnTo>
                      <a:pt x="232" y="1744"/>
                    </a:lnTo>
                    <a:lnTo>
                      <a:pt x="220" y="1737"/>
                    </a:lnTo>
                    <a:lnTo>
                      <a:pt x="209" y="1730"/>
                    </a:lnTo>
                    <a:lnTo>
                      <a:pt x="197" y="1721"/>
                    </a:lnTo>
                    <a:lnTo>
                      <a:pt x="186" y="1710"/>
                    </a:lnTo>
                    <a:lnTo>
                      <a:pt x="175" y="1699"/>
                    </a:lnTo>
                    <a:lnTo>
                      <a:pt x="165" y="1687"/>
                    </a:lnTo>
                    <a:lnTo>
                      <a:pt x="154" y="1674"/>
                    </a:lnTo>
                    <a:lnTo>
                      <a:pt x="144" y="1659"/>
                    </a:lnTo>
                    <a:lnTo>
                      <a:pt x="123" y="1631"/>
                    </a:lnTo>
                    <a:lnTo>
                      <a:pt x="104" y="1599"/>
                    </a:lnTo>
                    <a:lnTo>
                      <a:pt x="86" y="1567"/>
                    </a:lnTo>
                    <a:lnTo>
                      <a:pt x="69" y="1534"/>
                    </a:lnTo>
                    <a:lnTo>
                      <a:pt x="54" y="1504"/>
                    </a:lnTo>
                    <a:lnTo>
                      <a:pt x="41" y="1474"/>
                    </a:lnTo>
                    <a:lnTo>
                      <a:pt x="29" y="1445"/>
                    </a:lnTo>
                    <a:lnTo>
                      <a:pt x="19" y="1421"/>
                    </a:lnTo>
                    <a:lnTo>
                      <a:pt x="4" y="1385"/>
                    </a:lnTo>
                    <a:lnTo>
                      <a:pt x="0" y="1372"/>
                    </a:lnTo>
                    <a:lnTo>
                      <a:pt x="464" y="612"/>
                    </a:lnTo>
                    <a:close/>
                  </a:path>
                </a:pathLst>
              </a:custGeom>
              <a:solidFill>
                <a:schemeClr val="tx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6" name="Freeform 508"/>
              <p:cNvSpPr>
                <a:spLocks noEditPoints="1"/>
              </p:cNvSpPr>
              <p:nvPr/>
            </p:nvSpPr>
            <p:spPr bwMode="auto">
              <a:xfrm>
                <a:off x="4088" y="3406"/>
                <a:ext cx="396" cy="308"/>
              </a:xfrm>
              <a:custGeom>
                <a:avLst/>
                <a:gdLst/>
                <a:ahLst/>
                <a:cxnLst>
                  <a:cxn ang="0">
                    <a:pos x="808" y="146"/>
                  </a:cxn>
                  <a:cxn ang="0">
                    <a:pos x="642" y="322"/>
                  </a:cxn>
                  <a:cxn ang="0">
                    <a:pos x="465" y="633"/>
                  </a:cxn>
                  <a:cxn ang="0">
                    <a:pos x="191" y="1080"/>
                  </a:cxn>
                  <a:cxn ang="0">
                    <a:pos x="4" y="1402"/>
                  </a:cxn>
                  <a:cxn ang="0">
                    <a:pos x="114" y="1640"/>
                  </a:cxn>
                  <a:cxn ang="0">
                    <a:pos x="223" y="1771"/>
                  </a:cxn>
                  <a:cxn ang="0">
                    <a:pos x="333" y="1781"/>
                  </a:cxn>
                  <a:cxn ang="0">
                    <a:pos x="535" y="1650"/>
                  </a:cxn>
                  <a:cxn ang="0">
                    <a:pos x="830" y="1443"/>
                  </a:cxn>
                  <a:cxn ang="0">
                    <a:pos x="717" y="2168"/>
                  </a:cxn>
                  <a:cxn ang="0">
                    <a:pos x="817" y="2563"/>
                  </a:cxn>
                  <a:cxn ang="0">
                    <a:pos x="1764" y="2772"/>
                  </a:cxn>
                  <a:cxn ang="0">
                    <a:pos x="2464" y="2641"/>
                  </a:cxn>
                  <a:cxn ang="0">
                    <a:pos x="2889" y="2402"/>
                  </a:cxn>
                  <a:cxn ang="0">
                    <a:pos x="3016" y="2250"/>
                  </a:cxn>
                  <a:cxn ang="0">
                    <a:pos x="2859" y="1728"/>
                  </a:cxn>
                  <a:cxn ang="0">
                    <a:pos x="2839" y="1454"/>
                  </a:cxn>
                  <a:cxn ang="0">
                    <a:pos x="2986" y="1568"/>
                  </a:cxn>
                  <a:cxn ang="0">
                    <a:pos x="3061" y="1584"/>
                  </a:cxn>
                  <a:cxn ang="0">
                    <a:pos x="3301" y="1554"/>
                  </a:cxn>
                  <a:cxn ang="0">
                    <a:pos x="3492" y="1477"/>
                  </a:cxn>
                  <a:cxn ang="0">
                    <a:pos x="3564" y="1385"/>
                  </a:cxn>
                  <a:cxn ang="0">
                    <a:pos x="3467" y="1120"/>
                  </a:cxn>
                  <a:cxn ang="0">
                    <a:pos x="3182" y="710"/>
                  </a:cxn>
                  <a:cxn ang="0">
                    <a:pos x="2838" y="310"/>
                  </a:cxn>
                  <a:cxn ang="0">
                    <a:pos x="2562" y="71"/>
                  </a:cxn>
                  <a:cxn ang="0">
                    <a:pos x="2281" y="10"/>
                  </a:cxn>
                  <a:cxn ang="0">
                    <a:pos x="1864" y="2"/>
                  </a:cxn>
                  <a:cxn ang="0">
                    <a:pos x="983" y="69"/>
                  </a:cxn>
                  <a:cxn ang="0">
                    <a:pos x="622" y="436"/>
                  </a:cxn>
                  <a:cxn ang="0">
                    <a:pos x="783" y="230"/>
                  </a:cxn>
                  <a:cxn ang="0">
                    <a:pos x="964" y="120"/>
                  </a:cxn>
                  <a:cxn ang="0">
                    <a:pos x="1905" y="47"/>
                  </a:cxn>
                  <a:cxn ang="0">
                    <a:pos x="2306" y="58"/>
                  </a:cxn>
                  <a:cxn ang="0">
                    <a:pos x="2522" y="104"/>
                  </a:cxn>
                  <a:cxn ang="0">
                    <a:pos x="2772" y="307"/>
                  </a:cxn>
                  <a:cxn ang="0">
                    <a:pos x="3106" y="687"/>
                  </a:cxn>
                  <a:cxn ang="0">
                    <a:pos x="3395" y="1088"/>
                  </a:cxn>
                  <a:cxn ang="0">
                    <a:pos x="3521" y="1355"/>
                  </a:cxn>
                  <a:cxn ang="0">
                    <a:pos x="3472" y="1434"/>
                  </a:cxn>
                  <a:cxn ang="0">
                    <a:pos x="3263" y="1515"/>
                  </a:cxn>
                  <a:cxn ang="0">
                    <a:pos x="3050" y="1537"/>
                  </a:cxn>
                  <a:cxn ang="0">
                    <a:pos x="2938" y="1466"/>
                  </a:cxn>
                  <a:cxn ang="0">
                    <a:pos x="2693" y="1335"/>
                  </a:cxn>
                  <a:cxn ang="0">
                    <a:pos x="2877" y="1950"/>
                  </a:cxn>
                  <a:cxn ang="0">
                    <a:pos x="2905" y="2332"/>
                  </a:cxn>
                  <a:cxn ang="0">
                    <a:pos x="2571" y="2542"/>
                  </a:cxn>
                  <a:cxn ang="0">
                    <a:pos x="1995" y="2712"/>
                  </a:cxn>
                  <a:cxn ang="0">
                    <a:pos x="1195" y="2646"/>
                  </a:cxn>
                  <a:cxn ang="0">
                    <a:pos x="750" y="2255"/>
                  </a:cxn>
                  <a:cxn ang="0">
                    <a:pos x="883" y="1404"/>
                  </a:cxn>
                  <a:cxn ang="0">
                    <a:pos x="738" y="1398"/>
                  </a:cxn>
                  <a:cxn ang="0">
                    <a:pos x="416" y="1684"/>
                  </a:cxn>
                  <a:cxn ang="0">
                    <a:pos x="296" y="1747"/>
                  </a:cxn>
                  <a:cxn ang="0">
                    <a:pos x="217" y="1703"/>
                  </a:cxn>
                  <a:cxn ang="0">
                    <a:pos x="97" y="1508"/>
                  </a:cxn>
                  <a:cxn ang="0">
                    <a:pos x="368" y="879"/>
                  </a:cxn>
                </a:cxnLst>
                <a:rect l="0" t="0" r="r" b="b"/>
                <a:pathLst>
                  <a:path w="3567" h="2772">
                    <a:moveTo>
                      <a:pt x="983" y="69"/>
                    </a:moveTo>
                    <a:lnTo>
                      <a:pt x="957" y="74"/>
                    </a:lnTo>
                    <a:lnTo>
                      <a:pt x="931" y="80"/>
                    </a:lnTo>
                    <a:lnTo>
                      <a:pt x="906" y="89"/>
                    </a:lnTo>
                    <a:lnTo>
                      <a:pt x="880" y="101"/>
                    </a:lnTo>
                    <a:lnTo>
                      <a:pt x="855" y="114"/>
                    </a:lnTo>
                    <a:lnTo>
                      <a:pt x="831" y="130"/>
                    </a:lnTo>
                    <a:lnTo>
                      <a:pt x="808" y="146"/>
                    </a:lnTo>
                    <a:lnTo>
                      <a:pt x="785" y="165"/>
                    </a:lnTo>
                    <a:lnTo>
                      <a:pt x="762" y="185"/>
                    </a:lnTo>
                    <a:lnTo>
                      <a:pt x="740" y="205"/>
                    </a:lnTo>
                    <a:lnTo>
                      <a:pt x="719" y="227"/>
                    </a:lnTo>
                    <a:lnTo>
                      <a:pt x="699" y="250"/>
                    </a:lnTo>
                    <a:lnTo>
                      <a:pt x="680" y="273"/>
                    </a:lnTo>
                    <a:lnTo>
                      <a:pt x="660" y="298"/>
                    </a:lnTo>
                    <a:lnTo>
                      <a:pt x="642" y="322"/>
                    </a:lnTo>
                    <a:lnTo>
                      <a:pt x="625" y="347"/>
                    </a:lnTo>
                    <a:lnTo>
                      <a:pt x="592" y="395"/>
                    </a:lnTo>
                    <a:lnTo>
                      <a:pt x="563" y="442"/>
                    </a:lnTo>
                    <a:lnTo>
                      <a:pt x="537" y="487"/>
                    </a:lnTo>
                    <a:lnTo>
                      <a:pt x="515" y="528"/>
                    </a:lnTo>
                    <a:lnTo>
                      <a:pt x="484" y="593"/>
                    </a:lnTo>
                    <a:lnTo>
                      <a:pt x="470" y="623"/>
                    </a:lnTo>
                    <a:lnTo>
                      <a:pt x="465" y="633"/>
                    </a:lnTo>
                    <a:lnTo>
                      <a:pt x="449" y="658"/>
                    </a:lnTo>
                    <a:lnTo>
                      <a:pt x="426" y="696"/>
                    </a:lnTo>
                    <a:lnTo>
                      <a:pt x="396" y="745"/>
                    </a:lnTo>
                    <a:lnTo>
                      <a:pt x="360" y="803"/>
                    </a:lnTo>
                    <a:lnTo>
                      <a:pt x="320" y="868"/>
                    </a:lnTo>
                    <a:lnTo>
                      <a:pt x="278" y="937"/>
                    </a:lnTo>
                    <a:lnTo>
                      <a:pt x="234" y="1009"/>
                    </a:lnTo>
                    <a:lnTo>
                      <a:pt x="191" y="1080"/>
                    </a:lnTo>
                    <a:lnTo>
                      <a:pt x="148" y="1149"/>
                    </a:lnTo>
                    <a:lnTo>
                      <a:pt x="108" y="1214"/>
                    </a:lnTo>
                    <a:lnTo>
                      <a:pt x="73" y="1272"/>
                    </a:lnTo>
                    <a:lnTo>
                      <a:pt x="44" y="1320"/>
                    </a:lnTo>
                    <a:lnTo>
                      <a:pt x="21" y="1359"/>
                    </a:lnTo>
                    <a:lnTo>
                      <a:pt x="5" y="1383"/>
                    </a:lnTo>
                    <a:lnTo>
                      <a:pt x="0" y="1392"/>
                    </a:lnTo>
                    <a:lnTo>
                      <a:pt x="4" y="1402"/>
                    </a:lnTo>
                    <a:lnTo>
                      <a:pt x="11" y="1419"/>
                    </a:lnTo>
                    <a:lnTo>
                      <a:pt x="25" y="1459"/>
                    </a:lnTo>
                    <a:lnTo>
                      <a:pt x="36" y="1484"/>
                    </a:lnTo>
                    <a:lnTo>
                      <a:pt x="48" y="1512"/>
                    </a:lnTo>
                    <a:lnTo>
                      <a:pt x="62" y="1543"/>
                    </a:lnTo>
                    <a:lnTo>
                      <a:pt x="79" y="1575"/>
                    </a:lnTo>
                    <a:lnTo>
                      <a:pt x="95" y="1607"/>
                    </a:lnTo>
                    <a:lnTo>
                      <a:pt x="114" y="1640"/>
                    </a:lnTo>
                    <a:lnTo>
                      <a:pt x="133" y="1672"/>
                    </a:lnTo>
                    <a:lnTo>
                      <a:pt x="155" y="1701"/>
                    </a:lnTo>
                    <a:lnTo>
                      <a:pt x="165" y="1715"/>
                    </a:lnTo>
                    <a:lnTo>
                      <a:pt x="177" y="1729"/>
                    </a:lnTo>
                    <a:lnTo>
                      <a:pt x="188" y="1741"/>
                    </a:lnTo>
                    <a:lnTo>
                      <a:pt x="199" y="1752"/>
                    </a:lnTo>
                    <a:lnTo>
                      <a:pt x="211" y="1763"/>
                    </a:lnTo>
                    <a:lnTo>
                      <a:pt x="223" y="1771"/>
                    </a:lnTo>
                    <a:lnTo>
                      <a:pt x="235" y="1780"/>
                    </a:lnTo>
                    <a:lnTo>
                      <a:pt x="248" y="1787"/>
                    </a:lnTo>
                    <a:lnTo>
                      <a:pt x="260" y="1791"/>
                    </a:lnTo>
                    <a:lnTo>
                      <a:pt x="272" y="1793"/>
                    </a:lnTo>
                    <a:lnTo>
                      <a:pt x="286" y="1793"/>
                    </a:lnTo>
                    <a:lnTo>
                      <a:pt x="300" y="1791"/>
                    </a:lnTo>
                    <a:lnTo>
                      <a:pt x="317" y="1788"/>
                    </a:lnTo>
                    <a:lnTo>
                      <a:pt x="333" y="1781"/>
                    </a:lnTo>
                    <a:lnTo>
                      <a:pt x="351" y="1775"/>
                    </a:lnTo>
                    <a:lnTo>
                      <a:pt x="369" y="1765"/>
                    </a:lnTo>
                    <a:lnTo>
                      <a:pt x="388" y="1755"/>
                    </a:lnTo>
                    <a:lnTo>
                      <a:pt x="408" y="1743"/>
                    </a:lnTo>
                    <a:lnTo>
                      <a:pt x="428" y="1730"/>
                    </a:lnTo>
                    <a:lnTo>
                      <a:pt x="449" y="1717"/>
                    </a:lnTo>
                    <a:lnTo>
                      <a:pt x="491" y="1685"/>
                    </a:lnTo>
                    <a:lnTo>
                      <a:pt x="535" y="1650"/>
                    </a:lnTo>
                    <a:lnTo>
                      <a:pt x="579" y="1613"/>
                    </a:lnTo>
                    <a:lnTo>
                      <a:pt x="623" y="1575"/>
                    </a:lnTo>
                    <a:lnTo>
                      <a:pt x="664" y="1535"/>
                    </a:lnTo>
                    <a:lnTo>
                      <a:pt x="706" y="1496"/>
                    </a:lnTo>
                    <a:lnTo>
                      <a:pt x="782" y="1421"/>
                    </a:lnTo>
                    <a:lnTo>
                      <a:pt x="843" y="1357"/>
                    </a:lnTo>
                    <a:lnTo>
                      <a:pt x="838" y="1391"/>
                    </a:lnTo>
                    <a:lnTo>
                      <a:pt x="830" y="1443"/>
                    </a:lnTo>
                    <a:lnTo>
                      <a:pt x="819" y="1510"/>
                    </a:lnTo>
                    <a:lnTo>
                      <a:pt x="807" y="1589"/>
                    </a:lnTo>
                    <a:lnTo>
                      <a:pt x="793" y="1678"/>
                    </a:lnTo>
                    <a:lnTo>
                      <a:pt x="778" y="1774"/>
                    </a:lnTo>
                    <a:lnTo>
                      <a:pt x="763" y="1873"/>
                    </a:lnTo>
                    <a:lnTo>
                      <a:pt x="747" y="1973"/>
                    </a:lnTo>
                    <a:lnTo>
                      <a:pt x="731" y="2073"/>
                    </a:lnTo>
                    <a:lnTo>
                      <a:pt x="717" y="2168"/>
                    </a:lnTo>
                    <a:lnTo>
                      <a:pt x="703" y="2255"/>
                    </a:lnTo>
                    <a:lnTo>
                      <a:pt x="691" y="2333"/>
                    </a:lnTo>
                    <a:lnTo>
                      <a:pt x="681" y="2399"/>
                    </a:lnTo>
                    <a:lnTo>
                      <a:pt x="673" y="2449"/>
                    </a:lnTo>
                    <a:lnTo>
                      <a:pt x="668" y="2481"/>
                    </a:lnTo>
                    <a:lnTo>
                      <a:pt x="666" y="2492"/>
                    </a:lnTo>
                    <a:lnTo>
                      <a:pt x="682" y="2500"/>
                    </a:lnTo>
                    <a:lnTo>
                      <a:pt x="817" y="2563"/>
                    </a:lnTo>
                    <a:lnTo>
                      <a:pt x="947" y="2615"/>
                    </a:lnTo>
                    <a:lnTo>
                      <a:pt x="1076" y="2659"/>
                    </a:lnTo>
                    <a:lnTo>
                      <a:pt x="1199" y="2697"/>
                    </a:lnTo>
                    <a:lnTo>
                      <a:pt x="1320" y="2725"/>
                    </a:lnTo>
                    <a:lnTo>
                      <a:pt x="1436" y="2746"/>
                    </a:lnTo>
                    <a:lnTo>
                      <a:pt x="1549" y="2761"/>
                    </a:lnTo>
                    <a:lnTo>
                      <a:pt x="1659" y="2770"/>
                    </a:lnTo>
                    <a:lnTo>
                      <a:pt x="1764" y="2772"/>
                    </a:lnTo>
                    <a:lnTo>
                      <a:pt x="1866" y="2770"/>
                    </a:lnTo>
                    <a:lnTo>
                      <a:pt x="1964" y="2762"/>
                    </a:lnTo>
                    <a:lnTo>
                      <a:pt x="2057" y="2750"/>
                    </a:lnTo>
                    <a:lnTo>
                      <a:pt x="2147" y="2734"/>
                    </a:lnTo>
                    <a:lnTo>
                      <a:pt x="2233" y="2715"/>
                    </a:lnTo>
                    <a:lnTo>
                      <a:pt x="2314" y="2692"/>
                    </a:lnTo>
                    <a:lnTo>
                      <a:pt x="2392" y="2667"/>
                    </a:lnTo>
                    <a:lnTo>
                      <a:pt x="2464" y="2641"/>
                    </a:lnTo>
                    <a:lnTo>
                      <a:pt x="2533" y="2611"/>
                    </a:lnTo>
                    <a:lnTo>
                      <a:pt x="2598" y="2581"/>
                    </a:lnTo>
                    <a:lnTo>
                      <a:pt x="2658" y="2551"/>
                    </a:lnTo>
                    <a:lnTo>
                      <a:pt x="2713" y="2520"/>
                    </a:lnTo>
                    <a:lnTo>
                      <a:pt x="2764" y="2489"/>
                    </a:lnTo>
                    <a:lnTo>
                      <a:pt x="2810" y="2458"/>
                    </a:lnTo>
                    <a:lnTo>
                      <a:pt x="2853" y="2430"/>
                    </a:lnTo>
                    <a:lnTo>
                      <a:pt x="2889" y="2402"/>
                    </a:lnTo>
                    <a:lnTo>
                      <a:pt x="2922" y="2377"/>
                    </a:lnTo>
                    <a:lnTo>
                      <a:pt x="2951" y="2354"/>
                    </a:lnTo>
                    <a:lnTo>
                      <a:pt x="2974" y="2334"/>
                    </a:lnTo>
                    <a:lnTo>
                      <a:pt x="3005" y="2305"/>
                    </a:lnTo>
                    <a:lnTo>
                      <a:pt x="3017" y="2294"/>
                    </a:lnTo>
                    <a:lnTo>
                      <a:pt x="3025" y="2284"/>
                    </a:lnTo>
                    <a:lnTo>
                      <a:pt x="3023" y="2275"/>
                    </a:lnTo>
                    <a:lnTo>
                      <a:pt x="3016" y="2250"/>
                    </a:lnTo>
                    <a:lnTo>
                      <a:pt x="3005" y="2211"/>
                    </a:lnTo>
                    <a:lnTo>
                      <a:pt x="2989" y="2161"/>
                    </a:lnTo>
                    <a:lnTo>
                      <a:pt x="2971" y="2101"/>
                    </a:lnTo>
                    <a:lnTo>
                      <a:pt x="2951" y="2033"/>
                    </a:lnTo>
                    <a:lnTo>
                      <a:pt x="2929" y="1959"/>
                    </a:lnTo>
                    <a:lnTo>
                      <a:pt x="2906" y="1882"/>
                    </a:lnTo>
                    <a:lnTo>
                      <a:pt x="2882" y="1804"/>
                    </a:lnTo>
                    <a:lnTo>
                      <a:pt x="2859" y="1728"/>
                    </a:lnTo>
                    <a:lnTo>
                      <a:pt x="2837" y="1654"/>
                    </a:lnTo>
                    <a:lnTo>
                      <a:pt x="2816" y="1585"/>
                    </a:lnTo>
                    <a:lnTo>
                      <a:pt x="2797" y="1523"/>
                    </a:lnTo>
                    <a:lnTo>
                      <a:pt x="2782" y="1471"/>
                    </a:lnTo>
                    <a:lnTo>
                      <a:pt x="2770" y="1429"/>
                    </a:lnTo>
                    <a:lnTo>
                      <a:pt x="2761" y="1402"/>
                    </a:lnTo>
                    <a:lnTo>
                      <a:pt x="2801" y="1428"/>
                    </a:lnTo>
                    <a:lnTo>
                      <a:pt x="2839" y="1454"/>
                    </a:lnTo>
                    <a:lnTo>
                      <a:pt x="2874" y="1478"/>
                    </a:lnTo>
                    <a:lnTo>
                      <a:pt x="2906" y="1501"/>
                    </a:lnTo>
                    <a:lnTo>
                      <a:pt x="2933" y="1521"/>
                    </a:lnTo>
                    <a:lnTo>
                      <a:pt x="2955" y="1539"/>
                    </a:lnTo>
                    <a:lnTo>
                      <a:pt x="2971" y="1552"/>
                    </a:lnTo>
                    <a:lnTo>
                      <a:pt x="2979" y="1561"/>
                    </a:lnTo>
                    <a:lnTo>
                      <a:pt x="2982" y="1564"/>
                    </a:lnTo>
                    <a:lnTo>
                      <a:pt x="2986" y="1568"/>
                    </a:lnTo>
                    <a:lnTo>
                      <a:pt x="2990" y="1572"/>
                    </a:lnTo>
                    <a:lnTo>
                      <a:pt x="2995" y="1574"/>
                    </a:lnTo>
                    <a:lnTo>
                      <a:pt x="3001" y="1576"/>
                    </a:lnTo>
                    <a:lnTo>
                      <a:pt x="3009" y="1578"/>
                    </a:lnTo>
                    <a:lnTo>
                      <a:pt x="3019" y="1580"/>
                    </a:lnTo>
                    <a:lnTo>
                      <a:pt x="3031" y="1582"/>
                    </a:lnTo>
                    <a:lnTo>
                      <a:pt x="3044" y="1583"/>
                    </a:lnTo>
                    <a:lnTo>
                      <a:pt x="3061" y="1584"/>
                    </a:lnTo>
                    <a:lnTo>
                      <a:pt x="3080" y="1583"/>
                    </a:lnTo>
                    <a:lnTo>
                      <a:pt x="3102" y="1583"/>
                    </a:lnTo>
                    <a:lnTo>
                      <a:pt x="3126" y="1580"/>
                    </a:lnTo>
                    <a:lnTo>
                      <a:pt x="3155" y="1578"/>
                    </a:lnTo>
                    <a:lnTo>
                      <a:pt x="3188" y="1574"/>
                    </a:lnTo>
                    <a:lnTo>
                      <a:pt x="3239" y="1566"/>
                    </a:lnTo>
                    <a:lnTo>
                      <a:pt x="3269" y="1561"/>
                    </a:lnTo>
                    <a:lnTo>
                      <a:pt x="3301" y="1554"/>
                    </a:lnTo>
                    <a:lnTo>
                      <a:pt x="3334" y="1545"/>
                    </a:lnTo>
                    <a:lnTo>
                      <a:pt x="3368" y="1535"/>
                    </a:lnTo>
                    <a:lnTo>
                      <a:pt x="3401" y="1523"/>
                    </a:lnTo>
                    <a:lnTo>
                      <a:pt x="3432" y="1510"/>
                    </a:lnTo>
                    <a:lnTo>
                      <a:pt x="3449" y="1503"/>
                    </a:lnTo>
                    <a:lnTo>
                      <a:pt x="3463" y="1495"/>
                    </a:lnTo>
                    <a:lnTo>
                      <a:pt x="3478" y="1486"/>
                    </a:lnTo>
                    <a:lnTo>
                      <a:pt x="3492" y="1477"/>
                    </a:lnTo>
                    <a:lnTo>
                      <a:pt x="3505" y="1467"/>
                    </a:lnTo>
                    <a:lnTo>
                      <a:pt x="3517" y="1458"/>
                    </a:lnTo>
                    <a:lnTo>
                      <a:pt x="3528" y="1447"/>
                    </a:lnTo>
                    <a:lnTo>
                      <a:pt x="3538" y="1436"/>
                    </a:lnTo>
                    <a:lnTo>
                      <a:pt x="3546" y="1424"/>
                    </a:lnTo>
                    <a:lnTo>
                      <a:pt x="3554" y="1411"/>
                    </a:lnTo>
                    <a:lnTo>
                      <a:pt x="3560" y="1398"/>
                    </a:lnTo>
                    <a:lnTo>
                      <a:pt x="3564" y="1385"/>
                    </a:lnTo>
                    <a:lnTo>
                      <a:pt x="3567" y="1364"/>
                    </a:lnTo>
                    <a:lnTo>
                      <a:pt x="3565" y="1340"/>
                    </a:lnTo>
                    <a:lnTo>
                      <a:pt x="3557" y="1312"/>
                    </a:lnTo>
                    <a:lnTo>
                      <a:pt x="3547" y="1280"/>
                    </a:lnTo>
                    <a:lnTo>
                      <a:pt x="3532" y="1244"/>
                    </a:lnTo>
                    <a:lnTo>
                      <a:pt x="3513" y="1205"/>
                    </a:lnTo>
                    <a:lnTo>
                      <a:pt x="3492" y="1163"/>
                    </a:lnTo>
                    <a:lnTo>
                      <a:pt x="3467" y="1120"/>
                    </a:lnTo>
                    <a:lnTo>
                      <a:pt x="3439" y="1072"/>
                    </a:lnTo>
                    <a:lnTo>
                      <a:pt x="3408" y="1024"/>
                    </a:lnTo>
                    <a:lnTo>
                      <a:pt x="3375" y="975"/>
                    </a:lnTo>
                    <a:lnTo>
                      <a:pt x="3340" y="923"/>
                    </a:lnTo>
                    <a:lnTo>
                      <a:pt x="3303" y="870"/>
                    </a:lnTo>
                    <a:lnTo>
                      <a:pt x="3265" y="818"/>
                    </a:lnTo>
                    <a:lnTo>
                      <a:pt x="3224" y="764"/>
                    </a:lnTo>
                    <a:lnTo>
                      <a:pt x="3182" y="710"/>
                    </a:lnTo>
                    <a:lnTo>
                      <a:pt x="3141" y="656"/>
                    </a:lnTo>
                    <a:lnTo>
                      <a:pt x="3097" y="603"/>
                    </a:lnTo>
                    <a:lnTo>
                      <a:pt x="3054" y="551"/>
                    </a:lnTo>
                    <a:lnTo>
                      <a:pt x="3010" y="499"/>
                    </a:lnTo>
                    <a:lnTo>
                      <a:pt x="2966" y="449"/>
                    </a:lnTo>
                    <a:lnTo>
                      <a:pt x="2922" y="401"/>
                    </a:lnTo>
                    <a:lnTo>
                      <a:pt x="2881" y="355"/>
                    </a:lnTo>
                    <a:lnTo>
                      <a:pt x="2838" y="310"/>
                    </a:lnTo>
                    <a:lnTo>
                      <a:pt x="2797" y="268"/>
                    </a:lnTo>
                    <a:lnTo>
                      <a:pt x="2758" y="230"/>
                    </a:lnTo>
                    <a:lnTo>
                      <a:pt x="2719" y="193"/>
                    </a:lnTo>
                    <a:lnTo>
                      <a:pt x="2683" y="160"/>
                    </a:lnTo>
                    <a:lnTo>
                      <a:pt x="2649" y="132"/>
                    </a:lnTo>
                    <a:lnTo>
                      <a:pt x="2617" y="108"/>
                    </a:lnTo>
                    <a:lnTo>
                      <a:pt x="2588" y="87"/>
                    </a:lnTo>
                    <a:lnTo>
                      <a:pt x="2562" y="71"/>
                    </a:lnTo>
                    <a:lnTo>
                      <a:pt x="2537" y="60"/>
                    </a:lnTo>
                    <a:lnTo>
                      <a:pt x="2509" y="50"/>
                    </a:lnTo>
                    <a:lnTo>
                      <a:pt x="2478" y="41"/>
                    </a:lnTo>
                    <a:lnTo>
                      <a:pt x="2444" y="32"/>
                    </a:lnTo>
                    <a:lnTo>
                      <a:pt x="2407" y="25"/>
                    </a:lnTo>
                    <a:lnTo>
                      <a:pt x="2367" y="19"/>
                    </a:lnTo>
                    <a:lnTo>
                      <a:pt x="2326" y="14"/>
                    </a:lnTo>
                    <a:lnTo>
                      <a:pt x="2281" y="10"/>
                    </a:lnTo>
                    <a:lnTo>
                      <a:pt x="2235" y="6"/>
                    </a:lnTo>
                    <a:lnTo>
                      <a:pt x="2186" y="3"/>
                    </a:lnTo>
                    <a:lnTo>
                      <a:pt x="2136" y="1"/>
                    </a:lnTo>
                    <a:lnTo>
                      <a:pt x="2083" y="0"/>
                    </a:lnTo>
                    <a:lnTo>
                      <a:pt x="2031" y="0"/>
                    </a:lnTo>
                    <a:lnTo>
                      <a:pt x="1976" y="0"/>
                    </a:lnTo>
                    <a:lnTo>
                      <a:pt x="1920" y="1"/>
                    </a:lnTo>
                    <a:lnTo>
                      <a:pt x="1864" y="2"/>
                    </a:lnTo>
                    <a:lnTo>
                      <a:pt x="1749" y="7"/>
                    </a:lnTo>
                    <a:lnTo>
                      <a:pt x="1633" y="12"/>
                    </a:lnTo>
                    <a:lnTo>
                      <a:pt x="1516" y="20"/>
                    </a:lnTo>
                    <a:lnTo>
                      <a:pt x="1401" y="29"/>
                    </a:lnTo>
                    <a:lnTo>
                      <a:pt x="1288" y="39"/>
                    </a:lnTo>
                    <a:lnTo>
                      <a:pt x="1181" y="48"/>
                    </a:lnTo>
                    <a:lnTo>
                      <a:pt x="1079" y="58"/>
                    </a:lnTo>
                    <a:lnTo>
                      <a:pt x="983" y="69"/>
                    </a:lnTo>
                    <a:close/>
                    <a:moveTo>
                      <a:pt x="511" y="647"/>
                    </a:moveTo>
                    <a:lnTo>
                      <a:pt x="511" y="645"/>
                    </a:lnTo>
                    <a:lnTo>
                      <a:pt x="512" y="643"/>
                    </a:lnTo>
                    <a:lnTo>
                      <a:pt x="522" y="620"/>
                    </a:lnTo>
                    <a:lnTo>
                      <a:pt x="550" y="563"/>
                    </a:lnTo>
                    <a:lnTo>
                      <a:pt x="570" y="525"/>
                    </a:lnTo>
                    <a:lnTo>
                      <a:pt x="594" y="482"/>
                    </a:lnTo>
                    <a:lnTo>
                      <a:pt x="622" y="436"/>
                    </a:lnTo>
                    <a:lnTo>
                      <a:pt x="652" y="389"/>
                    </a:lnTo>
                    <a:lnTo>
                      <a:pt x="670" y="364"/>
                    </a:lnTo>
                    <a:lnTo>
                      <a:pt x="686" y="340"/>
                    </a:lnTo>
                    <a:lnTo>
                      <a:pt x="705" y="317"/>
                    </a:lnTo>
                    <a:lnTo>
                      <a:pt x="723" y="294"/>
                    </a:lnTo>
                    <a:lnTo>
                      <a:pt x="742" y="271"/>
                    </a:lnTo>
                    <a:lnTo>
                      <a:pt x="762" y="249"/>
                    </a:lnTo>
                    <a:lnTo>
                      <a:pt x="783" y="230"/>
                    </a:lnTo>
                    <a:lnTo>
                      <a:pt x="804" y="210"/>
                    </a:lnTo>
                    <a:lnTo>
                      <a:pt x="825" y="191"/>
                    </a:lnTo>
                    <a:lnTo>
                      <a:pt x="847" y="175"/>
                    </a:lnTo>
                    <a:lnTo>
                      <a:pt x="870" y="159"/>
                    </a:lnTo>
                    <a:lnTo>
                      <a:pt x="893" y="146"/>
                    </a:lnTo>
                    <a:lnTo>
                      <a:pt x="917" y="135"/>
                    </a:lnTo>
                    <a:lnTo>
                      <a:pt x="941" y="126"/>
                    </a:lnTo>
                    <a:lnTo>
                      <a:pt x="964" y="120"/>
                    </a:lnTo>
                    <a:lnTo>
                      <a:pt x="989" y="115"/>
                    </a:lnTo>
                    <a:lnTo>
                      <a:pt x="1139" y="99"/>
                    </a:lnTo>
                    <a:lnTo>
                      <a:pt x="1283" y="86"/>
                    </a:lnTo>
                    <a:lnTo>
                      <a:pt x="1421" y="74"/>
                    </a:lnTo>
                    <a:lnTo>
                      <a:pt x="1553" y="64"/>
                    </a:lnTo>
                    <a:lnTo>
                      <a:pt x="1677" y="56"/>
                    </a:lnTo>
                    <a:lnTo>
                      <a:pt x="1794" y="51"/>
                    </a:lnTo>
                    <a:lnTo>
                      <a:pt x="1905" y="47"/>
                    </a:lnTo>
                    <a:lnTo>
                      <a:pt x="2008" y="46"/>
                    </a:lnTo>
                    <a:lnTo>
                      <a:pt x="2056" y="46"/>
                    </a:lnTo>
                    <a:lnTo>
                      <a:pt x="2103" y="47"/>
                    </a:lnTo>
                    <a:lnTo>
                      <a:pt x="2147" y="48"/>
                    </a:lnTo>
                    <a:lnTo>
                      <a:pt x="2190" y="51"/>
                    </a:lnTo>
                    <a:lnTo>
                      <a:pt x="2231" y="53"/>
                    </a:lnTo>
                    <a:lnTo>
                      <a:pt x="2270" y="55"/>
                    </a:lnTo>
                    <a:lnTo>
                      <a:pt x="2306" y="58"/>
                    </a:lnTo>
                    <a:lnTo>
                      <a:pt x="2341" y="63"/>
                    </a:lnTo>
                    <a:lnTo>
                      <a:pt x="2374" y="67"/>
                    </a:lnTo>
                    <a:lnTo>
                      <a:pt x="2404" y="71"/>
                    </a:lnTo>
                    <a:lnTo>
                      <a:pt x="2432" y="77"/>
                    </a:lnTo>
                    <a:lnTo>
                      <a:pt x="2458" y="84"/>
                    </a:lnTo>
                    <a:lnTo>
                      <a:pt x="2481" y="90"/>
                    </a:lnTo>
                    <a:lnTo>
                      <a:pt x="2503" y="97"/>
                    </a:lnTo>
                    <a:lnTo>
                      <a:pt x="2522" y="104"/>
                    </a:lnTo>
                    <a:lnTo>
                      <a:pt x="2540" y="113"/>
                    </a:lnTo>
                    <a:lnTo>
                      <a:pt x="2566" y="129"/>
                    </a:lnTo>
                    <a:lnTo>
                      <a:pt x="2596" y="148"/>
                    </a:lnTo>
                    <a:lnTo>
                      <a:pt x="2627" y="174"/>
                    </a:lnTo>
                    <a:lnTo>
                      <a:pt x="2661" y="202"/>
                    </a:lnTo>
                    <a:lnTo>
                      <a:pt x="2696" y="234"/>
                    </a:lnTo>
                    <a:lnTo>
                      <a:pt x="2734" y="269"/>
                    </a:lnTo>
                    <a:lnTo>
                      <a:pt x="2772" y="307"/>
                    </a:lnTo>
                    <a:lnTo>
                      <a:pt x="2813" y="349"/>
                    </a:lnTo>
                    <a:lnTo>
                      <a:pt x="2853" y="392"/>
                    </a:lnTo>
                    <a:lnTo>
                      <a:pt x="2895" y="438"/>
                    </a:lnTo>
                    <a:lnTo>
                      <a:pt x="2937" y="485"/>
                    </a:lnTo>
                    <a:lnTo>
                      <a:pt x="2979" y="535"/>
                    </a:lnTo>
                    <a:lnTo>
                      <a:pt x="3021" y="585"/>
                    </a:lnTo>
                    <a:lnTo>
                      <a:pt x="3064" y="636"/>
                    </a:lnTo>
                    <a:lnTo>
                      <a:pt x="3106" y="687"/>
                    </a:lnTo>
                    <a:lnTo>
                      <a:pt x="3146" y="740"/>
                    </a:lnTo>
                    <a:lnTo>
                      <a:pt x="3187" y="791"/>
                    </a:lnTo>
                    <a:lnTo>
                      <a:pt x="3225" y="843"/>
                    </a:lnTo>
                    <a:lnTo>
                      <a:pt x="3262" y="895"/>
                    </a:lnTo>
                    <a:lnTo>
                      <a:pt x="3299" y="945"/>
                    </a:lnTo>
                    <a:lnTo>
                      <a:pt x="3333" y="994"/>
                    </a:lnTo>
                    <a:lnTo>
                      <a:pt x="3364" y="1042"/>
                    </a:lnTo>
                    <a:lnTo>
                      <a:pt x="3395" y="1088"/>
                    </a:lnTo>
                    <a:lnTo>
                      <a:pt x="3421" y="1132"/>
                    </a:lnTo>
                    <a:lnTo>
                      <a:pt x="3447" y="1173"/>
                    </a:lnTo>
                    <a:lnTo>
                      <a:pt x="3467" y="1213"/>
                    </a:lnTo>
                    <a:lnTo>
                      <a:pt x="3486" y="1248"/>
                    </a:lnTo>
                    <a:lnTo>
                      <a:pt x="3500" y="1281"/>
                    </a:lnTo>
                    <a:lnTo>
                      <a:pt x="3511" y="1309"/>
                    </a:lnTo>
                    <a:lnTo>
                      <a:pt x="3518" y="1335"/>
                    </a:lnTo>
                    <a:lnTo>
                      <a:pt x="3521" y="1355"/>
                    </a:lnTo>
                    <a:lnTo>
                      <a:pt x="3519" y="1372"/>
                    </a:lnTo>
                    <a:lnTo>
                      <a:pt x="3518" y="1379"/>
                    </a:lnTo>
                    <a:lnTo>
                      <a:pt x="3515" y="1385"/>
                    </a:lnTo>
                    <a:lnTo>
                      <a:pt x="3511" y="1392"/>
                    </a:lnTo>
                    <a:lnTo>
                      <a:pt x="3508" y="1398"/>
                    </a:lnTo>
                    <a:lnTo>
                      <a:pt x="3498" y="1410"/>
                    </a:lnTo>
                    <a:lnTo>
                      <a:pt x="3486" y="1422"/>
                    </a:lnTo>
                    <a:lnTo>
                      <a:pt x="3472" y="1434"/>
                    </a:lnTo>
                    <a:lnTo>
                      <a:pt x="3456" y="1445"/>
                    </a:lnTo>
                    <a:lnTo>
                      <a:pt x="3438" y="1456"/>
                    </a:lnTo>
                    <a:lnTo>
                      <a:pt x="3417" y="1466"/>
                    </a:lnTo>
                    <a:lnTo>
                      <a:pt x="3388" y="1479"/>
                    </a:lnTo>
                    <a:lnTo>
                      <a:pt x="3358" y="1490"/>
                    </a:lnTo>
                    <a:lnTo>
                      <a:pt x="3327" y="1499"/>
                    </a:lnTo>
                    <a:lnTo>
                      <a:pt x="3295" y="1508"/>
                    </a:lnTo>
                    <a:lnTo>
                      <a:pt x="3263" y="1515"/>
                    </a:lnTo>
                    <a:lnTo>
                      <a:pt x="3232" y="1521"/>
                    </a:lnTo>
                    <a:lnTo>
                      <a:pt x="3201" y="1526"/>
                    </a:lnTo>
                    <a:lnTo>
                      <a:pt x="3170" y="1530"/>
                    </a:lnTo>
                    <a:lnTo>
                      <a:pt x="3142" y="1532"/>
                    </a:lnTo>
                    <a:lnTo>
                      <a:pt x="3115" y="1534"/>
                    </a:lnTo>
                    <a:lnTo>
                      <a:pt x="3090" y="1535"/>
                    </a:lnTo>
                    <a:lnTo>
                      <a:pt x="3068" y="1537"/>
                    </a:lnTo>
                    <a:lnTo>
                      <a:pt x="3050" y="1537"/>
                    </a:lnTo>
                    <a:lnTo>
                      <a:pt x="3034" y="1535"/>
                    </a:lnTo>
                    <a:lnTo>
                      <a:pt x="3022" y="1533"/>
                    </a:lnTo>
                    <a:lnTo>
                      <a:pt x="3014" y="1532"/>
                    </a:lnTo>
                    <a:lnTo>
                      <a:pt x="3008" y="1523"/>
                    </a:lnTo>
                    <a:lnTo>
                      <a:pt x="2998" y="1515"/>
                    </a:lnTo>
                    <a:lnTo>
                      <a:pt x="2986" y="1504"/>
                    </a:lnTo>
                    <a:lnTo>
                      <a:pt x="2972" y="1493"/>
                    </a:lnTo>
                    <a:lnTo>
                      <a:pt x="2938" y="1466"/>
                    </a:lnTo>
                    <a:lnTo>
                      <a:pt x="2898" y="1439"/>
                    </a:lnTo>
                    <a:lnTo>
                      <a:pt x="2857" y="1409"/>
                    </a:lnTo>
                    <a:lnTo>
                      <a:pt x="2814" y="1381"/>
                    </a:lnTo>
                    <a:lnTo>
                      <a:pt x="2772" y="1353"/>
                    </a:lnTo>
                    <a:lnTo>
                      <a:pt x="2734" y="1328"/>
                    </a:lnTo>
                    <a:lnTo>
                      <a:pt x="2681" y="1294"/>
                    </a:lnTo>
                    <a:lnTo>
                      <a:pt x="2683" y="1305"/>
                    </a:lnTo>
                    <a:lnTo>
                      <a:pt x="2693" y="1335"/>
                    </a:lnTo>
                    <a:lnTo>
                      <a:pt x="2707" y="1382"/>
                    </a:lnTo>
                    <a:lnTo>
                      <a:pt x="2725" y="1443"/>
                    </a:lnTo>
                    <a:lnTo>
                      <a:pt x="2747" y="1516"/>
                    </a:lnTo>
                    <a:lnTo>
                      <a:pt x="2771" y="1596"/>
                    </a:lnTo>
                    <a:lnTo>
                      <a:pt x="2797" y="1683"/>
                    </a:lnTo>
                    <a:lnTo>
                      <a:pt x="2824" y="1773"/>
                    </a:lnTo>
                    <a:lnTo>
                      <a:pt x="2851" y="1862"/>
                    </a:lnTo>
                    <a:lnTo>
                      <a:pt x="2877" y="1950"/>
                    </a:lnTo>
                    <a:lnTo>
                      <a:pt x="2902" y="2033"/>
                    </a:lnTo>
                    <a:lnTo>
                      <a:pt x="2925" y="2107"/>
                    </a:lnTo>
                    <a:lnTo>
                      <a:pt x="2943" y="2171"/>
                    </a:lnTo>
                    <a:lnTo>
                      <a:pt x="2959" y="2221"/>
                    </a:lnTo>
                    <a:lnTo>
                      <a:pt x="2968" y="2255"/>
                    </a:lnTo>
                    <a:lnTo>
                      <a:pt x="2974" y="2271"/>
                    </a:lnTo>
                    <a:lnTo>
                      <a:pt x="2948" y="2295"/>
                    </a:lnTo>
                    <a:lnTo>
                      <a:pt x="2905" y="2332"/>
                    </a:lnTo>
                    <a:lnTo>
                      <a:pt x="2877" y="2354"/>
                    </a:lnTo>
                    <a:lnTo>
                      <a:pt x="2846" y="2377"/>
                    </a:lnTo>
                    <a:lnTo>
                      <a:pt x="2810" y="2404"/>
                    </a:lnTo>
                    <a:lnTo>
                      <a:pt x="2770" y="2430"/>
                    </a:lnTo>
                    <a:lnTo>
                      <a:pt x="2726" y="2458"/>
                    </a:lnTo>
                    <a:lnTo>
                      <a:pt x="2679" y="2486"/>
                    </a:lnTo>
                    <a:lnTo>
                      <a:pt x="2627" y="2514"/>
                    </a:lnTo>
                    <a:lnTo>
                      <a:pt x="2571" y="2542"/>
                    </a:lnTo>
                    <a:lnTo>
                      <a:pt x="2512" y="2569"/>
                    </a:lnTo>
                    <a:lnTo>
                      <a:pt x="2450" y="2596"/>
                    </a:lnTo>
                    <a:lnTo>
                      <a:pt x="2383" y="2621"/>
                    </a:lnTo>
                    <a:lnTo>
                      <a:pt x="2313" y="2644"/>
                    </a:lnTo>
                    <a:lnTo>
                      <a:pt x="2238" y="2665"/>
                    </a:lnTo>
                    <a:lnTo>
                      <a:pt x="2161" y="2683"/>
                    </a:lnTo>
                    <a:lnTo>
                      <a:pt x="2079" y="2699"/>
                    </a:lnTo>
                    <a:lnTo>
                      <a:pt x="1995" y="2712"/>
                    </a:lnTo>
                    <a:lnTo>
                      <a:pt x="1907" y="2720"/>
                    </a:lnTo>
                    <a:lnTo>
                      <a:pt x="1815" y="2725"/>
                    </a:lnTo>
                    <a:lnTo>
                      <a:pt x="1719" y="2725"/>
                    </a:lnTo>
                    <a:lnTo>
                      <a:pt x="1622" y="2720"/>
                    </a:lnTo>
                    <a:lnTo>
                      <a:pt x="1520" y="2711"/>
                    </a:lnTo>
                    <a:lnTo>
                      <a:pt x="1414" y="2695"/>
                    </a:lnTo>
                    <a:lnTo>
                      <a:pt x="1306" y="2673"/>
                    </a:lnTo>
                    <a:lnTo>
                      <a:pt x="1195" y="2646"/>
                    </a:lnTo>
                    <a:lnTo>
                      <a:pt x="1080" y="2612"/>
                    </a:lnTo>
                    <a:lnTo>
                      <a:pt x="963" y="2570"/>
                    </a:lnTo>
                    <a:lnTo>
                      <a:pt x="841" y="2522"/>
                    </a:lnTo>
                    <a:lnTo>
                      <a:pt x="718" y="2465"/>
                    </a:lnTo>
                    <a:lnTo>
                      <a:pt x="720" y="2445"/>
                    </a:lnTo>
                    <a:lnTo>
                      <a:pt x="727" y="2401"/>
                    </a:lnTo>
                    <a:lnTo>
                      <a:pt x="738" y="2338"/>
                    </a:lnTo>
                    <a:lnTo>
                      <a:pt x="750" y="2255"/>
                    </a:lnTo>
                    <a:lnTo>
                      <a:pt x="765" y="2160"/>
                    </a:lnTo>
                    <a:lnTo>
                      <a:pt x="782" y="2055"/>
                    </a:lnTo>
                    <a:lnTo>
                      <a:pt x="799" y="1942"/>
                    </a:lnTo>
                    <a:lnTo>
                      <a:pt x="817" y="1826"/>
                    </a:lnTo>
                    <a:lnTo>
                      <a:pt x="834" y="1711"/>
                    </a:lnTo>
                    <a:lnTo>
                      <a:pt x="852" y="1600"/>
                    </a:lnTo>
                    <a:lnTo>
                      <a:pt x="868" y="1497"/>
                    </a:lnTo>
                    <a:lnTo>
                      <a:pt x="883" y="1404"/>
                    </a:lnTo>
                    <a:lnTo>
                      <a:pt x="895" y="1326"/>
                    </a:lnTo>
                    <a:lnTo>
                      <a:pt x="904" y="1265"/>
                    </a:lnTo>
                    <a:lnTo>
                      <a:pt x="910" y="1227"/>
                    </a:lnTo>
                    <a:lnTo>
                      <a:pt x="912" y="1213"/>
                    </a:lnTo>
                    <a:lnTo>
                      <a:pt x="861" y="1270"/>
                    </a:lnTo>
                    <a:lnTo>
                      <a:pt x="821" y="1312"/>
                    </a:lnTo>
                    <a:lnTo>
                      <a:pt x="781" y="1355"/>
                    </a:lnTo>
                    <a:lnTo>
                      <a:pt x="738" y="1398"/>
                    </a:lnTo>
                    <a:lnTo>
                      <a:pt x="694" y="1442"/>
                    </a:lnTo>
                    <a:lnTo>
                      <a:pt x="649" y="1485"/>
                    </a:lnTo>
                    <a:lnTo>
                      <a:pt x="605" y="1527"/>
                    </a:lnTo>
                    <a:lnTo>
                      <a:pt x="560" y="1566"/>
                    </a:lnTo>
                    <a:lnTo>
                      <a:pt x="517" y="1603"/>
                    </a:lnTo>
                    <a:lnTo>
                      <a:pt x="476" y="1639"/>
                    </a:lnTo>
                    <a:lnTo>
                      <a:pt x="435" y="1669"/>
                    </a:lnTo>
                    <a:lnTo>
                      <a:pt x="416" y="1684"/>
                    </a:lnTo>
                    <a:lnTo>
                      <a:pt x="398" y="1696"/>
                    </a:lnTo>
                    <a:lnTo>
                      <a:pt x="381" y="1708"/>
                    </a:lnTo>
                    <a:lnTo>
                      <a:pt x="364" y="1718"/>
                    </a:lnTo>
                    <a:lnTo>
                      <a:pt x="348" y="1726"/>
                    </a:lnTo>
                    <a:lnTo>
                      <a:pt x="333" y="1734"/>
                    </a:lnTo>
                    <a:lnTo>
                      <a:pt x="320" y="1741"/>
                    </a:lnTo>
                    <a:lnTo>
                      <a:pt x="307" y="1745"/>
                    </a:lnTo>
                    <a:lnTo>
                      <a:pt x="296" y="1747"/>
                    </a:lnTo>
                    <a:lnTo>
                      <a:pt x="285" y="1748"/>
                    </a:lnTo>
                    <a:lnTo>
                      <a:pt x="276" y="1747"/>
                    </a:lnTo>
                    <a:lnTo>
                      <a:pt x="268" y="1745"/>
                    </a:lnTo>
                    <a:lnTo>
                      <a:pt x="260" y="1741"/>
                    </a:lnTo>
                    <a:lnTo>
                      <a:pt x="251" y="1735"/>
                    </a:lnTo>
                    <a:lnTo>
                      <a:pt x="243" y="1729"/>
                    </a:lnTo>
                    <a:lnTo>
                      <a:pt x="234" y="1721"/>
                    </a:lnTo>
                    <a:lnTo>
                      <a:pt x="217" y="1703"/>
                    </a:lnTo>
                    <a:lnTo>
                      <a:pt x="200" y="1684"/>
                    </a:lnTo>
                    <a:lnTo>
                      <a:pt x="184" y="1663"/>
                    </a:lnTo>
                    <a:lnTo>
                      <a:pt x="169" y="1639"/>
                    </a:lnTo>
                    <a:lnTo>
                      <a:pt x="153" y="1613"/>
                    </a:lnTo>
                    <a:lnTo>
                      <a:pt x="138" y="1587"/>
                    </a:lnTo>
                    <a:lnTo>
                      <a:pt x="124" y="1561"/>
                    </a:lnTo>
                    <a:lnTo>
                      <a:pt x="110" y="1534"/>
                    </a:lnTo>
                    <a:lnTo>
                      <a:pt x="97" y="1508"/>
                    </a:lnTo>
                    <a:lnTo>
                      <a:pt x="86" y="1483"/>
                    </a:lnTo>
                    <a:lnTo>
                      <a:pt x="67" y="1436"/>
                    </a:lnTo>
                    <a:lnTo>
                      <a:pt x="51" y="1396"/>
                    </a:lnTo>
                    <a:lnTo>
                      <a:pt x="74" y="1359"/>
                    </a:lnTo>
                    <a:lnTo>
                      <a:pt x="128" y="1271"/>
                    </a:lnTo>
                    <a:lnTo>
                      <a:pt x="201" y="1151"/>
                    </a:lnTo>
                    <a:lnTo>
                      <a:pt x="285" y="1014"/>
                    </a:lnTo>
                    <a:lnTo>
                      <a:pt x="368" y="879"/>
                    </a:lnTo>
                    <a:lnTo>
                      <a:pt x="441" y="762"/>
                    </a:lnTo>
                    <a:lnTo>
                      <a:pt x="491" y="678"/>
                    </a:lnTo>
                    <a:lnTo>
                      <a:pt x="511" y="647"/>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7" name="Freeform 509"/>
              <p:cNvSpPr>
                <a:spLocks/>
              </p:cNvSpPr>
              <p:nvPr/>
            </p:nvSpPr>
            <p:spPr bwMode="auto">
              <a:xfrm>
                <a:off x="4118" y="3267"/>
                <a:ext cx="49" cy="62"/>
              </a:xfrm>
              <a:custGeom>
                <a:avLst/>
                <a:gdLst/>
                <a:ahLst/>
                <a:cxnLst>
                  <a:cxn ang="0">
                    <a:pos x="109" y="6"/>
                  </a:cxn>
                  <a:cxn ang="0">
                    <a:pos x="82" y="31"/>
                  </a:cxn>
                  <a:cxn ang="0">
                    <a:pos x="58" y="58"/>
                  </a:cxn>
                  <a:cxn ang="0">
                    <a:pos x="34" y="95"/>
                  </a:cxn>
                  <a:cxn ang="0">
                    <a:pos x="18" y="126"/>
                  </a:cxn>
                  <a:cxn ang="0">
                    <a:pos x="10" y="149"/>
                  </a:cxn>
                  <a:cxn ang="0">
                    <a:pos x="4" y="175"/>
                  </a:cxn>
                  <a:cxn ang="0">
                    <a:pos x="1" y="202"/>
                  </a:cxn>
                  <a:cxn ang="0">
                    <a:pos x="1" y="230"/>
                  </a:cxn>
                  <a:cxn ang="0">
                    <a:pos x="4" y="260"/>
                  </a:cxn>
                  <a:cxn ang="0">
                    <a:pos x="16" y="306"/>
                  </a:cxn>
                  <a:cxn ang="0">
                    <a:pos x="37" y="366"/>
                  </a:cxn>
                  <a:cxn ang="0">
                    <a:pos x="56" y="408"/>
                  </a:cxn>
                  <a:cxn ang="0">
                    <a:pos x="71" y="435"/>
                  </a:cxn>
                  <a:cxn ang="0">
                    <a:pos x="87" y="459"/>
                  </a:cxn>
                  <a:cxn ang="0">
                    <a:pos x="106" y="481"/>
                  </a:cxn>
                  <a:cxn ang="0">
                    <a:pos x="127" y="501"/>
                  </a:cxn>
                  <a:cxn ang="0">
                    <a:pos x="150" y="518"/>
                  </a:cxn>
                  <a:cxn ang="0">
                    <a:pos x="176" y="532"/>
                  </a:cxn>
                  <a:cxn ang="0">
                    <a:pos x="206" y="544"/>
                  </a:cxn>
                  <a:cxn ang="0">
                    <a:pos x="238" y="552"/>
                  </a:cxn>
                  <a:cxn ang="0">
                    <a:pos x="273" y="557"/>
                  </a:cxn>
                  <a:cxn ang="0">
                    <a:pos x="311" y="558"/>
                  </a:cxn>
                  <a:cxn ang="0">
                    <a:pos x="354" y="553"/>
                  </a:cxn>
                  <a:cxn ang="0">
                    <a:pos x="397" y="544"/>
                  </a:cxn>
                  <a:cxn ang="0">
                    <a:pos x="426" y="526"/>
                  </a:cxn>
                  <a:cxn ang="0">
                    <a:pos x="442" y="499"/>
                  </a:cxn>
                  <a:cxn ang="0">
                    <a:pos x="443" y="465"/>
                  </a:cxn>
                  <a:cxn ang="0">
                    <a:pos x="433" y="425"/>
                  </a:cxn>
                  <a:cxn ang="0">
                    <a:pos x="414" y="381"/>
                  </a:cxn>
                  <a:cxn ang="0">
                    <a:pos x="388" y="333"/>
                  </a:cxn>
                  <a:cxn ang="0">
                    <a:pos x="356" y="283"/>
                  </a:cxn>
                  <a:cxn ang="0">
                    <a:pos x="301" y="210"/>
                  </a:cxn>
                  <a:cxn ang="0">
                    <a:pos x="226" y="120"/>
                  </a:cxn>
                  <a:cxn ang="0">
                    <a:pos x="138" y="22"/>
                  </a:cxn>
                </a:cxnLst>
                <a:rect l="0" t="0" r="r" b="b"/>
                <a:pathLst>
                  <a:path w="444" h="558">
                    <a:moveTo>
                      <a:pt x="116" y="0"/>
                    </a:moveTo>
                    <a:lnTo>
                      <a:pt x="109" y="6"/>
                    </a:lnTo>
                    <a:lnTo>
                      <a:pt x="93" y="20"/>
                    </a:lnTo>
                    <a:lnTo>
                      <a:pt x="82" y="31"/>
                    </a:lnTo>
                    <a:lnTo>
                      <a:pt x="71" y="44"/>
                    </a:lnTo>
                    <a:lnTo>
                      <a:pt x="58" y="58"/>
                    </a:lnTo>
                    <a:lnTo>
                      <a:pt x="46" y="76"/>
                    </a:lnTo>
                    <a:lnTo>
                      <a:pt x="34" y="95"/>
                    </a:lnTo>
                    <a:lnTo>
                      <a:pt x="23" y="115"/>
                    </a:lnTo>
                    <a:lnTo>
                      <a:pt x="18" y="126"/>
                    </a:lnTo>
                    <a:lnTo>
                      <a:pt x="14" y="137"/>
                    </a:lnTo>
                    <a:lnTo>
                      <a:pt x="10" y="149"/>
                    </a:lnTo>
                    <a:lnTo>
                      <a:pt x="6" y="163"/>
                    </a:lnTo>
                    <a:lnTo>
                      <a:pt x="4" y="175"/>
                    </a:lnTo>
                    <a:lnTo>
                      <a:pt x="2" y="188"/>
                    </a:lnTo>
                    <a:lnTo>
                      <a:pt x="1" y="202"/>
                    </a:lnTo>
                    <a:lnTo>
                      <a:pt x="0" y="215"/>
                    </a:lnTo>
                    <a:lnTo>
                      <a:pt x="1" y="230"/>
                    </a:lnTo>
                    <a:lnTo>
                      <a:pt x="2" y="245"/>
                    </a:lnTo>
                    <a:lnTo>
                      <a:pt x="4" y="260"/>
                    </a:lnTo>
                    <a:lnTo>
                      <a:pt x="7" y="276"/>
                    </a:lnTo>
                    <a:lnTo>
                      <a:pt x="16" y="306"/>
                    </a:lnTo>
                    <a:lnTo>
                      <a:pt x="26" y="337"/>
                    </a:lnTo>
                    <a:lnTo>
                      <a:pt x="37" y="366"/>
                    </a:lnTo>
                    <a:lnTo>
                      <a:pt x="49" y="394"/>
                    </a:lnTo>
                    <a:lnTo>
                      <a:pt x="56" y="408"/>
                    </a:lnTo>
                    <a:lnTo>
                      <a:pt x="63" y="422"/>
                    </a:lnTo>
                    <a:lnTo>
                      <a:pt x="71" y="435"/>
                    </a:lnTo>
                    <a:lnTo>
                      <a:pt x="79" y="447"/>
                    </a:lnTo>
                    <a:lnTo>
                      <a:pt x="87" y="459"/>
                    </a:lnTo>
                    <a:lnTo>
                      <a:pt x="96" y="470"/>
                    </a:lnTo>
                    <a:lnTo>
                      <a:pt x="106" y="481"/>
                    </a:lnTo>
                    <a:lnTo>
                      <a:pt x="116" y="491"/>
                    </a:lnTo>
                    <a:lnTo>
                      <a:pt x="127" y="501"/>
                    </a:lnTo>
                    <a:lnTo>
                      <a:pt x="139" y="510"/>
                    </a:lnTo>
                    <a:lnTo>
                      <a:pt x="150" y="518"/>
                    </a:lnTo>
                    <a:lnTo>
                      <a:pt x="163" y="526"/>
                    </a:lnTo>
                    <a:lnTo>
                      <a:pt x="176" y="532"/>
                    </a:lnTo>
                    <a:lnTo>
                      <a:pt x="190" y="539"/>
                    </a:lnTo>
                    <a:lnTo>
                      <a:pt x="206" y="544"/>
                    </a:lnTo>
                    <a:lnTo>
                      <a:pt x="221" y="549"/>
                    </a:lnTo>
                    <a:lnTo>
                      <a:pt x="238" y="552"/>
                    </a:lnTo>
                    <a:lnTo>
                      <a:pt x="255" y="555"/>
                    </a:lnTo>
                    <a:lnTo>
                      <a:pt x="273" y="557"/>
                    </a:lnTo>
                    <a:lnTo>
                      <a:pt x="291" y="558"/>
                    </a:lnTo>
                    <a:lnTo>
                      <a:pt x="311" y="558"/>
                    </a:lnTo>
                    <a:lnTo>
                      <a:pt x="332" y="555"/>
                    </a:lnTo>
                    <a:lnTo>
                      <a:pt x="354" y="553"/>
                    </a:lnTo>
                    <a:lnTo>
                      <a:pt x="376" y="550"/>
                    </a:lnTo>
                    <a:lnTo>
                      <a:pt x="397" y="544"/>
                    </a:lnTo>
                    <a:lnTo>
                      <a:pt x="414" y="537"/>
                    </a:lnTo>
                    <a:lnTo>
                      <a:pt x="426" y="526"/>
                    </a:lnTo>
                    <a:lnTo>
                      <a:pt x="436" y="514"/>
                    </a:lnTo>
                    <a:lnTo>
                      <a:pt x="442" y="499"/>
                    </a:lnTo>
                    <a:lnTo>
                      <a:pt x="444" y="483"/>
                    </a:lnTo>
                    <a:lnTo>
                      <a:pt x="443" y="465"/>
                    </a:lnTo>
                    <a:lnTo>
                      <a:pt x="439" y="446"/>
                    </a:lnTo>
                    <a:lnTo>
                      <a:pt x="433" y="425"/>
                    </a:lnTo>
                    <a:lnTo>
                      <a:pt x="425" y="403"/>
                    </a:lnTo>
                    <a:lnTo>
                      <a:pt x="414" y="381"/>
                    </a:lnTo>
                    <a:lnTo>
                      <a:pt x="402" y="357"/>
                    </a:lnTo>
                    <a:lnTo>
                      <a:pt x="388" y="333"/>
                    </a:lnTo>
                    <a:lnTo>
                      <a:pt x="373" y="309"/>
                    </a:lnTo>
                    <a:lnTo>
                      <a:pt x="356" y="283"/>
                    </a:lnTo>
                    <a:lnTo>
                      <a:pt x="339" y="259"/>
                    </a:lnTo>
                    <a:lnTo>
                      <a:pt x="301" y="210"/>
                    </a:lnTo>
                    <a:lnTo>
                      <a:pt x="263" y="163"/>
                    </a:lnTo>
                    <a:lnTo>
                      <a:pt x="226" y="120"/>
                    </a:lnTo>
                    <a:lnTo>
                      <a:pt x="192" y="80"/>
                    </a:lnTo>
                    <a:lnTo>
                      <a:pt x="138" y="22"/>
                    </a:lnTo>
                    <a:lnTo>
                      <a:pt x="116" y="0"/>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8" name="Freeform 510"/>
              <p:cNvSpPr>
                <a:spLocks noEditPoints="1"/>
              </p:cNvSpPr>
              <p:nvPr/>
            </p:nvSpPr>
            <p:spPr bwMode="auto">
              <a:xfrm>
                <a:off x="4115" y="3264"/>
                <a:ext cx="55" cy="67"/>
              </a:xfrm>
              <a:custGeom>
                <a:avLst/>
                <a:gdLst/>
                <a:ahLst/>
                <a:cxnLst>
                  <a:cxn ang="0">
                    <a:pos x="98" y="35"/>
                  </a:cxn>
                  <a:cxn ang="0">
                    <a:pos x="60" y="76"/>
                  </a:cxn>
                  <a:cxn ang="0">
                    <a:pos x="23" y="138"/>
                  </a:cxn>
                  <a:cxn ang="0">
                    <a:pos x="9" y="175"/>
                  </a:cxn>
                  <a:cxn ang="0">
                    <a:pos x="1" y="216"/>
                  </a:cxn>
                  <a:cxn ang="0">
                    <a:pos x="1" y="262"/>
                  </a:cxn>
                  <a:cxn ang="0">
                    <a:pos x="8" y="310"/>
                  </a:cxn>
                  <a:cxn ang="0">
                    <a:pos x="37" y="401"/>
                  </a:cxn>
                  <a:cxn ang="0">
                    <a:pos x="64" y="458"/>
                  </a:cxn>
                  <a:cxn ang="0">
                    <a:pos x="90" y="499"/>
                  </a:cxn>
                  <a:cxn ang="0">
                    <a:pos x="120" y="534"/>
                  </a:cxn>
                  <a:cxn ang="0">
                    <a:pos x="156" y="565"/>
                  </a:cxn>
                  <a:cxn ang="0">
                    <a:pos x="200" y="588"/>
                  </a:cxn>
                  <a:cxn ang="0">
                    <a:pos x="252" y="603"/>
                  </a:cxn>
                  <a:cxn ang="0">
                    <a:pos x="310" y="610"/>
                  </a:cxn>
                  <a:cxn ang="0">
                    <a:pos x="378" y="605"/>
                  </a:cxn>
                  <a:cxn ang="0">
                    <a:pos x="422" y="598"/>
                  </a:cxn>
                  <a:cxn ang="0">
                    <a:pos x="451" y="584"/>
                  </a:cxn>
                  <a:cxn ang="0">
                    <a:pos x="477" y="557"/>
                  </a:cxn>
                  <a:cxn ang="0">
                    <a:pos x="489" y="525"/>
                  </a:cxn>
                  <a:cxn ang="0">
                    <a:pos x="485" y="477"/>
                  </a:cxn>
                  <a:cxn ang="0">
                    <a:pos x="468" y="421"/>
                  </a:cxn>
                  <a:cxn ang="0">
                    <a:pos x="437" y="361"/>
                  </a:cxn>
                  <a:cxn ang="0">
                    <a:pos x="382" y="277"/>
                  </a:cxn>
                  <a:cxn ang="0">
                    <a:pos x="289" y="159"/>
                  </a:cxn>
                  <a:cxn ang="0">
                    <a:pos x="183" y="41"/>
                  </a:cxn>
                  <a:cxn ang="0">
                    <a:pos x="126" y="11"/>
                  </a:cxn>
                  <a:cxn ang="0">
                    <a:pos x="48" y="271"/>
                  </a:cxn>
                  <a:cxn ang="0">
                    <a:pos x="47" y="227"/>
                  </a:cxn>
                  <a:cxn ang="0">
                    <a:pos x="57" y="180"/>
                  </a:cxn>
                  <a:cxn ang="0">
                    <a:pos x="74" y="139"/>
                  </a:cxn>
                  <a:cxn ang="0">
                    <a:pos x="96" y="105"/>
                  </a:cxn>
                  <a:cxn ang="0">
                    <a:pos x="126" y="72"/>
                  </a:cxn>
                  <a:cxn ang="0">
                    <a:pos x="187" y="114"/>
                  </a:cxn>
                  <a:cxn ang="0">
                    <a:pos x="265" y="204"/>
                  </a:cxn>
                  <a:cxn ang="0">
                    <a:pos x="339" y="297"/>
                  </a:cxn>
                  <a:cxn ang="0">
                    <a:pos x="399" y="387"/>
                  </a:cxn>
                  <a:cxn ang="0">
                    <a:pos x="436" y="465"/>
                  </a:cxn>
                  <a:cxn ang="0">
                    <a:pos x="443" y="498"/>
                  </a:cxn>
                  <a:cxn ang="0">
                    <a:pos x="440" y="525"/>
                  </a:cxn>
                  <a:cxn ang="0">
                    <a:pos x="434" y="538"/>
                  </a:cxn>
                  <a:cxn ang="0">
                    <a:pos x="416" y="550"/>
                  </a:cxn>
                  <a:cxn ang="0">
                    <a:pos x="374" y="559"/>
                  </a:cxn>
                  <a:cxn ang="0">
                    <a:pos x="315" y="564"/>
                  </a:cxn>
                  <a:cxn ang="0">
                    <a:pos x="265" y="558"/>
                  </a:cxn>
                  <a:cxn ang="0">
                    <a:pos x="222" y="546"/>
                  </a:cxn>
                  <a:cxn ang="0">
                    <a:pos x="185" y="527"/>
                  </a:cxn>
                  <a:cxn ang="0">
                    <a:pos x="153" y="502"/>
                  </a:cxn>
                  <a:cxn ang="0">
                    <a:pos x="127" y="471"/>
                  </a:cxn>
                  <a:cxn ang="0">
                    <a:pos x="104" y="436"/>
                  </a:cxn>
                  <a:cxn ang="0">
                    <a:pos x="81" y="385"/>
                  </a:cxn>
                  <a:cxn ang="0">
                    <a:pos x="53" y="298"/>
                  </a:cxn>
                </a:cxnLst>
                <a:rect l="0" t="0" r="r" b="b"/>
                <a:pathLst>
                  <a:path w="490" h="610">
                    <a:moveTo>
                      <a:pt x="126" y="11"/>
                    </a:moveTo>
                    <a:lnTo>
                      <a:pt x="117" y="17"/>
                    </a:lnTo>
                    <a:lnTo>
                      <a:pt x="98" y="35"/>
                    </a:lnTo>
                    <a:lnTo>
                      <a:pt x="86" y="46"/>
                    </a:lnTo>
                    <a:lnTo>
                      <a:pt x="73" y="60"/>
                    </a:lnTo>
                    <a:lnTo>
                      <a:pt x="60" y="76"/>
                    </a:lnTo>
                    <a:lnTo>
                      <a:pt x="47" y="95"/>
                    </a:lnTo>
                    <a:lnTo>
                      <a:pt x="35" y="115"/>
                    </a:lnTo>
                    <a:lnTo>
                      <a:pt x="23" y="138"/>
                    </a:lnTo>
                    <a:lnTo>
                      <a:pt x="18" y="150"/>
                    </a:lnTo>
                    <a:lnTo>
                      <a:pt x="14" y="162"/>
                    </a:lnTo>
                    <a:lnTo>
                      <a:pt x="9" y="175"/>
                    </a:lnTo>
                    <a:lnTo>
                      <a:pt x="6" y="188"/>
                    </a:lnTo>
                    <a:lnTo>
                      <a:pt x="3" y="201"/>
                    </a:lnTo>
                    <a:lnTo>
                      <a:pt x="1" y="216"/>
                    </a:lnTo>
                    <a:lnTo>
                      <a:pt x="0" y="231"/>
                    </a:lnTo>
                    <a:lnTo>
                      <a:pt x="0" y="245"/>
                    </a:lnTo>
                    <a:lnTo>
                      <a:pt x="1" y="262"/>
                    </a:lnTo>
                    <a:lnTo>
                      <a:pt x="2" y="277"/>
                    </a:lnTo>
                    <a:lnTo>
                      <a:pt x="4" y="294"/>
                    </a:lnTo>
                    <a:lnTo>
                      <a:pt x="8" y="310"/>
                    </a:lnTo>
                    <a:lnTo>
                      <a:pt x="17" y="341"/>
                    </a:lnTo>
                    <a:lnTo>
                      <a:pt x="26" y="370"/>
                    </a:lnTo>
                    <a:lnTo>
                      <a:pt x="37" y="401"/>
                    </a:lnTo>
                    <a:lnTo>
                      <a:pt x="50" y="431"/>
                    </a:lnTo>
                    <a:lnTo>
                      <a:pt x="57" y="445"/>
                    </a:lnTo>
                    <a:lnTo>
                      <a:pt x="64" y="458"/>
                    </a:lnTo>
                    <a:lnTo>
                      <a:pt x="72" y="473"/>
                    </a:lnTo>
                    <a:lnTo>
                      <a:pt x="81" y="486"/>
                    </a:lnTo>
                    <a:lnTo>
                      <a:pt x="90" y="499"/>
                    </a:lnTo>
                    <a:lnTo>
                      <a:pt x="99" y="511"/>
                    </a:lnTo>
                    <a:lnTo>
                      <a:pt x="109" y="523"/>
                    </a:lnTo>
                    <a:lnTo>
                      <a:pt x="120" y="534"/>
                    </a:lnTo>
                    <a:lnTo>
                      <a:pt x="132" y="545"/>
                    </a:lnTo>
                    <a:lnTo>
                      <a:pt x="144" y="555"/>
                    </a:lnTo>
                    <a:lnTo>
                      <a:pt x="156" y="565"/>
                    </a:lnTo>
                    <a:lnTo>
                      <a:pt x="171" y="573"/>
                    </a:lnTo>
                    <a:lnTo>
                      <a:pt x="185" y="581"/>
                    </a:lnTo>
                    <a:lnTo>
                      <a:pt x="200" y="588"/>
                    </a:lnTo>
                    <a:lnTo>
                      <a:pt x="217" y="594"/>
                    </a:lnTo>
                    <a:lnTo>
                      <a:pt x="233" y="599"/>
                    </a:lnTo>
                    <a:lnTo>
                      <a:pt x="252" y="603"/>
                    </a:lnTo>
                    <a:lnTo>
                      <a:pt x="271" y="606"/>
                    </a:lnTo>
                    <a:lnTo>
                      <a:pt x="290" y="609"/>
                    </a:lnTo>
                    <a:lnTo>
                      <a:pt x="310" y="610"/>
                    </a:lnTo>
                    <a:lnTo>
                      <a:pt x="332" y="610"/>
                    </a:lnTo>
                    <a:lnTo>
                      <a:pt x="355" y="609"/>
                    </a:lnTo>
                    <a:lnTo>
                      <a:pt x="378" y="605"/>
                    </a:lnTo>
                    <a:lnTo>
                      <a:pt x="403" y="602"/>
                    </a:lnTo>
                    <a:lnTo>
                      <a:pt x="413" y="600"/>
                    </a:lnTo>
                    <a:lnTo>
                      <a:pt x="422" y="598"/>
                    </a:lnTo>
                    <a:lnTo>
                      <a:pt x="431" y="594"/>
                    </a:lnTo>
                    <a:lnTo>
                      <a:pt x="438" y="591"/>
                    </a:lnTo>
                    <a:lnTo>
                      <a:pt x="451" y="584"/>
                    </a:lnTo>
                    <a:lnTo>
                      <a:pt x="462" y="576"/>
                    </a:lnTo>
                    <a:lnTo>
                      <a:pt x="470" y="567"/>
                    </a:lnTo>
                    <a:lnTo>
                      <a:pt x="477" y="557"/>
                    </a:lnTo>
                    <a:lnTo>
                      <a:pt x="482" y="548"/>
                    </a:lnTo>
                    <a:lnTo>
                      <a:pt x="485" y="539"/>
                    </a:lnTo>
                    <a:lnTo>
                      <a:pt x="489" y="525"/>
                    </a:lnTo>
                    <a:lnTo>
                      <a:pt x="490" y="510"/>
                    </a:lnTo>
                    <a:lnTo>
                      <a:pt x="489" y="493"/>
                    </a:lnTo>
                    <a:lnTo>
                      <a:pt x="485" y="477"/>
                    </a:lnTo>
                    <a:lnTo>
                      <a:pt x="481" y="458"/>
                    </a:lnTo>
                    <a:lnTo>
                      <a:pt x="476" y="441"/>
                    </a:lnTo>
                    <a:lnTo>
                      <a:pt x="468" y="421"/>
                    </a:lnTo>
                    <a:lnTo>
                      <a:pt x="458" y="401"/>
                    </a:lnTo>
                    <a:lnTo>
                      <a:pt x="448" y="381"/>
                    </a:lnTo>
                    <a:lnTo>
                      <a:pt x="437" y="361"/>
                    </a:lnTo>
                    <a:lnTo>
                      <a:pt x="424" y="340"/>
                    </a:lnTo>
                    <a:lnTo>
                      <a:pt x="411" y="319"/>
                    </a:lnTo>
                    <a:lnTo>
                      <a:pt x="382" y="277"/>
                    </a:lnTo>
                    <a:lnTo>
                      <a:pt x="352" y="237"/>
                    </a:lnTo>
                    <a:lnTo>
                      <a:pt x="321" y="196"/>
                    </a:lnTo>
                    <a:lnTo>
                      <a:pt x="289" y="159"/>
                    </a:lnTo>
                    <a:lnTo>
                      <a:pt x="258" y="124"/>
                    </a:lnTo>
                    <a:lnTo>
                      <a:pt x="230" y="92"/>
                    </a:lnTo>
                    <a:lnTo>
                      <a:pt x="183" y="41"/>
                    </a:lnTo>
                    <a:lnTo>
                      <a:pt x="155" y="13"/>
                    </a:lnTo>
                    <a:lnTo>
                      <a:pt x="142" y="0"/>
                    </a:lnTo>
                    <a:lnTo>
                      <a:pt x="126" y="11"/>
                    </a:lnTo>
                    <a:close/>
                    <a:moveTo>
                      <a:pt x="53" y="298"/>
                    </a:moveTo>
                    <a:lnTo>
                      <a:pt x="50" y="285"/>
                    </a:lnTo>
                    <a:lnTo>
                      <a:pt x="48" y="271"/>
                    </a:lnTo>
                    <a:lnTo>
                      <a:pt x="47" y="257"/>
                    </a:lnTo>
                    <a:lnTo>
                      <a:pt x="47" y="244"/>
                    </a:lnTo>
                    <a:lnTo>
                      <a:pt x="47" y="227"/>
                    </a:lnTo>
                    <a:lnTo>
                      <a:pt x="49" y="210"/>
                    </a:lnTo>
                    <a:lnTo>
                      <a:pt x="52" y="195"/>
                    </a:lnTo>
                    <a:lnTo>
                      <a:pt x="57" y="180"/>
                    </a:lnTo>
                    <a:lnTo>
                      <a:pt x="61" y="165"/>
                    </a:lnTo>
                    <a:lnTo>
                      <a:pt x="68" y="152"/>
                    </a:lnTo>
                    <a:lnTo>
                      <a:pt x="74" y="139"/>
                    </a:lnTo>
                    <a:lnTo>
                      <a:pt x="81" y="127"/>
                    </a:lnTo>
                    <a:lnTo>
                      <a:pt x="88" y="116"/>
                    </a:lnTo>
                    <a:lnTo>
                      <a:pt x="96" y="105"/>
                    </a:lnTo>
                    <a:lnTo>
                      <a:pt x="104" y="96"/>
                    </a:lnTo>
                    <a:lnTo>
                      <a:pt x="111" y="87"/>
                    </a:lnTo>
                    <a:lnTo>
                      <a:pt x="126" y="72"/>
                    </a:lnTo>
                    <a:lnTo>
                      <a:pt x="138" y="61"/>
                    </a:lnTo>
                    <a:lnTo>
                      <a:pt x="162" y="87"/>
                    </a:lnTo>
                    <a:lnTo>
                      <a:pt x="187" y="114"/>
                    </a:lnTo>
                    <a:lnTo>
                      <a:pt x="213" y="143"/>
                    </a:lnTo>
                    <a:lnTo>
                      <a:pt x="240" y="173"/>
                    </a:lnTo>
                    <a:lnTo>
                      <a:pt x="265" y="204"/>
                    </a:lnTo>
                    <a:lnTo>
                      <a:pt x="290" y="234"/>
                    </a:lnTo>
                    <a:lnTo>
                      <a:pt x="315" y="265"/>
                    </a:lnTo>
                    <a:lnTo>
                      <a:pt x="339" y="297"/>
                    </a:lnTo>
                    <a:lnTo>
                      <a:pt x="360" y="328"/>
                    </a:lnTo>
                    <a:lnTo>
                      <a:pt x="380" y="357"/>
                    </a:lnTo>
                    <a:lnTo>
                      <a:pt x="399" y="387"/>
                    </a:lnTo>
                    <a:lnTo>
                      <a:pt x="414" y="414"/>
                    </a:lnTo>
                    <a:lnTo>
                      <a:pt x="426" y="441"/>
                    </a:lnTo>
                    <a:lnTo>
                      <a:pt x="436" y="465"/>
                    </a:lnTo>
                    <a:lnTo>
                      <a:pt x="439" y="477"/>
                    </a:lnTo>
                    <a:lnTo>
                      <a:pt x="442" y="487"/>
                    </a:lnTo>
                    <a:lnTo>
                      <a:pt x="443" y="498"/>
                    </a:lnTo>
                    <a:lnTo>
                      <a:pt x="444" y="507"/>
                    </a:lnTo>
                    <a:lnTo>
                      <a:pt x="443" y="516"/>
                    </a:lnTo>
                    <a:lnTo>
                      <a:pt x="440" y="525"/>
                    </a:lnTo>
                    <a:lnTo>
                      <a:pt x="439" y="530"/>
                    </a:lnTo>
                    <a:lnTo>
                      <a:pt x="437" y="534"/>
                    </a:lnTo>
                    <a:lnTo>
                      <a:pt x="434" y="538"/>
                    </a:lnTo>
                    <a:lnTo>
                      <a:pt x="430" y="543"/>
                    </a:lnTo>
                    <a:lnTo>
                      <a:pt x="424" y="546"/>
                    </a:lnTo>
                    <a:lnTo>
                      <a:pt x="416" y="550"/>
                    </a:lnTo>
                    <a:lnTo>
                      <a:pt x="406" y="554"/>
                    </a:lnTo>
                    <a:lnTo>
                      <a:pt x="396" y="556"/>
                    </a:lnTo>
                    <a:lnTo>
                      <a:pt x="374" y="559"/>
                    </a:lnTo>
                    <a:lnTo>
                      <a:pt x="354" y="561"/>
                    </a:lnTo>
                    <a:lnTo>
                      <a:pt x="334" y="563"/>
                    </a:lnTo>
                    <a:lnTo>
                      <a:pt x="315" y="564"/>
                    </a:lnTo>
                    <a:lnTo>
                      <a:pt x="298" y="563"/>
                    </a:lnTo>
                    <a:lnTo>
                      <a:pt x="281" y="561"/>
                    </a:lnTo>
                    <a:lnTo>
                      <a:pt x="265" y="558"/>
                    </a:lnTo>
                    <a:lnTo>
                      <a:pt x="251" y="555"/>
                    </a:lnTo>
                    <a:lnTo>
                      <a:pt x="235" y="552"/>
                    </a:lnTo>
                    <a:lnTo>
                      <a:pt x="222" y="546"/>
                    </a:lnTo>
                    <a:lnTo>
                      <a:pt x="209" y="541"/>
                    </a:lnTo>
                    <a:lnTo>
                      <a:pt x="196" y="534"/>
                    </a:lnTo>
                    <a:lnTo>
                      <a:pt x="185" y="527"/>
                    </a:lnTo>
                    <a:lnTo>
                      <a:pt x="174" y="520"/>
                    </a:lnTo>
                    <a:lnTo>
                      <a:pt x="163" y="511"/>
                    </a:lnTo>
                    <a:lnTo>
                      <a:pt x="153" y="502"/>
                    </a:lnTo>
                    <a:lnTo>
                      <a:pt x="143" y="492"/>
                    </a:lnTo>
                    <a:lnTo>
                      <a:pt x="135" y="482"/>
                    </a:lnTo>
                    <a:lnTo>
                      <a:pt x="127" y="471"/>
                    </a:lnTo>
                    <a:lnTo>
                      <a:pt x="119" y="460"/>
                    </a:lnTo>
                    <a:lnTo>
                      <a:pt x="111" y="448"/>
                    </a:lnTo>
                    <a:lnTo>
                      <a:pt x="104" y="436"/>
                    </a:lnTo>
                    <a:lnTo>
                      <a:pt x="97" y="424"/>
                    </a:lnTo>
                    <a:lnTo>
                      <a:pt x="92" y="411"/>
                    </a:lnTo>
                    <a:lnTo>
                      <a:pt x="81" y="385"/>
                    </a:lnTo>
                    <a:lnTo>
                      <a:pt x="70" y="356"/>
                    </a:lnTo>
                    <a:lnTo>
                      <a:pt x="61" y="328"/>
                    </a:lnTo>
                    <a:lnTo>
                      <a:pt x="53" y="29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9" name="Freeform 511"/>
              <p:cNvSpPr>
                <a:spLocks/>
              </p:cNvSpPr>
              <p:nvPr/>
            </p:nvSpPr>
            <p:spPr bwMode="auto">
              <a:xfrm>
                <a:off x="4361" y="3267"/>
                <a:ext cx="49" cy="62"/>
              </a:xfrm>
              <a:custGeom>
                <a:avLst/>
                <a:gdLst/>
                <a:ahLst/>
                <a:cxnLst>
                  <a:cxn ang="0">
                    <a:pos x="333" y="6"/>
                  </a:cxn>
                  <a:cxn ang="0">
                    <a:pos x="360" y="31"/>
                  </a:cxn>
                  <a:cxn ang="0">
                    <a:pos x="384" y="58"/>
                  </a:cxn>
                  <a:cxn ang="0">
                    <a:pos x="409" y="95"/>
                  </a:cxn>
                  <a:cxn ang="0">
                    <a:pos x="425" y="126"/>
                  </a:cxn>
                  <a:cxn ang="0">
                    <a:pos x="433" y="149"/>
                  </a:cxn>
                  <a:cxn ang="0">
                    <a:pos x="439" y="175"/>
                  </a:cxn>
                  <a:cxn ang="0">
                    <a:pos x="443" y="202"/>
                  </a:cxn>
                  <a:cxn ang="0">
                    <a:pos x="443" y="230"/>
                  </a:cxn>
                  <a:cxn ang="0">
                    <a:pos x="438" y="260"/>
                  </a:cxn>
                  <a:cxn ang="0">
                    <a:pos x="426" y="306"/>
                  </a:cxn>
                  <a:cxn ang="0">
                    <a:pos x="406" y="366"/>
                  </a:cxn>
                  <a:cxn ang="0">
                    <a:pos x="387" y="408"/>
                  </a:cxn>
                  <a:cxn ang="0">
                    <a:pos x="372" y="435"/>
                  </a:cxn>
                  <a:cxn ang="0">
                    <a:pos x="355" y="459"/>
                  </a:cxn>
                  <a:cxn ang="0">
                    <a:pos x="336" y="481"/>
                  </a:cxn>
                  <a:cxn ang="0">
                    <a:pos x="315" y="501"/>
                  </a:cxn>
                  <a:cxn ang="0">
                    <a:pos x="292" y="518"/>
                  </a:cxn>
                  <a:cxn ang="0">
                    <a:pos x="266" y="532"/>
                  </a:cxn>
                  <a:cxn ang="0">
                    <a:pos x="238" y="544"/>
                  </a:cxn>
                  <a:cxn ang="0">
                    <a:pos x="205" y="552"/>
                  </a:cxn>
                  <a:cxn ang="0">
                    <a:pos x="170" y="557"/>
                  </a:cxn>
                  <a:cxn ang="0">
                    <a:pos x="131" y="558"/>
                  </a:cxn>
                  <a:cxn ang="0">
                    <a:pos x="89" y="553"/>
                  </a:cxn>
                  <a:cxn ang="0">
                    <a:pos x="46" y="544"/>
                  </a:cxn>
                  <a:cxn ang="0">
                    <a:pos x="16" y="526"/>
                  </a:cxn>
                  <a:cxn ang="0">
                    <a:pos x="2" y="499"/>
                  </a:cxn>
                  <a:cxn ang="0">
                    <a:pos x="0" y="465"/>
                  </a:cxn>
                  <a:cxn ang="0">
                    <a:pos x="9" y="425"/>
                  </a:cxn>
                  <a:cxn ang="0">
                    <a:pos x="28" y="381"/>
                  </a:cxn>
                  <a:cxn ang="0">
                    <a:pos x="54" y="333"/>
                  </a:cxn>
                  <a:cxn ang="0">
                    <a:pos x="87" y="283"/>
                  </a:cxn>
                  <a:cxn ang="0">
                    <a:pos x="141" y="210"/>
                  </a:cxn>
                  <a:cxn ang="0">
                    <a:pos x="217" y="120"/>
                  </a:cxn>
                  <a:cxn ang="0">
                    <a:pos x="306" y="22"/>
                  </a:cxn>
                </a:cxnLst>
                <a:rect l="0" t="0" r="r" b="b"/>
                <a:pathLst>
                  <a:path w="443" h="558">
                    <a:moveTo>
                      <a:pt x="326" y="0"/>
                    </a:moveTo>
                    <a:lnTo>
                      <a:pt x="333" y="6"/>
                    </a:lnTo>
                    <a:lnTo>
                      <a:pt x="349" y="20"/>
                    </a:lnTo>
                    <a:lnTo>
                      <a:pt x="360" y="31"/>
                    </a:lnTo>
                    <a:lnTo>
                      <a:pt x="372" y="44"/>
                    </a:lnTo>
                    <a:lnTo>
                      <a:pt x="384" y="58"/>
                    </a:lnTo>
                    <a:lnTo>
                      <a:pt x="397" y="76"/>
                    </a:lnTo>
                    <a:lnTo>
                      <a:pt x="409" y="95"/>
                    </a:lnTo>
                    <a:lnTo>
                      <a:pt x="420" y="115"/>
                    </a:lnTo>
                    <a:lnTo>
                      <a:pt x="425" y="126"/>
                    </a:lnTo>
                    <a:lnTo>
                      <a:pt x="429" y="137"/>
                    </a:lnTo>
                    <a:lnTo>
                      <a:pt x="433" y="149"/>
                    </a:lnTo>
                    <a:lnTo>
                      <a:pt x="436" y="163"/>
                    </a:lnTo>
                    <a:lnTo>
                      <a:pt x="439" y="175"/>
                    </a:lnTo>
                    <a:lnTo>
                      <a:pt x="442" y="188"/>
                    </a:lnTo>
                    <a:lnTo>
                      <a:pt x="443" y="202"/>
                    </a:lnTo>
                    <a:lnTo>
                      <a:pt x="443" y="215"/>
                    </a:lnTo>
                    <a:lnTo>
                      <a:pt x="443" y="230"/>
                    </a:lnTo>
                    <a:lnTo>
                      <a:pt x="440" y="245"/>
                    </a:lnTo>
                    <a:lnTo>
                      <a:pt x="438" y="260"/>
                    </a:lnTo>
                    <a:lnTo>
                      <a:pt x="435" y="276"/>
                    </a:lnTo>
                    <a:lnTo>
                      <a:pt x="426" y="306"/>
                    </a:lnTo>
                    <a:lnTo>
                      <a:pt x="416" y="337"/>
                    </a:lnTo>
                    <a:lnTo>
                      <a:pt x="406" y="366"/>
                    </a:lnTo>
                    <a:lnTo>
                      <a:pt x="393" y="394"/>
                    </a:lnTo>
                    <a:lnTo>
                      <a:pt x="387" y="408"/>
                    </a:lnTo>
                    <a:lnTo>
                      <a:pt x="380" y="422"/>
                    </a:lnTo>
                    <a:lnTo>
                      <a:pt x="372" y="435"/>
                    </a:lnTo>
                    <a:lnTo>
                      <a:pt x="364" y="447"/>
                    </a:lnTo>
                    <a:lnTo>
                      <a:pt x="355" y="459"/>
                    </a:lnTo>
                    <a:lnTo>
                      <a:pt x="346" y="470"/>
                    </a:lnTo>
                    <a:lnTo>
                      <a:pt x="336" y="481"/>
                    </a:lnTo>
                    <a:lnTo>
                      <a:pt x="326" y="491"/>
                    </a:lnTo>
                    <a:lnTo>
                      <a:pt x="315" y="501"/>
                    </a:lnTo>
                    <a:lnTo>
                      <a:pt x="304" y="510"/>
                    </a:lnTo>
                    <a:lnTo>
                      <a:pt x="292" y="518"/>
                    </a:lnTo>
                    <a:lnTo>
                      <a:pt x="279" y="526"/>
                    </a:lnTo>
                    <a:lnTo>
                      <a:pt x="266" y="532"/>
                    </a:lnTo>
                    <a:lnTo>
                      <a:pt x="252" y="539"/>
                    </a:lnTo>
                    <a:lnTo>
                      <a:pt x="238" y="544"/>
                    </a:lnTo>
                    <a:lnTo>
                      <a:pt x="221" y="549"/>
                    </a:lnTo>
                    <a:lnTo>
                      <a:pt x="205" y="552"/>
                    </a:lnTo>
                    <a:lnTo>
                      <a:pt x="188" y="555"/>
                    </a:lnTo>
                    <a:lnTo>
                      <a:pt x="170" y="557"/>
                    </a:lnTo>
                    <a:lnTo>
                      <a:pt x="151" y="558"/>
                    </a:lnTo>
                    <a:lnTo>
                      <a:pt x="131" y="558"/>
                    </a:lnTo>
                    <a:lnTo>
                      <a:pt x="110" y="555"/>
                    </a:lnTo>
                    <a:lnTo>
                      <a:pt x="89" y="553"/>
                    </a:lnTo>
                    <a:lnTo>
                      <a:pt x="66" y="550"/>
                    </a:lnTo>
                    <a:lnTo>
                      <a:pt x="46" y="544"/>
                    </a:lnTo>
                    <a:lnTo>
                      <a:pt x="29" y="537"/>
                    </a:lnTo>
                    <a:lnTo>
                      <a:pt x="16" y="526"/>
                    </a:lnTo>
                    <a:lnTo>
                      <a:pt x="7" y="514"/>
                    </a:lnTo>
                    <a:lnTo>
                      <a:pt x="2" y="499"/>
                    </a:lnTo>
                    <a:lnTo>
                      <a:pt x="0" y="483"/>
                    </a:lnTo>
                    <a:lnTo>
                      <a:pt x="0" y="465"/>
                    </a:lnTo>
                    <a:lnTo>
                      <a:pt x="4" y="446"/>
                    </a:lnTo>
                    <a:lnTo>
                      <a:pt x="9" y="425"/>
                    </a:lnTo>
                    <a:lnTo>
                      <a:pt x="18" y="403"/>
                    </a:lnTo>
                    <a:lnTo>
                      <a:pt x="28" y="381"/>
                    </a:lnTo>
                    <a:lnTo>
                      <a:pt x="41" y="357"/>
                    </a:lnTo>
                    <a:lnTo>
                      <a:pt x="54" y="333"/>
                    </a:lnTo>
                    <a:lnTo>
                      <a:pt x="70" y="309"/>
                    </a:lnTo>
                    <a:lnTo>
                      <a:pt x="87" y="283"/>
                    </a:lnTo>
                    <a:lnTo>
                      <a:pt x="105" y="259"/>
                    </a:lnTo>
                    <a:lnTo>
                      <a:pt x="141" y="210"/>
                    </a:lnTo>
                    <a:lnTo>
                      <a:pt x="179" y="163"/>
                    </a:lnTo>
                    <a:lnTo>
                      <a:pt x="217" y="120"/>
                    </a:lnTo>
                    <a:lnTo>
                      <a:pt x="252" y="80"/>
                    </a:lnTo>
                    <a:lnTo>
                      <a:pt x="306" y="22"/>
                    </a:lnTo>
                    <a:lnTo>
                      <a:pt x="326" y="0"/>
                    </a:lnTo>
                    <a:close/>
                  </a:path>
                </a:pathLst>
              </a:custGeom>
              <a:solidFill>
                <a:srgbClr val="F5E1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0" name="Freeform 512"/>
              <p:cNvSpPr>
                <a:spLocks noEditPoints="1"/>
              </p:cNvSpPr>
              <p:nvPr/>
            </p:nvSpPr>
            <p:spPr bwMode="auto">
              <a:xfrm>
                <a:off x="4359" y="3264"/>
                <a:ext cx="54" cy="67"/>
              </a:xfrm>
              <a:custGeom>
                <a:avLst/>
                <a:gdLst/>
                <a:ahLst/>
                <a:cxnLst>
                  <a:cxn ang="0">
                    <a:pos x="259" y="92"/>
                  </a:cxn>
                  <a:cxn ang="0">
                    <a:pos x="168" y="196"/>
                  </a:cxn>
                  <a:cxn ang="0">
                    <a:pos x="77" y="319"/>
                  </a:cxn>
                  <a:cxn ang="0">
                    <a:pos x="40" y="381"/>
                  </a:cxn>
                  <a:cxn ang="0">
                    <a:pos x="14" y="441"/>
                  </a:cxn>
                  <a:cxn ang="0">
                    <a:pos x="1" y="493"/>
                  </a:cxn>
                  <a:cxn ang="0">
                    <a:pos x="4" y="539"/>
                  </a:cxn>
                  <a:cxn ang="0">
                    <a:pos x="18" y="567"/>
                  </a:cxn>
                  <a:cxn ang="0">
                    <a:pos x="38" y="584"/>
                  </a:cxn>
                  <a:cxn ang="0">
                    <a:pos x="59" y="594"/>
                  </a:cxn>
                  <a:cxn ang="0">
                    <a:pos x="85" y="602"/>
                  </a:cxn>
                  <a:cxn ang="0">
                    <a:pos x="156" y="610"/>
                  </a:cxn>
                  <a:cxn ang="0">
                    <a:pos x="219" y="606"/>
                  </a:cxn>
                  <a:cxn ang="0">
                    <a:pos x="273" y="594"/>
                  </a:cxn>
                  <a:cxn ang="0">
                    <a:pos x="319" y="573"/>
                  </a:cxn>
                  <a:cxn ang="0">
                    <a:pos x="357" y="545"/>
                  </a:cxn>
                  <a:cxn ang="0">
                    <a:pos x="390" y="511"/>
                  </a:cxn>
                  <a:cxn ang="0">
                    <a:pos x="416" y="473"/>
                  </a:cxn>
                  <a:cxn ang="0">
                    <a:pos x="439" y="431"/>
                  </a:cxn>
                  <a:cxn ang="0">
                    <a:pos x="472" y="341"/>
                  </a:cxn>
                  <a:cxn ang="0">
                    <a:pos x="486" y="277"/>
                  </a:cxn>
                  <a:cxn ang="0">
                    <a:pos x="489" y="231"/>
                  </a:cxn>
                  <a:cxn ang="0">
                    <a:pos x="483" y="188"/>
                  </a:cxn>
                  <a:cxn ang="0">
                    <a:pos x="471" y="150"/>
                  </a:cxn>
                  <a:cxn ang="0">
                    <a:pos x="441" y="95"/>
                  </a:cxn>
                  <a:cxn ang="0">
                    <a:pos x="403" y="46"/>
                  </a:cxn>
                  <a:cxn ang="0">
                    <a:pos x="364" y="11"/>
                  </a:cxn>
                  <a:cxn ang="0">
                    <a:pos x="94" y="556"/>
                  </a:cxn>
                  <a:cxn ang="0">
                    <a:pos x="65" y="546"/>
                  </a:cxn>
                  <a:cxn ang="0">
                    <a:pos x="51" y="534"/>
                  </a:cxn>
                  <a:cxn ang="0">
                    <a:pos x="46" y="516"/>
                  </a:cxn>
                  <a:cxn ang="0">
                    <a:pos x="48" y="487"/>
                  </a:cxn>
                  <a:cxn ang="0">
                    <a:pos x="62" y="441"/>
                  </a:cxn>
                  <a:cxn ang="0">
                    <a:pos x="108" y="357"/>
                  </a:cxn>
                  <a:cxn ang="0">
                    <a:pos x="174" y="265"/>
                  </a:cxn>
                  <a:cxn ang="0">
                    <a:pos x="250" y="173"/>
                  </a:cxn>
                  <a:cxn ang="0">
                    <a:pos x="326" y="87"/>
                  </a:cxn>
                  <a:cxn ang="0">
                    <a:pos x="378" y="87"/>
                  </a:cxn>
                  <a:cxn ang="0">
                    <a:pos x="415" y="139"/>
                  </a:cxn>
                  <a:cxn ang="0">
                    <a:pos x="433" y="180"/>
                  </a:cxn>
                  <a:cxn ang="0">
                    <a:pos x="441" y="227"/>
                  </a:cxn>
                  <a:cxn ang="0">
                    <a:pos x="440" y="271"/>
                  </a:cxn>
                  <a:cxn ang="0">
                    <a:pos x="427" y="328"/>
                  </a:cxn>
                  <a:cxn ang="0">
                    <a:pos x="398" y="411"/>
                  </a:cxn>
                  <a:cxn ang="0">
                    <a:pos x="363" y="471"/>
                  </a:cxn>
                  <a:cxn ang="0">
                    <a:pos x="335" y="502"/>
                  </a:cxn>
                  <a:cxn ang="0">
                    <a:pos x="304" y="527"/>
                  </a:cxn>
                  <a:cxn ang="0">
                    <a:pos x="267" y="546"/>
                  </a:cxn>
                  <a:cxn ang="0">
                    <a:pos x="223" y="558"/>
                  </a:cxn>
                  <a:cxn ang="0">
                    <a:pos x="173" y="564"/>
                  </a:cxn>
                  <a:cxn ang="0">
                    <a:pos x="115" y="559"/>
                  </a:cxn>
                </a:cxnLst>
                <a:rect l="0" t="0" r="r" b="b"/>
                <a:pathLst>
                  <a:path w="489" h="610">
                    <a:moveTo>
                      <a:pt x="333" y="13"/>
                    </a:moveTo>
                    <a:lnTo>
                      <a:pt x="306" y="41"/>
                    </a:lnTo>
                    <a:lnTo>
                      <a:pt x="259" y="92"/>
                    </a:lnTo>
                    <a:lnTo>
                      <a:pt x="230" y="124"/>
                    </a:lnTo>
                    <a:lnTo>
                      <a:pt x="200" y="159"/>
                    </a:lnTo>
                    <a:lnTo>
                      <a:pt x="168" y="196"/>
                    </a:lnTo>
                    <a:lnTo>
                      <a:pt x="137" y="237"/>
                    </a:lnTo>
                    <a:lnTo>
                      <a:pt x="106" y="277"/>
                    </a:lnTo>
                    <a:lnTo>
                      <a:pt x="77" y="319"/>
                    </a:lnTo>
                    <a:lnTo>
                      <a:pt x="64" y="340"/>
                    </a:lnTo>
                    <a:lnTo>
                      <a:pt x="52" y="361"/>
                    </a:lnTo>
                    <a:lnTo>
                      <a:pt x="40" y="381"/>
                    </a:lnTo>
                    <a:lnTo>
                      <a:pt x="30" y="401"/>
                    </a:lnTo>
                    <a:lnTo>
                      <a:pt x="21" y="421"/>
                    </a:lnTo>
                    <a:lnTo>
                      <a:pt x="14" y="441"/>
                    </a:lnTo>
                    <a:lnTo>
                      <a:pt x="7" y="458"/>
                    </a:lnTo>
                    <a:lnTo>
                      <a:pt x="3" y="477"/>
                    </a:lnTo>
                    <a:lnTo>
                      <a:pt x="1" y="493"/>
                    </a:lnTo>
                    <a:lnTo>
                      <a:pt x="0" y="510"/>
                    </a:lnTo>
                    <a:lnTo>
                      <a:pt x="1" y="525"/>
                    </a:lnTo>
                    <a:lnTo>
                      <a:pt x="4" y="539"/>
                    </a:lnTo>
                    <a:lnTo>
                      <a:pt x="7" y="548"/>
                    </a:lnTo>
                    <a:lnTo>
                      <a:pt x="12" y="557"/>
                    </a:lnTo>
                    <a:lnTo>
                      <a:pt x="18" y="567"/>
                    </a:lnTo>
                    <a:lnTo>
                      <a:pt x="27" y="576"/>
                    </a:lnTo>
                    <a:lnTo>
                      <a:pt x="31" y="580"/>
                    </a:lnTo>
                    <a:lnTo>
                      <a:pt x="38" y="584"/>
                    </a:lnTo>
                    <a:lnTo>
                      <a:pt x="43" y="588"/>
                    </a:lnTo>
                    <a:lnTo>
                      <a:pt x="51" y="591"/>
                    </a:lnTo>
                    <a:lnTo>
                      <a:pt x="59" y="594"/>
                    </a:lnTo>
                    <a:lnTo>
                      <a:pt x="66" y="598"/>
                    </a:lnTo>
                    <a:lnTo>
                      <a:pt x="75" y="600"/>
                    </a:lnTo>
                    <a:lnTo>
                      <a:pt x="85" y="602"/>
                    </a:lnTo>
                    <a:lnTo>
                      <a:pt x="110" y="605"/>
                    </a:lnTo>
                    <a:lnTo>
                      <a:pt x="134" y="609"/>
                    </a:lnTo>
                    <a:lnTo>
                      <a:pt x="156" y="610"/>
                    </a:lnTo>
                    <a:lnTo>
                      <a:pt x="178" y="610"/>
                    </a:lnTo>
                    <a:lnTo>
                      <a:pt x="199" y="609"/>
                    </a:lnTo>
                    <a:lnTo>
                      <a:pt x="219" y="606"/>
                    </a:lnTo>
                    <a:lnTo>
                      <a:pt x="238" y="603"/>
                    </a:lnTo>
                    <a:lnTo>
                      <a:pt x="255" y="599"/>
                    </a:lnTo>
                    <a:lnTo>
                      <a:pt x="273" y="594"/>
                    </a:lnTo>
                    <a:lnTo>
                      <a:pt x="288" y="588"/>
                    </a:lnTo>
                    <a:lnTo>
                      <a:pt x="303" y="581"/>
                    </a:lnTo>
                    <a:lnTo>
                      <a:pt x="319" y="573"/>
                    </a:lnTo>
                    <a:lnTo>
                      <a:pt x="332" y="565"/>
                    </a:lnTo>
                    <a:lnTo>
                      <a:pt x="345" y="555"/>
                    </a:lnTo>
                    <a:lnTo>
                      <a:pt x="357" y="545"/>
                    </a:lnTo>
                    <a:lnTo>
                      <a:pt x="369" y="534"/>
                    </a:lnTo>
                    <a:lnTo>
                      <a:pt x="379" y="523"/>
                    </a:lnTo>
                    <a:lnTo>
                      <a:pt x="390" y="511"/>
                    </a:lnTo>
                    <a:lnTo>
                      <a:pt x="399" y="499"/>
                    </a:lnTo>
                    <a:lnTo>
                      <a:pt x="409" y="486"/>
                    </a:lnTo>
                    <a:lnTo>
                      <a:pt x="416" y="473"/>
                    </a:lnTo>
                    <a:lnTo>
                      <a:pt x="425" y="458"/>
                    </a:lnTo>
                    <a:lnTo>
                      <a:pt x="432" y="445"/>
                    </a:lnTo>
                    <a:lnTo>
                      <a:pt x="439" y="431"/>
                    </a:lnTo>
                    <a:lnTo>
                      <a:pt x="451" y="401"/>
                    </a:lnTo>
                    <a:lnTo>
                      <a:pt x="462" y="370"/>
                    </a:lnTo>
                    <a:lnTo>
                      <a:pt x="472" y="341"/>
                    </a:lnTo>
                    <a:lnTo>
                      <a:pt x="481" y="310"/>
                    </a:lnTo>
                    <a:lnTo>
                      <a:pt x="484" y="294"/>
                    </a:lnTo>
                    <a:lnTo>
                      <a:pt x="486" y="277"/>
                    </a:lnTo>
                    <a:lnTo>
                      <a:pt x="489" y="262"/>
                    </a:lnTo>
                    <a:lnTo>
                      <a:pt x="489" y="245"/>
                    </a:lnTo>
                    <a:lnTo>
                      <a:pt x="489" y="231"/>
                    </a:lnTo>
                    <a:lnTo>
                      <a:pt x="488" y="216"/>
                    </a:lnTo>
                    <a:lnTo>
                      <a:pt x="485" y="201"/>
                    </a:lnTo>
                    <a:lnTo>
                      <a:pt x="483" y="188"/>
                    </a:lnTo>
                    <a:lnTo>
                      <a:pt x="479" y="175"/>
                    </a:lnTo>
                    <a:lnTo>
                      <a:pt x="475" y="162"/>
                    </a:lnTo>
                    <a:lnTo>
                      <a:pt x="471" y="150"/>
                    </a:lnTo>
                    <a:lnTo>
                      <a:pt x="466" y="138"/>
                    </a:lnTo>
                    <a:lnTo>
                      <a:pt x="455" y="115"/>
                    </a:lnTo>
                    <a:lnTo>
                      <a:pt x="441" y="95"/>
                    </a:lnTo>
                    <a:lnTo>
                      <a:pt x="428" y="76"/>
                    </a:lnTo>
                    <a:lnTo>
                      <a:pt x="415" y="60"/>
                    </a:lnTo>
                    <a:lnTo>
                      <a:pt x="403" y="46"/>
                    </a:lnTo>
                    <a:lnTo>
                      <a:pt x="391" y="35"/>
                    </a:lnTo>
                    <a:lnTo>
                      <a:pt x="372" y="17"/>
                    </a:lnTo>
                    <a:lnTo>
                      <a:pt x="364" y="11"/>
                    </a:lnTo>
                    <a:lnTo>
                      <a:pt x="347" y="0"/>
                    </a:lnTo>
                    <a:lnTo>
                      <a:pt x="333" y="13"/>
                    </a:lnTo>
                    <a:close/>
                    <a:moveTo>
                      <a:pt x="94" y="556"/>
                    </a:moveTo>
                    <a:lnTo>
                      <a:pt x="82" y="554"/>
                    </a:lnTo>
                    <a:lnTo>
                      <a:pt x="72" y="550"/>
                    </a:lnTo>
                    <a:lnTo>
                      <a:pt x="65" y="546"/>
                    </a:lnTo>
                    <a:lnTo>
                      <a:pt x="59" y="543"/>
                    </a:lnTo>
                    <a:lnTo>
                      <a:pt x="54" y="538"/>
                    </a:lnTo>
                    <a:lnTo>
                      <a:pt x="51" y="534"/>
                    </a:lnTo>
                    <a:lnTo>
                      <a:pt x="49" y="530"/>
                    </a:lnTo>
                    <a:lnTo>
                      <a:pt x="48" y="525"/>
                    </a:lnTo>
                    <a:lnTo>
                      <a:pt x="46" y="516"/>
                    </a:lnTo>
                    <a:lnTo>
                      <a:pt x="46" y="507"/>
                    </a:lnTo>
                    <a:lnTo>
                      <a:pt x="46" y="498"/>
                    </a:lnTo>
                    <a:lnTo>
                      <a:pt x="48" y="487"/>
                    </a:lnTo>
                    <a:lnTo>
                      <a:pt x="50" y="477"/>
                    </a:lnTo>
                    <a:lnTo>
                      <a:pt x="53" y="465"/>
                    </a:lnTo>
                    <a:lnTo>
                      <a:pt x="62" y="441"/>
                    </a:lnTo>
                    <a:lnTo>
                      <a:pt x="75" y="414"/>
                    </a:lnTo>
                    <a:lnTo>
                      <a:pt x="91" y="387"/>
                    </a:lnTo>
                    <a:lnTo>
                      <a:pt x="108" y="357"/>
                    </a:lnTo>
                    <a:lnTo>
                      <a:pt x="128" y="328"/>
                    </a:lnTo>
                    <a:lnTo>
                      <a:pt x="150" y="297"/>
                    </a:lnTo>
                    <a:lnTo>
                      <a:pt x="174" y="265"/>
                    </a:lnTo>
                    <a:lnTo>
                      <a:pt x="198" y="234"/>
                    </a:lnTo>
                    <a:lnTo>
                      <a:pt x="223" y="204"/>
                    </a:lnTo>
                    <a:lnTo>
                      <a:pt x="250" y="173"/>
                    </a:lnTo>
                    <a:lnTo>
                      <a:pt x="275" y="143"/>
                    </a:lnTo>
                    <a:lnTo>
                      <a:pt x="301" y="114"/>
                    </a:lnTo>
                    <a:lnTo>
                      <a:pt x="326" y="87"/>
                    </a:lnTo>
                    <a:lnTo>
                      <a:pt x="352" y="61"/>
                    </a:lnTo>
                    <a:lnTo>
                      <a:pt x="364" y="72"/>
                    </a:lnTo>
                    <a:lnTo>
                      <a:pt x="378" y="87"/>
                    </a:lnTo>
                    <a:lnTo>
                      <a:pt x="393" y="106"/>
                    </a:lnTo>
                    <a:lnTo>
                      <a:pt x="407" y="127"/>
                    </a:lnTo>
                    <a:lnTo>
                      <a:pt x="415" y="139"/>
                    </a:lnTo>
                    <a:lnTo>
                      <a:pt x="422" y="152"/>
                    </a:lnTo>
                    <a:lnTo>
                      <a:pt x="427" y="165"/>
                    </a:lnTo>
                    <a:lnTo>
                      <a:pt x="433" y="180"/>
                    </a:lnTo>
                    <a:lnTo>
                      <a:pt x="437" y="195"/>
                    </a:lnTo>
                    <a:lnTo>
                      <a:pt x="439" y="210"/>
                    </a:lnTo>
                    <a:lnTo>
                      <a:pt x="441" y="227"/>
                    </a:lnTo>
                    <a:lnTo>
                      <a:pt x="443" y="244"/>
                    </a:lnTo>
                    <a:lnTo>
                      <a:pt x="443" y="257"/>
                    </a:lnTo>
                    <a:lnTo>
                      <a:pt x="440" y="271"/>
                    </a:lnTo>
                    <a:lnTo>
                      <a:pt x="438" y="285"/>
                    </a:lnTo>
                    <a:lnTo>
                      <a:pt x="436" y="298"/>
                    </a:lnTo>
                    <a:lnTo>
                      <a:pt x="427" y="328"/>
                    </a:lnTo>
                    <a:lnTo>
                      <a:pt x="418" y="356"/>
                    </a:lnTo>
                    <a:lnTo>
                      <a:pt x="409" y="385"/>
                    </a:lnTo>
                    <a:lnTo>
                      <a:pt x="398" y="411"/>
                    </a:lnTo>
                    <a:lnTo>
                      <a:pt x="384" y="436"/>
                    </a:lnTo>
                    <a:lnTo>
                      <a:pt x="370" y="460"/>
                    </a:lnTo>
                    <a:lnTo>
                      <a:pt x="363" y="471"/>
                    </a:lnTo>
                    <a:lnTo>
                      <a:pt x="354" y="482"/>
                    </a:lnTo>
                    <a:lnTo>
                      <a:pt x="345" y="492"/>
                    </a:lnTo>
                    <a:lnTo>
                      <a:pt x="335" y="502"/>
                    </a:lnTo>
                    <a:lnTo>
                      <a:pt x="325" y="511"/>
                    </a:lnTo>
                    <a:lnTo>
                      <a:pt x="315" y="520"/>
                    </a:lnTo>
                    <a:lnTo>
                      <a:pt x="304" y="527"/>
                    </a:lnTo>
                    <a:lnTo>
                      <a:pt x="292" y="534"/>
                    </a:lnTo>
                    <a:lnTo>
                      <a:pt x="280" y="541"/>
                    </a:lnTo>
                    <a:lnTo>
                      <a:pt x="267" y="546"/>
                    </a:lnTo>
                    <a:lnTo>
                      <a:pt x="253" y="552"/>
                    </a:lnTo>
                    <a:lnTo>
                      <a:pt x="239" y="555"/>
                    </a:lnTo>
                    <a:lnTo>
                      <a:pt x="223" y="558"/>
                    </a:lnTo>
                    <a:lnTo>
                      <a:pt x="207" y="561"/>
                    </a:lnTo>
                    <a:lnTo>
                      <a:pt x="190" y="563"/>
                    </a:lnTo>
                    <a:lnTo>
                      <a:pt x="173" y="564"/>
                    </a:lnTo>
                    <a:lnTo>
                      <a:pt x="154" y="563"/>
                    </a:lnTo>
                    <a:lnTo>
                      <a:pt x="134" y="561"/>
                    </a:lnTo>
                    <a:lnTo>
                      <a:pt x="115" y="559"/>
                    </a:lnTo>
                    <a:lnTo>
                      <a:pt x="94" y="55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1" name="Freeform 513"/>
              <p:cNvSpPr>
                <a:spLocks/>
              </p:cNvSpPr>
              <p:nvPr/>
            </p:nvSpPr>
            <p:spPr bwMode="auto">
              <a:xfrm>
                <a:off x="4202" y="3375"/>
                <a:ext cx="153" cy="39"/>
              </a:xfrm>
              <a:custGeom>
                <a:avLst/>
                <a:gdLst/>
                <a:ahLst/>
                <a:cxnLst>
                  <a:cxn ang="0">
                    <a:pos x="0" y="351"/>
                  </a:cxn>
                  <a:cxn ang="0">
                    <a:pos x="0" y="338"/>
                  </a:cxn>
                  <a:cxn ang="0">
                    <a:pos x="2" y="303"/>
                  </a:cxn>
                  <a:cxn ang="0">
                    <a:pos x="3" y="280"/>
                  </a:cxn>
                  <a:cxn ang="0">
                    <a:pos x="7" y="253"/>
                  </a:cxn>
                  <a:cxn ang="0">
                    <a:pos x="10" y="225"/>
                  </a:cxn>
                  <a:cxn ang="0">
                    <a:pos x="15" y="196"/>
                  </a:cxn>
                  <a:cxn ang="0">
                    <a:pos x="21" y="168"/>
                  </a:cxn>
                  <a:cxn ang="0">
                    <a:pos x="30" y="140"/>
                  </a:cxn>
                  <a:cxn ang="0">
                    <a:pos x="34" y="127"/>
                  </a:cxn>
                  <a:cxn ang="0">
                    <a:pos x="39" y="114"/>
                  </a:cxn>
                  <a:cxn ang="0">
                    <a:pos x="45" y="103"/>
                  </a:cxn>
                  <a:cxn ang="0">
                    <a:pos x="52" y="91"/>
                  </a:cxn>
                  <a:cxn ang="0">
                    <a:pos x="58" y="81"/>
                  </a:cxn>
                  <a:cxn ang="0">
                    <a:pos x="65" y="72"/>
                  </a:cxn>
                  <a:cxn ang="0">
                    <a:pos x="73" y="65"/>
                  </a:cxn>
                  <a:cxn ang="0">
                    <a:pos x="81" y="58"/>
                  </a:cxn>
                  <a:cxn ang="0">
                    <a:pos x="91" y="52"/>
                  </a:cxn>
                  <a:cxn ang="0">
                    <a:pos x="101" y="48"/>
                  </a:cxn>
                  <a:cxn ang="0">
                    <a:pos x="111" y="47"/>
                  </a:cxn>
                  <a:cxn ang="0">
                    <a:pos x="123" y="46"/>
                  </a:cxn>
                  <a:cxn ang="0">
                    <a:pos x="155" y="47"/>
                  </a:cxn>
                  <a:cxn ang="0">
                    <a:pos x="203" y="46"/>
                  </a:cxn>
                  <a:cxn ang="0">
                    <a:pos x="265" y="44"/>
                  </a:cxn>
                  <a:cxn ang="0">
                    <a:pos x="340" y="41"/>
                  </a:cxn>
                  <a:cxn ang="0">
                    <a:pos x="422" y="38"/>
                  </a:cxn>
                  <a:cxn ang="0">
                    <a:pos x="511" y="34"/>
                  </a:cxn>
                  <a:cxn ang="0">
                    <a:pos x="603" y="29"/>
                  </a:cxn>
                  <a:cxn ang="0">
                    <a:pos x="696" y="25"/>
                  </a:cxn>
                  <a:cxn ang="0">
                    <a:pos x="789" y="21"/>
                  </a:cxn>
                  <a:cxn ang="0">
                    <a:pos x="877" y="16"/>
                  </a:cxn>
                  <a:cxn ang="0">
                    <a:pos x="958" y="12"/>
                  </a:cxn>
                  <a:cxn ang="0">
                    <a:pos x="1031" y="7"/>
                  </a:cxn>
                  <a:cxn ang="0">
                    <a:pos x="1092" y="4"/>
                  </a:cxn>
                  <a:cxn ang="0">
                    <a:pos x="1138" y="2"/>
                  </a:cxn>
                  <a:cxn ang="0">
                    <a:pos x="1168" y="0"/>
                  </a:cxn>
                  <a:cxn ang="0">
                    <a:pos x="1179" y="0"/>
                  </a:cxn>
                  <a:cxn ang="0">
                    <a:pos x="1381" y="334"/>
                  </a:cxn>
                  <a:cxn ang="0">
                    <a:pos x="0" y="351"/>
                  </a:cxn>
                </a:cxnLst>
                <a:rect l="0" t="0" r="r" b="b"/>
                <a:pathLst>
                  <a:path w="1381" h="351">
                    <a:moveTo>
                      <a:pt x="0" y="351"/>
                    </a:moveTo>
                    <a:lnTo>
                      <a:pt x="0" y="338"/>
                    </a:lnTo>
                    <a:lnTo>
                      <a:pt x="2" y="303"/>
                    </a:lnTo>
                    <a:lnTo>
                      <a:pt x="3" y="280"/>
                    </a:lnTo>
                    <a:lnTo>
                      <a:pt x="7" y="253"/>
                    </a:lnTo>
                    <a:lnTo>
                      <a:pt x="10" y="225"/>
                    </a:lnTo>
                    <a:lnTo>
                      <a:pt x="15" y="196"/>
                    </a:lnTo>
                    <a:lnTo>
                      <a:pt x="21" y="168"/>
                    </a:lnTo>
                    <a:lnTo>
                      <a:pt x="30" y="140"/>
                    </a:lnTo>
                    <a:lnTo>
                      <a:pt x="34" y="127"/>
                    </a:lnTo>
                    <a:lnTo>
                      <a:pt x="39" y="114"/>
                    </a:lnTo>
                    <a:lnTo>
                      <a:pt x="45" y="103"/>
                    </a:lnTo>
                    <a:lnTo>
                      <a:pt x="52" y="91"/>
                    </a:lnTo>
                    <a:lnTo>
                      <a:pt x="58" y="81"/>
                    </a:lnTo>
                    <a:lnTo>
                      <a:pt x="65" y="72"/>
                    </a:lnTo>
                    <a:lnTo>
                      <a:pt x="73" y="65"/>
                    </a:lnTo>
                    <a:lnTo>
                      <a:pt x="81" y="58"/>
                    </a:lnTo>
                    <a:lnTo>
                      <a:pt x="91" y="52"/>
                    </a:lnTo>
                    <a:lnTo>
                      <a:pt x="101" y="48"/>
                    </a:lnTo>
                    <a:lnTo>
                      <a:pt x="111" y="47"/>
                    </a:lnTo>
                    <a:lnTo>
                      <a:pt x="123" y="46"/>
                    </a:lnTo>
                    <a:lnTo>
                      <a:pt x="155" y="47"/>
                    </a:lnTo>
                    <a:lnTo>
                      <a:pt x="203" y="46"/>
                    </a:lnTo>
                    <a:lnTo>
                      <a:pt x="265" y="44"/>
                    </a:lnTo>
                    <a:lnTo>
                      <a:pt x="340" y="41"/>
                    </a:lnTo>
                    <a:lnTo>
                      <a:pt x="422" y="38"/>
                    </a:lnTo>
                    <a:lnTo>
                      <a:pt x="511" y="34"/>
                    </a:lnTo>
                    <a:lnTo>
                      <a:pt x="603" y="29"/>
                    </a:lnTo>
                    <a:lnTo>
                      <a:pt x="696" y="25"/>
                    </a:lnTo>
                    <a:lnTo>
                      <a:pt x="789" y="21"/>
                    </a:lnTo>
                    <a:lnTo>
                      <a:pt x="877" y="16"/>
                    </a:lnTo>
                    <a:lnTo>
                      <a:pt x="958" y="12"/>
                    </a:lnTo>
                    <a:lnTo>
                      <a:pt x="1031" y="7"/>
                    </a:lnTo>
                    <a:lnTo>
                      <a:pt x="1092" y="4"/>
                    </a:lnTo>
                    <a:lnTo>
                      <a:pt x="1138" y="2"/>
                    </a:lnTo>
                    <a:lnTo>
                      <a:pt x="1168" y="0"/>
                    </a:lnTo>
                    <a:lnTo>
                      <a:pt x="1179" y="0"/>
                    </a:lnTo>
                    <a:lnTo>
                      <a:pt x="1381" y="334"/>
                    </a:lnTo>
                    <a:lnTo>
                      <a:pt x="0" y="3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2" name="Freeform 514"/>
              <p:cNvSpPr>
                <a:spLocks noEditPoints="1"/>
              </p:cNvSpPr>
              <p:nvPr/>
            </p:nvSpPr>
            <p:spPr bwMode="auto">
              <a:xfrm>
                <a:off x="4199" y="3373"/>
                <a:ext cx="161" cy="44"/>
              </a:xfrm>
              <a:custGeom>
                <a:avLst/>
                <a:gdLst/>
                <a:ahLst/>
                <a:cxnLst>
                  <a:cxn ang="0">
                    <a:pos x="1189" y="1"/>
                  </a:cxn>
                  <a:cxn ang="0">
                    <a:pos x="1110" y="5"/>
                  </a:cxn>
                  <a:cxn ang="0">
                    <a:pos x="976" y="13"/>
                  </a:cxn>
                  <a:cxn ang="0">
                    <a:pos x="807" y="22"/>
                  </a:cxn>
                  <a:cxn ang="0">
                    <a:pos x="623" y="30"/>
                  </a:cxn>
                  <a:cxn ang="0">
                    <a:pos x="443" y="38"/>
                  </a:cxn>
                  <a:cxn ang="0">
                    <a:pos x="288" y="45"/>
                  </a:cxn>
                  <a:cxn ang="0">
                    <a:pos x="178" y="47"/>
                  </a:cxn>
                  <a:cxn ang="0">
                    <a:pos x="137" y="47"/>
                  </a:cxn>
                  <a:cxn ang="0">
                    <a:pos x="118" y="50"/>
                  </a:cxn>
                  <a:cxn ang="0">
                    <a:pos x="101" y="57"/>
                  </a:cxn>
                  <a:cxn ang="0">
                    <a:pos x="84" y="68"/>
                  </a:cxn>
                  <a:cxn ang="0">
                    <a:pos x="70" y="81"/>
                  </a:cxn>
                  <a:cxn ang="0">
                    <a:pos x="58" y="98"/>
                  </a:cxn>
                  <a:cxn ang="0">
                    <a:pos x="42" y="127"/>
                  </a:cxn>
                  <a:cxn ang="0">
                    <a:pos x="25" y="172"/>
                  </a:cxn>
                  <a:cxn ang="0">
                    <a:pos x="14" y="219"/>
                  </a:cxn>
                  <a:cxn ang="0">
                    <a:pos x="4" y="289"/>
                  </a:cxn>
                  <a:cxn ang="0">
                    <a:pos x="0" y="358"/>
                  </a:cxn>
                  <a:cxn ang="0">
                    <a:pos x="0" y="398"/>
                  </a:cxn>
                  <a:cxn ang="0">
                    <a:pos x="1214" y="0"/>
                  </a:cxn>
                  <a:cxn ang="0">
                    <a:pos x="1189" y="48"/>
                  </a:cxn>
                  <a:cxn ang="0">
                    <a:pos x="1216" y="94"/>
                  </a:cxn>
                  <a:cxn ang="0">
                    <a:pos x="1269" y="179"/>
                  </a:cxn>
                  <a:cxn ang="0">
                    <a:pos x="1324" y="271"/>
                  </a:cxn>
                  <a:cxn ang="0">
                    <a:pos x="1363" y="335"/>
                  </a:cxn>
                  <a:cxn ang="0">
                    <a:pos x="1287" y="337"/>
                  </a:cxn>
                  <a:cxn ang="0">
                    <a:pos x="1133" y="339"/>
                  </a:cxn>
                  <a:cxn ang="0">
                    <a:pos x="926" y="341"/>
                  </a:cxn>
                  <a:cxn ang="0">
                    <a:pos x="694" y="343"/>
                  </a:cxn>
                  <a:cxn ang="0">
                    <a:pos x="464" y="346"/>
                  </a:cxn>
                  <a:cxn ang="0">
                    <a:pos x="262" y="349"/>
                  </a:cxn>
                  <a:cxn ang="0">
                    <a:pos x="114" y="351"/>
                  </a:cxn>
                  <a:cxn ang="0">
                    <a:pos x="47" y="352"/>
                  </a:cxn>
                  <a:cxn ang="0">
                    <a:pos x="52" y="292"/>
                  </a:cxn>
                  <a:cxn ang="0">
                    <a:pos x="61" y="221"/>
                  </a:cxn>
                  <a:cxn ang="0">
                    <a:pos x="70" y="186"/>
                  </a:cxn>
                  <a:cxn ang="0">
                    <a:pos x="80" y="155"/>
                  </a:cxn>
                  <a:cxn ang="0">
                    <a:pos x="93" y="128"/>
                  </a:cxn>
                  <a:cxn ang="0">
                    <a:pos x="110" y="107"/>
                  </a:cxn>
                  <a:cxn ang="0">
                    <a:pos x="126" y="96"/>
                  </a:cxn>
                  <a:cxn ang="0">
                    <a:pos x="145" y="93"/>
                  </a:cxn>
                  <a:cxn ang="0">
                    <a:pos x="218" y="93"/>
                  </a:cxn>
                  <a:cxn ang="0">
                    <a:pos x="340" y="90"/>
                  </a:cxn>
                  <a:cxn ang="0">
                    <a:pos x="495" y="83"/>
                  </a:cxn>
                  <a:cxn ang="0">
                    <a:pos x="666" y="74"/>
                  </a:cxn>
                  <a:cxn ang="0">
                    <a:pos x="837" y="67"/>
                  </a:cxn>
                  <a:cxn ang="0">
                    <a:pos x="992" y="58"/>
                  </a:cxn>
                  <a:cxn ang="0">
                    <a:pos x="1115" y="51"/>
                  </a:cxn>
                  <a:cxn ang="0">
                    <a:pos x="1189" y="48"/>
                  </a:cxn>
                </a:cxnLst>
                <a:rect l="0" t="0" r="r" b="b"/>
                <a:pathLst>
                  <a:path w="1445" h="398">
                    <a:moveTo>
                      <a:pt x="1201" y="1"/>
                    </a:moveTo>
                    <a:lnTo>
                      <a:pt x="1189" y="1"/>
                    </a:lnTo>
                    <a:lnTo>
                      <a:pt x="1157" y="3"/>
                    </a:lnTo>
                    <a:lnTo>
                      <a:pt x="1110" y="5"/>
                    </a:lnTo>
                    <a:lnTo>
                      <a:pt x="1048" y="8"/>
                    </a:lnTo>
                    <a:lnTo>
                      <a:pt x="976" y="13"/>
                    </a:lnTo>
                    <a:lnTo>
                      <a:pt x="895" y="17"/>
                    </a:lnTo>
                    <a:lnTo>
                      <a:pt x="807" y="22"/>
                    </a:lnTo>
                    <a:lnTo>
                      <a:pt x="715" y="26"/>
                    </a:lnTo>
                    <a:lnTo>
                      <a:pt x="623" y="30"/>
                    </a:lnTo>
                    <a:lnTo>
                      <a:pt x="531" y="35"/>
                    </a:lnTo>
                    <a:lnTo>
                      <a:pt x="443" y="38"/>
                    </a:lnTo>
                    <a:lnTo>
                      <a:pt x="361" y="42"/>
                    </a:lnTo>
                    <a:lnTo>
                      <a:pt x="288" y="45"/>
                    </a:lnTo>
                    <a:lnTo>
                      <a:pt x="226" y="47"/>
                    </a:lnTo>
                    <a:lnTo>
                      <a:pt x="178" y="47"/>
                    </a:lnTo>
                    <a:lnTo>
                      <a:pt x="147" y="47"/>
                    </a:lnTo>
                    <a:lnTo>
                      <a:pt x="137" y="47"/>
                    </a:lnTo>
                    <a:lnTo>
                      <a:pt x="127" y="48"/>
                    </a:lnTo>
                    <a:lnTo>
                      <a:pt x="118" y="50"/>
                    </a:lnTo>
                    <a:lnTo>
                      <a:pt x="110" y="52"/>
                    </a:lnTo>
                    <a:lnTo>
                      <a:pt x="101" y="57"/>
                    </a:lnTo>
                    <a:lnTo>
                      <a:pt x="93" y="61"/>
                    </a:lnTo>
                    <a:lnTo>
                      <a:pt x="84" y="68"/>
                    </a:lnTo>
                    <a:lnTo>
                      <a:pt x="78" y="74"/>
                    </a:lnTo>
                    <a:lnTo>
                      <a:pt x="70" y="81"/>
                    </a:lnTo>
                    <a:lnTo>
                      <a:pt x="64" y="90"/>
                    </a:lnTo>
                    <a:lnTo>
                      <a:pt x="58" y="98"/>
                    </a:lnTo>
                    <a:lnTo>
                      <a:pt x="52" y="107"/>
                    </a:lnTo>
                    <a:lnTo>
                      <a:pt x="42" y="127"/>
                    </a:lnTo>
                    <a:lnTo>
                      <a:pt x="33" y="149"/>
                    </a:lnTo>
                    <a:lnTo>
                      <a:pt x="25" y="172"/>
                    </a:lnTo>
                    <a:lnTo>
                      <a:pt x="20" y="195"/>
                    </a:lnTo>
                    <a:lnTo>
                      <a:pt x="14" y="219"/>
                    </a:lnTo>
                    <a:lnTo>
                      <a:pt x="10" y="243"/>
                    </a:lnTo>
                    <a:lnTo>
                      <a:pt x="4" y="289"/>
                    </a:lnTo>
                    <a:lnTo>
                      <a:pt x="1" y="329"/>
                    </a:lnTo>
                    <a:lnTo>
                      <a:pt x="0" y="358"/>
                    </a:lnTo>
                    <a:lnTo>
                      <a:pt x="0" y="375"/>
                    </a:lnTo>
                    <a:lnTo>
                      <a:pt x="0" y="398"/>
                    </a:lnTo>
                    <a:lnTo>
                      <a:pt x="1445" y="382"/>
                    </a:lnTo>
                    <a:lnTo>
                      <a:pt x="1214" y="0"/>
                    </a:lnTo>
                    <a:lnTo>
                      <a:pt x="1201" y="1"/>
                    </a:lnTo>
                    <a:close/>
                    <a:moveTo>
                      <a:pt x="1189" y="48"/>
                    </a:moveTo>
                    <a:lnTo>
                      <a:pt x="1199" y="63"/>
                    </a:lnTo>
                    <a:lnTo>
                      <a:pt x="1216" y="94"/>
                    </a:lnTo>
                    <a:lnTo>
                      <a:pt x="1240" y="134"/>
                    </a:lnTo>
                    <a:lnTo>
                      <a:pt x="1269" y="179"/>
                    </a:lnTo>
                    <a:lnTo>
                      <a:pt x="1297" y="226"/>
                    </a:lnTo>
                    <a:lnTo>
                      <a:pt x="1324" y="271"/>
                    </a:lnTo>
                    <a:lnTo>
                      <a:pt x="1347" y="309"/>
                    </a:lnTo>
                    <a:lnTo>
                      <a:pt x="1363" y="335"/>
                    </a:lnTo>
                    <a:lnTo>
                      <a:pt x="1337" y="335"/>
                    </a:lnTo>
                    <a:lnTo>
                      <a:pt x="1287" y="337"/>
                    </a:lnTo>
                    <a:lnTo>
                      <a:pt x="1217" y="338"/>
                    </a:lnTo>
                    <a:lnTo>
                      <a:pt x="1133" y="339"/>
                    </a:lnTo>
                    <a:lnTo>
                      <a:pt x="1034" y="340"/>
                    </a:lnTo>
                    <a:lnTo>
                      <a:pt x="926" y="341"/>
                    </a:lnTo>
                    <a:lnTo>
                      <a:pt x="812" y="342"/>
                    </a:lnTo>
                    <a:lnTo>
                      <a:pt x="694" y="343"/>
                    </a:lnTo>
                    <a:lnTo>
                      <a:pt x="577" y="345"/>
                    </a:lnTo>
                    <a:lnTo>
                      <a:pt x="464" y="346"/>
                    </a:lnTo>
                    <a:lnTo>
                      <a:pt x="357" y="348"/>
                    </a:lnTo>
                    <a:lnTo>
                      <a:pt x="262" y="349"/>
                    </a:lnTo>
                    <a:lnTo>
                      <a:pt x="180" y="350"/>
                    </a:lnTo>
                    <a:lnTo>
                      <a:pt x="114" y="351"/>
                    </a:lnTo>
                    <a:lnTo>
                      <a:pt x="69" y="351"/>
                    </a:lnTo>
                    <a:lnTo>
                      <a:pt x="47" y="352"/>
                    </a:lnTo>
                    <a:lnTo>
                      <a:pt x="48" y="323"/>
                    </a:lnTo>
                    <a:lnTo>
                      <a:pt x="52" y="292"/>
                    </a:lnTo>
                    <a:lnTo>
                      <a:pt x="56" y="256"/>
                    </a:lnTo>
                    <a:lnTo>
                      <a:pt x="61" y="221"/>
                    </a:lnTo>
                    <a:lnTo>
                      <a:pt x="66" y="204"/>
                    </a:lnTo>
                    <a:lnTo>
                      <a:pt x="70" y="186"/>
                    </a:lnTo>
                    <a:lnTo>
                      <a:pt x="75" y="171"/>
                    </a:lnTo>
                    <a:lnTo>
                      <a:pt x="80" y="155"/>
                    </a:lnTo>
                    <a:lnTo>
                      <a:pt x="87" y="141"/>
                    </a:lnTo>
                    <a:lnTo>
                      <a:pt x="93" y="128"/>
                    </a:lnTo>
                    <a:lnTo>
                      <a:pt x="101" y="117"/>
                    </a:lnTo>
                    <a:lnTo>
                      <a:pt x="110" y="107"/>
                    </a:lnTo>
                    <a:lnTo>
                      <a:pt x="117" y="101"/>
                    </a:lnTo>
                    <a:lnTo>
                      <a:pt x="126" y="96"/>
                    </a:lnTo>
                    <a:lnTo>
                      <a:pt x="135" y="94"/>
                    </a:lnTo>
                    <a:lnTo>
                      <a:pt x="145" y="93"/>
                    </a:lnTo>
                    <a:lnTo>
                      <a:pt x="174" y="94"/>
                    </a:lnTo>
                    <a:lnTo>
                      <a:pt x="218" y="93"/>
                    </a:lnTo>
                    <a:lnTo>
                      <a:pt x="274" y="92"/>
                    </a:lnTo>
                    <a:lnTo>
                      <a:pt x="340" y="90"/>
                    </a:lnTo>
                    <a:lnTo>
                      <a:pt x="415" y="86"/>
                    </a:lnTo>
                    <a:lnTo>
                      <a:pt x="495" y="83"/>
                    </a:lnTo>
                    <a:lnTo>
                      <a:pt x="579" y="79"/>
                    </a:lnTo>
                    <a:lnTo>
                      <a:pt x="666" y="74"/>
                    </a:lnTo>
                    <a:lnTo>
                      <a:pt x="752" y="71"/>
                    </a:lnTo>
                    <a:lnTo>
                      <a:pt x="837" y="67"/>
                    </a:lnTo>
                    <a:lnTo>
                      <a:pt x="918" y="62"/>
                    </a:lnTo>
                    <a:lnTo>
                      <a:pt x="992" y="58"/>
                    </a:lnTo>
                    <a:lnTo>
                      <a:pt x="1058" y="55"/>
                    </a:lnTo>
                    <a:lnTo>
                      <a:pt x="1115" y="51"/>
                    </a:lnTo>
                    <a:lnTo>
                      <a:pt x="1159" y="49"/>
                    </a:lnTo>
                    <a:lnTo>
                      <a:pt x="1189" y="4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3" name="Freeform 515"/>
              <p:cNvSpPr>
                <a:spLocks/>
              </p:cNvSpPr>
              <p:nvPr/>
            </p:nvSpPr>
            <p:spPr bwMode="auto">
              <a:xfrm>
                <a:off x="4109" y="3039"/>
                <a:ext cx="296" cy="343"/>
              </a:xfrm>
              <a:custGeom>
                <a:avLst/>
                <a:gdLst/>
                <a:ahLst/>
                <a:cxnLst>
                  <a:cxn ang="0">
                    <a:pos x="1177" y="269"/>
                  </a:cxn>
                  <a:cxn ang="0">
                    <a:pos x="1480" y="237"/>
                  </a:cxn>
                  <a:cxn ang="0">
                    <a:pos x="1713" y="199"/>
                  </a:cxn>
                  <a:cxn ang="0">
                    <a:pos x="1889" y="154"/>
                  </a:cxn>
                  <a:cxn ang="0">
                    <a:pos x="2035" y="95"/>
                  </a:cxn>
                  <a:cxn ang="0">
                    <a:pos x="2131" y="21"/>
                  </a:cxn>
                  <a:cxn ang="0">
                    <a:pos x="2167" y="61"/>
                  </a:cxn>
                  <a:cxn ang="0">
                    <a:pos x="2192" y="159"/>
                  </a:cxn>
                  <a:cxn ang="0">
                    <a:pos x="2194" y="221"/>
                  </a:cxn>
                  <a:cxn ang="0">
                    <a:pos x="2182" y="260"/>
                  </a:cxn>
                  <a:cxn ang="0">
                    <a:pos x="2154" y="285"/>
                  </a:cxn>
                  <a:cxn ang="0">
                    <a:pos x="2210" y="312"/>
                  </a:cxn>
                  <a:cxn ang="0">
                    <a:pos x="2307" y="330"/>
                  </a:cxn>
                  <a:cxn ang="0">
                    <a:pos x="2368" y="332"/>
                  </a:cxn>
                  <a:cxn ang="0">
                    <a:pos x="2426" y="322"/>
                  </a:cxn>
                  <a:cxn ang="0">
                    <a:pos x="2476" y="294"/>
                  </a:cxn>
                  <a:cxn ang="0">
                    <a:pos x="2510" y="281"/>
                  </a:cxn>
                  <a:cxn ang="0">
                    <a:pos x="2551" y="462"/>
                  </a:cxn>
                  <a:cxn ang="0">
                    <a:pos x="2575" y="635"/>
                  </a:cxn>
                  <a:cxn ang="0">
                    <a:pos x="2577" y="726"/>
                  </a:cxn>
                  <a:cxn ang="0">
                    <a:pos x="2567" y="800"/>
                  </a:cxn>
                  <a:cxn ang="0">
                    <a:pos x="2551" y="847"/>
                  </a:cxn>
                  <a:cxn ang="0">
                    <a:pos x="2600" y="1033"/>
                  </a:cxn>
                  <a:cxn ang="0">
                    <a:pos x="2640" y="1243"/>
                  </a:cxn>
                  <a:cxn ang="0">
                    <a:pos x="2659" y="1446"/>
                  </a:cxn>
                  <a:cxn ang="0">
                    <a:pos x="2662" y="1666"/>
                  </a:cxn>
                  <a:cxn ang="0">
                    <a:pos x="2635" y="1893"/>
                  </a:cxn>
                  <a:cxn ang="0">
                    <a:pos x="2571" y="2115"/>
                  </a:cxn>
                  <a:cxn ang="0">
                    <a:pos x="2413" y="2460"/>
                  </a:cxn>
                  <a:cxn ang="0">
                    <a:pos x="2272" y="2734"/>
                  </a:cxn>
                  <a:cxn ang="0">
                    <a:pos x="2194" y="2855"/>
                  </a:cxn>
                  <a:cxn ang="0">
                    <a:pos x="2117" y="2951"/>
                  </a:cxn>
                  <a:cxn ang="0">
                    <a:pos x="2033" y="3018"/>
                  </a:cxn>
                  <a:cxn ang="0">
                    <a:pos x="1943" y="3056"/>
                  </a:cxn>
                  <a:cxn ang="0">
                    <a:pos x="1812" y="3066"/>
                  </a:cxn>
                  <a:cxn ang="0">
                    <a:pos x="1530" y="3083"/>
                  </a:cxn>
                  <a:cxn ang="0">
                    <a:pos x="1331" y="3084"/>
                  </a:cxn>
                  <a:cxn ang="0">
                    <a:pos x="1121" y="3067"/>
                  </a:cxn>
                  <a:cxn ang="0">
                    <a:pos x="909" y="3021"/>
                  </a:cxn>
                  <a:cxn ang="0">
                    <a:pos x="709" y="2936"/>
                  </a:cxn>
                  <a:cxn ang="0">
                    <a:pos x="534" y="2800"/>
                  </a:cxn>
                  <a:cxn ang="0">
                    <a:pos x="391" y="2605"/>
                  </a:cxn>
                  <a:cxn ang="0">
                    <a:pos x="260" y="2368"/>
                  </a:cxn>
                  <a:cxn ang="0">
                    <a:pos x="140" y="2104"/>
                  </a:cxn>
                  <a:cxn ang="0">
                    <a:pos x="48" y="1821"/>
                  </a:cxn>
                  <a:cxn ang="0">
                    <a:pos x="3" y="1526"/>
                  </a:cxn>
                  <a:cxn ang="0">
                    <a:pos x="20" y="1231"/>
                  </a:cxn>
                  <a:cxn ang="0">
                    <a:pos x="115" y="942"/>
                  </a:cxn>
                  <a:cxn ang="0">
                    <a:pos x="308" y="667"/>
                  </a:cxn>
                  <a:cxn ang="0">
                    <a:pos x="544" y="467"/>
                  </a:cxn>
                  <a:cxn ang="0">
                    <a:pos x="806" y="351"/>
                  </a:cxn>
                  <a:cxn ang="0">
                    <a:pos x="968" y="293"/>
                  </a:cxn>
                  <a:cxn ang="0">
                    <a:pos x="1045" y="277"/>
                  </a:cxn>
                </a:cxnLst>
                <a:rect l="0" t="0" r="r" b="b"/>
                <a:pathLst>
                  <a:path w="2664" h="3085">
                    <a:moveTo>
                      <a:pt x="1089" y="274"/>
                    </a:moveTo>
                    <a:lnTo>
                      <a:pt x="1100" y="274"/>
                    </a:lnTo>
                    <a:lnTo>
                      <a:pt x="1129" y="272"/>
                    </a:lnTo>
                    <a:lnTo>
                      <a:pt x="1177" y="269"/>
                    </a:lnTo>
                    <a:lnTo>
                      <a:pt x="1238" y="264"/>
                    </a:lnTo>
                    <a:lnTo>
                      <a:pt x="1310" y="257"/>
                    </a:lnTo>
                    <a:lnTo>
                      <a:pt x="1393" y="248"/>
                    </a:lnTo>
                    <a:lnTo>
                      <a:pt x="1480" y="237"/>
                    </a:lnTo>
                    <a:lnTo>
                      <a:pt x="1573" y="224"/>
                    </a:lnTo>
                    <a:lnTo>
                      <a:pt x="1620" y="216"/>
                    </a:lnTo>
                    <a:lnTo>
                      <a:pt x="1667" y="207"/>
                    </a:lnTo>
                    <a:lnTo>
                      <a:pt x="1713" y="199"/>
                    </a:lnTo>
                    <a:lnTo>
                      <a:pt x="1759" y="189"/>
                    </a:lnTo>
                    <a:lnTo>
                      <a:pt x="1804" y="178"/>
                    </a:lnTo>
                    <a:lnTo>
                      <a:pt x="1848" y="166"/>
                    </a:lnTo>
                    <a:lnTo>
                      <a:pt x="1889" y="154"/>
                    </a:lnTo>
                    <a:lnTo>
                      <a:pt x="1930" y="140"/>
                    </a:lnTo>
                    <a:lnTo>
                      <a:pt x="1968" y="126"/>
                    </a:lnTo>
                    <a:lnTo>
                      <a:pt x="2004" y="111"/>
                    </a:lnTo>
                    <a:lnTo>
                      <a:pt x="2035" y="95"/>
                    </a:lnTo>
                    <a:lnTo>
                      <a:pt x="2065" y="78"/>
                    </a:lnTo>
                    <a:lnTo>
                      <a:pt x="2091" y="60"/>
                    </a:lnTo>
                    <a:lnTo>
                      <a:pt x="2113" y="41"/>
                    </a:lnTo>
                    <a:lnTo>
                      <a:pt x="2131" y="21"/>
                    </a:lnTo>
                    <a:lnTo>
                      <a:pt x="2144" y="0"/>
                    </a:lnTo>
                    <a:lnTo>
                      <a:pt x="2148" y="11"/>
                    </a:lnTo>
                    <a:lnTo>
                      <a:pt x="2160" y="41"/>
                    </a:lnTo>
                    <a:lnTo>
                      <a:pt x="2167" y="61"/>
                    </a:lnTo>
                    <a:lnTo>
                      <a:pt x="2175" y="83"/>
                    </a:lnTo>
                    <a:lnTo>
                      <a:pt x="2181" y="107"/>
                    </a:lnTo>
                    <a:lnTo>
                      <a:pt x="2187" y="134"/>
                    </a:lnTo>
                    <a:lnTo>
                      <a:pt x="2192" y="159"/>
                    </a:lnTo>
                    <a:lnTo>
                      <a:pt x="2194" y="184"/>
                    </a:lnTo>
                    <a:lnTo>
                      <a:pt x="2195" y="197"/>
                    </a:lnTo>
                    <a:lnTo>
                      <a:pt x="2194" y="208"/>
                    </a:lnTo>
                    <a:lnTo>
                      <a:pt x="2194" y="221"/>
                    </a:lnTo>
                    <a:lnTo>
                      <a:pt x="2192" y="232"/>
                    </a:lnTo>
                    <a:lnTo>
                      <a:pt x="2190" y="241"/>
                    </a:lnTo>
                    <a:lnTo>
                      <a:pt x="2187" y="251"/>
                    </a:lnTo>
                    <a:lnTo>
                      <a:pt x="2182" y="260"/>
                    </a:lnTo>
                    <a:lnTo>
                      <a:pt x="2177" y="268"/>
                    </a:lnTo>
                    <a:lnTo>
                      <a:pt x="2170" y="275"/>
                    </a:lnTo>
                    <a:lnTo>
                      <a:pt x="2163" y="281"/>
                    </a:lnTo>
                    <a:lnTo>
                      <a:pt x="2154" y="285"/>
                    </a:lnTo>
                    <a:lnTo>
                      <a:pt x="2144" y="289"/>
                    </a:lnTo>
                    <a:lnTo>
                      <a:pt x="2156" y="293"/>
                    </a:lnTo>
                    <a:lnTo>
                      <a:pt x="2188" y="305"/>
                    </a:lnTo>
                    <a:lnTo>
                      <a:pt x="2210" y="312"/>
                    </a:lnTo>
                    <a:lnTo>
                      <a:pt x="2235" y="318"/>
                    </a:lnTo>
                    <a:lnTo>
                      <a:pt x="2262" y="324"/>
                    </a:lnTo>
                    <a:lnTo>
                      <a:pt x="2292" y="328"/>
                    </a:lnTo>
                    <a:lnTo>
                      <a:pt x="2307" y="330"/>
                    </a:lnTo>
                    <a:lnTo>
                      <a:pt x="2322" y="331"/>
                    </a:lnTo>
                    <a:lnTo>
                      <a:pt x="2337" y="332"/>
                    </a:lnTo>
                    <a:lnTo>
                      <a:pt x="2352" y="332"/>
                    </a:lnTo>
                    <a:lnTo>
                      <a:pt x="2368" y="332"/>
                    </a:lnTo>
                    <a:lnTo>
                      <a:pt x="2383" y="330"/>
                    </a:lnTo>
                    <a:lnTo>
                      <a:pt x="2397" y="328"/>
                    </a:lnTo>
                    <a:lnTo>
                      <a:pt x="2412" y="326"/>
                    </a:lnTo>
                    <a:lnTo>
                      <a:pt x="2426" y="322"/>
                    </a:lnTo>
                    <a:lnTo>
                      <a:pt x="2439" y="316"/>
                    </a:lnTo>
                    <a:lnTo>
                      <a:pt x="2452" y="311"/>
                    </a:lnTo>
                    <a:lnTo>
                      <a:pt x="2464" y="303"/>
                    </a:lnTo>
                    <a:lnTo>
                      <a:pt x="2476" y="294"/>
                    </a:lnTo>
                    <a:lnTo>
                      <a:pt x="2486" y="284"/>
                    </a:lnTo>
                    <a:lnTo>
                      <a:pt x="2496" y="273"/>
                    </a:lnTo>
                    <a:lnTo>
                      <a:pt x="2505" y="260"/>
                    </a:lnTo>
                    <a:lnTo>
                      <a:pt x="2510" y="281"/>
                    </a:lnTo>
                    <a:lnTo>
                      <a:pt x="2523" y="336"/>
                    </a:lnTo>
                    <a:lnTo>
                      <a:pt x="2532" y="374"/>
                    </a:lnTo>
                    <a:lnTo>
                      <a:pt x="2541" y="416"/>
                    </a:lnTo>
                    <a:lnTo>
                      <a:pt x="2551" y="462"/>
                    </a:lnTo>
                    <a:lnTo>
                      <a:pt x="2560" y="511"/>
                    </a:lnTo>
                    <a:lnTo>
                      <a:pt x="2566" y="561"/>
                    </a:lnTo>
                    <a:lnTo>
                      <a:pt x="2573" y="611"/>
                    </a:lnTo>
                    <a:lnTo>
                      <a:pt x="2575" y="635"/>
                    </a:lnTo>
                    <a:lnTo>
                      <a:pt x="2576" y="660"/>
                    </a:lnTo>
                    <a:lnTo>
                      <a:pt x="2577" y="683"/>
                    </a:lnTo>
                    <a:lnTo>
                      <a:pt x="2578" y="706"/>
                    </a:lnTo>
                    <a:lnTo>
                      <a:pt x="2577" y="726"/>
                    </a:lnTo>
                    <a:lnTo>
                      <a:pt x="2576" y="747"/>
                    </a:lnTo>
                    <a:lnTo>
                      <a:pt x="2574" y="766"/>
                    </a:lnTo>
                    <a:lnTo>
                      <a:pt x="2572" y="785"/>
                    </a:lnTo>
                    <a:lnTo>
                      <a:pt x="2567" y="800"/>
                    </a:lnTo>
                    <a:lnTo>
                      <a:pt x="2562" y="815"/>
                    </a:lnTo>
                    <a:lnTo>
                      <a:pt x="2555" y="827"/>
                    </a:lnTo>
                    <a:lnTo>
                      <a:pt x="2549" y="838"/>
                    </a:lnTo>
                    <a:lnTo>
                      <a:pt x="2551" y="847"/>
                    </a:lnTo>
                    <a:lnTo>
                      <a:pt x="2558" y="872"/>
                    </a:lnTo>
                    <a:lnTo>
                      <a:pt x="2571" y="913"/>
                    </a:lnTo>
                    <a:lnTo>
                      <a:pt x="2585" y="967"/>
                    </a:lnTo>
                    <a:lnTo>
                      <a:pt x="2600" y="1033"/>
                    </a:lnTo>
                    <a:lnTo>
                      <a:pt x="2617" y="1111"/>
                    </a:lnTo>
                    <a:lnTo>
                      <a:pt x="2624" y="1152"/>
                    </a:lnTo>
                    <a:lnTo>
                      <a:pt x="2632" y="1197"/>
                    </a:lnTo>
                    <a:lnTo>
                      <a:pt x="2640" y="1243"/>
                    </a:lnTo>
                    <a:lnTo>
                      <a:pt x="2646" y="1292"/>
                    </a:lnTo>
                    <a:lnTo>
                      <a:pt x="2652" y="1342"/>
                    </a:lnTo>
                    <a:lnTo>
                      <a:pt x="2656" y="1393"/>
                    </a:lnTo>
                    <a:lnTo>
                      <a:pt x="2659" y="1446"/>
                    </a:lnTo>
                    <a:lnTo>
                      <a:pt x="2663" y="1500"/>
                    </a:lnTo>
                    <a:lnTo>
                      <a:pt x="2664" y="1554"/>
                    </a:lnTo>
                    <a:lnTo>
                      <a:pt x="2664" y="1610"/>
                    </a:lnTo>
                    <a:lnTo>
                      <a:pt x="2662" y="1666"/>
                    </a:lnTo>
                    <a:lnTo>
                      <a:pt x="2658" y="1723"/>
                    </a:lnTo>
                    <a:lnTo>
                      <a:pt x="2653" y="1779"/>
                    </a:lnTo>
                    <a:lnTo>
                      <a:pt x="2645" y="1836"/>
                    </a:lnTo>
                    <a:lnTo>
                      <a:pt x="2635" y="1893"/>
                    </a:lnTo>
                    <a:lnTo>
                      <a:pt x="2623" y="1949"/>
                    </a:lnTo>
                    <a:lnTo>
                      <a:pt x="2608" y="2005"/>
                    </a:lnTo>
                    <a:lnTo>
                      <a:pt x="2591" y="2061"/>
                    </a:lnTo>
                    <a:lnTo>
                      <a:pt x="2571" y="2115"/>
                    </a:lnTo>
                    <a:lnTo>
                      <a:pt x="2549" y="2168"/>
                    </a:lnTo>
                    <a:lnTo>
                      <a:pt x="2500" y="2272"/>
                    </a:lnTo>
                    <a:lnTo>
                      <a:pt x="2455" y="2368"/>
                    </a:lnTo>
                    <a:lnTo>
                      <a:pt x="2413" y="2460"/>
                    </a:lnTo>
                    <a:lnTo>
                      <a:pt x="2371" y="2546"/>
                    </a:lnTo>
                    <a:lnTo>
                      <a:pt x="2330" y="2626"/>
                    </a:lnTo>
                    <a:lnTo>
                      <a:pt x="2291" y="2700"/>
                    </a:lnTo>
                    <a:lnTo>
                      <a:pt x="2272" y="2734"/>
                    </a:lnTo>
                    <a:lnTo>
                      <a:pt x="2252" y="2767"/>
                    </a:lnTo>
                    <a:lnTo>
                      <a:pt x="2233" y="2798"/>
                    </a:lnTo>
                    <a:lnTo>
                      <a:pt x="2214" y="2828"/>
                    </a:lnTo>
                    <a:lnTo>
                      <a:pt x="2194" y="2855"/>
                    </a:lnTo>
                    <a:lnTo>
                      <a:pt x="2176" y="2882"/>
                    </a:lnTo>
                    <a:lnTo>
                      <a:pt x="2156" y="2907"/>
                    </a:lnTo>
                    <a:lnTo>
                      <a:pt x="2136" y="2930"/>
                    </a:lnTo>
                    <a:lnTo>
                      <a:pt x="2117" y="2951"/>
                    </a:lnTo>
                    <a:lnTo>
                      <a:pt x="2096" y="2971"/>
                    </a:lnTo>
                    <a:lnTo>
                      <a:pt x="2075" y="2988"/>
                    </a:lnTo>
                    <a:lnTo>
                      <a:pt x="2054" y="3004"/>
                    </a:lnTo>
                    <a:lnTo>
                      <a:pt x="2033" y="3018"/>
                    </a:lnTo>
                    <a:lnTo>
                      <a:pt x="2011" y="3030"/>
                    </a:lnTo>
                    <a:lnTo>
                      <a:pt x="1989" y="3041"/>
                    </a:lnTo>
                    <a:lnTo>
                      <a:pt x="1966" y="3049"/>
                    </a:lnTo>
                    <a:lnTo>
                      <a:pt x="1943" y="3056"/>
                    </a:lnTo>
                    <a:lnTo>
                      <a:pt x="1919" y="3061"/>
                    </a:lnTo>
                    <a:lnTo>
                      <a:pt x="1895" y="3064"/>
                    </a:lnTo>
                    <a:lnTo>
                      <a:pt x="1870" y="3064"/>
                    </a:lnTo>
                    <a:lnTo>
                      <a:pt x="1812" y="3066"/>
                    </a:lnTo>
                    <a:lnTo>
                      <a:pt x="1743" y="3071"/>
                    </a:lnTo>
                    <a:lnTo>
                      <a:pt x="1664" y="3075"/>
                    </a:lnTo>
                    <a:lnTo>
                      <a:pt x="1577" y="3080"/>
                    </a:lnTo>
                    <a:lnTo>
                      <a:pt x="1530" y="3083"/>
                    </a:lnTo>
                    <a:lnTo>
                      <a:pt x="1483" y="3084"/>
                    </a:lnTo>
                    <a:lnTo>
                      <a:pt x="1433" y="3085"/>
                    </a:lnTo>
                    <a:lnTo>
                      <a:pt x="1383" y="3085"/>
                    </a:lnTo>
                    <a:lnTo>
                      <a:pt x="1331" y="3084"/>
                    </a:lnTo>
                    <a:lnTo>
                      <a:pt x="1280" y="3082"/>
                    </a:lnTo>
                    <a:lnTo>
                      <a:pt x="1227" y="3078"/>
                    </a:lnTo>
                    <a:lnTo>
                      <a:pt x="1173" y="3074"/>
                    </a:lnTo>
                    <a:lnTo>
                      <a:pt x="1121" y="3067"/>
                    </a:lnTo>
                    <a:lnTo>
                      <a:pt x="1067" y="3059"/>
                    </a:lnTo>
                    <a:lnTo>
                      <a:pt x="1014" y="3049"/>
                    </a:lnTo>
                    <a:lnTo>
                      <a:pt x="962" y="3035"/>
                    </a:lnTo>
                    <a:lnTo>
                      <a:pt x="909" y="3021"/>
                    </a:lnTo>
                    <a:lnTo>
                      <a:pt x="858" y="3004"/>
                    </a:lnTo>
                    <a:lnTo>
                      <a:pt x="807" y="2984"/>
                    </a:lnTo>
                    <a:lnTo>
                      <a:pt x="758" y="2961"/>
                    </a:lnTo>
                    <a:lnTo>
                      <a:pt x="709" y="2936"/>
                    </a:lnTo>
                    <a:lnTo>
                      <a:pt x="663" y="2906"/>
                    </a:lnTo>
                    <a:lnTo>
                      <a:pt x="618" y="2874"/>
                    </a:lnTo>
                    <a:lnTo>
                      <a:pt x="575" y="2839"/>
                    </a:lnTo>
                    <a:lnTo>
                      <a:pt x="534" y="2800"/>
                    </a:lnTo>
                    <a:lnTo>
                      <a:pt x="494" y="2757"/>
                    </a:lnTo>
                    <a:lnTo>
                      <a:pt x="458" y="2711"/>
                    </a:lnTo>
                    <a:lnTo>
                      <a:pt x="424" y="2660"/>
                    </a:lnTo>
                    <a:lnTo>
                      <a:pt x="391" y="2605"/>
                    </a:lnTo>
                    <a:lnTo>
                      <a:pt x="359" y="2549"/>
                    </a:lnTo>
                    <a:lnTo>
                      <a:pt x="326" y="2491"/>
                    </a:lnTo>
                    <a:lnTo>
                      <a:pt x="293" y="2431"/>
                    </a:lnTo>
                    <a:lnTo>
                      <a:pt x="260" y="2368"/>
                    </a:lnTo>
                    <a:lnTo>
                      <a:pt x="228" y="2305"/>
                    </a:lnTo>
                    <a:lnTo>
                      <a:pt x="197" y="2239"/>
                    </a:lnTo>
                    <a:lnTo>
                      <a:pt x="168" y="2172"/>
                    </a:lnTo>
                    <a:lnTo>
                      <a:pt x="140" y="2104"/>
                    </a:lnTo>
                    <a:lnTo>
                      <a:pt x="114" y="2035"/>
                    </a:lnTo>
                    <a:lnTo>
                      <a:pt x="90" y="1964"/>
                    </a:lnTo>
                    <a:lnTo>
                      <a:pt x="68" y="1893"/>
                    </a:lnTo>
                    <a:lnTo>
                      <a:pt x="48" y="1821"/>
                    </a:lnTo>
                    <a:lnTo>
                      <a:pt x="32" y="1748"/>
                    </a:lnTo>
                    <a:lnTo>
                      <a:pt x="19" y="1675"/>
                    </a:lnTo>
                    <a:lnTo>
                      <a:pt x="9" y="1601"/>
                    </a:lnTo>
                    <a:lnTo>
                      <a:pt x="3" y="1526"/>
                    </a:lnTo>
                    <a:lnTo>
                      <a:pt x="0" y="1453"/>
                    </a:lnTo>
                    <a:lnTo>
                      <a:pt x="2" y="1378"/>
                    </a:lnTo>
                    <a:lnTo>
                      <a:pt x="9" y="1305"/>
                    </a:lnTo>
                    <a:lnTo>
                      <a:pt x="20" y="1231"/>
                    </a:lnTo>
                    <a:lnTo>
                      <a:pt x="35" y="1158"/>
                    </a:lnTo>
                    <a:lnTo>
                      <a:pt x="57" y="1085"/>
                    </a:lnTo>
                    <a:lnTo>
                      <a:pt x="83" y="1013"/>
                    </a:lnTo>
                    <a:lnTo>
                      <a:pt x="115" y="942"/>
                    </a:lnTo>
                    <a:lnTo>
                      <a:pt x="153" y="871"/>
                    </a:lnTo>
                    <a:lnTo>
                      <a:pt x="198" y="802"/>
                    </a:lnTo>
                    <a:lnTo>
                      <a:pt x="250" y="734"/>
                    </a:lnTo>
                    <a:lnTo>
                      <a:pt x="308" y="667"/>
                    </a:lnTo>
                    <a:lnTo>
                      <a:pt x="373" y="602"/>
                    </a:lnTo>
                    <a:lnTo>
                      <a:pt x="445" y="539"/>
                    </a:lnTo>
                    <a:lnTo>
                      <a:pt x="525" y="476"/>
                    </a:lnTo>
                    <a:lnTo>
                      <a:pt x="544" y="467"/>
                    </a:lnTo>
                    <a:lnTo>
                      <a:pt x="595" y="443"/>
                    </a:lnTo>
                    <a:lnTo>
                      <a:pt x="670" y="409"/>
                    </a:lnTo>
                    <a:lnTo>
                      <a:pt x="759" y="370"/>
                    </a:lnTo>
                    <a:lnTo>
                      <a:pt x="806" y="351"/>
                    </a:lnTo>
                    <a:lnTo>
                      <a:pt x="853" y="332"/>
                    </a:lnTo>
                    <a:lnTo>
                      <a:pt x="900" y="315"/>
                    </a:lnTo>
                    <a:lnTo>
                      <a:pt x="946" y="300"/>
                    </a:lnTo>
                    <a:lnTo>
                      <a:pt x="968" y="293"/>
                    </a:lnTo>
                    <a:lnTo>
                      <a:pt x="989" y="287"/>
                    </a:lnTo>
                    <a:lnTo>
                      <a:pt x="1009" y="283"/>
                    </a:lnTo>
                    <a:lnTo>
                      <a:pt x="1027" y="279"/>
                    </a:lnTo>
                    <a:lnTo>
                      <a:pt x="1045" y="277"/>
                    </a:lnTo>
                    <a:lnTo>
                      <a:pt x="1061" y="274"/>
                    </a:lnTo>
                    <a:lnTo>
                      <a:pt x="1076" y="273"/>
                    </a:lnTo>
                    <a:lnTo>
                      <a:pt x="1089" y="274"/>
                    </a:lnTo>
                    <a:close/>
                  </a:path>
                </a:pathLst>
              </a:custGeom>
              <a:solidFill>
                <a:srgbClr val="7E68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4" name="Freeform 516"/>
              <p:cNvSpPr>
                <a:spLocks noEditPoints="1"/>
              </p:cNvSpPr>
              <p:nvPr/>
            </p:nvSpPr>
            <p:spPr bwMode="auto">
              <a:xfrm>
                <a:off x="4107" y="3033"/>
                <a:ext cx="301" cy="351"/>
              </a:xfrm>
              <a:custGeom>
                <a:avLst/>
                <a:gdLst/>
                <a:ahLst/>
                <a:cxnLst>
                  <a:cxn ang="0">
                    <a:pos x="2039" y="134"/>
                  </a:cxn>
                  <a:cxn ang="0">
                    <a:pos x="1808" y="212"/>
                  </a:cxn>
                  <a:cxn ang="0">
                    <a:pos x="1369" y="285"/>
                  </a:cxn>
                  <a:cxn ang="0">
                    <a:pos x="1065" y="308"/>
                  </a:cxn>
                  <a:cxn ang="0">
                    <a:pos x="873" y="363"/>
                  </a:cxn>
                  <a:cxn ang="0">
                    <a:pos x="476" y="558"/>
                  </a:cxn>
                  <a:cxn ang="0">
                    <a:pos x="149" y="926"/>
                  </a:cxn>
                  <a:cxn ang="0">
                    <a:pos x="8" y="1367"/>
                  </a:cxn>
                  <a:cxn ang="0">
                    <a:pos x="49" y="1878"/>
                  </a:cxn>
                  <a:cxn ang="0">
                    <a:pos x="274" y="2457"/>
                  </a:cxn>
                  <a:cxn ang="0">
                    <a:pos x="555" y="2887"/>
                  </a:cxn>
                  <a:cxn ang="0">
                    <a:pos x="837" y="3066"/>
                  </a:cxn>
                  <a:cxn ang="0">
                    <a:pos x="1155" y="3146"/>
                  </a:cxn>
                  <a:cxn ang="0">
                    <a:pos x="1510" y="3162"/>
                  </a:cxn>
                  <a:cxn ang="0">
                    <a:pos x="1967" y="3134"/>
                  </a:cxn>
                  <a:cxn ang="0">
                    <a:pos x="2123" y="3052"/>
                  </a:cxn>
                  <a:cxn ang="0">
                    <a:pos x="2261" y="2886"/>
                  </a:cxn>
                  <a:cxn ang="0">
                    <a:pos x="2480" y="2475"/>
                  </a:cxn>
                  <a:cxn ang="0">
                    <a:pos x="2647" y="2085"/>
                  </a:cxn>
                  <a:cxn ang="0">
                    <a:pos x="2700" y="1816"/>
                  </a:cxn>
                  <a:cxn ang="0">
                    <a:pos x="2705" y="1489"/>
                  </a:cxn>
                  <a:cxn ang="0">
                    <a:pos x="2647" y="1090"/>
                  </a:cxn>
                  <a:cxn ang="0">
                    <a:pos x="2607" y="866"/>
                  </a:cxn>
                  <a:cxn ang="0">
                    <a:pos x="2622" y="724"/>
                  </a:cxn>
                  <a:cxn ang="0">
                    <a:pos x="2589" y="482"/>
                  </a:cxn>
                  <a:cxn ang="0">
                    <a:pos x="2502" y="312"/>
                  </a:cxn>
                  <a:cxn ang="0">
                    <a:pos x="2448" y="352"/>
                  </a:cxn>
                  <a:cxn ang="0">
                    <a:pos x="2346" y="363"/>
                  </a:cxn>
                  <a:cxn ang="0">
                    <a:pos x="2227" y="321"/>
                  </a:cxn>
                  <a:cxn ang="0">
                    <a:pos x="2236" y="205"/>
                  </a:cxn>
                  <a:cxn ang="0">
                    <a:pos x="2187" y="45"/>
                  </a:cxn>
                  <a:cxn ang="0">
                    <a:pos x="1264" y="341"/>
                  </a:cxn>
                  <a:cxn ang="0">
                    <a:pos x="1711" y="281"/>
                  </a:cxn>
                  <a:cxn ang="0">
                    <a:pos x="1996" y="202"/>
                  </a:cxn>
                  <a:cxn ang="0">
                    <a:pos x="2171" y="138"/>
                  </a:cxn>
                  <a:cxn ang="0">
                    <a:pos x="2192" y="280"/>
                  </a:cxn>
                  <a:cxn ang="0">
                    <a:pos x="2092" y="338"/>
                  </a:cxn>
                  <a:cxn ang="0">
                    <a:pos x="2296" y="404"/>
                  </a:cxn>
                  <a:cxn ang="0">
                    <a:pos x="2426" y="405"/>
                  </a:cxn>
                  <a:cxn ang="0">
                    <a:pos x="2515" y="364"/>
                  </a:cxn>
                  <a:cxn ang="0">
                    <a:pos x="2574" y="695"/>
                  </a:cxn>
                  <a:cxn ang="0">
                    <a:pos x="2571" y="833"/>
                  </a:cxn>
                  <a:cxn ang="0">
                    <a:pos x="2553" y="918"/>
                  </a:cxn>
                  <a:cxn ang="0">
                    <a:pos x="2627" y="1230"/>
                  </a:cxn>
                  <a:cxn ang="0">
                    <a:pos x="2662" y="1594"/>
                  </a:cxn>
                  <a:cxn ang="0">
                    <a:pos x="2648" y="1851"/>
                  </a:cxn>
                  <a:cxn ang="0">
                    <a:pos x="2590" y="2108"/>
                  </a:cxn>
                  <a:cxn ang="0">
                    <a:pos x="2400" y="2534"/>
                  </a:cxn>
                  <a:cxn ang="0">
                    <a:pos x="2213" y="2875"/>
                  </a:cxn>
                  <a:cxn ang="0">
                    <a:pos x="2083" y="3025"/>
                  </a:cxn>
                  <a:cxn ang="0">
                    <a:pos x="1937" y="3093"/>
                  </a:cxn>
                  <a:cxn ang="0">
                    <a:pos x="1430" y="3117"/>
                  </a:cxn>
                  <a:cxn ang="0">
                    <a:pos x="1123" y="3095"/>
                  </a:cxn>
                  <a:cxn ang="0">
                    <a:pos x="818" y="3007"/>
                  </a:cxn>
                  <a:cxn ang="0">
                    <a:pos x="556" y="2820"/>
                  </a:cxn>
                  <a:cxn ang="0">
                    <a:pos x="275" y="2355"/>
                  </a:cxn>
                  <a:cxn ang="0">
                    <a:pos x="80" y="1800"/>
                  </a:cxn>
                  <a:cxn ang="0">
                    <a:pos x="62" y="1314"/>
                  </a:cxn>
                  <a:cxn ang="0">
                    <a:pos x="223" y="897"/>
                  </a:cxn>
                  <a:cxn ang="0">
                    <a:pos x="561" y="551"/>
                  </a:cxn>
                  <a:cxn ang="0">
                    <a:pos x="960" y="382"/>
                  </a:cxn>
                  <a:cxn ang="0">
                    <a:pos x="1109" y="352"/>
                  </a:cxn>
                </a:cxnLst>
                <a:rect l="0" t="0" r="r" b="b"/>
                <a:pathLst>
                  <a:path w="2710" h="3163">
                    <a:moveTo>
                      <a:pt x="2145" y="44"/>
                    </a:moveTo>
                    <a:lnTo>
                      <a:pt x="2135" y="60"/>
                    </a:lnTo>
                    <a:lnTo>
                      <a:pt x="2121" y="77"/>
                    </a:lnTo>
                    <a:lnTo>
                      <a:pt x="2105" y="92"/>
                    </a:lnTo>
                    <a:lnTo>
                      <a:pt x="2085" y="107"/>
                    </a:lnTo>
                    <a:lnTo>
                      <a:pt x="2063" y="121"/>
                    </a:lnTo>
                    <a:lnTo>
                      <a:pt x="2039" y="134"/>
                    </a:lnTo>
                    <a:lnTo>
                      <a:pt x="2011" y="147"/>
                    </a:lnTo>
                    <a:lnTo>
                      <a:pt x="1982" y="159"/>
                    </a:lnTo>
                    <a:lnTo>
                      <a:pt x="1950" y="171"/>
                    </a:lnTo>
                    <a:lnTo>
                      <a:pt x="1917" y="182"/>
                    </a:lnTo>
                    <a:lnTo>
                      <a:pt x="1882" y="193"/>
                    </a:lnTo>
                    <a:lnTo>
                      <a:pt x="1846" y="203"/>
                    </a:lnTo>
                    <a:lnTo>
                      <a:pt x="1808" y="212"/>
                    </a:lnTo>
                    <a:lnTo>
                      <a:pt x="1770" y="222"/>
                    </a:lnTo>
                    <a:lnTo>
                      <a:pt x="1731" y="229"/>
                    </a:lnTo>
                    <a:lnTo>
                      <a:pt x="1691" y="238"/>
                    </a:lnTo>
                    <a:lnTo>
                      <a:pt x="1610" y="252"/>
                    </a:lnTo>
                    <a:lnTo>
                      <a:pt x="1528" y="266"/>
                    </a:lnTo>
                    <a:lnTo>
                      <a:pt x="1446" y="277"/>
                    </a:lnTo>
                    <a:lnTo>
                      <a:pt x="1369" y="285"/>
                    </a:lnTo>
                    <a:lnTo>
                      <a:pt x="1294" y="293"/>
                    </a:lnTo>
                    <a:lnTo>
                      <a:pt x="1225" y="299"/>
                    </a:lnTo>
                    <a:lnTo>
                      <a:pt x="1164" y="303"/>
                    </a:lnTo>
                    <a:lnTo>
                      <a:pt x="1111" y="306"/>
                    </a:lnTo>
                    <a:lnTo>
                      <a:pt x="1097" y="305"/>
                    </a:lnTo>
                    <a:lnTo>
                      <a:pt x="1081" y="306"/>
                    </a:lnTo>
                    <a:lnTo>
                      <a:pt x="1065" y="308"/>
                    </a:lnTo>
                    <a:lnTo>
                      <a:pt x="1047" y="311"/>
                    </a:lnTo>
                    <a:lnTo>
                      <a:pt x="1028" y="315"/>
                    </a:lnTo>
                    <a:lnTo>
                      <a:pt x="1008" y="319"/>
                    </a:lnTo>
                    <a:lnTo>
                      <a:pt x="987" y="326"/>
                    </a:lnTo>
                    <a:lnTo>
                      <a:pt x="965" y="332"/>
                    </a:lnTo>
                    <a:lnTo>
                      <a:pt x="920" y="347"/>
                    </a:lnTo>
                    <a:lnTo>
                      <a:pt x="873" y="363"/>
                    </a:lnTo>
                    <a:lnTo>
                      <a:pt x="826" y="382"/>
                    </a:lnTo>
                    <a:lnTo>
                      <a:pt x="779" y="401"/>
                    </a:lnTo>
                    <a:lnTo>
                      <a:pt x="690" y="439"/>
                    </a:lnTo>
                    <a:lnTo>
                      <a:pt x="615" y="473"/>
                    </a:lnTo>
                    <a:lnTo>
                      <a:pt x="561" y="499"/>
                    </a:lnTo>
                    <a:lnTo>
                      <a:pt x="537" y="510"/>
                    </a:lnTo>
                    <a:lnTo>
                      <a:pt x="476" y="558"/>
                    </a:lnTo>
                    <a:lnTo>
                      <a:pt x="418" y="606"/>
                    </a:lnTo>
                    <a:lnTo>
                      <a:pt x="364" y="655"/>
                    </a:lnTo>
                    <a:lnTo>
                      <a:pt x="314" y="707"/>
                    </a:lnTo>
                    <a:lnTo>
                      <a:pt x="266" y="760"/>
                    </a:lnTo>
                    <a:lnTo>
                      <a:pt x="224" y="814"/>
                    </a:lnTo>
                    <a:lnTo>
                      <a:pt x="185" y="869"/>
                    </a:lnTo>
                    <a:lnTo>
                      <a:pt x="149" y="926"/>
                    </a:lnTo>
                    <a:lnTo>
                      <a:pt x="118" y="986"/>
                    </a:lnTo>
                    <a:lnTo>
                      <a:pt x="90" y="1045"/>
                    </a:lnTo>
                    <a:lnTo>
                      <a:pt x="66" y="1106"/>
                    </a:lnTo>
                    <a:lnTo>
                      <a:pt x="46" y="1170"/>
                    </a:lnTo>
                    <a:lnTo>
                      <a:pt x="30" y="1234"/>
                    </a:lnTo>
                    <a:lnTo>
                      <a:pt x="16" y="1299"/>
                    </a:lnTo>
                    <a:lnTo>
                      <a:pt x="8" y="1367"/>
                    </a:lnTo>
                    <a:lnTo>
                      <a:pt x="2" y="1436"/>
                    </a:lnTo>
                    <a:lnTo>
                      <a:pt x="0" y="1506"/>
                    </a:lnTo>
                    <a:lnTo>
                      <a:pt x="2" y="1577"/>
                    </a:lnTo>
                    <a:lnTo>
                      <a:pt x="9" y="1651"/>
                    </a:lnTo>
                    <a:lnTo>
                      <a:pt x="19" y="1725"/>
                    </a:lnTo>
                    <a:lnTo>
                      <a:pt x="32" y="1801"/>
                    </a:lnTo>
                    <a:lnTo>
                      <a:pt x="49" y="1878"/>
                    </a:lnTo>
                    <a:lnTo>
                      <a:pt x="70" y="1957"/>
                    </a:lnTo>
                    <a:lnTo>
                      <a:pt x="94" y="2037"/>
                    </a:lnTo>
                    <a:lnTo>
                      <a:pt x="123" y="2118"/>
                    </a:lnTo>
                    <a:lnTo>
                      <a:pt x="155" y="2200"/>
                    </a:lnTo>
                    <a:lnTo>
                      <a:pt x="191" y="2285"/>
                    </a:lnTo>
                    <a:lnTo>
                      <a:pt x="230" y="2371"/>
                    </a:lnTo>
                    <a:lnTo>
                      <a:pt x="274" y="2457"/>
                    </a:lnTo>
                    <a:lnTo>
                      <a:pt x="321" y="2546"/>
                    </a:lnTo>
                    <a:lnTo>
                      <a:pt x="372" y="2636"/>
                    </a:lnTo>
                    <a:lnTo>
                      <a:pt x="427" y="2727"/>
                    </a:lnTo>
                    <a:lnTo>
                      <a:pt x="456" y="2771"/>
                    </a:lnTo>
                    <a:lnTo>
                      <a:pt x="487" y="2813"/>
                    </a:lnTo>
                    <a:lnTo>
                      <a:pt x="520" y="2851"/>
                    </a:lnTo>
                    <a:lnTo>
                      <a:pt x="555" y="2887"/>
                    </a:lnTo>
                    <a:lnTo>
                      <a:pt x="591" y="2920"/>
                    </a:lnTo>
                    <a:lnTo>
                      <a:pt x="629" y="2950"/>
                    </a:lnTo>
                    <a:lnTo>
                      <a:pt x="669" y="2979"/>
                    </a:lnTo>
                    <a:lnTo>
                      <a:pt x="710" y="3004"/>
                    </a:lnTo>
                    <a:lnTo>
                      <a:pt x="750" y="3027"/>
                    </a:lnTo>
                    <a:lnTo>
                      <a:pt x="793" y="3048"/>
                    </a:lnTo>
                    <a:lnTo>
                      <a:pt x="837" y="3066"/>
                    </a:lnTo>
                    <a:lnTo>
                      <a:pt x="881" y="3083"/>
                    </a:lnTo>
                    <a:lnTo>
                      <a:pt x="926" y="3098"/>
                    </a:lnTo>
                    <a:lnTo>
                      <a:pt x="971" y="3111"/>
                    </a:lnTo>
                    <a:lnTo>
                      <a:pt x="1017" y="3122"/>
                    </a:lnTo>
                    <a:lnTo>
                      <a:pt x="1063" y="3132"/>
                    </a:lnTo>
                    <a:lnTo>
                      <a:pt x="1108" y="3140"/>
                    </a:lnTo>
                    <a:lnTo>
                      <a:pt x="1155" y="3146"/>
                    </a:lnTo>
                    <a:lnTo>
                      <a:pt x="1200" y="3152"/>
                    </a:lnTo>
                    <a:lnTo>
                      <a:pt x="1246" y="3156"/>
                    </a:lnTo>
                    <a:lnTo>
                      <a:pt x="1292" y="3160"/>
                    </a:lnTo>
                    <a:lnTo>
                      <a:pt x="1337" y="3162"/>
                    </a:lnTo>
                    <a:lnTo>
                      <a:pt x="1381" y="3163"/>
                    </a:lnTo>
                    <a:lnTo>
                      <a:pt x="1425" y="3163"/>
                    </a:lnTo>
                    <a:lnTo>
                      <a:pt x="1510" y="3162"/>
                    </a:lnTo>
                    <a:lnTo>
                      <a:pt x="1590" y="3160"/>
                    </a:lnTo>
                    <a:lnTo>
                      <a:pt x="1666" y="3155"/>
                    </a:lnTo>
                    <a:lnTo>
                      <a:pt x="1735" y="3151"/>
                    </a:lnTo>
                    <a:lnTo>
                      <a:pt x="1892" y="3143"/>
                    </a:lnTo>
                    <a:lnTo>
                      <a:pt x="1917" y="3142"/>
                    </a:lnTo>
                    <a:lnTo>
                      <a:pt x="1942" y="3139"/>
                    </a:lnTo>
                    <a:lnTo>
                      <a:pt x="1967" y="3134"/>
                    </a:lnTo>
                    <a:lnTo>
                      <a:pt x="1990" y="3128"/>
                    </a:lnTo>
                    <a:lnTo>
                      <a:pt x="2015" y="3120"/>
                    </a:lnTo>
                    <a:lnTo>
                      <a:pt x="2037" y="3109"/>
                    </a:lnTo>
                    <a:lnTo>
                      <a:pt x="2058" y="3097"/>
                    </a:lnTo>
                    <a:lnTo>
                      <a:pt x="2080" y="3084"/>
                    </a:lnTo>
                    <a:lnTo>
                      <a:pt x="2102" y="3069"/>
                    </a:lnTo>
                    <a:lnTo>
                      <a:pt x="2123" y="3052"/>
                    </a:lnTo>
                    <a:lnTo>
                      <a:pt x="2143" y="3032"/>
                    </a:lnTo>
                    <a:lnTo>
                      <a:pt x="2164" y="3013"/>
                    </a:lnTo>
                    <a:lnTo>
                      <a:pt x="2183" y="2991"/>
                    </a:lnTo>
                    <a:lnTo>
                      <a:pt x="2203" y="2966"/>
                    </a:lnTo>
                    <a:lnTo>
                      <a:pt x="2223" y="2941"/>
                    </a:lnTo>
                    <a:lnTo>
                      <a:pt x="2243" y="2915"/>
                    </a:lnTo>
                    <a:lnTo>
                      <a:pt x="2261" y="2886"/>
                    </a:lnTo>
                    <a:lnTo>
                      <a:pt x="2281" y="2856"/>
                    </a:lnTo>
                    <a:lnTo>
                      <a:pt x="2300" y="2825"/>
                    </a:lnTo>
                    <a:lnTo>
                      <a:pt x="2319" y="2791"/>
                    </a:lnTo>
                    <a:lnTo>
                      <a:pt x="2358" y="2721"/>
                    </a:lnTo>
                    <a:lnTo>
                      <a:pt x="2397" y="2645"/>
                    </a:lnTo>
                    <a:lnTo>
                      <a:pt x="2438" y="2563"/>
                    </a:lnTo>
                    <a:lnTo>
                      <a:pt x="2480" y="2475"/>
                    </a:lnTo>
                    <a:lnTo>
                      <a:pt x="2522" y="2383"/>
                    </a:lnTo>
                    <a:lnTo>
                      <a:pt x="2567" y="2285"/>
                    </a:lnTo>
                    <a:lnTo>
                      <a:pt x="2591" y="2233"/>
                    </a:lnTo>
                    <a:lnTo>
                      <a:pt x="2607" y="2196"/>
                    </a:lnTo>
                    <a:lnTo>
                      <a:pt x="2622" y="2160"/>
                    </a:lnTo>
                    <a:lnTo>
                      <a:pt x="2635" y="2123"/>
                    </a:lnTo>
                    <a:lnTo>
                      <a:pt x="2647" y="2085"/>
                    </a:lnTo>
                    <a:lnTo>
                      <a:pt x="2658" y="2047"/>
                    </a:lnTo>
                    <a:lnTo>
                      <a:pt x="2668" y="2008"/>
                    </a:lnTo>
                    <a:lnTo>
                      <a:pt x="2677" y="1970"/>
                    </a:lnTo>
                    <a:lnTo>
                      <a:pt x="2684" y="1932"/>
                    </a:lnTo>
                    <a:lnTo>
                      <a:pt x="2690" y="1893"/>
                    </a:lnTo>
                    <a:lnTo>
                      <a:pt x="2696" y="1855"/>
                    </a:lnTo>
                    <a:lnTo>
                      <a:pt x="2700" y="1816"/>
                    </a:lnTo>
                    <a:lnTo>
                      <a:pt x="2704" y="1778"/>
                    </a:lnTo>
                    <a:lnTo>
                      <a:pt x="2707" y="1740"/>
                    </a:lnTo>
                    <a:lnTo>
                      <a:pt x="2709" y="1701"/>
                    </a:lnTo>
                    <a:lnTo>
                      <a:pt x="2710" y="1664"/>
                    </a:lnTo>
                    <a:lnTo>
                      <a:pt x="2710" y="1625"/>
                    </a:lnTo>
                    <a:lnTo>
                      <a:pt x="2709" y="1557"/>
                    </a:lnTo>
                    <a:lnTo>
                      <a:pt x="2705" y="1489"/>
                    </a:lnTo>
                    <a:lnTo>
                      <a:pt x="2701" y="1425"/>
                    </a:lnTo>
                    <a:lnTo>
                      <a:pt x="2695" y="1361"/>
                    </a:lnTo>
                    <a:lnTo>
                      <a:pt x="2686" y="1301"/>
                    </a:lnTo>
                    <a:lnTo>
                      <a:pt x="2677" y="1242"/>
                    </a:lnTo>
                    <a:lnTo>
                      <a:pt x="2668" y="1189"/>
                    </a:lnTo>
                    <a:lnTo>
                      <a:pt x="2658" y="1137"/>
                    </a:lnTo>
                    <a:lnTo>
                      <a:pt x="2647" y="1090"/>
                    </a:lnTo>
                    <a:lnTo>
                      <a:pt x="2637" y="1047"/>
                    </a:lnTo>
                    <a:lnTo>
                      <a:pt x="2628" y="1008"/>
                    </a:lnTo>
                    <a:lnTo>
                      <a:pt x="2619" y="974"/>
                    </a:lnTo>
                    <a:lnTo>
                      <a:pt x="2603" y="922"/>
                    </a:lnTo>
                    <a:lnTo>
                      <a:pt x="2595" y="893"/>
                    </a:lnTo>
                    <a:lnTo>
                      <a:pt x="2601" y="880"/>
                    </a:lnTo>
                    <a:lnTo>
                      <a:pt x="2607" y="866"/>
                    </a:lnTo>
                    <a:lnTo>
                      <a:pt x="2612" y="852"/>
                    </a:lnTo>
                    <a:lnTo>
                      <a:pt x="2616" y="834"/>
                    </a:lnTo>
                    <a:lnTo>
                      <a:pt x="2619" y="817"/>
                    </a:lnTo>
                    <a:lnTo>
                      <a:pt x="2621" y="798"/>
                    </a:lnTo>
                    <a:lnTo>
                      <a:pt x="2622" y="778"/>
                    </a:lnTo>
                    <a:lnTo>
                      <a:pt x="2623" y="756"/>
                    </a:lnTo>
                    <a:lnTo>
                      <a:pt x="2622" y="724"/>
                    </a:lnTo>
                    <a:lnTo>
                      <a:pt x="2620" y="689"/>
                    </a:lnTo>
                    <a:lnTo>
                      <a:pt x="2617" y="655"/>
                    </a:lnTo>
                    <a:lnTo>
                      <a:pt x="2612" y="619"/>
                    </a:lnTo>
                    <a:lnTo>
                      <a:pt x="2608" y="584"/>
                    </a:lnTo>
                    <a:lnTo>
                      <a:pt x="2602" y="549"/>
                    </a:lnTo>
                    <a:lnTo>
                      <a:pt x="2596" y="515"/>
                    </a:lnTo>
                    <a:lnTo>
                      <a:pt x="2589" y="482"/>
                    </a:lnTo>
                    <a:lnTo>
                      <a:pt x="2577" y="421"/>
                    </a:lnTo>
                    <a:lnTo>
                      <a:pt x="2565" y="370"/>
                    </a:lnTo>
                    <a:lnTo>
                      <a:pt x="2555" y="332"/>
                    </a:lnTo>
                    <a:lnTo>
                      <a:pt x="2550" y="308"/>
                    </a:lnTo>
                    <a:lnTo>
                      <a:pt x="2536" y="256"/>
                    </a:lnTo>
                    <a:lnTo>
                      <a:pt x="2507" y="303"/>
                    </a:lnTo>
                    <a:lnTo>
                      <a:pt x="2502" y="312"/>
                    </a:lnTo>
                    <a:lnTo>
                      <a:pt x="2495" y="319"/>
                    </a:lnTo>
                    <a:lnTo>
                      <a:pt x="2488" y="327"/>
                    </a:lnTo>
                    <a:lnTo>
                      <a:pt x="2481" y="333"/>
                    </a:lnTo>
                    <a:lnTo>
                      <a:pt x="2473" y="339"/>
                    </a:lnTo>
                    <a:lnTo>
                      <a:pt x="2465" y="344"/>
                    </a:lnTo>
                    <a:lnTo>
                      <a:pt x="2457" y="348"/>
                    </a:lnTo>
                    <a:lnTo>
                      <a:pt x="2448" y="352"/>
                    </a:lnTo>
                    <a:lnTo>
                      <a:pt x="2438" y="356"/>
                    </a:lnTo>
                    <a:lnTo>
                      <a:pt x="2429" y="358"/>
                    </a:lnTo>
                    <a:lnTo>
                      <a:pt x="2419" y="360"/>
                    </a:lnTo>
                    <a:lnTo>
                      <a:pt x="2409" y="362"/>
                    </a:lnTo>
                    <a:lnTo>
                      <a:pt x="2389" y="364"/>
                    </a:lnTo>
                    <a:lnTo>
                      <a:pt x="2368" y="364"/>
                    </a:lnTo>
                    <a:lnTo>
                      <a:pt x="2346" y="363"/>
                    </a:lnTo>
                    <a:lnTo>
                      <a:pt x="2325" y="362"/>
                    </a:lnTo>
                    <a:lnTo>
                      <a:pt x="2304" y="359"/>
                    </a:lnTo>
                    <a:lnTo>
                      <a:pt x="2284" y="355"/>
                    </a:lnTo>
                    <a:lnTo>
                      <a:pt x="2247" y="346"/>
                    </a:lnTo>
                    <a:lnTo>
                      <a:pt x="2215" y="336"/>
                    </a:lnTo>
                    <a:lnTo>
                      <a:pt x="2222" y="329"/>
                    </a:lnTo>
                    <a:lnTo>
                      <a:pt x="2227" y="321"/>
                    </a:lnTo>
                    <a:lnTo>
                      <a:pt x="2233" y="306"/>
                    </a:lnTo>
                    <a:lnTo>
                      <a:pt x="2237" y="290"/>
                    </a:lnTo>
                    <a:lnTo>
                      <a:pt x="2239" y="273"/>
                    </a:lnTo>
                    <a:lnTo>
                      <a:pt x="2240" y="256"/>
                    </a:lnTo>
                    <a:lnTo>
                      <a:pt x="2239" y="239"/>
                    </a:lnTo>
                    <a:lnTo>
                      <a:pt x="2238" y="222"/>
                    </a:lnTo>
                    <a:lnTo>
                      <a:pt x="2236" y="205"/>
                    </a:lnTo>
                    <a:lnTo>
                      <a:pt x="2233" y="188"/>
                    </a:lnTo>
                    <a:lnTo>
                      <a:pt x="2225" y="155"/>
                    </a:lnTo>
                    <a:lnTo>
                      <a:pt x="2216" y="123"/>
                    </a:lnTo>
                    <a:lnTo>
                      <a:pt x="2206" y="96"/>
                    </a:lnTo>
                    <a:lnTo>
                      <a:pt x="2198" y="73"/>
                    </a:lnTo>
                    <a:lnTo>
                      <a:pt x="2191" y="55"/>
                    </a:lnTo>
                    <a:lnTo>
                      <a:pt x="2187" y="45"/>
                    </a:lnTo>
                    <a:lnTo>
                      <a:pt x="2167" y="0"/>
                    </a:lnTo>
                    <a:lnTo>
                      <a:pt x="2145" y="44"/>
                    </a:lnTo>
                    <a:close/>
                    <a:moveTo>
                      <a:pt x="1112" y="352"/>
                    </a:moveTo>
                    <a:lnTo>
                      <a:pt x="1127" y="351"/>
                    </a:lnTo>
                    <a:lnTo>
                      <a:pt x="1160" y="350"/>
                    </a:lnTo>
                    <a:lnTo>
                      <a:pt x="1206" y="347"/>
                    </a:lnTo>
                    <a:lnTo>
                      <a:pt x="1264" y="341"/>
                    </a:lnTo>
                    <a:lnTo>
                      <a:pt x="1334" y="336"/>
                    </a:lnTo>
                    <a:lnTo>
                      <a:pt x="1409" y="327"/>
                    </a:lnTo>
                    <a:lnTo>
                      <a:pt x="1491" y="317"/>
                    </a:lnTo>
                    <a:lnTo>
                      <a:pt x="1578" y="305"/>
                    </a:lnTo>
                    <a:lnTo>
                      <a:pt x="1622" y="297"/>
                    </a:lnTo>
                    <a:lnTo>
                      <a:pt x="1667" y="290"/>
                    </a:lnTo>
                    <a:lnTo>
                      <a:pt x="1711" y="281"/>
                    </a:lnTo>
                    <a:lnTo>
                      <a:pt x="1755" y="272"/>
                    </a:lnTo>
                    <a:lnTo>
                      <a:pt x="1797" y="262"/>
                    </a:lnTo>
                    <a:lnTo>
                      <a:pt x="1840" y="252"/>
                    </a:lnTo>
                    <a:lnTo>
                      <a:pt x="1881" y="240"/>
                    </a:lnTo>
                    <a:lnTo>
                      <a:pt x="1921" y="228"/>
                    </a:lnTo>
                    <a:lnTo>
                      <a:pt x="1959" y="216"/>
                    </a:lnTo>
                    <a:lnTo>
                      <a:pt x="1996" y="202"/>
                    </a:lnTo>
                    <a:lnTo>
                      <a:pt x="2030" y="188"/>
                    </a:lnTo>
                    <a:lnTo>
                      <a:pt x="2062" y="172"/>
                    </a:lnTo>
                    <a:lnTo>
                      <a:pt x="2090" y="156"/>
                    </a:lnTo>
                    <a:lnTo>
                      <a:pt x="2117" y="139"/>
                    </a:lnTo>
                    <a:lnTo>
                      <a:pt x="2140" y="121"/>
                    </a:lnTo>
                    <a:lnTo>
                      <a:pt x="2159" y="102"/>
                    </a:lnTo>
                    <a:lnTo>
                      <a:pt x="2171" y="138"/>
                    </a:lnTo>
                    <a:lnTo>
                      <a:pt x="2182" y="178"/>
                    </a:lnTo>
                    <a:lnTo>
                      <a:pt x="2188" y="198"/>
                    </a:lnTo>
                    <a:lnTo>
                      <a:pt x="2191" y="217"/>
                    </a:lnTo>
                    <a:lnTo>
                      <a:pt x="2193" y="237"/>
                    </a:lnTo>
                    <a:lnTo>
                      <a:pt x="2194" y="256"/>
                    </a:lnTo>
                    <a:lnTo>
                      <a:pt x="2193" y="269"/>
                    </a:lnTo>
                    <a:lnTo>
                      <a:pt x="2192" y="280"/>
                    </a:lnTo>
                    <a:lnTo>
                      <a:pt x="2190" y="291"/>
                    </a:lnTo>
                    <a:lnTo>
                      <a:pt x="2186" y="301"/>
                    </a:lnTo>
                    <a:lnTo>
                      <a:pt x="2181" y="307"/>
                    </a:lnTo>
                    <a:lnTo>
                      <a:pt x="2176" y="314"/>
                    </a:lnTo>
                    <a:lnTo>
                      <a:pt x="2168" y="318"/>
                    </a:lnTo>
                    <a:lnTo>
                      <a:pt x="2160" y="322"/>
                    </a:lnTo>
                    <a:lnTo>
                      <a:pt x="2092" y="338"/>
                    </a:lnTo>
                    <a:lnTo>
                      <a:pt x="2157" y="366"/>
                    </a:lnTo>
                    <a:lnTo>
                      <a:pt x="2170" y="371"/>
                    </a:lnTo>
                    <a:lnTo>
                      <a:pt x="2201" y="381"/>
                    </a:lnTo>
                    <a:lnTo>
                      <a:pt x="2222" y="387"/>
                    </a:lnTo>
                    <a:lnTo>
                      <a:pt x="2245" y="394"/>
                    </a:lnTo>
                    <a:lnTo>
                      <a:pt x="2270" y="400"/>
                    </a:lnTo>
                    <a:lnTo>
                      <a:pt x="2296" y="404"/>
                    </a:lnTo>
                    <a:lnTo>
                      <a:pt x="2325" y="408"/>
                    </a:lnTo>
                    <a:lnTo>
                      <a:pt x="2355" y="411"/>
                    </a:lnTo>
                    <a:lnTo>
                      <a:pt x="2369" y="411"/>
                    </a:lnTo>
                    <a:lnTo>
                      <a:pt x="2383" y="411"/>
                    </a:lnTo>
                    <a:lnTo>
                      <a:pt x="2397" y="409"/>
                    </a:lnTo>
                    <a:lnTo>
                      <a:pt x="2413" y="407"/>
                    </a:lnTo>
                    <a:lnTo>
                      <a:pt x="2426" y="405"/>
                    </a:lnTo>
                    <a:lnTo>
                      <a:pt x="2440" y="403"/>
                    </a:lnTo>
                    <a:lnTo>
                      <a:pt x="2454" y="398"/>
                    </a:lnTo>
                    <a:lnTo>
                      <a:pt x="2468" y="394"/>
                    </a:lnTo>
                    <a:lnTo>
                      <a:pt x="2480" y="387"/>
                    </a:lnTo>
                    <a:lnTo>
                      <a:pt x="2493" y="381"/>
                    </a:lnTo>
                    <a:lnTo>
                      <a:pt x="2504" y="373"/>
                    </a:lnTo>
                    <a:lnTo>
                      <a:pt x="2515" y="364"/>
                    </a:lnTo>
                    <a:lnTo>
                      <a:pt x="2527" y="413"/>
                    </a:lnTo>
                    <a:lnTo>
                      <a:pt x="2538" y="463"/>
                    </a:lnTo>
                    <a:lnTo>
                      <a:pt x="2549" y="515"/>
                    </a:lnTo>
                    <a:lnTo>
                      <a:pt x="2557" y="567"/>
                    </a:lnTo>
                    <a:lnTo>
                      <a:pt x="2565" y="619"/>
                    </a:lnTo>
                    <a:lnTo>
                      <a:pt x="2572" y="670"/>
                    </a:lnTo>
                    <a:lnTo>
                      <a:pt x="2574" y="695"/>
                    </a:lnTo>
                    <a:lnTo>
                      <a:pt x="2575" y="718"/>
                    </a:lnTo>
                    <a:lnTo>
                      <a:pt x="2576" y="741"/>
                    </a:lnTo>
                    <a:lnTo>
                      <a:pt x="2577" y="763"/>
                    </a:lnTo>
                    <a:lnTo>
                      <a:pt x="2576" y="781"/>
                    </a:lnTo>
                    <a:lnTo>
                      <a:pt x="2575" y="800"/>
                    </a:lnTo>
                    <a:lnTo>
                      <a:pt x="2574" y="818"/>
                    </a:lnTo>
                    <a:lnTo>
                      <a:pt x="2571" y="833"/>
                    </a:lnTo>
                    <a:lnTo>
                      <a:pt x="2567" y="846"/>
                    </a:lnTo>
                    <a:lnTo>
                      <a:pt x="2564" y="859"/>
                    </a:lnTo>
                    <a:lnTo>
                      <a:pt x="2559" y="869"/>
                    </a:lnTo>
                    <a:lnTo>
                      <a:pt x="2553" y="878"/>
                    </a:lnTo>
                    <a:lnTo>
                      <a:pt x="2544" y="888"/>
                    </a:lnTo>
                    <a:lnTo>
                      <a:pt x="2549" y="901"/>
                    </a:lnTo>
                    <a:lnTo>
                      <a:pt x="2553" y="918"/>
                    </a:lnTo>
                    <a:lnTo>
                      <a:pt x="2566" y="963"/>
                    </a:lnTo>
                    <a:lnTo>
                      <a:pt x="2575" y="994"/>
                    </a:lnTo>
                    <a:lnTo>
                      <a:pt x="2585" y="1032"/>
                    </a:lnTo>
                    <a:lnTo>
                      <a:pt x="2595" y="1074"/>
                    </a:lnTo>
                    <a:lnTo>
                      <a:pt x="2606" y="1122"/>
                    </a:lnTo>
                    <a:lnTo>
                      <a:pt x="2617" y="1174"/>
                    </a:lnTo>
                    <a:lnTo>
                      <a:pt x="2627" y="1230"/>
                    </a:lnTo>
                    <a:lnTo>
                      <a:pt x="2635" y="1290"/>
                    </a:lnTo>
                    <a:lnTo>
                      <a:pt x="2644" y="1353"/>
                    </a:lnTo>
                    <a:lnTo>
                      <a:pt x="2652" y="1419"/>
                    </a:lnTo>
                    <a:lnTo>
                      <a:pt x="2657" y="1487"/>
                    </a:lnTo>
                    <a:lnTo>
                      <a:pt x="2659" y="1522"/>
                    </a:lnTo>
                    <a:lnTo>
                      <a:pt x="2661" y="1557"/>
                    </a:lnTo>
                    <a:lnTo>
                      <a:pt x="2662" y="1594"/>
                    </a:lnTo>
                    <a:lnTo>
                      <a:pt x="2662" y="1630"/>
                    </a:lnTo>
                    <a:lnTo>
                      <a:pt x="2662" y="1666"/>
                    </a:lnTo>
                    <a:lnTo>
                      <a:pt x="2661" y="1702"/>
                    </a:lnTo>
                    <a:lnTo>
                      <a:pt x="2658" y="1740"/>
                    </a:lnTo>
                    <a:lnTo>
                      <a:pt x="2656" y="1777"/>
                    </a:lnTo>
                    <a:lnTo>
                      <a:pt x="2653" y="1814"/>
                    </a:lnTo>
                    <a:lnTo>
                      <a:pt x="2648" y="1851"/>
                    </a:lnTo>
                    <a:lnTo>
                      <a:pt x="2643" y="1889"/>
                    </a:lnTo>
                    <a:lnTo>
                      <a:pt x="2637" y="1925"/>
                    </a:lnTo>
                    <a:lnTo>
                      <a:pt x="2630" y="1962"/>
                    </a:lnTo>
                    <a:lnTo>
                      <a:pt x="2622" y="2000"/>
                    </a:lnTo>
                    <a:lnTo>
                      <a:pt x="2612" y="2036"/>
                    </a:lnTo>
                    <a:lnTo>
                      <a:pt x="2602" y="2072"/>
                    </a:lnTo>
                    <a:lnTo>
                      <a:pt x="2590" y="2108"/>
                    </a:lnTo>
                    <a:lnTo>
                      <a:pt x="2578" y="2143"/>
                    </a:lnTo>
                    <a:lnTo>
                      <a:pt x="2564" y="2178"/>
                    </a:lnTo>
                    <a:lnTo>
                      <a:pt x="2549" y="2214"/>
                    </a:lnTo>
                    <a:lnTo>
                      <a:pt x="2526" y="2265"/>
                    </a:lnTo>
                    <a:lnTo>
                      <a:pt x="2482" y="2360"/>
                    </a:lnTo>
                    <a:lnTo>
                      <a:pt x="2440" y="2450"/>
                    </a:lnTo>
                    <a:lnTo>
                      <a:pt x="2400" y="2534"/>
                    </a:lnTo>
                    <a:lnTo>
                      <a:pt x="2361" y="2614"/>
                    </a:lnTo>
                    <a:lnTo>
                      <a:pt x="2323" y="2688"/>
                    </a:lnTo>
                    <a:lnTo>
                      <a:pt x="2287" y="2756"/>
                    </a:lnTo>
                    <a:lnTo>
                      <a:pt x="2268" y="2788"/>
                    </a:lnTo>
                    <a:lnTo>
                      <a:pt x="2249" y="2818"/>
                    </a:lnTo>
                    <a:lnTo>
                      <a:pt x="2231" y="2848"/>
                    </a:lnTo>
                    <a:lnTo>
                      <a:pt x="2213" y="2875"/>
                    </a:lnTo>
                    <a:lnTo>
                      <a:pt x="2194" y="2902"/>
                    </a:lnTo>
                    <a:lnTo>
                      <a:pt x="2177" y="2926"/>
                    </a:lnTo>
                    <a:lnTo>
                      <a:pt x="2158" y="2949"/>
                    </a:lnTo>
                    <a:lnTo>
                      <a:pt x="2140" y="2970"/>
                    </a:lnTo>
                    <a:lnTo>
                      <a:pt x="2121" y="2989"/>
                    </a:lnTo>
                    <a:lnTo>
                      <a:pt x="2101" y="3008"/>
                    </a:lnTo>
                    <a:lnTo>
                      <a:pt x="2083" y="3025"/>
                    </a:lnTo>
                    <a:lnTo>
                      <a:pt x="2063" y="3039"/>
                    </a:lnTo>
                    <a:lnTo>
                      <a:pt x="2043" y="3053"/>
                    </a:lnTo>
                    <a:lnTo>
                      <a:pt x="2022" y="3064"/>
                    </a:lnTo>
                    <a:lnTo>
                      <a:pt x="2001" y="3074"/>
                    </a:lnTo>
                    <a:lnTo>
                      <a:pt x="1981" y="3082"/>
                    </a:lnTo>
                    <a:lnTo>
                      <a:pt x="1959" y="3088"/>
                    </a:lnTo>
                    <a:lnTo>
                      <a:pt x="1937" y="3093"/>
                    </a:lnTo>
                    <a:lnTo>
                      <a:pt x="1915" y="3096"/>
                    </a:lnTo>
                    <a:lnTo>
                      <a:pt x="1892" y="3096"/>
                    </a:lnTo>
                    <a:lnTo>
                      <a:pt x="1732" y="3104"/>
                    </a:lnTo>
                    <a:lnTo>
                      <a:pt x="1665" y="3108"/>
                    </a:lnTo>
                    <a:lnTo>
                      <a:pt x="1591" y="3112"/>
                    </a:lnTo>
                    <a:lnTo>
                      <a:pt x="1513" y="3116"/>
                    </a:lnTo>
                    <a:lnTo>
                      <a:pt x="1430" y="3117"/>
                    </a:lnTo>
                    <a:lnTo>
                      <a:pt x="1388" y="3117"/>
                    </a:lnTo>
                    <a:lnTo>
                      <a:pt x="1344" y="3116"/>
                    </a:lnTo>
                    <a:lnTo>
                      <a:pt x="1301" y="3114"/>
                    </a:lnTo>
                    <a:lnTo>
                      <a:pt x="1257" y="3110"/>
                    </a:lnTo>
                    <a:lnTo>
                      <a:pt x="1213" y="3107"/>
                    </a:lnTo>
                    <a:lnTo>
                      <a:pt x="1168" y="3101"/>
                    </a:lnTo>
                    <a:lnTo>
                      <a:pt x="1123" y="3095"/>
                    </a:lnTo>
                    <a:lnTo>
                      <a:pt x="1079" y="3087"/>
                    </a:lnTo>
                    <a:lnTo>
                      <a:pt x="1034" y="3078"/>
                    </a:lnTo>
                    <a:lnTo>
                      <a:pt x="990" y="3067"/>
                    </a:lnTo>
                    <a:lnTo>
                      <a:pt x="946" y="3055"/>
                    </a:lnTo>
                    <a:lnTo>
                      <a:pt x="903" y="3041"/>
                    </a:lnTo>
                    <a:lnTo>
                      <a:pt x="860" y="3026"/>
                    </a:lnTo>
                    <a:lnTo>
                      <a:pt x="818" y="3007"/>
                    </a:lnTo>
                    <a:lnTo>
                      <a:pt x="778" y="2987"/>
                    </a:lnTo>
                    <a:lnTo>
                      <a:pt x="737" y="2965"/>
                    </a:lnTo>
                    <a:lnTo>
                      <a:pt x="699" y="2941"/>
                    </a:lnTo>
                    <a:lnTo>
                      <a:pt x="660" y="2915"/>
                    </a:lnTo>
                    <a:lnTo>
                      <a:pt x="624" y="2886"/>
                    </a:lnTo>
                    <a:lnTo>
                      <a:pt x="589" y="2855"/>
                    </a:lnTo>
                    <a:lnTo>
                      <a:pt x="556" y="2820"/>
                    </a:lnTo>
                    <a:lnTo>
                      <a:pt x="524" y="2784"/>
                    </a:lnTo>
                    <a:lnTo>
                      <a:pt x="495" y="2745"/>
                    </a:lnTo>
                    <a:lnTo>
                      <a:pt x="466" y="2703"/>
                    </a:lnTo>
                    <a:lnTo>
                      <a:pt x="412" y="2614"/>
                    </a:lnTo>
                    <a:lnTo>
                      <a:pt x="363" y="2526"/>
                    </a:lnTo>
                    <a:lnTo>
                      <a:pt x="317" y="2440"/>
                    </a:lnTo>
                    <a:lnTo>
                      <a:pt x="275" y="2355"/>
                    </a:lnTo>
                    <a:lnTo>
                      <a:pt x="236" y="2272"/>
                    </a:lnTo>
                    <a:lnTo>
                      <a:pt x="201" y="2189"/>
                    </a:lnTo>
                    <a:lnTo>
                      <a:pt x="170" y="2109"/>
                    </a:lnTo>
                    <a:lnTo>
                      <a:pt x="141" y="2029"/>
                    </a:lnTo>
                    <a:lnTo>
                      <a:pt x="117" y="1951"/>
                    </a:lnTo>
                    <a:lnTo>
                      <a:pt x="96" y="1876"/>
                    </a:lnTo>
                    <a:lnTo>
                      <a:pt x="80" y="1800"/>
                    </a:lnTo>
                    <a:lnTo>
                      <a:pt x="67" y="1726"/>
                    </a:lnTo>
                    <a:lnTo>
                      <a:pt x="57" y="1654"/>
                    </a:lnTo>
                    <a:lnTo>
                      <a:pt x="50" y="1584"/>
                    </a:lnTo>
                    <a:lnTo>
                      <a:pt x="48" y="1513"/>
                    </a:lnTo>
                    <a:lnTo>
                      <a:pt x="49" y="1445"/>
                    </a:lnTo>
                    <a:lnTo>
                      <a:pt x="54" y="1378"/>
                    </a:lnTo>
                    <a:lnTo>
                      <a:pt x="62" y="1314"/>
                    </a:lnTo>
                    <a:lnTo>
                      <a:pt x="75" y="1250"/>
                    </a:lnTo>
                    <a:lnTo>
                      <a:pt x="90" y="1188"/>
                    </a:lnTo>
                    <a:lnTo>
                      <a:pt x="110" y="1126"/>
                    </a:lnTo>
                    <a:lnTo>
                      <a:pt x="133" y="1067"/>
                    </a:lnTo>
                    <a:lnTo>
                      <a:pt x="159" y="1009"/>
                    </a:lnTo>
                    <a:lnTo>
                      <a:pt x="190" y="952"/>
                    </a:lnTo>
                    <a:lnTo>
                      <a:pt x="223" y="897"/>
                    </a:lnTo>
                    <a:lnTo>
                      <a:pt x="260" y="843"/>
                    </a:lnTo>
                    <a:lnTo>
                      <a:pt x="302" y="790"/>
                    </a:lnTo>
                    <a:lnTo>
                      <a:pt x="347" y="740"/>
                    </a:lnTo>
                    <a:lnTo>
                      <a:pt x="395" y="690"/>
                    </a:lnTo>
                    <a:lnTo>
                      <a:pt x="446" y="642"/>
                    </a:lnTo>
                    <a:lnTo>
                      <a:pt x="502" y="596"/>
                    </a:lnTo>
                    <a:lnTo>
                      <a:pt x="561" y="551"/>
                    </a:lnTo>
                    <a:lnTo>
                      <a:pt x="614" y="525"/>
                    </a:lnTo>
                    <a:lnTo>
                      <a:pt x="681" y="494"/>
                    </a:lnTo>
                    <a:lnTo>
                      <a:pt x="759" y="460"/>
                    </a:lnTo>
                    <a:lnTo>
                      <a:pt x="840" y="426"/>
                    </a:lnTo>
                    <a:lnTo>
                      <a:pt x="882" y="409"/>
                    </a:lnTo>
                    <a:lnTo>
                      <a:pt x="921" y="395"/>
                    </a:lnTo>
                    <a:lnTo>
                      <a:pt x="960" y="382"/>
                    </a:lnTo>
                    <a:lnTo>
                      <a:pt x="997" y="371"/>
                    </a:lnTo>
                    <a:lnTo>
                      <a:pt x="1030" y="361"/>
                    </a:lnTo>
                    <a:lnTo>
                      <a:pt x="1060" y="356"/>
                    </a:lnTo>
                    <a:lnTo>
                      <a:pt x="1075" y="353"/>
                    </a:lnTo>
                    <a:lnTo>
                      <a:pt x="1087" y="352"/>
                    </a:lnTo>
                    <a:lnTo>
                      <a:pt x="1099" y="352"/>
                    </a:lnTo>
                    <a:lnTo>
                      <a:pt x="1109" y="352"/>
                    </a:lnTo>
                    <a:lnTo>
                      <a:pt x="1110" y="352"/>
                    </a:lnTo>
                    <a:lnTo>
                      <a:pt x="1112" y="352"/>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5" name="Freeform 517"/>
              <p:cNvSpPr>
                <a:spLocks/>
              </p:cNvSpPr>
              <p:nvPr/>
            </p:nvSpPr>
            <p:spPr bwMode="auto">
              <a:xfrm>
                <a:off x="4227" y="3130"/>
                <a:ext cx="83" cy="94"/>
              </a:xfrm>
              <a:custGeom>
                <a:avLst/>
                <a:gdLst/>
                <a:ahLst/>
                <a:cxnLst>
                  <a:cxn ang="0">
                    <a:pos x="164" y="8"/>
                  </a:cxn>
                  <a:cxn ang="0">
                    <a:pos x="155" y="17"/>
                  </a:cxn>
                  <a:cxn ang="0">
                    <a:pos x="132" y="47"/>
                  </a:cxn>
                  <a:cxn ang="0">
                    <a:pos x="105" y="87"/>
                  </a:cxn>
                  <a:cxn ang="0">
                    <a:pos x="85" y="123"/>
                  </a:cxn>
                  <a:cxn ang="0">
                    <a:pos x="65" y="165"/>
                  </a:cxn>
                  <a:cxn ang="0">
                    <a:pos x="45" y="212"/>
                  </a:cxn>
                  <a:cxn ang="0">
                    <a:pos x="29" y="266"/>
                  </a:cxn>
                  <a:cxn ang="0">
                    <a:pos x="14" y="326"/>
                  </a:cxn>
                  <a:cxn ang="0">
                    <a:pos x="5" y="392"/>
                  </a:cxn>
                  <a:cxn ang="0">
                    <a:pos x="0" y="463"/>
                  </a:cxn>
                  <a:cxn ang="0">
                    <a:pos x="2" y="539"/>
                  </a:cxn>
                  <a:cxn ang="0">
                    <a:pos x="13" y="621"/>
                  </a:cxn>
                  <a:cxn ang="0">
                    <a:pos x="33" y="708"/>
                  </a:cxn>
                  <a:cxn ang="0">
                    <a:pos x="63" y="800"/>
                  </a:cxn>
                  <a:cxn ang="0">
                    <a:pos x="125" y="829"/>
                  </a:cxn>
                  <a:cxn ang="0">
                    <a:pos x="104" y="779"/>
                  </a:cxn>
                  <a:cxn ang="0">
                    <a:pos x="88" y="730"/>
                  </a:cxn>
                  <a:cxn ang="0">
                    <a:pos x="74" y="683"/>
                  </a:cxn>
                  <a:cxn ang="0">
                    <a:pos x="63" y="637"/>
                  </a:cxn>
                  <a:cxn ang="0">
                    <a:pos x="55" y="593"/>
                  </a:cxn>
                  <a:cxn ang="0">
                    <a:pos x="50" y="550"/>
                  </a:cxn>
                  <a:cxn ang="0">
                    <a:pos x="45" y="469"/>
                  </a:cxn>
                  <a:cxn ang="0">
                    <a:pos x="46" y="424"/>
                  </a:cxn>
                  <a:cxn ang="0">
                    <a:pos x="51" y="382"/>
                  </a:cxn>
                  <a:cxn ang="0">
                    <a:pos x="56" y="341"/>
                  </a:cxn>
                  <a:cxn ang="0">
                    <a:pos x="64" y="304"/>
                  </a:cxn>
                  <a:cxn ang="0">
                    <a:pos x="84" y="235"/>
                  </a:cxn>
                  <a:cxn ang="0">
                    <a:pos x="108" y="177"/>
                  </a:cxn>
                  <a:cxn ang="0">
                    <a:pos x="132" y="130"/>
                  </a:cxn>
                  <a:cxn ang="0">
                    <a:pos x="155" y="92"/>
                  </a:cxn>
                  <a:cxn ang="0">
                    <a:pos x="188" y="50"/>
                  </a:cxn>
                  <a:cxn ang="0">
                    <a:pos x="215" y="46"/>
                  </a:cxn>
                  <a:cxn ang="0">
                    <a:pos x="263" y="46"/>
                  </a:cxn>
                  <a:cxn ang="0">
                    <a:pos x="293" y="48"/>
                  </a:cxn>
                  <a:cxn ang="0">
                    <a:pos x="327" y="54"/>
                  </a:cxn>
                  <a:cxn ang="0">
                    <a:pos x="363" y="64"/>
                  </a:cxn>
                  <a:cxn ang="0">
                    <a:pos x="402" y="78"/>
                  </a:cxn>
                  <a:cxn ang="0">
                    <a:pos x="441" y="98"/>
                  </a:cxn>
                  <a:cxn ang="0">
                    <a:pos x="482" y="124"/>
                  </a:cxn>
                  <a:cxn ang="0">
                    <a:pos x="521" y="157"/>
                  </a:cxn>
                  <a:cxn ang="0">
                    <a:pos x="562" y="198"/>
                  </a:cxn>
                  <a:cxn ang="0">
                    <a:pos x="600" y="247"/>
                  </a:cxn>
                  <a:cxn ang="0">
                    <a:pos x="637" y="306"/>
                  </a:cxn>
                  <a:cxn ang="0">
                    <a:pos x="671" y="375"/>
                  </a:cxn>
                  <a:cxn ang="0">
                    <a:pos x="702" y="456"/>
                  </a:cxn>
                  <a:cxn ang="0">
                    <a:pos x="729" y="393"/>
                  </a:cxn>
                  <a:cxn ang="0">
                    <a:pos x="691" y="310"/>
                  </a:cxn>
                  <a:cxn ang="0">
                    <a:pos x="649" y="238"/>
                  </a:cxn>
                  <a:cxn ang="0">
                    <a:pos x="604" y="179"/>
                  </a:cxn>
                  <a:cxn ang="0">
                    <a:pos x="558" y="130"/>
                  </a:cxn>
                  <a:cxn ang="0">
                    <a:pos x="511" y="90"/>
                  </a:cxn>
                  <a:cxn ang="0">
                    <a:pos x="463" y="60"/>
                  </a:cxn>
                  <a:cxn ang="0">
                    <a:pos x="416" y="37"/>
                  </a:cxn>
                  <a:cxn ang="0">
                    <a:pos x="371" y="21"/>
                  </a:cxn>
                  <a:cxn ang="0">
                    <a:pos x="327" y="10"/>
                  </a:cxn>
                  <a:cxn ang="0">
                    <a:pos x="288" y="3"/>
                  </a:cxn>
                  <a:cxn ang="0">
                    <a:pos x="252" y="1"/>
                  </a:cxn>
                  <a:cxn ang="0">
                    <a:pos x="210" y="1"/>
                  </a:cxn>
                  <a:cxn ang="0">
                    <a:pos x="176" y="6"/>
                  </a:cxn>
                </a:cxnLst>
                <a:rect l="0" t="0" r="r" b="b"/>
                <a:pathLst>
                  <a:path w="747" h="847">
                    <a:moveTo>
                      <a:pt x="170" y="6"/>
                    </a:moveTo>
                    <a:lnTo>
                      <a:pt x="164" y="8"/>
                    </a:lnTo>
                    <a:lnTo>
                      <a:pt x="159" y="12"/>
                    </a:lnTo>
                    <a:lnTo>
                      <a:pt x="155" y="17"/>
                    </a:lnTo>
                    <a:lnTo>
                      <a:pt x="145" y="29"/>
                    </a:lnTo>
                    <a:lnTo>
                      <a:pt x="132" y="47"/>
                    </a:lnTo>
                    <a:lnTo>
                      <a:pt x="114" y="73"/>
                    </a:lnTo>
                    <a:lnTo>
                      <a:pt x="105" y="87"/>
                    </a:lnTo>
                    <a:lnTo>
                      <a:pt x="96" y="104"/>
                    </a:lnTo>
                    <a:lnTo>
                      <a:pt x="85" y="123"/>
                    </a:lnTo>
                    <a:lnTo>
                      <a:pt x="75" y="143"/>
                    </a:lnTo>
                    <a:lnTo>
                      <a:pt x="65" y="165"/>
                    </a:lnTo>
                    <a:lnTo>
                      <a:pt x="55" y="188"/>
                    </a:lnTo>
                    <a:lnTo>
                      <a:pt x="45" y="212"/>
                    </a:lnTo>
                    <a:lnTo>
                      <a:pt x="36" y="238"/>
                    </a:lnTo>
                    <a:lnTo>
                      <a:pt x="29" y="266"/>
                    </a:lnTo>
                    <a:lnTo>
                      <a:pt x="21" y="295"/>
                    </a:lnTo>
                    <a:lnTo>
                      <a:pt x="14" y="326"/>
                    </a:lnTo>
                    <a:lnTo>
                      <a:pt x="9" y="358"/>
                    </a:lnTo>
                    <a:lnTo>
                      <a:pt x="5" y="392"/>
                    </a:lnTo>
                    <a:lnTo>
                      <a:pt x="1" y="427"/>
                    </a:lnTo>
                    <a:lnTo>
                      <a:pt x="0" y="463"/>
                    </a:lnTo>
                    <a:lnTo>
                      <a:pt x="0" y="501"/>
                    </a:lnTo>
                    <a:lnTo>
                      <a:pt x="2" y="539"/>
                    </a:lnTo>
                    <a:lnTo>
                      <a:pt x="7" y="580"/>
                    </a:lnTo>
                    <a:lnTo>
                      <a:pt x="13" y="621"/>
                    </a:lnTo>
                    <a:lnTo>
                      <a:pt x="22" y="664"/>
                    </a:lnTo>
                    <a:lnTo>
                      <a:pt x="33" y="708"/>
                    </a:lnTo>
                    <a:lnTo>
                      <a:pt x="46" y="753"/>
                    </a:lnTo>
                    <a:lnTo>
                      <a:pt x="63" y="800"/>
                    </a:lnTo>
                    <a:lnTo>
                      <a:pt x="82" y="847"/>
                    </a:lnTo>
                    <a:lnTo>
                      <a:pt x="125" y="829"/>
                    </a:lnTo>
                    <a:lnTo>
                      <a:pt x="114" y="803"/>
                    </a:lnTo>
                    <a:lnTo>
                      <a:pt x="104" y="779"/>
                    </a:lnTo>
                    <a:lnTo>
                      <a:pt x="96" y="754"/>
                    </a:lnTo>
                    <a:lnTo>
                      <a:pt x="88" y="730"/>
                    </a:lnTo>
                    <a:lnTo>
                      <a:pt x="80" y="706"/>
                    </a:lnTo>
                    <a:lnTo>
                      <a:pt x="74" y="683"/>
                    </a:lnTo>
                    <a:lnTo>
                      <a:pt x="68" y="660"/>
                    </a:lnTo>
                    <a:lnTo>
                      <a:pt x="63" y="637"/>
                    </a:lnTo>
                    <a:lnTo>
                      <a:pt x="58" y="615"/>
                    </a:lnTo>
                    <a:lnTo>
                      <a:pt x="55" y="593"/>
                    </a:lnTo>
                    <a:lnTo>
                      <a:pt x="52" y="571"/>
                    </a:lnTo>
                    <a:lnTo>
                      <a:pt x="50" y="550"/>
                    </a:lnTo>
                    <a:lnTo>
                      <a:pt x="46" y="508"/>
                    </a:lnTo>
                    <a:lnTo>
                      <a:pt x="45" y="469"/>
                    </a:lnTo>
                    <a:lnTo>
                      <a:pt x="45" y="447"/>
                    </a:lnTo>
                    <a:lnTo>
                      <a:pt x="46" y="424"/>
                    </a:lnTo>
                    <a:lnTo>
                      <a:pt x="48" y="403"/>
                    </a:lnTo>
                    <a:lnTo>
                      <a:pt x="51" y="382"/>
                    </a:lnTo>
                    <a:lnTo>
                      <a:pt x="53" y="361"/>
                    </a:lnTo>
                    <a:lnTo>
                      <a:pt x="56" y="341"/>
                    </a:lnTo>
                    <a:lnTo>
                      <a:pt x="59" y="323"/>
                    </a:lnTo>
                    <a:lnTo>
                      <a:pt x="64" y="304"/>
                    </a:lnTo>
                    <a:lnTo>
                      <a:pt x="74" y="268"/>
                    </a:lnTo>
                    <a:lnTo>
                      <a:pt x="84" y="235"/>
                    </a:lnTo>
                    <a:lnTo>
                      <a:pt x="96" y="205"/>
                    </a:lnTo>
                    <a:lnTo>
                      <a:pt x="108" y="177"/>
                    </a:lnTo>
                    <a:lnTo>
                      <a:pt x="120" y="153"/>
                    </a:lnTo>
                    <a:lnTo>
                      <a:pt x="132" y="130"/>
                    </a:lnTo>
                    <a:lnTo>
                      <a:pt x="144" y="110"/>
                    </a:lnTo>
                    <a:lnTo>
                      <a:pt x="155" y="92"/>
                    </a:lnTo>
                    <a:lnTo>
                      <a:pt x="175" y="66"/>
                    </a:lnTo>
                    <a:lnTo>
                      <a:pt x="188" y="50"/>
                    </a:lnTo>
                    <a:lnTo>
                      <a:pt x="198" y="48"/>
                    </a:lnTo>
                    <a:lnTo>
                      <a:pt x="215" y="46"/>
                    </a:lnTo>
                    <a:lnTo>
                      <a:pt x="236" y="45"/>
                    </a:lnTo>
                    <a:lnTo>
                      <a:pt x="263" y="46"/>
                    </a:lnTo>
                    <a:lnTo>
                      <a:pt x="278" y="47"/>
                    </a:lnTo>
                    <a:lnTo>
                      <a:pt x="293" y="48"/>
                    </a:lnTo>
                    <a:lnTo>
                      <a:pt x="309" y="51"/>
                    </a:lnTo>
                    <a:lnTo>
                      <a:pt x="327" y="54"/>
                    </a:lnTo>
                    <a:lnTo>
                      <a:pt x="345" y="58"/>
                    </a:lnTo>
                    <a:lnTo>
                      <a:pt x="363" y="64"/>
                    </a:lnTo>
                    <a:lnTo>
                      <a:pt x="382" y="70"/>
                    </a:lnTo>
                    <a:lnTo>
                      <a:pt x="402" y="78"/>
                    </a:lnTo>
                    <a:lnTo>
                      <a:pt x="421" y="87"/>
                    </a:lnTo>
                    <a:lnTo>
                      <a:pt x="441" y="98"/>
                    </a:lnTo>
                    <a:lnTo>
                      <a:pt x="461" y="110"/>
                    </a:lnTo>
                    <a:lnTo>
                      <a:pt x="482" y="124"/>
                    </a:lnTo>
                    <a:lnTo>
                      <a:pt x="501" y="140"/>
                    </a:lnTo>
                    <a:lnTo>
                      <a:pt x="521" y="157"/>
                    </a:lnTo>
                    <a:lnTo>
                      <a:pt x="542" y="177"/>
                    </a:lnTo>
                    <a:lnTo>
                      <a:pt x="562" y="198"/>
                    </a:lnTo>
                    <a:lnTo>
                      <a:pt x="581" y="222"/>
                    </a:lnTo>
                    <a:lnTo>
                      <a:pt x="600" y="247"/>
                    </a:lnTo>
                    <a:lnTo>
                      <a:pt x="619" y="276"/>
                    </a:lnTo>
                    <a:lnTo>
                      <a:pt x="637" y="306"/>
                    </a:lnTo>
                    <a:lnTo>
                      <a:pt x="655" y="339"/>
                    </a:lnTo>
                    <a:lnTo>
                      <a:pt x="671" y="375"/>
                    </a:lnTo>
                    <a:lnTo>
                      <a:pt x="688" y="414"/>
                    </a:lnTo>
                    <a:lnTo>
                      <a:pt x="702" y="456"/>
                    </a:lnTo>
                    <a:lnTo>
                      <a:pt x="747" y="440"/>
                    </a:lnTo>
                    <a:lnTo>
                      <a:pt x="729" y="393"/>
                    </a:lnTo>
                    <a:lnTo>
                      <a:pt x="711" y="350"/>
                    </a:lnTo>
                    <a:lnTo>
                      <a:pt x="691" y="310"/>
                    </a:lnTo>
                    <a:lnTo>
                      <a:pt x="670" y="272"/>
                    </a:lnTo>
                    <a:lnTo>
                      <a:pt x="649" y="238"/>
                    </a:lnTo>
                    <a:lnTo>
                      <a:pt x="628" y="208"/>
                    </a:lnTo>
                    <a:lnTo>
                      <a:pt x="604" y="179"/>
                    </a:lnTo>
                    <a:lnTo>
                      <a:pt x="581" y="153"/>
                    </a:lnTo>
                    <a:lnTo>
                      <a:pt x="558" y="130"/>
                    </a:lnTo>
                    <a:lnTo>
                      <a:pt x="534" y="109"/>
                    </a:lnTo>
                    <a:lnTo>
                      <a:pt x="511" y="90"/>
                    </a:lnTo>
                    <a:lnTo>
                      <a:pt x="487" y="75"/>
                    </a:lnTo>
                    <a:lnTo>
                      <a:pt x="463" y="60"/>
                    </a:lnTo>
                    <a:lnTo>
                      <a:pt x="439" y="47"/>
                    </a:lnTo>
                    <a:lnTo>
                      <a:pt x="416" y="37"/>
                    </a:lnTo>
                    <a:lnTo>
                      <a:pt x="393" y="28"/>
                    </a:lnTo>
                    <a:lnTo>
                      <a:pt x="371" y="21"/>
                    </a:lnTo>
                    <a:lnTo>
                      <a:pt x="349" y="14"/>
                    </a:lnTo>
                    <a:lnTo>
                      <a:pt x="327" y="10"/>
                    </a:lnTo>
                    <a:lnTo>
                      <a:pt x="307" y="6"/>
                    </a:lnTo>
                    <a:lnTo>
                      <a:pt x="288" y="3"/>
                    </a:lnTo>
                    <a:lnTo>
                      <a:pt x="270" y="1"/>
                    </a:lnTo>
                    <a:lnTo>
                      <a:pt x="252" y="1"/>
                    </a:lnTo>
                    <a:lnTo>
                      <a:pt x="237" y="0"/>
                    </a:lnTo>
                    <a:lnTo>
                      <a:pt x="210" y="1"/>
                    </a:lnTo>
                    <a:lnTo>
                      <a:pt x="189" y="3"/>
                    </a:lnTo>
                    <a:lnTo>
                      <a:pt x="176" y="6"/>
                    </a:lnTo>
                    <a:lnTo>
                      <a:pt x="170" y="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6" name="Freeform 518"/>
              <p:cNvSpPr>
                <a:spLocks/>
              </p:cNvSpPr>
              <p:nvPr/>
            </p:nvSpPr>
            <p:spPr bwMode="auto">
              <a:xfrm>
                <a:off x="4178" y="3128"/>
                <a:ext cx="70" cy="19"/>
              </a:xfrm>
              <a:custGeom>
                <a:avLst/>
                <a:gdLst/>
                <a:ahLst/>
                <a:cxnLst>
                  <a:cxn ang="0">
                    <a:pos x="0" y="132"/>
                  </a:cxn>
                  <a:cxn ang="0">
                    <a:pos x="21" y="173"/>
                  </a:cxn>
                  <a:cxn ang="0">
                    <a:pos x="40" y="165"/>
                  </a:cxn>
                  <a:cxn ang="0">
                    <a:pos x="89" y="144"/>
                  </a:cxn>
                  <a:cxn ang="0">
                    <a:pos x="123" y="131"/>
                  </a:cxn>
                  <a:cxn ang="0">
                    <a:pos x="161" y="116"/>
                  </a:cxn>
                  <a:cxn ang="0">
                    <a:pos x="204" y="101"/>
                  </a:cxn>
                  <a:cxn ang="0">
                    <a:pos x="249" y="87"/>
                  </a:cxn>
                  <a:cxn ang="0">
                    <a:pos x="296" y="74"/>
                  </a:cxn>
                  <a:cxn ang="0">
                    <a:pos x="346" y="63"/>
                  </a:cxn>
                  <a:cxn ang="0">
                    <a:pos x="370" y="57"/>
                  </a:cxn>
                  <a:cxn ang="0">
                    <a:pos x="394" y="54"/>
                  </a:cxn>
                  <a:cxn ang="0">
                    <a:pos x="418" y="51"/>
                  </a:cxn>
                  <a:cxn ang="0">
                    <a:pos x="441" y="48"/>
                  </a:cxn>
                  <a:cxn ang="0">
                    <a:pos x="465" y="46"/>
                  </a:cxn>
                  <a:cxn ang="0">
                    <a:pos x="487" y="46"/>
                  </a:cxn>
                  <a:cxn ang="0">
                    <a:pos x="510" y="47"/>
                  </a:cxn>
                  <a:cxn ang="0">
                    <a:pos x="531" y="49"/>
                  </a:cxn>
                  <a:cxn ang="0">
                    <a:pos x="552" y="53"/>
                  </a:cxn>
                  <a:cxn ang="0">
                    <a:pos x="571" y="57"/>
                  </a:cxn>
                  <a:cxn ang="0">
                    <a:pos x="589" y="64"/>
                  </a:cxn>
                  <a:cxn ang="0">
                    <a:pos x="607" y="73"/>
                  </a:cxn>
                  <a:cxn ang="0">
                    <a:pos x="629" y="31"/>
                  </a:cxn>
                  <a:cxn ang="0">
                    <a:pos x="610" y="22"/>
                  </a:cxn>
                  <a:cxn ang="0">
                    <a:pos x="589" y="14"/>
                  </a:cxn>
                  <a:cxn ang="0">
                    <a:pos x="568" y="9"/>
                  </a:cxn>
                  <a:cxn ang="0">
                    <a:pos x="546" y="4"/>
                  </a:cxn>
                  <a:cxn ang="0">
                    <a:pos x="523" y="2"/>
                  </a:cxn>
                  <a:cxn ang="0">
                    <a:pos x="499" y="0"/>
                  </a:cxn>
                  <a:cxn ang="0">
                    <a:pos x="475" y="0"/>
                  </a:cxn>
                  <a:cxn ang="0">
                    <a:pos x="450" y="1"/>
                  </a:cxn>
                  <a:cxn ang="0">
                    <a:pos x="425" y="3"/>
                  </a:cxn>
                  <a:cxn ang="0">
                    <a:pos x="399" y="6"/>
                  </a:cxn>
                  <a:cxn ang="0">
                    <a:pos x="374" y="10"/>
                  </a:cxn>
                  <a:cxn ang="0">
                    <a:pos x="348" y="14"/>
                  </a:cxn>
                  <a:cxn ang="0">
                    <a:pos x="323" y="20"/>
                  </a:cxn>
                  <a:cxn ang="0">
                    <a:pos x="297" y="25"/>
                  </a:cxn>
                  <a:cxn ang="0">
                    <a:pos x="272" y="32"/>
                  </a:cxn>
                  <a:cxn ang="0">
                    <a:pos x="248" y="38"/>
                  </a:cxn>
                  <a:cxn ang="0">
                    <a:pos x="200" y="53"/>
                  </a:cxn>
                  <a:cxn ang="0">
                    <a:pos x="155" y="68"/>
                  </a:cxn>
                  <a:cxn ang="0">
                    <a:pos x="114" y="83"/>
                  </a:cxn>
                  <a:cxn ang="0">
                    <a:pos x="78" y="98"/>
                  </a:cxn>
                  <a:cxn ang="0">
                    <a:pos x="24" y="121"/>
                  </a:cxn>
                  <a:cxn ang="0">
                    <a:pos x="0" y="132"/>
                  </a:cxn>
                </a:cxnLst>
                <a:rect l="0" t="0" r="r" b="b"/>
                <a:pathLst>
                  <a:path w="629" h="173">
                    <a:moveTo>
                      <a:pt x="0" y="132"/>
                    </a:moveTo>
                    <a:lnTo>
                      <a:pt x="21" y="173"/>
                    </a:lnTo>
                    <a:lnTo>
                      <a:pt x="40" y="165"/>
                    </a:lnTo>
                    <a:lnTo>
                      <a:pt x="89" y="144"/>
                    </a:lnTo>
                    <a:lnTo>
                      <a:pt x="123" y="131"/>
                    </a:lnTo>
                    <a:lnTo>
                      <a:pt x="161" y="116"/>
                    </a:lnTo>
                    <a:lnTo>
                      <a:pt x="204" y="101"/>
                    </a:lnTo>
                    <a:lnTo>
                      <a:pt x="249" y="87"/>
                    </a:lnTo>
                    <a:lnTo>
                      <a:pt x="296" y="74"/>
                    </a:lnTo>
                    <a:lnTo>
                      <a:pt x="346" y="63"/>
                    </a:lnTo>
                    <a:lnTo>
                      <a:pt x="370" y="57"/>
                    </a:lnTo>
                    <a:lnTo>
                      <a:pt x="394" y="54"/>
                    </a:lnTo>
                    <a:lnTo>
                      <a:pt x="418" y="51"/>
                    </a:lnTo>
                    <a:lnTo>
                      <a:pt x="441" y="48"/>
                    </a:lnTo>
                    <a:lnTo>
                      <a:pt x="465" y="46"/>
                    </a:lnTo>
                    <a:lnTo>
                      <a:pt x="487" y="46"/>
                    </a:lnTo>
                    <a:lnTo>
                      <a:pt x="510" y="47"/>
                    </a:lnTo>
                    <a:lnTo>
                      <a:pt x="531" y="49"/>
                    </a:lnTo>
                    <a:lnTo>
                      <a:pt x="552" y="53"/>
                    </a:lnTo>
                    <a:lnTo>
                      <a:pt x="571" y="57"/>
                    </a:lnTo>
                    <a:lnTo>
                      <a:pt x="589" y="64"/>
                    </a:lnTo>
                    <a:lnTo>
                      <a:pt x="607" y="73"/>
                    </a:lnTo>
                    <a:lnTo>
                      <a:pt x="629" y="31"/>
                    </a:lnTo>
                    <a:lnTo>
                      <a:pt x="610" y="22"/>
                    </a:lnTo>
                    <a:lnTo>
                      <a:pt x="589" y="14"/>
                    </a:lnTo>
                    <a:lnTo>
                      <a:pt x="568" y="9"/>
                    </a:lnTo>
                    <a:lnTo>
                      <a:pt x="546" y="4"/>
                    </a:lnTo>
                    <a:lnTo>
                      <a:pt x="523" y="2"/>
                    </a:lnTo>
                    <a:lnTo>
                      <a:pt x="499" y="0"/>
                    </a:lnTo>
                    <a:lnTo>
                      <a:pt x="475" y="0"/>
                    </a:lnTo>
                    <a:lnTo>
                      <a:pt x="450" y="1"/>
                    </a:lnTo>
                    <a:lnTo>
                      <a:pt x="425" y="3"/>
                    </a:lnTo>
                    <a:lnTo>
                      <a:pt x="399" y="6"/>
                    </a:lnTo>
                    <a:lnTo>
                      <a:pt x="374" y="10"/>
                    </a:lnTo>
                    <a:lnTo>
                      <a:pt x="348" y="14"/>
                    </a:lnTo>
                    <a:lnTo>
                      <a:pt x="323" y="20"/>
                    </a:lnTo>
                    <a:lnTo>
                      <a:pt x="297" y="25"/>
                    </a:lnTo>
                    <a:lnTo>
                      <a:pt x="272" y="32"/>
                    </a:lnTo>
                    <a:lnTo>
                      <a:pt x="248" y="38"/>
                    </a:lnTo>
                    <a:lnTo>
                      <a:pt x="200" y="53"/>
                    </a:lnTo>
                    <a:lnTo>
                      <a:pt x="155" y="68"/>
                    </a:lnTo>
                    <a:lnTo>
                      <a:pt x="114" y="83"/>
                    </a:lnTo>
                    <a:lnTo>
                      <a:pt x="78" y="98"/>
                    </a:lnTo>
                    <a:lnTo>
                      <a:pt x="24" y="121"/>
                    </a:lnTo>
                    <a:lnTo>
                      <a:pt x="0" y="132"/>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7" name="Freeform 519"/>
              <p:cNvSpPr>
                <a:spLocks/>
              </p:cNvSpPr>
              <p:nvPr/>
            </p:nvSpPr>
            <p:spPr bwMode="auto">
              <a:xfrm>
                <a:off x="4247" y="3111"/>
                <a:ext cx="62" cy="25"/>
              </a:xfrm>
              <a:custGeom>
                <a:avLst/>
                <a:gdLst/>
                <a:ahLst/>
                <a:cxnLst>
                  <a:cxn ang="0">
                    <a:pos x="212" y="13"/>
                  </a:cxn>
                  <a:cxn ang="0">
                    <a:pos x="178" y="25"/>
                  </a:cxn>
                  <a:cxn ang="0">
                    <a:pos x="146" y="42"/>
                  </a:cxn>
                  <a:cxn ang="0">
                    <a:pos x="116" y="62"/>
                  </a:cxn>
                  <a:cxn ang="0">
                    <a:pos x="87" y="87"/>
                  </a:cxn>
                  <a:cxn ang="0">
                    <a:pos x="60" y="115"/>
                  </a:cxn>
                  <a:cxn ang="0">
                    <a:pos x="34" y="147"/>
                  </a:cxn>
                  <a:cxn ang="0">
                    <a:pos x="11" y="183"/>
                  </a:cxn>
                  <a:cxn ang="0">
                    <a:pos x="41" y="225"/>
                  </a:cxn>
                  <a:cxn ang="0">
                    <a:pos x="61" y="192"/>
                  </a:cxn>
                  <a:cxn ang="0">
                    <a:pos x="82" y="161"/>
                  </a:cxn>
                  <a:cxn ang="0">
                    <a:pos x="105" y="135"/>
                  </a:cxn>
                  <a:cxn ang="0">
                    <a:pos x="129" y="111"/>
                  </a:cxn>
                  <a:cxn ang="0">
                    <a:pos x="155" y="91"/>
                  </a:cxn>
                  <a:cxn ang="0">
                    <a:pos x="181" y="76"/>
                  </a:cxn>
                  <a:cxn ang="0">
                    <a:pos x="210" y="62"/>
                  </a:cxn>
                  <a:cxn ang="0">
                    <a:pos x="240" y="54"/>
                  </a:cxn>
                  <a:cxn ang="0">
                    <a:pos x="267" y="48"/>
                  </a:cxn>
                  <a:cxn ang="0">
                    <a:pos x="293" y="46"/>
                  </a:cxn>
                  <a:cxn ang="0">
                    <a:pos x="345" y="49"/>
                  </a:cxn>
                  <a:cxn ang="0">
                    <a:pos x="393" y="58"/>
                  </a:cxn>
                  <a:cxn ang="0">
                    <a:pos x="437" y="72"/>
                  </a:cxn>
                  <a:cxn ang="0">
                    <a:pos x="473" y="88"/>
                  </a:cxn>
                  <a:cxn ang="0">
                    <a:pos x="502" y="102"/>
                  </a:cxn>
                  <a:cxn ang="0">
                    <a:pos x="527" y="117"/>
                  </a:cxn>
                  <a:cxn ang="0">
                    <a:pos x="544" y="73"/>
                  </a:cxn>
                  <a:cxn ang="0">
                    <a:pos x="508" y="53"/>
                  </a:cxn>
                  <a:cxn ang="0">
                    <a:pos x="472" y="36"/>
                  </a:cxn>
                  <a:cxn ang="0">
                    <a:pos x="427" y="20"/>
                  </a:cxn>
                  <a:cxn ang="0">
                    <a:pos x="376" y="7"/>
                  </a:cxn>
                  <a:cxn ang="0">
                    <a:pos x="334" y="1"/>
                  </a:cxn>
                  <a:cxn ang="0">
                    <a:pos x="305" y="0"/>
                  </a:cxn>
                  <a:cxn ang="0">
                    <a:pos x="275" y="1"/>
                  </a:cxn>
                  <a:cxn ang="0">
                    <a:pos x="245" y="5"/>
                  </a:cxn>
                </a:cxnLst>
                <a:rect l="0" t="0" r="r" b="b"/>
                <a:pathLst>
                  <a:path w="554" h="225">
                    <a:moveTo>
                      <a:pt x="230" y="8"/>
                    </a:moveTo>
                    <a:lnTo>
                      <a:pt x="212" y="13"/>
                    </a:lnTo>
                    <a:lnTo>
                      <a:pt x="195" y="19"/>
                    </a:lnTo>
                    <a:lnTo>
                      <a:pt x="178" y="25"/>
                    </a:lnTo>
                    <a:lnTo>
                      <a:pt x="162" y="33"/>
                    </a:lnTo>
                    <a:lnTo>
                      <a:pt x="146" y="42"/>
                    </a:lnTo>
                    <a:lnTo>
                      <a:pt x="131" y="52"/>
                    </a:lnTo>
                    <a:lnTo>
                      <a:pt x="116" y="62"/>
                    </a:lnTo>
                    <a:lnTo>
                      <a:pt x="101" y="73"/>
                    </a:lnTo>
                    <a:lnTo>
                      <a:pt x="87" y="87"/>
                    </a:lnTo>
                    <a:lnTo>
                      <a:pt x="73" y="101"/>
                    </a:lnTo>
                    <a:lnTo>
                      <a:pt x="60" y="115"/>
                    </a:lnTo>
                    <a:lnTo>
                      <a:pt x="47" y="131"/>
                    </a:lnTo>
                    <a:lnTo>
                      <a:pt x="34" y="147"/>
                    </a:lnTo>
                    <a:lnTo>
                      <a:pt x="22" y="165"/>
                    </a:lnTo>
                    <a:lnTo>
                      <a:pt x="11" y="183"/>
                    </a:lnTo>
                    <a:lnTo>
                      <a:pt x="0" y="203"/>
                    </a:lnTo>
                    <a:lnTo>
                      <a:pt x="41" y="225"/>
                    </a:lnTo>
                    <a:lnTo>
                      <a:pt x="51" y="208"/>
                    </a:lnTo>
                    <a:lnTo>
                      <a:pt x="61" y="192"/>
                    </a:lnTo>
                    <a:lnTo>
                      <a:pt x="72" y="176"/>
                    </a:lnTo>
                    <a:lnTo>
                      <a:pt x="82" y="161"/>
                    </a:lnTo>
                    <a:lnTo>
                      <a:pt x="94" y="147"/>
                    </a:lnTo>
                    <a:lnTo>
                      <a:pt x="105" y="135"/>
                    </a:lnTo>
                    <a:lnTo>
                      <a:pt x="117" y="123"/>
                    </a:lnTo>
                    <a:lnTo>
                      <a:pt x="129" y="111"/>
                    </a:lnTo>
                    <a:lnTo>
                      <a:pt x="142" y="101"/>
                    </a:lnTo>
                    <a:lnTo>
                      <a:pt x="155" y="91"/>
                    </a:lnTo>
                    <a:lnTo>
                      <a:pt x="168" y="83"/>
                    </a:lnTo>
                    <a:lnTo>
                      <a:pt x="181" y="76"/>
                    </a:lnTo>
                    <a:lnTo>
                      <a:pt x="196" y="68"/>
                    </a:lnTo>
                    <a:lnTo>
                      <a:pt x="210" y="62"/>
                    </a:lnTo>
                    <a:lnTo>
                      <a:pt x="225" y="58"/>
                    </a:lnTo>
                    <a:lnTo>
                      <a:pt x="240" y="54"/>
                    </a:lnTo>
                    <a:lnTo>
                      <a:pt x="254" y="50"/>
                    </a:lnTo>
                    <a:lnTo>
                      <a:pt x="267" y="48"/>
                    </a:lnTo>
                    <a:lnTo>
                      <a:pt x="280" y="47"/>
                    </a:lnTo>
                    <a:lnTo>
                      <a:pt x="293" y="46"/>
                    </a:lnTo>
                    <a:lnTo>
                      <a:pt x="320" y="47"/>
                    </a:lnTo>
                    <a:lnTo>
                      <a:pt x="345" y="49"/>
                    </a:lnTo>
                    <a:lnTo>
                      <a:pt x="370" y="53"/>
                    </a:lnTo>
                    <a:lnTo>
                      <a:pt x="393" y="58"/>
                    </a:lnTo>
                    <a:lnTo>
                      <a:pt x="416" y="65"/>
                    </a:lnTo>
                    <a:lnTo>
                      <a:pt x="437" y="72"/>
                    </a:lnTo>
                    <a:lnTo>
                      <a:pt x="456" y="80"/>
                    </a:lnTo>
                    <a:lnTo>
                      <a:pt x="473" y="88"/>
                    </a:lnTo>
                    <a:lnTo>
                      <a:pt x="488" y="95"/>
                    </a:lnTo>
                    <a:lnTo>
                      <a:pt x="502" y="102"/>
                    </a:lnTo>
                    <a:lnTo>
                      <a:pt x="520" y="113"/>
                    </a:lnTo>
                    <a:lnTo>
                      <a:pt x="527" y="117"/>
                    </a:lnTo>
                    <a:lnTo>
                      <a:pt x="554" y="79"/>
                    </a:lnTo>
                    <a:lnTo>
                      <a:pt x="544" y="73"/>
                    </a:lnTo>
                    <a:lnTo>
                      <a:pt x="524" y="60"/>
                    </a:lnTo>
                    <a:lnTo>
                      <a:pt x="508" y="53"/>
                    </a:lnTo>
                    <a:lnTo>
                      <a:pt x="492" y="45"/>
                    </a:lnTo>
                    <a:lnTo>
                      <a:pt x="472" y="36"/>
                    </a:lnTo>
                    <a:lnTo>
                      <a:pt x="450" y="27"/>
                    </a:lnTo>
                    <a:lnTo>
                      <a:pt x="427" y="20"/>
                    </a:lnTo>
                    <a:lnTo>
                      <a:pt x="402" y="12"/>
                    </a:lnTo>
                    <a:lnTo>
                      <a:pt x="376" y="7"/>
                    </a:lnTo>
                    <a:lnTo>
                      <a:pt x="348" y="2"/>
                    </a:lnTo>
                    <a:lnTo>
                      <a:pt x="334" y="1"/>
                    </a:lnTo>
                    <a:lnTo>
                      <a:pt x="320" y="0"/>
                    </a:lnTo>
                    <a:lnTo>
                      <a:pt x="305" y="0"/>
                    </a:lnTo>
                    <a:lnTo>
                      <a:pt x="290" y="0"/>
                    </a:lnTo>
                    <a:lnTo>
                      <a:pt x="275" y="1"/>
                    </a:lnTo>
                    <a:lnTo>
                      <a:pt x="259" y="2"/>
                    </a:lnTo>
                    <a:lnTo>
                      <a:pt x="245" y="5"/>
                    </a:lnTo>
                    <a:lnTo>
                      <a:pt x="230" y="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8" name="Freeform 520"/>
              <p:cNvSpPr>
                <a:spLocks/>
              </p:cNvSpPr>
              <p:nvPr/>
            </p:nvSpPr>
            <p:spPr bwMode="auto">
              <a:xfrm>
                <a:off x="4247" y="3150"/>
                <a:ext cx="73" cy="227"/>
              </a:xfrm>
              <a:custGeom>
                <a:avLst/>
                <a:gdLst/>
                <a:ahLst/>
                <a:cxnLst>
                  <a:cxn ang="0">
                    <a:pos x="33" y="86"/>
                  </a:cxn>
                  <a:cxn ang="0">
                    <a:pos x="95" y="191"/>
                  </a:cxn>
                  <a:cxn ang="0">
                    <a:pos x="185" y="320"/>
                  </a:cxn>
                  <a:cxn ang="0">
                    <a:pos x="239" y="390"/>
                  </a:cxn>
                  <a:cxn ang="0">
                    <a:pos x="301" y="456"/>
                  </a:cxn>
                  <a:cxn ang="0">
                    <a:pos x="368" y="520"/>
                  </a:cxn>
                  <a:cxn ang="0">
                    <a:pos x="441" y="578"/>
                  </a:cxn>
                  <a:cxn ang="0">
                    <a:pos x="486" y="628"/>
                  </a:cxn>
                  <a:cxn ang="0">
                    <a:pos x="523" y="703"/>
                  </a:cxn>
                  <a:cxn ang="0">
                    <a:pos x="554" y="802"/>
                  </a:cxn>
                  <a:cxn ang="0">
                    <a:pos x="577" y="918"/>
                  </a:cxn>
                  <a:cxn ang="0">
                    <a:pos x="593" y="1047"/>
                  </a:cxn>
                  <a:cxn ang="0">
                    <a:pos x="601" y="1184"/>
                  </a:cxn>
                  <a:cxn ang="0">
                    <a:pos x="602" y="1325"/>
                  </a:cxn>
                  <a:cxn ang="0">
                    <a:pos x="597" y="1463"/>
                  </a:cxn>
                  <a:cxn ang="0">
                    <a:pos x="584" y="1594"/>
                  </a:cxn>
                  <a:cxn ang="0">
                    <a:pos x="563" y="1716"/>
                  </a:cxn>
                  <a:cxn ang="0">
                    <a:pos x="537" y="1812"/>
                  </a:cxn>
                  <a:cxn ang="0">
                    <a:pos x="514" y="1875"/>
                  </a:cxn>
                  <a:cxn ang="0">
                    <a:pos x="487" y="1926"/>
                  </a:cxn>
                  <a:cxn ang="0">
                    <a:pos x="459" y="1963"/>
                  </a:cxn>
                  <a:cxn ang="0">
                    <a:pos x="428" y="1987"/>
                  </a:cxn>
                  <a:cxn ang="0">
                    <a:pos x="396" y="1996"/>
                  </a:cxn>
                  <a:cxn ang="0">
                    <a:pos x="428" y="2037"/>
                  </a:cxn>
                  <a:cxn ang="0">
                    <a:pos x="470" y="2016"/>
                  </a:cxn>
                  <a:cxn ang="0">
                    <a:pos x="507" y="1979"/>
                  </a:cxn>
                  <a:cxn ang="0">
                    <a:pos x="541" y="1926"/>
                  </a:cxn>
                  <a:cxn ang="0">
                    <a:pos x="572" y="1857"/>
                  </a:cxn>
                  <a:cxn ang="0">
                    <a:pos x="599" y="1763"/>
                  </a:cxn>
                  <a:cxn ang="0">
                    <a:pos x="624" y="1639"/>
                  </a:cxn>
                  <a:cxn ang="0">
                    <a:pos x="642" y="1503"/>
                  </a:cxn>
                  <a:cxn ang="0">
                    <a:pos x="650" y="1361"/>
                  </a:cxn>
                  <a:cxn ang="0">
                    <a:pos x="651" y="1216"/>
                  </a:cxn>
                  <a:cxn ang="0">
                    <a:pos x="643" y="1073"/>
                  </a:cxn>
                  <a:cxn ang="0">
                    <a:pos x="628" y="937"/>
                  </a:cxn>
                  <a:cxn ang="0">
                    <a:pos x="604" y="813"/>
                  </a:cxn>
                  <a:cxn ang="0">
                    <a:pos x="573" y="704"/>
                  </a:cxn>
                  <a:cxn ang="0">
                    <a:pos x="533" y="617"/>
                  </a:cxn>
                  <a:cxn ang="0">
                    <a:pos x="486" y="554"/>
                  </a:cxn>
                  <a:cxn ang="0">
                    <a:pos x="420" y="504"/>
                  </a:cxn>
                  <a:cxn ang="0">
                    <a:pos x="353" y="443"/>
                  </a:cxn>
                  <a:cxn ang="0">
                    <a:pos x="292" y="379"/>
                  </a:cxn>
                  <a:cxn ang="0">
                    <a:pos x="236" y="312"/>
                  </a:cxn>
                  <a:cxn ang="0">
                    <a:pos x="158" y="202"/>
                  </a:cxn>
                  <a:cxn ang="0">
                    <a:pos x="89" y="90"/>
                  </a:cxn>
                  <a:cxn ang="0">
                    <a:pos x="42" y="0"/>
                  </a:cxn>
                </a:cxnLst>
                <a:rect l="0" t="0" r="r" b="b"/>
                <a:pathLst>
                  <a:path w="652" h="2042">
                    <a:moveTo>
                      <a:pt x="0" y="20"/>
                    </a:moveTo>
                    <a:lnTo>
                      <a:pt x="10" y="39"/>
                    </a:lnTo>
                    <a:lnTo>
                      <a:pt x="33" y="86"/>
                    </a:lnTo>
                    <a:lnTo>
                      <a:pt x="51" y="117"/>
                    </a:lnTo>
                    <a:lnTo>
                      <a:pt x="72" y="152"/>
                    </a:lnTo>
                    <a:lnTo>
                      <a:pt x="95" y="191"/>
                    </a:lnTo>
                    <a:lnTo>
                      <a:pt x="121" y="233"/>
                    </a:lnTo>
                    <a:lnTo>
                      <a:pt x="152" y="275"/>
                    </a:lnTo>
                    <a:lnTo>
                      <a:pt x="185" y="320"/>
                    </a:lnTo>
                    <a:lnTo>
                      <a:pt x="202" y="343"/>
                    </a:lnTo>
                    <a:lnTo>
                      <a:pt x="220" y="366"/>
                    </a:lnTo>
                    <a:lnTo>
                      <a:pt x="239" y="390"/>
                    </a:lnTo>
                    <a:lnTo>
                      <a:pt x="259" y="411"/>
                    </a:lnTo>
                    <a:lnTo>
                      <a:pt x="279" y="434"/>
                    </a:lnTo>
                    <a:lnTo>
                      <a:pt x="301" y="456"/>
                    </a:lnTo>
                    <a:lnTo>
                      <a:pt x="322" y="478"/>
                    </a:lnTo>
                    <a:lnTo>
                      <a:pt x="345" y="499"/>
                    </a:lnTo>
                    <a:lnTo>
                      <a:pt x="368" y="520"/>
                    </a:lnTo>
                    <a:lnTo>
                      <a:pt x="392" y="540"/>
                    </a:lnTo>
                    <a:lnTo>
                      <a:pt x="416" y="560"/>
                    </a:lnTo>
                    <a:lnTo>
                      <a:pt x="441" y="578"/>
                    </a:lnTo>
                    <a:lnTo>
                      <a:pt x="457" y="591"/>
                    </a:lnTo>
                    <a:lnTo>
                      <a:pt x="472" y="608"/>
                    </a:lnTo>
                    <a:lnTo>
                      <a:pt x="486" y="628"/>
                    </a:lnTo>
                    <a:lnTo>
                      <a:pt x="499" y="650"/>
                    </a:lnTo>
                    <a:lnTo>
                      <a:pt x="511" y="675"/>
                    </a:lnTo>
                    <a:lnTo>
                      <a:pt x="523" y="703"/>
                    </a:lnTo>
                    <a:lnTo>
                      <a:pt x="534" y="734"/>
                    </a:lnTo>
                    <a:lnTo>
                      <a:pt x="544" y="767"/>
                    </a:lnTo>
                    <a:lnTo>
                      <a:pt x="554" y="802"/>
                    </a:lnTo>
                    <a:lnTo>
                      <a:pt x="562" y="839"/>
                    </a:lnTo>
                    <a:lnTo>
                      <a:pt x="570" y="878"/>
                    </a:lnTo>
                    <a:lnTo>
                      <a:pt x="577" y="918"/>
                    </a:lnTo>
                    <a:lnTo>
                      <a:pt x="583" y="960"/>
                    </a:lnTo>
                    <a:lnTo>
                      <a:pt x="588" y="1003"/>
                    </a:lnTo>
                    <a:lnTo>
                      <a:pt x="593" y="1047"/>
                    </a:lnTo>
                    <a:lnTo>
                      <a:pt x="597" y="1092"/>
                    </a:lnTo>
                    <a:lnTo>
                      <a:pt x="599" y="1138"/>
                    </a:lnTo>
                    <a:lnTo>
                      <a:pt x="601" y="1184"/>
                    </a:lnTo>
                    <a:lnTo>
                      <a:pt x="602" y="1230"/>
                    </a:lnTo>
                    <a:lnTo>
                      <a:pt x="604" y="1277"/>
                    </a:lnTo>
                    <a:lnTo>
                      <a:pt x="602" y="1325"/>
                    </a:lnTo>
                    <a:lnTo>
                      <a:pt x="601" y="1371"/>
                    </a:lnTo>
                    <a:lnTo>
                      <a:pt x="599" y="1417"/>
                    </a:lnTo>
                    <a:lnTo>
                      <a:pt x="597" y="1463"/>
                    </a:lnTo>
                    <a:lnTo>
                      <a:pt x="594" y="1508"/>
                    </a:lnTo>
                    <a:lnTo>
                      <a:pt x="588" y="1552"/>
                    </a:lnTo>
                    <a:lnTo>
                      <a:pt x="584" y="1594"/>
                    </a:lnTo>
                    <a:lnTo>
                      <a:pt x="577" y="1637"/>
                    </a:lnTo>
                    <a:lnTo>
                      <a:pt x="571" y="1677"/>
                    </a:lnTo>
                    <a:lnTo>
                      <a:pt x="563" y="1716"/>
                    </a:lnTo>
                    <a:lnTo>
                      <a:pt x="554" y="1754"/>
                    </a:lnTo>
                    <a:lnTo>
                      <a:pt x="544" y="1789"/>
                    </a:lnTo>
                    <a:lnTo>
                      <a:pt x="537" y="1812"/>
                    </a:lnTo>
                    <a:lnTo>
                      <a:pt x="530" y="1835"/>
                    </a:lnTo>
                    <a:lnTo>
                      <a:pt x="521" y="1856"/>
                    </a:lnTo>
                    <a:lnTo>
                      <a:pt x="514" y="1875"/>
                    </a:lnTo>
                    <a:lnTo>
                      <a:pt x="505" y="1894"/>
                    </a:lnTo>
                    <a:lnTo>
                      <a:pt x="496" y="1911"/>
                    </a:lnTo>
                    <a:lnTo>
                      <a:pt x="487" y="1926"/>
                    </a:lnTo>
                    <a:lnTo>
                      <a:pt x="477" y="1940"/>
                    </a:lnTo>
                    <a:lnTo>
                      <a:pt x="469" y="1952"/>
                    </a:lnTo>
                    <a:lnTo>
                      <a:pt x="459" y="1963"/>
                    </a:lnTo>
                    <a:lnTo>
                      <a:pt x="448" y="1973"/>
                    </a:lnTo>
                    <a:lnTo>
                      <a:pt x="438" y="1981"/>
                    </a:lnTo>
                    <a:lnTo>
                      <a:pt x="428" y="1987"/>
                    </a:lnTo>
                    <a:lnTo>
                      <a:pt x="417" y="1992"/>
                    </a:lnTo>
                    <a:lnTo>
                      <a:pt x="407" y="1995"/>
                    </a:lnTo>
                    <a:lnTo>
                      <a:pt x="396" y="1996"/>
                    </a:lnTo>
                    <a:lnTo>
                      <a:pt x="398" y="2042"/>
                    </a:lnTo>
                    <a:lnTo>
                      <a:pt x="414" y="2041"/>
                    </a:lnTo>
                    <a:lnTo>
                      <a:pt x="428" y="2037"/>
                    </a:lnTo>
                    <a:lnTo>
                      <a:pt x="442" y="2032"/>
                    </a:lnTo>
                    <a:lnTo>
                      <a:pt x="457" y="2025"/>
                    </a:lnTo>
                    <a:lnTo>
                      <a:pt x="470" y="2016"/>
                    </a:lnTo>
                    <a:lnTo>
                      <a:pt x="483" y="2005"/>
                    </a:lnTo>
                    <a:lnTo>
                      <a:pt x="495" y="1993"/>
                    </a:lnTo>
                    <a:lnTo>
                      <a:pt x="507" y="1979"/>
                    </a:lnTo>
                    <a:lnTo>
                      <a:pt x="519" y="1963"/>
                    </a:lnTo>
                    <a:lnTo>
                      <a:pt x="530" y="1945"/>
                    </a:lnTo>
                    <a:lnTo>
                      <a:pt x="541" y="1926"/>
                    </a:lnTo>
                    <a:lnTo>
                      <a:pt x="552" y="1904"/>
                    </a:lnTo>
                    <a:lnTo>
                      <a:pt x="562" y="1881"/>
                    </a:lnTo>
                    <a:lnTo>
                      <a:pt x="572" y="1857"/>
                    </a:lnTo>
                    <a:lnTo>
                      <a:pt x="580" y="1829"/>
                    </a:lnTo>
                    <a:lnTo>
                      <a:pt x="589" y="1801"/>
                    </a:lnTo>
                    <a:lnTo>
                      <a:pt x="599" y="1763"/>
                    </a:lnTo>
                    <a:lnTo>
                      <a:pt x="609" y="1724"/>
                    </a:lnTo>
                    <a:lnTo>
                      <a:pt x="617" y="1682"/>
                    </a:lnTo>
                    <a:lnTo>
                      <a:pt x="624" y="1639"/>
                    </a:lnTo>
                    <a:lnTo>
                      <a:pt x="631" y="1596"/>
                    </a:lnTo>
                    <a:lnTo>
                      <a:pt x="636" y="1551"/>
                    </a:lnTo>
                    <a:lnTo>
                      <a:pt x="642" y="1503"/>
                    </a:lnTo>
                    <a:lnTo>
                      <a:pt x="645" y="1457"/>
                    </a:lnTo>
                    <a:lnTo>
                      <a:pt x="648" y="1409"/>
                    </a:lnTo>
                    <a:lnTo>
                      <a:pt x="650" y="1361"/>
                    </a:lnTo>
                    <a:lnTo>
                      <a:pt x="651" y="1314"/>
                    </a:lnTo>
                    <a:lnTo>
                      <a:pt x="652" y="1264"/>
                    </a:lnTo>
                    <a:lnTo>
                      <a:pt x="651" y="1216"/>
                    </a:lnTo>
                    <a:lnTo>
                      <a:pt x="650" y="1169"/>
                    </a:lnTo>
                    <a:lnTo>
                      <a:pt x="646" y="1120"/>
                    </a:lnTo>
                    <a:lnTo>
                      <a:pt x="643" y="1073"/>
                    </a:lnTo>
                    <a:lnTo>
                      <a:pt x="639" y="1027"/>
                    </a:lnTo>
                    <a:lnTo>
                      <a:pt x="633" y="982"/>
                    </a:lnTo>
                    <a:lnTo>
                      <a:pt x="628" y="937"/>
                    </a:lnTo>
                    <a:lnTo>
                      <a:pt x="621" y="894"/>
                    </a:lnTo>
                    <a:lnTo>
                      <a:pt x="612" y="853"/>
                    </a:lnTo>
                    <a:lnTo>
                      <a:pt x="604" y="813"/>
                    </a:lnTo>
                    <a:lnTo>
                      <a:pt x="595" y="775"/>
                    </a:lnTo>
                    <a:lnTo>
                      <a:pt x="584" y="738"/>
                    </a:lnTo>
                    <a:lnTo>
                      <a:pt x="573" y="704"/>
                    </a:lnTo>
                    <a:lnTo>
                      <a:pt x="560" y="673"/>
                    </a:lnTo>
                    <a:lnTo>
                      <a:pt x="546" y="643"/>
                    </a:lnTo>
                    <a:lnTo>
                      <a:pt x="533" y="617"/>
                    </a:lnTo>
                    <a:lnTo>
                      <a:pt x="518" y="593"/>
                    </a:lnTo>
                    <a:lnTo>
                      <a:pt x="503" y="572"/>
                    </a:lnTo>
                    <a:lnTo>
                      <a:pt x="486" y="554"/>
                    </a:lnTo>
                    <a:lnTo>
                      <a:pt x="469" y="540"/>
                    </a:lnTo>
                    <a:lnTo>
                      <a:pt x="443" y="522"/>
                    </a:lnTo>
                    <a:lnTo>
                      <a:pt x="420" y="504"/>
                    </a:lnTo>
                    <a:lnTo>
                      <a:pt x="397" y="484"/>
                    </a:lnTo>
                    <a:lnTo>
                      <a:pt x="375" y="464"/>
                    </a:lnTo>
                    <a:lnTo>
                      <a:pt x="353" y="443"/>
                    </a:lnTo>
                    <a:lnTo>
                      <a:pt x="332" y="422"/>
                    </a:lnTo>
                    <a:lnTo>
                      <a:pt x="312" y="400"/>
                    </a:lnTo>
                    <a:lnTo>
                      <a:pt x="292" y="379"/>
                    </a:lnTo>
                    <a:lnTo>
                      <a:pt x="272" y="357"/>
                    </a:lnTo>
                    <a:lnTo>
                      <a:pt x="254" y="334"/>
                    </a:lnTo>
                    <a:lnTo>
                      <a:pt x="236" y="312"/>
                    </a:lnTo>
                    <a:lnTo>
                      <a:pt x="219" y="289"/>
                    </a:lnTo>
                    <a:lnTo>
                      <a:pt x="187" y="245"/>
                    </a:lnTo>
                    <a:lnTo>
                      <a:pt x="158" y="202"/>
                    </a:lnTo>
                    <a:lnTo>
                      <a:pt x="132" y="161"/>
                    </a:lnTo>
                    <a:lnTo>
                      <a:pt x="109" y="124"/>
                    </a:lnTo>
                    <a:lnTo>
                      <a:pt x="89" y="90"/>
                    </a:lnTo>
                    <a:lnTo>
                      <a:pt x="73" y="60"/>
                    </a:lnTo>
                    <a:lnTo>
                      <a:pt x="51" y="16"/>
                    </a:lnTo>
                    <a:lnTo>
                      <a:pt x="42" y="0"/>
                    </a:lnTo>
                    <a:lnTo>
                      <a:pt x="0" y="20"/>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9" name="Freeform 521"/>
              <p:cNvSpPr>
                <a:spLocks/>
              </p:cNvSpPr>
              <p:nvPr/>
            </p:nvSpPr>
            <p:spPr bwMode="auto">
              <a:xfrm>
                <a:off x="4204" y="3323"/>
                <a:ext cx="41" cy="54"/>
              </a:xfrm>
              <a:custGeom>
                <a:avLst/>
                <a:gdLst/>
                <a:ahLst/>
                <a:cxnLst>
                  <a:cxn ang="0">
                    <a:pos x="0" y="3"/>
                  </a:cxn>
                  <a:cxn ang="0">
                    <a:pos x="2" y="24"/>
                  </a:cxn>
                  <a:cxn ang="0">
                    <a:pos x="11" y="77"/>
                  </a:cxn>
                  <a:cxn ang="0">
                    <a:pos x="18" y="112"/>
                  </a:cxn>
                  <a:cxn ang="0">
                    <a:pos x="28" y="150"/>
                  </a:cxn>
                  <a:cxn ang="0">
                    <a:pos x="35" y="171"/>
                  </a:cxn>
                  <a:cxn ang="0">
                    <a:pos x="42" y="192"/>
                  </a:cxn>
                  <a:cxn ang="0">
                    <a:pos x="50" y="214"/>
                  </a:cxn>
                  <a:cxn ang="0">
                    <a:pos x="59" y="236"/>
                  </a:cxn>
                  <a:cxn ang="0">
                    <a:pos x="69" y="258"/>
                  </a:cxn>
                  <a:cxn ang="0">
                    <a:pos x="80" y="280"/>
                  </a:cxn>
                  <a:cxn ang="0">
                    <a:pos x="92" y="301"/>
                  </a:cxn>
                  <a:cxn ang="0">
                    <a:pos x="105" y="322"/>
                  </a:cxn>
                  <a:cxn ang="0">
                    <a:pos x="119" y="342"/>
                  </a:cxn>
                  <a:cxn ang="0">
                    <a:pos x="135" y="362"/>
                  </a:cxn>
                  <a:cxn ang="0">
                    <a:pos x="151" y="382"/>
                  </a:cxn>
                  <a:cxn ang="0">
                    <a:pos x="170" y="399"/>
                  </a:cxn>
                  <a:cxn ang="0">
                    <a:pos x="189" y="416"/>
                  </a:cxn>
                  <a:cxn ang="0">
                    <a:pos x="210" y="432"/>
                  </a:cxn>
                  <a:cxn ang="0">
                    <a:pos x="232" y="446"/>
                  </a:cxn>
                  <a:cxn ang="0">
                    <a:pos x="256" y="458"/>
                  </a:cxn>
                  <a:cxn ang="0">
                    <a:pos x="282" y="469"/>
                  </a:cxn>
                  <a:cxn ang="0">
                    <a:pos x="309" y="477"/>
                  </a:cxn>
                  <a:cxn ang="0">
                    <a:pos x="338" y="483"/>
                  </a:cxn>
                  <a:cxn ang="0">
                    <a:pos x="368" y="487"/>
                  </a:cxn>
                  <a:cxn ang="0">
                    <a:pos x="373" y="441"/>
                  </a:cxn>
                  <a:cxn ang="0">
                    <a:pos x="345" y="438"/>
                  </a:cxn>
                  <a:cxn ang="0">
                    <a:pos x="320" y="431"/>
                  </a:cxn>
                  <a:cxn ang="0">
                    <a:pos x="296" y="424"/>
                  </a:cxn>
                  <a:cxn ang="0">
                    <a:pos x="274" y="415"/>
                  </a:cxn>
                  <a:cxn ang="0">
                    <a:pos x="253" y="404"/>
                  </a:cxn>
                  <a:cxn ang="0">
                    <a:pos x="233" y="391"/>
                  </a:cxn>
                  <a:cxn ang="0">
                    <a:pos x="215" y="376"/>
                  </a:cxn>
                  <a:cxn ang="0">
                    <a:pos x="197" y="361"/>
                  </a:cxn>
                  <a:cxn ang="0">
                    <a:pos x="181" y="345"/>
                  </a:cxn>
                  <a:cxn ang="0">
                    <a:pos x="166" y="328"/>
                  </a:cxn>
                  <a:cxn ang="0">
                    <a:pos x="152" y="309"/>
                  </a:cxn>
                  <a:cxn ang="0">
                    <a:pos x="140" y="291"/>
                  </a:cxn>
                  <a:cxn ang="0">
                    <a:pos x="128" y="272"/>
                  </a:cxn>
                  <a:cxn ang="0">
                    <a:pos x="117" y="252"/>
                  </a:cxn>
                  <a:cxn ang="0">
                    <a:pos x="107" y="232"/>
                  </a:cxn>
                  <a:cxn ang="0">
                    <a:pos x="100" y="212"/>
                  </a:cxn>
                  <a:cxn ang="0">
                    <a:pos x="91" y="192"/>
                  </a:cxn>
                  <a:cxn ang="0">
                    <a:pos x="84" y="172"/>
                  </a:cxn>
                  <a:cxn ang="0">
                    <a:pos x="78" y="154"/>
                  </a:cxn>
                  <a:cxn ang="0">
                    <a:pos x="72" y="134"/>
                  </a:cxn>
                  <a:cxn ang="0">
                    <a:pos x="62" y="99"/>
                  </a:cxn>
                  <a:cxn ang="0">
                    <a:pos x="56" y="67"/>
                  </a:cxn>
                  <a:cxn ang="0">
                    <a:pos x="48" y="19"/>
                  </a:cxn>
                  <a:cxn ang="0">
                    <a:pos x="47" y="0"/>
                  </a:cxn>
                  <a:cxn ang="0">
                    <a:pos x="0" y="3"/>
                  </a:cxn>
                </a:cxnLst>
                <a:rect l="0" t="0" r="r" b="b"/>
                <a:pathLst>
                  <a:path w="373" h="487">
                    <a:moveTo>
                      <a:pt x="0" y="3"/>
                    </a:moveTo>
                    <a:lnTo>
                      <a:pt x="2" y="24"/>
                    </a:lnTo>
                    <a:lnTo>
                      <a:pt x="11" y="77"/>
                    </a:lnTo>
                    <a:lnTo>
                      <a:pt x="18" y="112"/>
                    </a:lnTo>
                    <a:lnTo>
                      <a:pt x="28" y="150"/>
                    </a:lnTo>
                    <a:lnTo>
                      <a:pt x="35" y="171"/>
                    </a:lnTo>
                    <a:lnTo>
                      <a:pt x="42" y="192"/>
                    </a:lnTo>
                    <a:lnTo>
                      <a:pt x="50" y="214"/>
                    </a:lnTo>
                    <a:lnTo>
                      <a:pt x="59" y="236"/>
                    </a:lnTo>
                    <a:lnTo>
                      <a:pt x="69" y="258"/>
                    </a:lnTo>
                    <a:lnTo>
                      <a:pt x="80" y="280"/>
                    </a:lnTo>
                    <a:lnTo>
                      <a:pt x="92" y="301"/>
                    </a:lnTo>
                    <a:lnTo>
                      <a:pt x="105" y="322"/>
                    </a:lnTo>
                    <a:lnTo>
                      <a:pt x="119" y="342"/>
                    </a:lnTo>
                    <a:lnTo>
                      <a:pt x="135" y="362"/>
                    </a:lnTo>
                    <a:lnTo>
                      <a:pt x="151" y="382"/>
                    </a:lnTo>
                    <a:lnTo>
                      <a:pt x="170" y="399"/>
                    </a:lnTo>
                    <a:lnTo>
                      <a:pt x="189" y="416"/>
                    </a:lnTo>
                    <a:lnTo>
                      <a:pt x="210" y="432"/>
                    </a:lnTo>
                    <a:lnTo>
                      <a:pt x="232" y="446"/>
                    </a:lnTo>
                    <a:lnTo>
                      <a:pt x="256" y="458"/>
                    </a:lnTo>
                    <a:lnTo>
                      <a:pt x="282" y="469"/>
                    </a:lnTo>
                    <a:lnTo>
                      <a:pt x="309" y="477"/>
                    </a:lnTo>
                    <a:lnTo>
                      <a:pt x="338" y="483"/>
                    </a:lnTo>
                    <a:lnTo>
                      <a:pt x="368" y="487"/>
                    </a:lnTo>
                    <a:lnTo>
                      <a:pt x="373" y="441"/>
                    </a:lnTo>
                    <a:lnTo>
                      <a:pt x="345" y="438"/>
                    </a:lnTo>
                    <a:lnTo>
                      <a:pt x="320" y="431"/>
                    </a:lnTo>
                    <a:lnTo>
                      <a:pt x="296" y="424"/>
                    </a:lnTo>
                    <a:lnTo>
                      <a:pt x="274" y="415"/>
                    </a:lnTo>
                    <a:lnTo>
                      <a:pt x="253" y="404"/>
                    </a:lnTo>
                    <a:lnTo>
                      <a:pt x="233" y="391"/>
                    </a:lnTo>
                    <a:lnTo>
                      <a:pt x="215" y="376"/>
                    </a:lnTo>
                    <a:lnTo>
                      <a:pt x="197" y="361"/>
                    </a:lnTo>
                    <a:lnTo>
                      <a:pt x="181" y="345"/>
                    </a:lnTo>
                    <a:lnTo>
                      <a:pt x="166" y="328"/>
                    </a:lnTo>
                    <a:lnTo>
                      <a:pt x="152" y="309"/>
                    </a:lnTo>
                    <a:lnTo>
                      <a:pt x="140" y="291"/>
                    </a:lnTo>
                    <a:lnTo>
                      <a:pt x="128" y="272"/>
                    </a:lnTo>
                    <a:lnTo>
                      <a:pt x="117" y="252"/>
                    </a:lnTo>
                    <a:lnTo>
                      <a:pt x="107" y="232"/>
                    </a:lnTo>
                    <a:lnTo>
                      <a:pt x="100" y="212"/>
                    </a:lnTo>
                    <a:lnTo>
                      <a:pt x="91" y="192"/>
                    </a:lnTo>
                    <a:lnTo>
                      <a:pt x="84" y="172"/>
                    </a:lnTo>
                    <a:lnTo>
                      <a:pt x="78" y="154"/>
                    </a:lnTo>
                    <a:lnTo>
                      <a:pt x="72" y="134"/>
                    </a:lnTo>
                    <a:lnTo>
                      <a:pt x="62" y="99"/>
                    </a:lnTo>
                    <a:lnTo>
                      <a:pt x="56" y="67"/>
                    </a:lnTo>
                    <a:lnTo>
                      <a:pt x="48" y="19"/>
                    </a:lnTo>
                    <a:lnTo>
                      <a:pt x="47" y="0"/>
                    </a:lnTo>
                    <a:lnTo>
                      <a:pt x="0" y="3"/>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0" name="Freeform 522"/>
              <p:cNvSpPr>
                <a:spLocks/>
              </p:cNvSpPr>
              <p:nvPr/>
            </p:nvSpPr>
            <p:spPr bwMode="auto">
              <a:xfrm>
                <a:off x="4317" y="3279"/>
                <a:ext cx="26" cy="98"/>
              </a:xfrm>
              <a:custGeom>
                <a:avLst/>
                <a:gdLst/>
                <a:ahLst/>
                <a:cxnLst>
                  <a:cxn ang="0">
                    <a:pos x="177" y="4"/>
                  </a:cxn>
                  <a:cxn ang="0">
                    <a:pos x="180" y="67"/>
                  </a:cxn>
                  <a:cxn ang="0">
                    <a:pos x="181" y="128"/>
                  </a:cxn>
                  <a:cxn ang="0">
                    <a:pos x="182" y="185"/>
                  </a:cxn>
                  <a:cxn ang="0">
                    <a:pos x="181" y="238"/>
                  </a:cxn>
                  <a:cxn ang="0">
                    <a:pos x="179" y="290"/>
                  </a:cxn>
                  <a:cxn ang="0">
                    <a:pos x="175" y="338"/>
                  </a:cxn>
                  <a:cxn ang="0">
                    <a:pos x="171" y="383"/>
                  </a:cxn>
                  <a:cxn ang="0">
                    <a:pos x="167" y="426"/>
                  </a:cxn>
                  <a:cxn ang="0">
                    <a:pos x="161" y="467"/>
                  </a:cxn>
                  <a:cxn ang="0">
                    <a:pos x="155" y="504"/>
                  </a:cxn>
                  <a:cxn ang="0">
                    <a:pos x="147" y="539"/>
                  </a:cxn>
                  <a:cxn ang="0">
                    <a:pos x="139" y="571"/>
                  </a:cxn>
                  <a:cxn ang="0">
                    <a:pos x="132" y="602"/>
                  </a:cxn>
                  <a:cxn ang="0">
                    <a:pos x="123" y="629"/>
                  </a:cxn>
                  <a:cxn ang="0">
                    <a:pos x="114" y="655"/>
                  </a:cxn>
                  <a:cxn ang="0">
                    <a:pos x="104" y="680"/>
                  </a:cxn>
                  <a:cxn ang="0">
                    <a:pos x="95" y="700"/>
                  </a:cxn>
                  <a:cxn ang="0">
                    <a:pos x="85" y="720"/>
                  </a:cxn>
                  <a:cxn ang="0">
                    <a:pos x="77" y="739"/>
                  </a:cxn>
                  <a:cxn ang="0">
                    <a:pos x="68" y="754"/>
                  </a:cxn>
                  <a:cxn ang="0">
                    <a:pos x="59" y="768"/>
                  </a:cxn>
                  <a:cxn ang="0">
                    <a:pos x="50" y="782"/>
                  </a:cxn>
                  <a:cxn ang="0">
                    <a:pos x="42" y="793"/>
                  </a:cxn>
                  <a:cxn ang="0">
                    <a:pos x="34" y="803"/>
                  </a:cxn>
                  <a:cxn ang="0">
                    <a:pos x="21" y="818"/>
                  </a:cxn>
                  <a:cxn ang="0">
                    <a:pos x="10" y="828"/>
                  </a:cxn>
                  <a:cxn ang="0">
                    <a:pos x="3" y="833"/>
                  </a:cxn>
                  <a:cxn ang="0">
                    <a:pos x="0" y="835"/>
                  </a:cxn>
                  <a:cxn ang="0">
                    <a:pos x="23" y="875"/>
                  </a:cxn>
                  <a:cxn ang="0">
                    <a:pos x="27" y="873"/>
                  </a:cxn>
                  <a:cxn ang="0">
                    <a:pos x="36" y="866"/>
                  </a:cxn>
                  <a:cxn ang="0">
                    <a:pos x="49" y="855"/>
                  </a:cxn>
                  <a:cxn ang="0">
                    <a:pos x="65" y="839"/>
                  </a:cxn>
                  <a:cxn ang="0">
                    <a:pos x="73" y="829"/>
                  </a:cxn>
                  <a:cxn ang="0">
                    <a:pos x="82" y="817"/>
                  </a:cxn>
                  <a:cxn ang="0">
                    <a:pos x="92" y="804"/>
                  </a:cxn>
                  <a:cxn ang="0">
                    <a:pos x="102" y="788"/>
                  </a:cxn>
                  <a:cxn ang="0">
                    <a:pos x="112" y="772"/>
                  </a:cxn>
                  <a:cxn ang="0">
                    <a:pos x="123" y="753"/>
                  </a:cxn>
                  <a:cxn ang="0">
                    <a:pos x="133" y="732"/>
                  </a:cxn>
                  <a:cxn ang="0">
                    <a:pos x="143" y="709"/>
                  </a:cxn>
                  <a:cxn ang="0">
                    <a:pos x="152" y="685"/>
                  </a:cxn>
                  <a:cxn ang="0">
                    <a:pos x="162" y="658"/>
                  </a:cxn>
                  <a:cxn ang="0">
                    <a:pos x="172" y="628"/>
                  </a:cxn>
                  <a:cxn ang="0">
                    <a:pos x="181" y="596"/>
                  </a:cxn>
                  <a:cxn ang="0">
                    <a:pos x="190" y="562"/>
                  </a:cxn>
                  <a:cxn ang="0">
                    <a:pos x="197" y="526"/>
                  </a:cxn>
                  <a:cxn ang="0">
                    <a:pos x="205" y="486"/>
                  </a:cxn>
                  <a:cxn ang="0">
                    <a:pos x="212" y="445"/>
                  </a:cxn>
                  <a:cxn ang="0">
                    <a:pos x="217" y="400"/>
                  </a:cxn>
                  <a:cxn ang="0">
                    <a:pos x="221" y="351"/>
                  </a:cxn>
                  <a:cxn ang="0">
                    <a:pos x="225" y="301"/>
                  </a:cxn>
                  <a:cxn ang="0">
                    <a:pos x="227" y="247"/>
                  </a:cxn>
                  <a:cxn ang="0">
                    <a:pos x="228" y="191"/>
                  </a:cxn>
                  <a:cxn ang="0">
                    <a:pos x="228" y="131"/>
                  </a:cxn>
                  <a:cxn ang="0">
                    <a:pos x="226" y="67"/>
                  </a:cxn>
                  <a:cxn ang="0">
                    <a:pos x="223" y="0"/>
                  </a:cxn>
                  <a:cxn ang="0">
                    <a:pos x="177" y="4"/>
                  </a:cxn>
                </a:cxnLst>
                <a:rect l="0" t="0" r="r" b="b"/>
                <a:pathLst>
                  <a:path w="228" h="875">
                    <a:moveTo>
                      <a:pt x="177" y="4"/>
                    </a:moveTo>
                    <a:lnTo>
                      <a:pt x="180" y="67"/>
                    </a:lnTo>
                    <a:lnTo>
                      <a:pt x="181" y="128"/>
                    </a:lnTo>
                    <a:lnTo>
                      <a:pt x="182" y="185"/>
                    </a:lnTo>
                    <a:lnTo>
                      <a:pt x="181" y="238"/>
                    </a:lnTo>
                    <a:lnTo>
                      <a:pt x="179" y="290"/>
                    </a:lnTo>
                    <a:lnTo>
                      <a:pt x="175" y="338"/>
                    </a:lnTo>
                    <a:lnTo>
                      <a:pt x="171" y="383"/>
                    </a:lnTo>
                    <a:lnTo>
                      <a:pt x="167" y="426"/>
                    </a:lnTo>
                    <a:lnTo>
                      <a:pt x="161" y="467"/>
                    </a:lnTo>
                    <a:lnTo>
                      <a:pt x="155" y="504"/>
                    </a:lnTo>
                    <a:lnTo>
                      <a:pt x="147" y="539"/>
                    </a:lnTo>
                    <a:lnTo>
                      <a:pt x="139" y="571"/>
                    </a:lnTo>
                    <a:lnTo>
                      <a:pt x="132" y="602"/>
                    </a:lnTo>
                    <a:lnTo>
                      <a:pt x="123" y="629"/>
                    </a:lnTo>
                    <a:lnTo>
                      <a:pt x="114" y="655"/>
                    </a:lnTo>
                    <a:lnTo>
                      <a:pt x="104" y="680"/>
                    </a:lnTo>
                    <a:lnTo>
                      <a:pt x="95" y="700"/>
                    </a:lnTo>
                    <a:lnTo>
                      <a:pt x="85" y="720"/>
                    </a:lnTo>
                    <a:lnTo>
                      <a:pt x="77" y="739"/>
                    </a:lnTo>
                    <a:lnTo>
                      <a:pt x="68" y="754"/>
                    </a:lnTo>
                    <a:lnTo>
                      <a:pt x="59" y="768"/>
                    </a:lnTo>
                    <a:lnTo>
                      <a:pt x="50" y="782"/>
                    </a:lnTo>
                    <a:lnTo>
                      <a:pt x="42" y="793"/>
                    </a:lnTo>
                    <a:lnTo>
                      <a:pt x="34" y="803"/>
                    </a:lnTo>
                    <a:lnTo>
                      <a:pt x="21" y="818"/>
                    </a:lnTo>
                    <a:lnTo>
                      <a:pt x="10" y="828"/>
                    </a:lnTo>
                    <a:lnTo>
                      <a:pt x="3" y="833"/>
                    </a:lnTo>
                    <a:lnTo>
                      <a:pt x="0" y="835"/>
                    </a:lnTo>
                    <a:lnTo>
                      <a:pt x="23" y="875"/>
                    </a:lnTo>
                    <a:lnTo>
                      <a:pt x="27" y="873"/>
                    </a:lnTo>
                    <a:lnTo>
                      <a:pt x="36" y="866"/>
                    </a:lnTo>
                    <a:lnTo>
                      <a:pt x="49" y="855"/>
                    </a:lnTo>
                    <a:lnTo>
                      <a:pt x="65" y="839"/>
                    </a:lnTo>
                    <a:lnTo>
                      <a:pt x="73" y="829"/>
                    </a:lnTo>
                    <a:lnTo>
                      <a:pt x="82" y="817"/>
                    </a:lnTo>
                    <a:lnTo>
                      <a:pt x="92" y="804"/>
                    </a:lnTo>
                    <a:lnTo>
                      <a:pt x="102" y="788"/>
                    </a:lnTo>
                    <a:lnTo>
                      <a:pt x="112" y="772"/>
                    </a:lnTo>
                    <a:lnTo>
                      <a:pt x="123" y="753"/>
                    </a:lnTo>
                    <a:lnTo>
                      <a:pt x="133" y="732"/>
                    </a:lnTo>
                    <a:lnTo>
                      <a:pt x="143" y="709"/>
                    </a:lnTo>
                    <a:lnTo>
                      <a:pt x="152" y="685"/>
                    </a:lnTo>
                    <a:lnTo>
                      <a:pt x="162" y="658"/>
                    </a:lnTo>
                    <a:lnTo>
                      <a:pt x="172" y="628"/>
                    </a:lnTo>
                    <a:lnTo>
                      <a:pt x="181" y="596"/>
                    </a:lnTo>
                    <a:lnTo>
                      <a:pt x="190" y="562"/>
                    </a:lnTo>
                    <a:lnTo>
                      <a:pt x="197" y="526"/>
                    </a:lnTo>
                    <a:lnTo>
                      <a:pt x="205" y="486"/>
                    </a:lnTo>
                    <a:lnTo>
                      <a:pt x="212" y="445"/>
                    </a:lnTo>
                    <a:lnTo>
                      <a:pt x="217" y="400"/>
                    </a:lnTo>
                    <a:lnTo>
                      <a:pt x="221" y="351"/>
                    </a:lnTo>
                    <a:lnTo>
                      <a:pt x="225" y="301"/>
                    </a:lnTo>
                    <a:lnTo>
                      <a:pt x="227" y="247"/>
                    </a:lnTo>
                    <a:lnTo>
                      <a:pt x="228" y="191"/>
                    </a:lnTo>
                    <a:lnTo>
                      <a:pt x="228" y="131"/>
                    </a:lnTo>
                    <a:lnTo>
                      <a:pt x="226" y="67"/>
                    </a:lnTo>
                    <a:lnTo>
                      <a:pt x="223" y="0"/>
                    </a:lnTo>
                    <a:lnTo>
                      <a:pt x="177" y="4"/>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1" name="Freeform 523"/>
              <p:cNvSpPr>
                <a:spLocks/>
              </p:cNvSpPr>
              <p:nvPr/>
            </p:nvSpPr>
            <p:spPr bwMode="auto">
              <a:xfrm>
                <a:off x="4170" y="3816"/>
                <a:ext cx="28" cy="180"/>
              </a:xfrm>
              <a:custGeom>
                <a:avLst/>
                <a:gdLst/>
                <a:ahLst/>
                <a:cxnLst>
                  <a:cxn ang="0">
                    <a:pos x="254" y="1502"/>
                  </a:cxn>
                  <a:cxn ang="0">
                    <a:pos x="250" y="1527"/>
                  </a:cxn>
                  <a:cxn ang="0">
                    <a:pos x="240" y="1550"/>
                  </a:cxn>
                  <a:cxn ang="0">
                    <a:pos x="226" y="1570"/>
                  </a:cxn>
                  <a:cxn ang="0">
                    <a:pos x="208" y="1587"/>
                  </a:cxn>
                  <a:cxn ang="0">
                    <a:pos x="188" y="1600"/>
                  </a:cxn>
                  <a:cxn ang="0">
                    <a:pos x="165" y="1610"/>
                  </a:cxn>
                  <a:cxn ang="0">
                    <a:pos x="140" y="1616"/>
                  </a:cxn>
                  <a:cxn ang="0">
                    <a:pos x="114" y="1616"/>
                  </a:cxn>
                  <a:cxn ang="0">
                    <a:pos x="90" y="1610"/>
                  </a:cxn>
                  <a:cxn ang="0">
                    <a:pos x="67" y="1600"/>
                  </a:cxn>
                  <a:cxn ang="0">
                    <a:pos x="46" y="1587"/>
                  </a:cxn>
                  <a:cxn ang="0">
                    <a:pos x="28" y="1570"/>
                  </a:cxn>
                  <a:cxn ang="0">
                    <a:pos x="15" y="1550"/>
                  </a:cxn>
                  <a:cxn ang="0">
                    <a:pos x="5" y="1527"/>
                  </a:cxn>
                  <a:cxn ang="0">
                    <a:pos x="0" y="1502"/>
                  </a:cxn>
                  <a:cxn ang="0">
                    <a:pos x="0" y="129"/>
                  </a:cxn>
                  <a:cxn ang="0">
                    <a:pos x="2" y="102"/>
                  </a:cxn>
                  <a:cxn ang="0">
                    <a:pos x="10" y="78"/>
                  </a:cxn>
                  <a:cxn ang="0">
                    <a:pos x="22" y="56"/>
                  </a:cxn>
                  <a:cxn ang="0">
                    <a:pos x="37" y="38"/>
                  </a:cxn>
                  <a:cxn ang="0">
                    <a:pos x="56" y="22"/>
                  </a:cxn>
                  <a:cxn ang="0">
                    <a:pos x="78" y="10"/>
                  </a:cxn>
                  <a:cxn ang="0">
                    <a:pos x="102" y="2"/>
                  </a:cxn>
                  <a:cxn ang="0">
                    <a:pos x="127" y="0"/>
                  </a:cxn>
                  <a:cxn ang="0">
                    <a:pos x="153" y="2"/>
                  </a:cxn>
                  <a:cxn ang="0">
                    <a:pos x="177" y="10"/>
                  </a:cxn>
                  <a:cxn ang="0">
                    <a:pos x="198" y="22"/>
                  </a:cxn>
                  <a:cxn ang="0">
                    <a:pos x="218" y="38"/>
                  </a:cxn>
                  <a:cxn ang="0">
                    <a:pos x="233" y="56"/>
                  </a:cxn>
                  <a:cxn ang="0">
                    <a:pos x="245" y="78"/>
                  </a:cxn>
                  <a:cxn ang="0">
                    <a:pos x="253" y="102"/>
                  </a:cxn>
                  <a:cxn ang="0">
                    <a:pos x="255" y="129"/>
                  </a:cxn>
                </a:cxnLst>
                <a:rect l="0" t="0" r="r" b="b"/>
                <a:pathLst>
                  <a:path w="255" h="1617">
                    <a:moveTo>
                      <a:pt x="255" y="1488"/>
                    </a:moveTo>
                    <a:lnTo>
                      <a:pt x="254" y="1502"/>
                    </a:lnTo>
                    <a:lnTo>
                      <a:pt x="253" y="1514"/>
                    </a:lnTo>
                    <a:lnTo>
                      <a:pt x="250" y="1527"/>
                    </a:lnTo>
                    <a:lnTo>
                      <a:pt x="245" y="1538"/>
                    </a:lnTo>
                    <a:lnTo>
                      <a:pt x="240" y="1550"/>
                    </a:lnTo>
                    <a:lnTo>
                      <a:pt x="233" y="1560"/>
                    </a:lnTo>
                    <a:lnTo>
                      <a:pt x="226" y="1570"/>
                    </a:lnTo>
                    <a:lnTo>
                      <a:pt x="218" y="1578"/>
                    </a:lnTo>
                    <a:lnTo>
                      <a:pt x="208" y="1587"/>
                    </a:lnTo>
                    <a:lnTo>
                      <a:pt x="198" y="1595"/>
                    </a:lnTo>
                    <a:lnTo>
                      <a:pt x="188" y="1600"/>
                    </a:lnTo>
                    <a:lnTo>
                      <a:pt x="177" y="1606"/>
                    </a:lnTo>
                    <a:lnTo>
                      <a:pt x="165" y="1610"/>
                    </a:lnTo>
                    <a:lnTo>
                      <a:pt x="153" y="1613"/>
                    </a:lnTo>
                    <a:lnTo>
                      <a:pt x="140" y="1616"/>
                    </a:lnTo>
                    <a:lnTo>
                      <a:pt x="127" y="1617"/>
                    </a:lnTo>
                    <a:lnTo>
                      <a:pt x="114" y="1616"/>
                    </a:lnTo>
                    <a:lnTo>
                      <a:pt x="102" y="1613"/>
                    </a:lnTo>
                    <a:lnTo>
                      <a:pt x="90" y="1610"/>
                    </a:lnTo>
                    <a:lnTo>
                      <a:pt x="78" y="1606"/>
                    </a:lnTo>
                    <a:lnTo>
                      <a:pt x="67" y="1600"/>
                    </a:lnTo>
                    <a:lnTo>
                      <a:pt x="56" y="1595"/>
                    </a:lnTo>
                    <a:lnTo>
                      <a:pt x="46" y="1587"/>
                    </a:lnTo>
                    <a:lnTo>
                      <a:pt x="37" y="1578"/>
                    </a:lnTo>
                    <a:lnTo>
                      <a:pt x="28" y="1570"/>
                    </a:lnTo>
                    <a:lnTo>
                      <a:pt x="22" y="1560"/>
                    </a:lnTo>
                    <a:lnTo>
                      <a:pt x="15" y="1550"/>
                    </a:lnTo>
                    <a:lnTo>
                      <a:pt x="10" y="1538"/>
                    </a:lnTo>
                    <a:lnTo>
                      <a:pt x="5" y="1527"/>
                    </a:lnTo>
                    <a:lnTo>
                      <a:pt x="2" y="1514"/>
                    </a:lnTo>
                    <a:lnTo>
                      <a:pt x="0" y="1502"/>
                    </a:lnTo>
                    <a:lnTo>
                      <a:pt x="0" y="1488"/>
                    </a:lnTo>
                    <a:lnTo>
                      <a:pt x="0" y="129"/>
                    </a:lnTo>
                    <a:lnTo>
                      <a:pt x="0" y="115"/>
                    </a:lnTo>
                    <a:lnTo>
                      <a:pt x="2" y="102"/>
                    </a:lnTo>
                    <a:lnTo>
                      <a:pt x="5" y="90"/>
                    </a:lnTo>
                    <a:lnTo>
                      <a:pt x="10" y="78"/>
                    </a:lnTo>
                    <a:lnTo>
                      <a:pt x="15" y="67"/>
                    </a:lnTo>
                    <a:lnTo>
                      <a:pt x="22" y="56"/>
                    </a:lnTo>
                    <a:lnTo>
                      <a:pt x="28" y="46"/>
                    </a:lnTo>
                    <a:lnTo>
                      <a:pt x="37" y="38"/>
                    </a:lnTo>
                    <a:lnTo>
                      <a:pt x="46" y="30"/>
                    </a:lnTo>
                    <a:lnTo>
                      <a:pt x="56" y="22"/>
                    </a:lnTo>
                    <a:lnTo>
                      <a:pt x="67" y="16"/>
                    </a:lnTo>
                    <a:lnTo>
                      <a:pt x="78" y="10"/>
                    </a:lnTo>
                    <a:lnTo>
                      <a:pt x="90" y="6"/>
                    </a:lnTo>
                    <a:lnTo>
                      <a:pt x="102" y="2"/>
                    </a:lnTo>
                    <a:lnTo>
                      <a:pt x="114" y="1"/>
                    </a:lnTo>
                    <a:lnTo>
                      <a:pt x="127" y="0"/>
                    </a:lnTo>
                    <a:lnTo>
                      <a:pt x="140" y="1"/>
                    </a:lnTo>
                    <a:lnTo>
                      <a:pt x="153" y="2"/>
                    </a:lnTo>
                    <a:lnTo>
                      <a:pt x="165" y="6"/>
                    </a:lnTo>
                    <a:lnTo>
                      <a:pt x="177" y="10"/>
                    </a:lnTo>
                    <a:lnTo>
                      <a:pt x="188" y="16"/>
                    </a:lnTo>
                    <a:lnTo>
                      <a:pt x="198" y="22"/>
                    </a:lnTo>
                    <a:lnTo>
                      <a:pt x="208" y="30"/>
                    </a:lnTo>
                    <a:lnTo>
                      <a:pt x="218" y="38"/>
                    </a:lnTo>
                    <a:lnTo>
                      <a:pt x="226" y="46"/>
                    </a:lnTo>
                    <a:lnTo>
                      <a:pt x="233" y="56"/>
                    </a:lnTo>
                    <a:lnTo>
                      <a:pt x="240" y="67"/>
                    </a:lnTo>
                    <a:lnTo>
                      <a:pt x="245" y="78"/>
                    </a:lnTo>
                    <a:lnTo>
                      <a:pt x="250" y="90"/>
                    </a:lnTo>
                    <a:lnTo>
                      <a:pt x="253" y="102"/>
                    </a:lnTo>
                    <a:lnTo>
                      <a:pt x="254" y="115"/>
                    </a:lnTo>
                    <a:lnTo>
                      <a:pt x="255" y="129"/>
                    </a:lnTo>
                    <a:lnTo>
                      <a:pt x="255" y="1488"/>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2" name="Freeform 524"/>
              <p:cNvSpPr>
                <a:spLocks noEditPoints="1"/>
              </p:cNvSpPr>
              <p:nvPr/>
            </p:nvSpPr>
            <p:spPr bwMode="auto">
              <a:xfrm>
                <a:off x="4167" y="3814"/>
                <a:ext cx="34" cy="184"/>
              </a:xfrm>
              <a:custGeom>
                <a:avLst/>
                <a:gdLst/>
                <a:ahLst/>
                <a:cxnLst>
                  <a:cxn ang="0">
                    <a:pos x="0" y="1527"/>
                  </a:cxn>
                  <a:cxn ang="0">
                    <a:pos x="11" y="1571"/>
                  </a:cxn>
                  <a:cxn ang="0">
                    <a:pos x="34" y="1608"/>
                  </a:cxn>
                  <a:cxn ang="0">
                    <a:pos x="66" y="1636"/>
                  </a:cxn>
                  <a:cxn ang="0">
                    <a:pos x="105" y="1655"/>
                  </a:cxn>
                  <a:cxn ang="0">
                    <a:pos x="150" y="1663"/>
                  </a:cxn>
                  <a:cxn ang="0">
                    <a:pos x="194" y="1656"/>
                  </a:cxn>
                  <a:cxn ang="0">
                    <a:pos x="234" y="1638"/>
                  </a:cxn>
                  <a:cxn ang="0">
                    <a:pos x="267" y="1607"/>
                  </a:cxn>
                  <a:cxn ang="0">
                    <a:pos x="290" y="1570"/>
                  </a:cxn>
                  <a:cxn ang="0">
                    <a:pos x="300" y="1527"/>
                  </a:cxn>
                  <a:cxn ang="0">
                    <a:pos x="300" y="136"/>
                  </a:cxn>
                  <a:cxn ang="0">
                    <a:pos x="290" y="93"/>
                  </a:cxn>
                  <a:cxn ang="0">
                    <a:pos x="267" y="55"/>
                  </a:cxn>
                  <a:cxn ang="0">
                    <a:pos x="234" y="25"/>
                  </a:cxn>
                  <a:cxn ang="0">
                    <a:pos x="194" y="7"/>
                  </a:cxn>
                  <a:cxn ang="0">
                    <a:pos x="150" y="0"/>
                  </a:cxn>
                  <a:cxn ang="0">
                    <a:pos x="105" y="7"/>
                  </a:cxn>
                  <a:cxn ang="0">
                    <a:pos x="66" y="27"/>
                  </a:cxn>
                  <a:cxn ang="0">
                    <a:pos x="34" y="55"/>
                  </a:cxn>
                  <a:cxn ang="0">
                    <a:pos x="11" y="92"/>
                  </a:cxn>
                  <a:cxn ang="0">
                    <a:pos x="0" y="136"/>
                  </a:cxn>
                  <a:cxn ang="0">
                    <a:pos x="46" y="152"/>
                  </a:cxn>
                  <a:cxn ang="0">
                    <a:pos x="50" y="120"/>
                  </a:cxn>
                  <a:cxn ang="0">
                    <a:pos x="63" y="92"/>
                  </a:cxn>
                  <a:cxn ang="0">
                    <a:pos x="84" y="70"/>
                  </a:cxn>
                  <a:cxn ang="0">
                    <a:pos x="109" y="55"/>
                  </a:cxn>
                  <a:cxn ang="0">
                    <a:pos x="140" y="47"/>
                  </a:cxn>
                  <a:cxn ang="0">
                    <a:pos x="171" y="48"/>
                  </a:cxn>
                  <a:cxn ang="0">
                    <a:pos x="199" y="58"/>
                  </a:cxn>
                  <a:cxn ang="0">
                    <a:pos x="225" y="77"/>
                  </a:cxn>
                  <a:cxn ang="0">
                    <a:pos x="242" y="102"/>
                  </a:cxn>
                  <a:cxn ang="0">
                    <a:pos x="253" y="131"/>
                  </a:cxn>
                  <a:cxn ang="0">
                    <a:pos x="255" y="1511"/>
                  </a:cxn>
                  <a:cxn ang="0">
                    <a:pos x="251" y="1542"/>
                  </a:cxn>
                  <a:cxn ang="0">
                    <a:pos x="238" y="1570"/>
                  </a:cxn>
                  <a:cxn ang="0">
                    <a:pos x="217" y="1593"/>
                  </a:cxn>
                  <a:cxn ang="0">
                    <a:pos x="191" y="1608"/>
                  </a:cxn>
                  <a:cxn ang="0">
                    <a:pos x="161" y="1616"/>
                  </a:cxn>
                  <a:cxn ang="0">
                    <a:pos x="129" y="1613"/>
                  </a:cxn>
                  <a:cxn ang="0">
                    <a:pos x="101" y="1604"/>
                  </a:cxn>
                  <a:cxn ang="0">
                    <a:pos x="76" y="1585"/>
                  </a:cxn>
                  <a:cxn ang="0">
                    <a:pos x="58" y="1561"/>
                  </a:cxn>
                  <a:cxn ang="0">
                    <a:pos x="48" y="1532"/>
                  </a:cxn>
                </a:cxnLst>
                <a:rect l="0" t="0" r="r" b="b"/>
                <a:pathLst>
                  <a:path w="301" h="1663">
                    <a:moveTo>
                      <a:pt x="0" y="152"/>
                    </a:moveTo>
                    <a:lnTo>
                      <a:pt x="0" y="1511"/>
                    </a:lnTo>
                    <a:lnTo>
                      <a:pt x="0" y="1527"/>
                    </a:lnTo>
                    <a:lnTo>
                      <a:pt x="2" y="1542"/>
                    </a:lnTo>
                    <a:lnTo>
                      <a:pt x="6" y="1556"/>
                    </a:lnTo>
                    <a:lnTo>
                      <a:pt x="11" y="1571"/>
                    </a:lnTo>
                    <a:lnTo>
                      <a:pt x="17" y="1584"/>
                    </a:lnTo>
                    <a:lnTo>
                      <a:pt x="25" y="1596"/>
                    </a:lnTo>
                    <a:lnTo>
                      <a:pt x="34" y="1608"/>
                    </a:lnTo>
                    <a:lnTo>
                      <a:pt x="44" y="1618"/>
                    </a:lnTo>
                    <a:lnTo>
                      <a:pt x="55" y="1628"/>
                    </a:lnTo>
                    <a:lnTo>
                      <a:pt x="66" y="1636"/>
                    </a:lnTo>
                    <a:lnTo>
                      <a:pt x="79" y="1644"/>
                    </a:lnTo>
                    <a:lnTo>
                      <a:pt x="92" y="1651"/>
                    </a:lnTo>
                    <a:lnTo>
                      <a:pt x="105" y="1655"/>
                    </a:lnTo>
                    <a:lnTo>
                      <a:pt x="120" y="1659"/>
                    </a:lnTo>
                    <a:lnTo>
                      <a:pt x="135" y="1662"/>
                    </a:lnTo>
                    <a:lnTo>
                      <a:pt x="150" y="1663"/>
                    </a:lnTo>
                    <a:lnTo>
                      <a:pt x="165" y="1662"/>
                    </a:lnTo>
                    <a:lnTo>
                      <a:pt x="180" y="1659"/>
                    </a:lnTo>
                    <a:lnTo>
                      <a:pt x="194" y="1656"/>
                    </a:lnTo>
                    <a:lnTo>
                      <a:pt x="208" y="1651"/>
                    </a:lnTo>
                    <a:lnTo>
                      <a:pt x="221" y="1645"/>
                    </a:lnTo>
                    <a:lnTo>
                      <a:pt x="234" y="1638"/>
                    </a:lnTo>
                    <a:lnTo>
                      <a:pt x="246" y="1629"/>
                    </a:lnTo>
                    <a:lnTo>
                      <a:pt x="257" y="1618"/>
                    </a:lnTo>
                    <a:lnTo>
                      <a:pt x="267" y="1607"/>
                    </a:lnTo>
                    <a:lnTo>
                      <a:pt x="276" y="1595"/>
                    </a:lnTo>
                    <a:lnTo>
                      <a:pt x="284" y="1583"/>
                    </a:lnTo>
                    <a:lnTo>
                      <a:pt x="290" y="1570"/>
                    </a:lnTo>
                    <a:lnTo>
                      <a:pt x="295" y="1555"/>
                    </a:lnTo>
                    <a:lnTo>
                      <a:pt x="298" y="1541"/>
                    </a:lnTo>
                    <a:lnTo>
                      <a:pt x="300" y="1527"/>
                    </a:lnTo>
                    <a:lnTo>
                      <a:pt x="301" y="1511"/>
                    </a:lnTo>
                    <a:lnTo>
                      <a:pt x="301" y="152"/>
                    </a:lnTo>
                    <a:lnTo>
                      <a:pt x="300" y="136"/>
                    </a:lnTo>
                    <a:lnTo>
                      <a:pt x="298" y="122"/>
                    </a:lnTo>
                    <a:lnTo>
                      <a:pt x="295" y="108"/>
                    </a:lnTo>
                    <a:lnTo>
                      <a:pt x="290" y="93"/>
                    </a:lnTo>
                    <a:lnTo>
                      <a:pt x="284" y="80"/>
                    </a:lnTo>
                    <a:lnTo>
                      <a:pt x="276" y="67"/>
                    </a:lnTo>
                    <a:lnTo>
                      <a:pt x="267" y="55"/>
                    </a:lnTo>
                    <a:lnTo>
                      <a:pt x="257" y="44"/>
                    </a:lnTo>
                    <a:lnTo>
                      <a:pt x="246" y="34"/>
                    </a:lnTo>
                    <a:lnTo>
                      <a:pt x="234" y="25"/>
                    </a:lnTo>
                    <a:lnTo>
                      <a:pt x="221" y="18"/>
                    </a:lnTo>
                    <a:lnTo>
                      <a:pt x="208" y="11"/>
                    </a:lnTo>
                    <a:lnTo>
                      <a:pt x="194" y="7"/>
                    </a:lnTo>
                    <a:lnTo>
                      <a:pt x="180" y="3"/>
                    </a:lnTo>
                    <a:lnTo>
                      <a:pt x="165" y="1"/>
                    </a:lnTo>
                    <a:lnTo>
                      <a:pt x="150" y="0"/>
                    </a:lnTo>
                    <a:lnTo>
                      <a:pt x="135" y="1"/>
                    </a:lnTo>
                    <a:lnTo>
                      <a:pt x="120" y="3"/>
                    </a:lnTo>
                    <a:lnTo>
                      <a:pt x="105" y="7"/>
                    </a:lnTo>
                    <a:lnTo>
                      <a:pt x="92" y="12"/>
                    </a:lnTo>
                    <a:lnTo>
                      <a:pt x="79" y="19"/>
                    </a:lnTo>
                    <a:lnTo>
                      <a:pt x="66" y="27"/>
                    </a:lnTo>
                    <a:lnTo>
                      <a:pt x="55" y="34"/>
                    </a:lnTo>
                    <a:lnTo>
                      <a:pt x="44" y="44"/>
                    </a:lnTo>
                    <a:lnTo>
                      <a:pt x="34" y="55"/>
                    </a:lnTo>
                    <a:lnTo>
                      <a:pt x="25" y="67"/>
                    </a:lnTo>
                    <a:lnTo>
                      <a:pt x="17" y="79"/>
                    </a:lnTo>
                    <a:lnTo>
                      <a:pt x="11" y="92"/>
                    </a:lnTo>
                    <a:lnTo>
                      <a:pt x="6" y="107"/>
                    </a:lnTo>
                    <a:lnTo>
                      <a:pt x="2" y="121"/>
                    </a:lnTo>
                    <a:lnTo>
                      <a:pt x="0" y="136"/>
                    </a:lnTo>
                    <a:lnTo>
                      <a:pt x="0" y="152"/>
                    </a:lnTo>
                    <a:close/>
                    <a:moveTo>
                      <a:pt x="46" y="1511"/>
                    </a:moveTo>
                    <a:lnTo>
                      <a:pt x="46" y="152"/>
                    </a:lnTo>
                    <a:lnTo>
                      <a:pt x="46" y="141"/>
                    </a:lnTo>
                    <a:lnTo>
                      <a:pt x="48" y="130"/>
                    </a:lnTo>
                    <a:lnTo>
                      <a:pt x="50" y="120"/>
                    </a:lnTo>
                    <a:lnTo>
                      <a:pt x="55" y="111"/>
                    </a:lnTo>
                    <a:lnTo>
                      <a:pt x="58" y="101"/>
                    </a:lnTo>
                    <a:lnTo>
                      <a:pt x="63" y="92"/>
                    </a:lnTo>
                    <a:lnTo>
                      <a:pt x="70" y="85"/>
                    </a:lnTo>
                    <a:lnTo>
                      <a:pt x="76" y="77"/>
                    </a:lnTo>
                    <a:lnTo>
                      <a:pt x="84" y="70"/>
                    </a:lnTo>
                    <a:lnTo>
                      <a:pt x="92" y="65"/>
                    </a:lnTo>
                    <a:lnTo>
                      <a:pt x="101" y="59"/>
                    </a:lnTo>
                    <a:lnTo>
                      <a:pt x="109" y="55"/>
                    </a:lnTo>
                    <a:lnTo>
                      <a:pt x="119" y="52"/>
                    </a:lnTo>
                    <a:lnTo>
                      <a:pt x="129" y="48"/>
                    </a:lnTo>
                    <a:lnTo>
                      <a:pt x="140" y="47"/>
                    </a:lnTo>
                    <a:lnTo>
                      <a:pt x="150" y="46"/>
                    </a:lnTo>
                    <a:lnTo>
                      <a:pt x="161" y="47"/>
                    </a:lnTo>
                    <a:lnTo>
                      <a:pt x="171" y="48"/>
                    </a:lnTo>
                    <a:lnTo>
                      <a:pt x="181" y="51"/>
                    </a:lnTo>
                    <a:lnTo>
                      <a:pt x="191" y="54"/>
                    </a:lnTo>
                    <a:lnTo>
                      <a:pt x="199" y="58"/>
                    </a:lnTo>
                    <a:lnTo>
                      <a:pt x="208" y="64"/>
                    </a:lnTo>
                    <a:lnTo>
                      <a:pt x="217" y="70"/>
                    </a:lnTo>
                    <a:lnTo>
                      <a:pt x="225" y="77"/>
                    </a:lnTo>
                    <a:lnTo>
                      <a:pt x="231" y="85"/>
                    </a:lnTo>
                    <a:lnTo>
                      <a:pt x="238" y="93"/>
                    </a:lnTo>
                    <a:lnTo>
                      <a:pt x="242" y="102"/>
                    </a:lnTo>
                    <a:lnTo>
                      <a:pt x="246" y="111"/>
                    </a:lnTo>
                    <a:lnTo>
                      <a:pt x="251" y="121"/>
                    </a:lnTo>
                    <a:lnTo>
                      <a:pt x="253" y="131"/>
                    </a:lnTo>
                    <a:lnTo>
                      <a:pt x="254" y="141"/>
                    </a:lnTo>
                    <a:lnTo>
                      <a:pt x="255" y="152"/>
                    </a:lnTo>
                    <a:lnTo>
                      <a:pt x="255" y="1511"/>
                    </a:lnTo>
                    <a:lnTo>
                      <a:pt x="254" y="1521"/>
                    </a:lnTo>
                    <a:lnTo>
                      <a:pt x="253" y="1532"/>
                    </a:lnTo>
                    <a:lnTo>
                      <a:pt x="251" y="1542"/>
                    </a:lnTo>
                    <a:lnTo>
                      <a:pt x="246" y="1551"/>
                    </a:lnTo>
                    <a:lnTo>
                      <a:pt x="242" y="1561"/>
                    </a:lnTo>
                    <a:lnTo>
                      <a:pt x="238" y="1570"/>
                    </a:lnTo>
                    <a:lnTo>
                      <a:pt x="231" y="1577"/>
                    </a:lnTo>
                    <a:lnTo>
                      <a:pt x="225" y="1585"/>
                    </a:lnTo>
                    <a:lnTo>
                      <a:pt x="217" y="1593"/>
                    </a:lnTo>
                    <a:lnTo>
                      <a:pt x="208" y="1598"/>
                    </a:lnTo>
                    <a:lnTo>
                      <a:pt x="199" y="1604"/>
                    </a:lnTo>
                    <a:lnTo>
                      <a:pt x="191" y="1608"/>
                    </a:lnTo>
                    <a:lnTo>
                      <a:pt x="181" y="1611"/>
                    </a:lnTo>
                    <a:lnTo>
                      <a:pt x="171" y="1613"/>
                    </a:lnTo>
                    <a:lnTo>
                      <a:pt x="161" y="1616"/>
                    </a:lnTo>
                    <a:lnTo>
                      <a:pt x="150" y="1616"/>
                    </a:lnTo>
                    <a:lnTo>
                      <a:pt x="140" y="1616"/>
                    </a:lnTo>
                    <a:lnTo>
                      <a:pt x="129" y="1613"/>
                    </a:lnTo>
                    <a:lnTo>
                      <a:pt x="119" y="1611"/>
                    </a:lnTo>
                    <a:lnTo>
                      <a:pt x="109" y="1608"/>
                    </a:lnTo>
                    <a:lnTo>
                      <a:pt x="101" y="1604"/>
                    </a:lnTo>
                    <a:lnTo>
                      <a:pt x="92" y="1598"/>
                    </a:lnTo>
                    <a:lnTo>
                      <a:pt x="84" y="1593"/>
                    </a:lnTo>
                    <a:lnTo>
                      <a:pt x="76" y="1585"/>
                    </a:lnTo>
                    <a:lnTo>
                      <a:pt x="70" y="1578"/>
                    </a:lnTo>
                    <a:lnTo>
                      <a:pt x="63" y="1570"/>
                    </a:lnTo>
                    <a:lnTo>
                      <a:pt x="58" y="1561"/>
                    </a:lnTo>
                    <a:lnTo>
                      <a:pt x="55" y="1552"/>
                    </a:lnTo>
                    <a:lnTo>
                      <a:pt x="50" y="1542"/>
                    </a:lnTo>
                    <a:lnTo>
                      <a:pt x="48" y="1532"/>
                    </a:lnTo>
                    <a:lnTo>
                      <a:pt x="46" y="1522"/>
                    </a:lnTo>
                    <a:lnTo>
                      <a:pt x="46" y="15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3" name="Freeform 525"/>
              <p:cNvSpPr>
                <a:spLocks/>
              </p:cNvSpPr>
              <p:nvPr/>
            </p:nvSpPr>
            <p:spPr bwMode="auto">
              <a:xfrm>
                <a:off x="4379" y="3816"/>
                <a:ext cx="28" cy="180"/>
              </a:xfrm>
              <a:custGeom>
                <a:avLst/>
                <a:gdLst/>
                <a:ahLst/>
                <a:cxnLst>
                  <a:cxn ang="0">
                    <a:pos x="254" y="1502"/>
                  </a:cxn>
                  <a:cxn ang="0">
                    <a:pos x="250" y="1527"/>
                  </a:cxn>
                  <a:cxn ang="0">
                    <a:pos x="240" y="1550"/>
                  </a:cxn>
                  <a:cxn ang="0">
                    <a:pos x="226" y="1570"/>
                  </a:cxn>
                  <a:cxn ang="0">
                    <a:pos x="208" y="1587"/>
                  </a:cxn>
                  <a:cxn ang="0">
                    <a:pos x="188" y="1600"/>
                  </a:cxn>
                  <a:cxn ang="0">
                    <a:pos x="165" y="1610"/>
                  </a:cxn>
                  <a:cxn ang="0">
                    <a:pos x="140" y="1616"/>
                  </a:cxn>
                  <a:cxn ang="0">
                    <a:pos x="114" y="1616"/>
                  </a:cxn>
                  <a:cxn ang="0">
                    <a:pos x="90" y="1610"/>
                  </a:cxn>
                  <a:cxn ang="0">
                    <a:pos x="67" y="1600"/>
                  </a:cxn>
                  <a:cxn ang="0">
                    <a:pos x="46" y="1587"/>
                  </a:cxn>
                  <a:cxn ang="0">
                    <a:pos x="28" y="1570"/>
                  </a:cxn>
                  <a:cxn ang="0">
                    <a:pos x="15" y="1550"/>
                  </a:cxn>
                  <a:cxn ang="0">
                    <a:pos x="5" y="1527"/>
                  </a:cxn>
                  <a:cxn ang="0">
                    <a:pos x="0" y="1502"/>
                  </a:cxn>
                  <a:cxn ang="0">
                    <a:pos x="0" y="129"/>
                  </a:cxn>
                  <a:cxn ang="0">
                    <a:pos x="2" y="102"/>
                  </a:cxn>
                  <a:cxn ang="0">
                    <a:pos x="10" y="78"/>
                  </a:cxn>
                  <a:cxn ang="0">
                    <a:pos x="22" y="56"/>
                  </a:cxn>
                  <a:cxn ang="0">
                    <a:pos x="37" y="38"/>
                  </a:cxn>
                  <a:cxn ang="0">
                    <a:pos x="56" y="22"/>
                  </a:cxn>
                  <a:cxn ang="0">
                    <a:pos x="78" y="10"/>
                  </a:cxn>
                  <a:cxn ang="0">
                    <a:pos x="102" y="2"/>
                  </a:cxn>
                  <a:cxn ang="0">
                    <a:pos x="127" y="0"/>
                  </a:cxn>
                  <a:cxn ang="0">
                    <a:pos x="153" y="2"/>
                  </a:cxn>
                  <a:cxn ang="0">
                    <a:pos x="177" y="10"/>
                  </a:cxn>
                  <a:cxn ang="0">
                    <a:pos x="199" y="22"/>
                  </a:cxn>
                  <a:cxn ang="0">
                    <a:pos x="218" y="38"/>
                  </a:cxn>
                  <a:cxn ang="0">
                    <a:pos x="233" y="56"/>
                  </a:cxn>
                  <a:cxn ang="0">
                    <a:pos x="245" y="78"/>
                  </a:cxn>
                  <a:cxn ang="0">
                    <a:pos x="253" y="102"/>
                  </a:cxn>
                  <a:cxn ang="0">
                    <a:pos x="255" y="129"/>
                  </a:cxn>
                </a:cxnLst>
                <a:rect l="0" t="0" r="r" b="b"/>
                <a:pathLst>
                  <a:path w="255" h="1617">
                    <a:moveTo>
                      <a:pt x="255" y="1488"/>
                    </a:moveTo>
                    <a:lnTo>
                      <a:pt x="254" y="1502"/>
                    </a:lnTo>
                    <a:lnTo>
                      <a:pt x="253" y="1514"/>
                    </a:lnTo>
                    <a:lnTo>
                      <a:pt x="250" y="1527"/>
                    </a:lnTo>
                    <a:lnTo>
                      <a:pt x="245" y="1538"/>
                    </a:lnTo>
                    <a:lnTo>
                      <a:pt x="240" y="1550"/>
                    </a:lnTo>
                    <a:lnTo>
                      <a:pt x="233" y="1560"/>
                    </a:lnTo>
                    <a:lnTo>
                      <a:pt x="226" y="1570"/>
                    </a:lnTo>
                    <a:lnTo>
                      <a:pt x="218" y="1578"/>
                    </a:lnTo>
                    <a:lnTo>
                      <a:pt x="208" y="1587"/>
                    </a:lnTo>
                    <a:lnTo>
                      <a:pt x="199" y="1595"/>
                    </a:lnTo>
                    <a:lnTo>
                      <a:pt x="188" y="1600"/>
                    </a:lnTo>
                    <a:lnTo>
                      <a:pt x="177" y="1606"/>
                    </a:lnTo>
                    <a:lnTo>
                      <a:pt x="165" y="1610"/>
                    </a:lnTo>
                    <a:lnTo>
                      <a:pt x="153" y="1613"/>
                    </a:lnTo>
                    <a:lnTo>
                      <a:pt x="140" y="1616"/>
                    </a:lnTo>
                    <a:lnTo>
                      <a:pt x="127" y="1617"/>
                    </a:lnTo>
                    <a:lnTo>
                      <a:pt x="114" y="1616"/>
                    </a:lnTo>
                    <a:lnTo>
                      <a:pt x="102" y="1613"/>
                    </a:lnTo>
                    <a:lnTo>
                      <a:pt x="90" y="1610"/>
                    </a:lnTo>
                    <a:lnTo>
                      <a:pt x="78" y="1606"/>
                    </a:lnTo>
                    <a:lnTo>
                      <a:pt x="67" y="1600"/>
                    </a:lnTo>
                    <a:lnTo>
                      <a:pt x="56" y="1595"/>
                    </a:lnTo>
                    <a:lnTo>
                      <a:pt x="46" y="1587"/>
                    </a:lnTo>
                    <a:lnTo>
                      <a:pt x="37" y="1578"/>
                    </a:lnTo>
                    <a:lnTo>
                      <a:pt x="28" y="1570"/>
                    </a:lnTo>
                    <a:lnTo>
                      <a:pt x="22" y="1560"/>
                    </a:lnTo>
                    <a:lnTo>
                      <a:pt x="15" y="1550"/>
                    </a:lnTo>
                    <a:lnTo>
                      <a:pt x="10" y="1538"/>
                    </a:lnTo>
                    <a:lnTo>
                      <a:pt x="5" y="1527"/>
                    </a:lnTo>
                    <a:lnTo>
                      <a:pt x="2" y="1514"/>
                    </a:lnTo>
                    <a:lnTo>
                      <a:pt x="0" y="1502"/>
                    </a:lnTo>
                    <a:lnTo>
                      <a:pt x="0" y="1488"/>
                    </a:lnTo>
                    <a:lnTo>
                      <a:pt x="0" y="129"/>
                    </a:lnTo>
                    <a:lnTo>
                      <a:pt x="0" y="115"/>
                    </a:lnTo>
                    <a:lnTo>
                      <a:pt x="2" y="102"/>
                    </a:lnTo>
                    <a:lnTo>
                      <a:pt x="5" y="90"/>
                    </a:lnTo>
                    <a:lnTo>
                      <a:pt x="10" y="78"/>
                    </a:lnTo>
                    <a:lnTo>
                      <a:pt x="15" y="67"/>
                    </a:lnTo>
                    <a:lnTo>
                      <a:pt x="22" y="56"/>
                    </a:lnTo>
                    <a:lnTo>
                      <a:pt x="28" y="46"/>
                    </a:lnTo>
                    <a:lnTo>
                      <a:pt x="37" y="38"/>
                    </a:lnTo>
                    <a:lnTo>
                      <a:pt x="46" y="30"/>
                    </a:lnTo>
                    <a:lnTo>
                      <a:pt x="56" y="22"/>
                    </a:lnTo>
                    <a:lnTo>
                      <a:pt x="67" y="16"/>
                    </a:lnTo>
                    <a:lnTo>
                      <a:pt x="78" y="10"/>
                    </a:lnTo>
                    <a:lnTo>
                      <a:pt x="90" y="6"/>
                    </a:lnTo>
                    <a:lnTo>
                      <a:pt x="102" y="2"/>
                    </a:lnTo>
                    <a:lnTo>
                      <a:pt x="114" y="1"/>
                    </a:lnTo>
                    <a:lnTo>
                      <a:pt x="127" y="0"/>
                    </a:lnTo>
                    <a:lnTo>
                      <a:pt x="140" y="1"/>
                    </a:lnTo>
                    <a:lnTo>
                      <a:pt x="153" y="2"/>
                    </a:lnTo>
                    <a:lnTo>
                      <a:pt x="165" y="6"/>
                    </a:lnTo>
                    <a:lnTo>
                      <a:pt x="177" y="10"/>
                    </a:lnTo>
                    <a:lnTo>
                      <a:pt x="188" y="16"/>
                    </a:lnTo>
                    <a:lnTo>
                      <a:pt x="199" y="22"/>
                    </a:lnTo>
                    <a:lnTo>
                      <a:pt x="208" y="30"/>
                    </a:lnTo>
                    <a:lnTo>
                      <a:pt x="218" y="38"/>
                    </a:lnTo>
                    <a:lnTo>
                      <a:pt x="226" y="46"/>
                    </a:lnTo>
                    <a:lnTo>
                      <a:pt x="233" y="56"/>
                    </a:lnTo>
                    <a:lnTo>
                      <a:pt x="240" y="67"/>
                    </a:lnTo>
                    <a:lnTo>
                      <a:pt x="245" y="78"/>
                    </a:lnTo>
                    <a:lnTo>
                      <a:pt x="250" y="90"/>
                    </a:lnTo>
                    <a:lnTo>
                      <a:pt x="253" y="102"/>
                    </a:lnTo>
                    <a:lnTo>
                      <a:pt x="254" y="115"/>
                    </a:lnTo>
                    <a:lnTo>
                      <a:pt x="255" y="129"/>
                    </a:lnTo>
                    <a:lnTo>
                      <a:pt x="255" y="1488"/>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4" name="Freeform 526"/>
              <p:cNvSpPr>
                <a:spLocks noEditPoints="1"/>
              </p:cNvSpPr>
              <p:nvPr/>
            </p:nvSpPr>
            <p:spPr bwMode="auto">
              <a:xfrm>
                <a:off x="4376" y="3814"/>
                <a:ext cx="34" cy="184"/>
              </a:xfrm>
              <a:custGeom>
                <a:avLst/>
                <a:gdLst/>
                <a:ahLst/>
                <a:cxnLst>
                  <a:cxn ang="0">
                    <a:pos x="0" y="1527"/>
                  </a:cxn>
                  <a:cxn ang="0">
                    <a:pos x="12" y="1571"/>
                  </a:cxn>
                  <a:cxn ang="0">
                    <a:pos x="34" y="1608"/>
                  </a:cxn>
                  <a:cxn ang="0">
                    <a:pos x="65" y="1636"/>
                  </a:cxn>
                  <a:cxn ang="0">
                    <a:pos x="105" y="1655"/>
                  </a:cxn>
                  <a:cxn ang="0">
                    <a:pos x="150" y="1663"/>
                  </a:cxn>
                  <a:cxn ang="0">
                    <a:pos x="194" y="1656"/>
                  </a:cxn>
                  <a:cxn ang="0">
                    <a:pos x="234" y="1638"/>
                  </a:cxn>
                  <a:cxn ang="0">
                    <a:pos x="267" y="1607"/>
                  </a:cxn>
                  <a:cxn ang="0">
                    <a:pos x="290" y="1570"/>
                  </a:cxn>
                  <a:cxn ang="0">
                    <a:pos x="300" y="1527"/>
                  </a:cxn>
                  <a:cxn ang="0">
                    <a:pos x="300" y="136"/>
                  </a:cxn>
                  <a:cxn ang="0">
                    <a:pos x="290" y="93"/>
                  </a:cxn>
                  <a:cxn ang="0">
                    <a:pos x="267" y="55"/>
                  </a:cxn>
                  <a:cxn ang="0">
                    <a:pos x="234" y="25"/>
                  </a:cxn>
                  <a:cxn ang="0">
                    <a:pos x="194" y="7"/>
                  </a:cxn>
                  <a:cxn ang="0">
                    <a:pos x="150" y="0"/>
                  </a:cxn>
                  <a:cxn ang="0">
                    <a:pos x="105" y="7"/>
                  </a:cxn>
                  <a:cxn ang="0">
                    <a:pos x="65" y="27"/>
                  </a:cxn>
                  <a:cxn ang="0">
                    <a:pos x="34" y="55"/>
                  </a:cxn>
                  <a:cxn ang="0">
                    <a:pos x="12" y="92"/>
                  </a:cxn>
                  <a:cxn ang="0">
                    <a:pos x="0" y="136"/>
                  </a:cxn>
                  <a:cxn ang="0">
                    <a:pos x="46" y="152"/>
                  </a:cxn>
                  <a:cxn ang="0">
                    <a:pos x="50" y="120"/>
                  </a:cxn>
                  <a:cxn ang="0">
                    <a:pos x="63" y="92"/>
                  </a:cxn>
                  <a:cxn ang="0">
                    <a:pos x="84" y="70"/>
                  </a:cxn>
                  <a:cxn ang="0">
                    <a:pos x="109" y="55"/>
                  </a:cxn>
                  <a:cxn ang="0">
                    <a:pos x="140" y="47"/>
                  </a:cxn>
                  <a:cxn ang="0">
                    <a:pos x="171" y="48"/>
                  </a:cxn>
                  <a:cxn ang="0">
                    <a:pos x="199" y="58"/>
                  </a:cxn>
                  <a:cxn ang="0">
                    <a:pos x="224" y="77"/>
                  </a:cxn>
                  <a:cxn ang="0">
                    <a:pos x="243" y="102"/>
                  </a:cxn>
                  <a:cxn ang="0">
                    <a:pos x="253" y="131"/>
                  </a:cxn>
                  <a:cxn ang="0">
                    <a:pos x="255" y="1511"/>
                  </a:cxn>
                  <a:cxn ang="0">
                    <a:pos x="251" y="1542"/>
                  </a:cxn>
                  <a:cxn ang="0">
                    <a:pos x="238" y="1570"/>
                  </a:cxn>
                  <a:cxn ang="0">
                    <a:pos x="217" y="1593"/>
                  </a:cxn>
                  <a:cxn ang="0">
                    <a:pos x="190" y="1608"/>
                  </a:cxn>
                  <a:cxn ang="0">
                    <a:pos x="161" y="1616"/>
                  </a:cxn>
                  <a:cxn ang="0">
                    <a:pos x="129" y="1613"/>
                  </a:cxn>
                  <a:cxn ang="0">
                    <a:pos x="101" y="1604"/>
                  </a:cxn>
                  <a:cxn ang="0">
                    <a:pos x="76" y="1585"/>
                  </a:cxn>
                  <a:cxn ang="0">
                    <a:pos x="59" y="1561"/>
                  </a:cxn>
                  <a:cxn ang="0">
                    <a:pos x="48" y="1532"/>
                  </a:cxn>
                </a:cxnLst>
                <a:rect l="0" t="0" r="r" b="b"/>
                <a:pathLst>
                  <a:path w="301" h="1663">
                    <a:moveTo>
                      <a:pt x="0" y="152"/>
                    </a:moveTo>
                    <a:lnTo>
                      <a:pt x="0" y="1511"/>
                    </a:lnTo>
                    <a:lnTo>
                      <a:pt x="0" y="1527"/>
                    </a:lnTo>
                    <a:lnTo>
                      <a:pt x="3" y="1542"/>
                    </a:lnTo>
                    <a:lnTo>
                      <a:pt x="6" y="1556"/>
                    </a:lnTo>
                    <a:lnTo>
                      <a:pt x="12" y="1571"/>
                    </a:lnTo>
                    <a:lnTo>
                      <a:pt x="17" y="1584"/>
                    </a:lnTo>
                    <a:lnTo>
                      <a:pt x="25" y="1596"/>
                    </a:lnTo>
                    <a:lnTo>
                      <a:pt x="34" y="1608"/>
                    </a:lnTo>
                    <a:lnTo>
                      <a:pt x="44" y="1618"/>
                    </a:lnTo>
                    <a:lnTo>
                      <a:pt x="54" y="1628"/>
                    </a:lnTo>
                    <a:lnTo>
                      <a:pt x="65" y="1636"/>
                    </a:lnTo>
                    <a:lnTo>
                      <a:pt x="79" y="1644"/>
                    </a:lnTo>
                    <a:lnTo>
                      <a:pt x="92" y="1651"/>
                    </a:lnTo>
                    <a:lnTo>
                      <a:pt x="105" y="1655"/>
                    </a:lnTo>
                    <a:lnTo>
                      <a:pt x="120" y="1659"/>
                    </a:lnTo>
                    <a:lnTo>
                      <a:pt x="135" y="1662"/>
                    </a:lnTo>
                    <a:lnTo>
                      <a:pt x="150" y="1663"/>
                    </a:lnTo>
                    <a:lnTo>
                      <a:pt x="165" y="1662"/>
                    </a:lnTo>
                    <a:lnTo>
                      <a:pt x="179" y="1659"/>
                    </a:lnTo>
                    <a:lnTo>
                      <a:pt x="194" y="1656"/>
                    </a:lnTo>
                    <a:lnTo>
                      <a:pt x="208" y="1651"/>
                    </a:lnTo>
                    <a:lnTo>
                      <a:pt x="221" y="1645"/>
                    </a:lnTo>
                    <a:lnTo>
                      <a:pt x="234" y="1638"/>
                    </a:lnTo>
                    <a:lnTo>
                      <a:pt x="246" y="1629"/>
                    </a:lnTo>
                    <a:lnTo>
                      <a:pt x="257" y="1618"/>
                    </a:lnTo>
                    <a:lnTo>
                      <a:pt x="267" y="1607"/>
                    </a:lnTo>
                    <a:lnTo>
                      <a:pt x="276" y="1595"/>
                    </a:lnTo>
                    <a:lnTo>
                      <a:pt x="284" y="1583"/>
                    </a:lnTo>
                    <a:lnTo>
                      <a:pt x="290" y="1570"/>
                    </a:lnTo>
                    <a:lnTo>
                      <a:pt x="295" y="1555"/>
                    </a:lnTo>
                    <a:lnTo>
                      <a:pt x="298" y="1541"/>
                    </a:lnTo>
                    <a:lnTo>
                      <a:pt x="300" y="1527"/>
                    </a:lnTo>
                    <a:lnTo>
                      <a:pt x="301" y="1511"/>
                    </a:lnTo>
                    <a:lnTo>
                      <a:pt x="301" y="152"/>
                    </a:lnTo>
                    <a:lnTo>
                      <a:pt x="300" y="136"/>
                    </a:lnTo>
                    <a:lnTo>
                      <a:pt x="298" y="122"/>
                    </a:lnTo>
                    <a:lnTo>
                      <a:pt x="295" y="108"/>
                    </a:lnTo>
                    <a:lnTo>
                      <a:pt x="290" y="93"/>
                    </a:lnTo>
                    <a:lnTo>
                      <a:pt x="284" y="80"/>
                    </a:lnTo>
                    <a:lnTo>
                      <a:pt x="276" y="67"/>
                    </a:lnTo>
                    <a:lnTo>
                      <a:pt x="267" y="55"/>
                    </a:lnTo>
                    <a:lnTo>
                      <a:pt x="257" y="44"/>
                    </a:lnTo>
                    <a:lnTo>
                      <a:pt x="246" y="34"/>
                    </a:lnTo>
                    <a:lnTo>
                      <a:pt x="234" y="25"/>
                    </a:lnTo>
                    <a:lnTo>
                      <a:pt x="221" y="18"/>
                    </a:lnTo>
                    <a:lnTo>
                      <a:pt x="208" y="11"/>
                    </a:lnTo>
                    <a:lnTo>
                      <a:pt x="194" y="7"/>
                    </a:lnTo>
                    <a:lnTo>
                      <a:pt x="179" y="3"/>
                    </a:lnTo>
                    <a:lnTo>
                      <a:pt x="165" y="1"/>
                    </a:lnTo>
                    <a:lnTo>
                      <a:pt x="150" y="0"/>
                    </a:lnTo>
                    <a:lnTo>
                      <a:pt x="135" y="1"/>
                    </a:lnTo>
                    <a:lnTo>
                      <a:pt x="120" y="3"/>
                    </a:lnTo>
                    <a:lnTo>
                      <a:pt x="105" y="7"/>
                    </a:lnTo>
                    <a:lnTo>
                      <a:pt x="92" y="12"/>
                    </a:lnTo>
                    <a:lnTo>
                      <a:pt x="79" y="19"/>
                    </a:lnTo>
                    <a:lnTo>
                      <a:pt x="65" y="27"/>
                    </a:lnTo>
                    <a:lnTo>
                      <a:pt x="54" y="34"/>
                    </a:lnTo>
                    <a:lnTo>
                      <a:pt x="44" y="44"/>
                    </a:lnTo>
                    <a:lnTo>
                      <a:pt x="34" y="55"/>
                    </a:lnTo>
                    <a:lnTo>
                      <a:pt x="25" y="67"/>
                    </a:lnTo>
                    <a:lnTo>
                      <a:pt x="17" y="79"/>
                    </a:lnTo>
                    <a:lnTo>
                      <a:pt x="12" y="92"/>
                    </a:lnTo>
                    <a:lnTo>
                      <a:pt x="6" y="107"/>
                    </a:lnTo>
                    <a:lnTo>
                      <a:pt x="3" y="121"/>
                    </a:lnTo>
                    <a:lnTo>
                      <a:pt x="0" y="136"/>
                    </a:lnTo>
                    <a:lnTo>
                      <a:pt x="0" y="152"/>
                    </a:lnTo>
                    <a:close/>
                    <a:moveTo>
                      <a:pt x="46" y="1511"/>
                    </a:moveTo>
                    <a:lnTo>
                      <a:pt x="46" y="152"/>
                    </a:lnTo>
                    <a:lnTo>
                      <a:pt x="47" y="141"/>
                    </a:lnTo>
                    <a:lnTo>
                      <a:pt x="48" y="130"/>
                    </a:lnTo>
                    <a:lnTo>
                      <a:pt x="50" y="120"/>
                    </a:lnTo>
                    <a:lnTo>
                      <a:pt x="54" y="111"/>
                    </a:lnTo>
                    <a:lnTo>
                      <a:pt x="59" y="101"/>
                    </a:lnTo>
                    <a:lnTo>
                      <a:pt x="63" y="92"/>
                    </a:lnTo>
                    <a:lnTo>
                      <a:pt x="70" y="85"/>
                    </a:lnTo>
                    <a:lnTo>
                      <a:pt x="76" y="77"/>
                    </a:lnTo>
                    <a:lnTo>
                      <a:pt x="84" y="70"/>
                    </a:lnTo>
                    <a:lnTo>
                      <a:pt x="92" y="65"/>
                    </a:lnTo>
                    <a:lnTo>
                      <a:pt x="101" y="59"/>
                    </a:lnTo>
                    <a:lnTo>
                      <a:pt x="109" y="55"/>
                    </a:lnTo>
                    <a:lnTo>
                      <a:pt x="119" y="52"/>
                    </a:lnTo>
                    <a:lnTo>
                      <a:pt x="129" y="48"/>
                    </a:lnTo>
                    <a:lnTo>
                      <a:pt x="140" y="47"/>
                    </a:lnTo>
                    <a:lnTo>
                      <a:pt x="150" y="46"/>
                    </a:lnTo>
                    <a:lnTo>
                      <a:pt x="161" y="47"/>
                    </a:lnTo>
                    <a:lnTo>
                      <a:pt x="171" y="48"/>
                    </a:lnTo>
                    <a:lnTo>
                      <a:pt x="181" y="51"/>
                    </a:lnTo>
                    <a:lnTo>
                      <a:pt x="190" y="54"/>
                    </a:lnTo>
                    <a:lnTo>
                      <a:pt x="199" y="58"/>
                    </a:lnTo>
                    <a:lnTo>
                      <a:pt x="208" y="64"/>
                    </a:lnTo>
                    <a:lnTo>
                      <a:pt x="217" y="70"/>
                    </a:lnTo>
                    <a:lnTo>
                      <a:pt x="224" y="77"/>
                    </a:lnTo>
                    <a:lnTo>
                      <a:pt x="231" y="85"/>
                    </a:lnTo>
                    <a:lnTo>
                      <a:pt x="238" y="93"/>
                    </a:lnTo>
                    <a:lnTo>
                      <a:pt x="243" y="102"/>
                    </a:lnTo>
                    <a:lnTo>
                      <a:pt x="247" y="111"/>
                    </a:lnTo>
                    <a:lnTo>
                      <a:pt x="251" y="121"/>
                    </a:lnTo>
                    <a:lnTo>
                      <a:pt x="253" y="131"/>
                    </a:lnTo>
                    <a:lnTo>
                      <a:pt x="254" y="141"/>
                    </a:lnTo>
                    <a:lnTo>
                      <a:pt x="255" y="152"/>
                    </a:lnTo>
                    <a:lnTo>
                      <a:pt x="255" y="1511"/>
                    </a:lnTo>
                    <a:lnTo>
                      <a:pt x="254" y="1521"/>
                    </a:lnTo>
                    <a:lnTo>
                      <a:pt x="253" y="1532"/>
                    </a:lnTo>
                    <a:lnTo>
                      <a:pt x="251" y="1542"/>
                    </a:lnTo>
                    <a:lnTo>
                      <a:pt x="247" y="1551"/>
                    </a:lnTo>
                    <a:lnTo>
                      <a:pt x="243" y="1561"/>
                    </a:lnTo>
                    <a:lnTo>
                      <a:pt x="238" y="1570"/>
                    </a:lnTo>
                    <a:lnTo>
                      <a:pt x="231" y="1577"/>
                    </a:lnTo>
                    <a:lnTo>
                      <a:pt x="224" y="1585"/>
                    </a:lnTo>
                    <a:lnTo>
                      <a:pt x="217" y="1593"/>
                    </a:lnTo>
                    <a:lnTo>
                      <a:pt x="208" y="1598"/>
                    </a:lnTo>
                    <a:lnTo>
                      <a:pt x="199" y="1604"/>
                    </a:lnTo>
                    <a:lnTo>
                      <a:pt x="190" y="1608"/>
                    </a:lnTo>
                    <a:lnTo>
                      <a:pt x="181" y="1611"/>
                    </a:lnTo>
                    <a:lnTo>
                      <a:pt x="171" y="1613"/>
                    </a:lnTo>
                    <a:lnTo>
                      <a:pt x="161" y="1616"/>
                    </a:lnTo>
                    <a:lnTo>
                      <a:pt x="150" y="1616"/>
                    </a:lnTo>
                    <a:lnTo>
                      <a:pt x="140" y="1616"/>
                    </a:lnTo>
                    <a:lnTo>
                      <a:pt x="129" y="1613"/>
                    </a:lnTo>
                    <a:lnTo>
                      <a:pt x="119" y="1611"/>
                    </a:lnTo>
                    <a:lnTo>
                      <a:pt x="109" y="1608"/>
                    </a:lnTo>
                    <a:lnTo>
                      <a:pt x="101" y="1604"/>
                    </a:lnTo>
                    <a:lnTo>
                      <a:pt x="92" y="1598"/>
                    </a:lnTo>
                    <a:lnTo>
                      <a:pt x="84" y="1593"/>
                    </a:lnTo>
                    <a:lnTo>
                      <a:pt x="76" y="1585"/>
                    </a:lnTo>
                    <a:lnTo>
                      <a:pt x="70" y="1578"/>
                    </a:lnTo>
                    <a:lnTo>
                      <a:pt x="63" y="1570"/>
                    </a:lnTo>
                    <a:lnTo>
                      <a:pt x="59" y="1561"/>
                    </a:lnTo>
                    <a:lnTo>
                      <a:pt x="54" y="1552"/>
                    </a:lnTo>
                    <a:lnTo>
                      <a:pt x="50" y="1542"/>
                    </a:lnTo>
                    <a:lnTo>
                      <a:pt x="48" y="1532"/>
                    </a:lnTo>
                    <a:lnTo>
                      <a:pt x="47" y="1522"/>
                    </a:lnTo>
                    <a:lnTo>
                      <a:pt x="46" y="15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5" name="Rectangle 527"/>
              <p:cNvSpPr>
                <a:spLocks noChangeArrowheads="1"/>
              </p:cNvSpPr>
              <p:nvPr/>
            </p:nvSpPr>
            <p:spPr bwMode="auto">
              <a:xfrm>
                <a:off x="4152" y="3752"/>
                <a:ext cx="269" cy="78"/>
              </a:xfrm>
              <a:prstGeom prst="rect">
                <a:avLst/>
              </a:prstGeom>
              <a:solidFill>
                <a:srgbClr val="E9942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6" name="Freeform 528"/>
              <p:cNvSpPr>
                <a:spLocks/>
              </p:cNvSpPr>
              <p:nvPr/>
            </p:nvSpPr>
            <p:spPr bwMode="auto">
              <a:xfrm>
                <a:off x="4152" y="3752"/>
                <a:ext cx="271" cy="79"/>
              </a:xfrm>
              <a:custGeom>
                <a:avLst/>
                <a:gdLst/>
                <a:ahLst/>
                <a:cxnLst>
                  <a:cxn ang="0">
                    <a:pos x="0" y="709"/>
                  </a:cxn>
                  <a:cxn ang="0">
                    <a:pos x="459" y="585"/>
                  </a:cxn>
                  <a:cxn ang="0">
                    <a:pos x="2292" y="561"/>
                  </a:cxn>
                  <a:cxn ang="0">
                    <a:pos x="2280" y="53"/>
                  </a:cxn>
                  <a:cxn ang="0">
                    <a:pos x="1595" y="25"/>
                  </a:cxn>
                  <a:cxn ang="0">
                    <a:pos x="2428" y="0"/>
                  </a:cxn>
                  <a:cxn ang="0">
                    <a:pos x="2442" y="717"/>
                  </a:cxn>
                  <a:cxn ang="0">
                    <a:pos x="0" y="709"/>
                  </a:cxn>
                </a:cxnLst>
                <a:rect l="0" t="0" r="r" b="b"/>
                <a:pathLst>
                  <a:path w="2442" h="717">
                    <a:moveTo>
                      <a:pt x="0" y="709"/>
                    </a:moveTo>
                    <a:lnTo>
                      <a:pt x="459" y="585"/>
                    </a:lnTo>
                    <a:lnTo>
                      <a:pt x="2292" y="561"/>
                    </a:lnTo>
                    <a:lnTo>
                      <a:pt x="2280" y="53"/>
                    </a:lnTo>
                    <a:lnTo>
                      <a:pt x="1595" y="25"/>
                    </a:lnTo>
                    <a:lnTo>
                      <a:pt x="2428" y="0"/>
                    </a:lnTo>
                    <a:lnTo>
                      <a:pt x="2442" y="717"/>
                    </a:lnTo>
                    <a:lnTo>
                      <a:pt x="0" y="709"/>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7" name="Freeform 529"/>
              <p:cNvSpPr>
                <a:spLocks noEditPoints="1"/>
              </p:cNvSpPr>
              <p:nvPr/>
            </p:nvSpPr>
            <p:spPr bwMode="auto">
              <a:xfrm>
                <a:off x="4149" y="3749"/>
                <a:ext cx="275" cy="84"/>
              </a:xfrm>
              <a:custGeom>
                <a:avLst/>
                <a:gdLst/>
                <a:ahLst/>
                <a:cxnLst>
                  <a:cxn ang="0">
                    <a:pos x="2451" y="0"/>
                  </a:cxn>
                  <a:cxn ang="0">
                    <a:pos x="0" y="0"/>
                  </a:cxn>
                  <a:cxn ang="0">
                    <a:pos x="0" y="755"/>
                  </a:cxn>
                  <a:cxn ang="0">
                    <a:pos x="2476" y="755"/>
                  </a:cxn>
                  <a:cxn ang="0">
                    <a:pos x="2476" y="0"/>
                  </a:cxn>
                  <a:cxn ang="0">
                    <a:pos x="2451" y="0"/>
                  </a:cxn>
                  <a:cxn ang="0">
                    <a:pos x="2428" y="46"/>
                  </a:cxn>
                  <a:cxn ang="0">
                    <a:pos x="2428" y="85"/>
                  </a:cxn>
                  <a:cxn ang="0">
                    <a:pos x="2428" y="161"/>
                  </a:cxn>
                  <a:cxn ang="0">
                    <a:pos x="2428" y="263"/>
                  </a:cxn>
                  <a:cxn ang="0">
                    <a:pos x="2428" y="377"/>
                  </a:cxn>
                  <a:cxn ang="0">
                    <a:pos x="2428" y="491"/>
                  </a:cxn>
                  <a:cxn ang="0">
                    <a:pos x="2428" y="593"/>
                  </a:cxn>
                  <a:cxn ang="0">
                    <a:pos x="2428" y="670"/>
                  </a:cxn>
                  <a:cxn ang="0">
                    <a:pos x="2428" y="708"/>
                  </a:cxn>
                  <a:cxn ang="0">
                    <a:pos x="2394" y="708"/>
                  </a:cxn>
                  <a:cxn ang="0">
                    <a:pos x="2315" y="708"/>
                  </a:cxn>
                  <a:cxn ang="0">
                    <a:pos x="2196" y="708"/>
                  </a:cxn>
                  <a:cxn ang="0">
                    <a:pos x="2043" y="708"/>
                  </a:cxn>
                  <a:cxn ang="0">
                    <a:pos x="1866" y="708"/>
                  </a:cxn>
                  <a:cxn ang="0">
                    <a:pos x="1667" y="708"/>
                  </a:cxn>
                  <a:cxn ang="0">
                    <a:pos x="1456" y="708"/>
                  </a:cxn>
                  <a:cxn ang="0">
                    <a:pos x="1237" y="708"/>
                  </a:cxn>
                  <a:cxn ang="0">
                    <a:pos x="1020" y="708"/>
                  </a:cxn>
                  <a:cxn ang="0">
                    <a:pos x="809" y="708"/>
                  </a:cxn>
                  <a:cxn ang="0">
                    <a:pos x="610" y="708"/>
                  </a:cxn>
                  <a:cxn ang="0">
                    <a:pos x="432" y="708"/>
                  </a:cxn>
                  <a:cxn ang="0">
                    <a:pos x="280" y="708"/>
                  </a:cxn>
                  <a:cxn ang="0">
                    <a:pos x="160" y="708"/>
                  </a:cxn>
                  <a:cxn ang="0">
                    <a:pos x="80" y="708"/>
                  </a:cxn>
                  <a:cxn ang="0">
                    <a:pos x="47" y="708"/>
                  </a:cxn>
                  <a:cxn ang="0">
                    <a:pos x="47" y="670"/>
                  </a:cxn>
                  <a:cxn ang="0">
                    <a:pos x="47" y="593"/>
                  </a:cxn>
                  <a:cxn ang="0">
                    <a:pos x="47" y="491"/>
                  </a:cxn>
                  <a:cxn ang="0">
                    <a:pos x="47" y="377"/>
                  </a:cxn>
                  <a:cxn ang="0">
                    <a:pos x="47" y="263"/>
                  </a:cxn>
                  <a:cxn ang="0">
                    <a:pos x="47" y="161"/>
                  </a:cxn>
                  <a:cxn ang="0">
                    <a:pos x="47" y="85"/>
                  </a:cxn>
                  <a:cxn ang="0">
                    <a:pos x="47" y="46"/>
                  </a:cxn>
                  <a:cxn ang="0">
                    <a:pos x="80" y="46"/>
                  </a:cxn>
                  <a:cxn ang="0">
                    <a:pos x="160" y="46"/>
                  </a:cxn>
                  <a:cxn ang="0">
                    <a:pos x="280" y="46"/>
                  </a:cxn>
                  <a:cxn ang="0">
                    <a:pos x="432" y="46"/>
                  </a:cxn>
                  <a:cxn ang="0">
                    <a:pos x="610" y="46"/>
                  </a:cxn>
                  <a:cxn ang="0">
                    <a:pos x="809" y="46"/>
                  </a:cxn>
                  <a:cxn ang="0">
                    <a:pos x="1020" y="46"/>
                  </a:cxn>
                  <a:cxn ang="0">
                    <a:pos x="1237" y="46"/>
                  </a:cxn>
                  <a:cxn ang="0">
                    <a:pos x="1456" y="46"/>
                  </a:cxn>
                  <a:cxn ang="0">
                    <a:pos x="1667" y="46"/>
                  </a:cxn>
                  <a:cxn ang="0">
                    <a:pos x="1866" y="46"/>
                  </a:cxn>
                  <a:cxn ang="0">
                    <a:pos x="2043" y="46"/>
                  </a:cxn>
                  <a:cxn ang="0">
                    <a:pos x="2196" y="46"/>
                  </a:cxn>
                  <a:cxn ang="0">
                    <a:pos x="2315" y="46"/>
                  </a:cxn>
                  <a:cxn ang="0">
                    <a:pos x="2394" y="46"/>
                  </a:cxn>
                  <a:cxn ang="0">
                    <a:pos x="2428" y="46"/>
                  </a:cxn>
                </a:cxnLst>
                <a:rect l="0" t="0" r="r" b="b"/>
                <a:pathLst>
                  <a:path w="2476" h="755">
                    <a:moveTo>
                      <a:pt x="2451" y="0"/>
                    </a:moveTo>
                    <a:lnTo>
                      <a:pt x="0" y="0"/>
                    </a:lnTo>
                    <a:lnTo>
                      <a:pt x="0" y="755"/>
                    </a:lnTo>
                    <a:lnTo>
                      <a:pt x="2476" y="755"/>
                    </a:lnTo>
                    <a:lnTo>
                      <a:pt x="2476" y="0"/>
                    </a:lnTo>
                    <a:lnTo>
                      <a:pt x="2451" y="0"/>
                    </a:lnTo>
                    <a:close/>
                    <a:moveTo>
                      <a:pt x="2428" y="46"/>
                    </a:moveTo>
                    <a:lnTo>
                      <a:pt x="2428" y="85"/>
                    </a:lnTo>
                    <a:lnTo>
                      <a:pt x="2428" y="161"/>
                    </a:lnTo>
                    <a:lnTo>
                      <a:pt x="2428" y="263"/>
                    </a:lnTo>
                    <a:lnTo>
                      <a:pt x="2428" y="377"/>
                    </a:lnTo>
                    <a:lnTo>
                      <a:pt x="2428" y="491"/>
                    </a:lnTo>
                    <a:lnTo>
                      <a:pt x="2428" y="593"/>
                    </a:lnTo>
                    <a:lnTo>
                      <a:pt x="2428" y="670"/>
                    </a:lnTo>
                    <a:lnTo>
                      <a:pt x="2428" y="708"/>
                    </a:lnTo>
                    <a:lnTo>
                      <a:pt x="2394" y="708"/>
                    </a:lnTo>
                    <a:lnTo>
                      <a:pt x="2315" y="708"/>
                    </a:lnTo>
                    <a:lnTo>
                      <a:pt x="2196" y="708"/>
                    </a:lnTo>
                    <a:lnTo>
                      <a:pt x="2043" y="708"/>
                    </a:lnTo>
                    <a:lnTo>
                      <a:pt x="1866" y="708"/>
                    </a:lnTo>
                    <a:lnTo>
                      <a:pt x="1667" y="708"/>
                    </a:lnTo>
                    <a:lnTo>
                      <a:pt x="1456" y="708"/>
                    </a:lnTo>
                    <a:lnTo>
                      <a:pt x="1237" y="708"/>
                    </a:lnTo>
                    <a:lnTo>
                      <a:pt x="1020" y="708"/>
                    </a:lnTo>
                    <a:lnTo>
                      <a:pt x="809" y="708"/>
                    </a:lnTo>
                    <a:lnTo>
                      <a:pt x="610" y="708"/>
                    </a:lnTo>
                    <a:lnTo>
                      <a:pt x="432" y="708"/>
                    </a:lnTo>
                    <a:lnTo>
                      <a:pt x="280" y="708"/>
                    </a:lnTo>
                    <a:lnTo>
                      <a:pt x="160" y="708"/>
                    </a:lnTo>
                    <a:lnTo>
                      <a:pt x="80" y="708"/>
                    </a:lnTo>
                    <a:lnTo>
                      <a:pt x="47" y="708"/>
                    </a:lnTo>
                    <a:lnTo>
                      <a:pt x="47" y="670"/>
                    </a:lnTo>
                    <a:lnTo>
                      <a:pt x="47" y="593"/>
                    </a:lnTo>
                    <a:lnTo>
                      <a:pt x="47" y="491"/>
                    </a:lnTo>
                    <a:lnTo>
                      <a:pt x="47" y="377"/>
                    </a:lnTo>
                    <a:lnTo>
                      <a:pt x="47" y="263"/>
                    </a:lnTo>
                    <a:lnTo>
                      <a:pt x="47" y="161"/>
                    </a:lnTo>
                    <a:lnTo>
                      <a:pt x="47" y="85"/>
                    </a:lnTo>
                    <a:lnTo>
                      <a:pt x="47" y="46"/>
                    </a:lnTo>
                    <a:lnTo>
                      <a:pt x="80" y="46"/>
                    </a:lnTo>
                    <a:lnTo>
                      <a:pt x="160" y="46"/>
                    </a:lnTo>
                    <a:lnTo>
                      <a:pt x="280" y="46"/>
                    </a:lnTo>
                    <a:lnTo>
                      <a:pt x="432" y="46"/>
                    </a:lnTo>
                    <a:lnTo>
                      <a:pt x="610" y="46"/>
                    </a:lnTo>
                    <a:lnTo>
                      <a:pt x="809" y="46"/>
                    </a:lnTo>
                    <a:lnTo>
                      <a:pt x="1020" y="46"/>
                    </a:lnTo>
                    <a:lnTo>
                      <a:pt x="1237" y="46"/>
                    </a:lnTo>
                    <a:lnTo>
                      <a:pt x="1456" y="46"/>
                    </a:lnTo>
                    <a:lnTo>
                      <a:pt x="1667" y="46"/>
                    </a:lnTo>
                    <a:lnTo>
                      <a:pt x="1866" y="46"/>
                    </a:lnTo>
                    <a:lnTo>
                      <a:pt x="2043" y="46"/>
                    </a:lnTo>
                    <a:lnTo>
                      <a:pt x="2196" y="46"/>
                    </a:lnTo>
                    <a:lnTo>
                      <a:pt x="2315" y="46"/>
                    </a:lnTo>
                    <a:lnTo>
                      <a:pt x="2394" y="46"/>
                    </a:lnTo>
                    <a:lnTo>
                      <a:pt x="2428" y="46"/>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8" name="Freeform 530"/>
              <p:cNvSpPr>
                <a:spLocks/>
              </p:cNvSpPr>
              <p:nvPr/>
            </p:nvSpPr>
            <p:spPr bwMode="auto">
              <a:xfrm>
                <a:off x="4171" y="3765"/>
                <a:ext cx="48" cy="49"/>
              </a:xfrm>
              <a:custGeom>
                <a:avLst/>
                <a:gdLst/>
                <a:ahLst/>
                <a:cxnLst>
                  <a:cxn ang="0">
                    <a:pos x="438" y="231"/>
                  </a:cxn>
                  <a:cxn ang="0">
                    <a:pos x="436" y="254"/>
                  </a:cxn>
                  <a:cxn ang="0">
                    <a:pos x="428" y="286"/>
                  </a:cxn>
                  <a:cxn ang="0">
                    <a:pos x="412" y="324"/>
                  </a:cxn>
                  <a:cxn ang="0">
                    <a:pos x="388" y="359"/>
                  </a:cxn>
                  <a:cxn ang="0">
                    <a:pos x="358" y="389"/>
                  </a:cxn>
                  <a:cxn ang="0">
                    <a:pos x="324" y="413"/>
                  </a:cxn>
                  <a:cxn ang="0">
                    <a:pos x="284" y="430"/>
                  </a:cxn>
                  <a:cxn ang="0">
                    <a:pos x="253" y="437"/>
                  </a:cxn>
                  <a:cxn ang="0">
                    <a:pos x="231" y="439"/>
                  </a:cxn>
                  <a:cxn ang="0">
                    <a:pos x="208" y="439"/>
                  </a:cxn>
                  <a:cxn ang="0">
                    <a:pos x="186" y="437"/>
                  </a:cxn>
                  <a:cxn ang="0">
                    <a:pos x="154" y="430"/>
                  </a:cxn>
                  <a:cxn ang="0">
                    <a:pos x="114" y="413"/>
                  </a:cxn>
                  <a:cxn ang="0">
                    <a:pos x="79" y="389"/>
                  </a:cxn>
                  <a:cxn ang="0">
                    <a:pos x="50" y="359"/>
                  </a:cxn>
                  <a:cxn ang="0">
                    <a:pos x="27" y="324"/>
                  </a:cxn>
                  <a:cxn ang="0">
                    <a:pos x="10" y="286"/>
                  </a:cxn>
                  <a:cxn ang="0">
                    <a:pos x="3" y="254"/>
                  </a:cxn>
                  <a:cxn ang="0">
                    <a:pos x="0" y="231"/>
                  </a:cxn>
                  <a:cxn ang="0">
                    <a:pos x="0" y="209"/>
                  </a:cxn>
                  <a:cxn ang="0">
                    <a:pos x="3" y="187"/>
                  </a:cxn>
                  <a:cxn ang="0">
                    <a:pos x="10" y="155"/>
                  </a:cxn>
                  <a:cxn ang="0">
                    <a:pos x="27" y="116"/>
                  </a:cxn>
                  <a:cxn ang="0">
                    <a:pos x="50" y="81"/>
                  </a:cxn>
                  <a:cxn ang="0">
                    <a:pos x="79" y="51"/>
                  </a:cxn>
                  <a:cxn ang="0">
                    <a:pos x="114" y="28"/>
                  </a:cxn>
                  <a:cxn ang="0">
                    <a:pos x="154" y="10"/>
                  </a:cxn>
                  <a:cxn ang="0">
                    <a:pos x="186" y="4"/>
                  </a:cxn>
                  <a:cxn ang="0">
                    <a:pos x="208" y="2"/>
                  </a:cxn>
                  <a:cxn ang="0">
                    <a:pos x="231" y="2"/>
                  </a:cxn>
                  <a:cxn ang="0">
                    <a:pos x="253" y="4"/>
                  </a:cxn>
                  <a:cxn ang="0">
                    <a:pos x="284" y="10"/>
                  </a:cxn>
                  <a:cxn ang="0">
                    <a:pos x="324" y="28"/>
                  </a:cxn>
                  <a:cxn ang="0">
                    <a:pos x="358" y="51"/>
                  </a:cxn>
                  <a:cxn ang="0">
                    <a:pos x="388" y="81"/>
                  </a:cxn>
                  <a:cxn ang="0">
                    <a:pos x="412" y="116"/>
                  </a:cxn>
                  <a:cxn ang="0">
                    <a:pos x="428" y="155"/>
                  </a:cxn>
                  <a:cxn ang="0">
                    <a:pos x="436" y="187"/>
                  </a:cxn>
                  <a:cxn ang="0">
                    <a:pos x="438" y="209"/>
                  </a:cxn>
                </a:cxnLst>
                <a:rect l="0" t="0" r="r" b="b"/>
                <a:pathLst>
                  <a:path w="438" h="439">
                    <a:moveTo>
                      <a:pt x="438" y="220"/>
                    </a:moveTo>
                    <a:lnTo>
                      <a:pt x="438" y="231"/>
                    </a:lnTo>
                    <a:lnTo>
                      <a:pt x="437" y="243"/>
                    </a:lnTo>
                    <a:lnTo>
                      <a:pt x="436" y="254"/>
                    </a:lnTo>
                    <a:lnTo>
                      <a:pt x="434" y="264"/>
                    </a:lnTo>
                    <a:lnTo>
                      <a:pt x="428" y="286"/>
                    </a:lnTo>
                    <a:lnTo>
                      <a:pt x="420" y="306"/>
                    </a:lnTo>
                    <a:lnTo>
                      <a:pt x="412" y="324"/>
                    </a:lnTo>
                    <a:lnTo>
                      <a:pt x="401" y="343"/>
                    </a:lnTo>
                    <a:lnTo>
                      <a:pt x="388" y="359"/>
                    </a:lnTo>
                    <a:lnTo>
                      <a:pt x="374" y="375"/>
                    </a:lnTo>
                    <a:lnTo>
                      <a:pt x="358" y="389"/>
                    </a:lnTo>
                    <a:lnTo>
                      <a:pt x="341" y="402"/>
                    </a:lnTo>
                    <a:lnTo>
                      <a:pt x="324" y="413"/>
                    </a:lnTo>
                    <a:lnTo>
                      <a:pt x="304" y="422"/>
                    </a:lnTo>
                    <a:lnTo>
                      <a:pt x="284" y="430"/>
                    </a:lnTo>
                    <a:lnTo>
                      <a:pt x="264" y="435"/>
                    </a:lnTo>
                    <a:lnTo>
                      <a:pt x="253" y="437"/>
                    </a:lnTo>
                    <a:lnTo>
                      <a:pt x="242" y="438"/>
                    </a:lnTo>
                    <a:lnTo>
                      <a:pt x="231" y="439"/>
                    </a:lnTo>
                    <a:lnTo>
                      <a:pt x="219" y="439"/>
                    </a:lnTo>
                    <a:lnTo>
                      <a:pt x="208" y="439"/>
                    </a:lnTo>
                    <a:lnTo>
                      <a:pt x="197" y="438"/>
                    </a:lnTo>
                    <a:lnTo>
                      <a:pt x="186" y="437"/>
                    </a:lnTo>
                    <a:lnTo>
                      <a:pt x="175" y="435"/>
                    </a:lnTo>
                    <a:lnTo>
                      <a:pt x="154" y="430"/>
                    </a:lnTo>
                    <a:lnTo>
                      <a:pt x="134" y="422"/>
                    </a:lnTo>
                    <a:lnTo>
                      <a:pt x="114" y="413"/>
                    </a:lnTo>
                    <a:lnTo>
                      <a:pt x="97" y="402"/>
                    </a:lnTo>
                    <a:lnTo>
                      <a:pt x="79" y="389"/>
                    </a:lnTo>
                    <a:lnTo>
                      <a:pt x="64" y="375"/>
                    </a:lnTo>
                    <a:lnTo>
                      <a:pt x="50" y="359"/>
                    </a:lnTo>
                    <a:lnTo>
                      <a:pt x="38" y="343"/>
                    </a:lnTo>
                    <a:lnTo>
                      <a:pt x="27" y="324"/>
                    </a:lnTo>
                    <a:lnTo>
                      <a:pt x="17" y="306"/>
                    </a:lnTo>
                    <a:lnTo>
                      <a:pt x="10" y="286"/>
                    </a:lnTo>
                    <a:lnTo>
                      <a:pt x="5" y="264"/>
                    </a:lnTo>
                    <a:lnTo>
                      <a:pt x="3" y="254"/>
                    </a:lnTo>
                    <a:lnTo>
                      <a:pt x="2" y="243"/>
                    </a:lnTo>
                    <a:lnTo>
                      <a:pt x="0" y="231"/>
                    </a:lnTo>
                    <a:lnTo>
                      <a:pt x="0" y="220"/>
                    </a:lnTo>
                    <a:lnTo>
                      <a:pt x="0" y="209"/>
                    </a:lnTo>
                    <a:lnTo>
                      <a:pt x="2" y="198"/>
                    </a:lnTo>
                    <a:lnTo>
                      <a:pt x="3" y="187"/>
                    </a:lnTo>
                    <a:lnTo>
                      <a:pt x="5" y="176"/>
                    </a:lnTo>
                    <a:lnTo>
                      <a:pt x="10" y="155"/>
                    </a:lnTo>
                    <a:lnTo>
                      <a:pt x="17" y="134"/>
                    </a:lnTo>
                    <a:lnTo>
                      <a:pt x="27" y="116"/>
                    </a:lnTo>
                    <a:lnTo>
                      <a:pt x="38" y="98"/>
                    </a:lnTo>
                    <a:lnTo>
                      <a:pt x="50" y="81"/>
                    </a:lnTo>
                    <a:lnTo>
                      <a:pt x="64" y="65"/>
                    </a:lnTo>
                    <a:lnTo>
                      <a:pt x="79" y="51"/>
                    </a:lnTo>
                    <a:lnTo>
                      <a:pt x="97" y="39"/>
                    </a:lnTo>
                    <a:lnTo>
                      <a:pt x="114" y="28"/>
                    </a:lnTo>
                    <a:lnTo>
                      <a:pt x="134" y="18"/>
                    </a:lnTo>
                    <a:lnTo>
                      <a:pt x="154" y="10"/>
                    </a:lnTo>
                    <a:lnTo>
                      <a:pt x="175" y="6"/>
                    </a:lnTo>
                    <a:lnTo>
                      <a:pt x="186" y="4"/>
                    </a:lnTo>
                    <a:lnTo>
                      <a:pt x="197" y="3"/>
                    </a:lnTo>
                    <a:lnTo>
                      <a:pt x="208" y="2"/>
                    </a:lnTo>
                    <a:lnTo>
                      <a:pt x="219" y="0"/>
                    </a:lnTo>
                    <a:lnTo>
                      <a:pt x="231" y="2"/>
                    </a:lnTo>
                    <a:lnTo>
                      <a:pt x="242" y="3"/>
                    </a:lnTo>
                    <a:lnTo>
                      <a:pt x="253" y="4"/>
                    </a:lnTo>
                    <a:lnTo>
                      <a:pt x="264" y="6"/>
                    </a:lnTo>
                    <a:lnTo>
                      <a:pt x="284" y="10"/>
                    </a:lnTo>
                    <a:lnTo>
                      <a:pt x="304" y="18"/>
                    </a:lnTo>
                    <a:lnTo>
                      <a:pt x="324" y="28"/>
                    </a:lnTo>
                    <a:lnTo>
                      <a:pt x="341" y="39"/>
                    </a:lnTo>
                    <a:lnTo>
                      <a:pt x="358" y="51"/>
                    </a:lnTo>
                    <a:lnTo>
                      <a:pt x="374" y="65"/>
                    </a:lnTo>
                    <a:lnTo>
                      <a:pt x="388" y="81"/>
                    </a:lnTo>
                    <a:lnTo>
                      <a:pt x="401" y="98"/>
                    </a:lnTo>
                    <a:lnTo>
                      <a:pt x="412" y="116"/>
                    </a:lnTo>
                    <a:lnTo>
                      <a:pt x="420" y="134"/>
                    </a:lnTo>
                    <a:lnTo>
                      <a:pt x="428" y="155"/>
                    </a:lnTo>
                    <a:lnTo>
                      <a:pt x="434" y="176"/>
                    </a:lnTo>
                    <a:lnTo>
                      <a:pt x="436" y="187"/>
                    </a:lnTo>
                    <a:lnTo>
                      <a:pt x="437" y="198"/>
                    </a:lnTo>
                    <a:lnTo>
                      <a:pt x="438" y="209"/>
                    </a:lnTo>
                    <a:lnTo>
                      <a:pt x="438" y="220"/>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9" name="Freeform 531"/>
              <p:cNvSpPr>
                <a:spLocks/>
              </p:cNvSpPr>
              <p:nvPr/>
            </p:nvSpPr>
            <p:spPr bwMode="auto">
              <a:xfrm>
                <a:off x="4345" y="3765"/>
                <a:ext cx="49" cy="49"/>
              </a:xfrm>
              <a:custGeom>
                <a:avLst/>
                <a:gdLst/>
                <a:ahLst/>
                <a:cxnLst>
                  <a:cxn ang="0">
                    <a:pos x="438" y="231"/>
                  </a:cxn>
                  <a:cxn ang="0">
                    <a:pos x="434" y="254"/>
                  </a:cxn>
                  <a:cxn ang="0">
                    <a:pos x="428" y="286"/>
                  </a:cxn>
                  <a:cxn ang="0">
                    <a:pos x="411" y="324"/>
                  </a:cxn>
                  <a:cxn ang="0">
                    <a:pos x="387" y="359"/>
                  </a:cxn>
                  <a:cxn ang="0">
                    <a:pos x="358" y="389"/>
                  </a:cxn>
                  <a:cxn ang="0">
                    <a:pos x="323" y="413"/>
                  </a:cxn>
                  <a:cxn ang="0">
                    <a:pos x="283" y="430"/>
                  </a:cxn>
                  <a:cxn ang="0">
                    <a:pos x="252" y="437"/>
                  </a:cxn>
                  <a:cxn ang="0">
                    <a:pos x="229" y="439"/>
                  </a:cxn>
                  <a:cxn ang="0">
                    <a:pos x="207" y="439"/>
                  </a:cxn>
                  <a:cxn ang="0">
                    <a:pos x="186" y="437"/>
                  </a:cxn>
                  <a:cxn ang="0">
                    <a:pos x="154" y="430"/>
                  </a:cxn>
                  <a:cxn ang="0">
                    <a:pos x="114" y="413"/>
                  </a:cxn>
                  <a:cxn ang="0">
                    <a:pos x="79" y="389"/>
                  </a:cxn>
                  <a:cxn ang="0">
                    <a:pos x="50" y="359"/>
                  </a:cxn>
                  <a:cxn ang="0">
                    <a:pos x="27" y="324"/>
                  </a:cxn>
                  <a:cxn ang="0">
                    <a:pos x="10" y="286"/>
                  </a:cxn>
                  <a:cxn ang="0">
                    <a:pos x="2" y="254"/>
                  </a:cxn>
                  <a:cxn ang="0">
                    <a:pos x="0" y="231"/>
                  </a:cxn>
                  <a:cxn ang="0">
                    <a:pos x="0" y="209"/>
                  </a:cxn>
                  <a:cxn ang="0">
                    <a:pos x="2" y="187"/>
                  </a:cxn>
                  <a:cxn ang="0">
                    <a:pos x="10" y="155"/>
                  </a:cxn>
                  <a:cxn ang="0">
                    <a:pos x="27" y="116"/>
                  </a:cxn>
                  <a:cxn ang="0">
                    <a:pos x="50" y="81"/>
                  </a:cxn>
                  <a:cxn ang="0">
                    <a:pos x="79" y="51"/>
                  </a:cxn>
                  <a:cxn ang="0">
                    <a:pos x="114" y="28"/>
                  </a:cxn>
                  <a:cxn ang="0">
                    <a:pos x="154" y="10"/>
                  </a:cxn>
                  <a:cxn ang="0">
                    <a:pos x="186" y="4"/>
                  </a:cxn>
                  <a:cxn ang="0">
                    <a:pos x="207" y="2"/>
                  </a:cxn>
                  <a:cxn ang="0">
                    <a:pos x="229" y="2"/>
                  </a:cxn>
                  <a:cxn ang="0">
                    <a:pos x="252" y="4"/>
                  </a:cxn>
                  <a:cxn ang="0">
                    <a:pos x="283" y="10"/>
                  </a:cxn>
                  <a:cxn ang="0">
                    <a:pos x="323" y="28"/>
                  </a:cxn>
                  <a:cxn ang="0">
                    <a:pos x="358" y="51"/>
                  </a:cxn>
                  <a:cxn ang="0">
                    <a:pos x="387" y="81"/>
                  </a:cxn>
                  <a:cxn ang="0">
                    <a:pos x="411" y="116"/>
                  </a:cxn>
                  <a:cxn ang="0">
                    <a:pos x="428" y="155"/>
                  </a:cxn>
                  <a:cxn ang="0">
                    <a:pos x="434" y="187"/>
                  </a:cxn>
                  <a:cxn ang="0">
                    <a:pos x="438" y="209"/>
                  </a:cxn>
                </a:cxnLst>
                <a:rect l="0" t="0" r="r" b="b"/>
                <a:pathLst>
                  <a:path w="438" h="439">
                    <a:moveTo>
                      <a:pt x="438" y="220"/>
                    </a:moveTo>
                    <a:lnTo>
                      <a:pt x="438" y="231"/>
                    </a:lnTo>
                    <a:lnTo>
                      <a:pt x="437" y="243"/>
                    </a:lnTo>
                    <a:lnTo>
                      <a:pt x="434" y="254"/>
                    </a:lnTo>
                    <a:lnTo>
                      <a:pt x="433" y="264"/>
                    </a:lnTo>
                    <a:lnTo>
                      <a:pt x="428" y="286"/>
                    </a:lnTo>
                    <a:lnTo>
                      <a:pt x="420" y="306"/>
                    </a:lnTo>
                    <a:lnTo>
                      <a:pt x="411" y="324"/>
                    </a:lnTo>
                    <a:lnTo>
                      <a:pt x="400" y="343"/>
                    </a:lnTo>
                    <a:lnTo>
                      <a:pt x="387" y="359"/>
                    </a:lnTo>
                    <a:lnTo>
                      <a:pt x="373" y="375"/>
                    </a:lnTo>
                    <a:lnTo>
                      <a:pt x="358" y="389"/>
                    </a:lnTo>
                    <a:lnTo>
                      <a:pt x="341" y="402"/>
                    </a:lnTo>
                    <a:lnTo>
                      <a:pt x="323" y="413"/>
                    </a:lnTo>
                    <a:lnTo>
                      <a:pt x="304" y="422"/>
                    </a:lnTo>
                    <a:lnTo>
                      <a:pt x="283" y="430"/>
                    </a:lnTo>
                    <a:lnTo>
                      <a:pt x="262" y="435"/>
                    </a:lnTo>
                    <a:lnTo>
                      <a:pt x="252" y="437"/>
                    </a:lnTo>
                    <a:lnTo>
                      <a:pt x="241" y="438"/>
                    </a:lnTo>
                    <a:lnTo>
                      <a:pt x="229" y="439"/>
                    </a:lnTo>
                    <a:lnTo>
                      <a:pt x="218" y="439"/>
                    </a:lnTo>
                    <a:lnTo>
                      <a:pt x="207" y="439"/>
                    </a:lnTo>
                    <a:lnTo>
                      <a:pt x="196" y="438"/>
                    </a:lnTo>
                    <a:lnTo>
                      <a:pt x="186" y="437"/>
                    </a:lnTo>
                    <a:lnTo>
                      <a:pt x="175" y="435"/>
                    </a:lnTo>
                    <a:lnTo>
                      <a:pt x="154" y="430"/>
                    </a:lnTo>
                    <a:lnTo>
                      <a:pt x="133" y="422"/>
                    </a:lnTo>
                    <a:lnTo>
                      <a:pt x="114" y="413"/>
                    </a:lnTo>
                    <a:lnTo>
                      <a:pt x="97" y="402"/>
                    </a:lnTo>
                    <a:lnTo>
                      <a:pt x="79" y="389"/>
                    </a:lnTo>
                    <a:lnTo>
                      <a:pt x="64" y="375"/>
                    </a:lnTo>
                    <a:lnTo>
                      <a:pt x="50" y="359"/>
                    </a:lnTo>
                    <a:lnTo>
                      <a:pt x="37" y="343"/>
                    </a:lnTo>
                    <a:lnTo>
                      <a:pt x="27" y="324"/>
                    </a:lnTo>
                    <a:lnTo>
                      <a:pt x="17" y="306"/>
                    </a:lnTo>
                    <a:lnTo>
                      <a:pt x="10" y="286"/>
                    </a:lnTo>
                    <a:lnTo>
                      <a:pt x="5" y="264"/>
                    </a:lnTo>
                    <a:lnTo>
                      <a:pt x="2" y="254"/>
                    </a:lnTo>
                    <a:lnTo>
                      <a:pt x="1" y="243"/>
                    </a:lnTo>
                    <a:lnTo>
                      <a:pt x="0" y="231"/>
                    </a:lnTo>
                    <a:lnTo>
                      <a:pt x="0" y="220"/>
                    </a:lnTo>
                    <a:lnTo>
                      <a:pt x="0" y="209"/>
                    </a:lnTo>
                    <a:lnTo>
                      <a:pt x="1" y="198"/>
                    </a:lnTo>
                    <a:lnTo>
                      <a:pt x="2" y="187"/>
                    </a:lnTo>
                    <a:lnTo>
                      <a:pt x="5" y="176"/>
                    </a:lnTo>
                    <a:lnTo>
                      <a:pt x="10" y="155"/>
                    </a:lnTo>
                    <a:lnTo>
                      <a:pt x="17" y="134"/>
                    </a:lnTo>
                    <a:lnTo>
                      <a:pt x="27" y="116"/>
                    </a:lnTo>
                    <a:lnTo>
                      <a:pt x="37" y="98"/>
                    </a:lnTo>
                    <a:lnTo>
                      <a:pt x="50" y="81"/>
                    </a:lnTo>
                    <a:lnTo>
                      <a:pt x="64" y="65"/>
                    </a:lnTo>
                    <a:lnTo>
                      <a:pt x="79" y="51"/>
                    </a:lnTo>
                    <a:lnTo>
                      <a:pt x="97" y="39"/>
                    </a:lnTo>
                    <a:lnTo>
                      <a:pt x="114" y="28"/>
                    </a:lnTo>
                    <a:lnTo>
                      <a:pt x="133" y="18"/>
                    </a:lnTo>
                    <a:lnTo>
                      <a:pt x="154" y="10"/>
                    </a:lnTo>
                    <a:lnTo>
                      <a:pt x="175" y="6"/>
                    </a:lnTo>
                    <a:lnTo>
                      <a:pt x="186" y="4"/>
                    </a:lnTo>
                    <a:lnTo>
                      <a:pt x="196" y="3"/>
                    </a:lnTo>
                    <a:lnTo>
                      <a:pt x="207" y="2"/>
                    </a:lnTo>
                    <a:lnTo>
                      <a:pt x="218" y="0"/>
                    </a:lnTo>
                    <a:lnTo>
                      <a:pt x="229" y="2"/>
                    </a:lnTo>
                    <a:lnTo>
                      <a:pt x="241" y="3"/>
                    </a:lnTo>
                    <a:lnTo>
                      <a:pt x="252" y="4"/>
                    </a:lnTo>
                    <a:lnTo>
                      <a:pt x="262" y="6"/>
                    </a:lnTo>
                    <a:lnTo>
                      <a:pt x="283" y="10"/>
                    </a:lnTo>
                    <a:lnTo>
                      <a:pt x="304" y="18"/>
                    </a:lnTo>
                    <a:lnTo>
                      <a:pt x="323" y="28"/>
                    </a:lnTo>
                    <a:lnTo>
                      <a:pt x="341" y="39"/>
                    </a:lnTo>
                    <a:lnTo>
                      <a:pt x="358" y="51"/>
                    </a:lnTo>
                    <a:lnTo>
                      <a:pt x="373" y="65"/>
                    </a:lnTo>
                    <a:lnTo>
                      <a:pt x="387" y="81"/>
                    </a:lnTo>
                    <a:lnTo>
                      <a:pt x="400" y="98"/>
                    </a:lnTo>
                    <a:lnTo>
                      <a:pt x="411" y="116"/>
                    </a:lnTo>
                    <a:lnTo>
                      <a:pt x="420" y="134"/>
                    </a:lnTo>
                    <a:lnTo>
                      <a:pt x="428" y="155"/>
                    </a:lnTo>
                    <a:lnTo>
                      <a:pt x="433" y="176"/>
                    </a:lnTo>
                    <a:lnTo>
                      <a:pt x="434" y="187"/>
                    </a:lnTo>
                    <a:lnTo>
                      <a:pt x="437" y="198"/>
                    </a:lnTo>
                    <a:lnTo>
                      <a:pt x="438" y="209"/>
                    </a:lnTo>
                    <a:lnTo>
                      <a:pt x="438" y="220"/>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0" name="Freeform 532"/>
              <p:cNvSpPr>
                <a:spLocks/>
              </p:cNvSpPr>
              <p:nvPr/>
            </p:nvSpPr>
            <p:spPr bwMode="auto">
              <a:xfrm>
                <a:off x="4163" y="3574"/>
                <a:ext cx="48" cy="234"/>
              </a:xfrm>
              <a:custGeom>
                <a:avLst/>
                <a:gdLst/>
                <a:ahLst/>
                <a:cxnLst>
                  <a:cxn ang="0">
                    <a:pos x="431" y="1975"/>
                  </a:cxn>
                  <a:cxn ang="0">
                    <a:pos x="427" y="2002"/>
                  </a:cxn>
                  <a:cxn ang="0">
                    <a:pos x="418" y="2028"/>
                  </a:cxn>
                  <a:cxn ang="0">
                    <a:pos x="405" y="2051"/>
                  </a:cxn>
                  <a:cxn ang="0">
                    <a:pos x="388" y="2072"/>
                  </a:cxn>
                  <a:cxn ang="0">
                    <a:pos x="367" y="2089"/>
                  </a:cxn>
                  <a:cxn ang="0">
                    <a:pos x="343" y="2101"/>
                  </a:cxn>
                  <a:cxn ang="0">
                    <a:pos x="316" y="2108"/>
                  </a:cxn>
                  <a:cxn ang="0">
                    <a:pos x="291" y="2112"/>
                  </a:cxn>
                  <a:cxn ang="0">
                    <a:pos x="263" y="2111"/>
                  </a:cxn>
                  <a:cxn ang="0">
                    <a:pos x="235" y="2104"/>
                  </a:cxn>
                  <a:cxn ang="0">
                    <a:pos x="211" y="2093"/>
                  </a:cxn>
                  <a:cxn ang="0">
                    <a:pos x="189" y="2078"/>
                  </a:cxn>
                  <a:cxn ang="0">
                    <a:pos x="171" y="2059"/>
                  </a:cxn>
                  <a:cxn ang="0">
                    <a:pos x="156" y="2036"/>
                  </a:cxn>
                  <a:cxn ang="0">
                    <a:pos x="145" y="2011"/>
                  </a:cxn>
                  <a:cxn ang="0">
                    <a:pos x="141" y="1983"/>
                  </a:cxn>
                  <a:cxn ang="0">
                    <a:pos x="0" y="137"/>
                  </a:cxn>
                  <a:cxn ang="0">
                    <a:pos x="3" y="110"/>
                  </a:cxn>
                  <a:cxn ang="0">
                    <a:pos x="12" y="84"/>
                  </a:cxn>
                  <a:cxn ang="0">
                    <a:pos x="25" y="61"/>
                  </a:cxn>
                  <a:cxn ang="0">
                    <a:pos x="42" y="41"/>
                  </a:cxn>
                  <a:cxn ang="0">
                    <a:pos x="63" y="23"/>
                  </a:cxn>
                  <a:cxn ang="0">
                    <a:pos x="87" y="11"/>
                  </a:cxn>
                  <a:cxn ang="0">
                    <a:pos x="115" y="4"/>
                  </a:cxn>
                  <a:cxn ang="0">
                    <a:pos x="140" y="1"/>
                  </a:cxn>
                  <a:cxn ang="0">
                    <a:pos x="168" y="1"/>
                  </a:cxn>
                  <a:cxn ang="0">
                    <a:pos x="195" y="8"/>
                  </a:cxn>
                  <a:cxn ang="0">
                    <a:pos x="220" y="19"/>
                  </a:cxn>
                  <a:cxn ang="0">
                    <a:pos x="242" y="34"/>
                  </a:cxn>
                  <a:cxn ang="0">
                    <a:pos x="261" y="53"/>
                  </a:cxn>
                  <a:cxn ang="0">
                    <a:pos x="275" y="76"/>
                  </a:cxn>
                  <a:cxn ang="0">
                    <a:pos x="285" y="101"/>
                  </a:cxn>
                  <a:cxn ang="0">
                    <a:pos x="290" y="130"/>
                  </a:cxn>
                </a:cxnLst>
                <a:rect l="0" t="0" r="r" b="b"/>
                <a:pathLst>
                  <a:path w="431" h="2112">
                    <a:moveTo>
                      <a:pt x="431" y="1960"/>
                    </a:moveTo>
                    <a:lnTo>
                      <a:pt x="431" y="1975"/>
                    </a:lnTo>
                    <a:lnTo>
                      <a:pt x="429" y="1989"/>
                    </a:lnTo>
                    <a:lnTo>
                      <a:pt x="427" y="2002"/>
                    </a:lnTo>
                    <a:lnTo>
                      <a:pt x="424" y="2015"/>
                    </a:lnTo>
                    <a:lnTo>
                      <a:pt x="418" y="2028"/>
                    </a:lnTo>
                    <a:lnTo>
                      <a:pt x="413" y="2040"/>
                    </a:lnTo>
                    <a:lnTo>
                      <a:pt x="405" y="2051"/>
                    </a:lnTo>
                    <a:lnTo>
                      <a:pt x="398" y="2062"/>
                    </a:lnTo>
                    <a:lnTo>
                      <a:pt x="388" y="2072"/>
                    </a:lnTo>
                    <a:lnTo>
                      <a:pt x="378" y="2081"/>
                    </a:lnTo>
                    <a:lnTo>
                      <a:pt x="367" y="2089"/>
                    </a:lnTo>
                    <a:lnTo>
                      <a:pt x="355" y="2095"/>
                    </a:lnTo>
                    <a:lnTo>
                      <a:pt x="343" y="2101"/>
                    </a:lnTo>
                    <a:lnTo>
                      <a:pt x="330" y="2105"/>
                    </a:lnTo>
                    <a:lnTo>
                      <a:pt x="316" y="2108"/>
                    </a:lnTo>
                    <a:lnTo>
                      <a:pt x="302" y="2111"/>
                    </a:lnTo>
                    <a:lnTo>
                      <a:pt x="291" y="2112"/>
                    </a:lnTo>
                    <a:lnTo>
                      <a:pt x="276" y="2112"/>
                    </a:lnTo>
                    <a:lnTo>
                      <a:pt x="263" y="2111"/>
                    </a:lnTo>
                    <a:lnTo>
                      <a:pt x="248" y="2108"/>
                    </a:lnTo>
                    <a:lnTo>
                      <a:pt x="235" y="2104"/>
                    </a:lnTo>
                    <a:lnTo>
                      <a:pt x="223" y="2100"/>
                    </a:lnTo>
                    <a:lnTo>
                      <a:pt x="211" y="2093"/>
                    </a:lnTo>
                    <a:lnTo>
                      <a:pt x="200" y="2087"/>
                    </a:lnTo>
                    <a:lnTo>
                      <a:pt x="189" y="2078"/>
                    </a:lnTo>
                    <a:lnTo>
                      <a:pt x="179" y="2069"/>
                    </a:lnTo>
                    <a:lnTo>
                      <a:pt x="171" y="2059"/>
                    </a:lnTo>
                    <a:lnTo>
                      <a:pt x="163" y="2048"/>
                    </a:lnTo>
                    <a:lnTo>
                      <a:pt x="156" y="2036"/>
                    </a:lnTo>
                    <a:lnTo>
                      <a:pt x="151" y="2024"/>
                    </a:lnTo>
                    <a:lnTo>
                      <a:pt x="145" y="2011"/>
                    </a:lnTo>
                    <a:lnTo>
                      <a:pt x="143" y="1998"/>
                    </a:lnTo>
                    <a:lnTo>
                      <a:pt x="141" y="1983"/>
                    </a:lnTo>
                    <a:lnTo>
                      <a:pt x="1" y="152"/>
                    </a:lnTo>
                    <a:lnTo>
                      <a:pt x="0" y="137"/>
                    </a:lnTo>
                    <a:lnTo>
                      <a:pt x="1" y="123"/>
                    </a:lnTo>
                    <a:lnTo>
                      <a:pt x="3" y="110"/>
                    </a:lnTo>
                    <a:lnTo>
                      <a:pt x="7" y="97"/>
                    </a:lnTo>
                    <a:lnTo>
                      <a:pt x="12" y="84"/>
                    </a:lnTo>
                    <a:lnTo>
                      <a:pt x="18" y="72"/>
                    </a:lnTo>
                    <a:lnTo>
                      <a:pt x="25" y="61"/>
                    </a:lnTo>
                    <a:lnTo>
                      <a:pt x="34" y="50"/>
                    </a:lnTo>
                    <a:lnTo>
                      <a:pt x="42" y="41"/>
                    </a:lnTo>
                    <a:lnTo>
                      <a:pt x="52" y="32"/>
                    </a:lnTo>
                    <a:lnTo>
                      <a:pt x="63" y="23"/>
                    </a:lnTo>
                    <a:lnTo>
                      <a:pt x="75" y="17"/>
                    </a:lnTo>
                    <a:lnTo>
                      <a:pt x="87" y="11"/>
                    </a:lnTo>
                    <a:lnTo>
                      <a:pt x="100" y="7"/>
                    </a:lnTo>
                    <a:lnTo>
                      <a:pt x="115" y="4"/>
                    </a:lnTo>
                    <a:lnTo>
                      <a:pt x="129" y="1"/>
                    </a:lnTo>
                    <a:lnTo>
                      <a:pt x="140" y="1"/>
                    </a:lnTo>
                    <a:lnTo>
                      <a:pt x="154" y="0"/>
                    </a:lnTo>
                    <a:lnTo>
                      <a:pt x="168" y="1"/>
                    </a:lnTo>
                    <a:lnTo>
                      <a:pt x="182" y="4"/>
                    </a:lnTo>
                    <a:lnTo>
                      <a:pt x="195" y="8"/>
                    </a:lnTo>
                    <a:lnTo>
                      <a:pt x="208" y="12"/>
                    </a:lnTo>
                    <a:lnTo>
                      <a:pt x="220" y="19"/>
                    </a:lnTo>
                    <a:lnTo>
                      <a:pt x="231" y="26"/>
                    </a:lnTo>
                    <a:lnTo>
                      <a:pt x="242" y="34"/>
                    </a:lnTo>
                    <a:lnTo>
                      <a:pt x="251" y="43"/>
                    </a:lnTo>
                    <a:lnTo>
                      <a:pt x="261" y="53"/>
                    </a:lnTo>
                    <a:lnTo>
                      <a:pt x="268" y="64"/>
                    </a:lnTo>
                    <a:lnTo>
                      <a:pt x="275" y="76"/>
                    </a:lnTo>
                    <a:lnTo>
                      <a:pt x="280" y="88"/>
                    </a:lnTo>
                    <a:lnTo>
                      <a:pt x="285" y="101"/>
                    </a:lnTo>
                    <a:lnTo>
                      <a:pt x="288" y="116"/>
                    </a:lnTo>
                    <a:lnTo>
                      <a:pt x="290" y="130"/>
                    </a:lnTo>
                    <a:lnTo>
                      <a:pt x="431" y="1960"/>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1" name="Freeform 533"/>
              <p:cNvSpPr>
                <a:spLocks noEditPoints="1"/>
              </p:cNvSpPr>
              <p:nvPr/>
            </p:nvSpPr>
            <p:spPr bwMode="auto">
              <a:xfrm>
                <a:off x="4161" y="3571"/>
                <a:ext cx="53" cy="240"/>
              </a:xfrm>
              <a:custGeom>
                <a:avLst/>
                <a:gdLst/>
                <a:ahLst/>
                <a:cxnLst>
                  <a:cxn ang="0">
                    <a:pos x="134" y="4"/>
                  </a:cxn>
                  <a:cxn ang="0">
                    <a:pos x="88" y="19"/>
                  </a:cxn>
                  <a:cxn ang="0">
                    <a:pos x="50" y="46"/>
                  </a:cxn>
                  <a:cxn ang="0">
                    <a:pos x="21" y="84"/>
                  </a:cxn>
                  <a:cxn ang="0">
                    <a:pos x="5" y="128"/>
                  </a:cxn>
                  <a:cxn ang="0">
                    <a:pos x="0" y="177"/>
                  </a:cxn>
                  <a:cxn ang="0">
                    <a:pos x="147" y="2039"/>
                  </a:cxn>
                  <a:cxn ang="0">
                    <a:pos x="166" y="2083"/>
                  </a:cxn>
                  <a:cxn ang="0">
                    <a:pos x="198" y="2118"/>
                  </a:cxn>
                  <a:cxn ang="0">
                    <a:pos x="238" y="2145"/>
                  </a:cxn>
                  <a:cxn ang="0">
                    <a:pos x="285" y="2157"/>
                  </a:cxn>
                  <a:cxn ang="0">
                    <a:pos x="328" y="2157"/>
                  </a:cxn>
                  <a:cxn ang="0">
                    <a:pos x="376" y="2146"/>
                  </a:cxn>
                  <a:cxn ang="0">
                    <a:pos x="416" y="2122"/>
                  </a:cxn>
                  <a:cxn ang="0">
                    <a:pos x="448" y="2088"/>
                  </a:cxn>
                  <a:cxn ang="0">
                    <a:pos x="470" y="2046"/>
                  </a:cxn>
                  <a:cxn ang="0">
                    <a:pos x="478" y="1999"/>
                  </a:cxn>
                  <a:cxn ang="0">
                    <a:pos x="335" y="134"/>
                  </a:cxn>
                  <a:cxn ang="0">
                    <a:pos x="320" y="89"/>
                  </a:cxn>
                  <a:cxn ang="0">
                    <a:pos x="292" y="51"/>
                  </a:cxn>
                  <a:cxn ang="0">
                    <a:pos x="254" y="21"/>
                  </a:cxn>
                  <a:cxn ang="0">
                    <a:pos x="210" y="5"/>
                  </a:cxn>
                  <a:cxn ang="0">
                    <a:pos x="163" y="1"/>
                  </a:cxn>
                  <a:cxn ang="0">
                    <a:pos x="212" y="2067"/>
                  </a:cxn>
                  <a:cxn ang="0">
                    <a:pos x="196" y="2037"/>
                  </a:cxn>
                  <a:cxn ang="0">
                    <a:pos x="188" y="2004"/>
                  </a:cxn>
                  <a:cxn ang="0">
                    <a:pos x="48" y="150"/>
                  </a:cxn>
                  <a:cxn ang="0">
                    <a:pos x="58" y="117"/>
                  </a:cxn>
                  <a:cxn ang="0">
                    <a:pos x="75" y="88"/>
                  </a:cxn>
                  <a:cxn ang="0">
                    <a:pos x="100" y="66"/>
                  </a:cxn>
                  <a:cxn ang="0">
                    <a:pos x="131" y="52"/>
                  </a:cxn>
                  <a:cxn ang="0">
                    <a:pos x="166" y="47"/>
                  </a:cxn>
                  <a:cxn ang="0">
                    <a:pos x="200" y="50"/>
                  </a:cxn>
                  <a:cxn ang="0">
                    <a:pos x="232" y="62"/>
                  </a:cxn>
                  <a:cxn ang="0">
                    <a:pos x="259" y="83"/>
                  </a:cxn>
                  <a:cxn ang="0">
                    <a:pos x="278" y="110"/>
                  </a:cxn>
                  <a:cxn ang="0">
                    <a:pos x="289" y="143"/>
                  </a:cxn>
                  <a:cxn ang="0">
                    <a:pos x="431" y="1998"/>
                  </a:cxn>
                  <a:cxn ang="0">
                    <a:pos x="426" y="2032"/>
                  </a:cxn>
                  <a:cxn ang="0">
                    <a:pos x="411" y="2061"/>
                  </a:cxn>
                  <a:cxn ang="0">
                    <a:pos x="388" y="2085"/>
                  </a:cxn>
                  <a:cxn ang="0">
                    <a:pos x="358" y="2103"/>
                  </a:cxn>
                  <a:cxn ang="0">
                    <a:pos x="324" y="2111"/>
                  </a:cxn>
                  <a:cxn ang="0">
                    <a:pos x="290" y="2111"/>
                  </a:cxn>
                  <a:cxn ang="0">
                    <a:pos x="257" y="2102"/>
                  </a:cxn>
                  <a:cxn ang="0">
                    <a:pos x="229" y="2083"/>
                  </a:cxn>
                </a:cxnLst>
                <a:rect l="0" t="0" r="r" b="b"/>
                <a:pathLst>
                  <a:path w="478" h="2158">
                    <a:moveTo>
                      <a:pt x="163" y="1"/>
                    </a:moveTo>
                    <a:lnTo>
                      <a:pt x="151" y="1"/>
                    </a:lnTo>
                    <a:lnTo>
                      <a:pt x="134" y="4"/>
                    </a:lnTo>
                    <a:lnTo>
                      <a:pt x="118" y="8"/>
                    </a:lnTo>
                    <a:lnTo>
                      <a:pt x="104" y="12"/>
                    </a:lnTo>
                    <a:lnTo>
                      <a:pt x="88" y="19"/>
                    </a:lnTo>
                    <a:lnTo>
                      <a:pt x="75" y="28"/>
                    </a:lnTo>
                    <a:lnTo>
                      <a:pt x="62" y="36"/>
                    </a:lnTo>
                    <a:lnTo>
                      <a:pt x="50" y="46"/>
                    </a:lnTo>
                    <a:lnTo>
                      <a:pt x="40" y="58"/>
                    </a:lnTo>
                    <a:lnTo>
                      <a:pt x="30" y="71"/>
                    </a:lnTo>
                    <a:lnTo>
                      <a:pt x="21" y="84"/>
                    </a:lnTo>
                    <a:lnTo>
                      <a:pt x="15" y="98"/>
                    </a:lnTo>
                    <a:lnTo>
                      <a:pt x="9" y="112"/>
                    </a:lnTo>
                    <a:lnTo>
                      <a:pt x="5" y="128"/>
                    </a:lnTo>
                    <a:lnTo>
                      <a:pt x="2" y="144"/>
                    </a:lnTo>
                    <a:lnTo>
                      <a:pt x="0" y="159"/>
                    </a:lnTo>
                    <a:lnTo>
                      <a:pt x="0" y="177"/>
                    </a:lnTo>
                    <a:lnTo>
                      <a:pt x="142" y="2007"/>
                    </a:lnTo>
                    <a:lnTo>
                      <a:pt x="144" y="2024"/>
                    </a:lnTo>
                    <a:lnTo>
                      <a:pt x="147" y="2039"/>
                    </a:lnTo>
                    <a:lnTo>
                      <a:pt x="152" y="2055"/>
                    </a:lnTo>
                    <a:lnTo>
                      <a:pt x="158" y="2069"/>
                    </a:lnTo>
                    <a:lnTo>
                      <a:pt x="166" y="2083"/>
                    </a:lnTo>
                    <a:lnTo>
                      <a:pt x="176" y="2095"/>
                    </a:lnTo>
                    <a:lnTo>
                      <a:pt x="186" y="2107"/>
                    </a:lnTo>
                    <a:lnTo>
                      <a:pt x="198" y="2118"/>
                    </a:lnTo>
                    <a:lnTo>
                      <a:pt x="211" y="2129"/>
                    </a:lnTo>
                    <a:lnTo>
                      <a:pt x="224" y="2137"/>
                    </a:lnTo>
                    <a:lnTo>
                      <a:pt x="238" y="2145"/>
                    </a:lnTo>
                    <a:lnTo>
                      <a:pt x="254" y="2150"/>
                    </a:lnTo>
                    <a:lnTo>
                      <a:pt x="268" y="2155"/>
                    </a:lnTo>
                    <a:lnTo>
                      <a:pt x="285" y="2157"/>
                    </a:lnTo>
                    <a:lnTo>
                      <a:pt x="300" y="2158"/>
                    </a:lnTo>
                    <a:lnTo>
                      <a:pt x="316" y="2158"/>
                    </a:lnTo>
                    <a:lnTo>
                      <a:pt x="328" y="2157"/>
                    </a:lnTo>
                    <a:lnTo>
                      <a:pt x="345" y="2155"/>
                    </a:lnTo>
                    <a:lnTo>
                      <a:pt x="360" y="2151"/>
                    </a:lnTo>
                    <a:lnTo>
                      <a:pt x="376" y="2146"/>
                    </a:lnTo>
                    <a:lnTo>
                      <a:pt x="390" y="2139"/>
                    </a:lnTo>
                    <a:lnTo>
                      <a:pt x="404" y="2131"/>
                    </a:lnTo>
                    <a:lnTo>
                      <a:pt x="416" y="2122"/>
                    </a:lnTo>
                    <a:lnTo>
                      <a:pt x="428" y="2112"/>
                    </a:lnTo>
                    <a:lnTo>
                      <a:pt x="439" y="2101"/>
                    </a:lnTo>
                    <a:lnTo>
                      <a:pt x="448" y="2088"/>
                    </a:lnTo>
                    <a:lnTo>
                      <a:pt x="457" y="2074"/>
                    </a:lnTo>
                    <a:lnTo>
                      <a:pt x="464" y="2061"/>
                    </a:lnTo>
                    <a:lnTo>
                      <a:pt x="470" y="2046"/>
                    </a:lnTo>
                    <a:lnTo>
                      <a:pt x="474" y="2031"/>
                    </a:lnTo>
                    <a:lnTo>
                      <a:pt x="476" y="2015"/>
                    </a:lnTo>
                    <a:lnTo>
                      <a:pt x="478" y="1999"/>
                    </a:lnTo>
                    <a:lnTo>
                      <a:pt x="478" y="1982"/>
                    </a:lnTo>
                    <a:lnTo>
                      <a:pt x="337" y="151"/>
                    </a:lnTo>
                    <a:lnTo>
                      <a:pt x="335" y="134"/>
                    </a:lnTo>
                    <a:lnTo>
                      <a:pt x="332" y="119"/>
                    </a:lnTo>
                    <a:lnTo>
                      <a:pt x="326" y="103"/>
                    </a:lnTo>
                    <a:lnTo>
                      <a:pt x="320" y="89"/>
                    </a:lnTo>
                    <a:lnTo>
                      <a:pt x="312" y="76"/>
                    </a:lnTo>
                    <a:lnTo>
                      <a:pt x="303" y="63"/>
                    </a:lnTo>
                    <a:lnTo>
                      <a:pt x="292" y="51"/>
                    </a:lnTo>
                    <a:lnTo>
                      <a:pt x="280" y="40"/>
                    </a:lnTo>
                    <a:lnTo>
                      <a:pt x="268" y="30"/>
                    </a:lnTo>
                    <a:lnTo>
                      <a:pt x="254" y="21"/>
                    </a:lnTo>
                    <a:lnTo>
                      <a:pt x="240" y="15"/>
                    </a:lnTo>
                    <a:lnTo>
                      <a:pt x="225" y="8"/>
                    </a:lnTo>
                    <a:lnTo>
                      <a:pt x="210" y="5"/>
                    </a:lnTo>
                    <a:lnTo>
                      <a:pt x="195" y="1"/>
                    </a:lnTo>
                    <a:lnTo>
                      <a:pt x="178" y="0"/>
                    </a:lnTo>
                    <a:lnTo>
                      <a:pt x="163" y="1"/>
                    </a:lnTo>
                    <a:close/>
                    <a:moveTo>
                      <a:pt x="229" y="2083"/>
                    </a:moveTo>
                    <a:lnTo>
                      <a:pt x="220" y="2076"/>
                    </a:lnTo>
                    <a:lnTo>
                      <a:pt x="212" y="2067"/>
                    </a:lnTo>
                    <a:lnTo>
                      <a:pt x="206" y="2058"/>
                    </a:lnTo>
                    <a:lnTo>
                      <a:pt x="200" y="2048"/>
                    </a:lnTo>
                    <a:lnTo>
                      <a:pt x="196" y="2037"/>
                    </a:lnTo>
                    <a:lnTo>
                      <a:pt x="192" y="2027"/>
                    </a:lnTo>
                    <a:lnTo>
                      <a:pt x="189" y="2015"/>
                    </a:lnTo>
                    <a:lnTo>
                      <a:pt x="188" y="2004"/>
                    </a:lnTo>
                    <a:lnTo>
                      <a:pt x="48" y="173"/>
                    </a:lnTo>
                    <a:lnTo>
                      <a:pt x="47" y="160"/>
                    </a:lnTo>
                    <a:lnTo>
                      <a:pt x="48" y="150"/>
                    </a:lnTo>
                    <a:lnTo>
                      <a:pt x="50" y="139"/>
                    </a:lnTo>
                    <a:lnTo>
                      <a:pt x="53" y="128"/>
                    </a:lnTo>
                    <a:lnTo>
                      <a:pt x="58" y="117"/>
                    </a:lnTo>
                    <a:lnTo>
                      <a:pt x="62" y="107"/>
                    </a:lnTo>
                    <a:lnTo>
                      <a:pt x="68" y="97"/>
                    </a:lnTo>
                    <a:lnTo>
                      <a:pt x="75" y="88"/>
                    </a:lnTo>
                    <a:lnTo>
                      <a:pt x="83" y="80"/>
                    </a:lnTo>
                    <a:lnTo>
                      <a:pt x="92" y="73"/>
                    </a:lnTo>
                    <a:lnTo>
                      <a:pt x="100" y="66"/>
                    </a:lnTo>
                    <a:lnTo>
                      <a:pt x="110" y="61"/>
                    </a:lnTo>
                    <a:lnTo>
                      <a:pt x="120" y="56"/>
                    </a:lnTo>
                    <a:lnTo>
                      <a:pt x="131" y="52"/>
                    </a:lnTo>
                    <a:lnTo>
                      <a:pt x="142" y="50"/>
                    </a:lnTo>
                    <a:lnTo>
                      <a:pt x="154" y="47"/>
                    </a:lnTo>
                    <a:lnTo>
                      <a:pt x="166" y="47"/>
                    </a:lnTo>
                    <a:lnTo>
                      <a:pt x="177" y="46"/>
                    </a:lnTo>
                    <a:lnTo>
                      <a:pt x="189" y="47"/>
                    </a:lnTo>
                    <a:lnTo>
                      <a:pt x="200" y="50"/>
                    </a:lnTo>
                    <a:lnTo>
                      <a:pt x="211" y="53"/>
                    </a:lnTo>
                    <a:lnTo>
                      <a:pt x="221" y="56"/>
                    </a:lnTo>
                    <a:lnTo>
                      <a:pt x="232" y="62"/>
                    </a:lnTo>
                    <a:lnTo>
                      <a:pt x="242" y="67"/>
                    </a:lnTo>
                    <a:lnTo>
                      <a:pt x="251" y="75"/>
                    </a:lnTo>
                    <a:lnTo>
                      <a:pt x="259" y="83"/>
                    </a:lnTo>
                    <a:lnTo>
                      <a:pt x="266" y="91"/>
                    </a:lnTo>
                    <a:lnTo>
                      <a:pt x="272" y="100"/>
                    </a:lnTo>
                    <a:lnTo>
                      <a:pt x="278" y="110"/>
                    </a:lnTo>
                    <a:lnTo>
                      <a:pt x="283" y="121"/>
                    </a:lnTo>
                    <a:lnTo>
                      <a:pt x="287" y="132"/>
                    </a:lnTo>
                    <a:lnTo>
                      <a:pt x="289" y="143"/>
                    </a:lnTo>
                    <a:lnTo>
                      <a:pt x="291" y="154"/>
                    </a:lnTo>
                    <a:lnTo>
                      <a:pt x="431" y="1986"/>
                    </a:lnTo>
                    <a:lnTo>
                      <a:pt x="431" y="1998"/>
                    </a:lnTo>
                    <a:lnTo>
                      <a:pt x="430" y="2009"/>
                    </a:lnTo>
                    <a:lnTo>
                      <a:pt x="429" y="2021"/>
                    </a:lnTo>
                    <a:lnTo>
                      <a:pt x="426" y="2032"/>
                    </a:lnTo>
                    <a:lnTo>
                      <a:pt x="422" y="2041"/>
                    </a:lnTo>
                    <a:lnTo>
                      <a:pt x="416" y="2051"/>
                    </a:lnTo>
                    <a:lnTo>
                      <a:pt x="411" y="2061"/>
                    </a:lnTo>
                    <a:lnTo>
                      <a:pt x="404" y="2070"/>
                    </a:lnTo>
                    <a:lnTo>
                      <a:pt x="396" y="2078"/>
                    </a:lnTo>
                    <a:lnTo>
                      <a:pt x="388" y="2085"/>
                    </a:lnTo>
                    <a:lnTo>
                      <a:pt x="379" y="2092"/>
                    </a:lnTo>
                    <a:lnTo>
                      <a:pt x="369" y="2097"/>
                    </a:lnTo>
                    <a:lnTo>
                      <a:pt x="358" y="2103"/>
                    </a:lnTo>
                    <a:lnTo>
                      <a:pt x="347" y="2106"/>
                    </a:lnTo>
                    <a:lnTo>
                      <a:pt x="336" y="2108"/>
                    </a:lnTo>
                    <a:lnTo>
                      <a:pt x="324" y="2111"/>
                    </a:lnTo>
                    <a:lnTo>
                      <a:pt x="313" y="2111"/>
                    </a:lnTo>
                    <a:lnTo>
                      <a:pt x="301" y="2112"/>
                    </a:lnTo>
                    <a:lnTo>
                      <a:pt x="290" y="2111"/>
                    </a:lnTo>
                    <a:lnTo>
                      <a:pt x="279" y="2108"/>
                    </a:lnTo>
                    <a:lnTo>
                      <a:pt x="268" y="2106"/>
                    </a:lnTo>
                    <a:lnTo>
                      <a:pt x="257" y="2102"/>
                    </a:lnTo>
                    <a:lnTo>
                      <a:pt x="247" y="2096"/>
                    </a:lnTo>
                    <a:lnTo>
                      <a:pt x="237" y="2091"/>
                    </a:lnTo>
                    <a:lnTo>
                      <a:pt x="229" y="2083"/>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3" name="Freeform 534"/>
              <p:cNvSpPr>
                <a:spLocks/>
              </p:cNvSpPr>
              <p:nvPr/>
            </p:nvSpPr>
            <p:spPr bwMode="auto">
              <a:xfrm>
                <a:off x="4184" y="3582"/>
                <a:ext cx="23" cy="216"/>
              </a:xfrm>
              <a:custGeom>
                <a:avLst/>
                <a:gdLst/>
                <a:ahLst/>
                <a:cxnLst>
                  <a:cxn ang="0">
                    <a:pos x="208" y="1886"/>
                  </a:cxn>
                  <a:cxn ang="0">
                    <a:pos x="208" y="1897"/>
                  </a:cxn>
                  <a:cxn ang="0">
                    <a:pos x="207" y="1907"/>
                  </a:cxn>
                  <a:cxn ang="0">
                    <a:pos x="205" y="1915"/>
                  </a:cxn>
                  <a:cxn ang="0">
                    <a:pos x="203" y="1924"/>
                  </a:cxn>
                  <a:cxn ang="0">
                    <a:pos x="198" y="1931"/>
                  </a:cxn>
                  <a:cxn ang="0">
                    <a:pos x="194" y="1936"/>
                  </a:cxn>
                  <a:cxn ang="0">
                    <a:pos x="190" y="1940"/>
                  </a:cxn>
                  <a:cxn ang="0">
                    <a:pos x="183" y="1941"/>
                  </a:cxn>
                  <a:cxn ang="0">
                    <a:pos x="178" y="1941"/>
                  </a:cxn>
                  <a:cxn ang="0">
                    <a:pos x="172" y="1938"/>
                  </a:cxn>
                  <a:cxn ang="0">
                    <a:pos x="167" y="1933"/>
                  </a:cxn>
                  <a:cxn ang="0">
                    <a:pos x="162" y="1928"/>
                  </a:cxn>
                  <a:cxn ang="0">
                    <a:pos x="158" y="1920"/>
                  </a:cxn>
                  <a:cxn ang="0">
                    <a:pos x="155" y="1911"/>
                  </a:cxn>
                  <a:cxn ang="0">
                    <a:pos x="151" y="1901"/>
                  </a:cxn>
                  <a:cxn ang="0">
                    <a:pos x="150" y="1890"/>
                  </a:cxn>
                  <a:cxn ang="0">
                    <a:pos x="1" y="55"/>
                  </a:cxn>
                  <a:cxn ang="0">
                    <a:pos x="0" y="45"/>
                  </a:cxn>
                  <a:cxn ang="0">
                    <a:pos x="1" y="34"/>
                  </a:cxn>
                  <a:cxn ang="0">
                    <a:pos x="3" y="26"/>
                  </a:cxn>
                  <a:cxn ang="0">
                    <a:pos x="7" y="18"/>
                  </a:cxn>
                  <a:cxn ang="0">
                    <a:pos x="10" y="10"/>
                  </a:cxn>
                  <a:cxn ang="0">
                    <a:pos x="14" y="6"/>
                  </a:cxn>
                  <a:cxn ang="0">
                    <a:pos x="20" y="2"/>
                  </a:cxn>
                  <a:cxn ang="0">
                    <a:pos x="25" y="0"/>
                  </a:cxn>
                  <a:cxn ang="0">
                    <a:pos x="31" y="0"/>
                  </a:cxn>
                  <a:cxn ang="0">
                    <a:pos x="36" y="4"/>
                  </a:cxn>
                  <a:cxn ang="0">
                    <a:pos x="42" y="8"/>
                  </a:cxn>
                  <a:cxn ang="0">
                    <a:pos x="47" y="15"/>
                  </a:cxn>
                  <a:cxn ang="0">
                    <a:pos x="50" y="21"/>
                  </a:cxn>
                  <a:cxn ang="0">
                    <a:pos x="55" y="30"/>
                  </a:cxn>
                  <a:cxn ang="0">
                    <a:pos x="57" y="40"/>
                  </a:cxn>
                  <a:cxn ang="0">
                    <a:pos x="58" y="51"/>
                  </a:cxn>
                  <a:cxn ang="0">
                    <a:pos x="208" y="1886"/>
                  </a:cxn>
                </a:cxnLst>
                <a:rect l="0" t="0" r="r" b="b"/>
                <a:pathLst>
                  <a:path w="208" h="1941">
                    <a:moveTo>
                      <a:pt x="208" y="1886"/>
                    </a:moveTo>
                    <a:lnTo>
                      <a:pt x="208" y="1897"/>
                    </a:lnTo>
                    <a:lnTo>
                      <a:pt x="207" y="1907"/>
                    </a:lnTo>
                    <a:lnTo>
                      <a:pt x="205" y="1915"/>
                    </a:lnTo>
                    <a:lnTo>
                      <a:pt x="203" y="1924"/>
                    </a:lnTo>
                    <a:lnTo>
                      <a:pt x="198" y="1931"/>
                    </a:lnTo>
                    <a:lnTo>
                      <a:pt x="194" y="1936"/>
                    </a:lnTo>
                    <a:lnTo>
                      <a:pt x="190" y="1940"/>
                    </a:lnTo>
                    <a:lnTo>
                      <a:pt x="183" y="1941"/>
                    </a:lnTo>
                    <a:lnTo>
                      <a:pt x="178" y="1941"/>
                    </a:lnTo>
                    <a:lnTo>
                      <a:pt x="172" y="1938"/>
                    </a:lnTo>
                    <a:lnTo>
                      <a:pt x="167" y="1933"/>
                    </a:lnTo>
                    <a:lnTo>
                      <a:pt x="162" y="1928"/>
                    </a:lnTo>
                    <a:lnTo>
                      <a:pt x="158" y="1920"/>
                    </a:lnTo>
                    <a:lnTo>
                      <a:pt x="155" y="1911"/>
                    </a:lnTo>
                    <a:lnTo>
                      <a:pt x="151" y="1901"/>
                    </a:lnTo>
                    <a:lnTo>
                      <a:pt x="150" y="1890"/>
                    </a:lnTo>
                    <a:lnTo>
                      <a:pt x="1" y="55"/>
                    </a:lnTo>
                    <a:lnTo>
                      <a:pt x="0" y="45"/>
                    </a:lnTo>
                    <a:lnTo>
                      <a:pt x="1" y="34"/>
                    </a:lnTo>
                    <a:lnTo>
                      <a:pt x="3" y="26"/>
                    </a:lnTo>
                    <a:lnTo>
                      <a:pt x="7" y="18"/>
                    </a:lnTo>
                    <a:lnTo>
                      <a:pt x="10" y="10"/>
                    </a:lnTo>
                    <a:lnTo>
                      <a:pt x="14" y="6"/>
                    </a:lnTo>
                    <a:lnTo>
                      <a:pt x="20" y="2"/>
                    </a:lnTo>
                    <a:lnTo>
                      <a:pt x="25" y="0"/>
                    </a:lnTo>
                    <a:lnTo>
                      <a:pt x="31" y="0"/>
                    </a:lnTo>
                    <a:lnTo>
                      <a:pt x="36" y="4"/>
                    </a:lnTo>
                    <a:lnTo>
                      <a:pt x="42" y="8"/>
                    </a:lnTo>
                    <a:lnTo>
                      <a:pt x="47" y="15"/>
                    </a:lnTo>
                    <a:lnTo>
                      <a:pt x="50" y="21"/>
                    </a:lnTo>
                    <a:lnTo>
                      <a:pt x="55" y="30"/>
                    </a:lnTo>
                    <a:lnTo>
                      <a:pt x="57" y="40"/>
                    </a:lnTo>
                    <a:lnTo>
                      <a:pt x="58" y="51"/>
                    </a:lnTo>
                    <a:lnTo>
                      <a:pt x="208" y="1886"/>
                    </a:lnTo>
                    <a:close/>
                  </a:path>
                </a:pathLst>
              </a:custGeom>
              <a:solidFill>
                <a:srgbClr val="EECE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4" name="Freeform 535"/>
              <p:cNvSpPr>
                <a:spLocks/>
              </p:cNvSpPr>
              <p:nvPr/>
            </p:nvSpPr>
            <p:spPr bwMode="auto">
              <a:xfrm>
                <a:off x="4349" y="3574"/>
                <a:ext cx="48" cy="234"/>
              </a:xfrm>
              <a:custGeom>
                <a:avLst/>
                <a:gdLst/>
                <a:ahLst/>
                <a:cxnLst>
                  <a:cxn ang="0">
                    <a:pos x="0" y="1975"/>
                  </a:cxn>
                  <a:cxn ang="0">
                    <a:pos x="4" y="2002"/>
                  </a:cxn>
                  <a:cxn ang="0">
                    <a:pos x="12" y="2028"/>
                  </a:cxn>
                  <a:cxn ang="0">
                    <a:pos x="26" y="2051"/>
                  </a:cxn>
                  <a:cxn ang="0">
                    <a:pos x="43" y="2072"/>
                  </a:cxn>
                  <a:cxn ang="0">
                    <a:pos x="65" y="2089"/>
                  </a:cxn>
                  <a:cxn ang="0">
                    <a:pos x="88" y="2101"/>
                  </a:cxn>
                  <a:cxn ang="0">
                    <a:pos x="115" y="2108"/>
                  </a:cxn>
                  <a:cxn ang="0">
                    <a:pos x="140" y="2112"/>
                  </a:cxn>
                  <a:cxn ang="0">
                    <a:pos x="169" y="2111"/>
                  </a:cxn>
                  <a:cxn ang="0">
                    <a:pos x="195" y="2104"/>
                  </a:cxn>
                  <a:cxn ang="0">
                    <a:pos x="220" y="2093"/>
                  </a:cxn>
                  <a:cxn ang="0">
                    <a:pos x="242" y="2078"/>
                  </a:cxn>
                  <a:cxn ang="0">
                    <a:pos x="261" y="2059"/>
                  </a:cxn>
                  <a:cxn ang="0">
                    <a:pos x="275" y="2036"/>
                  </a:cxn>
                  <a:cxn ang="0">
                    <a:pos x="285" y="2011"/>
                  </a:cxn>
                  <a:cxn ang="0">
                    <a:pos x="291" y="1983"/>
                  </a:cxn>
                  <a:cxn ang="0">
                    <a:pos x="432" y="137"/>
                  </a:cxn>
                  <a:cxn ang="0">
                    <a:pos x="428" y="110"/>
                  </a:cxn>
                  <a:cxn ang="0">
                    <a:pos x="419" y="84"/>
                  </a:cxn>
                  <a:cxn ang="0">
                    <a:pos x="406" y="61"/>
                  </a:cxn>
                  <a:cxn ang="0">
                    <a:pos x="389" y="41"/>
                  </a:cxn>
                  <a:cxn ang="0">
                    <a:pos x="367" y="23"/>
                  </a:cxn>
                  <a:cxn ang="0">
                    <a:pos x="343" y="11"/>
                  </a:cxn>
                  <a:cxn ang="0">
                    <a:pos x="317" y="4"/>
                  </a:cxn>
                  <a:cxn ang="0">
                    <a:pos x="292" y="1"/>
                  </a:cxn>
                  <a:cxn ang="0">
                    <a:pos x="263" y="1"/>
                  </a:cxn>
                  <a:cxn ang="0">
                    <a:pos x="237" y="8"/>
                  </a:cxn>
                  <a:cxn ang="0">
                    <a:pos x="212" y="19"/>
                  </a:cxn>
                  <a:cxn ang="0">
                    <a:pos x="190" y="34"/>
                  </a:cxn>
                  <a:cxn ang="0">
                    <a:pos x="171" y="53"/>
                  </a:cxn>
                  <a:cxn ang="0">
                    <a:pos x="157" y="76"/>
                  </a:cxn>
                  <a:cxn ang="0">
                    <a:pos x="147" y="101"/>
                  </a:cxn>
                  <a:cxn ang="0">
                    <a:pos x="141" y="130"/>
                  </a:cxn>
                </a:cxnLst>
                <a:rect l="0" t="0" r="r" b="b"/>
                <a:pathLst>
                  <a:path w="432" h="2112">
                    <a:moveTo>
                      <a:pt x="1" y="1960"/>
                    </a:moveTo>
                    <a:lnTo>
                      <a:pt x="0" y="1975"/>
                    </a:lnTo>
                    <a:lnTo>
                      <a:pt x="1" y="1989"/>
                    </a:lnTo>
                    <a:lnTo>
                      <a:pt x="4" y="2002"/>
                    </a:lnTo>
                    <a:lnTo>
                      <a:pt x="8" y="2015"/>
                    </a:lnTo>
                    <a:lnTo>
                      <a:pt x="12" y="2028"/>
                    </a:lnTo>
                    <a:lnTo>
                      <a:pt x="19" y="2040"/>
                    </a:lnTo>
                    <a:lnTo>
                      <a:pt x="26" y="2051"/>
                    </a:lnTo>
                    <a:lnTo>
                      <a:pt x="34" y="2062"/>
                    </a:lnTo>
                    <a:lnTo>
                      <a:pt x="43" y="2072"/>
                    </a:lnTo>
                    <a:lnTo>
                      <a:pt x="54" y="2081"/>
                    </a:lnTo>
                    <a:lnTo>
                      <a:pt x="65" y="2089"/>
                    </a:lnTo>
                    <a:lnTo>
                      <a:pt x="76" y="2095"/>
                    </a:lnTo>
                    <a:lnTo>
                      <a:pt x="88" y="2101"/>
                    </a:lnTo>
                    <a:lnTo>
                      <a:pt x="101" y="2105"/>
                    </a:lnTo>
                    <a:lnTo>
                      <a:pt x="115" y="2108"/>
                    </a:lnTo>
                    <a:lnTo>
                      <a:pt x="129" y="2111"/>
                    </a:lnTo>
                    <a:lnTo>
                      <a:pt x="140" y="2112"/>
                    </a:lnTo>
                    <a:lnTo>
                      <a:pt x="155" y="2112"/>
                    </a:lnTo>
                    <a:lnTo>
                      <a:pt x="169" y="2111"/>
                    </a:lnTo>
                    <a:lnTo>
                      <a:pt x="182" y="2108"/>
                    </a:lnTo>
                    <a:lnTo>
                      <a:pt x="195" y="2104"/>
                    </a:lnTo>
                    <a:lnTo>
                      <a:pt x="208" y="2100"/>
                    </a:lnTo>
                    <a:lnTo>
                      <a:pt x="220" y="2093"/>
                    </a:lnTo>
                    <a:lnTo>
                      <a:pt x="231" y="2087"/>
                    </a:lnTo>
                    <a:lnTo>
                      <a:pt x="242" y="2078"/>
                    </a:lnTo>
                    <a:lnTo>
                      <a:pt x="252" y="2069"/>
                    </a:lnTo>
                    <a:lnTo>
                      <a:pt x="261" y="2059"/>
                    </a:lnTo>
                    <a:lnTo>
                      <a:pt x="269" y="2048"/>
                    </a:lnTo>
                    <a:lnTo>
                      <a:pt x="275" y="2036"/>
                    </a:lnTo>
                    <a:lnTo>
                      <a:pt x="281" y="2024"/>
                    </a:lnTo>
                    <a:lnTo>
                      <a:pt x="285" y="2011"/>
                    </a:lnTo>
                    <a:lnTo>
                      <a:pt x="288" y="1998"/>
                    </a:lnTo>
                    <a:lnTo>
                      <a:pt x="291" y="1983"/>
                    </a:lnTo>
                    <a:lnTo>
                      <a:pt x="431" y="152"/>
                    </a:lnTo>
                    <a:lnTo>
                      <a:pt x="432" y="137"/>
                    </a:lnTo>
                    <a:lnTo>
                      <a:pt x="431" y="123"/>
                    </a:lnTo>
                    <a:lnTo>
                      <a:pt x="428" y="110"/>
                    </a:lnTo>
                    <a:lnTo>
                      <a:pt x="424" y="97"/>
                    </a:lnTo>
                    <a:lnTo>
                      <a:pt x="419" y="84"/>
                    </a:lnTo>
                    <a:lnTo>
                      <a:pt x="413" y="72"/>
                    </a:lnTo>
                    <a:lnTo>
                      <a:pt x="406" y="61"/>
                    </a:lnTo>
                    <a:lnTo>
                      <a:pt x="398" y="50"/>
                    </a:lnTo>
                    <a:lnTo>
                      <a:pt x="389" y="41"/>
                    </a:lnTo>
                    <a:lnTo>
                      <a:pt x="378" y="32"/>
                    </a:lnTo>
                    <a:lnTo>
                      <a:pt x="367" y="23"/>
                    </a:lnTo>
                    <a:lnTo>
                      <a:pt x="356" y="17"/>
                    </a:lnTo>
                    <a:lnTo>
                      <a:pt x="343" y="11"/>
                    </a:lnTo>
                    <a:lnTo>
                      <a:pt x="331" y="7"/>
                    </a:lnTo>
                    <a:lnTo>
                      <a:pt x="317" y="4"/>
                    </a:lnTo>
                    <a:lnTo>
                      <a:pt x="303" y="1"/>
                    </a:lnTo>
                    <a:lnTo>
                      <a:pt x="292" y="1"/>
                    </a:lnTo>
                    <a:lnTo>
                      <a:pt x="277" y="0"/>
                    </a:lnTo>
                    <a:lnTo>
                      <a:pt x="263" y="1"/>
                    </a:lnTo>
                    <a:lnTo>
                      <a:pt x="250" y="4"/>
                    </a:lnTo>
                    <a:lnTo>
                      <a:pt x="237" y="8"/>
                    </a:lnTo>
                    <a:lnTo>
                      <a:pt x="224" y="12"/>
                    </a:lnTo>
                    <a:lnTo>
                      <a:pt x="212" y="19"/>
                    </a:lnTo>
                    <a:lnTo>
                      <a:pt x="201" y="26"/>
                    </a:lnTo>
                    <a:lnTo>
                      <a:pt x="190" y="34"/>
                    </a:lnTo>
                    <a:lnTo>
                      <a:pt x="180" y="43"/>
                    </a:lnTo>
                    <a:lnTo>
                      <a:pt x="171" y="53"/>
                    </a:lnTo>
                    <a:lnTo>
                      <a:pt x="163" y="64"/>
                    </a:lnTo>
                    <a:lnTo>
                      <a:pt x="157" y="76"/>
                    </a:lnTo>
                    <a:lnTo>
                      <a:pt x="151" y="88"/>
                    </a:lnTo>
                    <a:lnTo>
                      <a:pt x="147" y="101"/>
                    </a:lnTo>
                    <a:lnTo>
                      <a:pt x="144" y="116"/>
                    </a:lnTo>
                    <a:lnTo>
                      <a:pt x="141" y="130"/>
                    </a:lnTo>
                    <a:lnTo>
                      <a:pt x="1" y="1960"/>
                    </a:lnTo>
                    <a:close/>
                  </a:path>
                </a:pathLst>
              </a:custGeom>
              <a:solidFill>
                <a:srgbClr val="EDA4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5" name="Freeform 536"/>
              <p:cNvSpPr>
                <a:spLocks noEditPoints="1"/>
              </p:cNvSpPr>
              <p:nvPr/>
            </p:nvSpPr>
            <p:spPr bwMode="auto">
              <a:xfrm>
                <a:off x="4346" y="3571"/>
                <a:ext cx="54" cy="240"/>
              </a:xfrm>
              <a:custGeom>
                <a:avLst/>
                <a:gdLst/>
                <a:ahLst/>
                <a:cxnLst>
                  <a:cxn ang="0">
                    <a:pos x="175" y="63"/>
                  </a:cxn>
                  <a:cxn ang="0">
                    <a:pos x="152" y="103"/>
                  </a:cxn>
                  <a:cxn ang="0">
                    <a:pos x="141" y="151"/>
                  </a:cxn>
                  <a:cxn ang="0">
                    <a:pos x="1" y="2015"/>
                  </a:cxn>
                  <a:cxn ang="0">
                    <a:pos x="14" y="2061"/>
                  </a:cxn>
                  <a:cxn ang="0">
                    <a:pos x="39" y="2101"/>
                  </a:cxn>
                  <a:cxn ang="0">
                    <a:pos x="75" y="2131"/>
                  </a:cxn>
                  <a:cxn ang="0">
                    <a:pos x="118" y="2151"/>
                  </a:cxn>
                  <a:cxn ang="0">
                    <a:pos x="162" y="2158"/>
                  </a:cxn>
                  <a:cxn ang="0">
                    <a:pos x="209" y="2155"/>
                  </a:cxn>
                  <a:cxn ang="0">
                    <a:pos x="254" y="2137"/>
                  </a:cxn>
                  <a:cxn ang="0">
                    <a:pos x="292" y="2107"/>
                  </a:cxn>
                  <a:cxn ang="0">
                    <a:pos x="320" y="2069"/>
                  </a:cxn>
                  <a:cxn ang="0">
                    <a:pos x="334" y="2024"/>
                  </a:cxn>
                  <a:cxn ang="0">
                    <a:pos x="478" y="159"/>
                  </a:cxn>
                  <a:cxn ang="0">
                    <a:pos x="469" y="112"/>
                  </a:cxn>
                  <a:cxn ang="0">
                    <a:pos x="448" y="71"/>
                  </a:cxn>
                  <a:cxn ang="0">
                    <a:pos x="416" y="36"/>
                  </a:cxn>
                  <a:cxn ang="0">
                    <a:pos x="375" y="12"/>
                  </a:cxn>
                  <a:cxn ang="0">
                    <a:pos x="328" y="1"/>
                  </a:cxn>
                  <a:cxn ang="0">
                    <a:pos x="284" y="1"/>
                  </a:cxn>
                  <a:cxn ang="0">
                    <a:pos x="238" y="15"/>
                  </a:cxn>
                  <a:cxn ang="0">
                    <a:pos x="197" y="40"/>
                  </a:cxn>
                  <a:cxn ang="0">
                    <a:pos x="143" y="2108"/>
                  </a:cxn>
                  <a:cxn ang="0">
                    <a:pos x="110" y="2097"/>
                  </a:cxn>
                  <a:cxn ang="0">
                    <a:pos x="82" y="2078"/>
                  </a:cxn>
                  <a:cxn ang="0">
                    <a:pos x="61" y="2051"/>
                  </a:cxn>
                  <a:cxn ang="0">
                    <a:pos x="49" y="2021"/>
                  </a:cxn>
                  <a:cxn ang="0">
                    <a:pos x="47" y="1986"/>
                  </a:cxn>
                  <a:cxn ang="0">
                    <a:pos x="192" y="132"/>
                  </a:cxn>
                  <a:cxn ang="0">
                    <a:pos x="205" y="100"/>
                  </a:cxn>
                  <a:cxn ang="0">
                    <a:pos x="228" y="75"/>
                  </a:cxn>
                  <a:cxn ang="0">
                    <a:pos x="257" y="56"/>
                  </a:cxn>
                  <a:cxn ang="0">
                    <a:pos x="289" y="47"/>
                  </a:cxn>
                  <a:cxn ang="0">
                    <a:pos x="325" y="47"/>
                  </a:cxn>
                  <a:cxn ang="0">
                    <a:pos x="359" y="56"/>
                  </a:cxn>
                  <a:cxn ang="0">
                    <a:pos x="387" y="73"/>
                  </a:cxn>
                  <a:cxn ang="0">
                    <a:pos x="410" y="97"/>
                  </a:cxn>
                  <a:cxn ang="0">
                    <a:pos x="425" y="128"/>
                  </a:cxn>
                  <a:cxn ang="0">
                    <a:pos x="431" y="160"/>
                  </a:cxn>
                  <a:cxn ang="0">
                    <a:pos x="288" y="2015"/>
                  </a:cxn>
                  <a:cxn ang="0">
                    <a:pos x="279" y="2048"/>
                  </a:cxn>
                  <a:cxn ang="0">
                    <a:pos x="259" y="2076"/>
                  </a:cxn>
                  <a:cxn ang="0">
                    <a:pos x="231" y="2096"/>
                  </a:cxn>
                  <a:cxn ang="0">
                    <a:pos x="200" y="2108"/>
                  </a:cxn>
                  <a:cxn ang="0">
                    <a:pos x="166" y="2111"/>
                  </a:cxn>
                </a:cxnLst>
                <a:rect l="0" t="0" r="r" b="b"/>
                <a:pathLst>
                  <a:path w="478" h="2158">
                    <a:moveTo>
                      <a:pt x="197" y="40"/>
                    </a:moveTo>
                    <a:lnTo>
                      <a:pt x="186" y="51"/>
                    </a:lnTo>
                    <a:lnTo>
                      <a:pt x="175" y="63"/>
                    </a:lnTo>
                    <a:lnTo>
                      <a:pt x="167" y="76"/>
                    </a:lnTo>
                    <a:lnTo>
                      <a:pt x="159" y="89"/>
                    </a:lnTo>
                    <a:lnTo>
                      <a:pt x="152" y="103"/>
                    </a:lnTo>
                    <a:lnTo>
                      <a:pt x="147" y="119"/>
                    </a:lnTo>
                    <a:lnTo>
                      <a:pt x="144" y="134"/>
                    </a:lnTo>
                    <a:lnTo>
                      <a:pt x="141" y="151"/>
                    </a:lnTo>
                    <a:lnTo>
                      <a:pt x="1" y="1982"/>
                    </a:lnTo>
                    <a:lnTo>
                      <a:pt x="0" y="1999"/>
                    </a:lnTo>
                    <a:lnTo>
                      <a:pt x="1" y="2015"/>
                    </a:lnTo>
                    <a:lnTo>
                      <a:pt x="4" y="2031"/>
                    </a:lnTo>
                    <a:lnTo>
                      <a:pt x="9" y="2046"/>
                    </a:lnTo>
                    <a:lnTo>
                      <a:pt x="14" y="2061"/>
                    </a:lnTo>
                    <a:lnTo>
                      <a:pt x="22" y="2074"/>
                    </a:lnTo>
                    <a:lnTo>
                      <a:pt x="30" y="2088"/>
                    </a:lnTo>
                    <a:lnTo>
                      <a:pt x="39" y="2101"/>
                    </a:lnTo>
                    <a:lnTo>
                      <a:pt x="50" y="2112"/>
                    </a:lnTo>
                    <a:lnTo>
                      <a:pt x="61" y="2122"/>
                    </a:lnTo>
                    <a:lnTo>
                      <a:pt x="75" y="2131"/>
                    </a:lnTo>
                    <a:lnTo>
                      <a:pt x="89" y="2139"/>
                    </a:lnTo>
                    <a:lnTo>
                      <a:pt x="103" y="2146"/>
                    </a:lnTo>
                    <a:lnTo>
                      <a:pt x="118" y="2151"/>
                    </a:lnTo>
                    <a:lnTo>
                      <a:pt x="134" y="2155"/>
                    </a:lnTo>
                    <a:lnTo>
                      <a:pt x="150" y="2157"/>
                    </a:lnTo>
                    <a:lnTo>
                      <a:pt x="162" y="2158"/>
                    </a:lnTo>
                    <a:lnTo>
                      <a:pt x="179" y="2158"/>
                    </a:lnTo>
                    <a:lnTo>
                      <a:pt x="194" y="2157"/>
                    </a:lnTo>
                    <a:lnTo>
                      <a:pt x="209" y="2155"/>
                    </a:lnTo>
                    <a:lnTo>
                      <a:pt x="225" y="2150"/>
                    </a:lnTo>
                    <a:lnTo>
                      <a:pt x="240" y="2145"/>
                    </a:lnTo>
                    <a:lnTo>
                      <a:pt x="254" y="2137"/>
                    </a:lnTo>
                    <a:lnTo>
                      <a:pt x="268" y="2129"/>
                    </a:lnTo>
                    <a:lnTo>
                      <a:pt x="281" y="2118"/>
                    </a:lnTo>
                    <a:lnTo>
                      <a:pt x="292" y="2107"/>
                    </a:lnTo>
                    <a:lnTo>
                      <a:pt x="303" y="2095"/>
                    </a:lnTo>
                    <a:lnTo>
                      <a:pt x="311" y="2083"/>
                    </a:lnTo>
                    <a:lnTo>
                      <a:pt x="320" y="2069"/>
                    </a:lnTo>
                    <a:lnTo>
                      <a:pt x="326" y="2055"/>
                    </a:lnTo>
                    <a:lnTo>
                      <a:pt x="331" y="2039"/>
                    </a:lnTo>
                    <a:lnTo>
                      <a:pt x="334" y="2024"/>
                    </a:lnTo>
                    <a:lnTo>
                      <a:pt x="337" y="2007"/>
                    </a:lnTo>
                    <a:lnTo>
                      <a:pt x="477" y="177"/>
                    </a:lnTo>
                    <a:lnTo>
                      <a:pt x="478" y="159"/>
                    </a:lnTo>
                    <a:lnTo>
                      <a:pt x="477" y="144"/>
                    </a:lnTo>
                    <a:lnTo>
                      <a:pt x="474" y="128"/>
                    </a:lnTo>
                    <a:lnTo>
                      <a:pt x="469" y="112"/>
                    </a:lnTo>
                    <a:lnTo>
                      <a:pt x="464" y="98"/>
                    </a:lnTo>
                    <a:lnTo>
                      <a:pt x="456" y="84"/>
                    </a:lnTo>
                    <a:lnTo>
                      <a:pt x="448" y="71"/>
                    </a:lnTo>
                    <a:lnTo>
                      <a:pt x="439" y="58"/>
                    </a:lnTo>
                    <a:lnTo>
                      <a:pt x="428" y="46"/>
                    </a:lnTo>
                    <a:lnTo>
                      <a:pt x="416" y="36"/>
                    </a:lnTo>
                    <a:lnTo>
                      <a:pt x="404" y="28"/>
                    </a:lnTo>
                    <a:lnTo>
                      <a:pt x="389" y="19"/>
                    </a:lnTo>
                    <a:lnTo>
                      <a:pt x="375" y="12"/>
                    </a:lnTo>
                    <a:lnTo>
                      <a:pt x="360" y="8"/>
                    </a:lnTo>
                    <a:lnTo>
                      <a:pt x="344" y="4"/>
                    </a:lnTo>
                    <a:lnTo>
                      <a:pt x="328" y="1"/>
                    </a:lnTo>
                    <a:lnTo>
                      <a:pt x="316" y="1"/>
                    </a:lnTo>
                    <a:lnTo>
                      <a:pt x="299" y="0"/>
                    </a:lnTo>
                    <a:lnTo>
                      <a:pt x="284" y="1"/>
                    </a:lnTo>
                    <a:lnTo>
                      <a:pt x="269" y="5"/>
                    </a:lnTo>
                    <a:lnTo>
                      <a:pt x="253" y="8"/>
                    </a:lnTo>
                    <a:lnTo>
                      <a:pt x="238" y="15"/>
                    </a:lnTo>
                    <a:lnTo>
                      <a:pt x="224" y="21"/>
                    </a:lnTo>
                    <a:lnTo>
                      <a:pt x="211" y="30"/>
                    </a:lnTo>
                    <a:lnTo>
                      <a:pt x="197" y="40"/>
                    </a:lnTo>
                    <a:close/>
                    <a:moveTo>
                      <a:pt x="166" y="2111"/>
                    </a:moveTo>
                    <a:lnTo>
                      <a:pt x="153" y="2111"/>
                    </a:lnTo>
                    <a:lnTo>
                      <a:pt x="143" y="2108"/>
                    </a:lnTo>
                    <a:lnTo>
                      <a:pt x="130" y="2106"/>
                    </a:lnTo>
                    <a:lnTo>
                      <a:pt x="119" y="2103"/>
                    </a:lnTo>
                    <a:lnTo>
                      <a:pt x="110" y="2097"/>
                    </a:lnTo>
                    <a:lnTo>
                      <a:pt x="100" y="2092"/>
                    </a:lnTo>
                    <a:lnTo>
                      <a:pt x="91" y="2085"/>
                    </a:lnTo>
                    <a:lnTo>
                      <a:pt x="82" y="2078"/>
                    </a:lnTo>
                    <a:lnTo>
                      <a:pt x="75" y="2070"/>
                    </a:lnTo>
                    <a:lnTo>
                      <a:pt x="68" y="2061"/>
                    </a:lnTo>
                    <a:lnTo>
                      <a:pt x="61" y="2051"/>
                    </a:lnTo>
                    <a:lnTo>
                      <a:pt x="57" y="2041"/>
                    </a:lnTo>
                    <a:lnTo>
                      <a:pt x="53" y="2032"/>
                    </a:lnTo>
                    <a:lnTo>
                      <a:pt x="49" y="2021"/>
                    </a:lnTo>
                    <a:lnTo>
                      <a:pt x="47" y="2009"/>
                    </a:lnTo>
                    <a:lnTo>
                      <a:pt x="47" y="1998"/>
                    </a:lnTo>
                    <a:lnTo>
                      <a:pt x="47" y="1986"/>
                    </a:lnTo>
                    <a:lnTo>
                      <a:pt x="187" y="154"/>
                    </a:lnTo>
                    <a:lnTo>
                      <a:pt x="190" y="143"/>
                    </a:lnTo>
                    <a:lnTo>
                      <a:pt x="192" y="132"/>
                    </a:lnTo>
                    <a:lnTo>
                      <a:pt x="195" y="121"/>
                    </a:lnTo>
                    <a:lnTo>
                      <a:pt x="200" y="110"/>
                    </a:lnTo>
                    <a:lnTo>
                      <a:pt x="205" y="100"/>
                    </a:lnTo>
                    <a:lnTo>
                      <a:pt x="212" y="91"/>
                    </a:lnTo>
                    <a:lnTo>
                      <a:pt x="219" y="83"/>
                    </a:lnTo>
                    <a:lnTo>
                      <a:pt x="228" y="75"/>
                    </a:lnTo>
                    <a:lnTo>
                      <a:pt x="237" y="67"/>
                    </a:lnTo>
                    <a:lnTo>
                      <a:pt x="247" y="62"/>
                    </a:lnTo>
                    <a:lnTo>
                      <a:pt x="257" y="56"/>
                    </a:lnTo>
                    <a:lnTo>
                      <a:pt x="268" y="53"/>
                    </a:lnTo>
                    <a:lnTo>
                      <a:pt x="279" y="50"/>
                    </a:lnTo>
                    <a:lnTo>
                      <a:pt x="289" y="47"/>
                    </a:lnTo>
                    <a:lnTo>
                      <a:pt x="300" y="46"/>
                    </a:lnTo>
                    <a:lnTo>
                      <a:pt x="313" y="47"/>
                    </a:lnTo>
                    <a:lnTo>
                      <a:pt x="325" y="47"/>
                    </a:lnTo>
                    <a:lnTo>
                      <a:pt x="336" y="50"/>
                    </a:lnTo>
                    <a:lnTo>
                      <a:pt x="348" y="52"/>
                    </a:lnTo>
                    <a:lnTo>
                      <a:pt x="359" y="56"/>
                    </a:lnTo>
                    <a:lnTo>
                      <a:pt x="368" y="61"/>
                    </a:lnTo>
                    <a:lnTo>
                      <a:pt x="378" y="66"/>
                    </a:lnTo>
                    <a:lnTo>
                      <a:pt x="387" y="73"/>
                    </a:lnTo>
                    <a:lnTo>
                      <a:pt x="396" y="80"/>
                    </a:lnTo>
                    <a:lnTo>
                      <a:pt x="404" y="88"/>
                    </a:lnTo>
                    <a:lnTo>
                      <a:pt x="410" y="97"/>
                    </a:lnTo>
                    <a:lnTo>
                      <a:pt x="417" y="107"/>
                    </a:lnTo>
                    <a:lnTo>
                      <a:pt x="421" y="117"/>
                    </a:lnTo>
                    <a:lnTo>
                      <a:pt x="425" y="128"/>
                    </a:lnTo>
                    <a:lnTo>
                      <a:pt x="429" y="139"/>
                    </a:lnTo>
                    <a:lnTo>
                      <a:pt x="430" y="150"/>
                    </a:lnTo>
                    <a:lnTo>
                      <a:pt x="431" y="160"/>
                    </a:lnTo>
                    <a:lnTo>
                      <a:pt x="431" y="173"/>
                    </a:lnTo>
                    <a:lnTo>
                      <a:pt x="291" y="2004"/>
                    </a:lnTo>
                    <a:lnTo>
                      <a:pt x="288" y="2015"/>
                    </a:lnTo>
                    <a:lnTo>
                      <a:pt x="286" y="2027"/>
                    </a:lnTo>
                    <a:lnTo>
                      <a:pt x="283" y="2037"/>
                    </a:lnTo>
                    <a:lnTo>
                      <a:pt x="279" y="2048"/>
                    </a:lnTo>
                    <a:lnTo>
                      <a:pt x="272" y="2058"/>
                    </a:lnTo>
                    <a:lnTo>
                      <a:pt x="266" y="2067"/>
                    </a:lnTo>
                    <a:lnTo>
                      <a:pt x="259" y="2076"/>
                    </a:lnTo>
                    <a:lnTo>
                      <a:pt x="250" y="2083"/>
                    </a:lnTo>
                    <a:lnTo>
                      <a:pt x="241" y="2091"/>
                    </a:lnTo>
                    <a:lnTo>
                      <a:pt x="231" y="2096"/>
                    </a:lnTo>
                    <a:lnTo>
                      <a:pt x="221" y="2102"/>
                    </a:lnTo>
                    <a:lnTo>
                      <a:pt x="211" y="2106"/>
                    </a:lnTo>
                    <a:lnTo>
                      <a:pt x="200" y="2108"/>
                    </a:lnTo>
                    <a:lnTo>
                      <a:pt x="189" y="2111"/>
                    </a:lnTo>
                    <a:lnTo>
                      <a:pt x="178" y="2112"/>
                    </a:lnTo>
                    <a:lnTo>
                      <a:pt x="166" y="2111"/>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6" name="Freeform 537"/>
              <p:cNvSpPr>
                <a:spLocks/>
              </p:cNvSpPr>
              <p:nvPr/>
            </p:nvSpPr>
            <p:spPr bwMode="auto">
              <a:xfrm>
                <a:off x="4353" y="3582"/>
                <a:ext cx="23" cy="216"/>
              </a:xfrm>
              <a:custGeom>
                <a:avLst/>
                <a:gdLst/>
                <a:ahLst/>
                <a:cxnLst>
                  <a:cxn ang="0">
                    <a:pos x="0" y="1886"/>
                  </a:cxn>
                  <a:cxn ang="0">
                    <a:pos x="0" y="1897"/>
                  </a:cxn>
                  <a:cxn ang="0">
                    <a:pos x="1" y="1907"/>
                  </a:cxn>
                  <a:cxn ang="0">
                    <a:pos x="2" y="1915"/>
                  </a:cxn>
                  <a:cxn ang="0">
                    <a:pos x="6" y="1924"/>
                  </a:cxn>
                  <a:cxn ang="0">
                    <a:pos x="9" y="1931"/>
                  </a:cxn>
                  <a:cxn ang="0">
                    <a:pos x="15" y="1936"/>
                  </a:cxn>
                  <a:cxn ang="0">
                    <a:pos x="19" y="1940"/>
                  </a:cxn>
                  <a:cxn ang="0">
                    <a:pos x="25" y="1941"/>
                  </a:cxn>
                  <a:cxn ang="0">
                    <a:pos x="31" y="1941"/>
                  </a:cxn>
                  <a:cxn ang="0">
                    <a:pos x="36" y="1938"/>
                  </a:cxn>
                  <a:cxn ang="0">
                    <a:pos x="42" y="1933"/>
                  </a:cxn>
                  <a:cxn ang="0">
                    <a:pos x="46" y="1928"/>
                  </a:cxn>
                  <a:cxn ang="0">
                    <a:pos x="51" y="1920"/>
                  </a:cxn>
                  <a:cxn ang="0">
                    <a:pos x="54" y="1911"/>
                  </a:cxn>
                  <a:cxn ang="0">
                    <a:pos x="56" y="1901"/>
                  </a:cxn>
                  <a:cxn ang="0">
                    <a:pos x="58" y="1890"/>
                  </a:cxn>
                  <a:cxn ang="0">
                    <a:pos x="208" y="55"/>
                  </a:cxn>
                  <a:cxn ang="0">
                    <a:pos x="208" y="45"/>
                  </a:cxn>
                  <a:cxn ang="0">
                    <a:pos x="208" y="34"/>
                  </a:cxn>
                  <a:cxn ang="0">
                    <a:pos x="205" y="26"/>
                  </a:cxn>
                  <a:cxn ang="0">
                    <a:pos x="202" y="18"/>
                  </a:cxn>
                  <a:cxn ang="0">
                    <a:pos x="199" y="10"/>
                  </a:cxn>
                  <a:cxn ang="0">
                    <a:pos x="194" y="6"/>
                  </a:cxn>
                  <a:cxn ang="0">
                    <a:pos x="189" y="2"/>
                  </a:cxn>
                  <a:cxn ang="0">
                    <a:pos x="183" y="0"/>
                  </a:cxn>
                  <a:cxn ang="0">
                    <a:pos x="177" y="0"/>
                  </a:cxn>
                  <a:cxn ang="0">
                    <a:pos x="171" y="4"/>
                  </a:cxn>
                  <a:cxn ang="0">
                    <a:pos x="166" y="8"/>
                  </a:cxn>
                  <a:cxn ang="0">
                    <a:pos x="161" y="15"/>
                  </a:cxn>
                  <a:cxn ang="0">
                    <a:pos x="157" y="21"/>
                  </a:cxn>
                  <a:cxn ang="0">
                    <a:pos x="154" y="30"/>
                  </a:cxn>
                  <a:cxn ang="0">
                    <a:pos x="152" y="40"/>
                  </a:cxn>
                  <a:cxn ang="0">
                    <a:pos x="151" y="51"/>
                  </a:cxn>
                  <a:cxn ang="0">
                    <a:pos x="0" y="1886"/>
                  </a:cxn>
                </a:cxnLst>
                <a:rect l="0" t="0" r="r" b="b"/>
                <a:pathLst>
                  <a:path w="208" h="1941">
                    <a:moveTo>
                      <a:pt x="0" y="1886"/>
                    </a:moveTo>
                    <a:lnTo>
                      <a:pt x="0" y="1897"/>
                    </a:lnTo>
                    <a:lnTo>
                      <a:pt x="1" y="1907"/>
                    </a:lnTo>
                    <a:lnTo>
                      <a:pt x="2" y="1915"/>
                    </a:lnTo>
                    <a:lnTo>
                      <a:pt x="6" y="1924"/>
                    </a:lnTo>
                    <a:lnTo>
                      <a:pt x="9" y="1931"/>
                    </a:lnTo>
                    <a:lnTo>
                      <a:pt x="15" y="1936"/>
                    </a:lnTo>
                    <a:lnTo>
                      <a:pt x="19" y="1940"/>
                    </a:lnTo>
                    <a:lnTo>
                      <a:pt x="25" y="1941"/>
                    </a:lnTo>
                    <a:lnTo>
                      <a:pt x="31" y="1941"/>
                    </a:lnTo>
                    <a:lnTo>
                      <a:pt x="36" y="1938"/>
                    </a:lnTo>
                    <a:lnTo>
                      <a:pt x="42" y="1933"/>
                    </a:lnTo>
                    <a:lnTo>
                      <a:pt x="46" y="1928"/>
                    </a:lnTo>
                    <a:lnTo>
                      <a:pt x="51" y="1920"/>
                    </a:lnTo>
                    <a:lnTo>
                      <a:pt x="54" y="1911"/>
                    </a:lnTo>
                    <a:lnTo>
                      <a:pt x="56" y="1901"/>
                    </a:lnTo>
                    <a:lnTo>
                      <a:pt x="58" y="1890"/>
                    </a:lnTo>
                    <a:lnTo>
                      <a:pt x="208" y="55"/>
                    </a:lnTo>
                    <a:lnTo>
                      <a:pt x="208" y="45"/>
                    </a:lnTo>
                    <a:lnTo>
                      <a:pt x="208" y="34"/>
                    </a:lnTo>
                    <a:lnTo>
                      <a:pt x="205" y="26"/>
                    </a:lnTo>
                    <a:lnTo>
                      <a:pt x="202" y="18"/>
                    </a:lnTo>
                    <a:lnTo>
                      <a:pt x="199" y="10"/>
                    </a:lnTo>
                    <a:lnTo>
                      <a:pt x="194" y="6"/>
                    </a:lnTo>
                    <a:lnTo>
                      <a:pt x="189" y="2"/>
                    </a:lnTo>
                    <a:lnTo>
                      <a:pt x="183" y="0"/>
                    </a:lnTo>
                    <a:lnTo>
                      <a:pt x="177" y="0"/>
                    </a:lnTo>
                    <a:lnTo>
                      <a:pt x="171" y="4"/>
                    </a:lnTo>
                    <a:lnTo>
                      <a:pt x="166" y="8"/>
                    </a:lnTo>
                    <a:lnTo>
                      <a:pt x="161" y="15"/>
                    </a:lnTo>
                    <a:lnTo>
                      <a:pt x="157" y="21"/>
                    </a:lnTo>
                    <a:lnTo>
                      <a:pt x="154" y="30"/>
                    </a:lnTo>
                    <a:lnTo>
                      <a:pt x="152" y="40"/>
                    </a:lnTo>
                    <a:lnTo>
                      <a:pt x="151" y="51"/>
                    </a:lnTo>
                    <a:lnTo>
                      <a:pt x="0" y="1886"/>
                    </a:lnTo>
                    <a:close/>
                  </a:path>
                </a:pathLst>
              </a:custGeom>
              <a:solidFill>
                <a:srgbClr val="EECEA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7" name="Freeform 538"/>
              <p:cNvSpPr>
                <a:spLocks/>
              </p:cNvSpPr>
              <p:nvPr/>
            </p:nvSpPr>
            <p:spPr bwMode="auto">
              <a:xfrm>
                <a:off x="4138" y="3465"/>
                <a:ext cx="282" cy="126"/>
              </a:xfrm>
              <a:custGeom>
                <a:avLst/>
                <a:gdLst/>
                <a:ahLst/>
                <a:cxnLst>
                  <a:cxn ang="0">
                    <a:pos x="0" y="16"/>
                  </a:cxn>
                  <a:cxn ang="0">
                    <a:pos x="65" y="1132"/>
                  </a:cxn>
                  <a:cxn ang="0">
                    <a:pos x="2469" y="1132"/>
                  </a:cxn>
                  <a:cxn ang="0">
                    <a:pos x="2539" y="0"/>
                  </a:cxn>
                  <a:cxn ang="0">
                    <a:pos x="0" y="16"/>
                  </a:cxn>
                </a:cxnLst>
                <a:rect l="0" t="0" r="r" b="b"/>
                <a:pathLst>
                  <a:path w="2539" h="1132">
                    <a:moveTo>
                      <a:pt x="0" y="16"/>
                    </a:moveTo>
                    <a:lnTo>
                      <a:pt x="65" y="1132"/>
                    </a:lnTo>
                    <a:lnTo>
                      <a:pt x="2469" y="1132"/>
                    </a:lnTo>
                    <a:lnTo>
                      <a:pt x="2539" y="0"/>
                    </a:lnTo>
                    <a:lnTo>
                      <a:pt x="0" y="16"/>
                    </a:lnTo>
                    <a:close/>
                  </a:path>
                </a:pathLst>
              </a:custGeom>
              <a:solidFill>
                <a:srgbClr val="E994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8" name="Freeform 539"/>
              <p:cNvSpPr>
                <a:spLocks/>
              </p:cNvSpPr>
              <p:nvPr/>
            </p:nvSpPr>
            <p:spPr bwMode="auto">
              <a:xfrm>
                <a:off x="4249" y="3462"/>
                <a:ext cx="171" cy="129"/>
              </a:xfrm>
              <a:custGeom>
                <a:avLst/>
                <a:gdLst/>
                <a:ahLst/>
                <a:cxnLst>
                  <a:cxn ang="0">
                    <a:pos x="0" y="52"/>
                  </a:cxn>
                  <a:cxn ang="0">
                    <a:pos x="1176" y="530"/>
                  </a:cxn>
                  <a:cxn ang="0">
                    <a:pos x="1176" y="934"/>
                  </a:cxn>
                  <a:cxn ang="0">
                    <a:pos x="168" y="1148"/>
                  </a:cxn>
                  <a:cxn ang="0">
                    <a:pos x="1467" y="1155"/>
                  </a:cxn>
                  <a:cxn ang="0">
                    <a:pos x="1537" y="0"/>
                  </a:cxn>
                  <a:cxn ang="0">
                    <a:pos x="0" y="52"/>
                  </a:cxn>
                </a:cxnLst>
                <a:rect l="0" t="0" r="r" b="b"/>
                <a:pathLst>
                  <a:path w="1537" h="1155">
                    <a:moveTo>
                      <a:pt x="0" y="52"/>
                    </a:moveTo>
                    <a:lnTo>
                      <a:pt x="1176" y="530"/>
                    </a:lnTo>
                    <a:lnTo>
                      <a:pt x="1176" y="934"/>
                    </a:lnTo>
                    <a:lnTo>
                      <a:pt x="168" y="1148"/>
                    </a:lnTo>
                    <a:lnTo>
                      <a:pt x="1467" y="1155"/>
                    </a:lnTo>
                    <a:lnTo>
                      <a:pt x="1537" y="0"/>
                    </a:lnTo>
                    <a:lnTo>
                      <a:pt x="0" y="52"/>
                    </a:lnTo>
                    <a:close/>
                  </a:path>
                </a:pathLst>
              </a:custGeom>
              <a:solidFill>
                <a:srgbClr val="D27E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9" name="Freeform 540"/>
              <p:cNvSpPr>
                <a:spLocks noEditPoints="1"/>
              </p:cNvSpPr>
              <p:nvPr/>
            </p:nvSpPr>
            <p:spPr bwMode="auto">
              <a:xfrm>
                <a:off x="4135" y="3462"/>
                <a:ext cx="288" cy="131"/>
              </a:xfrm>
              <a:custGeom>
                <a:avLst/>
                <a:gdLst/>
                <a:ahLst/>
                <a:cxnLst>
                  <a:cxn ang="0">
                    <a:pos x="0" y="16"/>
                  </a:cxn>
                  <a:cxn ang="0">
                    <a:pos x="2517" y="1179"/>
                  </a:cxn>
                  <a:cxn ang="0">
                    <a:pos x="2565" y="0"/>
                  </a:cxn>
                  <a:cxn ang="0">
                    <a:pos x="2539" y="66"/>
                  </a:cxn>
                  <a:cxn ang="0">
                    <a:pos x="2534" y="162"/>
                  </a:cxn>
                  <a:cxn ang="0">
                    <a:pos x="2524" y="311"/>
                  </a:cxn>
                  <a:cxn ang="0">
                    <a:pos x="2513" y="494"/>
                  </a:cxn>
                  <a:cxn ang="0">
                    <a:pos x="2501" y="688"/>
                  </a:cxn>
                  <a:cxn ang="0">
                    <a:pos x="2490" y="872"/>
                  </a:cxn>
                  <a:cxn ang="0">
                    <a:pos x="2481" y="1021"/>
                  </a:cxn>
                  <a:cxn ang="0">
                    <a:pos x="2474" y="1113"/>
                  </a:cxn>
                  <a:cxn ang="0">
                    <a:pos x="2440" y="1132"/>
                  </a:cxn>
                  <a:cxn ang="0">
                    <a:pos x="2244" y="1132"/>
                  </a:cxn>
                  <a:cxn ang="0">
                    <a:pos x="1916" y="1132"/>
                  </a:cxn>
                  <a:cxn ang="0">
                    <a:pos x="1509" y="1132"/>
                  </a:cxn>
                  <a:cxn ang="0">
                    <a:pos x="1077" y="1132"/>
                  </a:cxn>
                  <a:cxn ang="0">
                    <a:pos x="670" y="1132"/>
                  </a:cxn>
                  <a:cxn ang="0">
                    <a:pos x="342" y="1132"/>
                  </a:cxn>
                  <a:cxn ang="0">
                    <a:pos x="146" y="1132"/>
                  </a:cxn>
                  <a:cxn ang="0">
                    <a:pos x="112" y="1114"/>
                  </a:cxn>
                  <a:cxn ang="0">
                    <a:pos x="107" y="1022"/>
                  </a:cxn>
                  <a:cxn ang="0">
                    <a:pos x="98" y="875"/>
                  </a:cxn>
                  <a:cxn ang="0">
                    <a:pos x="87" y="695"/>
                  </a:cxn>
                  <a:cxn ang="0">
                    <a:pos x="76" y="503"/>
                  </a:cxn>
                  <a:cxn ang="0">
                    <a:pos x="65" y="323"/>
                  </a:cxn>
                  <a:cxn ang="0">
                    <a:pos x="56" y="175"/>
                  </a:cxn>
                  <a:cxn ang="0">
                    <a:pos x="51" y="82"/>
                  </a:cxn>
                  <a:cxn ang="0">
                    <a:pos x="85" y="62"/>
                  </a:cxn>
                  <a:cxn ang="0">
                    <a:pos x="293" y="61"/>
                  </a:cxn>
                  <a:cxn ang="0">
                    <a:pos x="639" y="59"/>
                  </a:cxn>
                  <a:cxn ang="0">
                    <a:pos x="1067" y="56"/>
                  </a:cxn>
                  <a:cxn ang="0">
                    <a:pos x="1522" y="53"/>
                  </a:cxn>
                  <a:cxn ang="0">
                    <a:pos x="1951" y="51"/>
                  </a:cxn>
                  <a:cxn ang="0">
                    <a:pos x="2297" y="49"/>
                  </a:cxn>
                  <a:cxn ang="0">
                    <a:pos x="2505" y="48"/>
                  </a:cxn>
                </a:cxnLst>
                <a:rect l="0" t="0" r="r" b="b"/>
                <a:pathLst>
                  <a:path w="2590" h="1179">
                    <a:moveTo>
                      <a:pt x="2565" y="0"/>
                    </a:moveTo>
                    <a:lnTo>
                      <a:pt x="0" y="16"/>
                    </a:lnTo>
                    <a:lnTo>
                      <a:pt x="69" y="1179"/>
                    </a:lnTo>
                    <a:lnTo>
                      <a:pt x="2517" y="1179"/>
                    </a:lnTo>
                    <a:lnTo>
                      <a:pt x="2590" y="0"/>
                    </a:lnTo>
                    <a:lnTo>
                      <a:pt x="2565" y="0"/>
                    </a:lnTo>
                    <a:close/>
                    <a:moveTo>
                      <a:pt x="2540" y="48"/>
                    </a:moveTo>
                    <a:lnTo>
                      <a:pt x="2539" y="66"/>
                    </a:lnTo>
                    <a:lnTo>
                      <a:pt x="2537" y="106"/>
                    </a:lnTo>
                    <a:lnTo>
                      <a:pt x="2534" y="162"/>
                    </a:lnTo>
                    <a:lnTo>
                      <a:pt x="2529" y="231"/>
                    </a:lnTo>
                    <a:lnTo>
                      <a:pt x="2524" y="311"/>
                    </a:lnTo>
                    <a:lnTo>
                      <a:pt x="2518" y="400"/>
                    </a:lnTo>
                    <a:lnTo>
                      <a:pt x="2513" y="494"/>
                    </a:lnTo>
                    <a:lnTo>
                      <a:pt x="2507" y="592"/>
                    </a:lnTo>
                    <a:lnTo>
                      <a:pt x="2501" y="688"/>
                    </a:lnTo>
                    <a:lnTo>
                      <a:pt x="2495" y="783"/>
                    </a:lnTo>
                    <a:lnTo>
                      <a:pt x="2490" y="872"/>
                    </a:lnTo>
                    <a:lnTo>
                      <a:pt x="2484" y="952"/>
                    </a:lnTo>
                    <a:lnTo>
                      <a:pt x="2481" y="1021"/>
                    </a:lnTo>
                    <a:lnTo>
                      <a:pt x="2478" y="1076"/>
                    </a:lnTo>
                    <a:lnTo>
                      <a:pt x="2474" y="1113"/>
                    </a:lnTo>
                    <a:lnTo>
                      <a:pt x="2473" y="1132"/>
                    </a:lnTo>
                    <a:lnTo>
                      <a:pt x="2440" y="1132"/>
                    </a:lnTo>
                    <a:lnTo>
                      <a:pt x="2361" y="1132"/>
                    </a:lnTo>
                    <a:lnTo>
                      <a:pt x="2244" y="1132"/>
                    </a:lnTo>
                    <a:lnTo>
                      <a:pt x="2093" y="1132"/>
                    </a:lnTo>
                    <a:lnTo>
                      <a:pt x="1916" y="1132"/>
                    </a:lnTo>
                    <a:lnTo>
                      <a:pt x="1719" y="1132"/>
                    </a:lnTo>
                    <a:lnTo>
                      <a:pt x="1509" y="1132"/>
                    </a:lnTo>
                    <a:lnTo>
                      <a:pt x="1293" y="1132"/>
                    </a:lnTo>
                    <a:lnTo>
                      <a:pt x="1077" y="1132"/>
                    </a:lnTo>
                    <a:lnTo>
                      <a:pt x="868" y="1132"/>
                    </a:lnTo>
                    <a:lnTo>
                      <a:pt x="670" y="1132"/>
                    </a:lnTo>
                    <a:lnTo>
                      <a:pt x="494" y="1132"/>
                    </a:lnTo>
                    <a:lnTo>
                      <a:pt x="342" y="1132"/>
                    </a:lnTo>
                    <a:lnTo>
                      <a:pt x="225" y="1132"/>
                    </a:lnTo>
                    <a:lnTo>
                      <a:pt x="146" y="1132"/>
                    </a:lnTo>
                    <a:lnTo>
                      <a:pt x="113" y="1132"/>
                    </a:lnTo>
                    <a:lnTo>
                      <a:pt x="112" y="1114"/>
                    </a:lnTo>
                    <a:lnTo>
                      <a:pt x="109" y="1076"/>
                    </a:lnTo>
                    <a:lnTo>
                      <a:pt x="107" y="1022"/>
                    </a:lnTo>
                    <a:lnTo>
                      <a:pt x="102" y="954"/>
                    </a:lnTo>
                    <a:lnTo>
                      <a:pt x="98" y="875"/>
                    </a:lnTo>
                    <a:lnTo>
                      <a:pt x="92" y="787"/>
                    </a:lnTo>
                    <a:lnTo>
                      <a:pt x="87" y="695"/>
                    </a:lnTo>
                    <a:lnTo>
                      <a:pt x="81" y="600"/>
                    </a:lnTo>
                    <a:lnTo>
                      <a:pt x="76" y="503"/>
                    </a:lnTo>
                    <a:lnTo>
                      <a:pt x="70" y="410"/>
                    </a:lnTo>
                    <a:lnTo>
                      <a:pt x="65" y="323"/>
                    </a:lnTo>
                    <a:lnTo>
                      <a:pt x="61" y="243"/>
                    </a:lnTo>
                    <a:lnTo>
                      <a:pt x="56" y="175"/>
                    </a:lnTo>
                    <a:lnTo>
                      <a:pt x="53" y="120"/>
                    </a:lnTo>
                    <a:lnTo>
                      <a:pt x="51" y="82"/>
                    </a:lnTo>
                    <a:lnTo>
                      <a:pt x="50" y="63"/>
                    </a:lnTo>
                    <a:lnTo>
                      <a:pt x="85" y="62"/>
                    </a:lnTo>
                    <a:lnTo>
                      <a:pt x="168" y="62"/>
                    </a:lnTo>
                    <a:lnTo>
                      <a:pt x="293" y="61"/>
                    </a:lnTo>
                    <a:lnTo>
                      <a:pt x="452" y="60"/>
                    </a:lnTo>
                    <a:lnTo>
                      <a:pt x="639" y="59"/>
                    </a:lnTo>
                    <a:lnTo>
                      <a:pt x="846" y="57"/>
                    </a:lnTo>
                    <a:lnTo>
                      <a:pt x="1067" y="56"/>
                    </a:lnTo>
                    <a:lnTo>
                      <a:pt x="1294" y="55"/>
                    </a:lnTo>
                    <a:lnTo>
                      <a:pt x="1522" y="53"/>
                    </a:lnTo>
                    <a:lnTo>
                      <a:pt x="1744" y="52"/>
                    </a:lnTo>
                    <a:lnTo>
                      <a:pt x="1951" y="51"/>
                    </a:lnTo>
                    <a:lnTo>
                      <a:pt x="2138" y="50"/>
                    </a:lnTo>
                    <a:lnTo>
                      <a:pt x="2297" y="49"/>
                    </a:lnTo>
                    <a:lnTo>
                      <a:pt x="2422" y="48"/>
                    </a:lnTo>
                    <a:lnTo>
                      <a:pt x="2505" y="48"/>
                    </a:lnTo>
                    <a:lnTo>
                      <a:pt x="2540" y="48"/>
                    </a:lnTo>
                    <a:close/>
                  </a:path>
                </a:pathLst>
              </a:custGeom>
              <a:solidFill>
                <a:srgbClr val="6B4B2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grpSp>
      <p:sp>
        <p:nvSpPr>
          <p:cNvPr id="1377" name="正方形/長方形 1376"/>
          <p:cNvSpPr/>
          <p:nvPr/>
        </p:nvSpPr>
        <p:spPr>
          <a:xfrm>
            <a:off x="7020272" y="3429000"/>
            <a:ext cx="64807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80" name="正方形/長方形 1379"/>
          <p:cNvSpPr/>
          <p:nvPr/>
        </p:nvSpPr>
        <p:spPr>
          <a:xfrm>
            <a:off x="6876256" y="3429000"/>
            <a:ext cx="64807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84" name="右矢印 1383"/>
          <p:cNvSpPr/>
          <p:nvPr/>
        </p:nvSpPr>
        <p:spPr>
          <a:xfrm>
            <a:off x="3737608" y="29969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7" name="乗算記号 156"/>
          <p:cNvSpPr/>
          <p:nvPr/>
        </p:nvSpPr>
        <p:spPr>
          <a:xfrm>
            <a:off x="-180528" y="1484784"/>
            <a:ext cx="4680520" cy="3600400"/>
          </a:xfrm>
          <a:prstGeom prst="mathMultiply">
            <a:avLst>
              <a:gd name="adj1" fmla="val 1221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Group 4"/>
          <p:cNvGrpSpPr>
            <a:grpSpLocks noChangeAspect="1"/>
          </p:cNvGrpSpPr>
          <p:nvPr/>
        </p:nvGrpSpPr>
        <p:grpSpPr bwMode="auto">
          <a:xfrm>
            <a:off x="5220073" y="1252329"/>
            <a:ext cx="2520280" cy="3565188"/>
            <a:chOff x="431" y="1616"/>
            <a:chExt cx="1452" cy="2054"/>
          </a:xfrm>
        </p:grpSpPr>
        <p:sp>
          <p:nvSpPr>
            <p:cNvPr id="5" name="AutoShape 3"/>
            <p:cNvSpPr>
              <a:spLocks noChangeAspect="1" noChangeArrowheads="1" noTextEdit="1"/>
            </p:cNvSpPr>
            <p:nvPr/>
          </p:nvSpPr>
          <p:spPr bwMode="auto">
            <a:xfrm>
              <a:off x="431" y="1616"/>
              <a:ext cx="1452" cy="2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 name="Freeform 5"/>
            <p:cNvSpPr>
              <a:spLocks/>
            </p:cNvSpPr>
            <p:nvPr/>
          </p:nvSpPr>
          <p:spPr bwMode="auto">
            <a:xfrm>
              <a:off x="517" y="3504"/>
              <a:ext cx="763" cy="166"/>
            </a:xfrm>
            <a:custGeom>
              <a:avLst/>
              <a:gdLst/>
              <a:ahLst/>
              <a:cxnLst>
                <a:cxn ang="0">
                  <a:pos x="6101" y="696"/>
                </a:cxn>
                <a:cxn ang="0">
                  <a:pos x="6080" y="747"/>
                </a:cxn>
                <a:cxn ang="0">
                  <a:pos x="6009" y="829"/>
                </a:cxn>
                <a:cxn ang="0">
                  <a:pos x="5863" y="921"/>
                </a:cxn>
                <a:cxn ang="0">
                  <a:pos x="5661" y="1006"/>
                </a:cxn>
                <a:cxn ang="0">
                  <a:pos x="5408" y="1085"/>
                </a:cxn>
                <a:cxn ang="0">
                  <a:pos x="5103" y="1153"/>
                </a:cxn>
                <a:cxn ang="0">
                  <a:pos x="4757" y="1212"/>
                </a:cxn>
                <a:cxn ang="0">
                  <a:pos x="4376" y="1258"/>
                </a:cxn>
                <a:cxn ang="0">
                  <a:pos x="3959" y="1294"/>
                </a:cxn>
                <a:cxn ang="0">
                  <a:pos x="3517" y="1318"/>
                </a:cxn>
                <a:cxn ang="0">
                  <a:pos x="3053" y="1325"/>
                </a:cxn>
                <a:cxn ang="0">
                  <a:pos x="2588" y="1318"/>
                </a:cxn>
                <a:cxn ang="0">
                  <a:pos x="2145" y="1294"/>
                </a:cxn>
                <a:cxn ang="0">
                  <a:pos x="1729" y="1258"/>
                </a:cxn>
                <a:cxn ang="0">
                  <a:pos x="1346" y="1212"/>
                </a:cxn>
                <a:cxn ang="0">
                  <a:pos x="1001" y="1153"/>
                </a:cxn>
                <a:cxn ang="0">
                  <a:pos x="697" y="1085"/>
                </a:cxn>
                <a:cxn ang="0">
                  <a:pos x="443" y="1006"/>
                </a:cxn>
                <a:cxn ang="0">
                  <a:pos x="240" y="921"/>
                </a:cxn>
                <a:cxn ang="0">
                  <a:pos x="97" y="829"/>
                </a:cxn>
                <a:cxn ang="0">
                  <a:pos x="25" y="747"/>
                </a:cxn>
                <a:cxn ang="0">
                  <a:pos x="5" y="696"/>
                </a:cxn>
                <a:cxn ang="0">
                  <a:pos x="3" y="645"/>
                </a:cxn>
                <a:cxn ang="0">
                  <a:pos x="15" y="596"/>
                </a:cxn>
                <a:cxn ang="0">
                  <a:pos x="61" y="530"/>
                </a:cxn>
                <a:cxn ang="0">
                  <a:pos x="187" y="435"/>
                </a:cxn>
                <a:cxn ang="0">
                  <a:pos x="369" y="348"/>
                </a:cxn>
                <a:cxn ang="0">
                  <a:pos x="606" y="266"/>
                </a:cxn>
                <a:cxn ang="0">
                  <a:pos x="893" y="194"/>
                </a:cxn>
                <a:cxn ang="0">
                  <a:pos x="1226" y="134"/>
                </a:cxn>
                <a:cxn ang="0">
                  <a:pos x="1597" y="82"/>
                </a:cxn>
                <a:cxn ang="0">
                  <a:pos x="2004" y="41"/>
                </a:cxn>
                <a:cxn ang="0">
                  <a:pos x="2437" y="16"/>
                </a:cxn>
                <a:cxn ang="0">
                  <a:pos x="2894" y="3"/>
                </a:cxn>
                <a:cxn ang="0">
                  <a:pos x="3366" y="5"/>
                </a:cxn>
                <a:cxn ang="0">
                  <a:pos x="3816" y="24"/>
                </a:cxn>
                <a:cxn ang="0">
                  <a:pos x="4240" y="55"/>
                </a:cxn>
                <a:cxn ang="0">
                  <a:pos x="4635" y="98"/>
                </a:cxn>
                <a:cxn ang="0">
                  <a:pos x="4993" y="151"/>
                </a:cxn>
                <a:cxn ang="0">
                  <a:pos x="5310" y="218"/>
                </a:cxn>
                <a:cxn ang="0">
                  <a:pos x="5582" y="292"/>
                </a:cxn>
                <a:cxn ang="0">
                  <a:pos x="5805" y="376"/>
                </a:cxn>
                <a:cxn ang="0">
                  <a:pos x="5968" y="465"/>
                </a:cxn>
                <a:cxn ang="0">
                  <a:pos x="6068" y="563"/>
                </a:cxn>
                <a:cxn ang="0">
                  <a:pos x="6095" y="611"/>
                </a:cxn>
                <a:cxn ang="0">
                  <a:pos x="6104" y="663"/>
                </a:cxn>
              </a:cxnLst>
              <a:rect l="0" t="0" r="r" b="b"/>
              <a:pathLst>
                <a:path w="6104" h="1325">
                  <a:moveTo>
                    <a:pt x="6104" y="663"/>
                  </a:moveTo>
                  <a:lnTo>
                    <a:pt x="6104" y="681"/>
                  </a:lnTo>
                  <a:lnTo>
                    <a:pt x="6101" y="696"/>
                  </a:lnTo>
                  <a:lnTo>
                    <a:pt x="6095" y="714"/>
                  </a:lnTo>
                  <a:lnTo>
                    <a:pt x="6088" y="731"/>
                  </a:lnTo>
                  <a:lnTo>
                    <a:pt x="6080" y="747"/>
                  </a:lnTo>
                  <a:lnTo>
                    <a:pt x="6068" y="765"/>
                  </a:lnTo>
                  <a:lnTo>
                    <a:pt x="6042" y="796"/>
                  </a:lnTo>
                  <a:lnTo>
                    <a:pt x="6009" y="829"/>
                  </a:lnTo>
                  <a:lnTo>
                    <a:pt x="5968" y="860"/>
                  </a:lnTo>
                  <a:lnTo>
                    <a:pt x="5920" y="891"/>
                  </a:lnTo>
                  <a:lnTo>
                    <a:pt x="5863" y="921"/>
                  </a:lnTo>
                  <a:lnTo>
                    <a:pt x="5805" y="949"/>
                  </a:lnTo>
                  <a:lnTo>
                    <a:pt x="5735" y="980"/>
                  </a:lnTo>
                  <a:lnTo>
                    <a:pt x="5661" y="1006"/>
                  </a:lnTo>
                  <a:lnTo>
                    <a:pt x="5582" y="1033"/>
                  </a:lnTo>
                  <a:lnTo>
                    <a:pt x="5497" y="1059"/>
                  </a:lnTo>
                  <a:lnTo>
                    <a:pt x="5408" y="1085"/>
                  </a:lnTo>
                  <a:lnTo>
                    <a:pt x="5310" y="1107"/>
                  </a:lnTo>
                  <a:lnTo>
                    <a:pt x="5211" y="1131"/>
                  </a:lnTo>
                  <a:lnTo>
                    <a:pt x="5103" y="1153"/>
                  </a:lnTo>
                  <a:lnTo>
                    <a:pt x="4993" y="1174"/>
                  </a:lnTo>
                  <a:lnTo>
                    <a:pt x="4878" y="1195"/>
                  </a:lnTo>
                  <a:lnTo>
                    <a:pt x="4757" y="1212"/>
                  </a:lnTo>
                  <a:lnTo>
                    <a:pt x="4635" y="1231"/>
                  </a:lnTo>
                  <a:lnTo>
                    <a:pt x="4506" y="1246"/>
                  </a:lnTo>
                  <a:lnTo>
                    <a:pt x="4376" y="1258"/>
                  </a:lnTo>
                  <a:lnTo>
                    <a:pt x="4240" y="1274"/>
                  </a:lnTo>
                  <a:lnTo>
                    <a:pt x="4103" y="1284"/>
                  </a:lnTo>
                  <a:lnTo>
                    <a:pt x="3959" y="1294"/>
                  </a:lnTo>
                  <a:lnTo>
                    <a:pt x="3816" y="1304"/>
                  </a:lnTo>
                  <a:lnTo>
                    <a:pt x="3667" y="1313"/>
                  </a:lnTo>
                  <a:lnTo>
                    <a:pt x="3517" y="1318"/>
                  </a:lnTo>
                  <a:lnTo>
                    <a:pt x="3366" y="1323"/>
                  </a:lnTo>
                  <a:lnTo>
                    <a:pt x="3209" y="1325"/>
                  </a:lnTo>
                  <a:lnTo>
                    <a:pt x="3053" y="1325"/>
                  </a:lnTo>
                  <a:lnTo>
                    <a:pt x="2894" y="1325"/>
                  </a:lnTo>
                  <a:lnTo>
                    <a:pt x="2741" y="1323"/>
                  </a:lnTo>
                  <a:lnTo>
                    <a:pt x="2588" y="1318"/>
                  </a:lnTo>
                  <a:lnTo>
                    <a:pt x="2437" y="1313"/>
                  </a:lnTo>
                  <a:lnTo>
                    <a:pt x="2291" y="1304"/>
                  </a:lnTo>
                  <a:lnTo>
                    <a:pt x="2145" y="1294"/>
                  </a:lnTo>
                  <a:lnTo>
                    <a:pt x="2004" y="1284"/>
                  </a:lnTo>
                  <a:lnTo>
                    <a:pt x="1863" y="1274"/>
                  </a:lnTo>
                  <a:lnTo>
                    <a:pt x="1729" y="1258"/>
                  </a:lnTo>
                  <a:lnTo>
                    <a:pt x="1597" y="1246"/>
                  </a:lnTo>
                  <a:lnTo>
                    <a:pt x="1469" y="1231"/>
                  </a:lnTo>
                  <a:lnTo>
                    <a:pt x="1346" y="1212"/>
                  </a:lnTo>
                  <a:lnTo>
                    <a:pt x="1226" y="1195"/>
                  </a:lnTo>
                  <a:lnTo>
                    <a:pt x="1111" y="1174"/>
                  </a:lnTo>
                  <a:lnTo>
                    <a:pt x="1001" y="1153"/>
                  </a:lnTo>
                  <a:lnTo>
                    <a:pt x="893" y="1131"/>
                  </a:lnTo>
                  <a:lnTo>
                    <a:pt x="793" y="1107"/>
                  </a:lnTo>
                  <a:lnTo>
                    <a:pt x="697" y="1085"/>
                  </a:lnTo>
                  <a:lnTo>
                    <a:pt x="606" y="1059"/>
                  </a:lnTo>
                  <a:lnTo>
                    <a:pt x="522" y="1033"/>
                  </a:lnTo>
                  <a:lnTo>
                    <a:pt x="443" y="1006"/>
                  </a:lnTo>
                  <a:lnTo>
                    <a:pt x="369" y="980"/>
                  </a:lnTo>
                  <a:lnTo>
                    <a:pt x="302" y="949"/>
                  </a:lnTo>
                  <a:lnTo>
                    <a:pt x="240" y="921"/>
                  </a:lnTo>
                  <a:lnTo>
                    <a:pt x="187" y="891"/>
                  </a:lnTo>
                  <a:lnTo>
                    <a:pt x="138" y="860"/>
                  </a:lnTo>
                  <a:lnTo>
                    <a:pt x="97" y="829"/>
                  </a:lnTo>
                  <a:lnTo>
                    <a:pt x="61" y="796"/>
                  </a:lnTo>
                  <a:lnTo>
                    <a:pt x="36" y="765"/>
                  </a:lnTo>
                  <a:lnTo>
                    <a:pt x="25" y="747"/>
                  </a:lnTo>
                  <a:lnTo>
                    <a:pt x="15" y="731"/>
                  </a:lnTo>
                  <a:lnTo>
                    <a:pt x="10" y="714"/>
                  </a:lnTo>
                  <a:lnTo>
                    <a:pt x="5" y="696"/>
                  </a:lnTo>
                  <a:lnTo>
                    <a:pt x="3" y="681"/>
                  </a:lnTo>
                  <a:lnTo>
                    <a:pt x="0" y="663"/>
                  </a:lnTo>
                  <a:lnTo>
                    <a:pt x="3" y="645"/>
                  </a:lnTo>
                  <a:lnTo>
                    <a:pt x="5" y="630"/>
                  </a:lnTo>
                  <a:lnTo>
                    <a:pt x="10" y="611"/>
                  </a:lnTo>
                  <a:lnTo>
                    <a:pt x="15" y="596"/>
                  </a:lnTo>
                  <a:lnTo>
                    <a:pt x="25" y="578"/>
                  </a:lnTo>
                  <a:lnTo>
                    <a:pt x="36" y="563"/>
                  </a:lnTo>
                  <a:lnTo>
                    <a:pt x="61" y="530"/>
                  </a:lnTo>
                  <a:lnTo>
                    <a:pt x="97" y="496"/>
                  </a:lnTo>
                  <a:lnTo>
                    <a:pt x="138" y="465"/>
                  </a:lnTo>
                  <a:lnTo>
                    <a:pt x="187" y="435"/>
                  </a:lnTo>
                  <a:lnTo>
                    <a:pt x="240" y="405"/>
                  </a:lnTo>
                  <a:lnTo>
                    <a:pt x="302" y="376"/>
                  </a:lnTo>
                  <a:lnTo>
                    <a:pt x="369" y="348"/>
                  </a:lnTo>
                  <a:lnTo>
                    <a:pt x="443" y="320"/>
                  </a:lnTo>
                  <a:lnTo>
                    <a:pt x="522" y="292"/>
                  </a:lnTo>
                  <a:lnTo>
                    <a:pt x="606" y="266"/>
                  </a:lnTo>
                  <a:lnTo>
                    <a:pt x="697" y="244"/>
                  </a:lnTo>
                  <a:lnTo>
                    <a:pt x="793" y="218"/>
                  </a:lnTo>
                  <a:lnTo>
                    <a:pt x="893" y="194"/>
                  </a:lnTo>
                  <a:lnTo>
                    <a:pt x="1001" y="175"/>
                  </a:lnTo>
                  <a:lnTo>
                    <a:pt x="1111" y="151"/>
                  </a:lnTo>
                  <a:lnTo>
                    <a:pt x="1226" y="134"/>
                  </a:lnTo>
                  <a:lnTo>
                    <a:pt x="1346" y="115"/>
                  </a:lnTo>
                  <a:lnTo>
                    <a:pt x="1469" y="98"/>
                  </a:lnTo>
                  <a:lnTo>
                    <a:pt x="1597" y="82"/>
                  </a:lnTo>
                  <a:lnTo>
                    <a:pt x="1729" y="67"/>
                  </a:lnTo>
                  <a:lnTo>
                    <a:pt x="1863" y="55"/>
                  </a:lnTo>
                  <a:lnTo>
                    <a:pt x="2004" y="41"/>
                  </a:lnTo>
                  <a:lnTo>
                    <a:pt x="2145" y="31"/>
                  </a:lnTo>
                  <a:lnTo>
                    <a:pt x="2291" y="24"/>
                  </a:lnTo>
                  <a:lnTo>
                    <a:pt x="2437" y="16"/>
                  </a:lnTo>
                  <a:lnTo>
                    <a:pt x="2588" y="8"/>
                  </a:lnTo>
                  <a:lnTo>
                    <a:pt x="2741" y="5"/>
                  </a:lnTo>
                  <a:lnTo>
                    <a:pt x="2894" y="3"/>
                  </a:lnTo>
                  <a:lnTo>
                    <a:pt x="3053" y="0"/>
                  </a:lnTo>
                  <a:lnTo>
                    <a:pt x="3209" y="3"/>
                  </a:lnTo>
                  <a:lnTo>
                    <a:pt x="3366" y="5"/>
                  </a:lnTo>
                  <a:lnTo>
                    <a:pt x="3517" y="8"/>
                  </a:lnTo>
                  <a:lnTo>
                    <a:pt x="3667" y="16"/>
                  </a:lnTo>
                  <a:lnTo>
                    <a:pt x="3816" y="24"/>
                  </a:lnTo>
                  <a:lnTo>
                    <a:pt x="3959" y="31"/>
                  </a:lnTo>
                  <a:lnTo>
                    <a:pt x="4103" y="41"/>
                  </a:lnTo>
                  <a:lnTo>
                    <a:pt x="4240" y="55"/>
                  </a:lnTo>
                  <a:lnTo>
                    <a:pt x="4376" y="67"/>
                  </a:lnTo>
                  <a:lnTo>
                    <a:pt x="4506" y="82"/>
                  </a:lnTo>
                  <a:lnTo>
                    <a:pt x="4635" y="98"/>
                  </a:lnTo>
                  <a:lnTo>
                    <a:pt x="4757" y="115"/>
                  </a:lnTo>
                  <a:lnTo>
                    <a:pt x="4878" y="134"/>
                  </a:lnTo>
                  <a:lnTo>
                    <a:pt x="4993" y="151"/>
                  </a:lnTo>
                  <a:lnTo>
                    <a:pt x="5103" y="175"/>
                  </a:lnTo>
                  <a:lnTo>
                    <a:pt x="5211" y="194"/>
                  </a:lnTo>
                  <a:lnTo>
                    <a:pt x="5310" y="218"/>
                  </a:lnTo>
                  <a:lnTo>
                    <a:pt x="5408" y="244"/>
                  </a:lnTo>
                  <a:lnTo>
                    <a:pt x="5497" y="266"/>
                  </a:lnTo>
                  <a:lnTo>
                    <a:pt x="5582" y="292"/>
                  </a:lnTo>
                  <a:lnTo>
                    <a:pt x="5661" y="320"/>
                  </a:lnTo>
                  <a:lnTo>
                    <a:pt x="5735" y="348"/>
                  </a:lnTo>
                  <a:lnTo>
                    <a:pt x="5805" y="376"/>
                  </a:lnTo>
                  <a:lnTo>
                    <a:pt x="5863" y="405"/>
                  </a:lnTo>
                  <a:lnTo>
                    <a:pt x="5920" y="435"/>
                  </a:lnTo>
                  <a:lnTo>
                    <a:pt x="5968" y="465"/>
                  </a:lnTo>
                  <a:lnTo>
                    <a:pt x="6009" y="496"/>
                  </a:lnTo>
                  <a:lnTo>
                    <a:pt x="6042" y="530"/>
                  </a:lnTo>
                  <a:lnTo>
                    <a:pt x="6068" y="563"/>
                  </a:lnTo>
                  <a:lnTo>
                    <a:pt x="6080" y="578"/>
                  </a:lnTo>
                  <a:lnTo>
                    <a:pt x="6088" y="596"/>
                  </a:lnTo>
                  <a:lnTo>
                    <a:pt x="6095" y="611"/>
                  </a:lnTo>
                  <a:lnTo>
                    <a:pt x="6101" y="630"/>
                  </a:lnTo>
                  <a:lnTo>
                    <a:pt x="6104" y="645"/>
                  </a:lnTo>
                  <a:lnTo>
                    <a:pt x="6104" y="663"/>
                  </a:lnTo>
                  <a:close/>
                </a:path>
              </a:pathLst>
            </a:custGeom>
            <a:solidFill>
              <a:srgbClr val="E8E8E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2" name="Freeform 8"/>
            <p:cNvSpPr>
              <a:spLocks/>
            </p:cNvSpPr>
            <p:nvPr/>
          </p:nvSpPr>
          <p:spPr bwMode="auto">
            <a:xfrm>
              <a:off x="956" y="3531"/>
              <a:ext cx="205" cy="65"/>
            </a:xfrm>
            <a:custGeom>
              <a:avLst/>
              <a:gdLst/>
              <a:ahLst/>
              <a:cxnLst>
                <a:cxn ang="0">
                  <a:pos x="839" y="0"/>
                </a:cxn>
                <a:cxn ang="0">
                  <a:pos x="932" y="34"/>
                </a:cxn>
                <a:cxn ang="0">
                  <a:pos x="1029" y="75"/>
                </a:cxn>
                <a:cxn ang="0">
                  <a:pos x="1146" y="123"/>
                </a:cxn>
                <a:cxn ang="0">
                  <a:pos x="1272" y="180"/>
                </a:cxn>
                <a:cxn ang="0">
                  <a:pos x="1333" y="210"/>
                </a:cxn>
                <a:cxn ang="0">
                  <a:pos x="1395" y="240"/>
                </a:cxn>
                <a:cxn ang="0">
                  <a:pos x="1451" y="271"/>
                </a:cxn>
                <a:cxn ang="0">
                  <a:pos x="1505" y="302"/>
                </a:cxn>
                <a:cxn ang="0">
                  <a:pos x="1548" y="333"/>
                </a:cxn>
                <a:cxn ang="0">
                  <a:pos x="1586" y="361"/>
                </a:cxn>
                <a:cxn ang="0">
                  <a:pos x="1615" y="389"/>
                </a:cxn>
                <a:cxn ang="0">
                  <a:pos x="1627" y="401"/>
                </a:cxn>
                <a:cxn ang="0">
                  <a:pos x="1636" y="415"/>
                </a:cxn>
                <a:cxn ang="0">
                  <a:pos x="1638" y="427"/>
                </a:cxn>
                <a:cxn ang="0">
                  <a:pos x="1641" y="440"/>
                </a:cxn>
                <a:cxn ang="0">
                  <a:pos x="1638" y="451"/>
                </a:cxn>
                <a:cxn ang="0">
                  <a:pos x="1633" y="461"/>
                </a:cxn>
                <a:cxn ang="0">
                  <a:pos x="1625" y="471"/>
                </a:cxn>
                <a:cxn ang="0">
                  <a:pos x="1612" y="481"/>
                </a:cxn>
                <a:cxn ang="0">
                  <a:pos x="1595" y="489"/>
                </a:cxn>
                <a:cxn ang="0">
                  <a:pos x="1574" y="496"/>
                </a:cxn>
                <a:cxn ang="0">
                  <a:pos x="1548" y="504"/>
                </a:cxn>
                <a:cxn ang="0">
                  <a:pos x="1517" y="509"/>
                </a:cxn>
                <a:cxn ang="0">
                  <a:pos x="1485" y="514"/>
                </a:cxn>
                <a:cxn ang="0">
                  <a:pos x="1443" y="516"/>
                </a:cxn>
                <a:cxn ang="0">
                  <a:pos x="1349" y="522"/>
                </a:cxn>
                <a:cxn ang="0">
                  <a:pos x="1234" y="519"/>
                </a:cxn>
                <a:cxn ang="0">
                  <a:pos x="1093" y="514"/>
                </a:cxn>
                <a:cxn ang="0">
                  <a:pos x="929" y="504"/>
                </a:cxn>
                <a:cxn ang="0">
                  <a:pos x="739" y="487"/>
                </a:cxn>
                <a:cxn ang="0">
                  <a:pos x="522" y="463"/>
                </a:cxn>
                <a:cxn ang="0">
                  <a:pos x="276" y="432"/>
                </a:cxn>
                <a:cxn ang="0">
                  <a:pos x="0" y="394"/>
                </a:cxn>
                <a:cxn ang="0">
                  <a:pos x="74" y="0"/>
                </a:cxn>
                <a:cxn ang="0">
                  <a:pos x="839" y="0"/>
                </a:cxn>
              </a:cxnLst>
              <a:rect l="0" t="0" r="r" b="b"/>
              <a:pathLst>
                <a:path w="1641" h="522">
                  <a:moveTo>
                    <a:pt x="839" y="0"/>
                  </a:moveTo>
                  <a:lnTo>
                    <a:pt x="932" y="34"/>
                  </a:lnTo>
                  <a:lnTo>
                    <a:pt x="1029" y="75"/>
                  </a:lnTo>
                  <a:lnTo>
                    <a:pt x="1146" y="123"/>
                  </a:lnTo>
                  <a:lnTo>
                    <a:pt x="1272" y="180"/>
                  </a:lnTo>
                  <a:lnTo>
                    <a:pt x="1333" y="210"/>
                  </a:lnTo>
                  <a:lnTo>
                    <a:pt x="1395" y="240"/>
                  </a:lnTo>
                  <a:lnTo>
                    <a:pt x="1451" y="271"/>
                  </a:lnTo>
                  <a:lnTo>
                    <a:pt x="1505" y="302"/>
                  </a:lnTo>
                  <a:lnTo>
                    <a:pt x="1548" y="333"/>
                  </a:lnTo>
                  <a:lnTo>
                    <a:pt x="1586" y="361"/>
                  </a:lnTo>
                  <a:lnTo>
                    <a:pt x="1615" y="389"/>
                  </a:lnTo>
                  <a:lnTo>
                    <a:pt x="1627" y="401"/>
                  </a:lnTo>
                  <a:lnTo>
                    <a:pt x="1636" y="415"/>
                  </a:lnTo>
                  <a:lnTo>
                    <a:pt x="1638" y="427"/>
                  </a:lnTo>
                  <a:lnTo>
                    <a:pt x="1641" y="440"/>
                  </a:lnTo>
                  <a:lnTo>
                    <a:pt x="1638" y="451"/>
                  </a:lnTo>
                  <a:lnTo>
                    <a:pt x="1633" y="461"/>
                  </a:lnTo>
                  <a:lnTo>
                    <a:pt x="1625" y="471"/>
                  </a:lnTo>
                  <a:lnTo>
                    <a:pt x="1612" y="481"/>
                  </a:lnTo>
                  <a:lnTo>
                    <a:pt x="1595" y="489"/>
                  </a:lnTo>
                  <a:lnTo>
                    <a:pt x="1574" y="496"/>
                  </a:lnTo>
                  <a:lnTo>
                    <a:pt x="1548" y="504"/>
                  </a:lnTo>
                  <a:lnTo>
                    <a:pt x="1517" y="509"/>
                  </a:lnTo>
                  <a:lnTo>
                    <a:pt x="1485" y="514"/>
                  </a:lnTo>
                  <a:lnTo>
                    <a:pt x="1443" y="516"/>
                  </a:lnTo>
                  <a:lnTo>
                    <a:pt x="1349" y="522"/>
                  </a:lnTo>
                  <a:lnTo>
                    <a:pt x="1234" y="519"/>
                  </a:lnTo>
                  <a:lnTo>
                    <a:pt x="1093" y="514"/>
                  </a:lnTo>
                  <a:lnTo>
                    <a:pt x="929" y="504"/>
                  </a:lnTo>
                  <a:lnTo>
                    <a:pt x="739" y="487"/>
                  </a:lnTo>
                  <a:lnTo>
                    <a:pt x="522" y="463"/>
                  </a:lnTo>
                  <a:lnTo>
                    <a:pt x="276" y="432"/>
                  </a:lnTo>
                  <a:lnTo>
                    <a:pt x="0" y="394"/>
                  </a:lnTo>
                  <a:lnTo>
                    <a:pt x="74" y="0"/>
                  </a:lnTo>
                  <a:lnTo>
                    <a:pt x="839" y="0"/>
                  </a:lnTo>
                  <a:close/>
                </a:path>
              </a:pathLst>
            </a:custGeom>
            <a:solidFill>
              <a:srgbClr val="392D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Freeform 9"/>
            <p:cNvSpPr>
              <a:spLocks/>
            </p:cNvSpPr>
            <p:nvPr/>
          </p:nvSpPr>
          <p:spPr bwMode="auto">
            <a:xfrm>
              <a:off x="955" y="3530"/>
              <a:ext cx="207" cy="67"/>
            </a:xfrm>
            <a:custGeom>
              <a:avLst/>
              <a:gdLst/>
              <a:ahLst/>
              <a:cxnLst>
                <a:cxn ang="0">
                  <a:pos x="845" y="15"/>
                </a:cxn>
                <a:cxn ang="0">
                  <a:pos x="957" y="56"/>
                </a:cxn>
                <a:cxn ang="0">
                  <a:pos x="1187" y="153"/>
                </a:cxn>
                <a:cxn ang="0">
                  <a:pos x="1383" y="245"/>
                </a:cxn>
                <a:cxn ang="0">
                  <a:pos x="1498" y="309"/>
                </a:cxn>
                <a:cxn ang="0">
                  <a:pos x="1587" y="370"/>
                </a:cxn>
                <a:cxn ang="0">
                  <a:pos x="1628" y="411"/>
                </a:cxn>
                <a:cxn ang="0">
                  <a:pos x="1639" y="437"/>
                </a:cxn>
                <a:cxn ang="0">
                  <a:pos x="1641" y="455"/>
                </a:cxn>
                <a:cxn ang="0">
                  <a:pos x="1633" y="468"/>
                </a:cxn>
                <a:cxn ang="0">
                  <a:pos x="1610" y="483"/>
                </a:cxn>
                <a:cxn ang="0">
                  <a:pos x="1561" y="501"/>
                </a:cxn>
                <a:cxn ang="0">
                  <a:pos x="1487" y="513"/>
                </a:cxn>
                <a:cxn ang="0">
                  <a:pos x="1383" y="518"/>
                </a:cxn>
                <a:cxn ang="0">
                  <a:pos x="1218" y="518"/>
                </a:cxn>
                <a:cxn ang="0">
                  <a:pos x="965" y="503"/>
                </a:cxn>
                <a:cxn ang="0">
                  <a:pos x="641" y="475"/>
                </a:cxn>
                <a:cxn ang="0">
                  <a:pos x="241" y="427"/>
                </a:cxn>
                <a:cxn ang="0">
                  <a:pos x="8" y="401"/>
                </a:cxn>
                <a:cxn ang="0">
                  <a:pos x="88" y="15"/>
                </a:cxn>
                <a:cxn ang="0">
                  <a:pos x="847" y="7"/>
                </a:cxn>
                <a:cxn ang="0">
                  <a:pos x="847" y="7"/>
                </a:cxn>
                <a:cxn ang="0">
                  <a:pos x="82" y="0"/>
                </a:cxn>
                <a:cxn ang="0">
                  <a:pos x="74" y="5"/>
                </a:cxn>
                <a:cxn ang="0">
                  <a:pos x="3" y="406"/>
                </a:cxn>
                <a:cxn ang="0">
                  <a:pos x="239" y="442"/>
                </a:cxn>
                <a:cxn ang="0">
                  <a:pos x="641" y="491"/>
                </a:cxn>
                <a:cxn ang="0">
                  <a:pos x="962" y="518"/>
                </a:cxn>
                <a:cxn ang="0">
                  <a:pos x="1216" y="534"/>
                </a:cxn>
                <a:cxn ang="0">
                  <a:pos x="1403" y="534"/>
                </a:cxn>
                <a:cxn ang="0">
                  <a:pos x="1531" y="523"/>
                </a:cxn>
                <a:cxn ang="0">
                  <a:pos x="1594" y="508"/>
                </a:cxn>
                <a:cxn ang="0">
                  <a:pos x="1625" y="494"/>
                </a:cxn>
                <a:cxn ang="0">
                  <a:pos x="1644" y="478"/>
                </a:cxn>
                <a:cxn ang="0">
                  <a:pos x="1656" y="458"/>
                </a:cxn>
                <a:cxn ang="0">
                  <a:pos x="1654" y="429"/>
                </a:cxn>
                <a:cxn ang="0">
                  <a:pos x="1635" y="396"/>
                </a:cxn>
                <a:cxn ang="0">
                  <a:pos x="1584" y="350"/>
                </a:cxn>
                <a:cxn ang="0">
                  <a:pos x="1489" y="286"/>
                </a:cxn>
                <a:cxn ang="0">
                  <a:pos x="1372" y="222"/>
                </a:cxn>
                <a:cxn ang="0">
                  <a:pos x="1177" y="130"/>
                </a:cxn>
                <a:cxn ang="0">
                  <a:pos x="950" y="38"/>
                </a:cxn>
                <a:cxn ang="0">
                  <a:pos x="847" y="0"/>
                </a:cxn>
              </a:cxnLst>
              <a:rect l="0" t="0" r="r" b="b"/>
              <a:pathLst>
                <a:path w="1656" h="537">
                  <a:moveTo>
                    <a:pt x="847" y="7"/>
                  </a:moveTo>
                  <a:lnTo>
                    <a:pt x="845" y="15"/>
                  </a:lnTo>
                  <a:lnTo>
                    <a:pt x="881" y="27"/>
                  </a:lnTo>
                  <a:lnTo>
                    <a:pt x="957" y="56"/>
                  </a:lnTo>
                  <a:lnTo>
                    <a:pt x="1062" y="99"/>
                  </a:lnTo>
                  <a:lnTo>
                    <a:pt x="1187" y="153"/>
                  </a:lnTo>
                  <a:lnTo>
                    <a:pt x="1321" y="214"/>
                  </a:lnTo>
                  <a:lnTo>
                    <a:pt x="1383" y="245"/>
                  </a:lnTo>
                  <a:lnTo>
                    <a:pt x="1443" y="276"/>
                  </a:lnTo>
                  <a:lnTo>
                    <a:pt x="1498" y="309"/>
                  </a:lnTo>
                  <a:lnTo>
                    <a:pt x="1546" y="340"/>
                  </a:lnTo>
                  <a:lnTo>
                    <a:pt x="1587" y="370"/>
                  </a:lnTo>
                  <a:lnTo>
                    <a:pt x="1615" y="398"/>
                  </a:lnTo>
                  <a:lnTo>
                    <a:pt x="1628" y="411"/>
                  </a:lnTo>
                  <a:lnTo>
                    <a:pt x="1635" y="424"/>
                  </a:lnTo>
                  <a:lnTo>
                    <a:pt x="1639" y="437"/>
                  </a:lnTo>
                  <a:lnTo>
                    <a:pt x="1641" y="447"/>
                  </a:lnTo>
                  <a:lnTo>
                    <a:pt x="1641" y="455"/>
                  </a:lnTo>
                  <a:lnTo>
                    <a:pt x="1639" y="460"/>
                  </a:lnTo>
                  <a:lnTo>
                    <a:pt x="1633" y="468"/>
                  </a:lnTo>
                  <a:lnTo>
                    <a:pt x="1625" y="473"/>
                  </a:lnTo>
                  <a:lnTo>
                    <a:pt x="1610" y="483"/>
                  </a:lnTo>
                  <a:lnTo>
                    <a:pt x="1589" y="494"/>
                  </a:lnTo>
                  <a:lnTo>
                    <a:pt x="1561" y="501"/>
                  </a:lnTo>
                  <a:lnTo>
                    <a:pt x="1529" y="508"/>
                  </a:lnTo>
                  <a:lnTo>
                    <a:pt x="1487" y="513"/>
                  </a:lnTo>
                  <a:lnTo>
                    <a:pt x="1438" y="516"/>
                  </a:lnTo>
                  <a:lnTo>
                    <a:pt x="1383" y="518"/>
                  </a:lnTo>
                  <a:lnTo>
                    <a:pt x="1318" y="521"/>
                  </a:lnTo>
                  <a:lnTo>
                    <a:pt x="1218" y="518"/>
                  </a:lnTo>
                  <a:lnTo>
                    <a:pt x="1101" y="513"/>
                  </a:lnTo>
                  <a:lnTo>
                    <a:pt x="965" y="503"/>
                  </a:lnTo>
                  <a:lnTo>
                    <a:pt x="811" y="491"/>
                  </a:lnTo>
                  <a:lnTo>
                    <a:pt x="641" y="475"/>
                  </a:lnTo>
                  <a:lnTo>
                    <a:pt x="450" y="453"/>
                  </a:lnTo>
                  <a:lnTo>
                    <a:pt x="241" y="427"/>
                  </a:lnTo>
                  <a:lnTo>
                    <a:pt x="8" y="396"/>
                  </a:lnTo>
                  <a:lnTo>
                    <a:pt x="8" y="401"/>
                  </a:lnTo>
                  <a:lnTo>
                    <a:pt x="16" y="403"/>
                  </a:lnTo>
                  <a:lnTo>
                    <a:pt x="88" y="15"/>
                  </a:lnTo>
                  <a:lnTo>
                    <a:pt x="847" y="15"/>
                  </a:lnTo>
                  <a:lnTo>
                    <a:pt x="847" y="7"/>
                  </a:lnTo>
                  <a:lnTo>
                    <a:pt x="845" y="15"/>
                  </a:lnTo>
                  <a:lnTo>
                    <a:pt x="847" y="7"/>
                  </a:lnTo>
                  <a:lnTo>
                    <a:pt x="847" y="0"/>
                  </a:lnTo>
                  <a:lnTo>
                    <a:pt x="82" y="0"/>
                  </a:lnTo>
                  <a:lnTo>
                    <a:pt x="77" y="2"/>
                  </a:lnTo>
                  <a:lnTo>
                    <a:pt x="74" y="5"/>
                  </a:lnTo>
                  <a:lnTo>
                    <a:pt x="0" y="401"/>
                  </a:lnTo>
                  <a:lnTo>
                    <a:pt x="3" y="406"/>
                  </a:lnTo>
                  <a:lnTo>
                    <a:pt x="8" y="408"/>
                  </a:lnTo>
                  <a:lnTo>
                    <a:pt x="239" y="442"/>
                  </a:lnTo>
                  <a:lnTo>
                    <a:pt x="448" y="468"/>
                  </a:lnTo>
                  <a:lnTo>
                    <a:pt x="641" y="491"/>
                  </a:lnTo>
                  <a:lnTo>
                    <a:pt x="811" y="506"/>
                  </a:lnTo>
                  <a:lnTo>
                    <a:pt x="962" y="518"/>
                  </a:lnTo>
                  <a:lnTo>
                    <a:pt x="1098" y="529"/>
                  </a:lnTo>
                  <a:lnTo>
                    <a:pt x="1216" y="534"/>
                  </a:lnTo>
                  <a:lnTo>
                    <a:pt x="1318" y="537"/>
                  </a:lnTo>
                  <a:lnTo>
                    <a:pt x="1403" y="534"/>
                  </a:lnTo>
                  <a:lnTo>
                    <a:pt x="1472" y="529"/>
                  </a:lnTo>
                  <a:lnTo>
                    <a:pt x="1531" y="523"/>
                  </a:lnTo>
                  <a:lnTo>
                    <a:pt x="1577" y="513"/>
                  </a:lnTo>
                  <a:lnTo>
                    <a:pt x="1594" y="508"/>
                  </a:lnTo>
                  <a:lnTo>
                    <a:pt x="1610" y="501"/>
                  </a:lnTo>
                  <a:lnTo>
                    <a:pt x="1625" y="494"/>
                  </a:lnTo>
                  <a:lnTo>
                    <a:pt x="1635" y="485"/>
                  </a:lnTo>
                  <a:lnTo>
                    <a:pt x="1644" y="478"/>
                  </a:lnTo>
                  <a:lnTo>
                    <a:pt x="1651" y="468"/>
                  </a:lnTo>
                  <a:lnTo>
                    <a:pt x="1656" y="458"/>
                  </a:lnTo>
                  <a:lnTo>
                    <a:pt x="1656" y="447"/>
                  </a:lnTo>
                  <a:lnTo>
                    <a:pt x="1654" y="429"/>
                  </a:lnTo>
                  <a:lnTo>
                    <a:pt x="1646" y="414"/>
                  </a:lnTo>
                  <a:lnTo>
                    <a:pt x="1635" y="396"/>
                  </a:lnTo>
                  <a:lnTo>
                    <a:pt x="1620" y="381"/>
                  </a:lnTo>
                  <a:lnTo>
                    <a:pt x="1584" y="350"/>
                  </a:lnTo>
                  <a:lnTo>
                    <a:pt x="1541" y="319"/>
                  </a:lnTo>
                  <a:lnTo>
                    <a:pt x="1489" y="286"/>
                  </a:lnTo>
                  <a:lnTo>
                    <a:pt x="1433" y="255"/>
                  </a:lnTo>
                  <a:lnTo>
                    <a:pt x="1372" y="222"/>
                  </a:lnTo>
                  <a:lnTo>
                    <a:pt x="1308" y="192"/>
                  </a:lnTo>
                  <a:lnTo>
                    <a:pt x="1177" y="130"/>
                  </a:lnTo>
                  <a:lnTo>
                    <a:pt x="1052" y="79"/>
                  </a:lnTo>
                  <a:lnTo>
                    <a:pt x="950" y="38"/>
                  </a:lnTo>
                  <a:lnTo>
                    <a:pt x="850" y="0"/>
                  </a:lnTo>
                  <a:lnTo>
                    <a:pt x="847" y="0"/>
                  </a:lnTo>
                  <a:lnTo>
                    <a:pt x="847" y="7"/>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Freeform 10"/>
            <p:cNvSpPr>
              <a:spLocks/>
            </p:cNvSpPr>
            <p:nvPr/>
          </p:nvSpPr>
          <p:spPr bwMode="auto">
            <a:xfrm>
              <a:off x="952" y="3179"/>
              <a:ext cx="109" cy="363"/>
            </a:xfrm>
            <a:custGeom>
              <a:avLst/>
              <a:gdLst/>
              <a:ahLst/>
              <a:cxnLst>
                <a:cxn ang="0">
                  <a:pos x="666" y="0"/>
                </a:cxn>
                <a:cxn ang="0">
                  <a:pos x="867" y="2820"/>
                </a:cxn>
                <a:cxn ang="0">
                  <a:pos x="857" y="2828"/>
                </a:cxn>
                <a:cxn ang="0">
                  <a:pos x="847" y="2835"/>
                </a:cxn>
                <a:cxn ang="0">
                  <a:pos x="829" y="2849"/>
                </a:cxn>
                <a:cxn ang="0">
                  <a:pos x="806" y="2859"/>
                </a:cxn>
                <a:cxn ang="0">
                  <a:pos x="776" y="2871"/>
                </a:cxn>
                <a:cxn ang="0">
                  <a:pos x="740" y="2885"/>
                </a:cxn>
                <a:cxn ang="0">
                  <a:pos x="699" y="2895"/>
                </a:cxn>
                <a:cxn ang="0">
                  <a:pos x="650" y="2902"/>
                </a:cxn>
                <a:cxn ang="0">
                  <a:pos x="594" y="2907"/>
                </a:cxn>
                <a:cxn ang="0">
                  <a:pos x="532" y="2907"/>
                </a:cxn>
                <a:cxn ang="0">
                  <a:pos x="460" y="2902"/>
                </a:cxn>
                <a:cxn ang="0">
                  <a:pos x="384" y="2895"/>
                </a:cxn>
                <a:cxn ang="0">
                  <a:pos x="299" y="2876"/>
                </a:cxn>
                <a:cxn ang="0">
                  <a:pos x="204" y="2854"/>
                </a:cxn>
                <a:cxn ang="0">
                  <a:pos x="102" y="2820"/>
                </a:cxn>
                <a:cxn ang="0">
                  <a:pos x="0" y="79"/>
                </a:cxn>
                <a:cxn ang="0">
                  <a:pos x="666" y="0"/>
                </a:cxn>
              </a:cxnLst>
              <a:rect l="0" t="0" r="r" b="b"/>
              <a:pathLst>
                <a:path w="867" h="2907">
                  <a:moveTo>
                    <a:pt x="666" y="0"/>
                  </a:moveTo>
                  <a:lnTo>
                    <a:pt x="867" y="2820"/>
                  </a:lnTo>
                  <a:lnTo>
                    <a:pt x="857" y="2828"/>
                  </a:lnTo>
                  <a:lnTo>
                    <a:pt x="847" y="2835"/>
                  </a:lnTo>
                  <a:lnTo>
                    <a:pt x="829" y="2849"/>
                  </a:lnTo>
                  <a:lnTo>
                    <a:pt x="806" y="2859"/>
                  </a:lnTo>
                  <a:lnTo>
                    <a:pt x="776" y="2871"/>
                  </a:lnTo>
                  <a:lnTo>
                    <a:pt x="740" y="2885"/>
                  </a:lnTo>
                  <a:lnTo>
                    <a:pt x="699" y="2895"/>
                  </a:lnTo>
                  <a:lnTo>
                    <a:pt x="650" y="2902"/>
                  </a:lnTo>
                  <a:lnTo>
                    <a:pt x="594" y="2907"/>
                  </a:lnTo>
                  <a:lnTo>
                    <a:pt x="532" y="2907"/>
                  </a:lnTo>
                  <a:lnTo>
                    <a:pt x="460" y="2902"/>
                  </a:lnTo>
                  <a:lnTo>
                    <a:pt x="384" y="2895"/>
                  </a:lnTo>
                  <a:lnTo>
                    <a:pt x="299" y="2876"/>
                  </a:lnTo>
                  <a:lnTo>
                    <a:pt x="204" y="2854"/>
                  </a:lnTo>
                  <a:lnTo>
                    <a:pt x="102" y="2820"/>
                  </a:lnTo>
                  <a:lnTo>
                    <a:pt x="0" y="79"/>
                  </a:lnTo>
                  <a:lnTo>
                    <a:pt x="666" y="0"/>
                  </a:lnTo>
                  <a:close/>
                </a:path>
              </a:pathLst>
            </a:custGeom>
            <a:solidFill>
              <a:srgbClr val="4D545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Freeform 11"/>
            <p:cNvSpPr>
              <a:spLocks/>
            </p:cNvSpPr>
            <p:nvPr/>
          </p:nvSpPr>
          <p:spPr bwMode="auto">
            <a:xfrm>
              <a:off x="951" y="3178"/>
              <a:ext cx="111" cy="365"/>
            </a:xfrm>
            <a:custGeom>
              <a:avLst/>
              <a:gdLst/>
              <a:ahLst/>
              <a:cxnLst>
                <a:cxn ang="0">
                  <a:pos x="674" y="8"/>
                </a:cxn>
                <a:cxn ang="0">
                  <a:pos x="665" y="8"/>
                </a:cxn>
                <a:cxn ang="0">
                  <a:pos x="868" y="2828"/>
                </a:cxn>
                <a:cxn ang="0">
                  <a:pos x="875" y="2828"/>
                </a:cxn>
                <a:cxn ang="0">
                  <a:pos x="870" y="2823"/>
                </a:cxn>
                <a:cxn ang="0">
                  <a:pos x="863" y="2828"/>
                </a:cxn>
                <a:cxn ang="0">
                  <a:pos x="847" y="2841"/>
                </a:cxn>
                <a:cxn ang="0">
                  <a:pos x="824" y="2853"/>
                </a:cxn>
                <a:cxn ang="0">
                  <a:pos x="791" y="2869"/>
                </a:cxn>
                <a:cxn ang="0">
                  <a:pos x="750" y="2884"/>
                </a:cxn>
                <a:cxn ang="0">
                  <a:pos x="696" y="2898"/>
                </a:cxn>
                <a:cxn ang="0">
                  <a:pos x="669" y="2900"/>
                </a:cxn>
                <a:cxn ang="0">
                  <a:pos x="635" y="2905"/>
                </a:cxn>
                <a:cxn ang="0">
                  <a:pos x="599" y="2908"/>
                </a:cxn>
                <a:cxn ang="0">
                  <a:pos x="561" y="2908"/>
                </a:cxn>
                <a:cxn ang="0">
                  <a:pos x="517" y="2908"/>
                </a:cxn>
                <a:cxn ang="0">
                  <a:pos x="471" y="2905"/>
                </a:cxn>
                <a:cxn ang="0">
                  <a:pos x="420" y="2898"/>
                </a:cxn>
                <a:cxn ang="0">
                  <a:pos x="366" y="2889"/>
                </a:cxn>
                <a:cxn ang="0">
                  <a:pos x="307" y="2877"/>
                </a:cxn>
                <a:cxn ang="0">
                  <a:pos x="246" y="2862"/>
                </a:cxn>
                <a:cxn ang="0">
                  <a:pos x="182" y="2843"/>
                </a:cxn>
                <a:cxn ang="0">
                  <a:pos x="113" y="2821"/>
                </a:cxn>
                <a:cxn ang="0">
                  <a:pos x="110" y="2828"/>
                </a:cxn>
                <a:cxn ang="0">
                  <a:pos x="118" y="2828"/>
                </a:cxn>
                <a:cxn ang="0">
                  <a:pos x="16" y="92"/>
                </a:cxn>
                <a:cxn ang="0">
                  <a:pos x="676" y="16"/>
                </a:cxn>
                <a:cxn ang="0">
                  <a:pos x="674" y="8"/>
                </a:cxn>
                <a:cxn ang="0">
                  <a:pos x="665" y="8"/>
                </a:cxn>
                <a:cxn ang="0">
                  <a:pos x="674" y="8"/>
                </a:cxn>
                <a:cxn ang="0">
                  <a:pos x="674" y="0"/>
                </a:cxn>
                <a:cxn ang="0">
                  <a:pos x="6" y="80"/>
                </a:cxn>
                <a:cxn ang="0">
                  <a:pos x="0" y="82"/>
                </a:cxn>
                <a:cxn ang="0">
                  <a:pos x="0" y="87"/>
                </a:cxn>
                <a:cxn ang="0">
                  <a:pos x="102" y="2828"/>
                </a:cxn>
                <a:cxn ang="0">
                  <a:pos x="105" y="2833"/>
                </a:cxn>
                <a:cxn ang="0">
                  <a:pos x="107" y="2836"/>
                </a:cxn>
                <a:cxn ang="0">
                  <a:pos x="177" y="2859"/>
                </a:cxn>
                <a:cxn ang="0">
                  <a:pos x="243" y="2877"/>
                </a:cxn>
                <a:cxn ang="0">
                  <a:pos x="305" y="2893"/>
                </a:cxn>
                <a:cxn ang="0">
                  <a:pos x="363" y="2905"/>
                </a:cxn>
                <a:cxn ang="0">
                  <a:pos x="418" y="2913"/>
                </a:cxn>
                <a:cxn ang="0">
                  <a:pos x="468" y="2918"/>
                </a:cxn>
                <a:cxn ang="0">
                  <a:pos x="517" y="2923"/>
                </a:cxn>
                <a:cxn ang="0">
                  <a:pos x="561" y="2923"/>
                </a:cxn>
                <a:cxn ang="0">
                  <a:pos x="602" y="2923"/>
                </a:cxn>
                <a:cxn ang="0">
                  <a:pos x="640" y="2920"/>
                </a:cxn>
                <a:cxn ang="0">
                  <a:pos x="676" y="2915"/>
                </a:cxn>
                <a:cxn ang="0">
                  <a:pos x="707" y="2910"/>
                </a:cxn>
                <a:cxn ang="0">
                  <a:pos x="737" y="2903"/>
                </a:cxn>
                <a:cxn ang="0">
                  <a:pos x="763" y="2895"/>
                </a:cxn>
                <a:cxn ang="0">
                  <a:pos x="806" y="2879"/>
                </a:cxn>
                <a:cxn ang="0">
                  <a:pos x="839" y="2862"/>
                </a:cxn>
                <a:cxn ang="0">
                  <a:pos x="863" y="2848"/>
                </a:cxn>
                <a:cxn ang="0">
                  <a:pos x="880" y="2833"/>
                </a:cxn>
                <a:cxn ang="0">
                  <a:pos x="883" y="2828"/>
                </a:cxn>
                <a:cxn ang="0">
                  <a:pos x="681" y="6"/>
                </a:cxn>
                <a:cxn ang="0">
                  <a:pos x="678" y="0"/>
                </a:cxn>
                <a:cxn ang="0">
                  <a:pos x="674" y="0"/>
                </a:cxn>
                <a:cxn ang="0">
                  <a:pos x="674" y="8"/>
                </a:cxn>
              </a:cxnLst>
              <a:rect l="0" t="0" r="r" b="b"/>
              <a:pathLst>
                <a:path w="883" h="2923">
                  <a:moveTo>
                    <a:pt x="674" y="8"/>
                  </a:moveTo>
                  <a:lnTo>
                    <a:pt x="665" y="8"/>
                  </a:lnTo>
                  <a:lnTo>
                    <a:pt x="868" y="2828"/>
                  </a:lnTo>
                  <a:lnTo>
                    <a:pt x="875" y="2828"/>
                  </a:lnTo>
                  <a:lnTo>
                    <a:pt x="870" y="2823"/>
                  </a:lnTo>
                  <a:lnTo>
                    <a:pt x="863" y="2828"/>
                  </a:lnTo>
                  <a:lnTo>
                    <a:pt x="847" y="2841"/>
                  </a:lnTo>
                  <a:lnTo>
                    <a:pt x="824" y="2853"/>
                  </a:lnTo>
                  <a:lnTo>
                    <a:pt x="791" y="2869"/>
                  </a:lnTo>
                  <a:lnTo>
                    <a:pt x="750" y="2884"/>
                  </a:lnTo>
                  <a:lnTo>
                    <a:pt x="696" y="2898"/>
                  </a:lnTo>
                  <a:lnTo>
                    <a:pt x="669" y="2900"/>
                  </a:lnTo>
                  <a:lnTo>
                    <a:pt x="635" y="2905"/>
                  </a:lnTo>
                  <a:lnTo>
                    <a:pt x="599" y="2908"/>
                  </a:lnTo>
                  <a:lnTo>
                    <a:pt x="561" y="2908"/>
                  </a:lnTo>
                  <a:lnTo>
                    <a:pt x="517" y="2908"/>
                  </a:lnTo>
                  <a:lnTo>
                    <a:pt x="471" y="2905"/>
                  </a:lnTo>
                  <a:lnTo>
                    <a:pt x="420" y="2898"/>
                  </a:lnTo>
                  <a:lnTo>
                    <a:pt x="366" y="2889"/>
                  </a:lnTo>
                  <a:lnTo>
                    <a:pt x="307" y="2877"/>
                  </a:lnTo>
                  <a:lnTo>
                    <a:pt x="246" y="2862"/>
                  </a:lnTo>
                  <a:lnTo>
                    <a:pt x="182" y="2843"/>
                  </a:lnTo>
                  <a:lnTo>
                    <a:pt x="113" y="2821"/>
                  </a:lnTo>
                  <a:lnTo>
                    <a:pt x="110" y="2828"/>
                  </a:lnTo>
                  <a:lnTo>
                    <a:pt x="118" y="2828"/>
                  </a:lnTo>
                  <a:lnTo>
                    <a:pt x="16" y="92"/>
                  </a:lnTo>
                  <a:lnTo>
                    <a:pt x="676" y="16"/>
                  </a:lnTo>
                  <a:lnTo>
                    <a:pt x="674" y="8"/>
                  </a:lnTo>
                  <a:lnTo>
                    <a:pt x="665" y="8"/>
                  </a:lnTo>
                  <a:lnTo>
                    <a:pt x="674" y="8"/>
                  </a:lnTo>
                  <a:lnTo>
                    <a:pt x="674" y="0"/>
                  </a:lnTo>
                  <a:lnTo>
                    <a:pt x="6" y="80"/>
                  </a:lnTo>
                  <a:lnTo>
                    <a:pt x="0" y="82"/>
                  </a:lnTo>
                  <a:lnTo>
                    <a:pt x="0" y="87"/>
                  </a:lnTo>
                  <a:lnTo>
                    <a:pt x="102" y="2828"/>
                  </a:lnTo>
                  <a:lnTo>
                    <a:pt x="105" y="2833"/>
                  </a:lnTo>
                  <a:lnTo>
                    <a:pt x="107" y="2836"/>
                  </a:lnTo>
                  <a:lnTo>
                    <a:pt x="177" y="2859"/>
                  </a:lnTo>
                  <a:lnTo>
                    <a:pt x="243" y="2877"/>
                  </a:lnTo>
                  <a:lnTo>
                    <a:pt x="305" y="2893"/>
                  </a:lnTo>
                  <a:lnTo>
                    <a:pt x="363" y="2905"/>
                  </a:lnTo>
                  <a:lnTo>
                    <a:pt x="418" y="2913"/>
                  </a:lnTo>
                  <a:lnTo>
                    <a:pt x="468" y="2918"/>
                  </a:lnTo>
                  <a:lnTo>
                    <a:pt x="517" y="2923"/>
                  </a:lnTo>
                  <a:lnTo>
                    <a:pt x="561" y="2923"/>
                  </a:lnTo>
                  <a:lnTo>
                    <a:pt x="602" y="2923"/>
                  </a:lnTo>
                  <a:lnTo>
                    <a:pt x="640" y="2920"/>
                  </a:lnTo>
                  <a:lnTo>
                    <a:pt x="676" y="2915"/>
                  </a:lnTo>
                  <a:lnTo>
                    <a:pt x="707" y="2910"/>
                  </a:lnTo>
                  <a:lnTo>
                    <a:pt x="737" y="2903"/>
                  </a:lnTo>
                  <a:lnTo>
                    <a:pt x="763" y="2895"/>
                  </a:lnTo>
                  <a:lnTo>
                    <a:pt x="806" y="2879"/>
                  </a:lnTo>
                  <a:lnTo>
                    <a:pt x="839" y="2862"/>
                  </a:lnTo>
                  <a:lnTo>
                    <a:pt x="863" y="2848"/>
                  </a:lnTo>
                  <a:lnTo>
                    <a:pt x="880" y="2833"/>
                  </a:lnTo>
                  <a:lnTo>
                    <a:pt x="883" y="2828"/>
                  </a:lnTo>
                  <a:lnTo>
                    <a:pt x="681" y="6"/>
                  </a:lnTo>
                  <a:lnTo>
                    <a:pt x="678" y="0"/>
                  </a:lnTo>
                  <a:lnTo>
                    <a:pt x="674" y="0"/>
                  </a:lnTo>
                  <a:lnTo>
                    <a:pt x="674" y="8"/>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Freeform 12"/>
            <p:cNvSpPr>
              <a:spLocks/>
            </p:cNvSpPr>
            <p:nvPr/>
          </p:nvSpPr>
          <p:spPr bwMode="auto">
            <a:xfrm>
              <a:off x="954" y="3210"/>
              <a:ext cx="82" cy="331"/>
            </a:xfrm>
            <a:custGeom>
              <a:avLst/>
              <a:gdLst/>
              <a:ahLst/>
              <a:cxnLst>
                <a:cxn ang="0">
                  <a:pos x="284" y="0"/>
                </a:cxn>
                <a:cxn ang="0">
                  <a:pos x="141" y="23"/>
                </a:cxn>
                <a:cxn ang="0">
                  <a:pos x="0" y="40"/>
                </a:cxn>
                <a:cxn ang="0">
                  <a:pos x="95" y="2567"/>
                </a:cxn>
                <a:cxn ang="0">
                  <a:pos x="164" y="2587"/>
                </a:cxn>
                <a:cxn ang="0">
                  <a:pos x="228" y="2608"/>
                </a:cxn>
                <a:cxn ang="0">
                  <a:pos x="287" y="2621"/>
                </a:cxn>
                <a:cxn ang="0">
                  <a:pos x="345" y="2633"/>
                </a:cxn>
                <a:cxn ang="0">
                  <a:pos x="397" y="2642"/>
                </a:cxn>
                <a:cxn ang="0">
                  <a:pos x="448" y="2649"/>
                </a:cxn>
                <a:cxn ang="0">
                  <a:pos x="494" y="2652"/>
                </a:cxn>
                <a:cxn ang="0">
                  <a:pos x="538" y="2652"/>
                </a:cxn>
                <a:cxn ang="0">
                  <a:pos x="599" y="2649"/>
                </a:cxn>
                <a:cxn ang="0">
                  <a:pos x="653" y="2644"/>
                </a:cxn>
                <a:cxn ang="0">
                  <a:pos x="591" y="2631"/>
                </a:cxn>
                <a:cxn ang="0">
                  <a:pos x="527" y="2616"/>
                </a:cxn>
                <a:cxn ang="0">
                  <a:pos x="455" y="2595"/>
                </a:cxn>
                <a:cxn ang="0">
                  <a:pos x="381" y="2572"/>
                </a:cxn>
                <a:cxn ang="0">
                  <a:pos x="284" y="0"/>
                </a:cxn>
              </a:cxnLst>
              <a:rect l="0" t="0" r="r" b="b"/>
              <a:pathLst>
                <a:path w="653" h="2652">
                  <a:moveTo>
                    <a:pt x="284" y="0"/>
                  </a:moveTo>
                  <a:lnTo>
                    <a:pt x="141" y="23"/>
                  </a:lnTo>
                  <a:lnTo>
                    <a:pt x="0" y="40"/>
                  </a:lnTo>
                  <a:lnTo>
                    <a:pt x="95" y="2567"/>
                  </a:lnTo>
                  <a:lnTo>
                    <a:pt x="164" y="2587"/>
                  </a:lnTo>
                  <a:lnTo>
                    <a:pt x="228" y="2608"/>
                  </a:lnTo>
                  <a:lnTo>
                    <a:pt x="287" y="2621"/>
                  </a:lnTo>
                  <a:lnTo>
                    <a:pt x="345" y="2633"/>
                  </a:lnTo>
                  <a:lnTo>
                    <a:pt x="397" y="2642"/>
                  </a:lnTo>
                  <a:lnTo>
                    <a:pt x="448" y="2649"/>
                  </a:lnTo>
                  <a:lnTo>
                    <a:pt x="494" y="2652"/>
                  </a:lnTo>
                  <a:lnTo>
                    <a:pt x="538" y="2652"/>
                  </a:lnTo>
                  <a:lnTo>
                    <a:pt x="599" y="2649"/>
                  </a:lnTo>
                  <a:lnTo>
                    <a:pt x="653" y="2644"/>
                  </a:lnTo>
                  <a:lnTo>
                    <a:pt x="591" y="2631"/>
                  </a:lnTo>
                  <a:lnTo>
                    <a:pt x="527" y="2616"/>
                  </a:lnTo>
                  <a:lnTo>
                    <a:pt x="455" y="2595"/>
                  </a:lnTo>
                  <a:lnTo>
                    <a:pt x="381" y="2572"/>
                  </a:lnTo>
                  <a:lnTo>
                    <a:pt x="284" y="0"/>
                  </a:lnTo>
                  <a:close/>
                </a:path>
              </a:pathLst>
            </a:custGeom>
            <a:solidFill>
              <a:srgbClr val="30373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13"/>
            <p:cNvSpPr>
              <a:spLocks/>
            </p:cNvSpPr>
            <p:nvPr/>
          </p:nvSpPr>
          <p:spPr bwMode="auto">
            <a:xfrm>
              <a:off x="953" y="3215"/>
              <a:ext cx="85" cy="327"/>
            </a:xfrm>
            <a:custGeom>
              <a:avLst/>
              <a:gdLst/>
              <a:ahLst/>
              <a:cxnLst>
                <a:cxn ang="0">
                  <a:pos x="7" y="0"/>
                </a:cxn>
                <a:cxn ang="0">
                  <a:pos x="0" y="3"/>
                </a:cxn>
                <a:cxn ang="0">
                  <a:pos x="94" y="2532"/>
                </a:cxn>
                <a:cxn ang="0">
                  <a:pos x="163" y="2555"/>
                </a:cxn>
                <a:cxn ang="0">
                  <a:pos x="227" y="2573"/>
                </a:cxn>
                <a:cxn ang="0">
                  <a:pos x="291" y="2588"/>
                </a:cxn>
                <a:cxn ang="0">
                  <a:pos x="347" y="2602"/>
                </a:cxn>
                <a:cxn ang="0">
                  <a:pos x="402" y="2609"/>
                </a:cxn>
                <a:cxn ang="0">
                  <a:pos x="452" y="2617"/>
                </a:cxn>
                <a:cxn ang="0">
                  <a:pos x="501" y="2619"/>
                </a:cxn>
                <a:cxn ang="0">
                  <a:pos x="545" y="2619"/>
                </a:cxn>
                <a:cxn ang="0">
                  <a:pos x="583" y="2619"/>
                </a:cxn>
                <a:cxn ang="0">
                  <a:pos x="619" y="2617"/>
                </a:cxn>
                <a:cxn ang="0">
                  <a:pos x="653" y="2612"/>
                </a:cxn>
                <a:cxn ang="0">
                  <a:pos x="682" y="2607"/>
                </a:cxn>
                <a:cxn ang="0">
                  <a:pos x="660" y="2604"/>
                </a:cxn>
                <a:cxn ang="0">
                  <a:pos x="606" y="2609"/>
                </a:cxn>
                <a:cxn ang="0">
                  <a:pos x="545" y="2612"/>
                </a:cxn>
                <a:cxn ang="0">
                  <a:pos x="501" y="2612"/>
                </a:cxn>
                <a:cxn ang="0">
                  <a:pos x="455" y="2609"/>
                </a:cxn>
                <a:cxn ang="0">
                  <a:pos x="404" y="2602"/>
                </a:cxn>
                <a:cxn ang="0">
                  <a:pos x="352" y="2593"/>
                </a:cxn>
                <a:cxn ang="0">
                  <a:pos x="294" y="2581"/>
                </a:cxn>
                <a:cxn ang="0">
                  <a:pos x="235" y="2568"/>
                </a:cxn>
                <a:cxn ang="0">
                  <a:pos x="171" y="2547"/>
                </a:cxn>
                <a:cxn ang="0">
                  <a:pos x="102" y="2527"/>
                </a:cxn>
                <a:cxn ang="0">
                  <a:pos x="7" y="0"/>
                </a:cxn>
              </a:cxnLst>
              <a:rect l="0" t="0" r="r" b="b"/>
              <a:pathLst>
                <a:path w="682" h="2619">
                  <a:moveTo>
                    <a:pt x="7" y="0"/>
                  </a:moveTo>
                  <a:lnTo>
                    <a:pt x="0" y="3"/>
                  </a:lnTo>
                  <a:lnTo>
                    <a:pt x="94" y="2532"/>
                  </a:lnTo>
                  <a:lnTo>
                    <a:pt x="163" y="2555"/>
                  </a:lnTo>
                  <a:lnTo>
                    <a:pt x="227" y="2573"/>
                  </a:lnTo>
                  <a:lnTo>
                    <a:pt x="291" y="2588"/>
                  </a:lnTo>
                  <a:lnTo>
                    <a:pt x="347" y="2602"/>
                  </a:lnTo>
                  <a:lnTo>
                    <a:pt x="402" y="2609"/>
                  </a:lnTo>
                  <a:lnTo>
                    <a:pt x="452" y="2617"/>
                  </a:lnTo>
                  <a:lnTo>
                    <a:pt x="501" y="2619"/>
                  </a:lnTo>
                  <a:lnTo>
                    <a:pt x="545" y="2619"/>
                  </a:lnTo>
                  <a:lnTo>
                    <a:pt x="583" y="2619"/>
                  </a:lnTo>
                  <a:lnTo>
                    <a:pt x="619" y="2617"/>
                  </a:lnTo>
                  <a:lnTo>
                    <a:pt x="653" y="2612"/>
                  </a:lnTo>
                  <a:lnTo>
                    <a:pt x="682" y="2607"/>
                  </a:lnTo>
                  <a:lnTo>
                    <a:pt x="660" y="2604"/>
                  </a:lnTo>
                  <a:lnTo>
                    <a:pt x="606" y="2609"/>
                  </a:lnTo>
                  <a:lnTo>
                    <a:pt x="545" y="2612"/>
                  </a:lnTo>
                  <a:lnTo>
                    <a:pt x="501" y="2612"/>
                  </a:lnTo>
                  <a:lnTo>
                    <a:pt x="455" y="2609"/>
                  </a:lnTo>
                  <a:lnTo>
                    <a:pt x="404" y="2602"/>
                  </a:lnTo>
                  <a:lnTo>
                    <a:pt x="352" y="2593"/>
                  </a:lnTo>
                  <a:lnTo>
                    <a:pt x="294" y="2581"/>
                  </a:lnTo>
                  <a:lnTo>
                    <a:pt x="235" y="2568"/>
                  </a:lnTo>
                  <a:lnTo>
                    <a:pt x="171" y="2547"/>
                  </a:lnTo>
                  <a:lnTo>
                    <a:pt x="102" y="2527"/>
                  </a:lnTo>
                  <a:lnTo>
                    <a:pt x="7" y="0"/>
                  </a:lnTo>
                  <a:close/>
                </a:path>
              </a:pathLst>
            </a:custGeom>
            <a:solidFill>
              <a:srgbClr val="4B2B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14"/>
            <p:cNvSpPr>
              <a:spLocks/>
            </p:cNvSpPr>
            <p:nvPr/>
          </p:nvSpPr>
          <p:spPr bwMode="auto">
            <a:xfrm>
              <a:off x="627" y="3500"/>
              <a:ext cx="205" cy="65"/>
            </a:xfrm>
            <a:custGeom>
              <a:avLst/>
              <a:gdLst/>
              <a:ahLst/>
              <a:cxnLst>
                <a:cxn ang="0">
                  <a:pos x="802" y="0"/>
                </a:cxn>
                <a:cxn ang="0">
                  <a:pos x="710" y="33"/>
                </a:cxn>
                <a:cxn ang="0">
                  <a:pos x="612" y="72"/>
                </a:cxn>
                <a:cxn ang="0">
                  <a:pos x="495" y="123"/>
                </a:cxn>
                <a:cxn ang="0">
                  <a:pos x="369" y="179"/>
                </a:cxn>
                <a:cxn ang="0">
                  <a:pos x="306" y="208"/>
                </a:cxn>
                <a:cxn ang="0">
                  <a:pos x="246" y="238"/>
                </a:cxn>
                <a:cxn ang="0">
                  <a:pos x="187" y="268"/>
                </a:cxn>
                <a:cxn ang="0">
                  <a:pos x="136" y="299"/>
                </a:cxn>
                <a:cxn ang="0">
                  <a:pos x="91" y="330"/>
                </a:cxn>
                <a:cxn ang="0">
                  <a:pos x="55" y="361"/>
                </a:cxn>
                <a:cxn ang="0">
                  <a:pos x="24" y="389"/>
                </a:cxn>
                <a:cxn ang="0">
                  <a:pos x="14" y="402"/>
                </a:cxn>
                <a:cxn ang="0">
                  <a:pos x="6" y="414"/>
                </a:cxn>
                <a:cxn ang="0">
                  <a:pos x="0" y="428"/>
                </a:cxn>
                <a:cxn ang="0">
                  <a:pos x="0" y="438"/>
                </a:cxn>
                <a:cxn ang="0">
                  <a:pos x="0" y="450"/>
                </a:cxn>
                <a:cxn ang="0">
                  <a:pos x="6" y="460"/>
                </a:cxn>
                <a:cxn ang="0">
                  <a:pos x="16" y="471"/>
                </a:cxn>
                <a:cxn ang="0">
                  <a:pos x="29" y="478"/>
                </a:cxn>
                <a:cxn ang="0">
                  <a:pos x="45" y="488"/>
                </a:cxn>
                <a:cxn ang="0">
                  <a:pos x="67" y="496"/>
                </a:cxn>
                <a:cxn ang="0">
                  <a:pos x="93" y="501"/>
                </a:cxn>
                <a:cxn ang="0">
                  <a:pos x="121" y="509"/>
                </a:cxn>
                <a:cxn ang="0">
                  <a:pos x="157" y="512"/>
                </a:cxn>
                <a:cxn ang="0">
                  <a:pos x="196" y="517"/>
                </a:cxn>
                <a:cxn ang="0">
                  <a:pos x="290" y="519"/>
                </a:cxn>
                <a:cxn ang="0">
                  <a:pos x="407" y="519"/>
                </a:cxn>
                <a:cxn ang="0">
                  <a:pos x="546" y="514"/>
                </a:cxn>
                <a:cxn ang="0">
                  <a:pos x="710" y="501"/>
                </a:cxn>
                <a:cxn ang="0">
                  <a:pos x="902" y="486"/>
                </a:cxn>
                <a:cxn ang="0">
                  <a:pos x="1119" y="460"/>
                </a:cxn>
                <a:cxn ang="0">
                  <a:pos x="1364" y="433"/>
                </a:cxn>
                <a:cxn ang="0">
                  <a:pos x="1641" y="394"/>
                </a:cxn>
                <a:cxn ang="0">
                  <a:pos x="1567" y="0"/>
                </a:cxn>
                <a:cxn ang="0">
                  <a:pos x="802" y="0"/>
                </a:cxn>
              </a:cxnLst>
              <a:rect l="0" t="0" r="r" b="b"/>
              <a:pathLst>
                <a:path w="1641" h="519">
                  <a:moveTo>
                    <a:pt x="802" y="0"/>
                  </a:moveTo>
                  <a:lnTo>
                    <a:pt x="710" y="33"/>
                  </a:lnTo>
                  <a:lnTo>
                    <a:pt x="612" y="72"/>
                  </a:lnTo>
                  <a:lnTo>
                    <a:pt x="495" y="123"/>
                  </a:lnTo>
                  <a:lnTo>
                    <a:pt x="369" y="179"/>
                  </a:lnTo>
                  <a:lnTo>
                    <a:pt x="306" y="208"/>
                  </a:lnTo>
                  <a:lnTo>
                    <a:pt x="246" y="238"/>
                  </a:lnTo>
                  <a:lnTo>
                    <a:pt x="187" y="268"/>
                  </a:lnTo>
                  <a:lnTo>
                    <a:pt x="136" y="299"/>
                  </a:lnTo>
                  <a:lnTo>
                    <a:pt x="91" y="330"/>
                  </a:lnTo>
                  <a:lnTo>
                    <a:pt x="55" y="361"/>
                  </a:lnTo>
                  <a:lnTo>
                    <a:pt x="24" y="389"/>
                  </a:lnTo>
                  <a:lnTo>
                    <a:pt x="14" y="402"/>
                  </a:lnTo>
                  <a:lnTo>
                    <a:pt x="6" y="414"/>
                  </a:lnTo>
                  <a:lnTo>
                    <a:pt x="0" y="428"/>
                  </a:lnTo>
                  <a:lnTo>
                    <a:pt x="0" y="438"/>
                  </a:lnTo>
                  <a:lnTo>
                    <a:pt x="0" y="450"/>
                  </a:lnTo>
                  <a:lnTo>
                    <a:pt x="6" y="460"/>
                  </a:lnTo>
                  <a:lnTo>
                    <a:pt x="16" y="471"/>
                  </a:lnTo>
                  <a:lnTo>
                    <a:pt x="29" y="478"/>
                  </a:lnTo>
                  <a:lnTo>
                    <a:pt x="45" y="488"/>
                  </a:lnTo>
                  <a:lnTo>
                    <a:pt x="67" y="496"/>
                  </a:lnTo>
                  <a:lnTo>
                    <a:pt x="93" y="501"/>
                  </a:lnTo>
                  <a:lnTo>
                    <a:pt x="121" y="509"/>
                  </a:lnTo>
                  <a:lnTo>
                    <a:pt x="157" y="512"/>
                  </a:lnTo>
                  <a:lnTo>
                    <a:pt x="196" y="517"/>
                  </a:lnTo>
                  <a:lnTo>
                    <a:pt x="290" y="519"/>
                  </a:lnTo>
                  <a:lnTo>
                    <a:pt x="407" y="519"/>
                  </a:lnTo>
                  <a:lnTo>
                    <a:pt x="546" y="514"/>
                  </a:lnTo>
                  <a:lnTo>
                    <a:pt x="710" y="501"/>
                  </a:lnTo>
                  <a:lnTo>
                    <a:pt x="902" y="486"/>
                  </a:lnTo>
                  <a:lnTo>
                    <a:pt x="1119" y="460"/>
                  </a:lnTo>
                  <a:lnTo>
                    <a:pt x="1364" y="433"/>
                  </a:lnTo>
                  <a:lnTo>
                    <a:pt x="1641" y="394"/>
                  </a:lnTo>
                  <a:lnTo>
                    <a:pt x="1567" y="0"/>
                  </a:lnTo>
                  <a:lnTo>
                    <a:pt x="802" y="0"/>
                  </a:lnTo>
                  <a:close/>
                </a:path>
              </a:pathLst>
            </a:custGeom>
            <a:solidFill>
              <a:srgbClr val="392D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Freeform 15"/>
            <p:cNvSpPr>
              <a:spLocks/>
            </p:cNvSpPr>
            <p:nvPr/>
          </p:nvSpPr>
          <p:spPr bwMode="auto">
            <a:xfrm>
              <a:off x="626" y="3499"/>
              <a:ext cx="207" cy="67"/>
            </a:xfrm>
            <a:custGeom>
              <a:avLst/>
              <a:gdLst/>
              <a:ahLst/>
              <a:cxnLst>
                <a:cxn ang="0">
                  <a:pos x="804" y="0"/>
                </a:cxn>
                <a:cxn ang="0">
                  <a:pos x="550" y="101"/>
                </a:cxn>
                <a:cxn ang="0">
                  <a:pos x="330" y="200"/>
                </a:cxn>
                <a:cxn ang="0">
                  <a:pos x="189" y="271"/>
                </a:cxn>
                <a:cxn ang="0">
                  <a:pos x="77" y="346"/>
                </a:cxn>
                <a:cxn ang="0">
                  <a:pos x="36" y="379"/>
                </a:cxn>
                <a:cxn ang="0">
                  <a:pos x="10" y="415"/>
                </a:cxn>
                <a:cxn ang="0">
                  <a:pos x="0" y="446"/>
                </a:cxn>
                <a:cxn ang="0">
                  <a:pos x="5" y="468"/>
                </a:cxn>
                <a:cxn ang="0">
                  <a:pos x="21" y="486"/>
                </a:cxn>
                <a:cxn ang="0">
                  <a:pos x="62" y="506"/>
                </a:cxn>
                <a:cxn ang="0">
                  <a:pos x="126" y="522"/>
                </a:cxn>
                <a:cxn ang="0">
                  <a:pos x="218" y="532"/>
                </a:cxn>
                <a:cxn ang="0">
                  <a:pos x="335" y="535"/>
                </a:cxn>
                <a:cxn ang="0">
                  <a:pos x="555" y="530"/>
                </a:cxn>
                <a:cxn ang="0">
                  <a:pos x="845" y="506"/>
                </a:cxn>
                <a:cxn ang="0">
                  <a:pos x="1206" y="468"/>
                </a:cxn>
                <a:cxn ang="0">
                  <a:pos x="1648" y="410"/>
                </a:cxn>
                <a:cxn ang="0">
                  <a:pos x="1656" y="402"/>
                </a:cxn>
                <a:cxn ang="0">
                  <a:pos x="1579" y="0"/>
                </a:cxn>
                <a:cxn ang="0">
                  <a:pos x="809" y="0"/>
                </a:cxn>
                <a:cxn ang="0">
                  <a:pos x="809" y="8"/>
                </a:cxn>
                <a:cxn ang="0">
                  <a:pos x="1567" y="15"/>
                </a:cxn>
                <a:cxn ang="0">
                  <a:pos x="1648" y="402"/>
                </a:cxn>
                <a:cxn ang="0">
                  <a:pos x="1415" y="425"/>
                </a:cxn>
                <a:cxn ang="0">
                  <a:pos x="1014" y="474"/>
                </a:cxn>
                <a:cxn ang="0">
                  <a:pos x="691" y="504"/>
                </a:cxn>
                <a:cxn ang="0">
                  <a:pos x="438" y="520"/>
                </a:cxn>
                <a:cxn ang="0">
                  <a:pos x="253" y="520"/>
                </a:cxn>
                <a:cxn ang="0">
                  <a:pos x="128" y="506"/>
                </a:cxn>
                <a:cxn ang="0">
                  <a:pos x="52" y="486"/>
                </a:cxn>
                <a:cxn ang="0">
                  <a:pos x="31" y="474"/>
                </a:cxn>
                <a:cxn ang="0">
                  <a:pos x="18" y="461"/>
                </a:cxn>
                <a:cxn ang="0">
                  <a:pos x="16" y="446"/>
                </a:cxn>
                <a:cxn ang="0">
                  <a:pos x="23" y="420"/>
                </a:cxn>
                <a:cxn ang="0">
                  <a:pos x="46" y="391"/>
                </a:cxn>
                <a:cxn ang="0">
                  <a:pos x="123" y="331"/>
                </a:cxn>
                <a:cxn ang="0">
                  <a:pos x="230" y="269"/>
                </a:cxn>
                <a:cxn ang="0">
                  <a:pos x="353" y="205"/>
                </a:cxn>
                <a:cxn ang="0">
                  <a:pos x="610" y="93"/>
                </a:cxn>
                <a:cxn ang="0">
                  <a:pos x="811" y="13"/>
                </a:cxn>
                <a:cxn ang="0">
                  <a:pos x="809" y="15"/>
                </a:cxn>
              </a:cxnLst>
              <a:rect l="0" t="0" r="r" b="b"/>
              <a:pathLst>
                <a:path w="1656" h="535">
                  <a:moveTo>
                    <a:pt x="809" y="8"/>
                  </a:moveTo>
                  <a:lnTo>
                    <a:pt x="804" y="0"/>
                  </a:lnTo>
                  <a:lnTo>
                    <a:pt x="681" y="49"/>
                  </a:lnTo>
                  <a:lnTo>
                    <a:pt x="550" y="101"/>
                  </a:lnTo>
                  <a:lnTo>
                    <a:pt x="404" y="164"/>
                  </a:lnTo>
                  <a:lnTo>
                    <a:pt x="330" y="200"/>
                  </a:lnTo>
                  <a:lnTo>
                    <a:pt x="256" y="235"/>
                  </a:lnTo>
                  <a:lnTo>
                    <a:pt x="189" y="271"/>
                  </a:lnTo>
                  <a:lnTo>
                    <a:pt x="128" y="310"/>
                  </a:lnTo>
                  <a:lnTo>
                    <a:pt x="77" y="346"/>
                  </a:lnTo>
                  <a:lnTo>
                    <a:pt x="54" y="364"/>
                  </a:lnTo>
                  <a:lnTo>
                    <a:pt x="36" y="379"/>
                  </a:lnTo>
                  <a:lnTo>
                    <a:pt x="21" y="397"/>
                  </a:lnTo>
                  <a:lnTo>
                    <a:pt x="10" y="415"/>
                  </a:lnTo>
                  <a:lnTo>
                    <a:pt x="2" y="430"/>
                  </a:lnTo>
                  <a:lnTo>
                    <a:pt x="0" y="446"/>
                  </a:lnTo>
                  <a:lnTo>
                    <a:pt x="0" y="458"/>
                  </a:lnTo>
                  <a:lnTo>
                    <a:pt x="5" y="468"/>
                  </a:lnTo>
                  <a:lnTo>
                    <a:pt x="10" y="476"/>
                  </a:lnTo>
                  <a:lnTo>
                    <a:pt x="21" y="486"/>
                  </a:lnTo>
                  <a:lnTo>
                    <a:pt x="38" y="496"/>
                  </a:lnTo>
                  <a:lnTo>
                    <a:pt x="62" y="506"/>
                  </a:lnTo>
                  <a:lnTo>
                    <a:pt x="90" y="517"/>
                  </a:lnTo>
                  <a:lnTo>
                    <a:pt x="126" y="522"/>
                  </a:lnTo>
                  <a:lnTo>
                    <a:pt x="167" y="530"/>
                  </a:lnTo>
                  <a:lnTo>
                    <a:pt x="218" y="532"/>
                  </a:lnTo>
                  <a:lnTo>
                    <a:pt x="274" y="535"/>
                  </a:lnTo>
                  <a:lnTo>
                    <a:pt x="335" y="535"/>
                  </a:lnTo>
                  <a:lnTo>
                    <a:pt x="438" y="535"/>
                  </a:lnTo>
                  <a:lnTo>
                    <a:pt x="555" y="530"/>
                  </a:lnTo>
                  <a:lnTo>
                    <a:pt x="691" y="520"/>
                  </a:lnTo>
                  <a:lnTo>
                    <a:pt x="845" y="506"/>
                  </a:lnTo>
                  <a:lnTo>
                    <a:pt x="1016" y="489"/>
                  </a:lnTo>
                  <a:lnTo>
                    <a:pt x="1206" y="468"/>
                  </a:lnTo>
                  <a:lnTo>
                    <a:pt x="1418" y="441"/>
                  </a:lnTo>
                  <a:lnTo>
                    <a:pt x="1648" y="410"/>
                  </a:lnTo>
                  <a:lnTo>
                    <a:pt x="1653" y="407"/>
                  </a:lnTo>
                  <a:lnTo>
                    <a:pt x="1656" y="402"/>
                  </a:lnTo>
                  <a:lnTo>
                    <a:pt x="1582" y="5"/>
                  </a:lnTo>
                  <a:lnTo>
                    <a:pt x="1579" y="0"/>
                  </a:lnTo>
                  <a:lnTo>
                    <a:pt x="1574" y="0"/>
                  </a:lnTo>
                  <a:lnTo>
                    <a:pt x="809" y="0"/>
                  </a:lnTo>
                  <a:lnTo>
                    <a:pt x="804" y="0"/>
                  </a:lnTo>
                  <a:lnTo>
                    <a:pt x="809" y="8"/>
                  </a:lnTo>
                  <a:lnTo>
                    <a:pt x="809" y="15"/>
                  </a:lnTo>
                  <a:lnTo>
                    <a:pt x="1567" y="15"/>
                  </a:lnTo>
                  <a:lnTo>
                    <a:pt x="1641" y="405"/>
                  </a:lnTo>
                  <a:lnTo>
                    <a:pt x="1648" y="402"/>
                  </a:lnTo>
                  <a:lnTo>
                    <a:pt x="1646" y="394"/>
                  </a:lnTo>
                  <a:lnTo>
                    <a:pt x="1415" y="425"/>
                  </a:lnTo>
                  <a:lnTo>
                    <a:pt x="1206" y="453"/>
                  </a:lnTo>
                  <a:lnTo>
                    <a:pt x="1014" y="474"/>
                  </a:lnTo>
                  <a:lnTo>
                    <a:pt x="842" y="491"/>
                  </a:lnTo>
                  <a:lnTo>
                    <a:pt x="691" y="504"/>
                  </a:lnTo>
                  <a:lnTo>
                    <a:pt x="555" y="515"/>
                  </a:lnTo>
                  <a:lnTo>
                    <a:pt x="438" y="520"/>
                  </a:lnTo>
                  <a:lnTo>
                    <a:pt x="335" y="520"/>
                  </a:lnTo>
                  <a:lnTo>
                    <a:pt x="253" y="520"/>
                  </a:lnTo>
                  <a:lnTo>
                    <a:pt x="184" y="515"/>
                  </a:lnTo>
                  <a:lnTo>
                    <a:pt x="128" y="506"/>
                  </a:lnTo>
                  <a:lnTo>
                    <a:pt x="84" y="499"/>
                  </a:lnTo>
                  <a:lnTo>
                    <a:pt x="52" y="486"/>
                  </a:lnTo>
                  <a:lnTo>
                    <a:pt x="38" y="482"/>
                  </a:lnTo>
                  <a:lnTo>
                    <a:pt x="31" y="474"/>
                  </a:lnTo>
                  <a:lnTo>
                    <a:pt x="23" y="468"/>
                  </a:lnTo>
                  <a:lnTo>
                    <a:pt x="18" y="461"/>
                  </a:lnTo>
                  <a:lnTo>
                    <a:pt x="16" y="453"/>
                  </a:lnTo>
                  <a:lnTo>
                    <a:pt x="16" y="446"/>
                  </a:lnTo>
                  <a:lnTo>
                    <a:pt x="16" y="436"/>
                  </a:lnTo>
                  <a:lnTo>
                    <a:pt x="23" y="420"/>
                  </a:lnTo>
                  <a:lnTo>
                    <a:pt x="33" y="407"/>
                  </a:lnTo>
                  <a:lnTo>
                    <a:pt x="46" y="391"/>
                  </a:lnTo>
                  <a:lnTo>
                    <a:pt x="79" y="361"/>
                  </a:lnTo>
                  <a:lnTo>
                    <a:pt x="123" y="331"/>
                  </a:lnTo>
                  <a:lnTo>
                    <a:pt x="172" y="300"/>
                  </a:lnTo>
                  <a:lnTo>
                    <a:pt x="230" y="269"/>
                  </a:lnTo>
                  <a:lnTo>
                    <a:pt x="289" y="235"/>
                  </a:lnTo>
                  <a:lnTo>
                    <a:pt x="353" y="205"/>
                  </a:lnTo>
                  <a:lnTo>
                    <a:pt x="483" y="146"/>
                  </a:lnTo>
                  <a:lnTo>
                    <a:pt x="610" y="93"/>
                  </a:lnTo>
                  <a:lnTo>
                    <a:pt x="711" y="51"/>
                  </a:lnTo>
                  <a:lnTo>
                    <a:pt x="811" y="13"/>
                  </a:lnTo>
                  <a:lnTo>
                    <a:pt x="809" y="8"/>
                  </a:lnTo>
                  <a:lnTo>
                    <a:pt x="809" y="15"/>
                  </a:lnTo>
                  <a:lnTo>
                    <a:pt x="809" y="8"/>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Freeform 16"/>
            <p:cNvSpPr>
              <a:spLocks/>
            </p:cNvSpPr>
            <p:nvPr/>
          </p:nvSpPr>
          <p:spPr bwMode="auto">
            <a:xfrm>
              <a:off x="727" y="3140"/>
              <a:ext cx="96" cy="371"/>
            </a:xfrm>
            <a:custGeom>
              <a:avLst/>
              <a:gdLst/>
              <a:ahLst/>
              <a:cxnLst>
                <a:cxn ang="0">
                  <a:pos x="89" y="0"/>
                </a:cxn>
                <a:cxn ang="0">
                  <a:pos x="0" y="2879"/>
                </a:cxn>
                <a:cxn ang="0">
                  <a:pos x="7" y="2886"/>
                </a:cxn>
                <a:cxn ang="0">
                  <a:pos x="21" y="2895"/>
                </a:cxn>
                <a:cxn ang="0">
                  <a:pos x="38" y="2905"/>
                </a:cxn>
                <a:cxn ang="0">
                  <a:pos x="61" y="2917"/>
                </a:cxn>
                <a:cxn ang="0">
                  <a:pos x="92" y="2931"/>
                </a:cxn>
                <a:cxn ang="0">
                  <a:pos x="125" y="2943"/>
                </a:cxn>
                <a:cxn ang="0">
                  <a:pos x="169" y="2953"/>
                </a:cxn>
                <a:cxn ang="0">
                  <a:pos x="217" y="2961"/>
                </a:cxn>
                <a:cxn ang="0">
                  <a:pos x="271" y="2967"/>
                </a:cxn>
                <a:cxn ang="0">
                  <a:pos x="335" y="2967"/>
                </a:cxn>
                <a:cxn ang="0">
                  <a:pos x="404" y="2961"/>
                </a:cxn>
                <a:cxn ang="0">
                  <a:pos x="483" y="2951"/>
                </a:cxn>
                <a:cxn ang="0">
                  <a:pos x="567" y="2936"/>
                </a:cxn>
                <a:cxn ang="0">
                  <a:pos x="663" y="2910"/>
                </a:cxn>
                <a:cxn ang="0">
                  <a:pos x="765" y="2879"/>
                </a:cxn>
                <a:cxn ang="0">
                  <a:pos x="754" y="79"/>
                </a:cxn>
                <a:cxn ang="0">
                  <a:pos x="89" y="0"/>
                </a:cxn>
              </a:cxnLst>
              <a:rect l="0" t="0" r="r" b="b"/>
              <a:pathLst>
                <a:path w="765" h="2967">
                  <a:moveTo>
                    <a:pt x="89" y="0"/>
                  </a:moveTo>
                  <a:lnTo>
                    <a:pt x="0" y="2879"/>
                  </a:lnTo>
                  <a:lnTo>
                    <a:pt x="7" y="2886"/>
                  </a:lnTo>
                  <a:lnTo>
                    <a:pt x="21" y="2895"/>
                  </a:lnTo>
                  <a:lnTo>
                    <a:pt x="38" y="2905"/>
                  </a:lnTo>
                  <a:lnTo>
                    <a:pt x="61" y="2917"/>
                  </a:lnTo>
                  <a:lnTo>
                    <a:pt x="92" y="2931"/>
                  </a:lnTo>
                  <a:lnTo>
                    <a:pt x="125" y="2943"/>
                  </a:lnTo>
                  <a:lnTo>
                    <a:pt x="169" y="2953"/>
                  </a:lnTo>
                  <a:lnTo>
                    <a:pt x="217" y="2961"/>
                  </a:lnTo>
                  <a:lnTo>
                    <a:pt x="271" y="2967"/>
                  </a:lnTo>
                  <a:lnTo>
                    <a:pt x="335" y="2967"/>
                  </a:lnTo>
                  <a:lnTo>
                    <a:pt x="404" y="2961"/>
                  </a:lnTo>
                  <a:lnTo>
                    <a:pt x="483" y="2951"/>
                  </a:lnTo>
                  <a:lnTo>
                    <a:pt x="567" y="2936"/>
                  </a:lnTo>
                  <a:lnTo>
                    <a:pt x="663" y="2910"/>
                  </a:lnTo>
                  <a:lnTo>
                    <a:pt x="765" y="2879"/>
                  </a:lnTo>
                  <a:lnTo>
                    <a:pt x="754" y="79"/>
                  </a:lnTo>
                  <a:lnTo>
                    <a:pt x="89" y="0"/>
                  </a:lnTo>
                  <a:close/>
                </a:path>
              </a:pathLst>
            </a:custGeom>
            <a:solidFill>
              <a:srgbClr val="4D545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1" name="Freeform 17"/>
            <p:cNvSpPr>
              <a:spLocks/>
            </p:cNvSpPr>
            <p:nvPr/>
          </p:nvSpPr>
          <p:spPr bwMode="auto">
            <a:xfrm>
              <a:off x="726" y="3139"/>
              <a:ext cx="98" cy="373"/>
            </a:xfrm>
            <a:custGeom>
              <a:avLst/>
              <a:gdLst/>
              <a:ahLst/>
              <a:cxnLst>
                <a:cxn ang="0">
                  <a:pos x="99" y="8"/>
                </a:cxn>
                <a:cxn ang="0">
                  <a:pos x="91" y="8"/>
                </a:cxn>
                <a:cxn ang="0">
                  <a:pos x="0" y="2884"/>
                </a:cxn>
                <a:cxn ang="0">
                  <a:pos x="2" y="2892"/>
                </a:cxn>
                <a:cxn ang="0">
                  <a:pos x="22" y="2905"/>
                </a:cxn>
                <a:cxn ang="0">
                  <a:pos x="46" y="2920"/>
                </a:cxn>
                <a:cxn ang="0">
                  <a:pos x="79" y="2936"/>
                </a:cxn>
                <a:cxn ang="0">
                  <a:pos x="122" y="2954"/>
                </a:cxn>
                <a:cxn ang="0">
                  <a:pos x="148" y="2961"/>
                </a:cxn>
                <a:cxn ang="0">
                  <a:pos x="177" y="2966"/>
                </a:cxn>
                <a:cxn ang="0">
                  <a:pos x="209" y="2975"/>
                </a:cxn>
                <a:cxn ang="0">
                  <a:pos x="242" y="2977"/>
                </a:cxn>
                <a:cxn ang="0">
                  <a:pos x="281" y="2982"/>
                </a:cxn>
                <a:cxn ang="0">
                  <a:pos x="323" y="2982"/>
                </a:cxn>
                <a:cxn ang="0">
                  <a:pos x="368" y="2980"/>
                </a:cxn>
                <a:cxn ang="0">
                  <a:pos x="417" y="2977"/>
                </a:cxn>
                <a:cxn ang="0">
                  <a:pos x="467" y="2972"/>
                </a:cxn>
                <a:cxn ang="0">
                  <a:pos x="522" y="2961"/>
                </a:cxn>
                <a:cxn ang="0">
                  <a:pos x="580" y="2951"/>
                </a:cxn>
                <a:cxn ang="0">
                  <a:pos x="642" y="2936"/>
                </a:cxn>
                <a:cxn ang="0">
                  <a:pos x="708" y="2915"/>
                </a:cxn>
                <a:cxn ang="0">
                  <a:pos x="778" y="2892"/>
                </a:cxn>
                <a:cxn ang="0">
                  <a:pos x="780" y="2889"/>
                </a:cxn>
                <a:cxn ang="0">
                  <a:pos x="783" y="2887"/>
                </a:cxn>
                <a:cxn ang="0">
                  <a:pos x="773" y="87"/>
                </a:cxn>
                <a:cxn ang="0">
                  <a:pos x="773" y="82"/>
                </a:cxn>
                <a:cxn ang="0">
                  <a:pos x="768" y="79"/>
                </a:cxn>
                <a:cxn ang="0">
                  <a:pos x="99" y="0"/>
                </a:cxn>
                <a:cxn ang="0">
                  <a:pos x="94" y="2"/>
                </a:cxn>
                <a:cxn ang="0">
                  <a:pos x="91" y="8"/>
                </a:cxn>
                <a:cxn ang="0">
                  <a:pos x="99" y="8"/>
                </a:cxn>
                <a:cxn ang="0">
                  <a:pos x="99" y="16"/>
                </a:cxn>
                <a:cxn ang="0">
                  <a:pos x="759" y="95"/>
                </a:cxn>
                <a:cxn ang="0">
                  <a:pos x="768" y="2887"/>
                </a:cxn>
                <a:cxn ang="0">
                  <a:pos x="775" y="2887"/>
                </a:cxn>
                <a:cxn ang="0">
                  <a:pos x="773" y="2879"/>
                </a:cxn>
                <a:cxn ang="0">
                  <a:pos x="703" y="2903"/>
                </a:cxn>
                <a:cxn ang="0">
                  <a:pos x="637" y="2920"/>
                </a:cxn>
                <a:cxn ang="0">
                  <a:pos x="575" y="2936"/>
                </a:cxn>
                <a:cxn ang="0">
                  <a:pos x="519" y="2949"/>
                </a:cxn>
                <a:cxn ang="0">
                  <a:pos x="465" y="2956"/>
                </a:cxn>
                <a:cxn ang="0">
                  <a:pos x="414" y="2961"/>
                </a:cxn>
                <a:cxn ang="0">
                  <a:pos x="368" y="2966"/>
                </a:cxn>
                <a:cxn ang="0">
                  <a:pos x="323" y="2966"/>
                </a:cxn>
                <a:cxn ang="0">
                  <a:pos x="283" y="2966"/>
                </a:cxn>
                <a:cxn ang="0">
                  <a:pos x="245" y="2964"/>
                </a:cxn>
                <a:cxn ang="0">
                  <a:pos x="212" y="2959"/>
                </a:cxn>
                <a:cxn ang="0">
                  <a:pos x="179" y="2954"/>
                </a:cxn>
                <a:cxn ang="0">
                  <a:pos x="151" y="2946"/>
                </a:cxn>
                <a:cxn ang="0">
                  <a:pos x="125" y="2939"/>
                </a:cxn>
                <a:cxn ang="0">
                  <a:pos x="84" y="2923"/>
                </a:cxn>
                <a:cxn ang="0">
                  <a:pos x="51" y="2908"/>
                </a:cxn>
                <a:cxn ang="0">
                  <a:pos x="31" y="2892"/>
                </a:cxn>
                <a:cxn ang="0">
                  <a:pos x="17" y="2884"/>
                </a:cxn>
                <a:cxn ang="0">
                  <a:pos x="15" y="2882"/>
                </a:cxn>
                <a:cxn ang="0">
                  <a:pos x="15" y="2879"/>
                </a:cxn>
                <a:cxn ang="0">
                  <a:pos x="10" y="2887"/>
                </a:cxn>
                <a:cxn ang="0">
                  <a:pos x="17" y="2887"/>
                </a:cxn>
                <a:cxn ang="0">
                  <a:pos x="107" y="11"/>
                </a:cxn>
                <a:cxn ang="0">
                  <a:pos x="99" y="8"/>
                </a:cxn>
                <a:cxn ang="0">
                  <a:pos x="99" y="16"/>
                </a:cxn>
                <a:cxn ang="0">
                  <a:pos x="99" y="8"/>
                </a:cxn>
              </a:cxnLst>
              <a:rect l="0" t="0" r="r" b="b"/>
              <a:pathLst>
                <a:path w="783" h="2982">
                  <a:moveTo>
                    <a:pt x="99" y="8"/>
                  </a:moveTo>
                  <a:lnTo>
                    <a:pt x="91" y="8"/>
                  </a:lnTo>
                  <a:lnTo>
                    <a:pt x="0" y="2884"/>
                  </a:lnTo>
                  <a:lnTo>
                    <a:pt x="2" y="2892"/>
                  </a:lnTo>
                  <a:lnTo>
                    <a:pt x="22" y="2905"/>
                  </a:lnTo>
                  <a:lnTo>
                    <a:pt x="46" y="2920"/>
                  </a:lnTo>
                  <a:lnTo>
                    <a:pt x="79" y="2936"/>
                  </a:lnTo>
                  <a:lnTo>
                    <a:pt x="122" y="2954"/>
                  </a:lnTo>
                  <a:lnTo>
                    <a:pt x="148" y="2961"/>
                  </a:lnTo>
                  <a:lnTo>
                    <a:pt x="177" y="2966"/>
                  </a:lnTo>
                  <a:lnTo>
                    <a:pt x="209" y="2975"/>
                  </a:lnTo>
                  <a:lnTo>
                    <a:pt x="242" y="2977"/>
                  </a:lnTo>
                  <a:lnTo>
                    <a:pt x="281" y="2982"/>
                  </a:lnTo>
                  <a:lnTo>
                    <a:pt x="323" y="2982"/>
                  </a:lnTo>
                  <a:lnTo>
                    <a:pt x="368" y="2980"/>
                  </a:lnTo>
                  <a:lnTo>
                    <a:pt x="417" y="2977"/>
                  </a:lnTo>
                  <a:lnTo>
                    <a:pt x="467" y="2972"/>
                  </a:lnTo>
                  <a:lnTo>
                    <a:pt x="522" y="2961"/>
                  </a:lnTo>
                  <a:lnTo>
                    <a:pt x="580" y="2951"/>
                  </a:lnTo>
                  <a:lnTo>
                    <a:pt x="642" y="2936"/>
                  </a:lnTo>
                  <a:lnTo>
                    <a:pt x="708" y="2915"/>
                  </a:lnTo>
                  <a:lnTo>
                    <a:pt x="778" y="2892"/>
                  </a:lnTo>
                  <a:lnTo>
                    <a:pt x="780" y="2889"/>
                  </a:lnTo>
                  <a:lnTo>
                    <a:pt x="783" y="2887"/>
                  </a:lnTo>
                  <a:lnTo>
                    <a:pt x="773" y="87"/>
                  </a:lnTo>
                  <a:lnTo>
                    <a:pt x="773" y="82"/>
                  </a:lnTo>
                  <a:lnTo>
                    <a:pt x="768" y="79"/>
                  </a:lnTo>
                  <a:lnTo>
                    <a:pt x="99" y="0"/>
                  </a:lnTo>
                  <a:lnTo>
                    <a:pt x="94" y="2"/>
                  </a:lnTo>
                  <a:lnTo>
                    <a:pt x="91" y="8"/>
                  </a:lnTo>
                  <a:lnTo>
                    <a:pt x="99" y="8"/>
                  </a:lnTo>
                  <a:lnTo>
                    <a:pt x="99" y="16"/>
                  </a:lnTo>
                  <a:lnTo>
                    <a:pt x="759" y="95"/>
                  </a:lnTo>
                  <a:lnTo>
                    <a:pt x="768" y="2887"/>
                  </a:lnTo>
                  <a:lnTo>
                    <a:pt x="775" y="2887"/>
                  </a:lnTo>
                  <a:lnTo>
                    <a:pt x="773" y="2879"/>
                  </a:lnTo>
                  <a:lnTo>
                    <a:pt x="703" y="2903"/>
                  </a:lnTo>
                  <a:lnTo>
                    <a:pt x="637" y="2920"/>
                  </a:lnTo>
                  <a:lnTo>
                    <a:pt x="575" y="2936"/>
                  </a:lnTo>
                  <a:lnTo>
                    <a:pt x="519" y="2949"/>
                  </a:lnTo>
                  <a:lnTo>
                    <a:pt x="465" y="2956"/>
                  </a:lnTo>
                  <a:lnTo>
                    <a:pt x="414" y="2961"/>
                  </a:lnTo>
                  <a:lnTo>
                    <a:pt x="368" y="2966"/>
                  </a:lnTo>
                  <a:lnTo>
                    <a:pt x="323" y="2966"/>
                  </a:lnTo>
                  <a:lnTo>
                    <a:pt x="283" y="2966"/>
                  </a:lnTo>
                  <a:lnTo>
                    <a:pt x="245" y="2964"/>
                  </a:lnTo>
                  <a:lnTo>
                    <a:pt x="212" y="2959"/>
                  </a:lnTo>
                  <a:lnTo>
                    <a:pt x="179" y="2954"/>
                  </a:lnTo>
                  <a:lnTo>
                    <a:pt x="151" y="2946"/>
                  </a:lnTo>
                  <a:lnTo>
                    <a:pt x="125" y="2939"/>
                  </a:lnTo>
                  <a:lnTo>
                    <a:pt x="84" y="2923"/>
                  </a:lnTo>
                  <a:lnTo>
                    <a:pt x="51" y="2908"/>
                  </a:lnTo>
                  <a:lnTo>
                    <a:pt x="31" y="2892"/>
                  </a:lnTo>
                  <a:lnTo>
                    <a:pt x="17" y="2884"/>
                  </a:lnTo>
                  <a:lnTo>
                    <a:pt x="15" y="2882"/>
                  </a:lnTo>
                  <a:lnTo>
                    <a:pt x="15" y="2879"/>
                  </a:lnTo>
                  <a:lnTo>
                    <a:pt x="10" y="2887"/>
                  </a:lnTo>
                  <a:lnTo>
                    <a:pt x="17" y="2887"/>
                  </a:lnTo>
                  <a:lnTo>
                    <a:pt x="107" y="11"/>
                  </a:lnTo>
                  <a:lnTo>
                    <a:pt x="99" y="8"/>
                  </a:lnTo>
                  <a:lnTo>
                    <a:pt x="99" y="16"/>
                  </a:lnTo>
                  <a:lnTo>
                    <a:pt x="99" y="8"/>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2" name="Freeform 18"/>
            <p:cNvSpPr>
              <a:spLocks/>
            </p:cNvSpPr>
            <p:nvPr/>
          </p:nvSpPr>
          <p:spPr bwMode="auto">
            <a:xfrm>
              <a:off x="748" y="3501"/>
              <a:ext cx="75" cy="41"/>
            </a:xfrm>
            <a:custGeom>
              <a:avLst/>
              <a:gdLst/>
              <a:ahLst/>
              <a:cxnLst>
                <a:cxn ang="0">
                  <a:pos x="589" y="0"/>
                </a:cxn>
                <a:cxn ang="0">
                  <a:pos x="504" y="29"/>
                </a:cxn>
                <a:cxn ang="0">
                  <a:pos x="424" y="50"/>
                </a:cxn>
                <a:cxn ang="0">
                  <a:pos x="353" y="67"/>
                </a:cxn>
                <a:cxn ang="0">
                  <a:pos x="283" y="78"/>
                </a:cxn>
                <a:cxn ang="0">
                  <a:pos x="283" y="241"/>
                </a:cxn>
                <a:cxn ang="0">
                  <a:pos x="207" y="266"/>
                </a:cxn>
                <a:cxn ang="0">
                  <a:pos x="132" y="287"/>
                </a:cxn>
                <a:cxn ang="0">
                  <a:pos x="63" y="302"/>
                </a:cxn>
                <a:cxn ang="0">
                  <a:pos x="0" y="316"/>
                </a:cxn>
                <a:cxn ang="0">
                  <a:pos x="30" y="321"/>
                </a:cxn>
                <a:cxn ang="0">
                  <a:pos x="66" y="326"/>
                </a:cxn>
                <a:cxn ang="0">
                  <a:pos x="102" y="328"/>
                </a:cxn>
                <a:cxn ang="0">
                  <a:pos x="146" y="328"/>
                </a:cxn>
                <a:cxn ang="0">
                  <a:pos x="189" y="328"/>
                </a:cxn>
                <a:cxn ang="0">
                  <a:pos x="235" y="323"/>
                </a:cxn>
                <a:cxn ang="0">
                  <a:pos x="286" y="318"/>
                </a:cxn>
                <a:cxn ang="0">
                  <a:pos x="340" y="311"/>
                </a:cxn>
                <a:cxn ang="0">
                  <a:pos x="398" y="297"/>
                </a:cxn>
                <a:cxn ang="0">
                  <a:pos x="460" y="282"/>
                </a:cxn>
                <a:cxn ang="0">
                  <a:pos x="527" y="264"/>
                </a:cxn>
                <a:cxn ang="0">
                  <a:pos x="596" y="241"/>
                </a:cxn>
                <a:cxn ang="0">
                  <a:pos x="594" y="31"/>
                </a:cxn>
                <a:cxn ang="0">
                  <a:pos x="589" y="0"/>
                </a:cxn>
              </a:cxnLst>
              <a:rect l="0" t="0" r="r" b="b"/>
              <a:pathLst>
                <a:path w="596" h="328">
                  <a:moveTo>
                    <a:pt x="589" y="0"/>
                  </a:moveTo>
                  <a:lnTo>
                    <a:pt x="504" y="29"/>
                  </a:lnTo>
                  <a:lnTo>
                    <a:pt x="424" y="50"/>
                  </a:lnTo>
                  <a:lnTo>
                    <a:pt x="353" y="67"/>
                  </a:lnTo>
                  <a:lnTo>
                    <a:pt x="283" y="78"/>
                  </a:lnTo>
                  <a:lnTo>
                    <a:pt x="283" y="241"/>
                  </a:lnTo>
                  <a:lnTo>
                    <a:pt x="207" y="266"/>
                  </a:lnTo>
                  <a:lnTo>
                    <a:pt x="132" y="287"/>
                  </a:lnTo>
                  <a:lnTo>
                    <a:pt x="63" y="302"/>
                  </a:lnTo>
                  <a:lnTo>
                    <a:pt x="0" y="316"/>
                  </a:lnTo>
                  <a:lnTo>
                    <a:pt x="30" y="321"/>
                  </a:lnTo>
                  <a:lnTo>
                    <a:pt x="66" y="326"/>
                  </a:lnTo>
                  <a:lnTo>
                    <a:pt x="102" y="328"/>
                  </a:lnTo>
                  <a:lnTo>
                    <a:pt x="146" y="328"/>
                  </a:lnTo>
                  <a:lnTo>
                    <a:pt x="189" y="328"/>
                  </a:lnTo>
                  <a:lnTo>
                    <a:pt x="235" y="323"/>
                  </a:lnTo>
                  <a:lnTo>
                    <a:pt x="286" y="318"/>
                  </a:lnTo>
                  <a:lnTo>
                    <a:pt x="340" y="311"/>
                  </a:lnTo>
                  <a:lnTo>
                    <a:pt x="398" y="297"/>
                  </a:lnTo>
                  <a:lnTo>
                    <a:pt x="460" y="282"/>
                  </a:lnTo>
                  <a:lnTo>
                    <a:pt x="527" y="264"/>
                  </a:lnTo>
                  <a:lnTo>
                    <a:pt x="596" y="241"/>
                  </a:lnTo>
                  <a:lnTo>
                    <a:pt x="594" y="31"/>
                  </a:lnTo>
                  <a:lnTo>
                    <a:pt x="589" y="0"/>
                  </a:lnTo>
                  <a:close/>
                </a:path>
              </a:pathLst>
            </a:custGeom>
            <a:solidFill>
              <a:srgbClr val="23202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3" name="Freeform 19"/>
            <p:cNvSpPr>
              <a:spLocks/>
            </p:cNvSpPr>
            <p:nvPr/>
          </p:nvSpPr>
          <p:spPr bwMode="auto">
            <a:xfrm>
              <a:off x="822" y="3501"/>
              <a:ext cx="1" cy="4"/>
            </a:xfrm>
            <a:custGeom>
              <a:avLst/>
              <a:gdLst/>
              <a:ahLst/>
              <a:cxnLst>
                <a:cxn ang="0">
                  <a:pos x="5" y="0"/>
                </a:cxn>
                <a:cxn ang="0">
                  <a:pos x="0" y="0"/>
                </a:cxn>
                <a:cxn ang="0">
                  <a:pos x="5" y="31"/>
                </a:cxn>
                <a:cxn ang="0">
                  <a:pos x="5" y="0"/>
                </a:cxn>
              </a:cxnLst>
              <a:rect l="0" t="0" r="r" b="b"/>
              <a:pathLst>
                <a:path w="5" h="31">
                  <a:moveTo>
                    <a:pt x="5" y="0"/>
                  </a:moveTo>
                  <a:lnTo>
                    <a:pt x="0" y="0"/>
                  </a:lnTo>
                  <a:lnTo>
                    <a:pt x="5" y="31"/>
                  </a:lnTo>
                  <a:lnTo>
                    <a:pt x="5" y="0"/>
                  </a:lnTo>
                  <a:close/>
                </a:path>
              </a:pathLst>
            </a:custGeom>
            <a:solidFill>
              <a:srgbClr val="4B2B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4" name="Freeform 20"/>
            <p:cNvSpPr>
              <a:spLocks/>
            </p:cNvSpPr>
            <p:nvPr/>
          </p:nvSpPr>
          <p:spPr bwMode="auto">
            <a:xfrm>
              <a:off x="783" y="3218"/>
              <a:ext cx="39" cy="291"/>
            </a:xfrm>
            <a:custGeom>
              <a:avLst/>
              <a:gdLst/>
              <a:ahLst/>
              <a:cxnLst>
                <a:cxn ang="0">
                  <a:pos x="0" y="0"/>
                </a:cxn>
                <a:cxn ang="0">
                  <a:pos x="5" y="2327"/>
                </a:cxn>
                <a:cxn ang="0">
                  <a:pos x="75" y="2317"/>
                </a:cxn>
                <a:cxn ang="0">
                  <a:pos x="146" y="2299"/>
                </a:cxn>
                <a:cxn ang="0">
                  <a:pos x="226" y="2279"/>
                </a:cxn>
                <a:cxn ang="0">
                  <a:pos x="311" y="2250"/>
                </a:cxn>
                <a:cxn ang="0">
                  <a:pos x="302" y="24"/>
                </a:cxn>
                <a:cxn ang="0">
                  <a:pos x="146" y="13"/>
                </a:cxn>
                <a:cxn ang="0">
                  <a:pos x="0" y="0"/>
                </a:cxn>
              </a:cxnLst>
              <a:rect l="0" t="0" r="r" b="b"/>
              <a:pathLst>
                <a:path w="311" h="2327">
                  <a:moveTo>
                    <a:pt x="0" y="0"/>
                  </a:moveTo>
                  <a:lnTo>
                    <a:pt x="5" y="2327"/>
                  </a:lnTo>
                  <a:lnTo>
                    <a:pt x="75" y="2317"/>
                  </a:lnTo>
                  <a:lnTo>
                    <a:pt x="146" y="2299"/>
                  </a:lnTo>
                  <a:lnTo>
                    <a:pt x="226" y="2279"/>
                  </a:lnTo>
                  <a:lnTo>
                    <a:pt x="311" y="2250"/>
                  </a:lnTo>
                  <a:lnTo>
                    <a:pt x="302" y="24"/>
                  </a:lnTo>
                  <a:lnTo>
                    <a:pt x="146" y="13"/>
                  </a:lnTo>
                  <a:lnTo>
                    <a:pt x="0" y="0"/>
                  </a:lnTo>
                  <a:close/>
                </a:path>
              </a:pathLst>
            </a:custGeom>
            <a:solidFill>
              <a:srgbClr val="30373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5" name="Freeform 21"/>
            <p:cNvSpPr>
              <a:spLocks/>
            </p:cNvSpPr>
            <p:nvPr/>
          </p:nvSpPr>
          <p:spPr bwMode="auto">
            <a:xfrm>
              <a:off x="784" y="3221"/>
              <a:ext cx="39" cy="290"/>
            </a:xfrm>
            <a:custGeom>
              <a:avLst/>
              <a:gdLst/>
              <a:ahLst/>
              <a:cxnLst>
                <a:cxn ang="0">
                  <a:pos x="297" y="0"/>
                </a:cxn>
                <a:cxn ang="0">
                  <a:pos x="306" y="2226"/>
                </a:cxn>
                <a:cxn ang="0">
                  <a:pos x="221" y="2255"/>
                </a:cxn>
                <a:cxn ang="0">
                  <a:pos x="141" y="2275"/>
                </a:cxn>
                <a:cxn ang="0">
                  <a:pos x="70" y="2293"/>
                </a:cxn>
                <a:cxn ang="0">
                  <a:pos x="0" y="2303"/>
                </a:cxn>
                <a:cxn ang="0">
                  <a:pos x="0" y="2319"/>
                </a:cxn>
                <a:cxn ang="0">
                  <a:pos x="70" y="2308"/>
                </a:cxn>
                <a:cxn ang="0">
                  <a:pos x="141" y="2291"/>
                </a:cxn>
                <a:cxn ang="0">
                  <a:pos x="221" y="2270"/>
                </a:cxn>
                <a:cxn ang="0">
                  <a:pos x="306" y="2241"/>
                </a:cxn>
                <a:cxn ang="0">
                  <a:pos x="311" y="2241"/>
                </a:cxn>
                <a:cxn ang="0">
                  <a:pos x="306" y="0"/>
                </a:cxn>
                <a:cxn ang="0">
                  <a:pos x="297" y="0"/>
                </a:cxn>
              </a:cxnLst>
              <a:rect l="0" t="0" r="r" b="b"/>
              <a:pathLst>
                <a:path w="311" h="2319">
                  <a:moveTo>
                    <a:pt x="297" y="0"/>
                  </a:moveTo>
                  <a:lnTo>
                    <a:pt x="306" y="2226"/>
                  </a:lnTo>
                  <a:lnTo>
                    <a:pt x="221" y="2255"/>
                  </a:lnTo>
                  <a:lnTo>
                    <a:pt x="141" y="2275"/>
                  </a:lnTo>
                  <a:lnTo>
                    <a:pt x="70" y="2293"/>
                  </a:lnTo>
                  <a:lnTo>
                    <a:pt x="0" y="2303"/>
                  </a:lnTo>
                  <a:lnTo>
                    <a:pt x="0" y="2319"/>
                  </a:lnTo>
                  <a:lnTo>
                    <a:pt x="70" y="2308"/>
                  </a:lnTo>
                  <a:lnTo>
                    <a:pt x="141" y="2291"/>
                  </a:lnTo>
                  <a:lnTo>
                    <a:pt x="221" y="2270"/>
                  </a:lnTo>
                  <a:lnTo>
                    <a:pt x="306" y="2241"/>
                  </a:lnTo>
                  <a:lnTo>
                    <a:pt x="311" y="2241"/>
                  </a:lnTo>
                  <a:lnTo>
                    <a:pt x="306" y="0"/>
                  </a:lnTo>
                  <a:lnTo>
                    <a:pt x="297" y="0"/>
                  </a:lnTo>
                  <a:close/>
                </a:path>
              </a:pathLst>
            </a:custGeom>
            <a:solidFill>
              <a:srgbClr val="4B2B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6" name="Freeform 22"/>
            <p:cNvSpPr>
              <a:spLocks/>
            </p:cNvSpPr>
            <p:nvPr/>
          </p:nvSpPr>
          <p:spPr bwMode="auto">
            <a:xfrm>
              <a:off x="990" y="2621"/>
              <a:ext cx="518" cy="250"/>
            </a:xfrm>
            <a:custGeom>
              <a:avLst/>
              <a:gdLst/>
              <a:ahLst/>
              <a:cxnLst>
                <a:cxn ang="0">
                  <a:pos x="383" y="1028"/>
                </a:cxn>
                <a:cxn ang="0">
                  <a:pos x="284" y="854"/>
                </a:cxn>
                <a:cxn ang="0">
                  <a:pos x="199" y="685"/>
                </a:cxn>
                <a:cxn ang="0">
                  <a:pos x="133" y="532"/>
                </a:cxn>
                <a:cxn ang="0">
                  <a:pos x="59" y="340"/>
                </a:cxn>
                <a:cxn ang="0">
                  <a:pos x="0" y="153"/>
                </a:cxn>
                <a:cxn ang="0">
                  <a:pos x="543" y="61"/>
                </a:cxn>
                <a:cxn ang="0">
                  <a:pos x="609" y="243"/>
                </a:cxn>
                <a:cxn ang="0">
                  <a:pos x="689" y="430"/>
                </a:cxn>
                <a:cxn ang="0">
                  <a:pos x="755" y="567"/>
                </a:cxn>
                <a:cxn ang="0">
                  <a:pos x="837" y="708"/>
                </a:cxn>
                <a:cxn ang="0">
                  <a:pos x="931" y="852"/>
                </a:cxn>
                <a:cxn ang="0">
                  <a:pos x="1036" y="984"/>
                </a:cxn>
                <a:cxn ang="0">
                  <a:pos x="1151" y="1107"/>
                </a:cxn>
                <a:cxn ang="0">
                  <a:pos x="1274" y="1212"/>
                </a:cxn>
                <a:cxn ang="0">
                  <a:pos x="1377" y="1281"/>
                </a:cxn>
                <a:cxn ang="0">
                  <a:pos x="1448" y="1320"/>
                </a:cxn>
                <a:cxn ang="0">
                  <a:pos x="1523" y="1350"/>
                </a:cxn>
                <a:cxn ang="0">
                  <a:pos x="1599" y="1375"/>
                </a:cxn>
                <a:cxn ang="0">
                  <a:pos x="1681" y="1396"/>
                </a:cxn>
                <a:cxn ang="0">
                  <a:pos x="1766" y="1409"/>
                </a:cxn>
                <a:cxn ang="0">
                  <a:pos x="1855" y="1411"/>
                </a:cxn>
                <a:cxn ang="0">
                  <a:pos x="1950" y="1409"/>
                </a:cxn>
                <a:cxn ang="0">
                  <a:pos x="2075" y="1391"/>
                </a:cxn>
                <a:cxn ang="0">
                  <a:pos x="2247" y="1348"/>
                </a:cxn>
                <a:cxn ang="0">
                  <a:pos x="2434" y="1274"/>
                </a:cxn>
                <a:cxn ang="0">
                  <a:pos x="2636" y="1166"/>
                </a:cxn>
                <a:cxn ang="0">
                  <a:pos x="2856" y="1025"/>
                </a:cxn>
                <a:cxn ang="0">
                  <a:pos x="3088" y="843"/>
                </a:cxn>
                <a:cxn ang="0">
                  <a:pos x="3339" y="622"/>
                </a:cxn>
                <a:cxn ang="0">
                  <a:pos x="3605" y="353"/>
                </a:cxn>
                <a:cxn ang="0">
                  <a:pos x="4143" y="617"/>
                </a:cxn>
                <a:cxn ang="0">
                  <a:pos x="3849" y="928"/>
                </a:cxn>
                <a:cxn ang="0">
                  <a:pos x="3564" y="1197"/>
                </a:cxn>
                <a:cxn ang="0">
                  <a:pos x="3427" y="1317"/>
                </a:cxn>
                <a:cxn ang="0">
                  <a:pos x="3294" y="1425"/>
                </a:cxn>
                <a:cxn ang="0">
                  <a:pos x="3160" y="1521"/>
                </a:cxn>
                <a:cxn ang="0">
                  <a:pos x="3030" y="1611"/>
                </a:cxn>
                <a:cxn ang="0">
                  <a:pos x="2902" y="1691"/>
                </a:cxn>
                <a:cxn ang="0">
                  <a:pos x="2779" y="1760"/>
                </a:cxn>
                <a:cxn ang="0">
                  <a:pos x="2654" y="1818"/>
                </a:cxn>
                <a:cxn ang="0">
                  <a:pos x="2533" y="1869"/>
                </a:cxn>
                <a:cxn ang="0">
                  <a:pos x="2415" y="1913"/>
                </a:cxn>
                <a:cxn ang="0">
                  <a:pos x="2298" y="1949"/>
                </a:cxn>
                <a:cxn ang="0">
                  <a:pos x="2183" y="1974"/>
                </a:cxn>
                <a:cxn ang="0">
                  <a:pos x="2070" y="1992"/>
                </a:cxn>
                <a:cxn ang="0">
                  <a:pos x="1994" y="2000"/>
                </a:cxn>
                <a:cxn ang="0">
                  <a:pos x="1853" y="2005"/>
                </a:cxn>
                <a:cxn ang="0">
                  <a:pos x="1717" y="1997"/>
                </a:cxn>
                <a:cxn ang="0">
                  <a:pos x="1589" y="1976"/>
                </a:cxn>
                <a:cxn ang="0">
                  <a:pos x="1464" y="1945"/>
                </a:cxn>
                <a:cxn ang="0">
                  <a:pos x="1346" y="1905"/>
                </a:cxn>
                <a:cxn ang="0">
                  <a:pos x="1233" y="1856"/>
                </a:cxn>
                <a:cxn ang="0">
                  <a:pos x="1126" y="1798"/>
                </a:cxn>
                <a:cxn ang="0">
                  <a:pos x="1024" y="1734"/>
                </a:cxn>
                <a:cxn ang="0">
                  <a:pos x="926" y="1662"/>
                </a:cxn>
                <a:cxn ang="0">
                  <a:pos x="837" y="1588"/>
                </a:cxn>
                <a:cxn ang="0">
                  <a:pos x="752" y="1506"/>
                </a:cxn>
                <a:cxn ang="0">
                  <a:pos x="634" y="1381"/>
                </a:cxn>
                <a:cxn ang="0">
                  <a:pos x="499" y="1204"/>
                </a:cxn>
              </a:cxnLst>
              <a:rect l="0" t="0" r="r" b="b"/>
              <a:pathLst>
                <a:path w="4143" h="2005">
                  <a:moveTo>
                    <a:pt x="440" y="1118"/>
                  </a:moveTo>
                  <a:lnTo>
                    <a:pt x="383" y="1028"/>
                  </a:lnTo>
                  <a:lnTo>
                    <a:pt x="330" y="938"/>
                  </a:lnTo>
                  <a:lnTo>
                    <a:pt x="284" y="854"/>
                  </a:lnTo>
                  <a:lnTo>
                    <a:pt x="240" y="767"/>
                  </a:lnTo>
                  <a:lnTo>
                    <a:pt x="199" y="685"/>
                  </a:lnTo>
                  <a:lnTo>
                    <a:pt x="163" y="608"/>
                  </a:lnTo>
                  <a:lnTo>
                    <a:pt x="133" y="532"/>
                  </a:lnTo>
                  <a:lnTo>
                    <a:pt x="105" y="462"/>
                  </a:lnTo>
                  <a:lnTo>
                    <a:pt x="59" y="340"/>
                  </a:lnTo>
                  <a:lnTo>
                    <a:pt x="28" y="243"/>
                  </a:lnTo>
                  <a:lnTo>
                    <a:pt x="0" y="153"/>
                  </a:lnTo>
                  <a:lnTo>
                    <a:pt x="524" y="0"/>
                  </a:lnTo>
                  <a:lnTo>
                    <a:pt x="543" y="61"/>
                  </a:lnTo>
                  <a:lnTo>
                    <a:pt x="570" y="141"/>
                  </a:lnTo>
                  <a:lnTo>
                    <a:pt x="609" y="243"/>
                  </a:lnTo>
                  <a:lnTo>
                    <a:pt x="658" y="363"/>
                  </a:lnTo>
                  <a:lnTo>
                    <a:pt x="689" y="430"/>
                  </a:lnTo>
                  <a:lnTo>
                    <a:pt x="719" y="496"/>
                  </a:lnTo>
                  <a:lnTo>
                    <a:pt x="755" y="567"/>
                  </a:lnTo>
                  <a:lnTo>
                    <a:pt x="795" y="637"/>
                  </a:lnTo>
                  <a:lnTo>
                    <a:pt x="837" y="708"/>
                  </a:lnTo>
                  <a:lnTo>
                    <a:pt x="883" y="780"/>
                  </a:lnTo>
                  <a:lnTo>
                    <a:pt x="931" y="852"/>
                  </a:lnTo>
                  <a:lnTo>
                    <a:pt x="983" y="918"/>
                  </a:lnTo>
                  <a:lnTo>
                    <a:pt x="1036" y="984"/>
                  </a:lnTo>
                  <a:lnTo>
                    <a:pt x="1093" y="1049"/>
                  </a:lnTo>
                  <a:lnTo>
                    <a:pt x="1151" y="1107"/>
                  </a:lnTo>
                  <a:lnTo>
                    <a:pt x="1211" y="1161"/>
                  </a:lnTo>
                  <a:lnTo>
                    <a:pt x="1274" y="1212"/>
                  </a:lnTo>
                  <a:lnTo>
                    <a:pt x="1341" y="1258"/>
                  </a:lnTo>
                  <a:lnTo>
                    <a:pt x="1377" y="1281"/>
                  </a:lnTo>
                  <a:lnTo>
                    <a:pt x="1412" y="1299"/>
                  </a:lnTo>
                  <a:lnTo>
                    <a:pt x="1448" y="1320"/>
                  </a:lnTo>
                  <a:lnTo>
                    <a:pt x="1484" y="1334"/>
                  </a:lnTo>
                  <a:lnTo>
                    <a:pt x="1523" y="1350"/>
                  </a:lnTo>
                  <a:lnTo>
                    <a:pt x="1561" y="1365"/>
                  </a:lnTo>
                  <a:lnTo>
                    <a:pt x="1599" y="1375"/>
                  </a:lnTo>
                  <a:lnTo>
                    <a:pt x="1640" y="1386"/>
                  </a:lnTo>
                  <a:lnTo>
                    <a:pt x="1681" y="1396"/>
                  </a:lnTo>
                  <a:lnTo>
                    <a:pt x="1723" y="1404"/>
                  </a:lnTo>
                  <a:lnTo>
                    <a:pt x="1766" y="1409"/>
                  </a:lnTo>
                  <a:lnTo>
                    <a:pt x="1809" y="1411"/>
                  </a:lnTo>
                  <a:lnTo>
                    <a:pt x="1855" y="1411"/>
                  </a:lnTo>
                  <a:lnTo>
                    <a:pt x="1901" y="1411"/>
                  </a:lnTo>
                  <a:lnTo>
                    <a:pt x="1950" y="1409"/>
                  </a:lnTo>
                  <a:lnTo>
                    <a:pt x="1996" y="1404"/>
                  </a:lnTo>
                  <a:lnTo>
                    <a:pt x="2075" y="1391"/>
                  </a:lnTo>
                  <a:lnTo>
                    <a:pt x="2159" y="1373"/>
                  </a:lnTo>
                  <a:lnTo>
                    <a:pt x="2247" y="1348"/>
                  </a:lnTo>
                  <a:lnTo>
                    <a:pt x="2339" y="1314"/>
                  </a:lnTo>
                  <a:lnTo>
                    <a:pt x="2434" y="1274"/>
                  </a:lnTo>
                  <a:lnTo>
                    <a:pt x="2533" y="1224"/>
                  </a:lnTo>
                  <a:lnTo>
                    <a:pt x="2636" y="1166"/>
                  </a:lnTo>
                  <a:lnTo>
                    <a:pt x="2743" y="1099"/>
                  </a:lnTo>
                  <a:lnTo>
                    <a:pt x="2856" y="1025"/>
                  </a:lnTo>
                  <a:lnTo>
                    <a:pt x="2971" y="938"/>
                  </a:lnTo>
                  <a:lnTo>
                    <a:pt x="3088" y="843"/>
                  </a:lnTo>
                  <a:lnTo>
                    <a:pt x="3212" y="739"/>
                  </a:lnTo>
                  <a:lnTo>
                    <a:pt x="3339" y="622"/>
                  </a:lnTo>
                  <a:lnTo>
                    <a:pt x="3470" y="493"/>
                  </a:lnTo>
                  <a:lnTo>
                    <a:pt x="3605" y="353"/>
                  </a:lnTo>
                  <a:lnTo>
                    <a:pt x="3746" y="200"/>
                  </a:lnTo>
                  <a:lnTo>
                    <a:pt x="4143" y="617"/>
                  </a:lnTo>
                  <a:lnTo>
                    <a:pt x="3995" y="778"/>
                  </a:lnTo>
                  <a:lnTo>
                    <a:pt x="3849" y="928"/>
                  </a:lnTo>
                  <a:lnTo>
                    <a:pt x="3705" y="1069"/>
                  </a:lnTo>
                  <a:lnTo>
                    <a:pt x="3564" y="1197"/>
                  </a:lnTo>
                  <a:lnTo>
                    <a:pt x="3495" y="1258"/>
                  </a:lnTo>
                  <a:lnTo>
                    <a:pt x="3427" y="1317"/>
                  </a:lnTo>
                  <a:lnTo>
                    <a:pt x="3360" y="1370"/>
                  </a:lnTo>
                  <a:lnTo>
                    <a:pt x="3294" y="1425"/>
                  </a:lnTo>
                  <a:lnTo>
                    <a:pt x="3227" y="1475"/>
                  </a:lnTo>
                  <a:lnTo>
                    <a:pt x="3160" y="1521"/>
                  </a:lnTo>
                  <a:lnTo>
                    <a:pt x="3097" y="1568"/>
                  </a:lnTo>
                  <a:lnTo>
                    <a:pt x="3030" y="1611"/>
                  </a:lnTo>
                  <a:lnTo>
                    <a:pt x="2966" y="1652"/>
                  </a:lnTo>
                  <a:lnTo>
                    <a:pt x="2902" y="1691"/>
                  </a:lnTo>
                  <a:lnTo>
                    <a:pt x="2841" y="1726"/>
                  </a:lnTo>
                  <a:lnTo>
                    <a:pt x="2779" y="1760"/>
                  </a:lnTo>
                  <a:lnTo>
                    <a:pt x="2715" y="1790"/>
                  </a:lnTo>
                  <a:lnTo>
                    <a:pt x="2654" y="1818"/>
                  </a:lnTo>
                  <a:lnTo>
                    <a:pt x="2595" y="1846"/>
                  </a:lnTo>
                  <a:lnTo>
                    <a:pt x="2533" y="1869"/>
                  </a:lnTo>
                  <a:lnTo>
                    <a:pt x="2475" y="1892"/>
                  </a:lnTo>
                  <a:lnTo>
                    <a:pt x="2415" y="1913"/>
                  </a:lnTo>
                  <a:lnTo>
                    <a:pt x="2357" y="1931"/>
                  </a:lnTo>
                  <a:lnTo>
                    <a:pt x="2298" y="1949"/>
                  </a:lnTo>
                  <a:lnTo>
                    <a:pt x="2242" y="1962"/>
                  </a:lnTo>
                  <a:lnTo>
                    <a:pt x="2183" y="1974"/>
                  </a:lnTo>
                  <a:lnTo>
                    <a:pt x="2126" y="1984"/>
                  </a:lnTo>
                  <a:lnTo>
                    <a:pt x="2070" y="1992"/>
                  </a:lnTo>
                  <a:lnTo>
                    <a:pt x="2065" y="1992"/>
                  </a:lnTo>
                  <a:lnTo>
                    <a:pt x="1994" y="2000"/>
                  </a:lnTo>
                  <a:lnTo>
                    <a:pt x="1922" y="2005"/>
                  </a:lnTo>
                  <a:lnTo>
                    <a:pt x="1853" y="2005"/>
                  </a:lnTo>
                  <a:lnTo>
                    <a:pt x="1786" y="2002"/>
                  </a:lnTo>
                  <a:lnTo>
                    <a:pt x="1717" y="1997"/>
                  </a:lnTo>
                  <a:lnTo>
                    <a:pt x="1653" y="1990"/>
                  </a:lnTo>
                  <a:lnTo>
                    <a:pt x="1589" y="1976"/>
                  </a:lnTo>
                  <a:lnTo>
                    <a:pt x="1525" y="1964"/>
                  </a:lnTo>
                  <a:lnTo>
                    <a:pt x="1464" y="1945"/>
                  </a:lnTo>
                  <a:lnTo>
                    <a:pt x="1405" y="1928"/>
                  </a:lnTo>
                  <a:lnTo>
                    <a:pt x="1346" y="1905"/>
                  </a:lnTo>
                  <a:lnTo>
                    <a:pt x="1290" y="1882"/>
                  </a:lnTo>
                  <a:lnTo>
                    <a:pt x="1233" y="1856"/>
                  </a:lnTo>
                  <a:lnTo>
                    <a:pt x="1180" y="1828"/>
                  </a:lnTo>
                  <a:lnTo>
                    <a:pt x="1126" y="1798"/>
                  </a:lnTo>
                  <a:lnTo>
                    <a:pt x="1075" y="1767"/>
                  </a:lnTo>
                  <a:lnTo>
                    <a:pt x="1024" y="1734"/>
                  </a:lnTo>
                  <a:lnTo>
                    <a:pt x="975" y="1700"/>
                  </a:lnTo>
                  <a:lnTo>
                    <a:pt x="926" y="1662"/>
                  </a:lnTo>
                  <a:lnTo>
                    <a:pt x="881" y="1626"/>
                  </a:lnTo>
                  <a:lnTo>
                    <a:pt x="837" y="1588"/>
                  </a:lnTo>
                  <a:lnTo>
                    <a:pt x="793" y="1547"/>
                  </a:lnTo>
                  <a:lnTo>
                    <a:pt x="752" y="1506"/>
                  </a:lnTo>
                  <a:lnTo>
                    <a:pt x="711" y="1465"/>
                  </a:lnTo>
                  <a:lnTo>
                    <a:pt x="634" y="1381"/>
                  </a:lnTo>
                  <a:lnTo>
                    <a:pt x="563" y="1294"/>
                  </a:lnTo>
                  <a:lnTo>
                    <a:pt x="499" y="1204"/>
                  </a:lnTo>
                  <a:lnTo>
                    <a:pt x="440" y="1118"/>
                  </a:lnTo>
                  <a:close/>
                </a:path>
              </a:pathLst>
            </a:custGeom>
            <a:solidFill>
              <a:srgbClr val="7E83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0" name="Freeform 26"/>
            <p:cNvSpPr>
              <a:spLocks/>
            </p:cNvSpPr>
            <p:nvPr/>
          </p:nvSpPr>
          <p:spPr bwMode="auto">
            <a:xfrm>
              <a:off x="673" y="2663"/>
              <a:ext cx="435" cy="558"/>
            </a:xfrm>
            <a:custGeom>
              <a:avLst/>
              <a:gdLst/>
              <a:ahLst/>
              <a:cxnLst>
                <a:cxn ang="0">
                  <a:pos x="584" y="41"/>
                </a:cxn>
                <a:cxn ang="0">
                  <a:pos x="558" y="177"/>
                </a:cxn>
                <a:cxn ang="0">
                  <a:pos x="492" y="546"/>
                </a:cxn>
                <a:cxn ang="0">
                  <a:pos x="399" y="1083"/>
                </a:cxn>
                <a:cxn ang="0">
                  <a:pos x="346" y="1397"/>
                </a:cxn>
                <a:cxn ang="0">
                  <a:pos x="292" y="1730"/>
                </a:cxn>
                <a:cxn ang="0">
                  <a:pos x="238" y="2077"/>
                </a:cxn>
                <a:cxn ang="0">
                  <a:pos x="184" y="2430"/>
                </a:cxn>
                <a:cxn ang="0">
                  <a:pos x="136" y="2777"/>
                </a:cxn>
                <a:cxn ang="0">
                  <a:pos x="93" y="3118"/>
                </a:cxn>
                <a:cxn ang="0">
                  <a:pos x="54" y="3440"/>
                </a:cxn>
                <a:cxn ang="0">
                  <a:pos x="38" y="3594"/>
                </a:cxn>
                <a:cxn ang="0">
                  <a:pos x="26" y="3737"/>
                </a:cxn>
                <a:cxn ang="0">
                  <a:pos x="16" y="3875"/>
                </a:cxn>
                <a:cxn ang="0">
                  <a:pos x="6" y="4003"/>
                </a:cxn>
                <a:cxn ang="0">
                  <a:pos x="2" y="4121"/>
                </a:cxn>
                <a:cxn ang="0">
                  <a:pos x="0" y="4227"/>
                </a:cxn>
                <a:cxn ang="0">
                  <a:pos x="16" y="4233"/>
                </a:cxn>
                <a:cxn ang="0">
                  <a:pos x="59" y="4251"/>
                </a:cxn>
                <a:cxn ang="0">
                  <a:pos x="131" y="4276"/>
                </a:cxn>
                <a:cxn ang="0">
                  <a:pos x="231" y="4307"/>
                </a:cxn>
                <a:cxn ang="0">
                  <a:pos x="358" y="4340"/>
                </a:cxn>
                <a:cxn ang="0">
                  <a:pos x="433" y="4358"/>
                </a:cxn>
                <a:cxn ang="0">
                  <a:pos x="514" y="4373"/>
                </a:cxn>
                <a:cxn ang="0">
                  <a:pos x="602" y="4392"/>
                </a:cxn>
                <a:cxn ang="0">
                  <a:pos x="696" y="4406"/>
                </a:cxn>
                <a:cxn ang="0">
                  <a:pos x="799" y="4419"/>
                </a:cxn>
                <a:cxn ang="0">
                  <a:pos x="906" y="4432"/>
                </a:cxn>
                <a:cxn ang="0">
                  <a:pos x="1019" y="4442"/>
                </a:cxn>
                <a:cxn ang="0">
                  <a:pos x="1141" y="4450"/>
                </a:cxn>
                <a:cxn ang="0">
                  <a:pos x="1267" y="4455"/>
                </a:cxn>
                <a:cxn ang="0">
                  <a:pos x="1400" y="4457"/>
                </a:cxn>
                <a:cxn ang="0">
                  <a:pos x="1541" y="4457"/>
                </a:cxn>
                <a:cxn ang="0">
                  <a:pos x="1687" y="4452"/>
                </a:cxn>
                <a:cxn ang="0">
                  <a:pos x="1838" y="4445"/>
                </a:cxn>
                <a:cxn ang="0">
                  <a:pos x="1996" y="4432"/>
                </a:cxn>
                <a:cxn ang="0">
                  <a:pos x="2160" y="4414"/>
                </a:cxn>
                <a:cxn ang="0">
                  <a:pos x="2331" y="4394"/>
                </a:cxn>
                <a:cxn ang="0">
                  <a:pos x="2508" y="4366"/>
                </a:cxn>
                <a:cxn ang="0">
                  <a:pos x="2690" y="4332"/>
                </a:cxn>
                <a:cxn ang="0">
                  <a:pos x="2879" y="4294"/>
                </a:cxn>
                <a:cxn ang="0">
                  <a:pos x="3073" y="4248"/>
                </a:cxn>
                <a:cxn ang="0">
                  <a:pos x="3274" y="4197"/>
                </a:cxn>
                <a:cxn ang="0">
                  <a:pos x="3478" y="4138"/>
                </a:cxn>
                <a:cxn ang="0">
                  <a:pos x="3465" y="4000"/>
                </a:cxn>
                <a:cxn ang="0">
                  <a:pos x="3432" y="3632"/>
                </a:cxn>
                <a:cxn ang="0">
                  <a:pos x="3379" y="3093"/>
                </a:cxn>
                <a:cxn ang="0">
                  <a:pos x="3345" y="2775"/>
                </a:cxn>
                <a:cxn ang="0">
                  <a:pos x="3309" y="2442"/>
                </a:cxn>
                <a:cxn ang="0">
                  <a:pos x="3269" y="2095"/>
                </a:cxn>
                <a:cxn ang="0">
                  <a:pos x="3225" y="1747"/>
                </a:cxn>
                <a:cxn ang="0">
                  <a:pos x="3178" y="1399"/>
                </a:cxn>
                <a:cxn ang="0">
                  <a:pos x="3130" y="1067"/>
                </a:cxn>
                <a:cxn ang="0">
                  <a:pos x="3079" y="752"/>
                </a:cxn>
                <a:cxn ang="0">
                  <a:pos x="3053" y="604"/>
                </a:cxn>
                <a:cxn ang="0">
                  <a:pos x="3025" y="463"/>
                </a:cxn>
                <a:cxn ang="0">
                  <a:pos x="2999" y="333"/>
                </a:cxn>
                <a:cxn ang="0">
                  <a:pos x="2972" y="211"/>
                </a:cxn>
                <a:cxn ang="0">
                  <a:pos x="2946" y="100"/>
                </a:cxn>
                <a:cxn ang="0">
                  <a:pos x="2918" y="0"/>
                </a:cxn>
                <a:cxn ang="0">
                  <a:pos x="584" y="41"/>
                </a:cxn>
              </a:cxnLst>
              <a:rect l="0" t="0" r="r" b="b"/>
              <a:pathLst>
                <a:path w="3478" h="4457">
                  <a:moveTo>
                    <a:pt x="584" y="41"/>
                  </a:moveTo>
                  <a:lnTo>
                    <a:pt x="558" y="177"/>
                  </a:lnTo>
                  <a:lnTo>
                    <a:pt x="492" y="546"/>
                  </a:lnTo>
                  <a:lnTo>
                    <a:pt x="399" y="1083"/>
                  </a:lnTo>
                  <a:lnTo>
                    <a:pt x="346" y="1397"/>
                  </a:lnTo>
                  <a:lnTo>
                    <a:pt x="292" y="1730"/>
                  </a:lnTo>
                  <a:lnTo>
                    <a:pt x="238" y="2077"/>
                  </a:lnTo>
                  <a:lnTo>
                    <a:pt x="184" y="2430"/>
                  </a:lnTo>
                  <a:lnTo>
                    <a:pt x="136" y="2777"/>
                  </a:lnTo>
                  <a:lnTo>
                    <a:pt x="93" y="3118"/>
                  </a:lnTo>
                  <a:lnTo>
                    <a:pt x="54" y="3440"/>
                  </a:lnTo>
                  <a:lnTo>
                    <a:pt x="38" y="3594"/>
                  </a:lnTo>
                  <a:lnTo>
                    <a:pt x="26" y="3737"/>
                  </a:lnTo>
                  <a:lnTo>
                    <a:pt x="16" y="3875"/>
                  </a:lnTo>
                  <a:lnTo>
                    <a:pt x="6" y="4003"/>
                  </a:lnTo>
                  <a:lnTo>
                    <a:pt x="2" y="4121"/>
                  </a:lnTo>
                  <a:lnTo>
                    <a:pt x="0" y="4227"/>
                  </a:lnTo>
                  <a:lnTo>
                    <a:pt x="16" y="4233"/>
                  </a:lnTo>
                  <a:lnTo>
                    <a:pt x="59" y="4251"/>
                  </a:lnTo>
                  <a:lnTo>
                    <a:pt x="131" y="4276"/>
                  </a:lnTo>
                  <a:lnTo>
                    <a:pt x="231" y="4307"/>
                  </a:lnTo>
                  <a:lnTo>
                    <a:pt x="358" y="4340"/>
                  </a:lnTo>
                  <a:lnTo>
                    <a:pt x="433" y="4358"/>
                  </a:lnTo>
                  <a:lnTo>
                    <a:pt x="514" y="4373"/>
                  </a:lnTo>
                  <a:lnTo>
                    <a:pt x="602" y="4392"/>
                  </a:lnTo>
                  <a:lnTo>
                    <a:pt x="696" y="4406"/>
                  </a:lnTo>
                  <a:lnTo>
                    <a:pt x="799" y="4419"/>
                  </a:lnTo>
                  <a:lnTo>
                    <a:pt x="906" y="4432"/>
                  </a:lnTo>
                  <a:lnTo>
                    <a:pt x="1019" y="4442"/>
                  </a:lnTo>
                  <a:lnTo>
                    <a:pt x="1141" y="4450"/>
                  </a:lnTo>
                  <a:lnTo>
                    <a:pt x="1267" y="4455"/>
                  </a:lnTo>
                  <a:lnTo>
                    <a:pt x="1400" y="4457"/>
                  </a:lnTo>
                  <a:lnTo>
                    <a:pt x="1541" y="4457"/>
                  </a:lnTo>
                  <a:lnTo>
                    <a:pt x="1687" y="4452"/>
                  </a:lnTo>
                  <a:lnTo>
                    <a:pt x="1838" y="4445"/>
                  </a:lnTo>
                  <a:lnTo>
                    <a:pt x="1996" y="4432"/>
                  </a:lnTo>
                  <a:lnTo>
                    <a:pt x="2160" y="4414"/>
                  </a:lnTo>
                  <a:lnTo>
                    <a:pt x="2331" y="4394"/>
                  </a:lnTo>
                  <a:lnTo>
                    <a:pt x="2508" y="4366"/>
                  </a:lnTo>
                  <a:lnTo>
                    <a:pt x="2690" y="4332"/>
                  </a:lnTo>
                  <a:lnTo>
                    <a:pt x="2879" y="4294"/>
                  </a:lnTo>
                  <a:lnTo>
                    <a:pt x="3073" y="4248"/>
                  </a:lnTo>
                  <a:lnTo>
                    <a:pt x="3274" y="4197"/>
                  </a:lnTo>
                  <a:lnTo>
                    <a:pt x="3478" y="4138"/>
                  </a:lnTo>
                  <a:lnTo>
                    <a:pt x="3465" y="4000"/>
                  </a:lnTo>
                  <a:lnTo>
                    <a:pt x="3432" y="3632"/>
                  </a:lnTo>
                  <a:lnTo>
                    <a:pt x="3379" y="3093"/>
                  </a:lnTo>
                  <a:lnTo>
                    <a:pt x="3345" y="2775"/>
                  </a:lnTo>
                  <a:lnTo>
                    <a:pt x="3309" y="2442"/>
                  </a:lnTo>
                  <a:lnTo>
                    <a:pt x="3269" y="2095"/>
                  </a:lnTo>
                  <a:lnTo>
                    <a:pt x="3225" y="1747"/>
                  </a:lnTo>
                  <a:lnTo>
                    <a:pt x="3178" y="1399"/>
                  </a:lnTo>
                  <a:lnTo>
                    <a:pt x="3130" y="1067"/>
                  </a:lnTo>
                  <a:lnTo>
                    <a:pt x="3079" y="752"/>
                  </a:lnTo>
                  <a:lnTo>
                    <a:pt x="3053" y="604"/>
                  </a:lnTo>
                  <a:lnTo>
                    <a:pt x="3025" y="463"/>
                  </a:lnTo>
                  <a:lnTo>
                    <a:pt x="2999" y="333"/>
                  </a:lnTo>
                  <a:lnTo>
                    <a:pt x="2972" y="211"/>
                  </a:lnTo>
                  <a:lnTo>
                    <a:pt x="2946" y="100"/>
                  </a:lnTo>
                  <a:lnTo>
                    <a:pt x="2918" y="0"/>
                  </a:lnTo>
                  <a:lnTo>
                    <a:pt x="584" y="41"/>
                  </a:lnTo>
                  <a:close/>
                </a:path>
              </a:pathLst>
            </a:custGeom>
            <a:solidFill>
              <a:srgbClr val="7E83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1" name="Freeform 27"/>
            <p:cNvSpPr>
              <a:spLocks/>
            </p:cNvSpPr>
            <p:nvPr/>
          </p:nvSpPr>
          <p:spPr bwMode="auto">
            <a:xfrm>
              <a:off x="672" y="2663"/>
              <a:ext cx="437" cy="559"/>
            </a:xfrm>
            <a:custGeom>
              <a:avLst/>
              <a:gdLst/>
              <a:ahLst/>
              <a:cxnLst>
                <a:cxn ang="0">
                  <a:pos x="558" y="182"/>
                </a:cxn>
                <a:cxn ang="0">
                  <a:pos x="347" y="1401"/>
                </a:cxn>
                <a:cxn ang="0">
                  <a:pos x="185" y="2434"/>
                </a:cxn>
                <a:cxn ang="0">
                  <a:pos x="55" y="3447"/>
                </a:cxn>
                <a:cxn ang="0">
                  <a:pos x="16" y="3882"/>
                </a:cxn>
                <a:cxn ang="0">
                  <a:pos x="0" y="4234"/>
                </a:cxn>
                <a:cxn ang="0">
                  <a:pos x="29" y="4250"/>
                </a:cxn>
                <a:cxn ang="0">
                  <a:pos x="216" y="4314"/>
                </a:cxn>
                <a:cxn ang="0">
                  <a:pos x="474" y="4378"/>
                </a:cxn>
                <a:cxn ang="0">
                  <a:pos x="830" y="4437"/>
                </a:cxn>
                <a:cxn ang="0">
                  <a:pos x="1280" y="4470"/>
                </a:cxn>
                <a:cxn ang="0">
                  <a:pos x="1659" y="4470"/>
                </a:cxn>
                <a:cxn ang="0">
                  <a:pos x="1999" y="4447"/>
                </a:cxn>
                <a:cxn ang="0">
                  <a:pos x="2368" y="4403"/>
                </a:cxn>
                <a:cxn ang="0">
                  <a:pos x="2765" y="4334"/>
                </a:cxn>
                <a:cxn ang="0">
                  <a:pos x="3189" y="4238"/>
                </a:cxn>
                <a:cxn ang="0">
                  <a:pos x="3494" y="4150"/>
                </a:cxn>
                <a:cxn ang="0">
                  <a:pos x="3447" y="3639"/>
                </a:cxn>
                <a:cxn ang="0">
                  <a:pos x="3325" y="2447"/>
                </a:cxn>
                <a:cxn ang="0">
                  <a:pos x="3194" y="1406"/>
                </a:cxn>
                <a:cxn ang="0">
                  <a:pos x="3069" y="608"/>
                </a:cxn>
                <a:cxn ang="0">
                  <a:pos x="2987" y="215"/>
                </a:cxn>
                <a:cxn ang="0">
                  <a:pos x="2930" y="0"/>
                </a:cxn>
                <a:cxn ang="0">
                  <a:pos x="587" y="43"/>
                </a:cxn>
                <a:cxn ang="0">
                  <a:pos x="592" y="57"/>
                </a:cxn>
                <a:cxn ang="0">
                  <a:pos x="2918" y="10"/>
                </a:cxn>
                <a:cxn ang="0">
                  <a:pos x="3000" y="340"/>
                </a:cxn>
                <a:cxn ang="0">
                  <a:pos x="3079" y="759"/>
                </a:cxn>
                <a:cxn ang="0">
                  <a:pos x="3225" y="1754"/>
                </a:cxn>
                <a:cxn ang="0">
                  <a:pos x="3346" y="2784"/>
                </a:cxn>
                <a:cxn ang="0">
                  <a:pos x="3466" y="4010"/>
                </a:cxn>
                <a:cxn ang="0">
                  <a:pos x="3483" y="4138"/>
                </a:cxn>
                <a:cxn ang="0">
                  <a:pos x="3041" y="4258"/>
                </a:cxn>
                <a:cxn ang="0">
                  <a:pos x="2626" y="4347"/>
                </a:cxn>
                <a:cxn ang="0">
                  <a:pos x="2240" y="4406"/>
                </a:cxn>
                <a:cxn ang="0">
                  <a:pos x="1882" y="4442"/>
                </a:cxn>
                <a:cxn ang="0">
                  <a:pos x="1551" y="4457"/>
                </a:cxn>
                <a:cxn ang="0">
                  <a:pos x="1118" y="4447"/>
                </a:cxn>
                <a:cxn ang="0">
                  <a:pos x="702" y="4403"/>
                </a:cxn>
                <a:cxn ang="0">
                  <a:pos x="379" y="4342"/>
                </a:cxn>
                <a:cxn ang="0">
                  <a:pos x="156" y="4281"/>
                </a:cxn>
                <a:cxn ang="0">
                  <a:pos x="10" y="4227"/>
                </a:cxn>
                <a:cxn ang="0">
                  <a:pos x="19" y="4128"/>
                </a:cxn>
                <a:cxn ang="0">
                  <a:pos x="41" y="3747"/>
                </a:cxn>
                <a:cxn ang="0">
                  <a:pos x="108" y="3127"/>
                </a:cxn>
                <a:cxn ang="0">
                  <a:pos x="254" y="2084"/>
                </a:cxn>
                <a:cxn ang="0">
                  <a:pos x="415" y="1090"/>
                </a:cxn>
                <a:cxn ang="0">
                  <a:pos x="599" y="51"/>
                </a:cxn>
                <a:cxn ang="0">
                  <a:pos x="592" y="48"/>
                </a:cxn>
              </a:cxnLst>
              <a:rect l="0" t="0" r="r" b="b"/>
              <a:pathLst>
                <a:path w="3494" h="4473">
                  <a:moveTo>
                    <a:pt x="592" y="48"/>
                  </a:moveTo>
                  <a:lnTo>
                    <a:pt x="584" y="46"/>
                  </a:lnTo>
                  <a:lnTo>
                    <a:pt x="558" y="182"/>
                  </a:lnTo>
                  <a:lnTo>
                    <a:pt x="491" y="550"/>
                  </a:lnTo>
                  <a:lnTo>
                    <a:pt x="400" y="1087"/>
                  </a:lnTo>
                  <a:lnTo>
                    <a:pt x="347" y="1401"/>
                  </a:lnTo>
                  <a:lnTo>
                    <a:pt x="292" y="1737"/>
                  </a:lnTo>
                  <a:lnTo>
                    <a:pt x="239" y="2084"/>
                  </a:lnTo>
                  <a:lnTo>
                    <a:pt x="185" y="2434"/>
                  </a:lnTo>
                  <a:lnTo>
                    <a:pt x="136" y="2784"/>
                  </a:lnTo>
                  <a:lnTo>
                    <a:pt x="93" y="3125"/>
                  </a:lnTo>
                  <a:lnTo>
                    <a:pt x="55" y="3447"/>
                  </a:lnTo>
                  <a:lnTo>
                    <a:pt x="39" y="3598"/>
                  </a:lnTo>
                  <a:lnTo>
                    <a:pt x="26" y="3744"/>
                  </a:lnTo>
                  <a:lnTo>
                    <a:pt x="16" y="3882"/>
                  </a:lnTo>
                  <a:lnTo>
                    <a:pt x="8" y="4010"/>
                  </a:lnTo>
                  <a:lnTo>
                    <a:pt x="3" y="4128"/>
                  </a:lnTo>
                  <a:lnTo>
                    <a:pt x="0" y="4234"/>
                  </a:lnTo>
                  <a:lnTo>
                    <a:pt x="0" y="4238"/>
                  </a:lnTo>
                  <a:lnTo>
                    <a:pt x="5" y="4240"/>
                  </a:lnTo>
                  <a:lnTo>
                    <a:pt x="29" y="4250"/>
                  </a:lnTo>
                  <a:lnTo>
                    <a:pt x="101" y="4278"/>
                  </a:lnTo>
                  <a:lnTo>
                    <a:pt x="151" y="4293"/>
                  </a:lnTo>
                  <a:lnTo>
                    <a:pt x="216" y="4314"/>
                  </a:lnTo>
                  <a:lnTo>
                    <a:pt x="290" y="4334"/>
                  </a:lnTo>
                  <a:lnTo>
                    <a:pt x="376" y="4358"/>
                  </a:lnTo>
                  <a:lnTo>
                    <a:pt x="474" y="4378"/>
                  </a:lnTo>
                  <a:lnTo>
                    <a:pt x="582" y="4401"/>
                  </a:lnTo>
                  <a:lnTo>
                    <a:pt x="699" y="4418"/>
                  </a:lnTo>
                  <a:lnTo>
                    <a:pt x="830" y="4437"/>
                  </a:lnTo>
                  <a:lnTo>
                    <a:pt x="968" y="4452"/>
                  </a:lnTo>
                  <a:lnTo>
                    <a:pt x="1118" y="4462"/>
                  </a:lnTo>
                  <a:lnTo>
                    <a:pt x="1280" y="4470"/>
                  </a:lnTo>
                  <a:lnTo>
                    <a:pt x="1449" y="4473"/>
                  </a:lnTo>
                  <a:lnTo>
                    <a:pt x="1554" y="4473"/>
                  </a:lnTo>
                  <a:lnTo>
                    <a:pt x="1659" y="4470"/>
                  </a:lnTo>
                  <a:lnTo>
                    <a:pt x="1769" y="4464"/>
                  </a:lnTo>
                  <a:lnTo>
                    <a:pt x="1882" y="4457"/>
                  </a:lnTo>
                  <a:lnTo>
                    <a:pt x="1999" y="4447"/>
                  </a:lnTo>
                  <a:lnTo>
                    <a:pt x="2117" y="4437"/>
                  </a:lnTo>
                  <a:lnTo>
                    <a:pt x="2240" y="4421"/>
                  </a:lnTo>
                  <a:lnTo>
                    <a:pt x="2368" y="4403"/>
                  </a:lnTo>
                  <a:lnTo>
                    <a:pt x="2496" y="4383"/>
                  </a:lnTo>
                  <a:lnTo>
                    <a:pt x="2629" y="4360"/>
                  </a:lnTo>
                  <a:lnTo>
                    <a:pt x="2765" y="4334"/>
                  </a:lnTo>
                  <a:lnTo>
                    <a:pt x="2903" y="4306"/>
                  </a:lnTo>
                  <a:lnTo>
                    <a:pt x="3046" y="4273"/>
                  </a:lnTo>
                  <a:lnTo>
                    <a:pt x="3189" y="4238"/>
                  </a:lnTo>
                  <a:lnTo>
                    <a:pt x="3337" y="4196"/>
                  </a:lnTo>
                  <a:lnTo>
                    <a:pt x="3488" y="4152"/>
                  </a:lnTo>
                  <a:lnTo>
                    <a:pt x="3494" y="4150"/>
                  </a:lnTo>
                  <a:lnTo>
                    <a:pt x="3494" y="4145"/>
                  </a:lnTo>
                  <a:lnTo>
                    <a:pt x="3481" y="4007"/>
                  </a:lnTo>
                  <a:lnTo>
                    <a:pt x="3447" y="3639"/>
                  </a:lnTo>
                  <a:lnTo>
                    <a:pt x="3394" y="3097"/>
                  </a:lnTo>
                  <a:lnTo>
                    <a:pt x="3361" y="2782"/>
                  </a:lnTo>
                  <a:lnTo>
                    <a:pt x="3325" y="2447"/>
                  </a:lnTo>
                  <a:lnTo>
                    <a:pt x="3284" y="2102"/>
                  </a:lnTo>
                  <a:lnTo>
                    <a:pt x="3241" y="1751"/>
                  </a:lnTo>
                  <a:lnTo>
                    <a:pt x="3194" y="1406"/>
                  </a:lnTo>
                  <a:lnTo>
                    <a:pt x="3146" y="1071"/>
                  </a:lnTo>
                  <a:lnTo>
                    <a:pt x="3095" y="757"/>
                  </a:lnTo>
                  <a:lnTo>
                    <a:pt x="3069" y="608"/>
                  </a:lnTo>
                  <a:lnTo>
                    <a:pt x="3041" y="468"/>
                  </a:lnTo>
                  <a:lnTo>
                    <a:pt x="3016" y="338"/>
                  </a:lnTo>
                  <a:lnTo>
                    <a:pt x="2987" y="215"/>
                  </a:lnTo>
                  <a:lnTo>
                    <a:pt x="2961" y="105"/>
                  </a:lnTo>
                  <a:lnTo>
                    <a:pt x="2933" y="5"/>
                  </a:lnTo>
                  <a:lnTo>
                    <a:pt x="2930" y="0"/>
                  </a:lnTo>
                  <a:lnTo>
                    <a:pt x="2926" y="0"/>
                  </a:lnTo>
                  <a:lnTo>
                    <a:pt x="592" y="41"/>
                  </a:lnTo>
                  <a:lnTo>
                    <a:pt x="587" y="43"/>
                  </a:lnTo>
                  <a:lnTo>
                    <a:pt x="584" y="46"/>
                  </a:lnTo>
                  <a:lnTo>
                    <a:pt x="592" y="48"/>
                  </a:lnTo>
                  <a:lnTo>
                    <a:pt x="592" y="57"/>
                  </a:lnTo>
                  <a:lnTo>
                    <a:pt x="2926" y="16"/>
                  </a:lnTo>
                  <a:lnTo>
                    <a:pt x="2926" y="7"/>
                  </a:lnTo>
                  <a:lnTo>
                    <a:pt x="2918" y="10"/>
                  </a:lnTo>
                  <a:lnTo>
                    <a:pt x="2946" y="107"/>
                  </a:lnTo>
                  <a:lnTo>
                    <a:pt x="2971" y="220"/>
                  </a:lnTo>
                  <a:lnTo>
                    <a:pt x="3000" y="340"/>
                  </a:lnTo>
                  <a:lnTo>
                    <a:pt x="3026" y="473"/>
                  </a:lnTo>
                  <a:lnTo>
                    <a:pt x="3054" y="611"/>
                  </a:lnTo>
                  <a:lnTo>
                    <a:pt x="3079" y="759"/>
                  </a:lnTo>
                  <a:lnTo>
                    <a:pt x="3131" y="1074"/>
                  </a:lnTo>
                  <a:lnTo>
                    <a:pt x="3179" y="1409"/>
                  </a:lnTo>
                  <a:lnTo>
                    <a:pt x="3225" y="1754"/>
                  </a:lnTo>
                  <a:lnTo>
                    <a:pt x="3268" y="2104"/>
                  </a:lnTo>
                  <a:lnTo>
                    <a:pt x="3310" y="2449"/>
                  </a:lnTo>
                  <a:lnTo>
                    <a:pt x="3346" y="2784"/>
                  </a:lnTo>
                  <a:lnTo>
                    <a:pt x="3378" y="3100"/>
                  </a:lnTo>
                  <a:lnTo>
                    <a:pt x="3433" y="3639"/>
                  </a:lnTo>
                  <a:lnTo>
                    <a:pt x="3466" y="4010"/>
                  </a:lnTo>
                  <a:lnTo>
                    <a:pt x="3478" y="4145"/>
                  </a:lnTo>
                  <a:lnTo>
                    <a:pt x="3486" y="4145"/>
                  </a:lnTo>
                  <a:lnTo>
                    <a:pt x="3483" y="4138"/>
                  </a:lnTo>
                  <a:lnTo>
                    <a:pt x="3332" y="4181"/>
                  </a:lnTo>
                  <a:lnTo>
                    <a:pt x="3186" y="4222"/>
                  </a:lnTo>
                  <a:lnTo>
                    <a:pt x="3041" y="4258"/>
                  </a:lnTo>
                  <a:lnTo>
                    <a:pt x="2901" y="4291"/>
                  </a:lnTo>
                  <a:lnTo>
                    <a:pt x="2762" y="4319"/>
                  </a:lnTo>
                  <a:lnTo>
                    <a:pt x="2626" y="4347"/>
                  </a:lnTo>
                  <a:lnTo>
                    <a:pt x="2494" y="4370"/>
                  </a:lnTo>
                  <a:lnTo>
                    <a:pt x="2365" y="4388"/>
                  </a:lnTo>
                  <a:lnTo>
                    <a:pt x="2240" y="4406"/>
                  </a:lnTo>
                  <a:lnTo>
                    <a:pt x="2117" y="4421"/>
                  </a:lnTo>
                  <a:lnTo>
                    <a:pt x="1997" y="4432"/>
                  </a:lnTo>
                  <a:lnTo>
                    <a:pt x="1882" y="4442"/>
                  </a:lnTo>
                  <a:lnTo>
                    <a:pt x="1769" y="4449"/>
                  </a:lnTo>
                  <a:lnTo>
                    <a:pt x="1659" y="4454"/>
                  </a:lnTo>
                  <a:lnTo>
                    <a:pt x="1551" y="4457"/>
                  </a:lnTo>
                  <a:lnTo>
                    <a:pt x="1449" y="4457"/>
                  </a:lnTo>
                  <a:lnTo>
                    <a:pt x="1280" y="4454"/>
                  </a:lnTo>
                  <a:lnTo>
                    <a:pt x="1118" y="4447"/>
                  </a:lnTo>
                  <a:lnTo>
                    <a:pt x="970" y="4437"/>
                  </a:lnTo>
                  <a:lnTo>
                    <a:pt x="830" y="4421"/>
                  </a:lnTo>
                  <a:lnTo>
                    <a:pt x="702" y="4403"/>
                  </a:lnTo>
                  <a:lnTo>
                    <a:pt x="584" y="4385"/>
                  </a:lnTo>
                  <a:lnTo>
                    <a:pt x="477" y="4363"/>
                  </a:lnTo>
                  <a:lnTo>
                    <a:pt x="379" y="4342"/>
                  </a:lnTo>
                  <a:lnTo>
                    <a:pt x="295" y="4322"/>
                  </a:lnTo>
                  <a:lnTo>
                    <a:pt x="221" y="4298"/>
                  </a:lnTo>
                  <a:lnTo>
                    <a:pt x="156" y="4281"/>
                  </a:lnTo>
                  <a:lnTo>
                    <a:pt x="106" y="4263"/>
                  </a:lnTo>
                  <a:lnTo>
                    <a:pt x="34" y="4238"/>
                  </a:lnTo>
                  <a:lnTo>
                    <a:pt x="10" y="4227"/>
                  </a:lnTo>
                  <a:lnTo>
                    <a:pt x="8" y="4234"/>
                  </a:lnTo>
                  <a:lnTo>
                    <a:pt x="16" y="4234"/>
                  </a:lnTo>
                  <a:lnTo>
                    <a:pt x="19" y="4128"/>
                  </a:lnTo>
                  <a:lnTo>
                    <a:pt x="24" y="4010"/>
                  </a:lnTo>
                  <a:lnTo>
                    <a:pt x="31" y="3882"/>
                  </a:lnTo>
                  <a:lnTo>
                    <a:pt x="41" y="3747"/>
                  </a:lnTo>
                  <a:lnTo>
                    <a:pt x="55" y="3601"/>
                  </a:lnTo>
                  <a:lnTo>
                    <a:pt x="70" y="3447"/>
                  </a:lnTo>
                  <a:lnTo>
                    <a:pt x="108" y="3127"/>
                  </a:lnTo>
                  <a:lnTo>
                    <a:pt x="151" y="2787"/>
                  </a:lnTo>
                  <a:lnTo>
                    <a:pt x="201" y="2437"/>
                  </a:lnTo>
                  <a:lnTo>
                    <a:pt x="254" y="2084"/>
                  </a:lnTo>
                  <a:lnTo>
                    <a:pt x="307" y="1739"/>
                  </a:lnTo>
                  <a:lnTo>
                    <a:pt x="362" y="1404"/>
                  </a:lnTo>
                  <a:lnTo>
                    <a:pt x="415" y="1090"/>
                  </a:lnTo>
                  <a:lnTo>
                    <a:pt x="507" y="553"/>
                  </a:lnTo>
                  <a:lnTo>
                    <a:pt x="574" y="187"/>
                  </a:lnTo>
                  <a:lnTo>
                    <a:pt x="599" y="51"/>
                  </a:lnTo>
                  <a:lnTo>
                    <a:pt x="592" y="48"/>
                  </a:lnTo>
                  <a:lnTo>
                    <a:pt x="592" y="57"/>
                  </a:lnTo>
                  <a:lnTo>
                    <a:pt x="592" y="48"/>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2" name="Freeform 28"/>
            <p:cNvSpPr>
              <a:spLocks/>
            </p:cNvSpPr>
            <p:nvPr/>
          </p:nvSpPr>
          <p:spPr bwMode="auto">
            <a:xfrm>
              <a:off x="825" y="2677"/>
              <a:ext cx="282" cy="543"/>
            </a:xfrm>
            <a:custGeom>
              <a:avLst/>
              <a:gdLst/>
              <a:ahLst/>
              <a:cxnLst>
                <a:cxn ang="0">
                  <a:pos x="1423" y="62"/>
                </a:cxn>
                <a:cxn ang="0">
                  <a:pos x="1510" y="218"/>
                </a:cxn>
                <a:cxn ang="0">
                  <a:pos x="1556" y="350"/>
                </a:cxn>
                <a:cxn ang="0">
                  <a:pos x="1561" y="461"/>
                </a:cxn>
                <a:cxn ang="0">
                  <a:pos x="1543" y="547"/>
                </a:cxn>
                <a:cxn ang="0">
                  <a:pos x="1502" y="622"/>
                </a:cxn>
                <a:cxn ang="0">
                  <a:pos x="1450" y="681"/>
                </a:cxn>
                <a:cxn ang="0">
                  <a:pos x="1364" y="745"/>
                </a:cxn>
                <a:cxn ang="0">
                  <a:pos x="1218" y="813"/>
                </a:cxn>
                <a:cxn ang="0">
                  <a:pos x="1123" y="921"/>
                </a:cxn>
                <a:cxn ang="0">
                  <a:pos x="1151" y="1002"/>
                </a:cxn>
                <a:cxn ang="0">
                  <a:pos x="1172" y="1136"/>
                </a:cxn>
                <a:cxn ang="0">
                  <a:pos x="1151" y="1282"/>
                </a:cxn>
                <a:cxn ang="0">
                  <a:pos x="1098" y="1417"/>
                </a:cxn>
                <a:cxn ang="0">
                  <a:pos x="1021" y="1711"/>
                </a:cxn>
                <a:cxn ang="0">
                  <a:pos x="1108" y="1589"/>
                </a:cxn>
                <a:cxn ang="0">
                  <a:pos x="1180" y="1453"/>
                </a:cxn>
                <a:cxn ang="0">
                  <a:pos x="1220" y="1304"/>
                </a:cxn>
                <a:cxn ang="0">
                  <a:pos x="1225" y="1151"/>
                </a:cxn>
                <a:cxn ang="0">
                  <a:pos x="1187" y="988"/>
                </a:cxn>
                <a:cxn ang="0">
                  <a:pos x="1218" y="921"/>
                </a:cxn>
                <a:cxn ang="0">
                  <a:pos x="1415" y="1320"/>
                </a:cxn>
                <a:cxn ang="0">
                  <a:pos x="1563" y="2379"/>
                </a:cxn>
                <a:cxn ang="0">
                  <a:pos x="1642" y="3105"/>
                </a:cxn>
                <a:cxn ang="0">
                  <a:pos x="1673" y="3552"/>
                </a:cxn>
                <a:cxn ang="0">
                  <a:pos x="1676" y="3815"/>
                </a:cxn>
                <a:cxn ang="0">
                  <a:pos x="1673" y="3870"/>
                </a:cxn>
                <a:cxn ang="0">
                  <a:pos x="1653" y="3923"/>
                </a:cxn>
                <a:cxn ang="0">
                  <a:pos x="1579" y="3995"/>
                </a:cxn>
                <a:cxn ang="0">
                  <a:pos x="1459" y="4061"/>
                </a:cxn>
                <a:cxn ang="0">
                  <a:pos x="1300" y="4122"/>
                </a:cxn>
                <a:cxn ang="0">
                  <a:pos x="1049" y="4189"/>
                </a:cxn>
                <a:cxn ang="0">
                  <a:pos x="629" y="4271"/>
                </a:cxn>
                <a:cxn ang="0">
                  <a:pos x="225" y="4322"/>
                </a:cxn>
                <a:cxn ang="0">
                  <a:pos x="112" y="4345"/>
                </a:cxn>
                <a:cxn ang="0">
                  <a:pos x="440" y="4342"/>
                </a:cxn>
                <a:cxn ang="0">
                  <a:pos x="778" y="4322"/>
                </a:cxn>
                <a:cxn ang="0">
                  <a:pos x="1144" y="4279"/>
                </a:cxn>
                <a:cxn ang="0">
                  <a:pos x="1538" y="4210"/>
                </a:cxn>
                <a:cxn ang="0">
                  <a:pos x="1962" y="4110"/>
                </a:cxn>
                <a:cxn ang="0">
                  <a:pos x="2247" y="3898"/>
                </a:cxn>
                <a:cxn ang="0">
                  <a:pos x="2127" y="2672"/>
                </a:cxn>
                <a:cxn ang="0">
                  <a:pos x="2011" y="1688"/>
                </a:cxn>
                <a:cxn ang="0">
                  <a:pos x="1878" y="747"/>
                </a:cxn>
                <a:cxn ang="0">
                  <a:pos x="1778" y="216"/>
                </a:cxn>
              </a:cxnLst>
              <a:rect l="0" t="0" r="r" b="b"/>
              <a:pathLst>
                <a:path w="2259" h="4345">
                  <a:moveTo>
                    <a:pt x="1727" y="0"/>
                  </a:moveTo>
                  <a:lnTo>
                    <a:pt x="1571" y="34"/>
                  </a:lnTo>
                  <a:lnTo>
                    <a:pt x="1423" y="62"/>
                  </a:lnTo>
                  <a:lnTo>
                    <a:pt x="1455" y="116"/>
                  </a:lnTo>
                  <a:lnTo>
                    <a:pt x="1486" y="166"/>
                  </a:lnTo>
                  <a:lnTo>
                    <a:pt x="1510" y="218"/>
                  </a:lnTo>
                  <a:lnTo>
                    <a:pt x="1530" y="264"/>
                  </a:lnTo>
                  <a:lnTo>
                    <a:pt x="1546" y="307"/>
                  </a:lnTo>
                  <a:lnTo>
                    <a:pt x="1556" y="350"/>
                  </a:lnTo>
                  <a:lnTo>
                    <a:pt x="1561" y="391"/>
                  </a:lnTo>
                  <a:lnTo>
                    <a:pt x="1563" y="430"/>
                  </a:lnTo>
                  <a:lnTo>
                    <a:pt x="1561" y="461"/>
                  </a:lnTo>
                  <a:lnTo>
                    <a:pt x="1558" y="491"/>
                  </a:lnTo>
                  <a:lnTo>
                    <a:pt x="1551" y="520"/>
                  </a:lnTo>
                  <a:lnTo>
                    <a:pt x="1543" y="547"/>
                  </a:lnTo>
                  <a:lnTo>
                    <a:pt x="1530" y="573"/>
                  </a:lnTo>
                  <a:lnTo>
                    <a:pt x="1517" y="599"/>
                  </a:lnTo>
                  <a:lnTo>
                    <a:pt x="1502" y="622"/>
                  </a:lnTo>
                  <a:lnTo>
                    <a:pt x="1486" y="642"/>
                  </a:lnTo>
                  <a:lnTo>
                    <a:pt x="1469" y="662"/>
                  </a:lnTo>
                  <a:lnTo>
                    <a:pt x="1450" y="681"/>
                  </a:lnTo>
                  <a:lnTo>
                    <a:pt x="1431" y="698"/>
                  </a:lnTo>
                  <a:lnTo>
                    <a:pt x="1410" y="717"/>
                  </a:lnTo>
                  <a:lnTo>
                    <a:pt x="1364" y="745"/>
                  </a:lnTo>
                  <a:lnTo>
                    <a:pt x="1320" y="770"/>
                  </a:lnTo>
                  <a:lnTo>
                    <a:pt x="1266" y="793"/>
                  </a:lnTo>
                  <a:lnTo>
                    <a:pt x="1218" y="813"/>
                  </a:lnTo>
                  <a:lnTo>
                    <a:pt x="1172" y="827"/>
                  </a:lnTo>
                  <a:lnTo>
                    <a:pt x="1134" y="837"/>
                  </a:lnTo>
                  <a:lnTo>
                    <a:pt x="1123" y="921"/>
                  </a:lnTo>
                  <a:lnTo>
                    <a:pt x="1134" y="947"/>
                  </a:lnTo>
                  <a:lnTo>
                    <a:pt x="1144" y="975"/>
                  </a:lnTo>
                  <a:lnTo>
                    <a:pt x="1151" y="1002"/>
                  </a:lnTo>
                  <a:lnTo>
                    <a:pt x="1159" y="1028"/>
                  </a:lnTo>
                  <a:lnTo>
                    <a:pt x="1170" y="1083"/>
                  </a:lnTo>
                  <a:lnTo>
                    <a:pt x="1172" y="1136"/>
                  </a:lnTo>
                  <a:lnTo>
                    <a:pt x="1170" y="1184"/>
                  </a:lnTo>
                  <a:lnTo>
                    <a:pt x="1161" y="1233"/>
                  </a:lnTo>
                  <a:lnTo>
                    <a:pt x="1151" y="1282"/>
                  </a:lnTo>
                  <a:lnTo>
                    <a:pt x="1136" y="1328"/>
                  </a:lnTo>
                  <a:lnTo>
                    <a:pt x="1118" y="1371"/>
                  </a:lnTo>
                  <a:lnTo>
                    <a:pt x="1098" y="1417"/>
                  </a:lnTo>
                  <a:lnTo>
                    <a:pt x="1074" y="1460"/>
                  </a:lnTo>
                  <a:lnTo>
                    <a:pt x="1046" y="1502"/>
                  </a:lnTo>
                  <a:lnTo>
                    <a:pt x="1021" y="1711"/>
                  </a:lnTo>
                  <a:lnTo>
                    <a:pt x="1052" y="1670"/>
                  </a:lnTo>
                  <a:lnTo>
                    <a:pt x="1082" y="1629"/>
                  </a:lnTo>
                  <a:lnTo>
                    <a:pt x="1108" y="1589"/>
                  </a:lnTo>
                  <a:lnTo>
                    <a:pt x="1134" y="1545"/>
                  </a:lnTo>
                  <a:lnTo>
                    <a:pt x="1159" y="1498"/>
                  </a:lnTo>
                  <a:lnTo>
                    <a:pt x="1180" y="1453"/>
                  </a:lnTo>
                  <a:lnTo>
                    <a:pt x="1195" y="1404"/>
                  </a:lnTo>
                  <a:lnTo>
                    <a:pt x="1210" y="1356"/>
                  </a:lnTo>
                  <a:lnTo>
                    <a:pt x="1220" y="1304"/>
                  </a:lnTo>
                  <a:lnTo>
                    <a:pt x="1225" y="1256"/>
                  </a:lnTo>
                  <a:lnTo>
                    <a:pt x="1228" y="1203"/>
                  </a:lnTo>
                  <a:lnTo>
                    <a:pt x="1225" y="1151"/>
                  </a:lnTo>
                  <a:lnTo>
                    <a:pt x="1218" y="1098"/>
                  </a:lnTo>
                  <a:lnTo>
                    <a:pt x="1205" y="1041"/>
                  </a:lnTo>
                  <a:lnTo>
                    <a:pt x="1187" y="988"/>
                  </a:lnTo>
                  <a:lnTo>
                    <a:pt x="1165" y="932"/>
                  </a:lnTo>
                  <a:lnTo>
                    <a:pt x="1177" y="928"/>
                  </a:lnTo>
                  <a:lnTo>
                    <a:pt x="1218" y="921"/>
                  </a:lnTo>
                  <a:lnTo>
                    <a:pt x="1277" y="906"/>
                  </a:lnTo>
                  <a:lnTo>
                    <a:pt x="1345" y="880"/>
                  </a:lnTo>
                  <a:lnTo>
                    <a:pt x="1415" y="1320"/>
                  </a:lnTo>
                  <a:lnTo>
                    <a:pt x="1474" y="1714"/>
                  </a:lnTo>
                  <a:lnTo>
                    <a:pt x="1522" y="2066"/>
                  </a:lnTo>
                  <a:lnTo>
                    <a:pt x="1563" y="2379"/>
                  </a:lnTo>
                  <a:lnTo>
                    <a:pt x="1596" y="2657"/>
                  </a:lnTo>
                  <a:lnTo>
                    <a:pt x="1622" y="2897"/>
                  </a:lnTo>
                  <a:lnTo>
                    <a:pt x="1642" y="3105"/>
                  </a:lnTo>
                  <a:lnTo>
                    <a:pt x="1658" y="3283"/>
                  </a:lnTo>
                  <a:lnTo>
                    <a:pt x="1668" y="3432"/>
                  </a:lnTo>
                  <a:lnTo>
                    <a:pt x="1673" y="3552"/>
                  </a:lnTo>
                  <a:lnTo>
                    <a:pt x="1678" y="3650"/>
                  </a:lnTo>
                  <a:lnTo>
                    <a:pt x="1678" y="3724"/>
                  </a:lnTo>
                  <a:lnTo>
                    <a:pt x="1676" y="3815"/>
                  </a:lnTo>
                  <a:lnTo>
                    <a:pt x="1673" y="3841"/>
                  </a:lnTo>
                  <a:lnTo>
                    <a:pt x="1676" y="3856"/>
                  </a:lnTo>
                  <a:lnTo>
                    <a:pt x="1673" y="3870"/>
                  </a:lnTo>
                  <a:lnTo>
                    <a:pt x="1671" y="3882"/>
                  </a:lnTo>
                  <a:lnTo>
                    <a:pt x="1668" y="3895"/>
                  </a:lnTo>
                  <a:lnTo>
                    <a:pt x="1653" y="3923"/>
                  </a:lnTo>
                  <a:lnTo>
                    <a:pt x="1635" y="3946"/>
                  </a:lnTo>
                  <a:lnTo>
                    <a:pt x="1610" y="3971"/>
                  </a:lnTo>
                  <a:lnTo>
                    <a:pt x="1579" y="3995"/>
                  </a:lnTo>
                  <a:lnTo>
                    <a:pt x="1543" y="4018"/>
                  </a:lnTo>
                  <a:lnTo>
                    <a:pt x="1502" y="4040"/>
                  </a:lnTo>
                  <a:lnTo>
                    <a:pt x="1459" y="4061"/>
                  </a:lnTo>
                  <a:lnTo>
                    <a:pt x="1410" y="4081"/>
                  </a:lnTo>
                  <a:lnTo>
                    <a:pt x="1356" y="4102"/>
                  </a:lnTo>
                  <a:lnTo>
                    <a:pt x="1300" y="4122"/>
                  </a:lnTo>
                  <a:lnTo>
                    <a:pt x="1241" y="4141"/>
                  </a:lnTo>
                  <a:lnTo>
                    <a:pt x="1180" y="4158"/>
                  </a:lnTo>
                  <a:lnTo>
                    <a:pt x="1049" y="4189"/>
                  </a:lnTo>
                  <a:lnTo>
                    <a:pt x="914" y="4220"/>
                  </a:lnTo>
                  <a:lnTo>
                    <a:pt x="773" y="4246"/>
                  </a:lnTo>
                  <a:lnTo>
                    <a:pt x="629" y="4271"/>
                  </a:lnTo>
                  <a:lnTo>
                    <a:pt x="488" y="4291"/>
                  </a:lnTo>
                  <a:lnTo>
                    <a:pt x="353" y="4306"/>
                  </a:lnTo>
                  <a:lnTo>
                    <a:pt x="225" y="4322"/>
                  </a:lnTo>
                  <a:lnTo>
                    <a:pt x="105" y="4332"/>
                  </a:lnTo>
                  <a:lnTo>
                    <a:pt x="0" y="4340"/>
                  </a:lnTo>
                  <a:lnTo>
                    <a:pt x="112" y="4345"/>
                  </a:lnTo>
                  <a:lnTo>
                    <a:pt x="230" y="4345"/>
                  </a:lnTo>
                  <a:lnTo>
                    <a:pt x="332" y="4345"/>
                  </a:lnTo>
                  <a:lnTo>
                    <a:pt x="440" y="4342"/>
                  </a:lnTo>
                  <a:lnTo>
                    <a:pt x="547" y="4337"/>
                  </a:lnTo>
                  <a:lnTo>
                    <a:pt x="660" y="4330"/>
                  </a:lnTo>
                  <a:lnTo>
                    <a:pt x="778" y="4322"/>
                  </a:lnTo>
                  <a:lnTo>
                    <a:pt x="895" y="4309"/>
                  </a:lnTo>
                  <a:lnTo>
                    <a:pt x="1019" y="4294"/>
                  </a:lnTo>
                  <a:lnTo>
                    <a:pt x="1144" y="4279"/>
                  </a:lnTo>
                  <a:lnTo>
                    <a:pt x="1271" y="4258"/>
                  </a:lnTo>
                  <a:lnTo>
                    <a:pt x="1405" y="4235"/>
                  </a:lnTo>
                  <a:lnTo>
                    <a:pt x="1538" y="4210"/>
                  </a:lnTo>
                  <a:lnTo>
                    <a:pt x="1676" y="4179"/>
                  </a:lnTo>
                  <a:lnTo>
                    <a:pt x="1817" y="4146"/>
                  </a:lnTo>
                  <a:lnTo>
                    <a:pt x="1962" y="4110"/>
                  </a:lnTo>
                  <a:lnTo>
                    <a:pt x="2108" y="4071"/>
                  </a:lnTo>
                  <a:lnTo>
                    <a:pt x="2259" y="4028"/>
                  </a:lnTo>
                  <a:lnTo>
                    <a:pt x="2247" y="3898"/>
                  </a:lnTo>
                  <a:lnTo>
                    <a:pt x="2214" y="3527"/>
                  </a:lnTo>
                  <a:lnTo>
                    <a:pt x="2159" y="2988"/>
                  </a:lnTo>
                  <a:lnTo>
                    <a:pt x="2127" y="2672"/>
                  </a:lnTo>
                  <a:lnTo>
                    <a:pt x="2091" y="2337"/>
                  </a:lnTo>
                  <a:lnTo>
                    <a:pt x="2053" y="2015"/>
                  </a:lnTo>
                  <a:lnTo>
                    <a:pt x="2011" y="1688"/>
                  </a:lnTo>
                  <a:lnTo>
                    <a:pt x="1970" y="1364"/>
                  </a:lnTo>
                  <a:lnTo>
                    <a:pt x="1924" y="1047"/>
                  </a:lnTo>
                  <a:lnTo>
                    <a:pt x="1878" y="747"/>
                  </a:lnTo>
                  <a:lnTo>
                    <a:pt x="1827" y="466"/>
                  </a:lnTo>
                  <a:lnTo>
                    <a:pt x="1804" y="338"/>
                  </a:lnTo>
                  <a:lnTo>
                    <a:pt x="1778" y="216"/>
                  </a:lnTo>
                  <a:lnTo>
                    <a:pt x="1752" y="103"/>
                  </a:lnTo>
                  <a:lnTo>
                    <a:pt x="1727" y="0"/>
                  </a:lnTo>
                  <a:close/>
                </a:path>
              </a:pathLst>
            </a:custGeom>
            <a:solidFill>
              <a:srgbClr val="41494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3" name="Freeform 29"/>
            <p:cNvSpPr>
              <a:spLocks/>
            </p:cNvSpPr>
            <p:nvPr/>
          </p:nvSpPr>
          <p:spPr bwMode="auto">
            <a:xfrm>
              <a:off x="816" y="2676"/>
              <a:ext cx="292" cy="545"/>
            </a:xfrm>
            <a:custGeom>
              <a:avLst/>
              <a:gdLst/>
              <a:ahLst/>
              <a:cxnLst>
                <a:cxn ang="0">
                  <a:pos x="1799" y="2"/>
                </a:cxn>
                <a:cxn ang="0">
                  <a:pos x="1850" y="218"/>
                </a:cxn>
                <a:cxn ang="0">
                  <a:pos x="1899" y="468"/>
                </a:cxn>
                <a:cxn ang="0">
                  <a:pos x="1996" y="1049"/>
                </a:cxn>
                <a:cxn ang="0">
                  <a:pos x="2083" y="1690"/>
                </a:cxn>
                <a:cxn ang="0">
                  <a:pos x="2163" y="2339"/>
                </a:cxn>
                <a:cxn ang="0">
                  <a:pos x="2231" y="2990"/>
                </a:cxn>
                <a:cxn ang="0">
                  <a:pos x="2319" y="3900"/>
                </a:cxn>
                <a:cxn ang="0">
                  <a:pos x="2180" y="4073"/>
                </a:cxn>
                <a:cxn ang="0">
                  <a:pos x="1889" y="4148"/>
                </a:cxn>
                <a:cxn ang="0">
                  <a:pos x="1610" y="4212"/>
                </a:cxn>
                <a:cxn ang="0">
                  <a:pos x="1343" y="4260"/>
                </a:cxn>
                <a:cxn ang="0">
                  <a:pos x="1091" y="4296"/>
                </a:cxn>
                <a:cxn ang="0">
                  <a:pos x="850" y="4324"/>
                </a:cxn>
                <a:cxn ang="0">
                  <a:pos x="619" y="4339"/>
                </a:cxn>
                <a:cxn ang="0">
                  <a:pos x="404" y="4347"/>
                </a:cxn>
                <a:cxn ang="0">
                  <a:pos x="184" y="4347"/>
                </a:cxn>
                <a:cxn ang="0">
                  <a:pos x="0" y="4347"/>
                </a:cxn>
                <a:cxn ang="0">
                  <a:pos x="302" y="4354"/>
                </a:cxn>
                <a:cxn ang="0">
                  <a:pos x="512" y="4352"/>
                </a:cxn>
                <a:cxn ang="0">
                  <a:pos x="735" y="4339"/>
                </a:cxn>
                <a:cxn ang="0">
                  <a:pos x="970" y="4319"/>
                </a:cxn>
                <a:cxn ang="0">
                  <a:pos x="1218" y="4286"/>
                </a:cxn>
                <a:cxn ang="0">
                  <a:pos x="1479" y="4243"/>
                </a:cxn>
                <a:cxn ang="0">
                  <a:pos x="1754" y="4188"/>
                </a:cxn>
                <a:cxn ang="0">
                  <a:pos x="2039" y="4119"/>
                </a:cxn>
                <a:cxn ang="0">
                  <a:pos x="2339" y="4035"/>
                </a:cxn>
                <a:cxn ang="0">
                  <a:pos x="2295" y="3556"/>
                </a:cxn>
                <a:cxn ang="0">
                  <a:pos x="2214" y="2746"/>
                </a:cxn>
                <a:cxn ang="0">
                  <a:pos x="2142" y="2094"/>
                </a:cxn>
                <a:cxn ang="0">
                  <a:pos x="2058" y="1419"/>
                </a:cxn>
                <a:cxn ang="0">
                  <a:pos x="1960" y="777"/>
                </a:cxn>
                <a:cxn ang="0">
                  <a:pos x="1912" y="486"/>
                </a:cxn>
                <a:cxn ang="0">
                  <a:pos x="1860" y="225"/>
                </a:cxn>
                <a:cxn ang="0">
                  <a:pos x="1807" y="0"/>
                </a:cxn>
              </a:cxnLst>
              <a:rect l="0" t="0" r="r" b="b"/>
              <a:pathLst>
                <a:path w="2339" h="4354">
                  <a:moveTo>
                    <a:pt x="1807" y="0"/>
                  </a:moveTo>
                  <a:lnTo>
                    <a:pt x="1799" y="2"/>
                  </a:lnTo>
                  <a:lnTo>
                    <a:pt x="1824" y="105"/>
                  </a:lnTo>
                  <a:lnTo>
                    <a:pt x="1850" y="218"/>
                  </a:lnTo>
                  <a:lnTo>
                    <a:pt x="1876" y="340"/>
                  </a:lnTo>
                  <a:lnTo>
                    <a:pt x="1899" y="468"/>
                  </a:lnTo>
                  <a:lnTo>
                    <a:pt x="1950" y="749"/>
                  </a:lnTo>
                  <a:lnTo>
                    <a:pt x="1996" y="1049"/>
                  </a:lnTo>
                  <a:lnTo>
                    <a:pt x="2042" y="1366"/>
                  </a:lnTo>
                  <a:lnTo>
                    <a:pt x="2083" y="1690"/>
                  </a:lnTo>
                  <a:lnTo>
                    <a:pt x="2125" y="2017"/>
                  </a:lnTo>
                  <a:lnTo>
                    <a:pt x="2163" y="2339"/>
                  </a:lnTo>
                  <a:lnTo>
                    <a:pt x="2199" y="2674"/>
                  </a:lnTo>
                  <a:lnTo>
                    <a:pt x="2231" y="2990"/>
                  </a:lnTo>
                  <a:lnTo>
                    <a:pt x="2286" y="3529"/>
                  </a:lnTo>
                  <a:lnTo>
                    <a:pt x="2319" y="3900"/>
                  </a:lnTo>
                  <a:lnTo>
                    <a:pt x="2331" y="4030"/>
                  </a:lnTo>
                  <a:lnTo>
                    <a:pt x="2180" y="4073"/>
                  </a:lnTo>
                  <a:lnTo>
                    <a:pt x="2034" y="4112"/>
                  </a:lnTo>
                  <a:lnTo>
                    <a:pt x="1889" y="4148"/>
                  </a:lnTo>
                  <a:lnTo>
                    <a:pt x="1748" y="4181"/>
                  </a:lnTo>
                  <a:lnTo>
                    <a:pt x="1610" y="4212"/>
                  </a:lnTo>
                  <a:lnTo>
                    <a:pt x="1477" y="4237"/>
                  </a:lnTo>
                  <a:lnTo>
                    <a:pt x="1343" y="4260"/>
                  </a:lnTo>
                  <a:lnTo>
                    <a:pt x="1216" y="4281"/>
                  </a:lnTo>
                  <a:lnTo>
                    <a:pt x="1091" y="4296"/>
                  </a:lnTo>
                  <a:lnTo>
                    <a:pt x="967" y="4311"/>
                  </a:lnTo>
                  <a:lnTo>
                    <a:pt x="850" y="4324"/>
                  </a:lnTo>
                  <a:lnTo>
                    <a:pt x="732" y="4332"/>
                  </a:lnTo>
                  <a:lnTo>
                    <a:pt x="619" y="4339"/>
                  </a:lnTo>
                  <a:lnTo>
                    <a:pt x="512" y="4344"/>
                  </a:lnTo>
                  <a:lnTo>
                    <a:pt x="404" y="4347"/>
                  </a:lnTo>
                  <a:lnTo>
                    <a:pt x="302" y="4347"/>
                  </a:lnTo>
                  <a:lnTo>
                    <a:pt x="184" y="4347"/>
                  </a:lnTo>
                  <a:lnTo>
                    <a:pt x="72" y="4342"/>
                  </a:lnTo>
                  <a:lnTo>
                    <a:pt x="0" y="4347"/>
                  </a:lnTo>
                  <a:lnTo>
                    <a:pt x="148" y="4352"/>
                  </a:lnTo>
                  <a:lnTo>
                    <a:pt x="302" y="4354"/>
                  </a:lnTo>
                  <a:lnTo>
                    <a:pt x="407" y="4354"/>
                  </a:lnTo>
                  <a:lnTo>
                    <a:pt x="512" y="4352"/>
                  </a:lnTo>
                  <a:lnTo>
                    <a:pt x="622" y="4347"/>
                  </a:lnTo>
                  <a:lnTo>
                    <a:pt x="735" y="4339"/>
                  </a:lnTo>
                  <a:lnTo>
                    <a:pt x="852" y="4329"/>
                  </a:lnTo>
                  <a:lnTo>
                    <a:pt x="970" y="4319"/>
                  </a:lnTo>
                  <a:lnTo>
                    <a:pt x="1093" y="4303"/>
                  </a:lnTo>
                  <a:lnTo>
                    <a:pt x="1218" y="4286"/>
                  </a:lnTo>
                  <a:lnTo>
                    <a:pt x="1349" y="4265"/>
                  </a:lnTo>
                  <a:lnTo>
                    <a:pt x="1479" y="4243"/>
                  </a:lnTo>
                  <a:lnTo>
                    <a:pt x="1615" y="4217"/>
                  </a:lnTo>
                  <a:lnTo>
                    <a:pt x="1754" y="4188"/>
                  </a:lnTo>
                  <a:lnTo>
                    <a:pt x="1896" y="4155"/>
                  </a:lnTo>
                  <a:lnTo>
                    <a:pt x="2039" y="4119"/>
                  </a:lnTo>
                  <a:lnTo>
                    <a:pt x="2188" y="4078"/>
                  </a:lnTo>
                  <a:lnTo>
                    <a:pt x="2339" y="4035"/>
                  </a:lnTo>
                  <a:lnTo>
                    <a:pt x="2329" y="3908"/>
                  </a:lnTo>
                  <a:lnTo>
                    <a:pt x="2295" y="3556"/>
                  </a:lnTo>
                  <a:lnTo>
                    <a:pt x="2247" y="3045"/>
                  </a:lnTo>
                  <a:lnTo>
                    <a:pt x="2214" y="2746"/>
                  </a:lnTo>
                  <a:lnTo>
                    <a:pt x="2180" y="2427"/>
                  </a:lnTo>
                  <a:lnTo>
                    <a:pt x="2142" y="2094"/>
                  </a:lnTo>
                  <a:lnTo>
                    <a:pt x="2101" y="1757"/>
                  </a:lnTo>
                  <a:lnTo>
                    <a:pt x="2058" y="1419"/>
                  </a:lnTo>
                  <a:lnTo>
                    <a:pt x="2009" y="1090"/>
                  </a:lnTo>
                  <a:lnTo>
                    <a:pt x="1960" y="777"/>
                  </a:lnTo>
                  <a:lnTo>
                    <a:pt x="1938" y="629"/>
                  </a:lnTo>
                  <a:lnTo>
                    <a:pt x="1912" y="486"/>
                  </a:lnTo>
                  <a:lnTo>
                    <a:pt x="1886" y="350"/>
                  </a:lnTo>
                  <a:lnTo>
                    <a:pt x="1860" y="225"/>
                  </a:lnTo>
                  <a:lnTo>
                    <a:pt x="1833" y="108"/>
                  </a:lnTo>
                  <a:lnTo>
                    <a:pt x="1807" y="0"/>
                  </a:lnTo>
                  <a:close/>
                </a:path>
              </a:pathLst>
            </a:custGeom>
            <a:solidFill>
              <a:srgbClr val="3F292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4" name="Freeform 30"/>
            <p:cNvSpPr>
              <a:spLocks/>
            </p:cNvSpPr>
            <p:nvPr/>
          </p:nvSpPr>
          <p:spPr bwMode="auto">
            <a:xfrm>
              <a:off x="799" y="2663"/>
              <a:ext cx="186" cy="220"/>
            </a:xfrm>
            <a:custGeom>
              <a:avLst/>
              <a:gdLst/>
              <a:ahLst/>
              <a:cxnLst>
                <a:cxn ang="0">
                  <a:pos x="1495" y="0"/>
                </a:cxn>
                <a:cxn ang="0">
                  <a:pos x="1112" y="844"/>
                </a:cxn>
                <a:cxn ang="0">
                  <a:pos x="863" y="1384"/>
                </a:cxn>
                <a:cxn ang="0">
                  <a:pos x="730" y="1670"/>
                </a:cxn>
                <a:cxn ang="0">
                  <a:pos x="691" y="1754"/>
                </a:cxn>
                <a:cxn ang="0">
                  <a:pos x="0" y="41"/>
                </a:cxn>
                <a:cxn ang="0">
                  <a:pos x="1495" y="0"/>
                </a:cxn>
              </a:cxnLst>
              <a:rect l="0" t="0" r="r" b="b"/>
              <a:pathLst>
                <a:path w="1495" h="1754">
                  <a:moveTo>
                    <a:pt x="1495" y="0"/>
                  </a:moveTo>
                  <a:lnTo>
                    <a:pt x="1112" y="844"/>
                  </a:lnTo>
                  <a:lnTo>
                    <a:pt x="863" y="1384"/>
                  </a:lnTo>
                  <a:lnTo>
                    <a:pt x="730" y="1670"/>
                  </a:lnTo>
                  <a:lnTo>
                    <a:pt x="691" y="1754"/>
                  </a:lnTo>
                  <a:lnTo>
                    <a:pt x="0" y="41"/>
                  </a:lnTo>
                  <a:lnTo>
                    <a:pt x="1495" y="0"/>
                  </a:lnTo>
                  <a:close/>
                </a:path>
              </a:pathLst>
            </a:custGeom>
            <a:solidFill>
              <a:srgbClr val="F1F1F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5" name="Freeform 31"/>
            <p:cNvSpPr>
              <a:spLocks/>
            </p:cNvSpPr>
            <p:nvPr/>
          </p:nvSpPr>
          <p:spPr bwMode="auto">
            <a:xfrm>
              <a:off x="764" y="2663"/>
              <a:ext cx="255" cy="260"/>
            </a:xfrm>
            <a:custGeom>
              <a:avLst/>
              <a:gdLst/>
              <a:ahLst/>
              <a:cxnLst>
                <a:cxn ang="0">
                  <a:pos x="1385" y="844"/>
                </a:cxn>
                <a:cxn ang="0">
                  <a:pos x="1003" y="1670"/>
                </a:cxn>
                <a:cxn ang="0">
                  <a:pos x="273" y="41"/>
                </a:cxn>
                <a:cxn ang="0">
                  <a:pos x="215" y="108"/>
                </a:cxn>
                <a:cxn ang="0">
                  <a:pos x="136" y="211"/>
                </a:cxn>
                <a:cxn ang="0">
                  <a:pos x="76" y="310"/>
                </a:cxn>
                <a:cxn ang="0">
                  <a:pos x="40" y="384"/>
                </a:cxn>
                <a:cxn ang="0">
                  <a:pos x="16" y="461"/>
                </a:cxn>
                <a:cxn ang="0">
                  <a:pos x="2" y="537"/>
                </a:cxn>
                <a:cxn ang="0">
                  <a:pos x="2" y="616"/>
                </a:cxn>
                <a:cxn ang="0">
                  <a:pos x="23" y="694"/>
                </a:cxn>
                <a:cxn ang="0">
                  <a:pos x="66" y="767"/>
                </a:cxn>
                <a:cxn ang="0">
                  <a:pos x="133" y="837"/>
                </a:cxn>
                <a:cxn ang="0">
                  <a:pos x="227" y="901"/>
                </a:cxn>
                <a:cxn ang="0">
                  <a:pos x="356" y="954"/>
                </a:cxn>
                <a:cxn ang="0">
                  <a:pos x="419" y="1003"/>
                </a:cxn>
                <a:cxn ang="0">
                  <a:pos x="387" y="1075"/>
                </a:cxn>
                <a:cxn ang="0">
                  <a:pos x="366" y="1154"/>
                </a:cxn>
                <a:cxn ang="0">
                  <a:pos x="356" y="1218"/>
                </a:cxn>
                <a:cxn ang="0">
                  <a:pos x="356" y="1289"/>
                </a:cxn>
                <a:cxn ang="0">
                  <a:pos x="363" y="1368"/>
                </a:cxn>
                <a:cxn ang="0">
                  <a:pos x="383" y="1453"/>
                </a:cxn>
                <a:cxn ang="0">
                  <a:pos x="421" y="1543"/>
                </a:cxn>
                <a:cxn ang="0">
                  <a:pos x="476" y="1634"/>
                </a:cxn>
                <a:cxn ang="0">
                  <a:pos x="552" y="1732"/>
                </a:cxn>
                <a:cxn ang="0">
                  <a:pos x="650" y="1829"/>
                </a:cxn>
                <a:cxn ang="0">
                  <a:pos x="773" y="1929"/>
                </a:cxn>
                <a:cxn ang="0">
                  <a:pos x="926" y="2029"/>
                </a:cxn>
                <a:cxn ang="0">
                  <a:pos x="1052" y="2054"/>
                </a:cxn>
                <a:cxn ang="0">
                  <a:pos x="1151" y="1984"/>
                </a:cxn>
                <a:cxn ang="0">
                  <a:pos x="1285" y="1875"/>
                </a:cxn>
                <a:cxn ang="0">
                  <a:pos x="1392" y="1770"/>
                </a:cxn>
                <a:cxn ang="0">
                  <a:pos x="1461" y="1694"/>
                </a:cxn>
                <a:cxn ang="0">
                  <a:pos x="1522" y="1607"/>
                </a:cxn>
                <a:cxn ang="0">
                  <a:pos x="1576" y="1517"/>
                </a:cxn>
                <a:cxn ang="0">
                  <a:pos x="1617" y="1423"/>
                </a:cxn>
                <a:cxn ang="0">
                  <a:pos x="1642" y="1323"/>
                </a:cxn>
                <a:cxn ang="0">
                  <a:pos x="1648" y="1218"/>
                </a:cxn>
                <a:cxn ang="0">
                  <a:pos x="1630" y="1113"/>
                </a:cxn>
                <a:cxn ang="0">
                  <a:pos x="1615" y="1059"/>
                </a:cxn>
                <a:cxn ang="0">
                  <a:pos x="1589" y="1006"/>
                </a:cxn>
                <a:cxn ang="0">
                  <a:pos x="1558" y="949"/>
                </a:cxn>
                <a:cxn ang="0">
                  <a:pos x="1637" y="932"/>
                </a:cxn>
                <a:cxn ang="0">
                  <a:pos x="1750" y="893"/>
                </a:cxn>
                <a:cxn ang="0">
                  <a:pos x="1814" y="865"/>
                </a:cxn>
                <a:cxn ang="0">
                  <a:pos x="1876" y="827"/>
                </a:cxn>
                <a:cxn ang="0">
                  <a:pos x="1931" y="781"/>
                </a:cxn>
                <a:cxn ang="0">
                  <a:pos x="1981" y="724"/>
                </a:cxn>
                <a:cxn ang="0">
                  <a:pos x="2017" y="658"/>
                </a:cxn>
                <a:cxn ang="0">
                  <a:pos x="2037" y="582"/>
                </a:cxn>
                <a:cxn ang="0">
                  <a:pos x="2037" y="491"/>
                </a:cxn>
                <a:cxn ang="0">
                  <a:pos x="2014" y="390"/>
                </a:cxn>
                <a:cxn ang="0">
                  <a:pos x="1965" y="275"/>
                </a:cxn>
                <a:cxn ang="0">
                  <a:pos x="1883" y="144"/>
                </a:cxn>
                <a:cxn ang="0">
                  <a:pos x="1768" y="0"/>
                </a:cxn>
              </a:cxnLst>
              <a:rect l="0" t="0" r="r" b="b"/>
              <a:pathLst>
                <a:path w="2039" h="2080">
                  <a:moveTo>
                    <a:pt x="1768" y="0"/>
                  </a:moveTo>
                  <a:lnTo>
                    <a:pt x="1385" y="844"/>
                  </a:lnTo>
                  <a:lnTo>
                    <a:pt x="1136" y="1384"/>
                  </a:lnTo>
                  <a:lnTo>
                    <a:pt x="1003" y="1670"/>
                  </a:lnTo>
                  <a:lnTo>
                    <a:pt x="964" y="1754"/>
                  </a:lnTo>
                  <a:lnTo>
                    <a:pt x="273" y="41"/>
                  </a:lnTo>
                  <a:lnTo>
                    <a:pt x="246" y="72"/>
                  </a:lnTo>
                  <a:lnTo>
                    <a:pt x="215" y="108"/>
                  </a:lnTo>
                  <a:lnTo>
                    <a:pt x="176" y="154"/>
                  </a:lnTo>
                  <a:lnTo>
                    <a:pt x="136" y="211"/>
                  </a:lnTo>
                  <a:lnTo>
                    <a:pt x="95" y="277"/>
                  </a:lnTo>
                  <a:lnTo>
                    <a:pt x="76" y="310"/>
                  </a:lnTo>
                  <a:lnTo>
                    <a:pt x="56" y="345"/>
                  </a:lnTo>
                  <a:lnTo>
                    <a:pt x="40" y="384"/>
                  </a:lnTo>
                  <a:lnTo>
                    <a:pt x="28" y="422"/>
                  </a:lnTo>
                  <a:lnTo>
                    <a:pt x="16" y="461"/>
                  </a:lnTo>
                  <a:lnTo>
                    <a:pt x="7" y="499"/>
                  </a:lnTo>
                  <a:lnTo>
                    <a:pt x="2" y="537"/>
                  </a:lnTo>
                  <a:lnTo>
                    <a:pt x="0" y="578"/>
                  </a:lnTo>
                  <a:lnTo>
                    <a:pt x="2" y="616"/>
                  </a:lnTo>
                  <a:lnTo>
                    <a:pt x="10" y="656"/>
                  </a:lnTo>
                  <a:lnTo>
                    <a:pt x="23" y="694"/>
                  </a:lnTo>
                  <a:lnTo>
                    <a:pt x="40" y="732"/>
                  </a:lnTo>
                  <a:lnTo>
                    <a:pt x="66" y="767"/>
                  </a:lnTo>
                  <a:lnTo>
                    <a:pt x="95" y="803"/>
                  </a:lnTo>
                  <a:lnTo>
                    <a:pt x="133" y="837"/>
                  </a:lnTo>
                  <a:lnTo>
                    <a:pt x="176" y="870"/>
                  </a:lnTo>
                  <a:lnTo>
                    <a:pt x="227" y="901"/>
                  </a:lnTo>
                  <a:lnTo>
                    <a:pt x="289" y="929"/>
                  </a:lnTo>
                  <a:lnTo>
                    <a:pt x="356" y="954"/>
                  </a:lnTo>
                  <a:lnTo>
                    <a:pt x="435" y="978"/>
                  </a:lnTo>
                  <a:lnTo>
                    <a:pt x="419" y="1003"/>
                  </a:lnTo>
                  <a:lnTo>
                    <a:pt x="404" y="1033"/>
                  </a:lnTo>
                  <a:lnTo>
                    <a:pt x="387" y="1075"/>
                  </a:lnTo>
                  <a:lnTo>
                    <a:pt x="371" y="1126"/>
                  </a:lnTo>
                  <a:lnTo>
                    <a:pt x="366" y="1154"/>
                  </a:lnTo>
                  <a:lnTo>
                    <a:pt x="361" y="1188"/>
                  </a:lnTo>
                  <a:lnTo>
                    <a:pt x="356" y="1218"/>
                  </a:lnTo>
                  <a:lnTo>
                    <a:pt x="356" y="1253"/>
                  </a:lnTo>
                  <a:lnTo>
                    <a:pt x="356" y="1289"/>
                  </a:lnTo>
                  <a:lnTo>
                    <a:pt x="358" y="1328"/>
                  </a:lnTo>
                  <a:lnTo>
                    <a:pt x="363" y="1368"/>
                  </a:lnTo>
                  <a:lnTo>
                    <a:pt x="373" y="1409"/>
                  </a:lnTo>
                  <a:lnTo>
                    <a:pt x="383" y="1453"/>
                  </a:lnTo>
                  <a:lnTo>
                    <a:pt x="401" y="1497"/>
                  </a:lnTo>
                  <a:lnTo>
                    <a:pt x="421" y="1543"/>
                  </a:lnTo>
                  <a:lnTo>
                    <a:pt x="447" y="1589"/>
                  </a:lnTo>
                  <a:lnTo>
                    <a:pt x="476" y="1634"/>
                  </a:lnTo>
                  <a:lnTo>
                    <a:pt x="512" y="1684"/>
                  </a:lnTo>
                  <a:lnTo>
                    <a:pt x="552" y="1732"/>
                  </a:lnTo>
                  <a:lnTo>
                    <a:pt x="598" y="1780"/>
                  </a:lnTo>
                  <a:lnTo>
                    <a:pt x="650" y="1829"/>
                  </a:lnTo>
                  <a:lnTo>
                    <a:pt x="708" y="1880"/>
                  </a:lnTo>
                  <a:lnTo>
                    <a:pt x="773" y="1929"/>
                  </a:lnTo>
                  <a:lnTo>
                    <a:pt x="847" y="1980"/>
                  </a:lnTo>
                  <a:lnTo>
                    <a:pt x="926" y="2029"/>
                  </a:lnTo>
                  <a:lnTo>
                    <a:pt x="1013" y="2080"/>
                  </a:lnTo>
                  <a:lnTo>
                    <a:pt x="1052" y="2054"/>
                  </a:lnTo>
                  <a:lnTo>
                    <a:pt x="1095" y="2026"/>
                  </a:lnTo>
                  <a:lnTo>
                    <a:pt x="1151" y="1984"/>
                  </a:lnTo>
                  <a:lnTo>
                    <a:pt x="1215" y="1934"/>
                  </a:lnTo>
                  <a:lnTo>
                    <a:pt x="1285" y="1875"/>
                  </a:lnTo>
                  <a:lnTo>
                    <a:pt x="1356" y="1809"/>
                  </a:lnTo>
                  <a:lnTo>
                    <a:pt x="1392" y="1770"/>
                  </a:lnTo>
                  <a:lnTo>
                    <a:pt x="1428" y="1732"/>
                  </a:lnTo>
                  <a:lnTo>
                    <a:pt x="1461" y="1694"/>
                  </a:lnTo>
                  <a:lnTo>
                    <a:pt x="1491" y="1650"/>
                  </a:lnTo>
                  <a:lnTo>
                    <a:pt x="1522" y="1607"/>
                  </a:lnTo>
                  <a:lnTo>
                    <a:pt x="1551" y="1563"/>
                  </a:lnTo>
                  <a:lnTo>
                    <a:pt x="1576" y="1517"/>
                  </a:lnTo>
                  <a:lnTo>
                    <a:pt x="1599" y="1471"/>
                  </a:lnTo>
                  <a:lnTo>
                    <a:pt x="1617" y="1423"/>
                  </a:lnTo>
                  <a:lnTo>
                    <a:pt x="1632" y="1371"/>
                  </a:lnTo>
                  <a:lnTo>
                    <a:pt x="1642" y="1323"/>
                  </a:lnTo>
                  <a:lnTo>
                    <a:pt x="1648" y="1272"/>
                  </a:lnTo>
                  <a:lnTo>
                    <a:pt x="1648" y="1218"/>
                  </a:lnTo>
                  <a:lnTo>
                    <a:pt x="1642" y="1167"/>
                  </a:lnTo>
                  <a:lnTo>
                    <a:pt x="1630" y="1113"/>
                  </a:lnTo>
                  <a:lnTo>
                    <a:pt x="1622" y="1085"/>
                  </a:lnTo>
                  <a:lnTo>
                    <a:pt x="1615" y="1059"/>
                  </a:lnTo>
                  <a:lnTo>
                    <a:pt x="1601" y="1031"/>
                  </a:lnTo>
                  <a:lnTo>
                    <a:pt x="1589" y="1006"/>
                  </a:lnTo>
                  <a:lnTo>
                    <a:pt x="1574" y="978"/>
                  </a:lnTo>
                  <a:lnTo>
                    <a:pt x="1558" y="949"/>
                  </a:lnTo>
                  <a:lnTo>
                    <a:pt x="1596" y="942"/>
                  </a:lnTo>
                  <a:lnTo>
                    <a:pt x="1637" y="932"/>
                  </a:lnTo>
                  <a:lnTo>
                    <a:pt x="1691" y="916"/>
                  </a:lnTo>
                  <a:lnTo>
                    <a:pt x="1750" y="893"/>
                  </a:lnTo>
                  <a:lnTo>
                    <a:pt x="1781" y="880"/>
                  </a:lnTo>
                  <a:lnTo>
                    <a:pt x="1814" y="865"/>
                  </a:lnTo>
                  <a:lnTo>
                    <a:pt x="1845" y="848"/>
                  </a:lnTo>
                  <a:lnTo>
                    <a:pt x="1876" y="827"/>
                  </a:lnTo>
                  <a:lnTo>
                    <a:pt x="1904" y="803"/>
                  </a:lnTo>
                  <a:lnTo>
                    <a:pt x="1931" y="781"/>
                  </a:lnTo>
                  <a:lnTo>
                    <a:pt x="1957" y="752"/>
                  </a:lnTo>
                  <a:lnTo>
                    <a:pt x="1981" y="724"/>
                  </a:lnTo>
                  <a:lnTo>
                    <a:pt x="2001" y="694"/>
                  </a:lnTo>
                  <a:lnTo>
                    <a:pt x="2017" y="658"/>
                  </a:lnTo>
                  <a:lnTo>
                    <a:pt x="2029" y="622"/>
                  </a:lnTo>
                  <a:lnTo>
                    <a:pt x="2037" y="582"/>
                  </a:lnTo>
                  <a:lnTo>
                    <a:pt x="2039" y="537"/>
                  </a:lnTo>
                  <a:lnTo>
                    <a:pt x="2037" y="491"/>
                  </a:lnTo>
                  <a:lnTo>
                    <a:pt x="2029" y="443"/>
                  </a:lnTo>
                  <a:lnTo>
                    <a:pt x="2014" y="390"/>
                  </a:lnTo>
                  <a:lnTo>
                    <a:pt x="1993" y="333"/>
                  </a:lnTo>
                  <a:lnTo>
                    <a:pt x="1965" y="275"/>
                  </a:lnTo>
                  <a:lnTo>
                    <a:pt x="1926" y="211"/>
                  </a:lnTo>
                  <a:lnTo>
                    <a:pt x="1883" y="144"/>
                  </a:lnTo>
                  <a:lnTo>
                    <a:pt x="1830" y="75"/>
                  </a:lnTo>
                  <a:lnTo>
                    <a:pt x="1768" y="0"/>
                  </a:lnTo>
                  <a:close/>
                </a:path>
              </a:pathLst>
            </a:custGeom>
            <a:solidFill>
              <a:srgbClr val="7E83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7" name="Freeform 33"/>
            <p:cNvSpPr>
              <a:spLocks/>
            </p:cNvSpPr>
            <p:nvPr/>
          </p:nvSpPr>
          <p:spPr bwMode="auto">
            <a:xfrm>
              <a:off x="842" y="2665"/>
              <a:ext cx="85" cy="57"/>
            </a:xfrm>
            <a:custGeom>
              <a:avLst/>
              <a:gdLst/>
              <a:ahLst/>
              <a:cxnLst>
                <a:cxn ang="0">
                  <a:pos x="0" y="0"/>
                </a:cxn>
                <a:cxn ang="0">
                  <a:pos x="166" y="445"/>
                </a:cxn>
                <a:cxn ang="0">
                  <a:pos x="174" y="442"/>
                </a:cxn>
                <a:cxn ang="0">
                  <a:pos x="196" y="432"/>
                </a:cxn>
                <a:cxn ang="0">
                  <a:pos x="230" y="422"/>
                </a:cxn>
                <a:cxn ang="0">
                  <a:pos x="276" y="412"/>
                </a:cxn>
                <a:cxn ang="0">
                  <a:pos x="304" y="409"/>
                </a:cxn>
                <a:cxn ang="0">
                  <a:pos x="332" y="409"/>
                </a:cxn>
                <a:cxn ang="0">
                  <a:pos x="363" y="409"/>
                </a:cxn>
                <a:cxn ang="0">
                  <a:pos x="394" y="412"/>
                </a:cxn>
                <a:cxn ang="0">
                  <a:pos x="426" y="417"/>
                </a:cxn>
                <a:cxn ang="0">
                  <a:pos x="462" y="425"/>
                </a:cxn>
                <a:cxn ang="0">
                  <a:pos x="498" y="437"/>
                </a:cxn>
                <a:cxn ang="0">
                  <a:pos x="534" y="455"/>
                </a:cxn>
                <a:cxn ang="0">
                  <a:pos x="675" y="0"/>
                </a:cxn>
                <a:cxn ang="0">
                  <a:pos x="0" y="0"/>
                </a:cxn>
              </a:cxnLst>
              <a:rect l="0" t="0" r="r" b="b"/>
              <a:pathLst>
                <a:path w="675" h="455">
                  <a:moveTo>
                    <a:pt x="0" y="0"/>
                  </a:moveTo>
                  <a:lnTo>
                    <a:pt x="166" y="445"/>
                  </a:lnTo>
                  <a:lnTo>
                    <a:pt x="174" y="442"/>
                  </a:lnTo>
                  <a:lnTo>
                    <a:pt x="196" y="432"/>
                  </a:lnTo>
                  <a:lnTo>
                    <a:pt x="230" y="422"/>
                  </a:lnTo>
                  <a:lnTo>
                    <a:pt x="276" y="412"/>
                  </a:lnTo>
                  <a:lnTo>
                    <a:pt x="304" y="409"/>
                  </a:lnTo>
                  <a:lnTo>
                    <a:pt x="332" y="409"/>
                  </a:lnTo>
                  <a:lnTo>
                    <a:pt x="363" y="409"/>
                  </a:lnTo>
                  <a:lnTo>
                    <a:pt x="394" y="412"/>
                  </a:lnTo>
                  <a:lnTo>
                    <a:pt x="426" y="417"/>
                  </a:lnTo>
                  <a:lnTo>
                    <a:pt x="462" y="425"/>
                  </a:lnTo>
                  <a:lnTo>
                    <a:pt x="498" y="437"/>
                  </a:lnTo>
                  <a:lnTo>
                    <a:pt x="534" y="455"/>
                  </a:lnTo>
                  <a:lnTo>
                    <a:pt x="675" y="0"/>
                  </a:lnTo>
                  <a:lnTo>
                    <a:pt x="0" y="0"/>
                  </a:lnTo>
                  <a:close/>
                </a:path>
              </a:pathLst>
            </a:custGeom>
            <a:solidFill>
              <a:srgbClr val="6395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8" name="Freeform 34"/>
            <p:cNvSpPr>
              <a:spLocks/>
            </p:cNvSpPr>
            <p:nvPr/>
          </p:nvSpPr>
          <p:spPr bwMode="auto">
            <a:xfrm>
              <a:off x="841" y="2665"/>
              <a:ext cx="86" cy="58"/>
            </a:xfrm>
            <a:custGeom>
              <a:avLst/>
              <a:gdLst/>
              <a:ahLst/>
              <a:cxnLst>
                <a:cxn ang="0">
                  <a:pos x="5" y="5"/>
                </a:cxn>
                <a:cxn ang="0">
                  <a:pos x="0" y="8"/>
                </a:cxn>
                <a:cxn ang="0">
                  <a:pos x="166" y="452"/>
                </a:cxn>
                <a:cxn ang="0">
                  <a:pos x="168" y="455"/>
                </a:cxn>
                <a:cxn ang="0">
                  <a:pos x="173" y="455"/>
                </a:cxn>
                <a:cxn ang="0">
                  <a:pos x="184" y="447"/>
                </a:cxn>
                <a:cxn ang="0">
                  <a:pos x="209" y="440"/>
                </a:cxn>
                <a:cxn ang="0">
                  <a:pos x="245" y="430"/>
                </a:cxn>
                <a:cxn ang="0">
                  <a:pos x="291" y="420"/>
                </a:cxn>
                <a:cxn ang="0">
                  <a:pos x="319" y="417"/>
                </a:cxn>
                <a:cxn ang="0">
                  <a:pos x="347" y="417"/>
                </a:cxn>
                <a:cxn ang="0">
                  <a:pos x="391" y="420"/>
                </a:cxn>
                <a:cxn ang="0">
                  <a:pos x="437" y="427"/>
                </a:cxn>
                <a:cxn ang="0">
                  <a:pos x="462" y="432"/>
                </a:cxn>
                <a:cxn ang="0">
                  <a:pos x="488" y="440"/>
                </a:cxn>
                <a:cxn ang="0">
                  <a:pos x="514" y="450"/>
                </a:cxn>
                <a:cxn ang="0">
                  <a:pos x="539" y="463"/>
                </a:cxn>
                <a:cxn ang="0">
                  <a:pos x="542" y="463"/>
                </a:cxn>
                <a:cxn ang="0">
                  <a:pos x="544" y="460"/>
                </a:cxn>
                <a:cxn ang="0">
                  <a:pos x="685" y="5"/>
                </a:cxn>
                <a:cxn ang="0">
                  <a:pos x="685" y="3"/>
                </a:cxn>
                <a:cxn ang="0">
                  <a:pos x="680" y="0"/>
                </a:cxn>
                <a:cxn ang="0">
                  <a:pos x="5" y="0"/>
                </a:cxn>
                <a:cxn ang="0">
                  <a:pos x="0" y="3"/>
                </a:cxn>
                <a:cxn ang="0">
                  <a:pos x="0" y="8"/>
                </a:cxn>
                <a:cxn ang="0">
                  <a:pos x="5" y="5"/>
                </a:cxn>
                <a:cxn ang="0">
                  <a:pos x="5" y="10"/>
                </a:cxn>
                <a:cxn ang="0">
                  <a:pos x="675" y="10"/>
                </a:cxn>
                <a:cxn ang="0">
                  <a:pos x="536" y="458"/>
                </a:cxn>
                <a:cxn ang="0">
                  <a:pos x="539" y="460"/>
                </a:cxn>
                <a:cxn ang="0">
                  <a:pos x="542" y="455"/>
                </a:cxn>
                <a:cxn ang="0">
                  <a:pos x="517" y="444"/>
                </a:cxn>
                <a:cxn ang="0">
                  <a:pos x="491" y="435"/>
                </a:cxn>
                <a:cxn ang="0">
                  <a:pos x="465" y="425"/>
                </a:cxn>
                <a:cxn ang="0">
                  <a:pos x="440" y="420"/>
                </a:cxn>
                <a:cxn ang="0">
                  <a:pos x="391" y="411"/>
                </a:cxn>
                <a:cxn ang="0">
                  <a:pos x="347" y="409"/>
                </a:cxn>
                <a:cxn ang="0">
                  <a:pos x="309" y="411"/>
                </a:cxn>
                <a:cxn ang="0">
                  <a:pos x="276" y="414"/>
                </a:cxn>
                <a:cxn ang="0">
                  <a:pos x="245" y="422"/>
                </a:cxn>
                <a:cxn ang="0">
                  <a:pos x="220" y="427"/>
                </a:cxn>
                <a:cxn ang="0">
                  <a:pos x="181" y="442"/>
                </a:cxn>
                <a:cxn ang="0">
                  <a:pos x="168" y="447"/>
                </a:cxn>
                <a:cxn ang="0">
                  <a:pos x="171" y="450"/>
                </a:cxn>
                <a:cxn ang="0">
                  <a:pos x="173" y="450"/>
                </a:cxn>
                <a:cxn ang="0">
                  <a:pos x="7" y="3"/>
                </a:cxn>
                <a:cxn ang="0">
                  <a:pos x="5" y="5"/>
                </a:cxn>
                <a:cxn ang="0">
                  <a:pos x="5" y="10"/>
                </a:cxn>
                <a:cxn ang="0">
                  <a:pos x="5" y="5"/>
                </a:cxn>
              </a:cxnLst>
              <a:rect l="0" t="0" r="r" b="b"/>
              <a:pathLst>
                <a:path w="685" h="463">
                  <a:moveTo>
                    <a:pt x="5" y="5"/>
                  </a:moveTo>
                  <a:lnTo>
                    <a:pt x="0" y="8"/>
                  </a:lnTo>
                  <a:lnTo>
                    <a:pt x="166" y="452"/>
                  </a:lnTo>
                  <a:lnTo>
                    <a:pt x="168" y="455"/>
                  </a:lnTo>
                  <a:lnTo>
                    <a:pt x="173" y="455"/>
                  </a:lnTo>
                  <a:lnTo>
                    <a:pt x="184" y="447"/>
                  </a:lnTo>
                  <a:lnTo>
                    <a:pt x="209" y="440"/>
                  </a:lnTo>
                  <a:lnTo>
                    <a:pt x="245" y="430"/>
                  </a:lnTo>
                  <a:lnTo>
                    <a:pt x="291" y="420"/>
                  </a:lnTo>
                  <a:lnTo>
                    <a:pt x="319" y="417"/>
                  </a:lnTo>
                  <a:lnTo>
                    <a:pt x="347" y="417"/>
                  </a:lnTo>
                  <a:lnTo>
                    <a:pt x="391" y="420"/>
                  </a:lnTo>
                  <a:lnTo>
                    <a:pt x="437" y="427"/>
                  </a:lnTo>
                  <a:lnTo>
                    <a:pt x="462" y="432"/>
                  </a:lnTo>
                  <a:lnTo>
                    <a:pt x="488" y="440"/>
                  </a:lnTo>
                  <a:lnTo>
                    <a:pt x="514" y="450"/>
                  </a:lnTo>
                  <a:lnTo>
                    <a:pt x="539" y="463"/>
                  </a:lnTo>
                  <a:lnTo>
                    <a:pt x="542" y="463"/>
                  </a:lnTo>
                  <a:lnTo>
                    <a:pt x="544" y="460"/>
                  </a:lnTo>
                  <a:lnTo>
                    <a:pt x="685" y="5"/>
                  </a:lnTo>
                  <a:lnTo>
                    <a:pt x="685" y="3"/>
                  </a:lnTo>
                  <a:lnTo>
                    <a:pt x="680" y="0"/>
                  </a:lnTo>
                  <a:lnTo>
                    <a:pt x="5" y="0"/>
                  </a:lnTo>
                  <a:lnTo>
                    <a:pt x="0" y="3"/>
                  </a:lnTo>
                  <a:lnTo>
                    <a:pt x="0" y="8"/>
                  </a:lnTo>
                  <a:lnTo>
                    <a:pt x="5" y="5"/>
                  </a:lnTo>
                  <a:lnTo>
                    <a:pt x="5" y="10"/>
                  </a:lnTo>
                  <a:lnTo>
                    <a:pt x="675" y="10"/>
                  </a:lnTo>
                  <a:lnTo>
                    <a:pt x="536" y="458"/>
                  </a:lnTo>
                  <a:lnTo>
                    <a:pt x="539" y="460"/>
                  </a:lnTo>
                  <a:lnTo>
                    <a:pt x="542" y="455"/>
                  </a:lnTo>
                  <a:lnTo>
                    <a:pt x="517" y="444"/>
                  </a:lnTo>
                  <a:lnTo>
                    <a:pt x="491" y="435"/>
                  </a:lnTo>
                  <a:lnTo>
                    <a:pt x="465" y="425"/>
                  </a:lnTo>
                  <a:lnTo>
                    <a:pt x="440" y="420"/>
                  </a:lnTo>
                  <a:lnTo>
                    <a:pt x="391" y="411"/>
                  </a:lnTo>
                  <a:lnTo>
                    <a:pt x="347" y="409"/>
                  </a:lnTo>
                  <a:lnTo>
                    <a:pt x="309" y="411"/>
                  </a:lnTo>
                  <a:lnTo>
                    <a:pt x="276" y="414"/>
                  </a:lnTo>
                  <a:lnTo>
                    <a:pt x="245" y="422"/>
                  </a:lnTo>
                  <a:lnTo>
                    <a:pt x="220" y="427"/>
                  </a:lnTo>
                  <a:lnTo>
                    <a:pt x="181" y="442"/>
                  </a:lnTo>
                  <a:lnTo>
                    <a:pt x="168" y="447"/>
                  </a:lnTo>
                  <a:lnTo>
                    <a:pt x="171" y="450"/>
                  </a:lnTo>
                  <a:lnTo>
                    <a:pt x="173" y="450"/>
                  </a:lnTo>
                  <a:lnTo>
                    <a:pt x="7" y="3"/>
                  </a:lnTo>
                  <a:lnTo>
                    <a:pt x="5" y="5"/>
                  </a:lnTo>
                  <a:lnTo>
                    <a:pt x="5" y="10"/>
                  </a:lnTo>
                  <a:lnTo>
                    <a:pt x="5" y="5"/>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9" name="Freeform 35"/>
            <p:cNvSpPr>
              <a:spLocks/>
            </p:cNvSpPr>
            <p:nvPr/>
          </p:nvSpPr>
          <p:spPr bwMode="auto">
            <a:xfrm>
              <a:off x="854" y="2717"/>
              <a:ext cx="67" cy="166"/>
            </a:xfrm>
            <a:custGeom>
              <a:avLst/>
              <a:gdLst/>
              <a:ahLst/>
              <a:cxnLst>
                <a:cxn ang="0">
                  <a:pos x="251" y="1329"/>
                </a:cxn>
                <a:cxn ang="0">
                  <a:pos x="0" y="711"/>
                </a:cxn>
                <a:cxn ang="0">
                  <a:pos x="75" y="36"/>
                </a:cxn>
                <a:cxn ang="0">
                  <a:pos x="83" y="33"/>
                </a:cxn>
                <a:cxn ang="0">
                  <a:pos x="105" y="23"/>
                </a:cxn>
                <a:cxn ang="0">
                  <a:pos x="139" y="13"/>
                </a:cxn>
                <a:cxn ang="0">
                  <a:pos x="185" y="3"/>
                </a:cxn>
                <a:cxn ang="0">
                  <a:pos x="213" y="0"/>
                </a:cxn>
                <a:cxn ang="0">
                  <a:pos x="241" y="0"/>
                </a:cxn>
                <a:cxn ang="0">
                  <a:pos x="272" y="0"/>
                </a:cxn>
                <a:cxn ang="0">
                  <a:pos x="303" y="3"/>
                </a:cxn>
                <a:cxn ang="0">
                  <a:pos x="335" y="8"/>
                </a:cxn>
                <a:cxn ang="0">
                  <a:pos x="371" y="16"/>
                </a:cxn>
                <a:cxn ang="0">
                  <a:pos x="407" y="28"/>
                </a:cxn>
                <a:cxn ang="0">
                  <a:pos x="443" y="46"/>
                </a:cxn>
                <a:cxn ang="0">
                  <a:pos x="538" y="711"/>
                </a:cxn>
                <a:cxn ang="0">
                  <a:pos x="251" y="1329"/>
                </a:cxn>
              </a:cxnLst>
              <a:rect l="0" t="0" r="r" b="b"/>
              <a:pathLst>
                <a:path w="538" h="1329">
                  <a:moveTo>
                    <a:pt x="251" y="1329"/>
                  </a:moveTo>
                  <a:lnTo>
                    <a:pt x="0" y="711"/>
                  </a:lnTo>
                  <a:lnTo>
                    <a:pt x="75" y="36"/>
                  </a:lnTo>
                  <a:lnTo>
                    <a:pt x="83" y="33"/>
                  </a:lnTo>
                  <a:lnTo>
                    <a:pt x="105" y="23"/>
                  </a:lnTo>
                  <a:lnTo>
                    <a:pt x="139" y="13"/>
                  </a:lnTo>
                  <a:lnTo>
                    <a:pt x="185" y="3"/>
                  </a:lnTo>
                  <a:lnTo>
                    <a:pt x="213" y="0"/>
                  </a:lnTo>
                  <a:lnTo>
                    <a:pt x="241" y="0"/>
                  </a:lnTo>
                  <a:lnTo>
                    <a:pt x="272" y="0"/>
                  </a:lnTo>
                  <a:lnTo>
                    <a:pt x="303" y="3"/>
                  </a:lnTo>
                  <a:lnTo>
                    <a:pt x="335" y="8"/>
                  </a:lnTo>
                  <a:lnTo>
                    <a:pt x="371" y="16"/>
                  </a:lnTo>
                  <a:lnTo>
                    <a:pt x="407" y="28"/>
                  </a:lnTo>
                  <a:lnTo>
                    <a:pt x="443" y="46"/>
                  </a:lnTo>
                  <a:lnTo>
                    <a:pt x="538" y="711"/>
                  </a:lnTo>
                  <a:lnTo>
                    <a:pt x="251" y="1329"/>
                  </a:lnTo>
                  <a:close/>
                </a:path>
              </a:pathLst>
            </a:custGeom>
            <a:solidFill>
              <a:srgbClr val="6395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0" name="Freeform 36"/>
            <p:cNvSpPr>
              <a:spLocks/>
            </p:cNvSpPr>
            <p:nvPr/>
          </p:nvSpPr>
          <p:spPr bwMode="auto">
            <a:xfrm>
              <a:off x="853" y="2716"/>
              <a:ext cx="68" cy="167"/>
            </a:xfrm>
            <a:custGeom>
              <a:avLst/>
              <a:gdLst/>
              <a:ahLst/>
              <a:cxnLst>
                <a:cxn ang="0">
                  <a:pos x="253" y="1334"/>
                </a:cxn>
                <a:cxn ang="0">
                  <a:pos x="256" y="1332"/>
                </a:cxn>
                <a:cxn ang="0">
                  <a:pos x="8" y="713"/>
                </a:cxn>
                <a:cxn ang="0">
                  <a:pos x="79" y="41"/>
                </a:cxn>
                <a:cxn ang="0">
                  <a:pos x="77" y="41"/>
                </a:cxn>
                <a:cxn ang="0">
                  <a:pos x="79" y="46"/>
                </a:cxn>
                <a:cxn ang="0">
                  <a:pos x="90" y="38"/>
                </a:cxn>
                <a:cxn ang="0">
                  <a:pos x="115" y="31"/>
                </a:cxn>
                <a:cxn ang="0">
                  <a:pos x="151" y="21"/>
                </a:cxn>
                <a:cxn ang="0">
                  <a:pos x="197" y="11"/>
                </a:cxn>
                <a:cxn ang="0">
                  <a:pos x="225" y="8"/>
                </a:cxn>
                <a:cxn ang="0">
                  <a:pos x="253" y="8"/>
                </a:cxn>
                <a:cxn ang="0">
                  <a:pos x="297" y="11"/>
                </a:cxn>
                <a:cxn ang="0">
                  <a:pos x="343" y="18"/>
                </a:cxn>
                <a:cxn ang="0">
                  <a:pos x="368" y="23"/>
                </a:cxn>
                <a:cxn ang="0">
                  <a:pos x="394" y="31"/>
                </a:cxn>
                <a:cxn ang="0">
                  <a:pos x="420" y="41"/>
                </a:cxn>
                <a:cxn ang="0">
                  <a:pos x="445" y="54"/>
                </a:cxn>
                <a:cxn ang="0">
                  <a:pos x="445" y="51"/>
                </a:cxn>
                <a:cxn ang="0">
                  <a:pos x="442" y="51"/>
                </a:cxn>
                <a:cxn ang="0">
                  <a:pos x="535" y="713"/>
                </a:cxn>
                <a:cxn ang="0">
                  <a:pos x="251" y="1332"/>
                </a:cxn>
                <a:cxn ang="0">
                  <a:pos x="253" y="1334"/>
                </a:cxn>
                <a:cxn ang="0">
                  <a:pos x="256" y="1332"/>
                </a:cxn>
                <a:cxn ang="0">
                  <a:pos x="253" y="1334"/>
                </a:cxn>
                <a:cxn ang="0">
                  <a:pos x="256" y="1334"/>
                </a:cxn>
                <a:cxn ang="0">
                  <a:pos x="543" y="716"/>
                </a:cxn>
                <a:cxn ang="0">
                  <a:pos x="543" y="713"/>
                </a:cxn>
                <a:cxn ang="0">
                  <a:pos x="450" y="49"/>
                </a:cxn>
                <a:cxn ang="0">
                  <a:pos x="448" y="46"/>
                </a:cxn>
                <a:cxn ang="0">
                  <a:pos x="423" y="35"/>
                </a:cxn>
                <a:cxn ang="0">
                  <a:pos x="397" y="26"/>
                </a:cxn>
                <a:cxn ang="0">
                  <a:pos x="371" y="16"/>
                </a:cxn>
                <a:cxn ang="0">
                  <a:pos x="346" y="11"/>
                </a:cxn>
                <a:cxn ang="0">
                  <a:pos x="297" y="2"/>
                </a:cxn>
                <a:cxn ang="0">
                  <a:pos x="253" y="0"/>
                </a:cxn>
                <a:cxn ang="0">
                  <a:pos x="215" y="2"/>
                </a:cxn>
                <a:cxn ang="0">
                  <a:pos x="182" y="5"/>
                </a:cxn>
                <a:cxn ang="0">
                  <a:pos x="151" y="13"/>
                </a:cxn>
                <a:cxn ang="0">
                  <a:pos x="126" y="18"/>
                </a:cxn>
                <a:cxn ang="0">
                  <a:pos x="87" y="33"/>
                </a:cxn>
                <a:cxn ang="0">
                  <a:pos x="74" y="38"/>
                </a:cxn>
                <a:cxn ang="0">
                  <a:pos x="72" y="41"/>
                </a:cxn>
                <a:cxn ang="0">
                  <a:pos x="0" y="713"/>
                </a:cxn>
                <a:cxn ang="0">
                  <a:pos x="0" y="716"/>
                </a:cxn>
                <a:cxn ang="0">
                  <a:pos x="251" y="1334"/>
                </a:cxn>
                <a:cxn ang="0">
                  <a:pos x="253" y="1337"/>
                </a:cxn>
                <a:cxn ang="0">
                  <a:pos x="256" y="1334"/>
                </a:cxn>
                <a:cxn ang="0">
                  <a:pos x="253" y="1334"/>
                </a:cxn>
              </a:cxnLst>
              <a:rect l="0" t="0" r="r" b="b"/>
              <a:pathLst>
                <a:path w="543" h="1337">
                  <a:moveTo>
                    <a:pt x="253" y="1334"/>
                  </a:moveTo>
                  <a:lnTo>
                    <a:pt x="256" y="1332"/>
                  </a:lnTo>
                  <a:lnTo>
                    <a:pt x="8" y="713"/>
                  </a:lnTo>
                  <a:lnTo>
                    <a:pt x="79" y="41"/>
                  </a:lnTo>
                  <a:lnTo>
                    <a:pt x="77" y="41"/>
                  </a:lnTo>
                  <a:lnTo>
                    <a:pt x="79" y="46"/>
                  </a:lnTo>
                  <a:lnTo>
                    <a:pt x="90" y="38"/>
                  </a:lnTo>
                  <a:lnTo>
                    <a:pt x="115" y="31"/>
                  </a:lnTo>
                  <a:lnTo>
                    <a:pt x="151" y="21"/>
                  </a:lnTo>
                  <a:lnTo>
                    <a:pt x="197" y="11"/>
                  </a:lnTo>
                  <a:lnTo>
                    <a:pt x="225" y="8"/>
                  </a:lnTo>
                  <a:lnTo>
                    <a:pt x="253" y="8"/>
                  </a:lnTo>
                  <a:lnTo>
                    <a:pt x="297" y="11"/>
                  </a:lnTo>
                  <a:lnTo>
                    <a:pt x="343" y="18"/>
                  </a:lnTo>
                  <a:lnTo>
                    <a:pt x="368" y="23"/>
                  </a:lnTo>
                  <a:lnTo>
                    <a:pt x="394" y="31"/>
                  </a:lnTo>
                  <a:lnTo>
                    <a:pt x="420" y="41"/>
                  </a:lnTo>
                  <a:lnTo>
                    <a:pt x="445" y="54"/>
                  </a:lnTo>
                  <a:lnTo>
                    <a:pt x="445" y="51"/>
                  </a:lnTo>
                  <a:lnTo>
                    <a:pt x="442" y="51"/>
                  </a:lnTo>
                  <a:lnTo>
                    <a:pt x="535" y="713"/>
                  </a:lnTo>
                  <a:lnTo>
                    <a:pt x="251" y="1332"/>
                  </a:lnTo>
                  <a:lnTo>
                    <a:pt x="253" y="1334"/>
                  </a:lnTo>
                  <a:lnTo>
                    <a:pt x="256" y="1332"/>
                  </a:lnTo>
                  <a:lnTo>
                    <a:pt x="253" y="1334"/>
                  </a:lnTo>
                  <a:lnTo>
                    <a:pt x="256" y="1334"/>
                  </a:lnTo>
                  <a:lnTo>
                    <a:pt x="543" y="716"/>
                  </a:lnTo>
                  <a:lnTo>
                    <a:pt x="543" y="713"/>
                  </a:lnTo>
                  <a:lnTo>
                    <a:pt x="450" y="49"/>
                  </a:lnTo>
                  <a:lnTo>
                    <a:pt x="448" y="46"/>
                  </a:lnTo>
                  <a:lnTo>
                    <a:pt x="423" y="35"/>
                  </a:lnTo>
                  <a:lnTo>
                    <a:pt x="397" y="26"/>
                  </a:lnTo>
                  <a:lnTo>
                    <a:pt x="371" y="16"/>
                  </a:lnTo>
                  <a:lnTo>
                    <a:pt x="346" y="11"/>
                  </a:lnTo>
                  <a:lnTo>
                    <a:pt x="297" y="2"/>
                  </a:lnTo>
                  <a:lnTo>
                    <a:pt x="253" y="0"/>
                  </a:lnTo>
                  <a:lnTo>
                    <a:pt x="215" y="2"/>
                  </a:lnTo>
                  <a:lnTo>
                    <a:pt x="182" y="5"/>
                  </a:lnTo>
                  <a:lnTo>
                    <a:pt x="151" y="13"/>
                  </a:lnTo>
                  <a:lnTo>
                    <a:pt x="126" y="18"/>
                  </a:lnTo>
                  <a:lnTo>
                    <a:pt x="87" y="33"/>
                  </a:lnTo>
                  <a:lnTo>
                    <a:pt x="74" y="38"/>
                  </a:lnTo>
                  <a:lnTo>
                    <a:pt x="72" y="41"/>
                  </a:lnTo>
                  <a:lnTo>
                    <a:pt x="0" y="713"/>
                  </a:lnTo>
                  <a:lnTo>
                    <a:pt x="0" y="716"/>
                  </a:lnTo>
                  <a:lnTo>
                    <a:pt x="251" y="1334"/>
                  </a:lnTo>
                  <a:lnTo>
                    <a:pt x="253" y="1337"/>
                  </a:lnTo>
                  <a:lnTo>
                    <a:pt x="256" y="1334"/>
                  </a:lnTo>
                  <a:lnTo>
                    <a:pt x="253" y="1334"/>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1" name="Freeform 37"/>
            <p:cNvSpPr>
              <a:spLocks/>
            </p:cNvSpPr>
            <p:nvPr/>
          </p:nvSpPr>
          <p:spPr bwMode="auto">
            <a:xfrm>
              <a:off x="866" y="2973"/>
              <a:ext cx="49" cy="42"/>
            </a:xfrm>
            <a:custGeom>
              <a:avLst/>
              <a:gdLst/>
              <a:ahLst/>
              <a:cxnLst>
                <a:cxn ang="0">
                  <a:pos x="315" y="11"/>
                </a:cxn>
                <a:cxn ang="0">
                  <a:pos x="340" y="59"/>
                </a:cxn>
                <a:cxn ang="0">
                  <a:pos x="350" y="115"/>
                </a:cxn>
                <a:cxn ang="0">
                  <a:pos x="345" y="151"/>
                </a:cxn>
                <a:cxn ang="0">
                  <a:pos x="335" y="184"/>
                </a:cxn>
                <a:cxn ang="0">
                  <a:pos x="320" y="215"/>
                </a:cxn>
                <a:cxn ang="0">
                  <a:pos x="297" y="241"/>
                </a:cxn>
                <a:cxn ang="0">
                  <a:pos x="271" y="264"/>
                </a:cxn>
                <a:cxn ang="0">
                  <a:pos x="241" y="279"/>
                </a:cxn>
                <a:cxn ang="0">
                  <a:pos x="210" y="289"/>
                </a:cxn>
                <a:cxn ang="0">
                  <a:pos x="174" y="294"/>
                </a:cxn>
                <a:cxn ang="0">
                  <a:pos x="112" y="282"/>
                </a:cxn>
                <a:cxn ang="0">
                  <a:pos x="62" y="254"/>
                </a:cxn>
                <a:cxn ang="0">
                  <a:pos x="23" y="210"/>
                </a:cxn>
                <a:cxn ang="0">
                  <a:pos x="0" y="157"/>
                </a:cxn>
                <a:cxn ang="0">
                  <a:pos x="7" y="192"/>
                </a:cxn>
                <a:cxn ang="0">
                  <a:pos x="21" y="228"/>
                </a:cxn>
                <a:cxn ang="0">
                  <a:pos x="38" y="259"/>
                </a:cxn>
                <a:cxn ang="0">
                  <a:pos x="64" y="284"/>
                </a:cxn>
                <a:cxn ang="0">
                  <a:pos x="93" y="308"/>
                </a:cxn>
                <a:cxn ang="0">
                  <a:pos x="122" y="323"/>
                </a:cxn>
                <a:cxn ang="0">
                  <a:pos x="158" y="333"/>
                </a:cxn>
                <a:cxn ang="0">
                  <a:pos x="197" y="338"/>
                </a:cxn>
                <a:cxn ang="0">
                  <a:pos x="235" y="333"/>
                </a:cxn>
                <a:cxn ang="0">
                  <a:pos x="273" y="323"/>
                </a:cxn>
                <a:cxn ang="0">
                  <a:pos x="307" y="302"/>
                </a:cxn>
                <a:cxn ang="0">
                  <a:pos x="335" y="279"/>
                </a:cxn>
                <a:cxn ang="0">
                  <a:pos x="361" y="251"/>
                </a:cxn>
                <a:cxn ang="0">
                  <a:pos x="378" y="218"/>
                </a:cxn>
                <a:cxn ang="0">
                  <a:pos x="389" y="179"/>
                </a:cxn>
                <a:cxn ang="0">
                  <a:pos x="394" y="141"/>
                </a:cxn>
                <a:cxn ang="0">
                  <a:pos x="389" y="100"/>
                </a:cxn>
                <a:cxn ang="0">
                  <a:pos x="378" y="64"/>
                </a:cxn>
                <a:cxn ang="0">
                  <a:pos x="361" y="31"/>
                </a:cxn>
                <a:cxn ang="0">
                  <a:pos x="335" y="0"/>
                </a:cxn>
              </a:cxnLst>
              <a:rect l="0" t="0" r="r" b="b"/>
              <a:pathLst>
                <a:path w="394" h="338">
                  <a:moveTo>
                    <a:pt x="335" y="0"/>
                  </a:moveTo>
                  <a:lnTo>
                    <a:pt x="315" y="11"/>
                  </a:lnTo>
                  <a:lnTo>
                    <a:pt x="330" y="33"/>
                  </a:lnTo>
                  <a:lnTo>
                    <a:pt x="340" y="59"/>
                  </a:lnTo>
                  <a:lnTo>
                    <a:pt x="348" y="88"/>
                  </a:lnTo>
                  <a:lnTo>
                    <a:pt x="350" y="115"/>
                  </a:lnTo>
                  <a:lnTo>
                    <a:pt x="348" y="134"/>
                  </a:lnTo>
                  <a:lnTo>
                    <a:pt x="345" y="151"/>
                  </a:lnTo>
                  <a:lnTo>
                    <a:pt x="340" y="169"/>
                  </a:lnTo>
                  <a:lnTo>
                    <a:pt x="335" y="184"/>
                  </a:lnTo>
                  <a:lnTo>
                    <a:pt x="328" y="200"/>
                  </a:lnTo>
                  <a:lnTo>
                    <a:pt x="320" y="215"/>
                  </a:lnTo>
                  <a:lnTo>
                    <a:pt x="309" y="228"/>
                  </a:lnTo>
                  <a:lnTo>
                    <a:pt x="297" y="241"/>
                  </a:lnTo>
                  <a:lnTo>
                    <a:pt x="287" y="254"/>
                  </a:lnTo>
                  <a:lnTo>
                    <a:pt x="271" y="264"/>
                  </a:lnTo>
                  <a:lnTo>
                    <a:pt x="258" y="272"/>
                  </a:lnTo>
                  <a:lnTo>
                    <a:pt x="241" y="279"/>
                  </a:lnTo>
                  <a:lnTo>
                    <a:pt x="225" y="284"/>
                  </a:lnTo>
                  <a:lnTo>
                    <a:pt x="210" y="289"/>
                  </a:lnTo>
                  <a:lnTo>
                    <a:pt x="192" y="292"/>
                  </a:lnTo>
                  <a:lnTo>
                    <a:pt x="174" y="294"/>
                  </a:lnTo>
                  <a:lnTo>
                    <a:pt x="143" y="289"/>
                  </a:lnTo>
                  <a:lnTo>
                    <a:pt x="112" y="282"/>
                  </a:lnTo>
                  <a:lnTo>
                    <a:pt x="87" y="272"/>
                  </a:lnTo>
                  <a:lnTo>
                    <a:pt x="62" y="254"/>
                  </a:lnTo>
                  <a:lnTo>
                    <a:pt x="41" y="234"/>
                  </a:lnTo>
                  <a:lnTo>
                    <a:pt x="23" y="210"/>
                  </a:lnTo>
                  <a:lnTo>
                    <a:pt x="10" y="184"/>
                  </a:lnTo>
                  <a:lnTo>
                    <a:pt x="0" y="157"/>
                  </a:lnTo>
                  <a:lnTo>
                    <a:pt x="2" y="174"/>
                  </a:lnTo>
                  <a:lnTo>
                    <a:pt x="7" y="192"/>
                  </a:lnTo>
                  <a:lnTo>
                    <a:pt x="12" y="210"/>
                  </a:lnTo>
                  <a:lnTo>
                    <a:pt x="21" y="228"/>
                  </a:lnTo>
                  <a:lnTo>
                    <a:pt x="28" y="244"/>
                  </a:lnTo>
                  <a:lnTo>
                    <a:pt x="38" y="259"/>
                  </a:lnTo>
                  <a:lnTo>
                    <a:pt x="51" y="272"/>
                  </a:lnTo>
                  <a:lnTo>
                    <a:pt x="64" y="284"/>
                  </a:lnTo>
                  <a:lnTo>
                    <a:pt x="77" y="297"/>
                  </a:lnTo>
                  <a:lnTo>
                    <a:pt x="93" y="308"/>
                  </a:lnTo>
                  <a:lnTo>
                    <a:pt x="107" y="315"/>
                  </a:lnTo>
                  <a:lnTo>
                    <a:pt x="122" y="323"/>
                  </a:lnTo>
                  <a:lnTo>
                    <a:pt x="141" y="328"/>
                  </a:lnTo>
                  <a:lnTo>
                    <a:pt x="158" y="333"/>
                  </a:lnTo>
                  <a:lnTo>
                    <a:pt x="177" y="335"/>
                  </a:lnTo>
                  <a:lnTo>
                    <a:pt x="197" y="338"/>
                  </a:lnTo>
                  <a:lnTo>
                    <a:pt x="217" y="335"/>
                  </a:lnTo>
                  <a:lnTo>
                    <a:pt x="235" y="333"/>
                  </a:lnTo>
                  <a:lnTo>
                    <a:pt x="256" y="328"/>
                  </a:lnTo>
                  <a:lnTo>
                    <a:pt x="273" y="323"/>
                  </a:lnTo>
                  <a:lnTo>
                    <a:pt x="292" y="313"/>
                  </a:lnTo>
                  <a:lnTo>
                    <a:pt x="307" y="302"/>
                  </a:lnTo>
                  <a:lnTo>
                    <a:pt x="323" y="292"/>
                  </a:lnTo>
                  <a:lnTo>
                    <a:pt x="335" y="279"/>
                  </a:lnTo>
                  <a:lnTo>
                    <a:pt x="348" y="266"/>
                  </a:lnTo>
                  <a:lnTo>
                    <a:pt x="361" y="251"/>
                  </a:lnTo>
                  <a:lnTo>
                    <a:pt x="368" y="234"/>
                  </a:lnTo>
                  <a:lnTo>
                    <a:pt x="378" y="218"/>
                  </a:lnTo>
                  <a:lnTo>
                    <a:pt x="383" y="200"/>
                  </a:lnTo>
                  <a:lnTo>
                    <a:pt x="389" y="179"/>
                  </a:lnTo>
                  <a:lnTo>
                    <a:pt x="392" y="162"/>
                  </a:lnTo>
                  <a:lnTo>
                    <a:pt x="394" y="141"/>
                  </a:lnTo>
                  <a:lnTo>
                    <a:pt x="392" y="121"/>
                  </a:lnTo>
                  <a:lnTo>
                    <a:pt x="389" y="100"/>
                  </a:lnTo>
                  <a:lnTo>
                    <a:pt x="383" y="83"/>
                  </a:lnTo>
                  <a:lnTo>
                    <a:pt x="378" y="64"/>
                  </a:lnTo>
                  <a:lnTo>
                    <a:pt x="371" y="47"/>
                  </a:lnTo>
                  <a:lnTo>
                    <a:pt x="361" y="31"/>
                  </a:lnTo>
                  <a:lnTo>
                    <a:pt x="348" y="16"/>
                  </a:lnTo>
                  <a:lnTo>
                    <a:pt x="335" y="0"/>
                  </a:lnTo>
                  <a:close/>
                </a:path>
              </a:pathLst>
            </a:custGeom>
            <a:solidFill>
              <a:srgbClr val="41494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2" name="Freeform 38"/>
            <p:cNvSpPr>
              <a:spLocks/>
            </p:cNvSpPr>
            <p:nvPr/>
          </p:nvSpPr>
          <p:spPr bwMode="auto">
            <a:xfrm>
              <a:off x="866" y="2966"/>
              <a:ext cx="43" cy="43"/>
            </a:xfrm>
            <a:custGeom>
              <a:avLst/>
              <a:gdLst/>
              <a:ahLst/>
              <a:cxnLst>
                <a:cxn ang="0">
                  <a:pos x="345" y="190"/>
                </a:cxn>
                <a:cxn ang="0">
                  <a:pos x="338" y="223"/>
                </a:cxn>
                <a:cxn ang="0">
                  <a:pos x="325" y="256"/>
                </a:cxn>
                <a:cxn ang="0">
                  <a:pos x="307" y="281"/>
                </a:cxn>
                <a:cxn ang="0">
                  <a:pos x="284" y="307"/>
                </a:cxn>
                <a:cxn ang="0">
                  <a:pos x="256" y="324"/>
                </a:cxn>
                <a:cxn ang="0">
                  <a:pos x="225" y="338"/>
                </a:cxn>
                <a:cxn ang="0">
                  <a:pos x="192" y="345"/>
                </a:cxn>
                <a:cxn ang="0">
                  <a:pos x="156" y="345"/>
                </a:cxn>
                <a:cxn ang="0">
                  <a:pos x="122" y="338"/>
                </a:cxn>
                <a:cxn ang="0">
                  <a:pos x="89" y="324"/>
                </a:cxn>
                <a:cxn ang="0">
                  <a:pos x="64" y="307"/>
                </a:cxn>
                <a:cxn ang="0">
                  <a:pos x="38" y="281"/>
                </a:cxn>
                <a:cxn ang="0">
                  <a:pos x="21" y="256"/>
                </a:cxn>
                <a:cxn ang="0">
                  <a:pos x="7" y="223"/>
                </a:cxn>
                <a:cxn ang="0">
                  <a:pos x="0" y="190"/>
                </a:cxn>
                <a:cxn ang="0">
                  <a:pos x="0" y="154"/>
                </a:cxn>
                <a:cxn ang="0">
                  <a:pos x="7" y="120"/>
                </a:cxn>
                <a:cxn ang="0">
                  <a:pos x="21" y="89"/>
                </a:cxn>
                <a:cxn ang="0">
                  <a:pos x="38" y="62"/>
                </a:cxn>
                <a:cxn ang="0">
                  <a:pos x="64" y="39"/>
                </a:cxn>
                <a:cxn ang="0">
                  <a:pos x="89" y="20"/>
                </a:cxn>
                <a:cxn ang="0">
                  <a:pos x="122" y="8"/>
                </a:cxn>
                <a:cxn ang="0">
                  <a:pos x="156" y="0"/>
                </a:cxn>
                <a:cxn ang="0">
                  <a:pos x="192" y="0"/>
                </a:cxn>
                <a:cxn ang="0">
                  <a:pos x="225" y="8"/>
                </a:cxn>
                <a:cxn ang="0">
                  <a:pos x="256" y="20"/>
                </a:cxn>
                <a:cxn ang="0">
                  <a:pos x="284" y="39"/>
                </a:cxn>
                <a:cxn ang="0">
                  <a:pos x="307" y="62"/>
                </a:cxn>
                <a:cxn ang="0">
                  <a:pos x="325" y="89"/>
                </a:cxn>
                <a:cxn ang="0">
                  <a:pos x="338" y="120"/>
                </a:cxn>
                <a:cxn ang="0">
                  <a:pos x="345" y="154"/>
                </a:cxn>
              </a:cxnLst>
              <a:rect l="0" t="0" r="r" b="b"/>
              <a:pathLst>
                <a:path w="345" h="345">
                  <a:moveTo>
                    <a:pt x="345" y="171"/>
                  </a:moveTo>
                  <a:lnTo>
                    <a:pt x="345" y="190"/>
                  </a:lnTo>
                  <a:lnTo>
                    <a:pt x="342" y="207"/>
                  </a:lnTo>
                  <a:lnTo>
                    <a:pt x="338" y="223"/>
                  </a:lnTo>
                  <a:lnTo>
                    <a:pt x="333" y="240"/>
                  </a:lnTo>
                  <a:lnTo>
                    <a:pt x="325" y="256"/>
                  </a:lnTo>
                  <a:lnTo>
                    <a:pt x="318" y="269"/>
                  </a:lnTo>
                  <a:lnTo>
                    <a:pt x="307" y="281"/>
                  </a:lnTo>
                  <a:lnTo>
                    <a:pt x="294" y="295"/>
                  </a:lnTo>
                  <a:lnTo>
                    <a:pt x="284" y="307"/>
                  </a:lnTo>
                  <a:lnTo>
                    <a:pt x="268" y="315"/>
                  </a:lnTo>
                  <a:lnTo>
                    <a:pt x="256" y="324"/>
                  </a:lnTo>
                  <a:lnTo>
                    <a:pt x="241" y="333"/>
                  </a:lnTo>
                  <a:lnTo>
                    <a:pt x="225" y="338"/>
                  </a:lnTo>
                  <a:lnTo>
                    <a:pt x="208" y="343"/>
                  </a:lnTo>
                  <a:lnTo>
                    <a:pt x="192" y="345"/>
                  </a:lnTo>
                  <a:lnTo>
                    <a:pt x="174" y="345"/>
                  </a:lnTo>
                  <a:lnTo>
                    <a:pt x="156" y="345"/>
                  </a:lnTo>
                  <a:lnTo>
                    <a:pt x="138" y="343"/>
                  </a:lnTo>
                  <a:lnTo>
                    <a:pt x="122" y="338"/>
                  </a:lnTo>
                  <a:lnTo>
                    <a:pt x="105" y="333"/>
                  </a:lnTo>
                  <a:lnTo>
                    <a:pt x="89" y="324"/>
                  </a:lnTo>
                  <a:lnTo>
                    <a:pt x="77" y="315"/>
                  </a:lnTo>
                  <a:lnTo>
                    <a:pt x="64" y="307"/>
                  </a:lnTo>
                  <a:lnTo>
                    <a:pt x="51" y="295"/>
                  </a:lnTo>
                  <a:lnTo>
                    <a:pt x="38" y="281"/>
                  </a:lnTo>
                  <a:lnTo>
                    <a:pt x="31" y="269"/>
                  </a:lnTo>
                  <a:lnTo>
                    <a:pt x="21" y="256"/>
                  </a:lnTo>
                  <a:lnTo>
                    <a:pt x="12" y="240"/>
                  </a:lnTo>
                  <a:lnTo>
                    <a:pt x="7" y="223"/>
                  </a:lnTo>
                  <a:lnTo>
                    <a:pt x="2" y="207"/>
                  </a:lnTo>
                  <a:lnTo>
                    <a:pt x="0" y="190"/>
                  </a:lnTo>
                  <a:lnTo>
                    <a:pt x="0" y="171"/>
                  </a:lnTo>
                  <a:lnTo>
                    <a:pt x="0" y="154"/>
                  </a:lnTo>
                  <a:lnTo>
                    <a:pt x="2" y="139"/>
                  </a:lnTo>
                  <a:lnTo>
                    <a:pt x="7" y="120"/>
                  </a:lnTo>
                  <a:lnTo>
                    <a:pt x="12" y="105"/>
                  </a:lnTo>
                  <a:lnTo>
                    <a:pt x="21" y="89"/>
                  </a:lnTo>
                  <a:lnTo>
                    <a:pt x="31" y="77"/>
                  </a:lnTo>
                  <a:lnTo>
                    <a:pt x="38" y="62"/>
                  </a:lnTo>
                  <a:lnTo>
                    <a:pt x="51" y="51"/>
                  </a:lnTo>
                  <a:lnTo>
                    <a:pt x="64" y="39"/>
                  </a:lnTo>
                  <a:lnTo>
                    <a:pt x="77" y="29"/>
                  </a:lnTo>
                  <a:lnTo>
                    <a:pt x="89" y="20"/>
                  </a:lnTo>
                  <a:lnTo>
                    <a:pt x="105" y="13"/>
                  </a:lnTo>
                  <a:lnTo>
                    <a:pt x="122" y="8"/>
                  </a:lnTo>
                  <a:lnTo>
                    <a:pt x="138" y="3"/>
                  </a:lnTo>
                  <a:lnTo>
                    <a:pt x="156" y="0"/>
                  </a:lnTo>
                  <a:lnTo>
                    <a:pt x="174" y="0"/>
                  </a:lnTo>
                  <a:lnTo>
                    <a:pt x="192" y="0"/>
                  </a:lnTo>
                  <a:lnTo>
                    <a:pt x="208" y="3"/>
                  </a:lnTo>
                  <a:lnTo>
                    <a:pt x="225" y="8"/>
                  </a:lnTo>
                  <a:lnTo>
                    <a:pt x="241" y="13"/>
                  </a:lnTo>
                  <a:lnTo>
                    <a:pt x="256" y="20"/>
                  </a:lnTo>
                  <a:lnTo>
                    <a:pt x="268" y="29"/>
                  </a:lnTo>
                  <a:lnTo>
                    <a:pt x="284" y="39"/>
                  </a:lnTo>
                  <a:lnTo>
                    <a:pt x="294" y="51"/>
                  </a:lnTo>
                  <a:lnTo>
                    <a:pt x="307" y="62"/>
                  </a:lnTo>
                  <a:lnTo>
                    <a:pt x="318" y="77"/>
                  </a:lnTo>
                  <a:lnTo>
                    <a:pt x="325" y="89"/>
                  </a:lnTo>
                  <a:lnTo>
                    <a:pt x="333" y="105"/>
                  </a:lnTo>
                  <a:lnTo>
                    <a:pt x="338" y="120"/>
                  </a:lnTo>
                  <a:lnTo>
                    <a:pt x="342" y="139"/>
                  </a:lnTo>
                  <a:lnTo>
                    <a:pt x="345" y="154"/>
                  </a:lnTo>
                  <a:lnTo>
                    <a:pt x="345" y="171"/>
                  </a:lnTo>
                  <a:close/>
                </a:path>
              </a:pathLst>
            </a:custGeom>
            <a:solidFill>
              <a:srgbClr val="9DA0A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4" name="Freeform 40"/>
            <p:cNvSpPr>
              <a:spLocks/>
            </p:cNvSpPr>
            <p:nvPr/>
          </p:nvSpPr>
          <p:spPr bwMode="auto">
            <a:xfrm>
              <a:off x="873" y="2974"/>
              <a:ext cx="14" cy="14"/>
            </a:xfrm>
            <a:custGeom>
              <a:avLst/>
              <a:gdLst/>
              <a:ahLst/>
              <a:cxnLst>
                <a:cxn ang="0">
                  <a:pos x="110" y="56"/>
                </a:cxn>
                <a:cxn ang="0">
                  <a:pos x="110" y="66"/>
                </a:cxn>
                <a:cxn ang="0">
                  <a:pos x="107" y="77"/>
                </a:cxn>
                <a:cxn ang="0">
                  <a:pos x="101" y="87"/>
                </a:cxn>
                <a:cxn ang="0">
                  <a:pos x="94" y="94"/>
                </a:cxn>
                <a:cxn ang="0">
                  <a:pos x="86" y="102"/>
                </a:cxn>
                <a:cxn ang="0">
                  <a:pos x="76" y="104"/>
                </a:cxn>
                <a:cxn ang="0">
                  <a:pos x="65" y="109"/>
                </a:cxn>
                <a:cxn ang="0">
                  <a:pos x="55" y="109"/>
                </a:cxn>
                <a:cxn ang="0">
                  <a:pos x="43" y="109"/>
                </a:cxn>
                <a:cxn ang="0">
                  <a:pos x="33" y="104"/>
                </a:cxn>
                <a:cxn ang="0">
                  <a:pos x="25" y="102"/>
                </a:cxn>
                <a:cxn ang="0">
                  <a:pos x="17" y="94"/>
                </a:cxn>
                <a:cxn ang="0">
                  <a:pos x="10" y="87"/>
                </a:cxn>
                <a:cxn ang="0">
                  <a:pos x="5" y="77"/>
                </a:cxn>
                <a:cxn ang="0">
                  <a:pos x="2" y="66"/>
                </a:cxn>
                <a:cxn ang="0">
                  <a:pos x="0" y="56"/>
                </a:cxn>
                <a:cxn ang="0">
                  <a:pos x="2" y="43"/>
                </a:cxn>
                <a:cxn ang="0">
                  <a:pos x="5" y="32"/>
                </a:cxn>
                <a:cxn ang="0">
                  <a:pos x="10" y="25"/>
                </a:cxn>
                <a:cxn ang="0">
                  <a:pos x="17" y="15"/>
                </a:cxn>
                <a:cxn ang="0">
                  <a:pos x="25" y="10"/>
                </a:cxn>
                <a:cxn ang="0">
                  <a:pos x="33" y="5"/>
                </a:cxn>
                <a:cxn ang="0">
                  <a:pos x="43" y="3"/>
                </a:cxn>
                <a:cxn ang="0">
                  <a:pos x="55" y="0"/>
                </a:cxn>
                <a:cxn ang="0">
                  <a:pos x="65" y="3"/>
                </a:cxn>
                <a:cxn ang="0">
                  <a:pos x="76" y="5"/>
                </a:cxn>
                <a:cxn ang="0">
                  <a:pos x="86" y="10"/>
                </a:cxn>
                <a:cxn ang="0">
                  <a:pos x="94" y="15"/>
                </a:cxn>
                <a:cxn ang="0">
                  <a:pos x="101" y="25"/>
                </a:cxn>
                <a:cxn ang="0">
                  <a:pos x="107" y="32"/>
                </a:cxn>
                <a:cxn ang="0">
                  <a:pos x="110" y="43"/>
                </a:cxn>
                <a:cxn ang="0">
                  <a:pos x="110" y="56"/>
                </a:cxn>
              </a:cxnLst>
              <a:rect l="0" t="0" r="r" b="b"/>
              <a:pathLst>
                <a:path w="110" h="109">
                  <a:moveTo>
                    <a:pt x="110" y="56"/>
                  </a:moveTo>
                  <a:lnTo>
                    <a:pt x="110" y="66"/>
                  </a:lnTo>
                  <a:lnTo>
                    <a:pt x="107" y="77"/>
                  </a:lnTo>
                  <a:lnTo>
                    <a:pt x="101" y="87"/>
                  </a:lnTo>
                  <a:lnTo>
                    <a:pt x="94" y="94"/>
                  </a:lnTo>
                  <a:lnTo>
                    <a:pt x="86" y="102"/>
                  </a:lnTo>
                  <a:lnTo>
                    <a:pt x="76" y="104"/>
                  </a:lnTo>
                  <a:lnTo>
                    <a:pt x="65" y="109"/>
                  </a:lnTo>
                  <a:lnTo>
                    <a:pt x="55" y="109"/>
                  </a:lnTo>
                  <a:lnTo>
                    <a:pt x="43" y="109"/>
                  </a:lnTo>
                  <a:lnTo>
                    <a:pt x="33" y="104"/>
                  </a:lnTo>
                  <a:lnTo>
                    <a:pt x="25" y="102"/>
                  </a:lnTo>
                  <a:lnTo>
                    <a:pt x="17" y="94"/>
                  </a:lnTo>
                  <a:lnTo>
                    <a:pt x="10" y="87"/>
                  </a:lnTo>
                  <a:lnTo>
                    <a:pt x="5" y="77"/>
                  </a:lnTo>
                  <a:lnTo>
                    <a:pt x="2" y="66"/>
                  </a:lnTo>
                  <a:lnTo>
                    <a:pt x="0" y="56"/>
                  </a:lnTo>
                  <a:lnTo>
                    <a:pt x="2" y="43"/>
                  </a:lnTo>
                  <a:lnTo>
                    <a:pt x="5" y="32"/>
                  </a:lnTo>
                  <a:lnTo>
                    <a:pt x="10" y="25"/>
                  </a:lnTo>
                  <a:lnTo>
                    <a:pt x="17" y="15"/>
                  </a:lnTo>
                  <a:lnTo>
                    <a:pt x="25" y="10"/>
                  </a:lnTo>
                  <a:lnTo>
                    <a:pt x="33" y="5"/>
                  </a:lnTo>
                  <a:lnTo>
                    <a:pt x="43" y="3"/>
                  </a:lnTo>
                  <a:lnTo>
                    <a:pt x="55" y="0"/>
                  </a:lnTo>
                  <a:lnTo>
                    <a:pt x="65" y="3"/>
                  </a:lnTo>
                  <a:lnTo>
                    <a:pt x="76" y="5"/>
                  </a:lnTo>
                  <a:lnTo>
                    <a:pt x="86" y="10"/>
                  </a:lnTo>
                  <a:lnTo>
                    <a:pt x="94" y="15"/>
                  </a:lnTo>
                  <a:lnTo>
                    <a:pt x="101" y="25"/>
                  </a:lnTo>
                  <a:lnTo>
                    <a:pt x="107" y="32"/>
                  </a:lnTo>
                  <a:lnTo>
                    <a:pt x="110" y="43"/>
                  </a:lnTo>
                  <a:lnTo>
                    <a:pt x="110"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5" name="Freeform 41"/>
            <p:cNvSpPr>
              <a:spLocks/>
            </p:cNvSpPr>
            <p:nvPr/>
          </p:nvSpPr>
          <p:spPr bwMode="auto">
            <a:xfrm>
              <a:off x="866" y="3072"/>
              <a:ext cx="49" cy="49"/>
            </a:xfrm>
            <a:custGeom>
              <a:avLst/>
              <a:gdLst/>
              <a:ahLst/>
              <a:cxnLst>
                <a:cxn ang="0">
                  <a:pos x="177" y="2"/>
                </a:cxn>
                <a:cxn ang="0">
                  <a:pos x="138" y="10"/>
                </a:cxn>
                <a:cxn ang="0">
                  <a:pos x="103" y="26"/>
                </a:cxn>
                <a:cxn ang="0">
                  <a:pos x="72" y="46"/>
                </a:cxn>
                <a:cxn ang="0">
                  <a:pos x="46" y="72"/>
                </a:cxn>
                <a:cxn ang="0">
                  <a:pos x="23" y="105"/>
                </a:cxn>
                <a:cxn ang="0">
                  <a:pos x="7" y="138"/>
                </a:cxn>
                <a:cxn ang="0">
                  <a:pos x="0" y="177"/>
                </a:cxn>
                <a:cxn ang="0">
                  <a:pos x="0" y="218"/>
                </a:cxn>
                <a:cxn ang="0">
                  <a:pos x="7" y="256"/>
                </a:cxn>
                <a:cxn ang="0">
                  <a:pos x="23" y="292"/>
                </a:cxn>
                <a:cxn ang="0">
                  <a:pos x="46" y="323"/>
                </a:cxn>
                <a:cxn ang="0">
                  <a:pos x="72" y="350"/>
                </a:cxn>
                <a:cxn ang="0">
                  <a:pos x="103" y="371"/>
                </a:cxn>
                <a:cxn ang="0">
                  <a:pos x="138" y="386"/>
                </a:cxn>
                <a:cxn ang="0">
                  <a:pos x="177" y="393"/>
                </a:cxn>
                <a:cxn ang="0">
                  <a:pos x="217" y="393"/>
                </a:cxn>
                <a:cxn ang="0">
                  <a:pos x="256" y="386"/>
                </a:cxn>
                <a:cxn ang="0">
                  <a:pos x="292" y="371"/>
                </a:cxn>
                <a:cxn ang="0">
                  <a:pos x="323" y="350"/>
                </a:cxn>
                <a:cxn ang="0">
                  <a:pos x="348" y="323"/>
                </a:cxn>
                <a:cxn ang="0">
                  <a:pos x="368" y="292"/>
                </a:cxn>
                <a:cxn ang="0">
                  <a:pos x="383" y="256"/>
                </a:cxn>
                <a:cxn ang="0">
                  <a:pos x="392" y="218"/>
                </a:cxn>
                <a:cxn ang="0">
                  <a:pos x="392" y="177"/>
                </a:cxn>
                <a:cxn ang="0">
                  <a:pos x="383" y="138"/>
                </a:cxn>
                <a:cxn ang="0">
                  <a:pos x="368" y="105"/>
                </a:cxn>
                <a:cxn ang="0">
                  <a:pos x="348" y="72"/>
                </a:cxn>
                <a:cxn ang="0">
                  <a:pos x="323" y="46"/>
                </a:cxn>
                <a:cxn ang="0">
                  <a:pos x="292" y="26"/>
                </a:cxn>
                <a:cxn ang="0">
                  <a:pos x="256" y="10"/>
                </a:cxn>
                <a:cxn ang="0">
                  <a:pos x="217" y="2"/>
                </a:cxn>
              </a:cxnLst>
              <a:rect l="0" t="0" r="r" b="b"/>
              <a:pathLst>
                <a:path w="394" h="393">
                  <a:moveTo>
                    <a:pt x="197" y="0"/>
                  </a:moveTo>
                  <a:lnTo>
                    <a:pt x="177" y="2"/>
                  </a:lnTo>
                  <a:lnTo>
                    <a:pt x="156" y="5"/>
                  </a:lnTo>
                  <a:lnTo>
                    <a:pt x="138" y="10"/>
                  </a:lnTo>
                  <a:lnTo>
                    <a:pt x="120" y="16"/>
                  </a:lnTo>
                  <a:lnTo>
                    <a:pt x="103" y="26"/>
                  </a:lnTo>
                  <a:lnTo>
                    <a:pt x="87" y="36"/>
                  </a:lnTo>
                  <a:lnTo>
                    <a:pt x="72" y="46"/>
                  </a:lnTo>
                  <a:lnTo>
                    <a:pt x="59" y="59"/>
                  </a:lnTo>
                  <a:lnTo>
                    <a:pt x="46" y="72"/>
                  </a:lnTo>
                  <a:lnTo>
                    <a:pt x="33" y="87"/>
                  </a:lnTo>
                  <a:lnTo>
                    <a:pt x="23" y="105"/>
                  </a:lnTo>
                  <a:lnTo>
                    <a:pt x="15" y="120"/>
                  </a:lnTo>
                  <a:lnTo>
                    <a:pt x="7" y="138"/>
                  </a:lnTo>
                  <a:lnTo>
                    <a:pt x="5" y="158"/>
                  </a:lnTo>
                  <a:lnTo>
                    <a:pt x="0" y="177"/>
                  </a:lnTo>
                  <a:lnTo>
                    <a:pt x="0" y="197"/>
                  </a:lnTo>
                  <a:lnTo>
                    <a:pt x="0" y="218"/>
                  </a:lnTo>
                  <a:lnTo>
                    <a:pt x="5" y="237"/>
                  </a:lnTo>
                  <a:lnTo>
                    <a:pt x="7" y="256"/>
                  </a:lnTo>
                  <a:lnTo>
                    <a:pt x="15" y="273"/>
                  </a:lnTo>
                  <a:lnTo>
                    <a:pt x="23" y="292"/>
                  </a:lnTo>
                  <a:lnTo>
                    <a:pt x="33" y="307"/>
                  </a:lnTo>
                  <a:lnTo>
                    <a:pt x="46" y="323"/>
                  </a:lnTo>
                  <a:lnTo>
                    <a:pt x="59" y="338"/>
                  </a:lnTo>
                  <a:lnTo>
                    <a:pt x="72" y="350"/>
                  </a:lnTo>
                  <a:lnTo>
                    <a:pt x="87" y="361"/>
                  </a:lnTo>
                  <a:lnTo>
                    <a:pt x="103" y="371"/>
                  </a:lnTo>
                  <a:lnTo>
                    <a:pt x="120" y="378"/>
                  </a:lnTo>
                  <a:lnTo>
                    <a:pt x="138" y="386"/>
                  </a:lnTo>
                  <a:lnTo>
                    <a:pt x="156" y="391"/>
                  </a:lnTo>
                  <a:lnTo>
                    <a:pt x="177" y="393"/>
                  </a:lnTo>
                  <a:lnTo>
                    <a:pt x="197" y="393"/>
                  </a:lnTo>
                  <a:lnTo>
                    <a:pt x="217" y="393"/>
                  </a:lnTo>
                  <a:lnTo>
                    <a:pt x="235" y="391"/>
                  </a:lnTo>
                  <a:lnTo>
                    <a:pt x="256" y="386"/>
                  </a:lnTo>
                  <a:lnTo>
                    <a:pt x="273" y="378"/>
                  </a:lnTo>
                  <a:lnTo>
                    <a:pt x="292" y="371"/>
                  </a:lnTo>
                  <a:lnTo>
                    <a:pt x="307" y="361"/>
                  </a:lnTo>
                  <a:lnTo>
                    <a:pt x="323" y="350"/>
                  </a:lnTo>
                  <a:lnTo>
                    <a:pt x="335" y="338"/>
                  </a:lnTo>
                  <a:lnTo>
                    <a:pt x="348" y="323"/>
                  </a:lnTo>
                  <a:lnTo>
                    <a:pt x="361" y="307"/>
                  </a:lnTo>
                  <a:lnTo>
                    <a:pt x="368" y="292"/>
                  </a:lnTo>
                  <a:lnTo>
                    <a:pt x="378" y="273"/>
                  </a:lnTo>
                  <a:lnTo>
                    <a:pt x="383" y="256"/>
                  </a:lnTo>
                  <a:lnTo>
                    <a:pt x="389" y="237"/>
                  </a:lnTo>
                  <a:lnTo>
                    <a:pt x="392" y="218"/>
                  </a:lnTo>
                  <a:lnTo>
                    <a:pt x="394" y="197"/>
                  </a:lnTo>
                  <a:lnTo>
                    <a:pt x="392" y="177"/>
                  </a:lnTo>
                  <a:lnTo>
                    <a:pt x="389" y="158"/>
                  </a:lnTo>
                  <a:lnTo>
                    <a:pt x="383" y="138"/>
                  </a:lnTo>
                  <a:lnTo>
                    <a:pt x="378" y="120"/>
                  </a:lnTo>
                  <a:lnTo>
                    <a:pt x="368" y="105"/>
                  </a:lnTo>
                  <a:lnTo>
                    <a:pt x="361" y="87"/>
                  </a:lnTo>
                  <a:lnTo>
                    <a:pt x="348" y="72"/>
                  </a:lnTo>
                  <a:lnTo>
                    <a:pt x="335" y="59"/>
                  </a:lnTo>
                  <a:lnTo>
                    <a:pt x="323" y="46"/>
                  </a:lnTo>
                  <a:lnTo>
                    <a:pt x="307" y="36"/>
                  </a:lnTo>
                  <a:lnTo>
                    <a:pt x="292" y="26"/>
                  </a:lnTo>
                  <a:lnTo>
                    <a:pt x="273" y="16"/>
                  </a:lnTo>
                  <a:lnTo>
                    <a:pt x="256" y="10"/>
                  </a:lnTo>
                  <a:lnTo>
                    <a:pt x="235" y="5"/>
                  </a:lnTo>
                  <a:lnTo>
                    <a:pt x="217" y="2"/>
                  </a:lnTo>
                  <a:lnTo>
                    <a:pt x="197" y="0"/>
                  </a:lnTo>
                  <a:close/>
                </a:path>
              </a:pathLst>
            </a:custGeom>
            <a:solidFill>
              <a:srgbClr val="41494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6" name="Freeform 42"/>
            <p:cNvSpPr>
              <a:spLocks/>
            </p:cNvSpPr>
            <p:nvPr/>
          </p:nvSpPr>
          <p:spPr bwMode="auto">
            <a:xfrm>
              <a:off x="866" y="3072"/>
              <a:ext cx="43" cy="43"/>
            </a:xfrm>
            <a:custGeom>
              <a:avLst/>
              <a:gdLst/>
              <a:ahLst/>
              <a:cxnLst>
                <a:cxn ang="0">
                  <a:pos x="345" y="192"/>
                </a:cxn>
                <a:cxn ang="0">
                  <a:pos x="338" y="225"/>
                </a:cxn>
                <a:cxn ang="0">
                  <a:pos x="325" y="256"/>
                </a:cxn>
                <a:cxn ang="0">
                  <a:pos x="307" y="284"/>
                </a:cxn>
                <a:cxn ang="0">
                  <a:pos x="284" y="307"/>
                </a:cxn>
                <a:cxn ang="0">
                  <a:pos x="256" y="325"/>
                </a:cxn>
                <a:cxn ang="0">
                  <a:pos x="225" y="338"/>
                </a:cxn>
                <a:cxn ang="0">
                  <a:pos x="192" y="345"/>
                </a:cxn>
                <a:cxn ang="0">
                  <a:pos x="156" y="345"/>
                </a:cxn>
                <a:cxn ang="0">
                  <a:pos x="120" y="338"/>
                </a:cxn>
                <a:cxn ang="0">
                  <a:pos x="89" y="325"/>
                </a:cxn>
                <a:cxn ang="0">
                  <a:pos x="64" y="307"/>
                </a:cxn>
                <a:cxn ang="0">
                  <a:pos x="38" y="284"/>
                </a:cxn>
                <a:cxn ang="0">
                  <a:pos x="21" y="256"/>
                </a:cxn>
                <a:cxn ang="0">
                  <a:pos x="7" y="225"/>
                </a:cxn>
                <a:cxn ang="0">
                  <a:pos x="0" y="192"/>
                </a:cxn>
                <a:cxn ang="0">
                  <a:pos x="0" y="156"/>
                </a:cxn>
                <a:cxn ang="0">
                  <a:pos x="7" y="122"/>
                </a:cxn>
                <a:cxn ang="0">
                  <a:pos x="21" y="93"/>
                </a:cxn>
                <a:cxn ang="0">
                  <a:pos x="38" y="64"/>
                </a:cxn>
                <a:cxn ang="0">
                  <a:pos x="64" y="41"/>
                </a:cxn>
                <a:cxn ang="0">
                  <a:pos x="89" y="23"/>
                </a:cxn>
                <a:cxn ang="0">
                  <a:pos x="120" y="7"/>
                </a:cxn>
                <a:cxn ang="0">
                  <a:pos x="156" y="2"/>
                </a:cxn>
                <a:cxn ang="0">
                  <a:pos x="192" y="2"/>
                </a:cxn>
                <a:cxn ang="0">
                  <a:pos x="225" y="7"/>
                </a:cxn>
                <a:cxn ang="0">
                  <a:pos x="256" y="23"/>
                </a:cxn>
                <a:cxn ang="0">
                  <a:pos x="284" y="41"/>
                </a:cxn>
                <a:cxn ang="0">
                  <a:pos x="307" y="64"/>
                </a:cxn>
                <a:cxn ang="0">
                  <a:pos x="325" y="93"/>
                </a:cxn>
                <a:cxn ang="0">
                  <a:pos x="338" y="122"/>
                </a:cxn>
                <a:cxn ang="0">
                  <a:pos x="345" y="156"/>
                </a:cxn>
              </a:cxnLst>
              <a:rect l="0" t="0" r="r" b="b"/>
              <a:pathLst>
                <a:path w="345" h="345">
                  <a:moveTo>
                    <a:pt x="345" y="174"/>
                  </a:moveTo>
                  <a:lnTo>
                    <a:pt x="345" y="192"/>
                  </a:lnTo>
                  <a:lnTo>
                    <a:pt x="342" y="210"/>
                  </a:lnTo>
                  <a:lnTo>
                    <a:pt x="338" y="225"/>
                  </a:lnTo>
                  <a:lnTo>
                    <a:pt x="333" y="240"/>
                  </a:lnTo>
                  <a:lnTo>
                    <a:pt x="325" y="256"/>
                  </a:lnTo>
                  <a:lnTo>
                    <a:pt x="318" y="271"/>
                  </a:lnTo>
                  <a:lnTo>
                    <a:pt x="307" y="284"/>
                  </a:lnTo>
                  <a:lnTo>
                    <a:pt x="294" y="297"/>
                  </a:lnTo>
                  <a:lnTo>
                    <a:pt x="284" y="307"/>
                  </a:lnTo>
                  <a:lnTo>
                    <a:pt x="268" y="317"/>
                  </a:lnTo>
                  <a:lnTo>
                    <a:pt x="256" y="325"/>
                  </a:lnTo>
                  <a:lnTo>
                    <a:pt x="241" y="333"/>
                  </a:lnTo>
                  <a:lnTo>
                    <a:pt x="225" y="338"/>
                  </a:lnTo>
                  <a:lnTo>
                    <a:pt x="208" y="343"/>
                  </a:lnTo>
                  <a:lnTo>
                    <a:pt x="192" y="345"/>
                  </a:lnTo>
                  <a:lnTo>
                    <a:pt x="174" y="345"/>
                  </a:lnTo>
                  <a:lnTo>
                    <a:pt x="156" y="345"/>
                  </a:lnTo>
                  <a:lnTo>
                    <a:pt x="138" y="343"/>
                  </a:lnTo>
                  <a:lnTo>
                    <a:pt x="120" y="338"/>
                  </a:lnTo>
                  <a:lnTo>
                    <a:pt x="105" y="333"/>
                  </a:lnTo>
                  <a:lnTo>
                    <a:pt x="89" y="325"/>
                  </a:lnTo>
                  <a:lnTo>
                    <a:pt x="77" y="317"/>
                  </a:lnTo>
                  <a:lnTo>
                    <a:pt x="64" y="307"/>
                  </a:lnTo>
                  <a:lnTo>
                    <a:pt x="51" y="297"/>
                  </a:lnTo>
                  <a:lnTo>
                    <a:pt x="38" y="284"/>
                  </a:lnTo>
                  <a:lnTo>
                    <a:pt x="31" y="271"/>
                  </a:lnTo>
                  <a:lnTo>
                    <a:pt x="21" y="256"/>
                  </a:lnTo>
                  <a:lnTo>
                    <a:pt x="12" y="240"/>
                  </a:lnTo>
                  <a:lnTo>
                    <a:pt x="7" y="225"/>
                  </a:lnTo>
                  <a:lnTo>
                    <a:pt x="2" y="210"/>
                  </a:lnTo>
                  <a:lnTo>
                    <a:pt x="0" y="192"/>
                  </a:lnTo>
                  <a:lnTo>
                    <a:pt x="0" y="174"/>
                  </a:lnTo>
                  <a:lnTo>
                    <a:pt x="0" y="156"/>
                  </a:lnTo>
                  <a:lnTo>
                    <a:pt x="2" y="138"/>
                  </a:lnTo>
                  <a:lnTo>
                    <a:pt x="7" y="122"/>
                  </a:lnTo>
                  <a:lnTo>
                    <a:pt x="12" y="108"/>
                  </a:lnTo>
                  <a:lnTo>
                    <a:pt x="21" y="93"/>
                  </a:lnTo>
                  <a:lnTo>
                    <a:pt x="31" y="77"/>
                  </a:lnTo>
                  <a:lnTo>
                    <a:pt x="38" y="64"/>
                  </a:lnTo>
                  <a:lnTo>
                    <a:pt x="51" y="52"/>
                  </a:lnTo>
                  <a:lnTo>
                    <a:pt x="64" y="41"/>
                  </a:lnTo>
                  <a:lnTo>
                    <a:pt x="77" y="31"/>
                  </a:lnTo>
                  <a:lnTo>
                    <a:pt x="89" y="23"/>
                  </a:lnTo>
                  <a:lnTo>
                    <a:pt x="105" y="16"/>
                  </a:lnTo>
                  <a:lnTo>
                    <a:pt x="120" y="7"/>
                  </a:lnTo>
                  <a:lnTo>
                    <a:pt x="138" y="5"/>
                  </a:lnTo>
                  <a:lnTo>
                    <a:pt x="156" y="2"/>
                  </a:lnTo>
                  <a:lnTo>
                    <a:pt x="174" y="0"/>
                  </a:lnTo>
                  <a:lnTo>
                    <a:pt x="192" y="2"/>
                  </a:lnTo>
                  <a:lnTo>
                    <a:pt x="208" y="5"/>
                  </a:lnTo>
                  <a:lnTo>
                    <a:pt x="225" y="7"/>
                  </a:lnTo>
                  <a:lnTo>
                    <a:pt x="241" y="16"/>
                  </a:lnTo>
                  <a:lnTo>
                    <a:pt x="256" y="23"/>
                  </a:lnTo>
                  <a:lnTo>
                    <a:pt x="268" y="31"/>
                  </a:lnTo>
                  <a:lnTo>
                    <a:pt x="284" y="41"/>
                  </a:lnTo>
                  <a:lnTo>
                    <a:pt x="294" y="52"/>
                  </a:lnTo>
                  <a:lnTo>
                    <a:pt x="307" y="64"/>
                  </a:lnTo>
                  <a:lnTo>
                    <a:pt x="318" y="77"/>
                  </a:lnTo>
                  <a:lnTo>
                    <a:pt x="325" y="93"/>
                  </a:lnTo>
                  <a:lnTo>
                    <a:pt x="333" y="108"/>
                  </a:lnTo>
                  <a:lnTo>
                    <a:pt x="338" y="122"/>
                  </a:lnTo>
                  <a:lnTo>
                    <a:pt x="342" y="138"/>
                  </a:lnTo>
                  <a:lnTo>
                    <a:pt x="345" y="156"/>
                  </a:lnTo>
                  <a:lnTo>
                    <a:pt x="345" y="174"/>
                  </a:lnTo>
                  <a:close/>
                </a:path>
              </a:pathLst>
            </a:custGeom>
            <a:solidFill>
              <a:srgbClr val="9DA0A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7" name="Freeform 43"/>
            <p:cNvSpPr>
              <a:spLocks/>
            </p:cNvSpPr>
            <p:nvPr/>
          </p:nvSpPr>
          <p:spPr bwMode="auto">
            <a:xfrm>
              <a:off x="865" y="3071"/>
              <a:ext cx="45" cy="44"/>
            </a:xfrm>
            <a:custGeom>
              <a:avLst/>
              <a:gdLst/>
              <a:ahLst/>
              <a:cxnLst>
                <a:cxn ang="0">
                  <a:pos x="343" y="194"/>
                </a:cxn>
                <a:cxn ang="0">
                  <a:pos x="331" y="242"/>
                </a:cxn>
                <a:cxn ang="0">
                  <a:pos x="307" y="284"/>
                </a:cxn>
                <a:cxn ang="0">
                  <a:pos x="271" y="316"/>
                </a:cxn>
                <a:cxn ang="0">
                  <a:pos x="225" y="337"/>
                </a:cxn>
                <a:cxn ang="0">
                  <a:pos x="177" y="345"/>
                </a:cxn>
                <a:cxn ang="0">
                  <a:pos x="125" y="337"/>
                </a:cxn>
                <a:cxn ang="0">
                  <a:pos x="82" y="316"/>
                </a:cxn>
                <a:cxn ang="0">
                  <a:pos x="46" y="284"/>
                </a:cxn>
                <a:cxn ang="0">
                  <a:pos x="20" y="242"/>
                </a:cxn>
                <a:cxn ang="0">
                  <a:pos x="8" y="194"/>
                </a:cxn>
                <a:cxn ang="0">
                  <a:pos x="10" y="143"/>
                </a:cxn>
                <a:cxn ang="0">
                  <a:pos x="26" y="95"/>
                </a:cxn>
                <a:cxn ang="0">
                  <a:pos x="56" y="56"/>
                </a:cxn>
                <a:cxn ang="0">
                  <a:pos x="96" y="28"/>
                </a:cxn>
                <a:cxn ang="0">
                  <a:pos x="141" y="9"/>
                </a:cxn>
                <a:cxn ang="0">
                  <a:pos x="192" y="7"/>
                </a:cxn>
                <a:cxn ang="0">
                  <a:pos x="240" y="20"/>
                </a:cxn>
                <a:cxn ang="0">
                  <a:pos x="285" y="45"/>
                </a:cxn>
                <a:cxn ang="0">
                  <a:pos x="315" y="81"/>
                </a:cxn>
                <a:cxn ang="0">
                  <a:pos x="338" y="124"/>
                </a:cxn>
                <a:cxn ang="0">
                  <a:pos x="345" y="176"/>
                </a:cxn>
                <a:cxn ang="0">
                  <a:pos x="351" y="158"/>
                </a:cxn>
                <a:cxn ang="0">
                  <a:pos x="338" y="107"/>
                </a:cxn>
                <a:cxn ang="0">
                  <a:pos x="312" y="64"/>
                </a:cxn>
                <a:cxn ang="0">
                  <a:pos x="274" y="30"/>
                </a:cxn>
                <a:cxn ang="0">
                  <a:pos x="228" y="7"/>
                </a:cxn>
                <a:cxn ang="0">
                  <a:pos x="177" y="0"/>
                </a:cxn>
                <a:cxn ang="0">
                  <a:pos x="123" y="7"/>
                </a:cxn>
                <a:cxn ang="0">
                  <a:pos x="77" y="30"/>
                </a:cxn>
                <a:cxn ang="0">
                  <a:pos x="39" y="64"/>
                </a:cxn>
                <a:cxn ang="0">
                  <a:pos x="13" y="107"/>
                </a:cxn>
                <a:cxn ang="0">
                  <a:pos x="0" y="158"/>
                </a:cxn>
                <a:cxn ang="0">
                  <a:pos x="3" y="212"/>
                </a:cxn>
                <a:cxn ang="0">
                  <a:pos x="20" y="260"/>
                </a:cxn>
                <a:cxn ang="0">
                  <a:pos x="51" y="301"/>
                </a:cxn>
                <a:cxn ang="0">
                  <a:pos x="92" y="332"/>
                </a:cxn>
                <a:cxn ang="0">
                  <a:pos x="141" y="350"/>
                </a:cxn>
                <a:cxn ang="0">
                  <a:pos x="195" y="352"/>
                </a:cxn>
                <a:cxn ang="0">
                  <a:pos x="244" y="340"/>
                </a:cxn>
                <a:cxn ang="0">
                  <a:pos x="287" y="311"/>
                </a:cxn>
                <a:cxn ang="0">
                  <a:pos x="323" y="275"/>
                </a:cxn>
                <a:cxn ang="0">
                  <a:pos x="343" y="227"/>
                </a:cxn>
                <a:cxn ang="0">
                  <a:pos x="353" y="176"/>
                </a:cxn>
              </a:cxnLst>
              <a:rect l="0" t="0" r="r" b="b"/>
              <a:pathLst>
                <a:path w="353" h="352">
                  <a:moveTo>
                    <a:pt x="348" y="176"/>
                  </a:moveTo>
                  <a:lnTo>
                    <a:pt x="345" y="176"/>
                  </a:lnTo>
                  <a:lnTo>
                    <a:pt x="343" y="194"/>
                  </a:lnTo>
                  <a:lnTo>
                    <a:pt x="341" y="210"/>
                  </a:lnTo>
                  <a:lnTo>
                    <a:pt x="338" y="227"/>
                  </a:lnTo>
                  <a:lnTo>
                    <a:pt x="331" y="242"/>
                  </a:lnTo>
                  <a:lnTo>
                    <a:pt x="326" y="255"/>
                  </a:lnTo>
                  <a:lnTo>
                    <a:pt x="315" y="270"/>
                  </a:lnTo>
                  <a:lnTo>
                    <a:pt x="307" y="284"/>
                  </a:lnTo>
                  <a:lnTo>
                    <a:pt x="295" y="296"/>
                  </a:lnTo>
                  <a:lnTo>
                    <a:pt x="285" y="306"/>
                  </a:lnTo>
                  <a:lnTo>
                    <a:pt x="271" y="316"/>
                  </a:lnTo>
                  <a:lnTo>
                    <a:pt x="256" y="325"/>
                  </a:lnTo>
                  <a:lnTo>
                    <a:pt x="240" y="332"/>
                  </a:lnTo>
                  <a:lnTo>
                    <a:pt x="225" y="337"/>
                  </a:lnTo>
                  <a:lnTo>
                    <a:pt x="211" y="342"/>
                  </a:lnTo>
                  <a:lnTo>
                    <a:pt x="192" y="345"/>
                  </a:lnTo>
                  <a:lnTo>
                    <a:pt x="177" y="345"/>
                  </a:lnTo>
                  <a:lnTo>
                    <a:pt x="159" y="345"/>
                  </a:lnTo>
                  <a:lnTo>
                    <a:pt x="141" y="342"/>
                  </a:lnTo>
                  <a:lnTo>
                    <a:pt x="125" y="337"/>
                  </a:lnTo>
                  <a:lnTo>
                    <a:pt x="110" y="332"/>
                  </a:lnTo>
                  <a:lnTo>
                    <a:pt x="96" y="325"/>
                  </a:lnTo>
                  <a:lnTo>
                    <a:pt x="82" y="316"/>
                  </a:lnTo>
                  <a:lnTo>
                    <a:pt x="70" y="306"/>
                  </a:lnTo>
                  <a:lnTo>
                    <a:pt x="56" y="296"/>
                  </a:lnTo>
                  <a:lnTo>
                    <a:pt x="46" y="284"/>
                  </a:lnTo>
                  <a:lnTo>
                    <a:pt x="36" y="270"/>
                  </a:lnTo>
                  <a:lnTo>
                    <a:pt x="26" y="255"/>
                  </a:lnTo>
                  <a:lnTo>
                    <a:pt x="20" y="242"/>
                  </a:lnTo>
                  <a:lnTo>
                    <a:pt x="13" y="227"/>
                  </a:lnTo>
                  <a:lnTo>
                    <a:pt x="10" y="210"/>
                  </a:lnTo>
                  <a:lnTo>
                    <a:pt x="8" y="194"/>
                  </a:lnTo>
                  <a:lnTo>
                    <a:pt x="8" y="176"/>
                  </a:lnTo>
                  <a:lnTo>
                    <a:pt x="8" y="158"/>
                  </a:lnTo>
                  <a:lnTo>
                    <a:pt x="10" y="143"/>
                  </a:lnTo>
                  <a:lnTo>
                    <a:pt x="13" y="124"/>
                  </a:lnTo>
                  <a:lnTo>
                    <a:pt x="20" y="110"/>
                  </a:lnTo>
                  <a:lnTo>
                    <a:pt x="26" y="95"/>
                  </a:lnTo>
                  <a:lnTo>
                    <a:pt x="36" y="81"/>
                  </a:lnTo>
                  <a:lnTo>
                    <a:pt x="46" y="69"/>
                  </a:lnTo>
                  <a:lnTo>
                    <a:pt x="56" y="56"/>
                  </a:lnTo>
                  <a:lnTo>
                    <a:pt x="70" y="45"/>
                  </a:lnTo>
                  <a:lnTo>
                    <a:pt x="82" y="35"/>
                  </a:lnTo>
                  <a:lnTo>
                    <a:pt x="96" y="28"/>
                  </a:lnTo>
                  <a:lnTo>
                    <a:pt x="110" y="20"/>
                  </a:lnTo>
                  <a:lnTo>
                    <a:pt x="125" y="14"/>
                  </a:lnTo>
                  <a:lnTo>
                    <a:pt x="141" y="9"/>
                  </a:lnTo>
                  <a:lnTo>
                    <a:pt x="159" y="7"/>
                  </a:lnTo>
                  <a:lnTo>
                    <a:pt x="177" y="7"/>
                  </a:lnTo>
                  <a:lnTo>
                    <a:pt x="192" y="7"/>
                  </a:lnTo>
                  <a:lnTo>
                    <a:pt x="211" y="9"/>
                  </a:lnTo>
                  <a:lnTo>
                    <a:pt x="225" y="14"/>
                  </a:lnTo>
                  <a:lnTo>
                    <a:pt x="240" y="20"/>
                  </a:lnTo>
                  <a:lnTo>
                    <a:pt x="256" y="28"/>
                  </a:lnTo>
                  <a:lnTo>
                    <a:pt x="271" y="35"/>
                  </a:lnTo>
                  <a:lnTo>
                    <a:pt x="285" y="45"/>
                  </a:lnTo>
                  <a:lnTo>
                    <a:pt x="295" y="56"/>
                  </a:lnTo>
                  <a:lnTo>
                    <a:pt x="307" y="69"/>
                  </a:lnTo>
                  <a:lnTo>
                    <a:pt x="315" y="81"/>
                  </a:lnTo>
                  <a:lnTo>
                    <a:pt x="326" y="95"/>
                  </a:lnTo>
                  <a:lnTo>
                    <a:pt x="331" y="110"/>
                  </a:lnTo>
                  <a:lnTo>
                    <a:pt x="338" y="124"/>
                  </a:lnTo>
                  <a:lnTo>
                    <a:pt x="341" y="143"/>
                  </a:lnTo>
                  <a:lnTo>
                    <a:pt x="343" y="158"/>
                  </a:lnTo>
                  <a:lnTo>
                    <a:pt x="345" y="176"/>
                  </a:lnTo>
                  <a:lnTo>
                    <a:pt x="348" y="176"/>
                  </a:lnTo>
                  <a:lnTo>
                    <a:pt x="353" y="176"/>
                  </a:lnTo>
                  <a:lnTo>
                    <a:pt x="351" y="158"/>
                  </a:lnTo>
                  <a:lnTo>
                    <a:pt x="348" y="140"/>
                  </a:lnTo>
                  <a:lnTo>
                    <a:pt x="343" y="122"/>
                  </a:lnTo>
                  <a:lnTo>
                    <a:pt x="338" y="107"/>
                  </a:lnTo>
                  <a:lnTo>
                    <a:pt x="331" y="92"/>
                  </a:lnTo>
                  <a:lnTo>
                    <a:pt x="323" y="76"/>
                  </a:lnTo>
                  <a:lnTo>
                    <a:pt x="312" y="64"/>
                  </a:lnTo>
                  <a:lnTo>
                    <a:pt x="300" y="50"/>
                  </a:lnTo>
                  <a:lnTo>
                    <a:pt x="287" y="40"/>
                  </a:lnTo>
                  <a:lnTo>
                    <a:pt x="274" y="30"/>
                  </a:lnTo>
                  <a:lnTo>
                    <a:pt x="259" y="20"/>
                  </a:lnTo>
                  <a:lnTo>
                    <a:pt x="244" y="12"/>
                  </a:lnTo>
                  <a:lnTo>
                    <a:pt x="228" y="7"/>
                  </a:lnTo>
                  <a:lnTo>
                    <a:pt x="213" y="2"/>
                  </a:lnTo>
                  <a:lnTo>
                    <a:pt x="195" y="0"/>
                  </a:lnTo>
                  <a:lnTo>
                    <a:pt x="177" y="0"/>
                  </a:lnTo>
                  <a:lnTo>
                    <a:pt x="159" y="0"/>
                  </a:lnTo>
                  <a:lnTo>
                    <a:pt x="141" y="2"/>
                  </a:lnTo>
                  <a:lnTo>
                    <a:pt x="123" y="7"/>
                  </a:lnTo>
                  <a:lnTo>
                    <a:pt x="108" y="12"/>
                  </a:lnTo>
                  <a:lnTo>
                    <a:pt x="92" y="20"/>
                  </a:lnTo>
                  <a:lnTo>
                    <a:pt x="77" y="30"/>
                  </a:lnTo>
                  <a:lnTo>
                    <a:pt x="65" y="40"/>
                  </a:lnTo>
                  <a:lnTo>
                    <a:pt x="51" y="50"/>
                  </a:lnTo>
                  <a:lnTo>
                    <a:pt x="39" y="64"/>
                  </a:lnTo>
                  <a:lnTo>
                    <a:pt x="29" y="76"/>
                  </a:lnTo>
                  <a:lnTo>
                    <a:pt x="20" y="92"/>
                  </a:lnTo>
                  <a:lnTo>
                    <a:pt x="13" y="107"/>
                  </a:lnTo>
                  <a:lnTo>
                    <a:pt x="8" y="122"/>
                  </a:lnTo>
                  <a:lnTo>
                    <a:pt x="3" y="140"/>
                  </a:lnTo>
                  <a:lnTo>
                    <a:pt x="0" y="158"/>
                  </a:lnTo>
                  <a:lnTo>
                    <a:pt x="0" y="176"/>
                  </a:lnTo>
                  <a:lnTo>
                    <a:pt x="0" y="194"/>
                  </a:lnTo>
                  <a:lnTo>
                    <a:pt x="3" y="212"/>
                  </a:lnTo>
                  <a:lnTo>
                    <a:pt x="8" y="227"/>
                  </a:lnTo>
                  <a:lnTo>
                    <a:pt x="13" y="245"/>
                  </a:lnTo>
                  <a:lnTo>
                    <a:pt x="20" y="260"/>
                  </a:lnTo>
                  <a:lnTo>
                    <a:pt x="29" y="275"/>
                  </a:lnTo>
                  <a:lnTo>
                    <a:pt x="39" y="289"/>
                  </a:lnTo>
                  <a:lnTo>
                    <a:pt x="51" y="301"/>
                  </a:lnTo>
                  <a:lnTo>
                    <a:pt x="65" y="311"/>
                  </a:lnTo>
                  <a:lnTo>
                    <a:pt x="77" y="322"/>
                  </a:lnTo>
                  <a:lnTo>
                    <a:pt x="92" y="332"/>
                  </a:lnTo>
                  <a:lnTo>
                    <a:pt x="108" y="340"/>
                  </a:lnTo>
                  <a:lnTo>
                    <a:pt x="123" y="345"/>
                  </a:lnTo>
                  <a:lnTo>
                    <a:pt x="141" y="350"/>
                  </a:lnTo>
                  <a:lnTo>
                    <a:pt x="159" y="352"/>
                  </a:lnTo>
                  <a:lnTo>
                    <a:pt x="177" y="352"/>
                  </a:lnTo>
                  <a:lnTo>
                    <a:pt x="195" y="352"/>
                  </a:lnTo>
                  <a:lnTo>
                    <a:pt x="213" y="350"/>
                  </a:lnTo>
                  <a:lnTo>
                    <a:pt x="228" y="345"/>
                  </a:lnTo>
                  <a:lnTo>
                    <a:pt x="244" y="340"/>
                  </a:lnTo>
                  <a:lnTo>
                    <a:pt x="259" y="332"/>
                  </a:lnTo>
                  <a:lnTo>
                    <a:pt x="274" y="322"/>
                  </a:lnTo>
                  <a:lnTo>
                    <a:pt x="287" y="311"/>
                  </a:lnTo>
                  <a:lnTo>
                    <a:pt x="300" y="301"/>
                  </a:lnTo>
                  <a:lnTo>
                    <a:pt x="312" y="289"/>
                  </a:lnTo>
                  <a:lnTo>
                    <a:pt x="323" y="275"/>
                  </a:lnTo>
                  <a:lnTo>
                    <a:pt x="331" y="260"/>
                  </a:lnTo>
                  <a:lnTo>
                    <a:pt x="338" y="245"/>
                  </a:lnTo>
                  <a:lnTo>
                    <a:pt x="343" y="227"/>
                  </a:lnTo>
                  <a:lnTo>
                    <a:pt x="348" y="212"/>
                  </a:lnTo>
                  <a:lnTo>
                    <a:pt x="351" y="194"/>
                  </a:lnTo>
                  <a:lnTo>
                    <a:pt x="353" y="176"/>
                  </a:lnTo>
                  <a:lnTo>
                    <a:pt x="348" y="176"/>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8" name="Freeform 44"/>
            <p:cNvSpPr>
              <a:spLocks/>
            </p:cNvSpPr>
            <p:nvPr/>
          </p:nvSpPr>
          <p:spPr bwMode="auto">
            <a:xfrm>
              <a:off x="873" y="3080"/>
              <a:ext cx="14" cy="13"/>
            </a:xfrm>
            <a:custGeom>
              <a:avLst/>
              <a:gdLst/>
              <a:ahLst/>
              <a:cxnLst>
                <a:cxn ang="0">
                  <a:pos x="110" y="54"/>
                </a:cxn>
                <a:cxn ang="0">
                  <a:pos x="110" y="67"/>
                </a:cxn>
                <a:cxn ang="0">
                  <a:pos x="107" y="77"/>
                </a:cxn>
                <a:cxn ang="0">
                  <a:pos x="101" y="84"/>
                </a:cxn>
                <a:cxn ang="0">
                  <a:pos x="94" y="92"/>
                </a:cxn>
                <a:cxn ang="0">
                  <a:pos x="86" y="99"/>
                </a:cxn>
                <a:cxn ang="0">
                  <a:pos x="76" y="105"/>
                </a:cxn>
                <a:cxn ang="0">
                  <a:pos x="65" y="108"/>
                </a:cxn>
                <a:cxn ang="0">
                  <a:pos x="55" y="110"/>
                </a:cxn>
                <a:cxn ang="0">
                  <a:pos x="45" y="108"/>
                </a:cxn>
                <a:cxn ang="0">
                  <a:pos x="33" y="105"/>
                </a:cxn>
                <a:cxn ang="0">
                  <a:pos x="25" y="99"/>
                </a:cxn>
                <a:cxn ang="0">
                  <a:pos x="17" y="92"/>
                </a:cxn>
                <a:cxn ang="0">
                  <a:pos x="10" y="84"/>
                </a:cxn>
                <a:cxn ang="0">
                  <a:pos x="5" y="77"/>
                </a:cxn>
                <a:cxn ang="0">
                  <a:pos x="2" y="67"/>
                </a:cxn>
                <a:cxn ang="0">
                  <a:pos x="0" y="54"/>
                </a:cxn>
                <a:cxn ang="0">
                  <a:pos x="2" y="44"/>
                </a:cxn>
                <a:cxn ang="0">
                  <a:pos x="5" y="34"/>
                </a:cxn>
                <a:cxn ang="0">
                  <a:pos x="10" y="23"/>
                </a:cxn>
                <a:cxn ang="0">
                  <a:pos x="17" y="15"/>
                </a:cxn>
                <a:cxn ang="0">
                  <a:pos x="25" y="8"/>
                </a:cxn>
                <a:cxn ang="0">
                  <a:pos x="33" y="3"/>
                </a:cxn>
                <a:cxn ang="0">
                  <a:pos x="45" y="0"/>
                </a:cxn>
                <a:cxn ang="0">
                  <a:pos x="55" y="0"/>
                </a:cxn>
                <a:cxn ang="0">
                  <a:pos x="65" y="0"/>
                </a:cxn>
                <a:cxn ang="0">
                  <a:pos x="76" y="3"/>
                </a:cxn>
                <a:cxn ang="0">
                  <a:pos x="86" y="8"/>
                </a:cxn>
                <a:cxn ang="0">
                  <a:pos x="94" y="15"/>
                </a:cxn>
                <a:cxn ang="0">
                  <a:pos x="101" y="23"/>
                </a:cxn>
                <a:cxn ang="0">
                  <a:pos x="107" y="34"/>
                </a:cxn>
                <a:cxn ang="0">
                  <a:pos x="110" y="44"/>
                </a:cxn>
                <a:cxn ang="0">
                  <a:pos x="110" y="54"/>
                </a:cxn>
              </a:cxnLst>
              <a:rect l="0" t="0" r="r" b="b"/>
              <a:pathLst>
                <a:path w="110" h="110">
                  <a:moveTo>
                    <a:pt x="110" y="54"/>
                  </a:moveTo>
                  <a:lnTo>
                    <a:pt x="110" y="67"/>
                  </a:lnTo>
                  <a:lnTo>
                    <a:pt x="107" y="77"/>
                  </a:lnTo>
                  <a:lnTo>
                    <a:pt x="101" y="84"/>
                  </a:lnTo>
                  <a:lnTo>
                    <a:pt x="94" y="92"/>
                  </a:lnTo>
                  <a:lnTo>
                    <a:pt x="86" y="99"/>
                  </a:lnTo>
                  <a:lnTo>
                    <a:pt x="76" y="105"/>
                  </a:lnTo>
                  <a:lnTo>
                    <a:pt x="65" y="108"/>
                  </a:lnTo>
                  <a:lnTo>
                    <a:pt x="55" y="110"/>
                  </a:lnTo>
                  <a:lnTo>
                    <a:pt x="45" y="108"/>
                  </a:lnTo>
                  <a:lnTo>
                    <a:pt x="33" y="105"/>
                  </a:lnTo>
                  <a:lnTo>
                    <a:pt x="25" y="99"/>
                  </a:lnTo>
                  <a:lnTo>
                    <a:pt x="17" y="92"/>
                  </a:lnTo>
                  <a:lnTo>
                    <a:pt x="10" y="84"/>
                  </a:lnTo>
                  <a:lnTo>
                    <a:pt x="5" y="77"/>
                  </a:lnTo>
                  <a:lnTo>
                    <a:pt x="2" y="67"/>
                  </a:lnTo>
                  <a:lnTo>
                    <a:pt x="0" y="54"/>
                  </a:lnTo>
                  <a:lnTo>
                    <a:pt x="2" y="44"/>
                  </a:lnTo>
                  <a:lnTo>
                    <a:pt x="5" y="34"/>
                  </a:lnTo>
                  <a:lnTo>
                    <a:pt x="10" y="23"/>
                  </a:lnTo>
                  <a:lnTo>
                    <a:pt x="17" y="15"/>
                  </a:lnTo>
                  <a:lnTo>
                    <a:pt x="25" y="8"/>
                  </a:lnTo>
                  <a:lnTo>
                    <a:pt x="33" y="3"/>
                  </a:lnTo>
                  <a:lnTo>
                    <a:pt x="45" y="0"/>
                  </a:lnTo>
                  <a:lnTo>
                    <a:pt x="55" y="0"/>
                  </a:lnTo>
                  <a:lnTo>
                    <a:pt x="65" y="0"/>
                  </a:lnTo>
                  <a:lnTo>
                    <a:pt x="76" y="3"/>
                  </a:lnTo>
                  <a:lnTo>
                    <a:pt x="86" y="8"/>
                  </a:lnTo>
                  <a:lnTo>
                    <a:pt x="94" y="15"/>
                  </a:lnTo>
                  <a:lnTo>
                    <a:pt x="101" y="23"/>
                  </a:lnTo>
                  <a:lnTo>
                    <a:pt x="107" y="34"/>
                  </a:lnTo>
                  <a:lnTo>
                    <a:pt x="110" y="44"/>
                  </a:lnTo>
                  <a:lnTo>
                    <a:pt x="110"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9" name="Freeform 45"/>
            <p:cNvSpPr>
              <a:spLocks/>
            </p:cNvSpPr>
            <p:nvPr/>
          </p:nvSpPr>
          <p:spPr bwMode="auto">
            <a:xfrm>
              <a:off x="438" y="1618"/>
              <a:ext cx="1027" cy="1026"/>
            </a:xfrm>
            <a:custGeom>
              <a:avLst/>
              <a:gdLst/>
              <a:ahLst/>
              <a:cxnLst>
                <a:cxn ang="0">
                  <a:pos x="1269" y="7580"/>
                </a:cxn>
                <a:cxn ang="0">
                  <a:pos x="1049" y="7278"/>
                </a:cxn>
                <a:cxn ang="0">
                  <a:pos x="908" y="6950"/>
                </a:cxn>
                <a:cxn ang="0">
                  <a:pos x="821" y="6539"/>
                </a:cxn>
                <a:cxn ang="0">
                  <a:pos x="678" y="6099"/>
                </a:cxn>
                <a:cxn ang="0">
                  <a:pos x="386" y="5412"/>
                </a:cxn>
                <a:cxn ang="0">
                  <a:pos x="189" y="4780"/>
                </a:cxn>
                <a:cxn ang="0">
                  <a:pos x="48" y="4248"/>
                </a:cxn>
                <a:cxn ang="0">
                  <a:pos x="2" y="3821"/>
                </a:cxn>
                <a:cxn ang="0">
                  <a:pos x="10" y="3368"/>
                </a:cxn>
                <a:cxn ang="0">
                  <a:pos x="71" y="2918"/>
                </a:cxn>
                <a:cxn ang="0">
                  <a:pos x="194" y="2465"/>
                </a:cxn>
                <a:cxn ang="0">
                  <a:pos x="407" y="1979"/>
                </a:cxn>
                <a:cxn ang="0">
                  <a:pos x="680" y="1555"/>
                </a:cxn>
                <a:cxn ang="0">
                  <a:pos x="1003" y="1190"/>
                </a:cxn>
                <a:cxn ang="0">
                  <a:pos x="1374" y="875"/>
                </a:cxn>
                <a:cxn ang="0">
                  <a:pos x="1781" y="604"/>
                </a:cxn>
                <a:cxn ang="0">
                  <a:pos x="2310" y="328"/>
                </a:cxn>
                <a:cxn ang="0">
                  <a:pos x="2681" y="187"/>
                </a:cxn>
                <a:cxn ang="0">
                  <a:pos x="3065" y="88"/>
                </a:cxn>
                <a:cxn ang="0">
                  <a:pos x="3703" y="11"/>
                </a:cxn>
                <a:cxn ang="0">
                  <a:pos x="4501" y="13"/>
                </a:cxn>
                <a:cxn ang="0">
                  <a:pos x="5261" y="95"/>
                </a:cxn>
                <a:cxn ang="0">
                  <a:pos x="5841" y="248"/>
                </a:cxn>
                <a:cxn ang="0">
                  <a:pos x="6190" y="392"/>
                </a:cxn>
                <a:cxn ang="0">
                  <a:pos x="6523" y="573"/>
                </a:cxn>
                <a:cxn ang="0">
                  <a:pos x="6832" y="800"/>
                </a:cxn>
                <a:cxn ang="0">
                  <a:pos x="7129" y="1080"/>
                </a:cxn>
                <a:cxn ang="0">
                  <a:pos x="7416" y="1415"/>
                </a:cxn>
                <a:cxn ang="0">
                  <a:pos x="7674" y="1787"/>
                </a:cxn>
                <a:cxn ang="0">
                  <a:pos x="7892" y="2194"/>
                </a:cxn>
                <a:cxn ang="0">
                  <a:pos x="8064" y="2626"/>
                </a:cxn>
                <a:cxn ang="0">
                  <a:pos x="8173" y="3076"/>
                </a:cxn>
                <a:cxn ang="0">
                  <a:pos x="8215" y="3536"/>
                </a:cxn>
                <a:cxn ang="0">
                  <a:pos x="8163" y="4010"/>
                </a:cxn>
                <a:cxn ang="0">
                  <a:pos x="7986" y="4674"/>
                </a:cxn>
                <a:cxn ang="0">
                  <a:pos x="7761" y="5403"/>
                </a:cxn>
                <a:cxn ang="0">
                  <a:pos x="7497" y="5982"/>
                </a:cxn>
                <a:cxn ang="0">
                  <a:pos x="7155" y="6509"/>
                </a:cxn>
                <a:cxn ang="0">
                  <a:pos x="6786" y="6922"/>
                </a:cxn>
                <a:cxn ang="0">
                  <a:pos x="6466" y="7211"/>
                </a:cxn>
                <a:cxn ang="0">
                  <a:pos x="6136" y="7449"/>
                </a:cxn>
                <a:cxn ang="0">
                  <a:pos x="5796" y="7638"/>
                </a:cxn>
                <a:cxn ang="0">
                  <a:pos x="5432" y="7787"/>
                </a:cxn>
                <a:cxn ang="0">
                  <a:pos x="5046" y="7897"/>
                </a:cxn>
                <a:cxn ang="0">
                  <a:pos x="4534" y="7991"/>
                </a:cxn>
                <a:cxn ang="0">
                  <a:pos x="4096" y="8132"/>
                </a:cxn>
                <a:cxn ang="0">
                  <a:pos x="3736" y="8186"/>
                </a:cxn>
                <a:cxn ang="0">
                  <a:pos x="3081" y="8208"/>
                </a:cxn>
                <a:cxn ang="0">
                  <a:pos x="2617" y="8173"/>
                </a:cxn>
                <a:cxn ang="0">
                  <a:pos x="2047" y="8055"/>
                </a:cxn>
                <a:cxn ang="0">
                  <a:pos x="1724" y="7940"/>
                </a:cxn>
                <a:cxn ang="0">
                  <a:pos x="1440" y="7761"/>
                </a:cxn>
              </a:cxnLst>
              <a:rect l="0" t="0" r="r" b="b"/>
              <a:pathLst>
                <a:path w="8215" h="8208">
                  <a:moveTo>
                    <a:pt x="1440" y="7761"/>
                  </a:moveTo>
                  <a:lnTo>
                    <a:pt x="1412" y="7736"/>
                  </a:lnTo>
                  <a:lnTo>
                    <a:pt x="1384" y="7707"/>
                  </a:lnTo>
                  <a:lnTo>
                    <a:pt x="1325" y="7643"/>
                  </a:lnTo>
                  <a:lnTo>
                    <a:pt x="1269" y="7580"/>
                  </a:lnTo>
                  <a:lnTo>
                    <a:pt x="1217" y="7518"/>
                  </a:lnTo>
                  <a:lnTo>
                    <a:pt x="1169" y="7460"/>
                  </a:lnTo>
                  <a:lnTo>
                    <a:pt x="1125" y="7398"/>
                  </a:lnTo>
                  <a:lnTo>
                    <a:pt x="1084" y="7339"/>
                  </a:lnTo>
                  <a:lnTo>
                    <a:pt x="1049" y="7278"/>
                  </a:lnTo>
                  <a:lnTo>
                    <a:pt x="1013" y="7216"/>
                  </a:lnTo>
                  <a:lnTo>
                    <a:pt x="984" y="7152"/>
                  </a:lnTo>
                  <a:lnTo>
                    <a:pt x="956" y="7089"/>
                  </a:lnTo>
                  <a:lnTo>
                    <a:pt x="931" y="7020"/>
                  </a:lnTo>
                  <a:lnTo>
                    <a:pt x="908" y="6950"/>
                  </a:lnTo>
                  <a:lnTo>
                    <a:pt x="888" y="6876"/>
                  </a:lnTo>
                  <a:lnTo>
                    <a:pt x="869" y="6797"/>
                  </a:lnTo>
                  <a:lnTo>
                    <a:pt x="852" y="6715"/>
                  </a:lnTo>
                  <a:lnTo>
                    <a:pt x="836" y="6629"/>
                  </a:lnTo>
                  <a:lnTo>
                    <a:pt x="821" y="6539"/>
                  </a:lnTo>
                  <a:lnTo>
                    <a:pt x="800" y="6449"/>
                  </a:lnTo>
                  <a:lnTo>
                    <a:pt x="774" y="6363"/>
                  </a:lnTo>
                  <a:lnTo>
                    <a:pt x="744" y="6273"/>
                  </a:lnTo>
                  <a:lnTo>
                    <a:pt x="713" y="6186"/>
                  </a:lnTo>
                  <a:lnTo>
                    <a:pt x="678" y="6099"/>
                  </a:lnTo>
                  <a:lnTo>
                    <a:pt x="606" y="5928"/>
                  </a:lnTo>
                  <a:lnTo>
                    <a:pt x="529" y="5757"/>
                  </a:lnTo>
                  <a:lnTo>
                    <a:pt x="455" y="5582"/>
                  </a:lnTo>
                  <a:lnTo>
                    <a:pt x="419" y="5498"/>
                  </a:lnTo>
                  <a:lnTo>
                    <a:pt x="386" y="5412"/>
                  </a:lnTo>
                  <a:lnTo>
                    <a:pt x="357" y="5324"/>
                  </a:lnTo>
                  <a:lnTo>
                    <a:pt x="329" y="5237"/>
                  </a:lnTo>
                  <a:lnTo>
                    <a:pt x="283" y="5081"/>
                  </a:lnTo>
                  <a:lnTo>
                    <a:pt x="235" y="4930"/>
                  </a:lnTo>
                  <a:lnTo>
                    <a:pt x="189" y="4780"/>
                  </a:lnTo>
                  <a:lnTo>
                    <a:pt x="142" y="4631"/>
                  </a:lnTo>
                  <a:lnTo>
                    <a:pt x="99" y="4480"/>
                  </a:lnTo>
                  <a:lnTo>
                    <a:pt x="81" y="4404"/>
                  </a:lnTo>
                  <a:lnTo>
                    <a:pt x="63" y="4324"/>
                  </a:lnTo>
                  <a:lnTo>
                    <a:pt x="48" y="4248"/>
                  </a:lnTo>
                  <a:lnTo>
                    <a:pt x="32" y="4166"/>
                  </a:lnTo>
                  <a:lnTo>
                    <a:pt x="22" y="4084"/>
                  </a:lnTo>
                  <a:lnTo>
                    <a:pt x="12" y="4000"/>
                  </a:lnTo>
                  <a:lnTo>
                    <a:pt x="7" y="3910"/>
                  </a:lnTo>
                  <a:lnTo>
                    <a:pt x="2" y="3821"/>
                  </a:lnTo>
                  <a:lnTo>
                    <a:pt x="0" y="3731"/>
                  </a:lnTo>
                  <a:lnTo>
                    <a:pt x="0" y="3642"/>
                  </a:lnTo>
                  <a:lnTo>
                    <a:pt x="0" y="3550"/>
                  </a:lnTo>
                  <a:lnTo>
                    <a:pt x="5" y="3460"/>
                  </a:lnTo>
                  <a:lnTo>
                    <a:pt x="10" y="3368"/>
                  </a:lnTo>
                  <a:lnTo>
                    <a:pt x="17" y="3279"/>
                  </a:lnTo>
                  <a:lnTo>
                    <a:pt x="27" y="3186"/>
                  </a:lnTo>
                  <a:lnTo>
                    <a:pt x="41" y="3097"/>
                  </a:lnTo>
                  <a:lnTo>
                    <a:pt x="56" y="3007"/>
                  </a:lnTo>
                  <a:lnTo>
                    <a:pt x="71" y="2918"/>
                  </a:lnTo>
                  <a:lnTo>
                    <a:pt x="91" y="2831"/>
                  </a:lnTo>
                  <a:lnTo>
                    <a:pt x="112" y="2745"/>
                  </a:lnTo>
                  <a:lnTo>
                    <a:pt x="135" y="2657"/>
                  </a:lnTo>
                  <a:lnTo>
                    <a:pt x="161" y="2573"/>
                  </a:lnTo>
                  <a:lnTo>
                    <a:pt x="194" y="2465"/>
                  </a:lnTo>
                  <a:lnTo>
                    <a:pt x="232" y="2364"/>
                  </a:lnTo>
                  <a:lnTo>
                    <a:pt x="273" y="2263"/>
                  </a:lnTo>
                  <a:lnTo>
                    <a:pt x="314" y="2166"/>
                  </a:lnTo>
                  <a:lnTo>
                    <a:pt x="360" y="2072"/>
                  </a:lnTo>
                  <a:lnTo>
                    <a:pt x="407" y="1979"/>
                  </a:lnTo>
                  <a:lnTo>
                    <a:pt x="458" y="1888"/>
                  </a:lnTo>
                  <a:lnTo>
                    <a:pt x="508" y="1801"/>
                  </a:lnTo>
                  <a:lnTo>
                    <a:pt x="563" y="1717"/>
                  </a:lnTo>
                  <a:lnTo>
                    <a:pt x="621" y="1634"/>
                  </a:lnTo>
                  <a:lnTo>
                    <a:pt x="680" y="1555"/>
                  </a:lnTo>
                  <a:lnTo>
                    <a:pt x="739" y="1478"/>
                  </a:lnTo>
                  <a:lnTo>
                    <a:pt x="803" y="1401"/>
                  </a:lnTo>
                  <a:lnTo>
                    <a:pt x="867" y="1330"/>
                  </a:lnTo>
                  <a:lnTo>
                    <a:pt x="934" y="1258"/>
                  </a:lnTo>
                  <a:lnTo>
                    <a:pt x="1003" y="1190"/>
                  </a:lnTo>
                  <a:lnTo>
                    <a:pt x="1075" y="1123"/>
                  </a:lnTo>
                  <a:lnTo>
                    <a:pt x="1146" y="1059"/>
                  </a:lnTo>
                  <a:lnTo>
                    <a:pt x="1221" y="996"/>
                  </a:lnTo>
                  <a:lnTo>
                    <a:pt x="1297" y="934"/>
                  </a:lnTo>
                  <a:lnTo>
                    <a:pt x="1374" y="875"/>
                  </a:lnTo>
                  <a:lnTo>
                    <a:pt x="1453" y="819"/>
                  </a:lnTo>
                  <a:lnTo>
                    <a:pt x="1532" y="762"/>
                  </a:lnTo>
                  <a:lnTo>
                    <a:pt x="1614" y="709"/>
                  </a:lnTo>
                  <a:lnTo>
                    <a:pt x="1696" y="655"/>
                  </a:lnTo>
                  <a:lnTo>
                    <a:pt x="1781" y="604"/>
                  </a:lnTo>
                  <a:lnTo>
                    <a:pt x="1867" y="555"/>
                  </a:lnTo>
                  <a:lnTo>
                    <a:pt x="1954" y="507"/>
                  </a:lnTo>
                  <a:lnTo>
                    <a:pt x="2042" y="461"/>
                  </a:lnTo>
                  <a:lnTo>
                    <a:pt x="2131" y="414"/>
                  </a:lnTo>
                  <a:lnTo>
                    <a:pt x="2310" y="328"/>
                  </a:lnTo>
                  <a:lnTo>
                    <a:pt x="2384" y="297"/>
                  </a:lnTo>
                  <a:lnTo>
                    <a:pt x="2456" y="266"/>
                  </a:lnTo>
                  <a:lnTo>
                    <a:pt x="2530" y="238"/>
                  </a:lnTo>
                  <a:lnTo>
                    <a:pt x="2605" y="210"/>
                  </a:lnTo>
                  <a:lnTo>
                    <a:pt x="2681" y="187"/>
                  </a:lnTo>
                  <a:lnTo>
                    <a:pt x="2756" y="164"/>
                  </a:lnTo>
                  <a:lnTo>
                    <a:pt x="2832" y="141"/>
                  </a:lnTo>
                  <a:lnTo>
                    <a:pt x="2909" y="124"/>
                  </a:lnTo>
                  <a:lnTo>
                    <a:pt x="2988" y="105"/>
                  </a:lnTo>
                  <a:lnTo>
                    <a:pt x="3065" y="88"/>
                  </a:lnTo>
                  <a:lnTo>
                    <a:pt x="3145" y="74"/>
                  </a:lnTo>
                  <a:lnTo>
                    <a:pt x="3224" y="62"/>
                  </a:lnTo>
                  <a:lnTo>
                    <a:pt x="3383" y="38"/>
                  </a:lnTo>
                  <a:lnTo>
                    <a:pt x="3541" y="21"/>
                  </a:lnTo>
                  <a:lnTo>
                    <a:pt x="3703" y="11"/>
                  </a:lnTo>
                  <a:lnTo>
                    <a:pt x="3864" y="2"/>
                  </a:lnTo>
                  <a:lnTo>
                    <a:pt x="4022" y="0"/>
                  </a:lnTo>
                  <a:lnTo>
                    <a:pt x="4184" y="0"/>
                  </a:lnTo>
                  <a:lnTo>
                    <a:pt x="4342" y="6"/>
                  </a:lnTo>
                  <a:lnTo>
                    <a:pt x="4501" y="13"/>
                  </a:lnTo>
                  <a:lnTo>
                    <a:pt x="4657" y="23"/>
                  </a:lnTo>
                  <a:lnTo>
                    <a:pt x="4813" y="33"/>
                  </a:lnTo>
                  <a:lnTo>
                    <a:pt x="4962" y="49"/>
                  </a:lnTo>
                  <a:lnTo>
                    <a:pt x="5113" y="69"/>
                  </a:lnTo>
                  <a:lnTo>
                    <a:pt x="5261" y="95"/>
                  </a:lnTo>
                  <a:lnTo>
                    <a:pt x="5410" y="124"/>
                  </a:lnTo>
                  <a:lnTo>
                    <a:pt x="5555" y="159"/>
                  </a:lnTo>
                  <a:lnTo>
                    <a:pt x="5699" y="200"/>
                  </a:lnTo>
                  <a:lnTo>
                    <a:pt x="5771" y="223"/>
                  </a:lnTo>
                  <a:lnTo>
                    <a:pt x="5841" y="248"/>
                  </a:lnTo>
                  <a:lnTo>
                    <a:pt x="5913" y="274"/>
                  </a:lnTo>
                  <a:lnTo>
                    <a:pt x="5982" y="299"/>
                  </a:lnTo>
                  <a:lnTo>
                    <a:pt x="6052" y="328"/>
                  </a:lnTo>
                  <a:lnTo>
                    <a:pt x="6121" y="359"/>
                  </a:lnTo>
                  <a:lnTo>
                    <a:pt x="6190" y="392"/>
                  </a:lnTo>
                  <a:lnTo>
                    <a:pt x="6257" y="425"/>
                  </a:lnTo>
                  <a:lnTo>
                    <a:pt x="6326" y="458"/>
                  </a:lnTo>
                  <a:lnTo>
                    <a:pt x="6392" y="496"/>
                  </a:lnTo>
                  <a:lnTo>
                    <a:pt x="6456" y="534"/>
                  </a:lnTo>
                  <a:lnTo>
                    <a:pt x="6523" y="573"/>
                  </a:lnTo>
                  <a:lnTo>
                    <a:pt x="6587" y="617"/>
                  </a:lnTo>
                  <a:lnTo>
                    <a:pt x="6648" y="660"/>
                  </a:lnTo>
                  <a:lnTo>
                    <a:pt x="6712" y="704"/>
                  </a:lnTo>
                  <a:lnTo>
                    <a:pt x="6774" y="752"/>
                  </a:lnTo>
                  <a:lnTo>
                    <a:pt x="6832" y="800"/>
                  </a:lnTo>
                  <a:lnTo>
                    <a:pt x="6894" y="850"/>
                  </a:lnTo>
                  <a:lnTo>
                    <a:pt x="6952" y="903"/>
                  </a:lnTo>
                  <a:lnTo>
                    <a:pt x="7009" y="957"/>
                  </a:lnTo>
                  <a:lnTo>
                    <a:pt x="7071" y="1018"/>
                  </a:lnTo>
                  <a:lnTo>
                    <a:pt x="7129" y="1080"/>
                  </a:lnTo>
                  <a:lnTo>
                    <a:pt x="7188" y="1143"/>
                  </a:lnTo>
                  <a:lnTo>
                    <a:pt x="7246" y="1207"/>
                  </a:lnTo>
                  <a:lnTo>
                    <a:pt x="7306" y="1274"/>
                  </a:lnTo>
                  <a:lnTo>
                    <a:pt x="7362" y="1343"/>
                  </a:lnTo>
                  <a:lnTo>
                    <a:pt x="7416" y="1415"/>
                  </a:lnTo>
                  <a:lnTo>
                    <a:pt x="7469" y="1486"/>
                  </a:lnTo>
                  <a:lnTo>
                    <a:pt x="7523" y="1560"/>
                  </a:lnTo>
                  <a:lnTo>
                    <a:pt x="7574" y="1634"/>
                  </a:lnTo>
                  <a:lnTo>
                    <a:pt x="7626" y="1711"/>
                  </a:lnTo>
                  <a:lnTo>
                    <a:pt x="7674" y="1787"/>
                  </a:lnTo>
                  <a:lnTo>
                    <a:pt x="7720" y="1867"/>
                  </a:lnTo>
                  <a:lnTo>
                    <a:pt x="7766" y="1949"/>
                  </a:lnTo>
                  <a:lnTo>
                    <a:pt x="7810" y="2031"/>
                  </a:lnTo>
                  <a:lnTo>
                    <a:pt x="7854" y="2113"/>
                  </a:lnTo>
                  <a:lnTo>
                    <a:pt x="7892" y="2194"/>
                  </a:lnTo>
                  <a:lnTo>
                    <a:pt x="7930" y="2281"/>
                  </a:lnTo>
                  <a:lnTo>
                    <a:pt x="7966" y="2366"/>
                  </a:lnTo>
                  <a:lnTo>
                    <a:pt x="8002" y="2453"/>
                  </a:lnTo>
                  <a:lnTo>
                    <a:pt x="8033" y="2539"/>
                  </a:lnTo>
                  <a:lnTo>
                    <a:pt x="8064" y="2626"/>
                  </a:lnTo>
                  <a:lnTo>
                    <a:pt x="8089" y="2716"/>
                  </a:lnTo>
                  <a:lnTo>
                    <a:pt x="8114" y="2805"/>
                  </a:lnTo>
                  <a:lnTo>
                    <a:pt x="8138" y="2894"/>
                  </a:lnTo>
                  <a:lnTo>
                    <a:pt x="8155" y="2985"/>
                  </a:lnTo>
                  <a:lnTo>
                    <a:pt x="8173" y="3076"/>
                  </a:lnTo>
                  <a:lnTo>
                    <a:pt x="8186" y="3169"/>
                  </a:lnTo>
                  <a:lnTo>
                    <a:pt x="8199" y="3258"/>
                  </a:lnTo>
                  <a:lnTo>
                    <a:pt x="8206" y="3350"/>
                  </a:lnTo>
                  <a:lnTo>
                    <a:pt x="8212" y="3442"/>
                  </a:lnTo>
                  <a:lnTo>
                    <a:pt x="8215" y="3536"/>
                  </a:lnTo>
                  <a:lnTo>
                    <a:pt x="8212" y="3629"/>
                  </a:lnTo>
                  <a:lnTo>
                    <a:pt x="8206" y="3723"/>
                  </a:lnTo>
                  <a:lnTo>
                    <a:pt x="8196" y="3821"/>
                  </a:lnTo>
                  <a:lnTo>
                    <a:pt x="8181" y="3915"/>
                  </a:lnTo>
                  <a:lnTo>
                    <a:pt x="8163" y="4010"/>
                  </a:lnTo>
                  <a:lnTo>
                    <a:pt x="8143" y="4107"/>
                  </a:lnTo>
                  <a:lnTo>
                    <a:pt x="8122" y="4202"/>
                  </a:lnTo>
                  <a:lnTo>
                    <a:pt x="8096" y="4296"/>
                  </a:lnTo>
                  <a:lnTo>
                    <a:pt x="8043" y="4488"/>
                  </a:lnTo>
                  <a:lnTo>
                    <a:pt x="7986" y="4674"/>
                  </a:lnTo>
                  <a:lnTo>
                    <a:pt x="7930" y="4859"/>
                  </a:lnTo>
                  <a:lnTo>
                    <a:pt x="7879" y="5041"/>
                  </a:lnTo>
                  <a:lnTo>
                    <a:pt x="7844" y="5161"/>
                  </a:lnTo>
                  <a:lnTo>
                    <a:pt x="7802" y="5283"/>
                  </a:lnTo>
                  <a:lnTo>
                    <a:pt x="7761" y="5403"/>
                  </a:lnTo>
                  <a:lnTo>
                    <a:pt x="7715" y="5522"/>
                  </a:lnTo>
                  <a:lnTo>
                    <a:pt x="7664" y="5639"/>
                  </a:lnTo>
                  <a:lnTo>
                    <a:pt x="7612" y="5757"/>
                  </a:lnTo>
                  <a:lnTo>
                    <a:pt x="7557" y="5869"/>
                  </a:lnTo>
                  <a:lnTo>
                    <a:pt x="7497" y="5982"/>
                  </a:lnTo>
                  <a:lnTo>
                    <a:pt x="7433" y="6092"/>
                  </a:lnTo>
                  <a:lnTo>
                    <a:pt x="7370" y="6198"/>
                  </a:lnTo>
                  <a:lnTo>
                    <a:pt x="7301" y="6304"/>
                  </a:lnTo>
                  <a:lnTo>
                    <a:pt x="7229" y="6409"/>
                  </a:lnTo>
                  <a:lnTo>
                    <a:pt x="7155" y="6509"/>
                  </a:lnTo>
                  <a:lnTo>
                    <a:pt x="7078" y="6605"/>
                  </a:lnTo>
                  <a:lnTo>
                    <a:pt x="6999" y="6700"/>
                  </a:lnTo>
                  <a:lnTo>
                    <a:pt x="6914" y="6792"/>
                  </a:lnTo>
                  <a:lnTo>
                    <a:pt x="6850" y="6859"/>
                  </a:lnTo>
                  <a:lnTo>
                    <a:pt x="6786" y="6922"/>
                  </a:lnTo>
                  <a:lnTo>
                    <a:pt x="6722" y="6986"/>
                  </a:lnTo>
                  <a:lnTo>
                    <a:pt x="6659" y="7046"/>
                  </a:lnTo>
                  <a:lnTo>
                    <a:pt x="6594" y="7104"/>
                  </a:lnTo>
                  <a:lnTo>
                    <a:pt x="6530" y="7161"/>
                  </a:lnTo>
                  <a:lnTo>
                    <a:pt x="6466" y="7211"/>
                  </a:lnTo>
                  <a:lnTo>
                    <a:pt x="6400" y="7265"/>
                  </a:lnTo>
                  <a:lnTo>
                    <a:pt x="6336" y="7314"/>
                  </a:lnTo>
                  <a:lnTo>
                    <a:pt x="6269" y="7360"/>
                  </a:lnTo>
                  <a:lnTo>
                    <a:pt x="6202" y="7406"/>
                  </a:lnTo>
                  <a:lnTo>
                    <a:pt x="6136" y="7449"/>
                  </a:lnTo>
                  <a:lnTo>
                    <a:pt x="6070" y="7490"/>
                  </a:lnTo>
                  <a:lnTo>
                    <a:pt x="6003" y="7531"/>
                  </a:lnTo>
                  <a:lnTo>
                    <a:pt x="5934" y="7569"/>
                  </a:lnTo>
                  <a:lnTo>
                    <a:pt x="5865" y="7605"/>
                  </a:lnTo>
                  <a:lnTo>
                    <a:pt x="5796" y="7638"/>
                  </a:lnTo>
                  <a:lnTo>
                    <a:pt x="5724" y="7672"/>
                  </a:lnTo>
                  <a:lnTo>
                    <a:pt x="5652" y="7702"/>
                  </a:lnTo>
                  <a:lnTo>
                    <a:pt x="5580" y="7733"/>
                  </a:lnTo>
                  <a:lnTo>
                    <a:pt x="5506" y="7758"/>
                  </a:lnTo>
                  <a:lnTo>
                    <a:pt x="5432" y="7787"/>
                  </a:lnTo>
                  <a:lnTo>
                    <a:pt x="5358" y="7810"/>
                  </a:lnTo>
                  <a:lnTo>
                    <a:pt x="5281" y="7835"/>
                  </a:lnTo>
                  <a:lnTo>
                    <a:pt x="5204" y="7856"/>
                  </a:lnTo>
                  <a:lnTo>
                    <a:pt x="5125" y="7876"/>
                  </a:lnTo>
                  <a:lnTo>
                    <a:pt x="5046" y="7897"/>
                  </a:lnTo>
                  <a:lnTo>
                    <a:pt x="4964" y="7914"/>
                  </a:lnTo>
                  <a:lnTo>
                    <a:pt x="4798" y="7947"/>
                  </a:lnTo>
                  <a:lnTo>
                    <a:pt x="4627" y="7973"/>
                  </a:lnTo>
                  <a:lnTo>
                    <a:pt x="4580" y="7981"/>
                  </a:lnTo>
                  <a:lnTo>
                    <a:pt x="4534" y="7991"/>
                  </a:lnTo>
                  <a:lnTo>
                    <a:pt x="4447" y="8017"/>
                  </a:lnTo>
                  <a:lnTo>
                    <a:pt x="4360" y="8045"/>
                  </a:lnTo>
                  <a:lnTo>
                    <a:pt x="4273" y="8076"/>
                  </a:lnTo>
                  <a:lnTo>
                    <a:pt x="4186" y="8103"/>
                  </a:lnTo>
                  <a:lnTo>
                    <a:pt x="4096" y="8132"/>
                  </a:lnTo>
                  <a:lnTo>
                    <a:pt x="4053" y="8145"/>
                  </a:lnTo>
                  <a:lnTo>
                    <a:pt x="4010" y="8155"/>
                  </a:lnTo>
                  <a:lnTo>
                    <a:pt x="3964" y="8163"/>
                  </a:lnTo>
                  <a:lnTo>
                    <a:pt x="3917" y="8168"/>
                  </a:lnTo>
                  <a:lnTo>
                    <a:pt x="3736" y="8186"/>
                  </a:lnTo>
                  <a:lnTo>
                    <a:pt x="3548" y="8199"/>
                  </a:lnTo>
                  <a:lnTo>
                    <a:pt x="3362" y="8206"/>
                  </a:lnTo>
                  <a:lnTo>
                    <a:pt x="3270" y="8208"/>
                  </a:lnTo>
                  <a:lnTo>
                    <a:pt x="3175" y="8208"/>
                  </a:lnTo>
                  <a:lnTo>
                    <a:pt x="3081" y="8208"/>
                  </a:lnTo>
                  <a:lnTo>
                    <a:pt x="2988" y="8206"/>
                  </a:lnTo>
                  <a:lnTo>
                    <a:pt x="2894" y="8201"/>
                  </a:lnTo>
                  <a:lnTo>
                    <a:pt x="2801" y="8194"/>
                  </a:lnTo>
                  <a:lnTo>
                    <a:pt x="2710" y="8186"/>
                  </a:lnTo>
                  <a:lnTo>
                    <a:pt x="2617" y="8173"/>
                  </a:lnTo>
                  <a:lnTo>
                    <a:pt x="2525" y="8160"/>
                  </a:lnTo>
                  <a:lnTo>
                    <a:pt x="2435" y="8142"/>
                  </a:lnTo>
                  <a:lnTo>
                    <a:pt x="2310" y="8119"/>
                  </a:lnTo>
                  <a:lnTo>
                    <a:pt x="2179" y="8088"/>
                  </a:lnTo>
                  <a:lnTo>
                    <a:pt x="2047" y="8055"/>
                  </a:lnTo>
                  <a:lnTo>
                    <a:pt x="1980" y="8038"/>
                  </a:lnTo>
                  <a:lnTo>
                    <a:pt x="1916" y="8017"/>
                  </a:lnTo>
                  <a:lnTo>
                    <a:pt x="1850" y="7994"/>
                  </a:lnTo>
                  <a:lnTo>
                    <a:pt x="1786" y="7968"/>
                  </a:lnTo>
                  <a:lnTo>
                    <a:pt x="1724" y="7940"/>
                  </a:lnTo>
                  <a:lnTo>
                    <a:pt x="1662" y="7912"/>
                  </a:lnTo>
                  <a:lnTo>
                    <a:pt x="1604" y="7879"/>
                  </a:lnTo>
                  <a:lnTo>
                    <a:pt x="1547" y="7843"/>
                  </a:lnTo>
                  <a:lnTo>
                    <a:pt x="1491" y="7803"/>
                  </a:lnTo>
                  <a:lnTo>
                    <a:pt x="1440" y="77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0" name="Freeform 46"/>
            <p:cNvSpPr>
              <a:spLocks/>
            </p:cNvSpPr>
            <p:nvPr/>
          </p:nvSpPr>
          <p:spPr bwMode="auto">
            <a:xfrm>
              <a:off x="437" y="1617"/>
              <a:ext cx="1029" cy="1028"/>
            </a:xfrm>
            <a:custGeom>
              <a:avLst/>
              <a:gdLst/>
              <a:ahLst/>
              <a:cxnLst>
                <a:cxn ang="0">
                  <a:pos x="1183" y="7462"/>
                </a:cxn>
                <a:cxn ang="0">
                  <a:pos x="904" y="6882"/>
                </a:cxn>
                <a:cxn ang="0">
                  <a:pos x="694" y="6105"/>
                </a:cxn>
                <a:cxn ang="0">
                  <a:pos x="251" y="4936"/>
                </a:cxn>
                <a:cxn ang="0">
                  <a:pos x="29" y="4008"/>
                </a:cxn>
                <a:cxn ang="0">
                  <a:pos x="77" y="2983"/>
                </a:cxn>
                <a:cxn ang="0">
                  <a:pos x="423" y="1991"/>
                </a:cxn>
                <a:cxn ang="0">
                  <a:pos x="950" y="1272"/>
                </a:cxn>
                <a:cxn ang="0">
                  <a:pos x="1625" y="722"/>
                </a:cxn>
                <a:cxn ang="0">
                  <a:pos x="2529" y="256"/>
                </a:cxn>
                <a:cxn ang="0">
                  <a:pos x="3509" y="41"/>
                </a:cxn>
                <a:cxn ang="0">
                  <a:pos x="4820" y="49"/>
                </a:cxn>
                <a:cxn ang="0">
                  <a:pos x="5920" y="287"/>
                </a:cxn>
                <a:cxn ang="0">
                  <a:pos x="6527" y="589"/>
                </a:cxn>
                <a:cxn ang="0">
                  <a:pos x="7075" y="1031"/>
                </a:cxn>
                <a:cxn ang="0">
                  <a:pos x="7578" y="1647"/>
                </a:cxn>
                <a:cxn ang="0">
                  <a:pos x="7970" y="2377"/>
                </a:cxn>
                <a:cxn ang="0">
                  <a:pos x="8188" y="3177"/>
                </a:cxn>
                <a:cxn ang="0">
                  <a:pos x="8182" y="3931"/>
                </a:cxn>
                <a:cxn ang="0">
                  <a:pos x="7844" y="5169"/>
                </a:cxn>
                <a:cxn ang="0">
                  <a:pos x="7371" y="6204"/>
                </a:cxn>
                <a:cxn ang="0">
                  <a:pos x="6726" y="6989"/>
                </a:cxn>
                <a:cxn ang="0">
                  <a:pos x="6142" y="7452"/>
                </a:cxn>
                <a:cxn ang="0">
                  <a:pos x="5513" y="7761"/>
                </a:cxn>
                <a:cxn ang="0">
                  <a:pos x="4633" y="7974"/>
                </a:cxn>
                <a:cxn ang="0">
                  <a:pos x="4016" y="8156"/>
                </a:cxn>
                <a:cxn ang="0">
                  <a:pos x="3008" y="8207"/>
                </a:cxn>
                <a:cxn ang="0">
                  <a:pos x="2058" y="8056"/>
                </a:cxn>
                <a:cxn ang="0">
                  <a:pos x="1505" y="7805"/>
                </a:cxn>
                <a:cxn ang="0">
                  <a:pos x="1792" y="7984"/>
                </a:cxn>
                <a:cxn ang="0">
                  <a:pos x="2629" y="8188"/>
                </a:cxn>
                <a:cxn ang="0">
                  <a:pos x="3748" y="8202"/>
                </a:cxn>
                <a:cxn ang="0">
                  <a:pos x="4459" y="8032"/>
                </a:cxn>
                <a:cxn ang="0">
                  <a:pos x="5293" y="7849"/>
                </a:cxn>
                <a:cxn ang="0">
                  <a:pos x="5946" y="7583"/>
                </a:cxn>
                <a:cxn ang="0">
                  <a:pos x="6544" y="7174"/>
                </a:cxn>
                <a:cxn ang="0">
                  <a:pos x="7169" y="6522"/>
                </a:cxn>
                <a:cxn ang="0">
                  <a:pos x="7729" y="5535"/>
                </a:cxn>
                <a:cxn ang="0">
                  <a:pos x="8136" y="4220"/>
                </a:cxn>
                <a:cxn ang="0">
                  <a:pos x="8229" y="3450"/>
                </a:cxn>
                <a:cxn ang="0">
                  <a:pos x="8080" y="2632"/>
                </a:cxn>
                <a:cxn ang="0">
                  <a:pos x="7737" y="1872"/>
                </a:cxn>
                <a:cxn ang="0">
                  <a:pos x="7261" y="1210"/>
                </a:cxn>
                <a:cxn ang="0">
                  <a:pos x="6723" y="707"/>
                </a:cxn>
                <a:cxn ang="0">
                  <a:pos x="6135" y="362"/>
                </a:cxn>
                <a:cxn ang="0">
                  <a:pos x="5273" y="96"/>
                </a:cxn>
                <a:cxn ang="0">
                  <a:pos x="3847" y="3"/>
                </a:cxn>
                <a:cxn ang="0">
                  <a:pos x="2841" y="141"/>
                </a:cxn>
                <a:cxn ang="0">
                  <a:pos x="1871" y="558"/>
                </a:cxn>
                <a:cxn ang="0">
                  <a:pos x="1149" y="1062"/>
                </a:cxn>
                <a:cxn ang="0">
                  <a:pos x="567" y="1721"/>
                </a:cxn>
                <a:cxn ang="0">
                  <a:pos x="162" y="2578"/>
                </a:cxn>
                <a:cxn ang="0">
                  <a:pos x="0" y="3760"/>
                </a:cxn>
                <a:cxn ang="0">
                  <a:pos x="100" y="4488"/>
                </a:cxn>
                <a:cxn ang="0">
                  <a:pos x="457" y="5595"/>
                </a:cxn>
                <a:cxn ang="0">
                  <a:pos x="838" y="6637"/>
                </a:cxn>
                <a:cxn ang="0">
                  <a:pos x="1050" y="7291"/>
                </a:cxn>
                <a:cxn ang="0">
                  <a:pos x="1444" y="7775"/>
                </a:cxn>
              </a:cxnLst>
              <a:rect l="0" t="0" r="r" b="b"/>
              <a:pathLst>
                <a:path w="8231" h="8224">
                  <a:moveTo>
                    <a:pt x="1449" y="7769"/>
                  </a:moveTo>
                  <a:lnTo>
                    <a:pt x="1455" y="7764"/>
                  </a:lnTo>
                  <a:lnTo>
                    <a:pt x="1426" y="7736"/>
                  </a:lnTo>
                  <a:lnTo>
                    <a:pt x="1400" y="7710"/>
                  </a:lnTo>
                  <a:lnTo>
                    <a:pt x="1398" y="7710"/>
                  </a:lnTo>
                  <a:lnTo>
                    <a:pt x="1340" y="7646"/>
                  </a:lnTo>
                  <a:lnTo>
                    <a:pt x="1283" y="7583"/>
                  </a:lnTo>
                  <a:lnTo>
                    <a:pt x="1232" y="7521"/>
                  </a:lnTo>
                  <a:lnTo>
                    <a:pt x="1183" y="7462"/>
                  </a:lnTo>
                  <a:lnTo>
                    <a:pt x="1139" y="7404"/>
                  </a:lnTo>
                  <a:lnTo>
                    <a:pt x="1101" y="7342"/>
                  </a:lnTo>
                  <a:lnTo>
                    <a:pt x="1063" y="7284"/>
                  </a:lnTo>
                  <a:lnTo>
                    <a:pt x="1029" y="7222"/>
                  </a:lnTo>
                  <a:lnTo>
                    <a:pt x="998" y="7158"/>
                  </a:lnTo>
                  <a:lnTo>
                    <a:pt x="971" y="7094"/>
                  </a:lnTo>
                  <a:lnTo>
                    <a:pt x="948" y="7025"/>
                  </a:lnTo>
                  <a:lnTo>
                    <a:pt x="924" y="6956"/>
                  </a:lnTo>
                  <a:lnTo>
                    <a:pt x="904" y="6882"/>
                  </a:lnTo>
                  <a:lnTo>
                    <a:pt x="886" y="6803"/>
                  </a:lnTo>
                  <a:lnTo>
                    <a:pt x="868" y="6721"/>
                  </a:lnTo>
                  <a:lnTo>
                    <a:pt x="852" y="6634"/>
                  </a:lnTo>
                  <a:lnTo>
                    <a:pt x="838" y="6544"/>
                  </a:lnTo>
                  <a:lnTo>
                    <a:pt x="814" y="6455"/>
                  </a:lnTo>
                  <a:lnTo>
                    <a:pt x="789" y="6368"/>
                  </a:lnTo>
                  <a:lnTo>
                    <a:pt x="761" y="6278"/>
                  </a:lnTo>
                  <a:lnTo>
                    <a:pt x="730" y="6192"/>
                  </a:lnTo>
                  <a:lnTo>
                    <a:pt x="694" y="6105"/>
                  </a:lnTo>
                  <a:lnTo>
                    <a:pt x="620" y="5933"/>
                  </a:lnTo>
                  <a:lnTo>
                    <a:pt x="546" y="5760"/>
                  </a:lnTo>
                  <a:lnTo>
                    <a:pt x="471" y="5588"/>
                  </a:lnTo>
                  <a:lnTo>
                    <a:pt x="436" y="5504"/>
                  </a:lnTo>
                  <a:lnTo>
                    <a:pt x="402" y="5417"/>
                  </a:lnTo>
                  <a:lnTo>
                    <a:pt x="374" y="5329"/>
                  </a:lnTo>
                  <a:lnTo>
                    <a:pt x="346" y="5243"/>
                  </a:lnTo>
                  <a:lnTo>
                    <a:pt x="300" y="5087"/>
                  </a:lnTo>
                  <a:lnTo>
                    <a:pt x="251" y="4936"/>
                  </a:lnTo>
                  <a:lnTo>
                    <a:pt x="206" y="4785"/>
                  </a:lnTo>
                  <a:lnTo>
                    <a:pt x="160" y="4637"/>
                  </a:lnTo>
                  <a:lnTo>
                    <a:pt x="115" y="4486"/>
                  </a:lnTo>
                  <a:lnTo>
                    <a:pt x="98" y="4409"/>
                  </a:lnTo>
                  <a:lnTo>
                    <a:pt x="80" y="4332"/>
                  </a:lnTo>
                  <a:lnTo>
                    <a:pt x="65" y="4253"/>
                  </a:lnTo>
                  <a:lnTo>
                    <a:pt x="50" y="4174"/>
                  </a:lnTo>
                  <a:lnTo>
                    <a:pt x="39" y="4092"/>
                  </a:lnTo>
                  <a:lnTo>
                    <a:pt x="29" y="4008"/>
                  </a:lnTo>
                  <a:lnTo>
                    <a:pt x="24" y="3925"/>
                  </a:lnTo>
                  <a:lnTo>
                    <a:pt x="19" y="3844"/>
                  </a:lnTo>
                  <a:lnTo>
                    <a:pt x="16" y="3760"/>
                  </a:lnTo>
                  <a:lnTo>
                    <a:pt x="16" y="3678"/>
                  </a:lnTo>
                  <a:lnTo>
                    <a:pt x="19" y="3537"/>
                  </a:lnTo>
                  <a:lnTo>
                    <a:pt x="26" y="3400"/>
                  </a:lnTo>
                  <a:lnTo>
                    <a:pt x="36" y="3259"/>
                  </a:lnTo>
                  <a:lnTo>
                    <a:pt x="55" y="3120"/>
                  </a:lnTo>
                  <a:lnTo>
                    <a:pt x="77" y="2983"/>
                  </a:lnTo>
                  <a:lnTo>
                    <a:pt x="105" y="2847"/>
                  </a:lnTo>
                  <a:lnTo>
                    <a:pt x="139" y="2714"/>
                  </a:lnTo>
                  <a:lnTo>
                    <a:pt x="177" y="2583"/>
                  </a:lnTo>
                  <a:lnTo>
                    <a:pt x="210" y="2476"/>
                  </a:lnTo>
                  <a:lnTo>
                    <a:pt x="249" y="2374"/>
                  </a:lnTo>
                  <a:lnTo>
                    <a:pt x="287" y="2274"/>
                  </a:lnTo>
                  <a:lnTo>
                    <a:pt x="330" y="2176"/>
                  </a:lnTo>
                  <a:lnTo>
                    <a:pt x="374" y="2082"/>
                  </a:lnTo>
                  <a:lnTo>
                    <a:pt x="423" y="1991"/>
                  </a:lnTo>
                  <a:lnTo>
                    <a:pt x="471" y="1900"/>
                  </a:lnTo>
                  <a:lnTo>
                    <a:pt x="526" y="1814"/>
                  </a:lnTo>
                  <a:lnTo>
                    <a:pt x="579" y="1730"/>
                  </a:lnTo>
                  <a:lnTo>
                    <a:pt x="635" y="1647"/>
                  </a:lnTo>
                  <a:lnTo>
                    <a:pt x="694" y="1568"/>
                  </a:lnTo>
                  <a:lnTo>
                    <a:pt x="756" y="1491"/>
                  </a:lnTo>
                  <a:lnTo>
                    <a:pt x="817" y="1414"/>
                  </a:lnTo>
                  <a:lnTo>
                    <a:pt x="883" y="1344"/>
                  </a:lnTo>
                  <a:lnTo>
                    <a:pt x="950" y="1272"/>
                  </a:lnTo>
                  <a:lnTo>
                    <a:pt x="1017" y="1203"/>
                  </a:lnTo>
                  <a:lnTo>
                    <a:pt x="1089" y="1136"/>
                  </a:lnTo>
                  <a:lnTo>
                    <a:pt x="1160" y="1072"/>
                  </a:lnTo>
                  <a:lnTo>
                    <a:pt x="1234" y="1011"/>
                  </a:lnTo>
                  <a:lnTo>
                    <a:pt x="1309" y="949"/>
                  </a:lnTo>
                  <a:lnTo>
                    <a:pt x="1388" y="891"/>
                  </a:lnTo>
                  <a:lnTo>
                    <a:pt x="1465" y="832"/>
                  </a:lnTo>
                  <a:lnTo>
                    <a:pt x="1546" y="778"/>
                  </a:lnTo>
                  <a:lnTo>
                    <a:pt x="1625" y="722"/>
                  </a:lnTo>
                  <a:lnTo>
                    <a:pt x="1711" y="671"/>
                  </a:lnTo>
                  <a:lnTo>
                    <a:pt x="1795" y="619"/>
                  </a:lnTo>
                  <a:lnTo>
                    <a:pt x="1879" y="571"/>
                  </a:lnTo>
                  <a:lnTo>
                    <a:pt x="1966" y="522"/>
                  </a:lnTo>
                  <a:lnTo>
                    <a:pt x="2053" y="477"/>
                  </a:lnTo>
                  <a:lnTo>
                    <a:pt x="2142" y="431"/>
                  </a:lnTo>
                  <a:lnTo>
                    <a:pt x="2322" y="343"/>
                  </a:lnTo>
                  <a:lnTo>
                    <a:pt x="2424" y="297"/>
                  </a:lnTo>
                  <a:lnTo>
                    <a:pt x="2529" y="256"/>
                  </a:lnTo>
                  <a:lnTo>
                    <a:pt x="2635" y="221"/>
                  </a:lnTo>
                  <a:lnTo>
                    <a:pt x="2739" y="187"/>
                  </a:lnTo>
                  <a:lnTo>
                    <a:pt x="2846" y="156"/>
                  </a:lnTo>
                  <a:lnTo>
                    <a:pt x="2954" y="132"/>
                  </a:lnTo>
                  <a:lnTo>
                    <a:pt x="3064" y="106"/>
                  </a:lnTo>
                  <a:lnTo>
                    <a:pt x="3174" y="85"/>
                  </a:lnTo>
                  <a:lnTo>
                    <a:pt x="3286" y="67"/>
                  </a:lnTo>
                  <a:lnTo>
                    <a:pt x="3397" y="55"/>
                  </a:lnTo>
                  <a:lnTo>
                    <a:pt x="3509" y="41"/>
                  </a:lnTo>
                  <a:lnTo>
                    <a:pt x="3622" y="31"/>
                  </a:lnTo>
                  <a:lnTo>
                    <a:pt x="3734" y="24"/>
                  </a:lnTo>
                  <a:lnTo>
                    <a:pt x="3847" y="19"/>
                  </a:lnTo>
                  <a:lnTo>
                    <a:pt x="3959" y="16"/>
                  </a:lnTo>
                  <a:lnTo>
                    <a:pt x="4072" y="16"/>
                  </a:lnTo>
                  <a:lnTo>
                    <a:pt x="4261" y="19"/>
                  </a:lnTo>
                  <a:lnTo>
                    <a:pt x="4451" y="26"/>
                  </a:lnTo>
                  <a:lnTo>
                    <a:pt x="4638" y="36"/>
                  </a:lnTo>
                  <a:lnTo>
                    <a:pt x="4820" y="49"/>
                  </a:lnTo>
                  <a:lnTo>
                    <a:pt x="4971" y="65"/>
                  </a:lnTo>
                  <a:lnTo>
                    <a:pt x="5119" y="85"/>
                  </a:lnTo>
                  <a:lnTo>
                    <a:pt x="5268" y="111"/>
                  </a:lnTo>
                  <a:lnTo>
                    <a:pt x="5416" y="139"/>
                  </a:lnTo>
                  <a:lnTo>
                    <a:pt x="5562" y="175"/>
                  </a:lnTo>
                  <a:lnTo>
                    <a:pt x="5704" y="216"/>
                  </a:lnTo>
                  <a:lnTo>
                    <a:pt x="5776" y="238"/>
                  </a:lnTo>
                  <a:lnTo>
                    <a:pt x="5848" y="261"/>
                  </a:lnTo>
                  <a:lnTo>
                    <a:pt x="5920" y="287"/>
                  </a:lnTo>
                  <a:lnTo>
                    <a:pt x="5989" y="315"/>
                  </a:lnTo>
                  <a:lnTo>
                    <a:pt x="6058" y="343"/>
                  </a:lnTo>
                  <a:lnTo>
                    <a:pt x="6127" y="374"/>
                  </a:lnTo>
                  <a:lnTo>
                    <a:pt x="6197" y="405"/>
                  </a:lnTo>
                  <a:lnTo>
                    <a:pt x="6263" y="438"/>
                  </a:lnTo>
                  <a:lnTo>
                    <a:pt x="6329" y="474"/>
                  </a:lnTo>
                  <a:lnTo>
                    <a:pt x="6396" y="510"/>
                  </a:lnTo>
                  <a:lnTo>
                    <a:pt x="6463" y="548"/>
                  </a:lnTo>
                  <a:lnTo>
                    <a:pt x="6527" y="589"/>
                  </a:lnTo>
                  <a:lnTo>
                    <a:pt x="6590" y="630"/>
                  </a:lnTo>
                  <a:lnTo>
                    <a:pt x="6654" y="673"/>
                  </a:lnTo>
                  <a:lnTo>
                    <a:pt x="6716" y="719"/>
                  </a:lnTo>
                  <a:lnTo>
                    <a:pt x="6778" y="765"/>
                  </a:lnTo>
                  <a:lnTo>
                    <a:pt x="6836" y="814"/>
                  </a:lnTo>
                  <a:lnTo>
                    <a:pt x="6898" y="865"/>
                  </a:lnTo>
                  <a:lnTo>
                    <a:pt x="6956" y="916"/>
                  </a:lnTo>
                  <a:lnTo>
                    <a:pt x="7013" y="970"/>
                  </a:lnTo>
                  <a:lnTo>
                    <a:pt x="7075" y="1031"/>
                  </a:lnTo>
                  <a:lnTo>
                    <a:pt x="7133" y="1093"/>
                  </a:lnTo>
                  <a:lnTo>
                    <a:pt x="7192" y="1157"/>
                  </a:lnTo>
                  <a:lnTo>
                    <a:pt x="7250" y="1220"/>
                  </a:lnTo>
                  <a:lnTo>
                    <a:pt x="7307" y="1287"/>
                  </a:lnTo>
                  <a:lnTo>
                    <a:pt x="7363" y="1356"/>
                  </a:lnTo>
                  <a:lnTo>
                    <a:pt x="7420" y="1428"/>
                  </a:lnTo>
                  <a:lnTo>
                    <a:pt x="7473" y="1500"/>
                  </a:lnTo>
                  <a:lnTo>
                    <a:pt x="7527" y="1574"/>
                  </a:lnTo>
                  <a:lnTo>
                    <a:pt x="7578" y="1647"/>
                  </a:lnTo>
                  <a:lnTo>
                    <a:pt x="7626" y="1725"/>
                  </a:lnTo>
                  <a:lnTo>
                    <a:pt x="7676" y="1801"/>
                  </a:lnTo>
                  <a:lnTo>
                    <a:pt x="7724" y="1881"/>
                  </a:lnTo>
                  <a:lnTo>
                    <a:pt x="7770" y="1960"/>
                  </a:lnTo>
                  <a:lnTo>
                    <a:pt x="7814" y="2041"/>
                  </a:lnTo>
                  <a:lnTo>
                    <a:pt x="7855" y="2123"/>
                  </a:lnTo>
                  <a:lnTo>
                    <a:pt x="7896" y="2207"/>
                  </a:lnTo>
                  <a:lnTo>
                    <a:pt x="7934" y="2291"/>
                  </a:lnTo>
                  <a:lnTo>
                    <a:pt x="7970" y="2377"/>
                  </a:lnTo>
                  <a:lnTo>
                    <a:pt x="8003" y="2463"/>
                  </a:lnTo>
                  <a:lnTo>
                    <a:pt x="8033" y="2550"/>
                  </a:lnTo>
                  <a:lnTo>
                    <a:pt x="8064" y="2638"/>
                  </a:lnTo>
                  <a:lnTo>
                    <a:pt x="8090" y="2727"/>
                  </a:lnTo>
                  <a:lnTo>
                    <a:pt x="8116" y="2816"/>
                  </a:lnTo>
                  <a:lnTo>
                    <a:pt x="8138" y="2906"/>
                  </a:lnTo>
                  <a:lnTo>
                    <a:pt x="8157" y="2995"/>
                  </a:lnTo>
                  <a:lnTo>
                    <a:pt x="8174" y="3084"/>
                  </a:lnTo>
                  <a:lnTo>
                    <a:pt x="8188" y="3177"/>
                  </a:lnTo>
                  <a:lnTo>
                    <a:pt x="8200" y="3269"/>
                  </a:lnTo>
                  <a:lnTo>
                    <a:pt x="8208" y="3361"/>
                  </a:lnTo>
                  <a:lnTo>
                    <a:pt x="8213" y="3453"/>
                  </a:lnTo>
                  <a:lnTo>
                    <a:pt x="8215" y="3544"/>
                  </a:lnTo>
                  <a:lnTo>
                    <a:pt x="8215" y="3555"/>
                  </a:lnTo>
                  <a:lnTo>
                    <a:pt x="8213" y="3650"/>
                  </a:lnTo>
                  <a:lnTo>
                    <a:pt x="8205" y="3742"/>
                  </a:lnTo>
                  <a:lnTo>
                    <a:pt x="8195" y="3836"/>
                  </a:lnTo>
                  <a:lnTo>
                    <a:pt x="8182" y="3931"/>
                  </a:lnTo>
                  <a:lnTo>
                    <a:pt x="8164" y="4026"/>
                  </a:lnTo>
                  <a:lnTo>
                    <a:pt x="8143" y="4121"/>
                  </a:lnTo>
                  <a:lnTo>
                    <a:pt x="8121" y="4215"/>
                  </a:lnTo>
                  <a:lnTo>
                    <a:pt x="8095" y="4309"/>
                  </a:lnTo>
                  <a:lnTo>
                    <a:pt x="8044" y="4498"/>
                  </a:lnTo>
                  <a:lnTo>
                    <a:pt x="7987" y="4682"/>
                  </a:lnTo>
                  <a:lnTo>
                    <a:pt x="7932" y="4867"/>
                  </a:lnTo>
                  <a:lnTo>
                    <a:pt x="7880" y="5046"/>
                  </a:lnTo>
                  <a:lnTo>
                    <a:pt x="7844" y="5169"/>
                  </a:lnTo>
                  <a:lnTo>
                    <a:pt x="7803" y="5289"/>
                  </a:lnTo>
                  <a:lnTo>
                    <a:pt x="7762" y="5409"/>
                  </a:lnTo>
                  <a:lnTo>
                    <a:pt x="7717" y="5526"/>
                  </a:lnTo>
                  <a:lnTo>
                    <a:pt x="7666" y="5645"/>
                  </a:lnTo>
                  <a:lnTo>
                    <a:pt x="7614" y="5760"/>
                  </a:lnTo>
                  <a:lnTo>
                    <a:pt x="7558" y="5875"/>
                  </a:lnTo>
                  <a:lnTo>
                    <a:pt x="7499" y="5987"/>
                  </a:lnTo>
                  <a:lnTo>
                    <a:pt x="7437" y="6096"/>
                  </a:lnTo>
                  <a:lnTo>
                    <a:pt x="7371" y="6204"/>
                  </a:lnTo>
                  <a:lnTo>
                    <a:pt x="7305" y="6309"/>
                  </a:lnTo>
                  <a:lnTo>
                    <a:pt x="7233" y="6412"/>
                  </a:lnTo>
                  <a:lnTo>
                    <a:pt x="7159" y="6511"/>
                  </a:lnTo>
                  <a:lnTo>
                    <a:pt x="7082" y="6608"/>
                  </a:lnTo>
                  <a:lnTo>
                    <a:pt x="7000" y="6702"/>
                  </a:lnTo>
                  <a:lnTo>
                    <a:pt x="6918" y="6795"/>
                  </a:lnTo>
                  <a:lnTo>
                    <a:pt x="6854" y="6862"/>
                  </a:lnTo>
                  <a:lnTo>
                    <a:pt x="6790" y="6925"/>
                  </a:lnTo>
                  <a:lnTo>
                    <a:pt x="6726" y="6989"/>
                  </a:lnTo>
                  <a:lnTo>
                    <a:pt x="6662" y="7048"/>
                  </a:lnTo>
                  <a:lnTo>
                    <a:pt x="6598" y="7107"/>
                  </a:lnTo>
                  <a:lnTo>
                    <a:pt x="6534" y="7160"/>
                  </a:lnTo>
                  <a:lnTo>
                    <a:pt x="6470" y="7214"/>
                  </a:lnTo>
                  <a:lnTo>
                    <a:pt x="6403" y="7265"/>
                  </a:lnTo>
                  <a:lnTo>
                    <a:pt x="6340" y="7314"/>
                  </a:lnTo>
                  <a:lnTo>
                    <a:pt x="6273" y="7363"/>
                  </a:lnTo>
                  <a:lnTo>
                    <a:pt x="6209" y="7409"/>
                  </a:lnTo>
                  <a:lnTo>
                    <a:pt x="6142" y="7452"/>
                  </a:lnTo>
                  <a:lnTo>
                    <a:pt x="6077" y="7493"/>
                  </a:lnTo>
                  <a:lnTo>
                    <a:pt x="6007" y="7531"/>
                  </a:lnTo>
                  <a:lnTo>
                    <a:pt x="5941" y="7570"/>
                  </a:lnTo>
                  <a:lnTo>
                    <a:pt x="5871" y="7605"/>
                  </a:lnTo>
                  <a:lnTo>
                    <a:pt x="5800" y="7639"/>
                  </a:lnTo>
                  <a:lnTo>
                    <a:pt x="5730" y="7672"/>
                  </a:lnTo>
                  <a:lnTo>
                    <a:pt x="5659" y="7703"/>
                  </a:lnTo>
                  <a:lnTo>
                    <a:pt x="5587" y="7733"/>
                  </a:lnTo>
                  <a:lnTo>
                    <a:pt x="5513" y="7761"/>
                  </a:lnTo>
                  <a:lnTo>
                    <a:pt x="5439" y="7787"/>
                  </a:lnTo>
                  <a:lnTo>
                    <a:pt x="5364" y="7813"/>
                  </a:lnTo>
                  <a:lnTo>
                    <a:pt x="5288" y="7835"/>
                  </a:lnTo>
                  <a:lnTo>
                    <a:pt x="5211" y="7856"/>
                  </a:lnTo>
                  <a:lnTo>
                    <a:pt x="5132" y="7876"/>
                  </a:lnTo>
                  <a:lnTo>
                    <a:pt x="5053" y="7897"/>
                  </a:lnTo>
                  <a:lnTo>
                    <a:pt x="4971" y="7915"/>
                  </a:lnTo>
                  <a:lnTo>
                    <a:pt x="4804" y="7948"/>
                  </a:lnTo>
                  <a:lnTo>
                    <a:pt x="4633" y="7974"/>
                  </a:lnTo>
                  <a:lnTo>
                    <a:pt x="4586" y="7981"/>
                  </a:lnTo>
                  <a:lnTo>
                    <a:pt x="4543" y="7991"/>
                  </a:lnTo>
                  <a:lnTo>
                    <a:pt x="4454" y="8017"/>
                  </a:lnTo>
                  <a:lnTo>
                    <a:pt x="4366" y="8046"/>
                  </a:lnTo>
                  <a:lnTo>
                    <a:pt x="4280" y="8077"/>
                  </a:lnTo>
                  <a:lnTo>
                    <a:pt x="4193" y="8106"/>
                  </a:lnTo>
                  <a:lnTo>
                    <a:pt x="4103" y="8132"/>
                  </a:lnTo>
                  <a:lnTo>
                    <a:pt x="4059" y="8145"/>
                  </a:lnTo>
                  <a:lnTo>
                    <a:pt x="4016" y="8156"/>
                  </a:lnTo>
                  <a:lnTo>
                    <a:pt x="3973" y="8163"/>
                  </a:lnTo>
                  <a:lnTo>
                    <a:pt x="3926" y="8168"/>
                  </a:lnTo>
                  <a:lnTo>
                    <a:pt x="3748" y="8186"/>
                  </a:lnTo>
                  <a:lnTo>
                    <a:pt x="3566" y="8199"/>
                  </a:lnTo>
                  <a:lnTo>
                    <a:pt x="3382" y="8207"/>
                  </a:lnTo>
                  <a:lnTo>
                    <a:pt x="3289" y="8209"/>
                  </a:lnTo>
                  <a:lnTo>
                    <a:pt x="3197" y="8209"/>
                  </a:lnTo>
                  <a:lnTo>
                    <a:pt x="3102" y="8209"/>
                  </a:lnTo>
                  <a:lnTo>
                    <a:pt x="3008" y="8207"/>
                  </a:lnTo>
                  <a:lnTo>
                    <a:pt x="2913" y="8202"/>
                  </a:lnTo>
                  <a:lnTo>
                    <a:pt x="2818" y="8194"/>
                  </a:lnTo>
                  <a:lnTo>
                    <a:pt x="2724" y="8186"/>
                  </a:lnTo>
                  <a:lnTo>
                    <a:pt x="2631" y="8173"/>
                  </a:lnTo>
                  <a:lnTo>
                    <a:pt x="2537" y="8161"/>
                  </a:lnTo>
                  <a:lnTo>
                    <a:pt x="2444" y="8145"/>
                  </a:lnTo>
                  <a:lnTo>
                    <a:pt x="2319" y="8120"/>
                  </a:lnTo>
                  <a:lnTo>
                    <a:pt x="2188" y="8091"/>
                  </a:lnTo>
                  <a:lnTo>
                    <a:pt x="2058" y="8056"/>
                  </a:lnTo>
                  <a:lnTo>
                    <a:pt x="1992" y="8037"/>
                  </a:lnTo>
                  <a:lnTo>
                    <a:pt x="1927" y="8017"/>
                  </a:lnTo>
                  <a:lnTo>
                    <a:pt x="1862" y="7994"/>
                  </a:lnTo>
                  <a:lnTo>
                    <a:pt x="1797" y="7969"/>
                  </a:lnTo>
                  <a:lnTo>
                    <a:pt x="1736" y="7943"/>
                  </a:lnTo>
                  <a:lnTo>
                    <a:pt x="1675" y="7912"/>
                  </a:lnTo>
                  <a:lnTo>
                    <a:pt x="1616" y="7879"/>
                  </a:lnTo>
                  <a:lnTo>
                    <a:pt x="1559" y="7843"/>
                  </a:lnTo>
                  <a:lnTo>
                    <a:pt x="1505" y="7805"/>
                  </a:lnTo>
                  <a:lnTo>
                    <a:pt x="1455" y="7764"/>
                  </a:lnTo>
                  <a:lnTo>
                    <a:pt x="1449" y="7769"/>
                  </a:lnTo>
                  <a:lnTo>
                    <a:pt x="1444" y="7775"/>
                  </a:lnTo>
                  <a:lnTo>
                    <a:pt x="1498" y="7818"/>
                  </a:lnTo>
                  <a:lnTo>
                    <a:pt x="1551" y="7856"/>
                  </a:lnTo>
                  <a:lnTo>
                    <a:pt x="1608" y="7892"/>
                  </a:lnTo>
                  <a:lnTo>
                    <a:pt x="1669" y="7926"/>
                  </a:lnTo>
                  <a:lnTo>
                    <a:pt x="1731" y="7955"/>
                  </a:lnTo>
                  <a:lnTo>
                    <a:pt x="1792" y="7984"/>
                  </a:lnTo>
                  <a:lnTo>
                    <a:pt x="1856" y="8010"/>
                  </a:lnTo>
                  <a:lnTo>
                    <a:pt x="1922" y="8032"/>
                  </a:lnTo>
                  <a:lnTo>
                    <a:pt x="1987" y="8053"/>
                  </a:lnTo>
                  <a:lnTo>
                    <a:pt x="2053" y="8071"/>
                  </a:lnTo>
                  <a:lnTo>
                    <a:pt x="2186" y="8104"/>
                  </a:lnTo>
                  <a:lnTo>
                    <a:pt x="2317" y="8132"/>
                  </a:lnTo>
                  <a:lnTo>
                    <a:pt x="2442" y="8158"/>
                  </a:lnTo>
                  <a:lnTo>
                    <a:pt x="2534" y="8176"/>
                  </a:lnTo>
                  <a:lnTo>
                    <a:pt x="2629" y="8188"/>
                  </a:lnTo>
                  <a:lnTo>
                    <a:pt x="2721" y="8202"/>
                  </a:lnTo>
                  <a:lnTo>
                    <a:pt x="2815" y="8209"/>
                  </a:lnTo>
                  <a:lnTo>
                    <a:pt x="2910" y="8216"/>
                  </a:lnTo>
                  <a:lnTo>
                    <a:pt x="3006" y="8221"/>
                  </a:lnTo>
                  <a:lnTo>
                    <a:pt x="3102" y="8224"/>
                  </a:lnTo>
                  <a:lnTo>
                    <a:pt x="3197" y="8224"/>
                  </a:lnTo>
                  <a:lnTo>
                    <a:pt x="3382" y="8221"/>
                  </a:lnTo>
                  <a:lnTo>
                    <a:pt x="3566" y="8214"/>
                  </a:lnTo>
                  <a:lnTo>
                    <a:pt x="3748" y="8202"/>
                  </a:lnTo>
                  <a:lnTo>
                    <a:pt x="3928" y="8183"/>
                  </a:lnTo>
                  <a:lnTo>
                    <a:pt x="3975" y="8178"/>
                  </a:lnTo>
                  <a:lnTo>
                    <a:pt x="4019" y="8168"/>
                  </a:lnTo>
                  <a:lnTo>
                    <a:pt x="4064" y="8161"/>
                  </a:lnTo>
                  <a:lnTo>
                    <a:pt x="4108" y="8147"/>
                  </a:lnTo>
                  <a:lnTo>
                    <a:pt x="4198" y="8120"/>
                  </a:lnTo>
                  <a:lnTo>
                    <a:pt x="4285" y="8091"/>
                  </a:lnTo>
                  <a:lnTo>
                    <a:pt x="4371" y="8061"/>
                  </a:lnTo>
                  <a:lnTo>
                    <a:pt x="4459" y="8032"/>
                  </a:lnTo>
                  <a:lnTo>
                    <a:pt x="4545" y="8007"/>
                  </a:lnTo>
                  <a:lnTo>
                    <a:pt x="4591" y="7996"/>
                  </a:lnTo>
                  <a:lnTo>
                    <a:pt x="4636" y="7989"/>
                  </a:lnTo>
                  <a:lnTo>
                    <a:pt x="4809" y="7960"/>
                  </a:lnTo>
                  <a:lnTo>
                    <a:pt x="4976" y="7931"/>
                  </a:lnTo>
                  <a:lnTo>
                    <a:pt x="5057" y="7912"/>
                  </a:lnTo>
                  <a:lnTo>
                    <a:pt x="5137" y="7892"/>
                  </a:lnTo>
                  <a:lnTo>
                    <a:pt x="5216" y="7871"/>
                  </a:lnTo>
                  <a:lnTo>
                    <a:pt x="5293" y="7849"/>
                  </a:lnTo>
                  <a:lnTo>
                    <a:pt x="5369" y="7825"/>
                  </a:lnTo>
                  <a:lnTo>
                    <a:pt x="5443" y="7802"/>
                  </a:lnTo>
                  <a:lnTo>
                    <a:pt x="5518" y="7775"/>
                  </a:lnTo>
                  <a:lnTo>
                    <a:pt x="5592" y="7746"/>
                  </a:lnTo>
                  <a:lnTo>
                    <a:pt x="5664" y="7718"/>
                  </a:lnTo>
                  <a:lnTo>
                    <a:pt x="5735" y="7687"/>
                  </a:lnTo>
                  <a:lnTo>
                    <a:pt x="5807" y="7654"/>
                  </a:lnTo>
                  <a:lnTo>
                    <a:pt x="5876" y="7618"/>
                  </a:lnTo>
                  <a:lnTo>
                    <a:pt x="5946" y="7583"/>
                  </a:lnTo>
                  <a:lnTo>
                    <a:pt x="6015" y="7545"/>
                  </a:lnTo>
                  <a:lnTo>
                    <a:pt x="6084" y="7506"/>
                  </a:lnTo>
                  <a:lnTo>
                    <a:pt x="6151" y="7464"/>
                  </a:lnTo>
                  <a:lnTo>
                    <a:pt x="6216" y="7421"/>
                  </a:lnTo>
                  <a:lnTo>
                    <a:pt x="6283" y="7375"/>
                  </a:lnTo>
                  <a:lnTo>
                    <a:pt x="6347" y="7327"/>
                  </a:lnTo>
                  <a:lnTo>
                    <a:pt x="6414" y="7279"/>
                  </a:lnTo>
                  <a:lnTo>
                    <a:pt x="6477" y="7227"/>
                  </a:lnTo>
                  <a:lnTo>
                    <a:pt x="6544" y="7174"/>
                  </a:lnTo>
                  <a:lnTo>
                    <a:pt x="6608" y="7117"/>
                  </a:lnTo>
                  <a:lnTo>
                    <a:pt x="6673" y="7059"/>
                  </a:lnTo>
                  <a:lnTo>
                    <a:pt x="6736" y="6999"/>
                  </a:lnTo>
                  <a:lnTo>
                    <a:pt x="6800" y="6939"/>
                  </a:lnTo>
                  <a:lnTo>
                    <a:pt x="6864" y="6872"/>
                  </a:lnTo>
                  <a:lnTo>
                    <a:pt x="6929" y="6805"/>
                  </a:lnTo>
                  <a:lnTo>
                    <a:pt x="7013" y="6713"/>
                  </a:lnTo>
                  <a:lnTo>
                    <a:pt x="7092" y="6618"/>
                  </a:lnTo>
                  <a:lnTo>
                    <a:pt x="7169" y="6522"/>
                  </a:lnTo>
                  <a:lnTo>
                    <a:pt x="7245" y="6419"/>
                  </a:lnTo>
                  <a:lnTo>
                    <a:pt x="7317" y="6316"/>
                  </a:lnTo>
                  <a:lnTo>
                    <a:pt x="7384" y="6211"/>
                  </a:lnTo>
                  <a:lnTo>
                    <a:pt x="7451" y="6105"/>
                  </a:lnTo>
                  <a:lnTo>
                    <a:pt x="7511" y="5992"/>
                  </a:lnTo>
                  <a:lnTo>
                    <a:pt x="7571" y="5882"/>
                  </a:lnTo>
                  <a:lnTo>
                    <a:pt x="7626" y="5767"/>
                  </a:lnTo>
                  <a:lnTo>
                    <a:pt x="7681" y="5652"/>
                  </a:lnTo>
                  <a:lnTo>
                    <a:pt x="7729" y="5535"/>
                  </a:lnTo>
                  <a:lnTo>
                    <a:pt x="7775" y="5415"/>
                  </a:lnTo>
                  <a:lnTo>
                    <a:pt x="7819" y="5293"/>
                  </a:lnTo>
                  <a:lnTo>
                    <a:pt x="7858" y="5171"/>
                  </a:lnTo>
                  <a:lnTo>
                    <a:pt x="7893" y="5049"/>
                  </a:lnTo>
                  <a:lnTo>
                    <a:pt x="7947" y="4872"/>
                  </a:lnTo>
                  <a:lnTo>
                    <a:pt x="8001" y="4687"/>
                  </a:lnTo>
                  <a:lnTo>
                    <a:pt x="8057" y="4502"/>
                  </a:lnTo>
                  <a:lnTo>
                    <a:pt x="8111" y="4315"/>
                  </a:lnTo>
                  <a:lnTo>
                    <a:pt x="8136" y="4220"/>
                  </a:lnTo>
                  <a:lnTo>
                    <a:pt x="8159" y="4123"/>
                  </a:lnTo>
                  <a:lnTo>
                    <a:pt x="8179" y="4028"/>
                  </a:lnTo>
                  <a:lnTo>
                    <a:pt x="8198" y="3934"/>
                  </a:lnTo>
                  <a:lnTo>
                    <a:pt x="8210" y="3839"/>
                  </a:lnTo>
                  <a:lnTo>
                    <a:pt x="8221" y="3745"/>
                  </a:lnTo>
                  <a:lnTo>
                    <a:pt x="8229" y="3650"/>
                  </a:lnTo>
                  <a:lnTo>
                    <a:pt x="8231" y="3555"/>
                  </a:lnTo>
                  <a:lnTo>
                    <a:pt x="8231" y="3544"/>
                  </a:lnTo>
                  <a:lnTo>
                    <a:pt x="8229" y="3450"/>
                  </a:lnTo>
                  <a:lnTo>
                    <a:pt x="8224" y="3358"/>
                  </a:lnTo>
                  <a:lnTo>
                    <a:pt x="8215" y="3266"/>
                  </a:lnTo>
                  <a:lnTo>
                    <a:pt x="8203" y="3174"/>
                  </a:lnTo>
                  <a:lnTo>
                    <a:pt x="8190" y="3082"/>
                  </a:lnTo>
                  <a:lnTo>
                    <a:pt x="8172" y="2993"/>
                  </a:lnTo>
                  <a:lnTo>
                    <a:pt x="8154" y="2900"/>
                  </a:lnTo>
                  <a:lnTo>
                    <a:pt x="8131" y="2811"/>
                  </a:lnTo>
                  <a:lnTo>
                    <a:pt x="8105" y="2722"/>
                  </a:lnTo>
                  <a:lnTo>
                    <a:pt x="8080" y="2632"/>
                  </a:lnTo>
                  <a:lnTo>
                    <a:pt x="8049" y="2545"/>
                  </a:lnTo>
                  <a:lnTo>
                    <a:pt x="8018" y="2458"/>
                  </a:lnTo>
                  <a:lnTo>
                    <a:pt x="7983" y="2372"/>
                  </a:lnTo>
                  <a:lnTo>
                    <a:pt x="7947" y="2284"/>
                  </a:lnTo>
                  <a:lnTo>
                    <a:pt x="7908" y="2200"/>
                  </a:lnTo>
                  <a:lnTo>
                    <a:pt x="7868" y="2116"/>
                  </a:lnTo>
                  <a:lnTo>
                    <a:pt x="7827" y="2034"/>
                  </a:lnTo>
                  <a:lnTo>
                    <a:pt x="7783" y="1951"/>
                  </a:lnTo>
                  <a:lnTo>
                    <a:pt x="7737" y="1872"/>
                  </a:lnTo>
                  <a:lnTo>
                    <a:pt x="7691" y="1793"/>
                  </a:lnTo>
                  <a:lnTo>
                    <a:pt x="7640" y="1714"/>
                  </a:lnTo>
                  <a:lnTo>
                    <a:pt x="7592" y="1637"/>
                  </a:lnTo>
                  <a:lnTo>
                    <a:pt x="7540" y="1563"/>
                  </a:lnTo>
                  <a:lnTo>
                    <a:pt x="7486" y="1489"/>
                  </a:lnTo>
                  <a:lnTo>
                    <a:pt x="7432" y="1417"/>
                  </a:lnTo>
                  <a:lnTo>
                    <a:pt x="7376" y="1346"/>
                  </a:lnTo>
                  <a:lnTo>
                    <a:pt x="7320" y="1277"/>
                  </a:lnTo>
                  <a:lnTo>
                    <a:pt x="7261" y="1210"/>
                  </a:lnTo>
                  <a:lnTo>
                    <a:pt x="7205" y="1146"/>
                  </a:lnTo>
                  <a:lnTo>
                    <a:pt x="7143" y="1083"/>
                  </a:lnTo>
                  <a:lnTo>
                    <a:pt x="7085" y="1018"/>
                  </a:lnTo>
                  <a:lnTo>
                    <a:pt x="7023" y="959"/>
                  </a:lnTo>
                  <a:lnTo>
                    <a:pt x="6967" y="906"/>
                  </a:lnTo>
                  <a:lnTo>
                    <a:pt x="6908" y="853"/>
                  </a:lnTo>
                  <a:lnTo>
                    <a:pt x="6846" y="801"/>
                  </a:lnTo>
                  <a:lnTo>
                    <a:pt x="6788" y="752"/>
                  </a:lnTo>
                  <a:lnTo>
                    <a:pt x="6723" y="707"/>
                  </a:lnTo>
                  <a:lnTo>
                    <a:pt x="6662" y="661"/>
                  </a:lnTo>
                  <a:lnTo>
                    <a:pt x="6598" y="616"/>
                  </a:lnTo>
                  <a:lnTo>
                    <a:pt x="6534" y="576"/>
                  </a:lnTo>
                  <a:lnTo>
                    <a:pt x="6470" y="535"/>
                  </a:lnTo>
                  <a:lnTo>
                    <a:pt x="6403" y="497"/>
                  </a:lnTo>
                  <a:lnTo>
                    <a:pt x="6337" y="461"/>
                  </a:lnTo>
                  <a:lnTo>
                    <a:pt x="6271" y="425"/>
                  </a:lnTo>
                  <a:lnTo>
                    <a:pt x="6202" y="391"/>
                  </a:lnTo>
                  <a:lnTo>
                    <a:pt x="6135" y="362"/>
                  </a:lnTo>
                  <a:lnTo>
                    <a:pt x="6066" y="331"/>
                  </a:lnTo>
                  <a:lnTo>
                    <a:pt x="5994" y="300"/>
                  </a:lnTo>
                  <a:lnTo>
                    <a:pt x="5925" y="274"/>
                  </a:lnTo>
                  <a:lnTo>
                    <a:pt x="5854" y="249"/>
                  </a:lnTo>
                  <a:lnTo>
                    <a:pt x="5782" y="223"/>
                  </a:lnTo>
                  <a:lnTo>
                    <a:pt x="5710" y="203"/>
                  </a:lnTo>
                  <a:lnTo>
                    <a:pt x="5567" y="159"/>
                  </a:lnTo>
                  <a:lnTo>
                    <a:pt x="5419" y="125"/>
                  </a:lnTo>
                  <a:lnTo>
                    <a:pt x="5273" y="96"/>
                  </a:lnTo>
                  <a:lnTo>
                    <a:pt x="5122" y="70"/>
                  </a:lnTo>
                  <a:lnTo>
                    <a:pt x="4973" y="49"/>
                  </a:lnTo>
                  <a:lnTo>
                    <a:pt x="4822" y="34"/>
                  </a:lnTo>
                  <a:lnTo>
                    <a:pt x="4638" y="21"/>
                  </a:lnTo>
                  <a:lnTo>
                    <a:pt x="4451" y="10"/>
                  </a:lnTo>
                  <a:lnTo>
                    <a:pt x="4265" y="3"/>
                  </a:lnTo>
                  <a:lnTo>
                    <a:pt x="4072" y="0"/>
                  </a:lnTo>
                  <a:lnTo>
                    <a:pt x="3959" y="0"/>
                  </a:lnTo>
                  <a:lnTo>
                    <a:pt x="3847" y="3"/>
                  </a:lnTo>
                  <a:lnTo>
                    <a:pt x="3734" y="8"/>
                  </a:lnTo>
                  <a:lnTo>
                    <a:pt x="3622" y="16"/>
                  </a:lnTo>
                  <a:lnTo>
                    <a:pt x="3507" y="26"/>
                  </a:lnTo>
                  <a:lnTo>
                    <a:pt x="3397" y="39"/>
                  </a:lnTo>
                  <a:lnTo>
                    <a:pt x="3284" y="52"/>
                  </a:lnTo>
                  <a:lnTo>
                    <a:pt x="3171" y="70"/>
                  </a:lnTo>
                  <a:lnTo>
                    <a:pt x="3061" y="91"/>
                  </a:lnTo>
                  <a:lnTo>
                    <a:pt x="2951" y="115"/>
                  </a:lnTo>
                  <a:lnTo>
                    <a:pt x="2841" y="141"/>
                  </a:lnTo>
                  <a:lnTo>
                    <a:pt x="2734" y="172"/>
                  </a:lnTo>
                  <a:lnTo>
                    <a:pt x="2629" y="206"/>
                  </a:lnTo>
                  <a:lnTo>
                    <a:pt x="2524" y="244"/>
                  </a:lnTo>
                  <a:lnTo>
                    <a:pt x="2419" y="285"/>
                  </a:lnTo>
                  <a:lnTo>
                    <a:pt x="2317" y="328"/>
                  </a:lnTo>
                  <a:lnTo>
                    <a:pt x="2135" y="417"/>
                  </a:lnTo>
                  <a:lnTo>
                    <a:pt x="2046" y="461"/>
                  </a:lnTo>
                  <a:lnTo>
                    <a:pt x="1958" y="510"/>
                  </a:lnTo>
                  <a:lnTo>
                    <a:pt x="1871" y="558"/>
                  </a:lnTo>
                  <a:lnTo>
                    <a:pt x="1787" y="607"/>
                  </a:lnTo>
                  <a:lnTo>
                    <a:pt x="1702" y="657"/>
                  </a:lnTo>
                  <a:lnTo>
                    <a:pt x="1618" y="709"/>
                  </a:lnTo>
                  <a:lnTo>
                    <a:pt x="1536" y="765"/>
                  </a:lnTo>
                  <a:lnTo>
                    <a:pt x="1457" y="819"/>
                  </a:lnTo>
                  <a:lnTo>
                    <a:pt x="1378" y="877"/>
                  </a:lnTo>
                  <a:lnTo>
                    <a:pt x="1300" y="937"/>
                  </a:lnTo>
                  <a:lnTo>
                    <a:pt x="1223" y="998"/>
                  </a:lnTo>
                  <a:lnTo>
                    <a:pt x="1149" y="1062"/>
                  </a:lnTo>
                  <a:lnTo>
                    <a:pt x="1078" y="1126"/>
                  </a:lnTo>
                  <a:lnTo>
                    <a:pt x="1007" y="1193"/>
                  </a:lnTo>
                  <a:lnTo>
                    <a:pt x="938" y="1261"/>
                  </a:lnTo>
                  <a:lnTo>
                    <a:pt x="871" y="1333"/>
                  </a:lnTo>
                  <a:lnTo>
                    <a:pt x="807" y="1404"/>
                  </a:lnTo>
                  <a:lnTo>
                    <a:pt x="742" y="1481"/>
                  </a:lnTo>
                  <a:lnTo>
                    <a:pt x="682" y="1558"/>
                  </a:lnTo>
                  <a:lnTo>
                    <a:pt x="622" y="1639"/>
                  </a:lnTo>
                  <a:lnTo>
                    <a:pt x="567" y="1721"/>
                  </a:lnTo>
                  <a:lnTo>
                    <a:pt x="512" y="1806"/>
                  </a:lnTo>
                  <a:lnTo>
                    <a:pt x="459" y="1893"/>
                  </a:lnTo>
                  <a:lnTo>
                    <a:pt x="410" y="1982"/>
                  </a:lnTo>
                  <a:lnTo>
                    <a:pt x="361" y="2075"/>
                  </a:lnTo>
                  <a:lnTo>
                    <a:pt x="316" y="2169"/>
                  </a:lnTo>
                  <a:lnTo>
                    <a:pt x="275" y="2269"/>
                  </a:lnTo>
                  <a:lnTo>
                    <a:pt x="234" y="2368"/>
                  </a:lnTo>
                  <a:lnTo>
                    <a:pt x="196" y="2471"/>
                  </a:lnTo>
                  <a:lnTo>
                    <a:pt x="162" y="2578"/>
                  </a:lnTo>
                  <a:lnTo>
                    <a:pt x="124" y="2708"/>
                  </a:lnTo>
                  <a:lnTo>
                    <a:pt x="90" y="2844"/>
                  </a:lnTo>
                  <a:lnTo>
                    <a:pt x="62" y="2980"/>
                  </a:lnTo>
                  <a:lnTo>
                    <a:pt x="39" y="3118"/>
                  </a:lnTo>
                  <a:lnTo>
                    <a:pt x="24" y="3259"/>
                  </a:lnTo>
                  <a:lnTo>
                    <a:pt x="11" y="3396"/>
                  </a:lnTo>
                  <a:lnTo>
                    <a:pt x="3" y="3537"/>
                  </a:lnTo>
                  <a:lnTo>
                    <a:pt x="0" y="3678"/>
                  </a:lnTo>
                  <a:lnTo>
                    <a:pt x="0" y="3760"/>
                  </a:lnTo>
                  <a:lnTo>
                    <a:pt x="3" y="3844"/>
                  </a:lnTo>
                  <a:lnTo>
                    <a:pt x="9" y="3925"/>
                  </a:lnTo>
                  <a:lnTo>
                    <a:pt x="14" y="4008"/>
                  </a:lnTo>
                  <a:lnTo>
                    <a:pt x="24" y="4092"/>
                  </a:lnTo>
                  <a:lnTo>
                    <a:pt x="34" y="4176"/>
                  </a:lnTo>
                  <a:lnTo>
                    <a:pt x="50" y="4256"/>
                  </a:lnTo>
                  <a:lnTo>
                    <a:pt x="65" y="4335"/>
                  </a:lnTo>
                  <a:lnTo>
                    <a:pt x="83" y="4412"/>
                  </a:lnTo>
                  <a:lnTo>
                    <a:pt x="100" y="4488"/>
                  </a:lnTo>
                  <a:lnTo>
                    <a:pt x="144" y="4642"/>
                  </a:lnTo>
                  <a:lnTo>
                    <a:pt x="190" y="4790"/>
                  </a:lnTo>
                  <a:lnTo>
                    <a:pt x="239" y="4941"/>
                  </a:lnTo>
                  <a:lnTo>
                    <a:pt x="285" y="5092"/>
                  </a:lnTo>
                  <a:lnTo>
                    <a:pt x="330" y="5248"/>
                  </a:lnTo>
                  <a:lnTo>
                    <a:pt x="359" y="5334"/>
                  </a:lnTo>
                  <a:lnTo>
                    <a:pt x="390" y="5422"/>
                  </a:lnTo>
                  <a:lnTo>
                    <a:pt x="421" y="5509"/>
                  </a:lnTo>
                  <a:lnTo>
                    <a:pt x="457" y="5595"/>
                  </a:lnTo>
                  <a:lnTo>
                    <a:pt x="531" y="5767"/>
                  </a:lnTo>
                  <a:lnTo>
                    <a:pt x="607" y="5938"/>
                  </a:lnTo>
                  <a:lnTo>
                    <a:pt x="682" y="6112"/>
                  </a:lnTo>
                  <a:lnTo>
                    <a:pt x="715" y="6196"/>
                  </a:lnTo>
                  <a:lnTo>
                    <a:pt x="745" y="6283"/>
                  </a:lnTo>
                  <a:lnTo>
                    <a:pt x="776" y="6373"/>
                  </a:lnTo>
                  <a:lnTo>
                    <a:pt x="802" y="6460"/>
                  </a:lnTo>
                  <a:lnTo>
                    <a:pt x="823" y="6547"/>
                  </a:lnTo>
                  <a:lnTo>
                    <a:pt x="838" y="6637"/>
                  </a:lnTo>
                  <a:lnTo>
                    <a:pt x="852" y="6723"/>
                  </a:lnTo>
                  <a:lnTo>
                    <a:pt x="871" y="6808"/>
                  </a:lnTo>
                  <a:lnTo>
                    <a:pt x="888" y="6884"/>
                  </a:lnTo>
                  <a:lnTo>
                    <a:pt x="909" y="6958"/>
                  </a:lnTo>
                  <a:lnTo>
                    <a:pt x="933" y="7030"/>
                  </a:lnTo>
                  <a:lnTo>
                    <a:pt x="958" y="7099"/>
                  </a:lnTo>
                  <a:lnTo>
                    <a:pt x="986" y="7164"/>
                  </a:lnTo>
                  <a:lnTo>
                    <a:pt x="1017" y="7227"/>
                  </a:lnTo>
                  <a:lnTo>
                    <a:pt x="1050" y="7291"/>
                  </a:lnTo>
                  <a:lnTo>
                    <a:pt x="1086" y="7349"/>
                  </a:lnTo>
                  <a:lnTo>
                    <a:pt x="1127" y="7411"/>
                  </a:lnTo>
                  <a:lnTo>
                    <a:pt x="1173" y="7473"/>
                  </a:lnTo>
                  <a:lnTo>
                    <a:pt x="1219" y="7531"/>
                  </a:lnTo>
                  <a:lnTo>
                    <a:pt x="1273" y="7593"/>
                  </a:lnTo>
                  <a:lnTo>
                    <a:pt x="1326" y="7656"/>
                  </a:lnTo>
                  <a:lnTo>
                    <a:pt x="1388" y="7720"/>
                  </a:lnTo>
                  <a:lnTo>
                    <a:pt x="1416" y="7749"/>
                  </a:lnTo>
                  <a:lnTo>
                    <a:pt x="1444" y="7775"/>
                  </a:lnTo>
                  <a:lnTo>
                    <a:pt x="1449" y="7769"/>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1" name="Freeform 47"/>
            <p:cNvSpPr>
              <a:spLocks noEditPoints="1"/>
            </p:cNvSpPr>
            <p:nvPr/>
          </p:nvSpPr>
          <p:spPr bwMode="auto">
            <a:xfrm>
              <a:off x="444" y="1641"/>
              <a:ext cx="1013" cy="474"/>
            </a:xfrm>
            <a:custGeom>
              <a:avLst/>
              <a:gdLst/>
              <a:ahLst/>
              <a:cxnLst>
                <a:cxn ang="0">
                  <a:pos x="8099" y="2874"/>
                </a:cxn>
                <a:cxn ang="0">
                  <a:pos x="8088" y="2820"/>
                </a:cxn>
                <a:cxn ang="0">
                  <a:pos x="3426" y="3406"/>
                </a:cxn>
                <a:cxn ang="0">
                  <a:pos x="2755" y="3239"/>
                </a:cxn>
                <a:cxn ang="0">
                  <a:pos x="2279" y="3023"/>
                </a:cxn>
                <a:cxn ang="0">
                  <a:pos x="1949" y="2785"/>
                </a:cxn>
                <a:cxn ang="0">
                  <a:pos x="2400" y="2432"/>
                </a:cxn>
                <a:cxn ang="0">
                  <a:pos x="2489" y="2598"/>
                </a:cxn>
                <a:cxn ang="0">
                  <a:pos x="2743" y="2805"/>
                </a:cxn>
                <a:cxn ang="0">
                  <a:pos x="3303" y="3069"/>
                </a:cxn>
                <a:cxn ang="0">
                  <a:pos x="4110" y="3320"/>
                </a:cxn>
                <a:cxn ang="0">
                  <a:pos x="4383" y="3455"/>
                </a:cxn>
                <a:cxn ang="0">
                  <a:pos x="3705" y="8"/>
                </a:cxn>
                <a:cxn ang="0">
                  <a:pos x="3037" y="90"/>
                </a:cxn>
                <a:cxn ang="0">
                  <a:pos x="2400" y="277"/>
                </a:cxn>
                <a:cxn ang="0">
                  <a:pos x="1771" y="591"/>
                </a:cxn>
                <a:cxn ang="0">
                  <a:pos x="1290" y="913"/>
                </a:cxn>
                <a:cxn ang="0">
                  <a:pos x="864" y="1299"/>
                </a:cxn>
                <a:cxn ang="0">
                  <a:pos x="506" y="1760"/>
                </a:cxn>
                <a:cxn ang="0">
                  <a:pos x="232" y="2309"/>
                </a:cxn>
                <a:cxn ang="0">
                  <a:pos x="79" y="2824"/>
                </a:cxn>
                <a:cxn ang="0">
                  <a:pos x="10" y="3304"/>
                </a:cxn>
                <a:cxn ang="0">
                  <a:pos x="5" y="3787"/>
                </a:cxn>
                <a:cxn ang="0">
                  <a:pos x="74" y="3432"/>
                </a:cxn>
                <a:cxn ang="0">
                  <a:pos x="251" y="3536"/>
                </a:cxn>
                <a:cxn ang="0">
                  <a:pos x="437" y="3493"/>
                </a:cxn>
                <a:cxn ang="0">
                  <a:pos x="708" y="3196"/>
                </a:cxn>
                <a:cxn ang="0">
                  <a:pos x="1053" y="2554"/>
                </a:cxn>
                <a:cxn ang="0">
                  <a:pos x="1325" y="2808"/>
                </a:cxn>
                <a:cxn ang="0">
                  <a:pos x="1760" y="3099"/>
                </a:cxn>
                <a:cxn ang="0">
                  <a:pos x="2408" y="3388"/>
                </a:cxn>
                <a:cxn ang="0">
                  <a:pos x="3275" y="3595"/>
                </a:cxn>
                <a:cxn ang="0">
                  <a:pos x="3981" y="3641"/>
                </a:cxn>
                <a:cxn ang="0">
                  <a:pos x="4698" y="3598"/>
                </a:cxn>
                <a:cxn ang="0">
                  <a:pos x="5499" y="3455"/>
                </a:cxn>
                <a:cxn ang="0">
                  <a:pos x="5898" y="3299"/>
                </a:cxn>
                <a:cxn ang="0">
                  <a:pos x="5015" y="3248"/>
                </a:cxn>
                <a:cxn ang="0">
                  <a:pos x="4401" y="3143"/>
                </a:cxn>
                <a:cxn ang="0">
                  <a:pos x="3813" y="2948"/>
                </a:cxn>
                <a:cxn ang="0">
                  <a:pos x="3406" y="2698"/>
                </a:cxn>
                <a:cxn ang="0">
                  <a:pos x="3224" y="2506"/>
                </a:cxn>
                <a:cxn ang="0">
                  <a:pos x="3511" y="2529"/>
                </a:cxn>
                <a:cxn ang="0">
                  <a:pos x="4360" y="2693"/>
                </a:cxn>
                <a:cxn ang="0">
                  <a:pos x="5098" y="2741"/>
                </a:cxn>
                <a:cxn ang="0">
                  <a:pos x="5735" y="2700"/>
                </a:cxn>
                <a:cxn ang="0">
                  <a:pos x="6374" y="2552"/>
                </a:cxn>
                <a:cxn ang="0">
                  <a:pos x="6850" y="2337"/>
                </a:cxn>
                <a:cxn ang="0">
                  <a:pos x="7165" y="2056"/>
                </a:cxn>
                <a:cxn ang="0">
                  <a:pos x="7321" y="1813"/>
                </a:cxn>
                <a:cxn ang="0">
                  <a:pos x="7382" y="1521"/>
                </a:cxn>
                <a:cxn ang="0">
                  <a:pos x="7539" y="1609"/>
                </a:cxn>
                <a:cxn ang="0">
                  <a:pos x="7846" y="2141"/>
                </a:cxn>
                <a:cxn ang="0">
                  <a:pos x="8061" y="2718"/>
                </a:cxn>
                <a:cxn ang="0">
                  <a:pos x="7910" y="2283"/>
                </a:cxn>
                <a:cxn ang="0">
                  <a:pos x="7497" y="1547"/>
                </a:cxn>
                <a:cxn ang="0">
                  <a:pos x="6970" y="936"/>
                </a:cxn>
                <a:cxn ang="0">
                  <a:pos x="6613" y="644"/>
                </a:cxn>
                <a:cxn ang="0">
                  <a:pos x="6223" y="414"/>
                </a:cxn>
                <a:cxn ang="0">
                  <a:pos x="5809" y="243"/>
                </a:cxn>
                <a:cxn ang="0">
                  <a:pos x="4933" y="49"/>
                </a:cxn>
              </a:cxnLst>
              <a:rect l="0" t="0" r="r" b="b"/>
              <a:pathLst>
                <a:path w="8104" h="3787">
                  <a:moveTo>
                    <a:pt x="8104" y="2894"/>
                  </a:moveTo>
                  <a:lnTo>
                    <a:pt x="8104" y="2897"/>
                  </a:lnTo>
                  <a:lnTo>
                    <a:pt x="8104" y="2894"/>
                  </a:lnTo>
                  <a:close/>
                  <a:moveTo>
                    <a:pt x="8099" y="2874"/>
                  </a:moveTo>
                  <a:lnTo>
                    <a:pt x="8102" y="2874"/>
                  </a:lnTo>
                  <a:lnTo>
                    <a:pt x="8099" y="2874"/>
                  </a:lnTo>
                  <a:close/>
                  <a:moveTo>
                    <a:pt x="8094" y="2843"/>
                  </a:moveTo>
                  <a:lnTo>
                    <a:pt x="8097" y="2853"/>
                  </a:lnTo>
                  <a:lnTo>
                    <a:pt x="8094" y="2843"/>
                  </a:lnTo>
                  <a:close/>
                  <a:moveTo>
                    <a:pt x="8088" y="2820"/>
                  </a:moveTo>
                  <a:lnTo>
                    <a:pt x="8092" y="2836"/>
                  </a:lnTo>
                  <a:lnTo>
                    <a:pt x="8088" y="2820"/>
                  </a:lnTo>
                  <a:close/>
                  <a:moveTo>
                    <a:pt x="4150" y="3457"/>
                  </a:moveTo>
                  <a:lnTo>
                    <a:pt x="3992" y="3455"/>
                  </a:lnTo>
                  <a:lnTo>
                    <a:pt x="3841" y="3450"/>
                  </a:lnTo>
                  <a:lnTo>
                    <a:pt x="3698" y="3440"/>
                  </a:lnTo>
                  <a:lnTo>
                    <a:pt x="3559" y="3424"/>
                  </a:lnTo>
                  <a:lnTo>
                    <a:pt x="3426" y="3406"/>
                  </a:lnTo>
                  <a:lnTo>
                    <a:pt x="3301" y="3385"/>
                  </a:lnTo>
                  <a:lnTo>
                    <a:pt x="3178" y="3360"/>
                  </a:lnTo>
                  <a:lnTo>
                    <a:pt x="3066" y="3335"/>
                  </a:lnTo>
                  <a:lnTo>
                    <a:pt x="2955" y="3304"/>
                  </a:lnTo>
                  <a:lnTo>
                    <a:pt x="2853" y="3273"/>
                  </a:lnTo>
                  <a:lnTo>
                    <a:pt x="2755" y="3239"/>
                  </a:lnTo>
                  <a:lnTo>
                    <a:pt x="2664" y="3207"/>
                  </a:lnTo>
                  <a:lnTo>
                    <a:pt x="2576" y="3171"/>
                  </a:lnTo>
                  <a:lnTo>
                    <a:pt x="2494" y="3133"/>
                  </a:lnTo>
                  <a:lnTo>
                    <a:pt x="2418" y="3097"/>
                  </a:lnTo>
                  <a:lnTo>
                    <a:pt x="2346" y="3059"/>
                  </a:lnTo>
                  <a:lnTo>
                    <a:pt x="2279" y="3023"/>
                  </a:lnTo>
                  <a:lnTo>
                    <a:pt x="2218" y="2984"/>
                  </a:lnTo>
                  <a:lnTo>
                    <a:pt x="2162" y="2948"/>
                  </a:lnTo>
                  <a:lnTo>
                    <a:pt x="2111" y="2913"/>
                  </a:lnTo>
                  <a:lnTo>
                    <a:pt x="2063" y="2877"/>
                  </a:lnTo>
                  <a:lnTo>
                    <a:pt x="2021" y="2846"/>
                  </a:lnTo>
                  <a:lnTo>
                    <a:pt x="1949" y="2785"/>
                  </a:lnTo>
                  <a:lnTo>
                    <a:pt x="1893" y="2733"/>
                  </a:lnTo>
                  <a:lnTo>
                    <a:pt x="1855" y="2695"/>
                  </a:lnTo>
                  <a:lnTo>
                    <a:pt x="1826" y="2659"/>
                  </a:lnTo>
                  <a:lnTo>
                    <a:pt x="2392" y="2373"/>
                  </a:lnTo>
                  <a:lnTo>
                    <a:pt x="2395" y="2401"/>
                  </a:lnTo>
                  <a:lnTo>
                    <a:pt x="2400" y="2432"/>
                  </a:lnTo>
                  <a:lnTo>
                    <a:pt x="2408" y="2460"/>
                  </a:lnTo>
                  <a:lnTo>
                    <a:pt x="2418" y="2488"/>
                  </a:lnTo>
                  <a:lnTo>
                    <a:pt x="2430" y="2516"/>
                  </a:lnTo>
                  <a:lnTo>
                    <a:pt x="2449" y="2544"/>
                  </a:lnTo>
                  <a:lnTo>
                    <a:pt x="2466" y="2573"/>
                  </a:lnTo>
                  <a:lnTo>
                    <a:pt x="2489" y="2598"/>
                  </a:lnTo>
                  <a:lnTo>
                    <a:pt x="2513" y="2626"/>
                  </a:lnTo>
                  <a:lnTo>
                    <a:pt x="2538" y="2652"/>
                  </a:lnTo>
                  <a:lnTo>
                    <a:pt x="2568" y="2680"/>
                  </a:lnTo>
                  <a:lnTo>
                    <a:pt x="2599" y="2705"/>
                  </a:lnTo>
                  <a:lnTo>
                    <a:pt x="2666" y="2757"/>
                  </a:lnTo>
                  <a:lnTo>
                    <a:pt x="2743" y="2805"/>
                  </a:lnTo>
                  <a:lnTo>
                    <a:pt x="2825" y="2853"/>
                  </a:lnTo>
                  <a:lnTo>
                    <a:pt x="2911" y="2900"/>
                  </a:lnTo>
                  <a:lnTo>
                    <a:pt x="3004" y="2944"/>
                  </a:lnTo>
                  <a:lnTo>
                    <a:pt x="3101" y="2987"/>
                  </a:lnTo>
                  <a:lnTo>
                    <a:pt x="3201" y="3028"/>
                  </a:lnTo>
                  <a:lnTo>
                    <a:pt x="3303" y="3069"/>
                  </a:lnTo>
                  <a:lnTo>
                    <a:pt x="3406" y="3104"/>
                  </a:lnTo>
                  <a:lnTo>
                    <a:pt x="3511" y="3143"/>
                  </a:lnTo>
                  <a:lnTo>
                    <a:pt x="3616" y="3176"/>
                  </a:lnTo>
                  <a:lnTo>
                    <a:pt x="3720" y="3210"/>
                  </a:lnTo>
                  <a:lnTo>
                    <a:pt x="3920" y="3268"/>
                  </a:lnTo>
                  <a:lnTo>
                    <a:pt x="4110" y="3320"/>
                  </a:lnTo>
                  <a:lnTo>
                    <a:pt x="4278" y="3360"/>
                  </a:lnTo>
                  <a:lnTo>
                    <a:pt x="4421" y="3394"/>
                  </a:lnTo>
                  <a:lnTo>
                    <a:pt x="4531" y="3419"/>
                  </a:lnTo>
                  <a:lnTo>
                    <a:pt x="4629" y="3440"/>
                  </a:lnTo>
                  <a:lnTo>
                    <a:pt x="4504" y="3447"/>
                  </a:lnTo>
                  <a:lnTo>
                    <a:pt x="4383" y="3455"/>
                  </a:lnTo>
                  <a:lnTo>
                    <a:pt x="4265" y="3457"/>
                  </a:lnTo>
                  <a:lnTo>
                    <a:pt x="4150" y="3457"/>
                  </a:lnTo>
                  <a:close/>
                  <a:moveTo>
                    <a:pt x="4040" y="0"/>
                  </a:moveTo>
                  <a:lnTo>
                    <a:pt x="3928" y="0"/>
                  </a:lnTo>
                  <a:lnTo>
                    <a:pt x="3815" y="2"/>
                  </a:lnTo>
                  <a:lnTo>
                    <a:pt x="3705" y="8"/>
                  </a:lnTo>
                  <a:lnTo>
                    <a:pt x="3592" y="16"/>
                  </a:lnTo>
                  <a:lnTo>
                    <a:pt x="3480" y="26"/>
                  </a:lnTo>
                  <a:lnTo>
                    <a:pt x="3367" y="36"/>
                  </a:lnTo>
                  <a:lnTo>
                    <a:pt x="3257" y="51"/>
                  </a:lnTo>
                  <a:lnTo>
                    <a:pt x="3147" y="69"/>
                  </a:lnTo>
                  <a:lnTo>
                    <a:pt x="3037" y="90"/>
                  </a:lnTo>
                  <a:lnTo>
                    <a:pt x="2927" y="112"/>
                  </a:lnTo>
                  <a:lnTo>
                    <a:pt x="2820" y="138"/>
                  </a:lnTo>
                  <a:lnTo>
                    <a:pt x="2712" y="167"/>
                  </a:lnTo>
                  <a:lnTo>
                    <a:pt x="2607" y="200"/>
                  </a:lnTo>
                  <a:lnTo>
                    <a:pt x="2502" y="236"/>
                  </a:lnTo>
                  <a:lnTo>
                    <a:pt x="2400" y="277"/>
                  </a:lnTo>
                  <a:lnTo>
                    <a:pt x="2298" y="320"/>
                  </a:lnTo>
                  <a:lnTo>
                    <a:pt x="2118" y="407"/>
                  </a:lnTo>
                  <a:lnTo>
                    <a:pt x="2032" y="450"/>
                  </a:lnTo>
                  <a:lnTo>
                    <a:pt x="1941" y="496"/>
                  </a:lnTo>
                  <a:lnTo>
                    <a:pt x="1857" y="543"/>
                  </a:lnTo>
                  <a:lnTo>
                    <a:pt x="1771" y="591"/>
                  </a:lnTo>
                  <a:lnTo>
                    <a:pt x="1688" y="642"/>
                  </a:lnTo>
                  <a:lnTo>
                    <a:pt x="1604" y="693"/>
                  </a:lnTo>
                  <a:lnTo>
                    <a:pt x="1525" y="744"/>
                  </a:lnTo>
                  <a:lnTo>
                    <a:pt x="1445" y="800"/>
                  </a:lnTo>
                  <a:lnTo>
                    <a:pt x="1366" y="854"/>
                  </a:lnTo>
                  <a:lnTo>
                    <a:pt x="1290" y="913"/>
                  </a:lnTo>
                  <a:lnTo>
                    <a:pt x="1215" y="972"/>
                  </a:lnTo>
                  <a:lnTo>
                    <a:pt x="1141" y="1033"/>
                  </a:lnTo>
                  <a:lnTo>
                    <a:pt x="1069" y="1097"/>
                  </a:lnTo>
                  <a:lnTo>
                    <a:pt x="998" y="1164"/>
                  </a:lnTo>
                  <a:lnTo>
                    <a:pt x="931" y="1230"/>
                  </a:lnTo>
                  <a:lnTo>
                    <a:pt x="864" y="1299"/>
                  </a:lnTo>
                  <a:lnTo>
                    <a:pt x="800" y="1370"/>
                  </a:lnTo>
                  <a:lnTo>
                    <a:pt x="737" y="1444"/>
                  </a:lnTo>
                  <a:lnTo>
                    <a:pt x="675" y="1519"/>
                  </a:lnTo>
                  <a:lnTo>
                    <a:pt x="619" y="1598"/>
                  </a:lnTo>
                  <a:lnTo>
                    <a:pt x="562" y="1677"/>
                  </a:lnTo>
                  <a:lnTo>
                    <a:pt x="506" y="1760"/>
                  </a:lnTo>
                  <a:lnTo>
                    <a:pt x="455" y="1846"/>
                  </a:lnTo>
                  <a:lnTo>
                    <a:pt x="406" y="1933"/>
                  </a:lnTo>
                  <a:lnTo>
                    <a:pt x="357" y="2022"/>
                  </a:lnTo>
                  <a:lnTo>
                    <a:pt x="314" y="2115"/>
                  </a:lnTo>
                  <a:lnTo>
                    <a:pt x="271" y="2211"/>
                  </a:lnTo>
                  <a:lnTo>
                    <a:pt x="232" y="2309"/>
                  </a:lnTo>
                  <a:lnTo>
                    <a:pt x="194" y="2409"/>
                  </a:lnTo>
                  <a:lnTo>
                    <a:pt x="160" y="2513"/>
                  </a:lnTo>
                  <a:lnTo>
                    <a:pt x="138" y="2590"/>
                  </a:lnTo>
                  <a:lnTo>
                    <a:pt x="117" y="2667"/>
                  </a:lnTo>
                  <a:lnTo>
                    <a:pt x="96" y="2743"/>
                  </a:lnTo>
                  <a:lnTo>
                    <a:pt x="79" y="2824"/>
                  </a:lnTo>
                  <a:lnTo>
                    <a:pt x="64" y="2903"/>
                  </a:lnTo>
                  <a:lnTo>
                    <a:pt x="48" y="2982"/>
                  </a:lnTo>
                  <a:lnTo>
                    <a:pt x="38" y="3061"/>
                  </a:lnTo>
                  <a:lnTo>
                    <a:pt x="25" y="3143"/>
                  </a:lnTo>
                  <a:lnTo>
                    <a:pt x="17" y="3222"/>
                  </a:lnTo>
                  <a:lnTo>
                    <a:pt x="10" y="3304"/>
                  </a:lnTo>
                  <a:lnTo>
                    <a:pt x="5" y="3383"/>
                  </a:lnTo>
                  <a:lnTo>
                    <a:pt x="2" y="3464"/>
                  </a:lnTo>
                  <a:lnTo>
                    <a:pt x="0" y="3547"/>
                  </a:lnTo>
                  <a:lnTo>
                    <a:pt x="0" y="3626"/>
                  </a:lnTo>
                  <a:lnTo>
                    <a:pt x="2" y="3708"/>
                  </a:lnTo>
                  <a:lnTo>
                    <a:pt x="5" y="3787"/>
                  </a:lnTo>
                  <a:lnTo>
                    <a:pt x="2" y="3682"/>
                  </a:lnTo>
                  <a:lnTo>
                    <a:pt x="0" y="3575"/>
                  </a:lnTo>
                  <a:lnTo>
                    <a:pt x="2" y="3467"/>
                  </a:lnTo>
                  <a:lnTo>
                    <a:pt x="7" y="3360"/>
                  </a:lnTo>
                  <a:lnTo>
                    <a:pt x="40" y="3396"/>
                  </a:lnTo>
                  <a:lnTo>
                    <a:pt x="74" y="3432"/>
                  </a:lnTo>
                  <a:lnTo>
                    <a:pt x="107" y="3462"/>
                  </a:lnTo>
                  <a:lnTo>
                    <a:pt x="141" y="3488"/>
                  </a:lnTo>
                  <a:lnTo>
                    <a:pt x="176" y="3511"/>
                  </a:lnTo>
                  <a:lnTo>
                    <a:pt x="215" y="3526"/>
                  </a:lnTo>
                  <a:lnTo>
                    <a:pt x="232" y="3531"/>
                  </a:lnTo>
                  <a:lnTo>
                    <a:pt x="251" y="3536"/>
                  </a:lnTo>
                  <a:lnTo>
                    <a:pt x="271" y="3539"/>
                  </a:lnTo>
                  <a:lnTo>
                    <a:pt x="291" y="3539"/>
                  </a:lnTo>
                  <a:lnTo>
                    <a:pt x="325" y="3536"/>
                  </a:lnTo>
                  <a:lnTo>
                    <a:pt x="363" y="3529"/>
                  </a:lnTo>
                  <a:lnTo>
                    <a:pt x="399" y="3514"/>
                  </a:lnTo>
                  <a:lnTo>
                    <a:pt x="437" y="3493"/>
                  </a:lnTo>
                  <a:lnTo>
                    <a:pt x="478" y="3462"/>
                  </a:lnTo>
                  <a:lnTo>
                    <a:pt x="522" y="3426"/>
                  </a:lnTo>
                  <a:lnTo>
                    <a:pt x="565" y="3383"/>
                  </a:lnTo>
                  <a:lnTo>
                    <a:pt x="611" y="3330"/>
                  </a:lnTo>
                  <a:lnTo>
                    <a:pt x="658" y="3268"/>
                  </a:lnTo>
                  <a:lnTo>
                    <a:pt x="708" y="3196"/>
                  </a:lnTo>
                  <a:lnTo>
                    <a:pt x="759" y="3117"/>
                  </a:lnTo>
                  <a:lnTo>
                    <a:pt x="813" y="3028"/>
                  </a:lnTo>
                  <a:lnTo>
                    <a:pt x="869" y="2925"/>
                  </a:lnTo>
                  <a:lnTo>
                    <a:pt x="928" y="2813"/>
                  </a:lnTo>
                  <a:lnTo>
                    <a:pt x="990" y="2690"/>
                  </a:lnTo>
                  <a:lnTo>
                    <a:pt x="1053" y="2554"/>
                  </a:lnTo>
                  <a:lnTo>
                    <a:pt x="1064" y="2568"/>
                  </a:lnTo>
                  <a:lnTo>
                    <a:pt x="1097" y="2603"/>
                  </a:lnTo>
                  <a:lnTo>
                    <a:pt x="1151" y="2654"/>
                  </a:lnTo>
                  <a:lnTo>
                    <a:pt x="1228" y="2726"/>
                  </a:lnTo>
                  <a:lnTo>
                    <a:pt x="1274" y="2764"/>
                  </a:lnTo>
                  <a:lnTo>
                    <a:pt x="1325" y="2808"/>
                  </a:lnTo>
                  <a:lnTo>
                    <a:pt x="1384" y="2851"/>
                  </a:lnTo>
                  <a:lnTo>
                    <a:pt x="1448" y="2900"/>
                  </a:lnTo>
                  <a:lnTo>
                    <a:pt x="1517" y="2948"/>
                  </a:lnTo>
                  <a:lnTo>
                    <a:pt x="1591" y="2997"/>
                  </a:lnTo>
                  <a:lnTo>
                    <a:pt x="1673" y="3048"/>
                  </a:lnTo>
                  <a:lnTo>
                    <a:pt x="1760" y="3099"/>
                  </a:lnTo>
                  <a:lnTo>
                    <a:pt x="1852" y="3148"/>
                  </a:lnTo>
                  <a:lnTo>
                    <a:pt x="1952" y="3199"/>
                  </a:lnTo>
                  <a:lnTo>
                    <a:pt x="2057" y="3250"/>
                  </a:lnTo>
                  <a:lnTo>
                    <a:pt x="2167" y="3296"/>
                  </a:lnTo>
                  <a:lnTo>
                    <a:pt x="2285" y="3345"/>
                  </a:lnTo>
                  <a:lnTo>
                    <a:pt x="2408" y="3388"/>
                  </a:lnTo>
                  <a:lnTo>
                    <a:pt x="2538" y="3432"/>
                  </a:lnTo>
                  <a:lnTo>
                    <a:pt x="2674" y="3470"/>
                  </a:lnTo>
                  <a:lnTo>
                    <a:pt x="2815" y="3509"/>
                  </a:lnTo>
                  <a:lnTo>
                    <a:pt x="2963" y="3541"/>
                  </a:lnTo>
                  <a:lnTo>
                    <a:pt x="3116" y="3570"/>
                  </a:lnTo>
                  <a:lnTo>
                    <a:pt x="3275" y="3595"/>
                  </a:lnTo>
                  <a:lnTo>
                    <a:pt x="3444" y="3613"/>
                  </a:lnTo>
                  <a:lnTo>
                    <a:pt x="3616" y="3629"/>
                  </a:lnTo>
                  <a:lnTo>
                    <a:pt x="3705" y="3634"/>
                  </a:lnTo>
                  <a:lnTo>
                    <a:pt x="3794" y="3639"/>
                  </a:lnTo>
                  <a:lnTo>
                    <a:pt x="3887" y="3639"/>
                  </a:lnTo>
                  <a:lnTo>
                    <a:pt x="3981" y="3641"/>
                  </a:lnTo>
                  <a:lnTo>
                    <a:pt x="4094" y="3639"/>
                  </a:lnTo>
                  <a:lnTo>
                    <a:pt x="4212" y="3636"/>
                  </a:lnTo>
                  <a:lnTo>
                    <a:pt x="4330" y="3631"/>
                  </a:lnTo>
                  <a:lnTo>
                    <a:pt x="4450" y="3620"/>
                  </a:lnTo>
                  <a:lnTo>
                    <a:pt x="4572" y="3610"/>
                  </a:lnTo>
                  <a:lnTo>
                    <a:pt x="4698" y="3598"/>
                  </a:lnTo>
                  <a:lnTo>
                    <a:pt x="4826" y="3580"/>
                  </a:lnTo>
                  <a:lnTo>
                    <a:pt x="4957" y="3562"/>
                  </a:lnTo>
                  <a:lnTo>
                    <a:pt x="5087" y="3539"/>
                  </a:lnTo>
                  <a:lnTo>
                    <a:pt x="5223" y="3514"/>
                  </a:lnTo>
                  <a:lnTo>
                    <a:pt x="5361" y="3485"/>
                  </a:lnTo>
                  <a:lnTo>
                    <a:pt x="5499" y="3455"/>
                  </a:lnTo>
                  <a:lnTo>
                    <a:pt x="5642" y="3421"/>
                  </a:lnTo>
                  <a:lnTo>
                    <a:pt x="5785" y="3383"/>
                  </a:lnTo>
                  <a:lnTo>
                    <a:pt x="5931" y="3340"/>
                  </a:lnTo>
                  <a:lnTo>
                    <a:pt x="6080" y="3296"/>
                  </a:lnTo>
                  <a:lnTo>
                    <a:pt x="6034" y="3299"/>
                  </a:lnTo>
                  <a:lnTo>
                    <a:pt x="5898" y="3299"/>
                  </a:lnTo>
                  <a:lnTo>
                    <a:pt x="5780" y="3299"/>
                  </a:lnTo>
                  <a:lnTo>
                    <a:pt x="5639" y="3294"/>
                  </a:lnTo>
                  <a:lnTo>
                    <a:pt x="5479" y="3289"/>
                  </a:lnTo>
                  <a:lnTo>
                    <a:pt x="5304" y="3275"/>
                  </a:lnTo>
                  <a:lnTo>
                    <a:pt x="5115" y="3258"/>
                  </a:lnTo>
                  <a:lnTo>
                    <a:pt x="5015" y="3248"/>
                  </a:lnTo>
                  <a:lnTo>
                    <a:pt x="4916" y="3234"/>
                  </a:lnTo>
                  <a:lnTo>
                    <a:pt x="4813" y="3222"/>
                  </a:lnTo>
                  <a:lnTo>
                    <a:pt x="4711" y="3205"/>
                  </a:lnTo>
                  <a:lnTo>
                    <a:pt x="4608" y="3186"/>
                  </a:lnTo>
                  <a:lnTo>
                    <a:pt x="4504" y="3166"/>
                  </a:lnTo>
                  <a:lnTo>
                    <a:pt x="4401" y="3143"/>
                  </a:lnTo>
                  <a:lnTo>
                    <a:pt x="4299" y="3117"/>
                  </a:lnTo>
                  <a:lnTo>
                    <a:pt x="4196" y="3089"/>
                  </a:lnTo>
                  <a:lnTo>
                    <a:pt x="4097" y="3059"/>
                  </a:lnTo>
                  <a:lnTo>
                    <a:pt x="3999" y="3023"/>
                  </a:lnTo>
                  <a:lnTo>
                    <a:pt x="3904" y="2987"/>
                  </a:lnTo>
                  <a:lnTo>
                    <a:pt x="3813" y="2948"/>
                  </a:lnTo>
                  <a:lnTo>
                    <a:pt x="3723" y="2905"/>
                  </a:lnTo>
                  <a:lnTo>
                    <a:pt x="3636" y="2858"/>
                  </a:lnTo>
                  <a:lnTo>
                    <a:pt x="3557" y="2808"/>
                  </a:lnTo>
                  <a:lnTo>
                    <a:pt x="3478" y="2757"/>
                  </a:lnTo>
                  <a:lnTo>
                    <a:pt x="3442" y="2728"/>
                  </a:lnTo>
                  <a:lnTo>
                    <a:pt x="3406" y="2698"/>
                  </a:lnTo>
                  <a:lnTo>
                    <a:pt x="3372" y="2669"/>
                  </a:lnTo>
                  <a:lnTo>
                    <a:pt x="3339" y="2639"/>
                  </a:lnTo>
                  <a:lnTo>
                    <a:pt x="3308" y="2606"/>
                  </a:lnTo>
                  <a:lnTo>
                    <a:pt x="3280" y="2573"/>
                  </a:lnTo>
                  <a:lnTo>
                    <a:pt x="3252" y="2539"/>
                  </a:lnTo>
                  <a:lnTo>
                    <a:pt x="3224" y="2506"/>
                  </a:lnTo>
                  <a:lnTo>
                    <a:pt x="3201" y="2470"/>
                  </a:lnTo>
                  <a:lnTo>
                    <a:pt x="3178" y="2432"/>
                  </a:lnTo>
                  <a:lnTo>
                    <a:pt x="3217" y="2445"/>
                  </a:lnTo>
                  <a:lnTo>
                    <a:pt x="3332" y="2481"/>
                  </a:lnTo>
                  <a:lnTo>
                    <a:pt x="3413" y="2503"/>
                  </a:lnTo>
                  <a:lnTo>
                    <a:pt x="3511" y="2529"/>
                  </a:lnTo>
                  <a:lnTo>
                    <a:pt x="3623" y="2558"/>
                  </a:lnTo>
                  <a:lnTo>
                    <a:pt x="3748" y="2587"/>
                  </a:lnTo>
                  <a:lnTo>
                    <a:pt x="3884" y="2616"/>
                  </a:lnTo>
                  <a:lnTo>
                    <a:pt x="4033" y="2644"/>
                  </a:lnTo>
                  <a:lnTo>
                    <a:pt x="4191" y="2669"/>
                  </a:lnTo>
                  <a:lnTo>
                    <a:pt x="4360" y="2693"/>
                  </a:lnTo>
                  <a:lnTo>
                    <a:pt x="4534" y="2714"/>
                  </a:lnTo>
                  <a:lnTo>
                    <a:pt x="4716" y="2728"/>
                  </a:lnTo>
                  <a:lnTo>
                    <a:pt x="4811" y="2733"/>
                  </a:lnTo>
                  <a:lnTo>
                    <a:pt x="4905" y="2738"/>
                  </a:lnTo>
                  <a:lnTo>
                    <a:pt x="5000" y="2741"/>
                  </a:lnTo>
                  <a:lnTo>
                    <a:pt x="5098" y="2741"/>
                  </a:lnTo>
                  <a:lnTo>
                    <a:pt x="5202" y="2741"/>
                  </a:lnTo>
                  <a:lnTo>
                    <a:pt x="5307" y="2736"/>
                  </a:lnTo>
                  <a:lnTo>
                    <a:pt x="5412" y="2731"/>
                  </a:lnTo>
                  <a:lnTo>
                    <a:pt x="5519" y="2723"/>
                  </a:lnTo>
                  <a:lnTo>
                    <a:pt x="5627" y="2714"/>
                  </a:lnTo>
                  <a:lnTo>
                    <a:pt x="5735" y="2700"/>
                  </a:lnTo>
                  <a:lnTo>
                    <a:pt x="5842" y="2683"/>
                  </a:lnTo>
                  <a:lnTo>
                    <a:pt x="5950" y="2664"/>
                  </a:lnTo>
                  <a:lnTo>
                    <a:pt x="6054" y="2642"/>
                  </a:lnTo>
                  <a:lnTo>
                    <a:pt x="6161" y="2616"/>
                  </a:lnTo>
                  <a:lnTo>
                    <a:pt x="6269" y="2585"/>
                  </a:lnTo>
                  <a:lnTo>
                    <a:pt x="6374" y="2552"/>
                  </a:lnTo>
                  <a:lnTo>
                    <a:pt x="6477" y="2516"/>
                  </a:lnTo>
                  <a:lnTo>
                    <a:pt x="6582" y="2475"/>
                  </a:lnTo>
                  <a:lnTo>
                    <a:pt x="6683" y="2432"/>
                  </a:lnTo>
                  <a:lnTo>
                    <a:pt x="6784" y="2383"/>
                  </a:lnTo>
                  <a:lnTo>
                    <a:pt x="6814" y="2362"/>
                  </a:lnTo>
                  <a:lnTo>
                    <a:pt x="6850" y="2337"/>
                  </a:lnTo>
                  <a:lnTo>
                    <a:pt x="6896" y="2304"/>
                  </a:lnTo>
                  <a:lnTo>
                    <a:pt x="6950" y="2263"/>
                  </a:lnTo>
                  <a:lnTo>
                    <a:pt x="7009" y="2211"/>
                  </a:lnTo>
                  <a:lnTo>
                    <a:pt x="7070" y="2156"/>
                  </a:lnTo>
                  <a:lnTo>
                    <a:pt x="7135" y="2089"/>
                  </a:lnTo>
                  <a:lnTo>
                    <a:pt x="7165" y="2056"/>
                  </a:lnTo>
                  <a:lnTo>
                    <a:pt x="7193" y="2017"/>
                  </a:lnTo>
                  <a:lnTo>
                    <a:pt x="7224" y="1979"/>
                  </a:lnTo>
                  <a:lnTo>
                    <a:pt x="7250" y="1941"/>
                  </a:lnTo>
                  <a:lnTo>
                    <a:pt x="7275" y="1900"/>
                  </a:lnTo>
                  <a:lnTo>
                    <a:pt x="7298" y="1856"/>
                  </a:lnTo>
                  <a:lnTo>
                    <a:pt x="7321" y="1813"/>
                  </a:lnTo>
                  <a:lnTo>
                    <a:pt x="7339" y="1767"/>
                  </a:lnTo>
                  <a:lnTo>
                    <a:pt x="7355" y="1721"/>
                  </a:lnTo>
                  <a:lnTo>
                    <a:pt x="7367" y="1672"/>
                  </a:lnTo>
                  <a:lnTo>
                    <a:pt x="7377" y="1624"/>
                  </a:lnTo>
                  <a:lnTo>
                    <a:pt x="7382" y="1573"/>
                  </a:lnTo>
                  <a:lnTo>
                    <a:pt x="7382" y="1521"/>
                  </a:lnTo>
                  <a:lnTo>
                    <a:pt x="7380" y="1470"/>
                  </a:lnTo>
                  <a:lnTo>
                    <a:pt x="7372" y="1417"/>
                  </a:lnTo>
                  <a:lnTo>
                    <a:pt x="7360" y="1363"/>
                  </a:lnTo>
                  <a:lnTo>
                    <a:pt x="7421" y="1442"/>
                  </a:lnTo>
                  <a:lnTo>
                    <a:pt x="7480" y="1524"/>
                  </a:lnTo>
                  <a:lnTo>
                    <a:pt x="7539" y="1609"/>
                  </a:lnTo>
                  <a:lnTo>
                    <a:pt x="7595" y="1693"/>
                  </a:lnTo>
                  <a:lnTo>
                    <a:pt x="7649" y="1780"/>
                  </a:lnTo>
                  <a:lnTo>
                    <a:pt x="7702" y="1866"/>
                  </a:lnTo>
                  <a:lnTo>
                    <a:pt x="7751" y="1956"/>
                  </a:lnTo>
                  <a:lnTo>
                    <a:pt x="7800" y="2048"/>
                  </a:lnTo>
                  <a:lnTo>
                    <a:pt x="7846" y="2141"/>
                  </a:lnTo>
                  <a:lnTo>
                    <a:pt x="7889" y="2235"/>
                  </a:lnTo>
                  <a:lnTo>
                    <a:pt x="7928" y="2330"/>
                  </a:lnTo>
                  <a:lnTo>
                    <a:pt x="7966" y="2424"/>
                  </a:lnTo>
                  <a:lnTo>
                    <a:pt x="8002" y="2522"/>
                  </a:lnTo>
                  <a:lnTo>
                    <a:pt x="8033" y="2618"/>
                  </a:lnTo>
                  <a:lnTo>
                    <a:pt x="8061" y="2718"/>
                  </a:lnTo>
                  <a:lnTo>
                    <a:pt x="8086" y="2818"/>
                  </a:lnTo>
                  <a:lnTo>
                    <a:pt x="8071" y="2749"/>
                  </a:lnTo>
                  <a:lnTo>
                    <a:pt x="8050" y="2683"/>
                  </a:lnTo>
                  <a:lnTo>
                    <a:pt x="8009" y="2547"/>
                  </a:lnTo>
                  <a:lnTo>
                    <a:pt x="7963" y="2414"/>
                  </a:lnTo>
                  <a:lnTo>
                    <a:pt x="7910" y="2283"/>
                  </a:lnTo>
                  <a:lnTo>
                    <a:pt x="7851" y="2153"/>
                  </a:lnTo>
                  <a:lnTo>
                    <a:pt x="7789" y="2028"/>
                  </a:lnTo>
                  <a:lnTo>
                    <a:pt x="7723" y="1902"/>
                  </a:lnTo>
                  <a:lnTo>
                    <a:pt x="7652" y="1782"/>
                  </a:lnTo>
                  <a:lnTo>
                    <a:pt x="7577" y="1662"/>
                  </a:lnTo>
                  <a:lnTo>
                    <a:pt x="7497" y="1547"/>
                  </a:lnTo>
                  <a:lnTo>
                    <a:pt x="7416" y="1437"/>
                  </a:lnTo>
                  <a:lnTo>
                    <a:pt x="7331" y="1327"/>
                  </a:lnTo>
                  <a:lnTo>
                    <a:pt x="7245" y="1222"/>
                  </a:lnTo>
                  <a:lnTo>
                    <a:pt x="7155" y="1123"/>
                  </a:lnTo>
                  <a:lnTo>
                    <a:pt x="7063" y="1028"/>
                  </a:lnTo>
                  <a:lnTo>
                    <a:pt x="6970" y="936"/>
                  </a:lnTo>
                  <a:lnTo>
                    <a:pt x="6912" y="883"/>
                  </a:lnTo>
                  <a:lnTo>
                    <a:pt x="6853" y="831"/>
                  </a:lnTo>
                  <a:lnTo>
                    <a:pt x="6794" y="783"/>
                  </a:lnTo>
                  <a:lnTo>
                    <a:pt x="6735" y="734"/>
                  </a:lnTo>
                  <a:lnTo>
                    <a:pt x="6674" y="688"/>
                  </a:lnTo>
                  <a:lnTo>
                    <a:pt x="6613" y="644"/>
                  </a:lnTo>
                  <a:lnTo>
                    <a:pt x="6548" y="601"/>
                  </a:lnTo>
                  <a:lnTo>
                    <a:pt x="6484" y="560"/>
                  </a:lnTo>
                  <a:lnTo>
                    <a:pt x="6420" y="522"/>
                  </a:lnTo>
                  <a:lnTo>
                    <a:pt x="6354" y="483"/>
                  </a:lnTo>
                  <a:lnTo>
                    <a:pt x="6290" y="447"/>
                  </a:lnTo>
                  <a:lnTo>
                    <a:pt x="6223" y="414"/>
                  </a:lnTo>
                  <a:lnTo>
                    <a:pt x="6154" y="381"/>
                  </a:lnTo>
                  <a:lnTo>
                    <a:pt x="6087" y="351"/>
                  </a:lnTo>
                  <a:lnTo>
                    <a:pt x="6018" y="322"/>
                  </a:lnTo>
                  <a:lnTo>
                    <a:pt x="5950" y="294"/>
                  </a:lnTo>
                  <a:lnTo>
                    <a:pt x="5881" y="266"/>
                  </a:lnTo>
                  <a:lnTo>
                    <a:pt x="5809" y="243"/>
                  </a:lnTo>
                  <a:lnTo>
                    <a:pt x="5668" y="196"/>
                  </a:lnTo>
                  <a:lnTo>
                    <a:pt x="5524" y="156"/>
                  </a:lnTo>
                  <a:lnTo>
                    <a:pt x="5379" y="120"/>
                  </a:lnTo>
                  <a:lnTo>
                    <a:pt x="5230" y="92"/>
                  </a:lnTo>
                  <a:lnTo>
                    <a:pt x="5082" y="66"/>
                  </a:lnTo>
                  <a:lnTo>
                    <a:pt x="4933" y="49"/>
                  </a:lnTo>
                  <a:lnTo>
                    <a:pt x="4785" y="33"/>
                  </a:lnTo>
                  <a:lnTo>
                    <a:pt x="4601" y="21"/>
                  </a:lnTo>
                  <a:lnTo>
                    <a:pt x="4416" y="8"/>
                  </a:lnTo>
                  <a:lnTo>
                    <a:pt x="4230" y="2"/>
                  </a:lnTo>
                  <a:lnTo>
                    <a:pt x="4040" y="0"/>
                  </a:lnTo>
                  <a:close/>
                </a:path>
              </a:pathLst>
            </a:custGeom>
            <a:solidFill>
              <a:srgbClr val="453C3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2" name="Freeform 48"/>
            <p:cNvSpPr>
              <a:spLocks noEditPoints="1"/>
            </p:cNvSpPr>
            <p:nvPr/>
          </p:nvSpPr>
          <p:spPr bwMode="auto">
            <a:xfrm>
              <a:off x="1465" y="2067"/>
              <a:ext cx="1" cy="4"/>
            </a:xfrm>
            <a:custGeom>
              <a:avLst/>
              <a:gdLst/>
              <a:ahLst/>
              <a:cxnLst>
                <a:cxn ang="0">
                  <a:pos x="3" y="23"/>
                </a:cxn>
                <a:cxn ang="0">
                  <a:pos x="3" y="26"/>
                </a:cxn>
                <a:cxn ang="0">
                  <a:pos x="3" y="23"/>
                </a:cxn>
                <a:cxn ang="0">
                  <a:pos x="0" y="0"/>
                </a:cxn>
                <a:cxn ang="0">
                  <a:pos x="0" y="2"/>
                </a:cxn>
                <a:cxn ang="0">
                  <a:pos x="0" y="0"/>
                </a:cxn>
              </a:cxnLst>
              <a:rect l="0" t="0" r="r" b="b"/>
              <a:pathLst>
                <a:path w="3" h="26">
                  <a:moveTo>
                    <a:pt x="3" y="23"/>
                  </a:moveTo>
                  <a:lnTo>
                    <a:pt x="3" y="26"/>
                  </a:lnTo>
                  <a:lnTo>
                    <a:pt x="3" y="23"/>
                  </a:lnTo>
                  <a:close/>
                  <a:moveTo>
                    <a:pt x="0" y="0"/>
                  </a:moveTo>
                  <a:lnTo>
                    <a:pt x="0" y="2"/>
                  </a:lnTo>
                  <a:lnTo>
                    <a:pt x="0" y="0"/>
                  </a:lnTo>
                  <a:close/>
                </a:path>
              </a:pathLst>
            </a:custGeom>
            <a:solidFill>
              <a:srgbClr val="221E1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3" name="Freeform 49"/>
            <p:cNvSpPr>
              <a:spLocks noEditPoints="1"/>
            </p:cNvSpPr>
            <p:nvPr/>
          </p:nvSpPr>
          <p:spPr bwMode="auto">
            <a:xfrm>
              <a:off x="444" y="2115"/>
              <a:ext cx="1" cy="12"/>
            </a:xfrm>
            <a:custGeom>
              <a:avLst/>
              <a:gdLst/>
              <a:ahLst/>
              <a:cxnLst>
                <a:cxn ang="0">
                  <a:pos x="7" y="92"/>
                </a:cxn>
                <a:cxn ang="0">
                  <a:pos x="7" y="94"/>
                </a:cxn>
                <a:cxn ang="0">
                  <a:pos x="7" y="92"/>
                </a:cxn>
                <a:cxn ang="0">
                  <a:pos x="5" y="72"/>
                </a:cxn>
                <a:cxn ang="0">
                  <a:pos x="5" y="74"/>
                </a:cxn>
                <a:cxn ang="0">
                  <a:pos x="5" y="72"/>
                </a:cxn>
                <a:cxn ang="0">
                  <a:pos x="2" y="26"/>
                </a:cxn>
                <a:cxn ang="0">
                  <a:pos x="2" y="31"/>
                </a:cxn>
                <a:cxn ang="0">
                  <a:pos x="2" y="26"/>
                </a:cxn>
                <a:cxn ang="0">
                  <a:pos x="0" y="0"/>
                </a:cxn>
                <a:cxn ang="0">
                  <a:pos x="2" y="13"/>
                </a:cxn>
                <a:cxn ang="0">
                  <a:pos x="0" y="0"/>
                </a:cxn>
              </a:cxnLst>
              <a:rect l="0" t="0" r="r" b="b"/>
              <a:pathLst>
                <a:path w="7" h="94">
                  <a:moveTo>
                    <a:pt x="7" y="92"/>
                  </a:moveTo>
                  <a:lnTo>
                    <a:pt x="7" y="94"/>
                  </a:lnTo>
                  <a:lnTo>
                    <a:pt x="7" y="92"/>
                  </a:lnTo>
                  <a:close/>
                  <a:moveTo>
                    <a:pt x="5" y="72"/>
                  </a:moveTo>
                  <a:lnTo>
                    <a:pt x="5" y="74"/>
                  </a:lnTo>
                  <a:lnTo>
                    <a:pt x="5" y="72"/>
                  </a:lnTo>
                  <a:close/>
                  <a:moveTo>
                    <a:pt x="2" y="26"/>
                  </a:moveTo>
                  <a:lnTo>
                    <a:pt x="2" y="31"/>
                  </a:lnTo>
                  <a:lnTo>
                    <a:pt x="2" y="26"/>
                  </a:lnTo>
                  <a:close/>
                  <a:moveTo>
                    <a:pt x="0" y="0"/>
                  </a:moveTo>
                  <a:lnTo>
                    <a:pt x="2" y="13"/>
                  </a:lnTo>
                  <a:lnTo>
                    <a:pt x="0" y="0"/>
                  </a:lnTo>
                  <a:close/>
                </a:path>
              </a:pathLst>
            </a:custGeom>
            <a:solidFill>
              <a:srgbClr val="453C3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4" name="Freeform 50"/>
            <p:cNvSpPr>
              <a:spLocks/>
            </p:cNvSpPr>
            <p:nvPr/>
          </p:nvSpPr>
          <p:spPr bwMode="auto">
            <a:xfrm>
              <a:off x="641" y="1657"/>
              <a:ext cx="169" cy="83"/>
            </a:xfrm>
            <a:custGeom>
              <a:avLst/>
              <a:gdLst/>
              <a:ahLst/>
              <a:cxnLst>
                <a:cxn ang="0">
                  <a:pos x="1354" y="79"/>
                </a:cxn>
                <a:cxn ang="0">
                  <a:pos x="1354" y="101"/>
                </a:cxn>
                <a:cxn ang="0">
                  <a:pos x="1344" y="140"/>
                </a:cxn>
                <a:cxn ang="0">
                  <a:pos x="1308" y="196"/>
                </a:cxn>
                <a:cxn ang="0">
                  <a:pos x="1249" y="257"/>
                </a:cxn>
                <a:cxn ang="0">
                  <a:pos x="1167" y="321"/>
                </a:cxn>
                <a:cxn ang="0">
                  <a:pos x="1070" y="386"/>
                </a:cxn>
                <a:cxn ang="0">
                  <a:pos x="955" y="449"/>
                </a:cxn>
                <a:cxn ang="0">
                  <a:pos x="827" y="508"/>
                </a:cxn>
                <a:cxn ang="0">
                  <a:pos x="689" y="562"/>
                </a:cxn>
                <a:cxn ang="0">
                  <a:pos x="553" y="606"/>
                </a:cxn>
                <a:cxn ang="0">
                  <a:pos x="428" y="638"/>
                </a:cxn>
                <a:cxn ang="0">
                  <a:pos x="313" y="659"/>
                </a:cxn>
                <a:cxn ang="0">
                  <a:pos x="210" y="667"/>
                </a:cxn>
                <a:cxn ang="0">
                  <a:pos x="123" y="662"/>
                </a:cxn>
                <a:cxn ang="0">
                  <a:pos x="59" y="647"/>
                </a:cxn>
                <a:cxn ang="0">
                  <a:pos x="26" y="626"/>
                </a:cxn>
                <a:cxn ang="0">
                  <a:pos x="11" y="608"/>
                </a:cxn>
                <a:cxn ang="0">
                  <a:pos x="2" y="587"/>
                </a:cxn>
                <a:cxn ang="0">
                  <a:pos x="0" y="564"/>
                </a:cxn>
                <a:cxn ang="0">
                  <a:pos x="11" y="526"/>
                </a:cxn>
                <a:cxn ang="0">
                  <a:pos x="49" y="470"/>
                </a:cxn>
                <a:cxn ang="0">
                  <a:pos x="108" y="408"/>
                </a:cxn>
                <a:cxn ang="0">
                  <a:pos x="187" y="345"/>
                </a:cxn>
                <a:cxn ang="0">
                  <a:pos x="287" y="281"/>
                </a:cxn>
                <a:cxn ang="0">
                  <a:pos x="402" y="219"/>
                </a:cxn>
                <a:cxn ang="0">
                  <a:pos x="530" y="158"/>
                </a:cxn>
                <a:cxn ang="0">
                  <a:pos x="668" y="104"/>
                </a:cxn>
                <a:cxn ang="0">
                  <a:pos x="801" y="60"/>
                </a:cxn>
                <a:cxn ang="0">
                  <a:pos x="929" y="30"/>
                </a:cxn>
                <a:cxn ang="0">
                  <a:pos x="1045" y="10"/>
                </a:cxn>
                <a:cxn ang="0">
                  <a:pos x="1146" y="0"/>
                </a:cxn>
                <a:cxn ang="0">
                  <a:pos x="1232" y="5"/>
                </a:cxn>
                <a:cxn ang="0">
                  <a:pos x="1297" y="20"/>
                </a:cxn>
                <a:cxn ang="0">
                  <a:pos x="1331" y="41"/>
                </a:cxn>
                <a:cxn ang="0">
                  <a:pos x="1347" y="58"/>
                </a:cxn>
              </a:cxnLst>
              <a:rect l="0" t="0" r="r" b="b"/>
              <a:pathLst>
                <a:path w="1357" h="667">
                  <a:moveTo>
                    <a:pt x="1352" y="68"/>
                  </a:moveTo>
                  <a:lnTo>
                    <a:pt x="1354" y="79"/>
                  </a:lnTo>
                  <a:lnTo>
                    <a:pt x="1357" y="91"/>
                  </a:lnTo>
                  <a:lnTo>
                    <a:pt x="1354" y="101"/>
                  </a:lnTo>
                  <a:lnTo>
                    <a:pt x="1354" y="115"/>
                  </a:lnTo>
                  <a:lnTo>
                    <a:pt x="1344" y="140"/>
                  </a:lnTo>
                  <a:lnTo>
                    <a:pt x="1328" y="168"/>
                  </a:lnTo>
                  <a:lnTo>
                    <a:pt x="1308" y="196"/>
                  </a:lnTo>
                  <a:lnTo>
                    <a:pt x="1280" y="227"/>
                  </a:lnTo>
                  <a:lnTo>
                    <a:pt x="1249" y="257"/>
                  </a:lnTo>
                  <a:lnTo>
                    <a:pt x="1211" y="288"/>
                  </a:lnTo>
                  <a:lnTo>
                    <a:pt x="1167" y="321"/>
                  </a:lnTo>
                  <a:lnTo>
                    <a:pt x="1122" y="352"/>
                  </a:lnTo>
                  <a:lnTo>
                    <a:pt x="1070" y="386"/>
                  </a:lnTo>
                  <a:lnTo>
                    <a:pt x="1014" y="417"/>
                  </a:lnTo>
                  <a:lnTo>
                    <a:pt x="955" y="449"/>
                  </a:lnTo>
                  <a:lnTo>
                    <a:pt x="890" y="477"/>
                  </a:lnTo>
                  <a:lnTo>
                    <a:pt x="827" y="508"/>
                  </a:lnTo>
                  <a:lnTo>
                    <a:pt x="758" y="537"/>
                  </a:lnTo>
                  <a:lnTo>
                    <a:pt x="689" y="562"/>
                  </a:lnTo>
                  <a:lnTo>
                    <a:pt x="619" y="585"/>
                  </a:lnTo>
                  <a:lnTo>
                    <a:pt x="553" y="606"/>
                  </a:lnTo>
                  <a:lnTo>
                    <a:pt x="490" y="623"/>
                  </a:lnTo>
                  <a:lnTo>
                    <a:pt x="428" y="638"/>
                  </a:lnTo>
                  <a:lnTo>
                    <a:pt x="368" y="649"/>
                  </a:lnTo>
                  <a:lnTo>
                    <a:pt x="313" y="659"/>
                  </a:lnTo>
                  <a:lnTo>
                    <a:pt x="258" y="664"/>
                  </a:lnTo>
                  <a:lnTo>
                    <a:pt x="210" y="667"/>
                  </a:lnTo>
                  <a:lnTo>
                    <a:pt x="164" y="667"/>
                  </a:lnTo>
                  <a:lnTo>
                    <a:pt x="123" y="662"/>
                  </a:lnTo>
                  <a:lnTo>
                    <a:pt x="90" y="657"/>
                  </a:lnTo>
                  <a:lnTo>
                    <a:pt x="59" y="647"/>
                  </a:lnTo>
                  <a:lnTo>
                    <a:pt x="36" y="633"/>
                  </a:lnTo>
                  <a:lnTo>
                    <a:pt x="26" y="626"/>
                  </a:lnTo>
                  <a:lnTo>
                    <a:pt x="16" y="618"/>
                  </a:lnTo>
                  <a:lnTo>
                    <a:pt x="11" y="608"/>
                  </a:lnTo>
                  <a:lnTo>
                    <a:pt x="5" y="597"/>
                  </a:lnTo>
                  <a:lnTo>
                    <a:pt x="2" y="587"/>
                  </a:lnTo>
                  <a:lnTo>
                    <a:pt x="0" y="575"/>
                  </a:lnTo>
                  <a:lnTo>
                    <a:pt x="0" y="564"/>
                  </a:lnTo>
                  <a:lnTo>
                    <a:pt x="2" y="552"/>
                  </a:lnTo>
                  <a:lnTo>
                    <a:pt x="11" y="526"/>
                  </a:lnTo>
                  <a:lnTo>
                    <a:pt x="26" y="498"/>
                  </a:lnTo>
                  <a:lnTo>
                    <a:pt x="49" y="470"/>
                  </a:lnTo>
                  <a:lnTo>
                    <a:pt x="74" y="439"/>
                  </a:lnTo>
                  <a:lnTo>
                    <a:pt x="108" y="408"/>
                  </a:lnTo>
                  <a:lnTo>
                    <a:pt x="146" y="378"/>
                  </a:lnTo>
                  <a:lnTo>
                    <a:pt x="187" y="345"/>
                  </a:lnTo>
                  <a:lnTo>
                    <a:pt x="236" y="314"/>
                  </a:lnTo>
                  <a:lnTo>
                    <a:pt x="287" y="281"/>
                  </a:lnTo>
                  <a:lnTo>
                    <a:pt x="344" y="250"/>
                  </a:lnTo>
                  <a:lnTo>
                    <a:pt x="402" y="219"/>
                  </a:lnTo>
                  <a:lnTo>
                    <a:pt x="464" y="189"/>
                  </a:lnTo>
                  <a:lnTo>
                    <a:pt x="530" y="158"/>
                  </a:lnTo>
                  <a:lnTo>
                    <a:pt x="600" y="130"/>
                  </a:lnTo>
                  <a:lnTo>
                    <a:pt x="668" y="104"/>
                  </a:lnTo>
                  <a:lnTo>
                    <a:pt x="735" y="81"/>
                  </a:lnTo>
                  <a:lnTo>
                    <a:pt x="801" y="60"/>
                  </a:lnTo>
                  <a:lnTo>
                    <a:pt x="866" y="43"/>
                  </a:lnTo>
                  <a:lnTo>
                    <a:pt x="929" y="30"/>
                  </a:lnTo>
                  <a:lnTo>
                    <a:pt x="988" y="17"/>
                  </a:lnTo>
                  <a:lnTo>
                    <a:pt x="1045" y="10"/>
                  </a:lnTo>
                  <a:lnTo>
                    <a:pt x="1098" y="2"/>
                  </a:lnTo>
                  <a:lnTo>
                    <a:pt x="1146" y="0"/>
                  </a:lnTo>
                  <a:lnTo>
                    <a:pt x="1190" y="0"/>
                  </a:lnTo>
                  <a:lnTo>
                    <a:pt x="1232" y="5"/>
                  </a:lnTo>
                  <a:lnTo>
                    <a:pt x="1267" y="10"/>
                  </a:lnTo>
                  <a:lnTo>
                    <a:pt x="1297" y="20"/>
                  </a:lnTo>
                  <a:lnTo>
                    <a:pt x="1321" y="32"/>
                  </a:lnTo>
                  <a:lnTo>
                    <a:pt x="1331" y="41"/>
                  </a:lnTo>
                  <a:lnTo>
                    <a:pt x="1338" y="48"/>
                  </a:lnTo>
                  <a:lnTo>
                    <a:pt x="1347" y="58"/>
                  </a:lnTo>
                  <a:lnTo>
                    <a:pt x="1352"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5" name="Freeform 51"/>
            <p:cNvSpPr>
              <a:spLocks noEditPoints="1"/>
            </p:cNvSpPr>
            <p:nvPr/>
          </p:nvSpPr>
          <p:spPr bwMode="auto">
            <a:xfrm>
              <a:off x="1455" y="1994"/>
              <a:ext cx="9" cy="53"/>
            </a:xfrm>
            <a:custGeom>
              <a:avLst/>
              <a:gdLst/>
              <a:ahLst/>
              <a:cxnLst>
                <a:cxn ang="0">
                  <a:pos x="23" y="100"/>
                </a:cxn>
                <a:cxn ang="0">
                  <a:pos x="38" y="181"/>
                </a:cxn>
                <a:cxn ang="0">
                  <a:pos x="52" y="263"/>
                </a:cxn>
                <a:cxn ang="0">
                  <a:pos x="64" y="345"/>
                </a:cxn>
                <a:cxn ang="0">
                  <a:pos x="72" y="427"/>
                </a:cxn>
                <a:cxn ang="0">
                  <a:pos x="64" y="345"/>
                </a:cxn>
                <a:cxn ang="0">
                  <a:pos x="52" y="263"/>
                </a:cxn>
                <a:cxn ang="0">
                  <a:pos x="38" y="181"/>
                </a:cxn>
                <a:cxn ang="0">
                  <a:pos x="23" y="100"/>
                </a:cxn>
                <a:cxn ang="0">
                  <a:pos x="18" y="79"/>
                </a:cxn>
                <a:cxn ang="0">
                  <a:pos x="23" y="100"/>
                </a:cxn>
                <a:cxn ang="0">
                  <a:pos x="18" y="79"/>
                </a:cxn>
                <a:cxn ang="0">
                  <a:pos x="16" y="56"/>
                </a:cxn>
                <a:cxn ang="0">
                  <a:pos x="18" y="76"/>
                </a:cxn>
                <a:cxn ang="0">
                  <a:pos x="16" y="56"/>
                </a:cxn>
                <a:cxn ang="0">
                  <a:pos x="11" y="35"/>
                </a:cxn>
                <a:cxn ang="0">
                  <a:pos x="13" y="56"/>
                </a:cxn>
                <a:cxn ang="0">
                  <a:pos x="11" y="35"/>
                </a:cxn>
                <a:cxn ang="0">
                  <a:pos x="6" y="18"/>
                </a:cxn>
                <a:cxn ang="0">
                  <a:pos x="8" y="25"/>
                </a:cxn>
                <a:cxn ang="0">
                  <a:pos x="6" y="18"/>
                </a:cxn>
                <a:cxn ang="0">
                  <a:pos x="0" y="0"/>
                </a:cxn>
                <a:cxn ang="0">
                  <a:pos x="2" y="2"/>
                </a:cxn>
                <a:cxn ang="0">
                  <a:pos x="0" y="0"/>
                </a:cxn>
              </a:cxnLst>
              <a:rect l="0" t="0" r="r" b="b"/>
              <a:pathLst>
                <a:path w="72" h="427">
                  <a:moveTo>
                    <a:pt x="23" y="100"/>
                  </a:moveTo>
                  <a:lnTo>
                    <a:pt x="38" y="181"/>
                  </a:lnTo>
                  <a:lnTo>
                    <a:pt x="52" y="263"/>
                  </a:lnTo>
                  <a:lnTo>
                    <a:pt x="64" y="345"/>
                  </a:lnTo>
                  <a:lnTo>
                    <a:pt x="72" y="427"/>
                  </a:lnTo>
                  <a:lnTo>
                    <a:pt x="64" y="345"/>
                  </a:lnTo>
                  <a:lnTo>
                    <a:pt x="52" y="263"/>
                  </a:lnTo>
                  <a:lnTo>
                    <a:pt x="38" y="181"/>
                  </a:lnTo>
                  <a:lnTo>
                    <a:pt x="23" y="100"/>
                  </a:lnTo>
                  <a:close/>
                  <a:moveTo>
                    <a:pt x="18" y="79"/>
                  </a:moveTo>
                  <a:lnTo>
                    <a:pt x="23" y="100"/>
                  </a:lnTo>
                  <a:lnTo>
                    <a:pt x="18" y="79"/>
                  </a:lnTo>
                  <a:close/>
                  <a:moveTo>
                    <a:pt x="16" y="56"/>
                  </a:moveTo>
                  <a:lnTo>
                    <a:pt x="18" y="76"/>
                  </a:lnTo>
                  <a:lnTo>
                    <a:pt x="16" y="56"/>
                  </a:lnTo>
                  <a:close/>
                  <a:moveTo>
                    <a:pt x="11" y="35"/>
                  </a:moveTo>
                  <a:lnTo>
                    <a:pt x="13" y="56"/>
                  </a:lnTo>
                  <a:lnTo>
                    <a:pt x="11" y="35"/>
                  </a:lnTo>
                  <a:close/>
                  <a:moveTo>
                    <a:pt x="6" y="18"/>
                  </a:moveTo>
                  <a:lnTo>
                    <a:pt x="8" y="25"/>
                  </a:lnTo>
                  <a:lnTo>
                    <a:pt x="6" y="18"/>
                  </a:lnTo>
                  <a:close/>
                  <a:moveTo>
                    <a:pt x="0" y="0"/>
                  </a:moveTo>
                  <a:lnTo>
                    <a:pt x="2" y="2"/>
                  </a:lnTo>
                  <a:lnTo>
                    <a:pt x="0" y="0"/>
                  </a:lnTo>
                  <a:close/>
                </a:path>
              </a:pathLst>
            </a:custGeom>
            <a:solidFill>
              <a:srgbClr val="453C3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6" name="Freeform 52"/>
            <p:cNvSpPr>
              <a:spLocks noEditPoints="1"/>
            </p:cNvSpPr>
            <p:nvPr/>
          </p:nvSpPr>
          <p:spPr bwMode="auto">
            <a:xfrm>
              <a:off x="1464" y="2047"/>
              <a:ext cx="1" cy="28"/>
            </a:xfrm>
            <a:custGeom>
              <a:avLst/>
              <a:gdLst/>
              <a:ahLst/>
              <a:cxnLst>
                <a:cxn ang="0">
                  <a:pos x="11" y="190"/>
                </a:cxn>
                <a:cxn ang="0">
                  <a:pos x="11" y="210"/>
                </a:cxn>
                <a:cxn ang="0">
                  <a:pos x="11" y="222"/>
                </a:cxn>
                <a:cxn ang="0">
                  <a:pos x="11" y="210"/>
                </a:cxn>
                <a:cxn ang="0">
                  <a:pos x="11" y="190"/>
                </a:cxn>
                <a:cxn ang="0">
                  <a:pos x="8" y="166"/>
                </a:cxn>
                <a:cxn ang="0">
                  <a:pos x="11" y="187"/>
                </a:cxn>
                <a:cxn ang="0">
                  <a:pos x="8" y="166"/>
                </a:cxn>
                <a:cxn ang="0">
                  <a:pos x="0" y="0"/>
                </a:cxn>
                <a:cxn ang="0">
                  <a:pos x="5" y="82"/>
                </a:cxn>
                <a:cxn ang="0">
                  <a:pos x="8" y="164"/>
                </a:cxn>
                <a:cxn ang="0">
                  <a:pos x="5" y="82"/>
                </a:cxn>
                <a:cxn ang="0">
                  <a:pos x="0" y="0"/>
                </a:cxn>
              </a:cxnLst>
              <a:rect l="0" t="0" r="r" b="b"/>
              <a:pathLst>
                <a:path w="11" h="222">
                  <a:moveTo>
                    <a:pt x="11" y="190"/>
                  </a:moveTo>
                  <a:lnTo>
                    <a:pt x="11" y="210"/>
                  </a:lnTo>
                  <a:lnTo>
                    <a:pt x="11" y="222"/>
                  </a:lnTo>
                  <a:lnTo>
                    <a:pt x="11" y="210"/>
                  </a:lnTo>
                  <a:lnTo>
                    <a:pt x="11" y="190"/>
                  </a:lnTo>
                  <a:close/>
                  <a:moveTo>
                    <a:pt x="8" y="166"/>
                  </a:moveTo>
                  <a:lnTo>
                    <a:pt x="11" y="187"/>
                  </a:lnTo>
                  <a:lnTo>
                    <a:pt x="8" y="166"/>
                  </a:lnTo>
                  <a:close/>
                  <a:moveTo>
                    <a:pt x="0" y="0"/>
                  </a:moveTo>
                  <a:lnTo>
                    <a:pt x="5" y="82"/>
                  </a:lnTo>
                  <a:lnTo>
                    <a:pt x="8" y="164"/>
                  </a:lnTo>
                  <a:lnTo>
                    <a:pt x="5" y="82"/>
                  </a:lnTo>
                  <a:lnTo>
                    <a:pt x="0" y="0"/>
                  </a:lnTo>
                  <a:close/>
                </a:path>
              </a:pathLst>
            </a:custGeom>
            <a:solidFill>
              <a:srgbClr val="221E1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7" name="Freeform 53"/>
            <p:cNvSpPr>
              <a:spLocks noEditPoints="1"/>
            </p:cNvSpPr>
            <p:nvPr/>
          </p:nvSpPr>
          <p:spPr bwMode="auto">
            <a:xfrm>
              <a:off x="444" y="2115"/>
              <a:ext cx="2" cy="15"/>
            </a:xfrm>
            <a:custGeom>
              <a:avLst/>
              <a:gdLst/>
              <a:ahLst/>
              <a:cxnLst>
                <a:cxn ang="0">
                  <a:pos x="7" y="99"/>
                </a:cxn>
                <a:cxn ang="0">
                  <a:pos x="10" y="120"/>
                </a:cxn>
                <a:cxn ang="0">
                  <a:pos x="7" y="99"/>
                </a:cxn>
                <a:cxn ang="0">
                  <a:pos x="5" y="79"/>
                </a:cxn>
                <a:cxn ang="0">
                  <a:pos x="7" y="97"/>
                </a:cxn>
                <a:cxn ang="0">
                  <a:pos x="5" y="79"/>
                </a:cxn>
                <a:cxn ang="0">
                  <a:pos x="2" y="36"/>
                </a:cxn>
                <a:cxn ang="0">
                  <a:pos x="5" y="77"/>
                </a:cxn>
                <a:cxn ang="0">
                  <a:pos x="2" y="36"/>
                </a:cxn>
                <a:cxn ang="0">
                  <a:pos x="2" y="18"/>
                </a:cxn>
                <a:cxn ang="0">
                  <a:pos x="2" y="31"/>
                </a:cxn>
                <a:cxn ang="0">
                  <a:pos x="2" y="18"/>
                </a:cxn>
                <a:cxn ang="0">
                  <a:pos x="0" y="0"/>
                </a:cxn>
                <a:cxn ang="0">
                  <a:pos x="0" y="5"/>
                </a:cxn>
                <a:cxn ang="0">
                  <a:pos x="0" y="0"/>
                </a:cxn>
              </a:cxnLst>
              <a:rect l="0" t="0" r="r" b="b"/>
              <a:pathLst>
                <a:path w="10" h="120">
                  <a:moveTo>
                    <a:pt x="7" y="99"/>
                  </a:moveTo>
                  <a:lnTo>
                    <a:pt x="10" y="120"/>
                  </a:lnTo>
                  <a:lnTo>
                    <a:pt x="7" y="99"/>
                  </a:lnTo>
                  <a:close/>
                  <a:moveTo>
                    <a:pt x="5" y="79"/>
                  </a:moveTo>
                  <a:lnTo>
                    <a:pt x="7" y="97"/>
                  </a:lnTo>
                  <a:lnTo>
                    <a:pt x="5" y="79"/>
                  </a:lnTo>
                  <a:close/>
                  <a:moveTo>
                    <a:pt x="2" y="36"/>
                  </a:moveTo>
                  <a:lnTo>
                    <a:pt x="5" y="77"/>
                  </a:lnTo>
                  <a:lnTo>
                    <a:pt x="2" y="36"/>
                  </a:lnTo>
                  <a:close/>
                  <a:moveTo>
                    <a:pt x="2" y="18"/>
                  </a:moveTo>
                  <a:lnTo>
                    <a:pt x="2" y="31"/>
                  </a:lnTo>
                  <a:lnTo>
                    <a:pt x="2" y="18"/>
                  </a:lnTo>
                  <a:close/>
                  <a:moveTo>
                    <a:pt x="0" y="0"/>
                  </a:moveTo>
                  <a:lnTo>
                    <a:pt x="0" y="5"/>
                  </a:lnTo>
                  <a:lnTo>
                    <a:pt x="0" y="0"/>
                  </a:lnTo>
                  <a:close/>
                </a:path>
              </a:pathLst>
            </a:custGeom>
            <a:solidFill>
              <a:srgbClr val="453C3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8" name="Freeform 54"/>
            <p:cNvSpPr>
              <a:spLocks noEditPoints="1"/>
            </p:cNvSpPr>
            <p:nvPr/>
          </p:nvSpPr>
          <p:spPr bwMode="auto">
            <a:xfrm>
              <a:off x="1251" y="2156"/>
              <a:ext cx="200" cy="361"/>
            </a:xfrm>
            <a:custGeom>
              <a:avLst/>
              <a:gdLst/>
              <a:ahLst/>
              <a:cxnLst>
                <a:cxn ang="0">
                  <a:pos x="407" y="2506"/>
                </a:cxn>
                <a:cxn ang="0">
                  <a:pos x="308" y="2611"/>
                </a:cxn>
                <a:cxn ang="0">
                  <a:pos x="205" y="2711"/>
                </a:cxn>
                <a:cxn ang="0">
                  <a:pos x="103" y="2802"/>
                </a:cxn>
                <a:cxn ang="0">
                  <a:pos x="0" y="2890"/>
                </a:cxn>
                <a:cxn ang="0">
                  <a:pos x="105" y="2802"/>
                </a:cxn>
                <a:cxn ang="0">
                  <a:pos x="208" y="2711"/>
                </a:cxn>
                <a:cxn ang="0">
                  <a:pos x="311" y="2613"/>
                </a:cxn>
                <a:cxn ang="0">
                  <a:pos x="412" y="2511"/>
                </a:cxn>
                <a:cxn ang="0">
                  <a:pos x="412" y="2508"/>
                </a:cxn>
                <a:cxn ang="0">
                  <a:pos x="407" y="2506"/>
                </a:cxn>
                <a:cxn ang="0">
                  <a:pos x="1264" y="1112"/>
                </a:cxn>
                <a:cxn ang="0">
                  <a:pos x="1244" y="1163"/>
                </a:cxn>
                <a:cxn ang="0">
                  <a:pos x="1264" y="1112"/>
                </a:cxn>
                <a:cxn ang="0">
                  <a:pos x="1603" y="0"/>
                </a:cxn>
                <a:cxn ang="0">
                  <a:pos x="1559" y="159"/>
                </a:cxn>
                <a:cxn ang="0">
                  <a:pos x="1513" y="315"/>
                </a:cxn>
                <a:cxn ang="0">
                  <a:pos x="1419" y="621"/>
                </a:cxn>
                <a:cxn ang="0">
                  <a:pos x="1515" y="315"/>
                </a:cxn>
                <a:cxn ang="0">
                  <a:pos x="1561" y="156"/>
                </a:cxn>
                <a:cxn ang="0">
                  <a:pos x="1603" y="0"/>
                </a:cxn>
              </a:cxnLst>
              <a:rect l="0" t="0" r="r" b="b"/>
              <a:pathLst>
                <a:path w="1603" h="2890">
                  <a:moveTo>
                    <a:pt x="407" y="2506"/>
                  </a:moveTo>
                  <a:lnTo>
                    <a:pt x="308" y="2611"/>
                  </a:lnTo>
                  <a:lnTo>
                    <a:pt x="205" y="2711"/>
                  </a:lnTo>
                  <a:lnTo>
                    <a:pt x="103" y="2802"/>
                  </a:lnTo>
                  <a:lnTo>
                    <a:pt x="0" y="2890"/>
                  </a:lnTo>
                  <a:lnTo>
                    <a:pt x="105" y="2802"/>
                  </a:lnTo>
                  <a:lnTo>
                    <a:pt x="208" y="2711"/>
                  </a:lnTo>
                  <a:lnTo>
                    <a:pt x="311" y="2613"/>
                  </a:lnTo>
                  <a:lnTo>
                    <a:pt x="412" y="2511"/>
                  </a:lnTo>
                  <a:lnTo>
                    <a:pt x="412" y="2508"/>
                  </a:lnTo>
                  <a:lnTo>
                    <a:pt x="407" y="2506"/>
                  </a:lnTo>
                  <a:close/>
                  <a:moveTo>
                    <a:pt x="1264" y="1112"/>
                  </a:moveTo>
                  <a:lnTo>
                    <a:pt x="1244" y="1163"/>
                  </a:lnTo>
                  <a:lnTo>
                    <a:pt x="1264" y="1112"/>
                  </a:lnTo>
                  <a:close/>
                  <a:moveTo>
                    <a:pt x="1603" y="0"/>
                  </a:moveTo>
                  <a:lnTo>
                    <a:pt x="1559" y="159"/>
                  </a:lnTo>
                  <a:lnTo>
                    <a:pt x="1513" y="315"/>
                  </a:lnTo>
                  <a:lnTo>
                    <a:pt x="1419" y="621"/>
                  </a:lnTo>
                  <a:lnTo>
                    <a:pt x="1515" y="315"/>
                  </a:lnTo>
                  <a:lnTo>
                    <a:pt x="1561" y="156"/>
                  </a:lnTo>
                  <a:lnTo>
                    <a:pt x="1603" y="0"/>
                  </a:lnTo>
                  <a:close/>
                </a:path>
              </a:pathLst>
            </a:custGeom>
            <a:solidFill>
              <a:srgbClr val="15171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9" name="Freeform 55"/>
            <p:cNvSpPr>
              <a:spLocks noEditPoints="1"/>
            </p:cNvSpPr>
            <p:nvPr/>
          </p:nvSpPr>
          <p:spPr bwMode="auto">
            <a:xfrm>
              <a:off x="1250" y="2087"/>
              <a:ext cx="215" cy="434"/>
            </a:xfrm>
            <a:custGeom>
              <a:avLst/>
              <a:gdLst/>
              <a:ahLst/>
              <a:cxnLst>
                <a:cxn ang="0">
                  <a:pos x="419" y="3060"/>
                </a:cxn>
                <a:cxn ang="0">
                  <a:pos x="419" y="3063"/>
                </a:cxn>
                <a:cxn ang="0">
                  <a:pos x="318" y="3165"/>
                </a:cxn>
                <a:cxn ang="0">
                  <a:pos x="215" y="3263"/>
                </a:cxn>
                <a:cxn ang="0">
                  <a:pos x="112" y="3354"/>
                </a:cxn>
                <a:cxn ang="0">
                  <a:pos x="7" y="3442"/>
                </a:cxn>
                <a:cxn ang="0">
                  <a:pos x="0" y="3469"/>
                </a:cxn>
                <a:cxn ang="0">
                  <a:pos x="107" y="3380"/>
                </a:cxn>
                <a:cxn ang="0">
                  <a:pos x="215" y="3283"/>
                </a:cxn>
                <a:cxn ang="0">
                  <a:pos x="323" y="3181"/>
                </a:cxn>
                <a:cxn ang="0">
                  <a:pos x="430" y="3073"/>
                </a:cxn>
                <a:cxn ang="0">
                  <a:pos x="440" y="3060"/>
                </a:cxn>
                <a:cxn ang="0">
                  <a:pos x="419" y="3060"/>
                </a:cxn>
                <a:cxn ang="0">
                  <a:pos x="1720" y="0"/>
                </a:cxn>
                <a:cxn ang="0">
                  <a:pos x="1712" y="69"/>
                </a:cxn>
                <a:cxn ang="0">
                  <a:pos x="1702" y="138"/>
                </a:cxn>
                <a:cxn ang="0">
                  <a:pos x="1689" y="206"/>
                </a:cxn>
                <a:cxn ang="0">
                  <a:pos x="1676" y="276"/>
                </a:cxn>
                <a:cxn ang="0">
                  <a:pos x="1646" y="414"/>
                </a:cxn>
                <a:cxn ang="0">
                  <a:pos x="1610" y="552"/>
                </a:cxn>
                <a:cxn ang="0">
                  <a:pos x="1568" y="708"/>
                </a:cxn>
                <a:cxn ang="0">
                  <a:pos x="1522" y="867"/>
                </a:cxn>
                <a:cxn ang="0">
                  <a:pos x="1426" y="1173"/>
                </a:cxn>
                <a:cxn ang="0">
                  <a:pos x="1392" y="1289"/>
                </a:cxn>
                <a:cxn ang="0">
                  <a:pos x="1367" y="1385"/>
                </a:cxn>
                <a:cxn ang="0">
                  <a:pos x="1336" y="1478"/>
                </a:cxn>
                <a:cxn ang="0">
                  <a:pos x="1305" y="1572"/>
                </a:cxn>
                <a:cxn ang="0">
                  <a:pos x="1271" y="1664"/>
                </a:cxn>
                <a:cxn ang="0">
                  <a:pos x="1251" y="1715"/>
                </a:cxn>
                <a:cxn ang="0">
                  <a:pos x="1261" y="1739"/>
                </a:cxn>
                <a:cxn ang="0">
                  <a:pos x="1297" y="1644"/>
                </a:cxn>
                <a:cxn ang="0">
                  <a:pos x="1328" y="1550"/>
                </a:cxn>
                <a:cxn ang="0">
                  <a:pos x="1359" y="1454"/>
                </a:cxn>
                <a:cxn ang="0">
                  <a:pos x="1387" y="1360"/>
                </a:cxn>
                <a:cxn ang="0">
                  <a:pos x="1436" y="1196"/>
                </a:cxn>
                <a:cxn ang="0">
                  <a:pos x="1486" y="1030"/>
                </a:cxn>
                <a:cxn ang="0">
                  <a:pos x="1538" y="862"/>
                </a:cxn>
                <a:cxn ang="0">
                  <a:pos x="1589" y="690"/>
                </a:cxn>
                <a:cxn ang="0">
                  <a:pos x="1612" y="603"/>
                </a:cxn>
                <a:cxn ang="0">
                  <a:pos x="1635" y="517"/>
                </a:cxn>
                <a:cxn ang="0">
                  <a:pos x="1656" y="431"/>
                </a:cxn>
                <a:cxn ang="0">
                  <a:pos x="1673" y="345"/>
                </a:cxn>
                <a:cxn ang="0">
                  <a:pos x="1689" y="258"/>
                </a:cxn>
                <a:cxn ang="0">
                  <a:pos x="1702" y="171"/>
                </a:cxn>
                <a:cxn ang="0">
                  <a:pos x="1712" y="86"/>
                </a:cxn>
                <a:cxn ang="0">
                  <a:pos x="1720" y="0"/>
                </a:cxn>
              </a:cxnLst>
              <a:rect l="0" t="0" r="r" b="b"/>
              <a:pathLst>
                <a:path w="1720" h="3469">
                  <a:moveTo>
                    <a:pt x="419" y="3060"/>
                  </a:moveTo>
                  <a:lnTo>
                    <a:pt x="419" y="3063"/>
                  </a:lnTo>
                  <a:lnTo>
                    <a:pt x="318" y="3165"/>
                  </a:lnTo>
                  <a:lnTo>
                    <a:pt x="215" y="3263"/>
                  </a:lnTo>
                  <a:lnTo>
                    <a:pt x="112" y="3354"/>
                  </a:lnTo>
                  <a:lnTo>
                    <a:pt x="7" y="3442"/>
                  </a:lnTo>
                  <a:lnTo>
                    <a:pt x="0" y="3469"/>
                  </a:lnTo>
                  <a:lnTo>
                    <a:pt x="107" y="3380"/>
                  </a:lnTo>
                  <a:lnTo>
                    <a:pt x="215" y="3283"/>
                  </a:lnTo>
                  <a:lnTo>
                    <a:pt x="323" y="3181"/>
                  </a:lnTo>
                  <a:lnTo>
                    <a:pt x="430" y="3073"/>
                  </a:lnTo>
                  <a:lnTo>
                    <a:pt x="440" y="3060"/>
                  </a:lnTo>
                  <a:lnTo>
                    <a:pt x="419" y="3060"/>
                  </a:lnTo>
                  <a:close/>
                  <a:moveTo>
                    <a:pt x="1720" y="0"/>
                  </a:moveTo>
                  <a:lnTo>
                    <a:pt x="1712" y="69"/>
                  </a:lnTo>
                  <a:lnTo>
                    <a:pt x="1702" y="138"/>
                  </a:lnTo>
                  <a:lnTo>
                    <a:pt x="1689" y="206"/>
                  </a:lnTo>
                  <a:lnTo>
                    <a:pt x="1676" y="276"/>
                  </a:lnTo>
                  <a:lnTo>
                    <a:pt x="1646" y="414"/>
                  </a:lnTo>
                  <a:lnTo>
                    <a:pt x="1610" y="552"/>
                  </a:lnTo>
                  <a:lnTo>
                    <a:pt x="1568" y="708"/>
                  </a:lnTo>
                  <a:lnTo>
                    <a:pt x="1522" y="867"/>
                  </a:lnTo>
                  <a:lnTo>
                    <a:pt x="1426" y="1173"/>
                  </a:lnTo>
                  <a:lnTo>
                    <a:pt x="1392" y="1289"/>
                  </a:lnTo>
                  <a:lnTo>
                    <a:pt x="1367" y="1385"/>
                  </a:lnTo>
                  <a:lnTo>
                    <a:pt x="1336" y="1478"/>
                  </a:lnTo>
                  <a:lnTo>
                    <a:pt x="1305" y="1572"/>
                  </a:lnTo>
                  <a:lnTo>
                    <a:pt x="1271" y="1664"/>
                  </a:lnTo>
                  <a:lnTo>
                    <a:pt x="1251" y="1715"/>
                  </a:lnTo>
                  <a:lnTo>
                    <a:pt x="1261" y="1739"/>
                  </a:lnTo>
                  <a:lnTo>
                    <a:pt x="1297" y="1644"/>
                  </a:lnTo>
                  <a:lnTo>
                    <a:pt x="1328" y="1550"/>
                  </a:lnTo>
                  <a:lnTo>
                    <a:pt x="1359" y="1454"/>
                  </a:lnTo>
                  <a:lnTo>
                    <a:pt x="1387" y="1360"/>
                  </a:lnTo>
                  <a:lnTo>
                    <a:pt x="1436" y="1196"/>
                  </a:lnTo>
                  <a:lnTo>
                    <a:pt x="1486" y="1030"/>
                  </a:lnTo>
                  <a:lnTo>
                    <a:pt x="1538" y="862"/>
                  </a:lnTo>
                  <a:lnTo>
                    <a:pt x="1589" y="690"/>
                  </a:lnTo>
                  <a:lnTo>
                    <a:pt x="1612" y="603"/>
                  </a:lnTo>
                  <a:lnTo>
                    <a:pt x="1635" y="517"/>
                  </a:lnTo>
                  <a:lnTo>
                    <a:pt x="1656" y="431"/>
                  </a:lnTo>
                  <a:lnTo>
                    <a:pt x="1673" y="345"/>
                  </a:lnTo>
                  <a:lnTo>
                    <a:pt x="1689" y="258"/>
                  </a:lnTo>
                  <a:lnTo>
                    <a:pt x="1702" y="171"/>
                  </a:lnTo>
                  <a:lnTo>
                    <a:pt x="1712" y="86"/>
                  </a:lnTo>
                  <a:lnTo>
                    <a:pt x="1720" y="0"/>
                  </a:lnTo>
                  <a:close/>
                </a:path>
              </a:pathLst>
            </a:custGeom>
            <a:solidFill>
              <a:srgbClr val="15171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0" name="Freeform 56"/>
            <p:cNvSpPr>
              <a:spLocks noEditPoints="1"/>
            </p:cNvSpPr>
            <p:nvPr/>
          </p:nvSpPr>
          <p:spPr bwMode="auto">
            <a:xfrm>
              <a:off x="444" y="1812"/>
              <a:ext cx="1020" cy="702"/>
            </a:xfrm>
            <a:custGeom>
              <a:avLst/>
              <a:gdLst/>
              <a:ahLst/>
              <a:cxnLst>
                <a:cxn ang="0">
                  <a:pos x="6492" y="5506"/>
                </a:cxn>
                <a:cxn ang="0">
                  <a:pos x="6779" y="5247"/>
                </a:cxn>
                <a:cxn ang="0">
                  <a:pos x="6530" y="5139"/>
                </a:cxn>
                <a:cxn ang="0">
                  <a:pos x="7367" y="309"/>
                </a:cxn>
                <a:cxn ang="0">
                  <a:pos x="7224" y="616"/>
                </a:cxn>
                <a:cxn ang="0">
                  <a:pos x="6896" y="941"/>
                </a:cxn>
                <a:cxn ang="0">
                  <a:pos x="6374" y="1189"/>
                </a:cxn>
                <a:cxn ang="0">
                  <a:pos x="5627" y="1351"/>
                </a:cxn>
                <a:cxn ang="0">
                  <a:pos x="4905" y="1375"/>
                </a:cxn>
                <a:cxn ang="0">
                  <a:pos x="3884" y="1253"/>
                </a:cxn>
                <a:cxn ang="0">
                  <a:pos x="3178" y="1069"/>
                </a:cxn>
                <a:cxn ang="0">
                  <a:pos x="3372" y="1306"/>
                </a:cxn>
                <a:cxn ang="0">
                  <a:pos x="3813" y="1585"/>
                </a:cxn>
                <a:cxn ang="0">
                  <a:pos x="4504" y="1803"/>
                </a:cxn>
                <a:cxn ang="0">
                  <a:pos x="5304" y="1912"/>
                </a:cxn>
                <a:cxn ang="0">
                  <a:pos x="5931" y="1977"/>
                </a:cxn>
                <a:cxn ang="0">
                  <a:pos x="4957" y="2199"/>
                </a:cxn>
                <a:cxn ang="0">
                  <a:pos x="4094" y="2276"/>
                </a:cxn>
                <a:cxn ang="0">
                  <a:pos x="3275" y="2232"/>
                </a:cxn>
                <a:cxn ang="0">
                  <a:pos x="2285" y="1982"/>
                </a:cxn>
                <a:cxn ang="0">
                  <a:pos x="1591" y="1634"/>
                </a:cxn>
                <a:cxn ang="0">
                  <a:pos x="1151" y="1291"/>
                </a:cxn>
                <a:cxn ang="0">
                  <a:pos x="813" y="1665"/>
                </a:cxn>
                <a:cxn ang="0">
                  <a:pos x="478" y="2099"/>
                </a:cxn>
                <a:cxn ang="0">
                  <a:pos x="251" y="2173"/>
                </a:cxn>
                <a:cxn ang="0">
                  <a:pos x="40" y="2033"/>
                </a:cxn>
                <a:cxn ang="0">
                  <a:pos x="7" y="2442"/>
                </a:cxn>
                <a:cxn ang="0">
                  <a:pos x="15" y="2544"/>
                </a:cxn>
                <a:cxn ang="0">
                  <a:pos x="130" y="3117"/>
                </a:cxn>
                <a:cxn ang="0">
                  <a:pos x="388" y="3631"/>
                </a:cxn>
                <a:cxn ang="0">
                  <a:pos x="586" y="3608"/>
                </a:cxn>
                <a:cxn ang="0">
                  <a:pos x="732" y="3426"/>
                </a:cxn>
                <a:cxn ang="0">
                  <a:pos x="762" y="3038"/>
                </a:cxn>
                <a:cxn ang="0">
                  <a:pos x="1031" y="2488"/>
                </a:cxn>
                <a:cxn ang="0">
                  <a:pos x="1245" y="1874"/>
                </a:cxn>
                <a:cxn ang="0">
                  <a:pos x="1410" y="2033"/>
                </a:cxn>
                <a:cxn ang="0">
                  <a:pos x="1867" y="2332"/>
                </a:cxn>
                <a:cxn ang="0">
                  <a:pos x="2700" y="2649"/>
                </a:cxn>
                <a:cxn ang="0">
                  <a:pos x="3976" y="2856"/>
                </a:cxn>
                <a:cxn ang="0">
                  <a:pos x="5238" y="2867"/>
                </a:cxn>
                <a:cxn ang="0">
                  <a:pos x="5898" y="2829"/>
                </a:cxn>
                <a:cxn ang="0">
                  <a:pos x="6003" y="2933"/>
                </a:cxn>
                <a:cxn ang="0">
                  <a:pos x="6103" y="3330"/>
                </a:cxn>
                <a:cxn ang="0">
                  <a:pos x="6111" y="3920"/>
                </a:cxn>
                <a:cxn ang="0">
                  <a:pos x="6170" y="4265"/>
                </a:cxn>
                <a:cxn ang="0">
                  <a:pos x="6274" y="4429"/>
                </a:cxn>
                <a:cxn ang="0">
                  <a:pos x="6372" y="4416"/>
                </a:cxn>
                <a:cxn ang="0">
                  <a:pos x="6484" y="3920"/>
                </a:cxn>
                <a:cxn ang="0">
                  <a:pos x="6645" y="3675"/>
                </a:cxn>
                <a:cxn ang="0">
                  <a:pos x="6934" y="3514"/>
                </a:cxn>
                <a:cxn ang="0">
                  <a:pos x="7291" y="3536"/>
                </a:cxn>
                <a:cxn ang="0">
                  <a:pos x="7569" y="3713"/>
                </a:cxn>
                <a:cxn ang="0">
                  <a:pos x="7726" y="3795"/>
                </a:cxn>
                <a:cxn ang="0">
                  <a:pos x="8040" y="2751"/>
                </a:cxn>
                <a:cxn ang="0">
                  <a:pos x="8158" y="2092"/>
                </a:cxn>
                <a:cxn ang="0">
                  <a:pos x="8109" y="1555"/>
                </a:cxn>
                <a:cxn ang="0">
                  <a:pos x="8092" y="1473"/>
                </a:cxn>
                <a:cxn ang="0">
                  <a:pos x="7928" y="967"/>
                </a:cxn>
                <a:cxn ang="0">
                  <a:pos x="7595" y="330"/>
                </a:cxn>
              </a:cxnLst>
              <a:rect l="0" t="0" r="r" b="b"/>
              <a:pathLst>
                <a:path w="8160" h="5618">
                  <a:moveTo>
                    <a:pt x="6530" y="5139"/>
                  </a:moveTo>
                  <a:lnTo>
                    <a:pt x="6530" y="5204"/>
                  </a:lnTo>
                  <a:lnTo>
                    <a:pt x="6525" y="5268"/>
                  </a:lnTo>
                  <a:lnTo>
                    <a:pt x="6520" y="5329"/>
                  </a:lnTo>
                  <a:lnTo>
                    <a:pt x="6513" y="5391"/>
                  </a:lnTo>
                  <a:lnTo>
                    <a:pt x="6503" y="5449"/>
                  </a:lnTo>
                  <a:lnTo>
                    <a:pt x="6492" y="5506"/>
                  </a:lnTo>
                  <a:lnTo>
                    <a:pt x="6477" y="5561"/>
                  </a:lnTo>
                  <a:lnTo>
                    <a:pt x="6464" y="5618"/>
                  </a:lnTo>
                  <a:lnTo>
                    <a:pt x="6558" y="5534"/>
                  </a:lnTo>
                  <a:lnTo>
                    <a:pt x="6654" y="5446"/>
                  </a:lnTo>
                  <a:lnTo>
                    <a:pt x="6748" y="5357"/>
                  </a:lnTo>
                  <a:lnTo>
                    <a:pt x="6843" y="5260"/>
                  </a:lnTo>
                  <a:lnTo>
                    <a:pt x="6779" y="5247"/>
                  </a:lnTo>
                  <a:lnTo>
                    <a:pt x="6723" y="5235"/>
                  </a:lnTo>
                  <a:lnTo>
                    <a:pt x="6674" y="5219"/>
                  </a:lnTo>
                  <a:lnTo>
                    <a:pt x="6633" y="5201"/>
                  </a:lnTo>
                  <a:lnTo>
                    <a:pt x="6597" y="5183"/>
                  </a:lnTo>
                  <a:lnTo>
                    <a:pt x="6568" y="5165"/>
                  </a:lnTo>
                  <a:lnTo>
                    <a:pt x="6546" y="5150"/>
                  </a:lnTo>
                  <a:lnTo>
                    <a:pt x="6530" y="5139"/>
                  </a:lnTo>
                  <a:close/>
                  <a:moveTo>
                    <a:pt x="7360" y="0"/>
                  </a:moveTo>
                  <a:lnTo>
                    <a:pt x="7372" y="54"/>
                  </a:lnTo>
                  <a:lnTo>
                    <a:pt x="7380" y="107"/>
                  </a:lnTo>
                  <a:lnTo>
                    <a:pt x="7382" y="158"/>
                  </a:lnTo>
                  <a:lnTo>
                    <a:pt x="7382" y="210"/>
                  </a:lnTo>
                  <a:lnTo>
                    <a:pt x="7377" y="261"/>
                  </a:lnTo>
                  <a:lnTo>
                    <a:pt x="7367" y="309"/>
                  </a:lnTo>
                  <a:lnTo>
                    <a:pt x="7355" y="358"/>
                  </a:lnTo>
                  <a:lnTo>
                    <a:pt x="7339" y="404"/>
                  </a:lnTo>
                  <a:lnTo>
                    <a:pt x="7321" y="450"/>
                  </a:lnTo>
                  <a:lnTo>
                    <a:pt x="7298" y="493"/>
                  </a:lnTo>
                  <a:lnTo>
                    <a:pt x="7275" y="537"/>
                  </a:lnTo>
                  <a:lnTo>
                    <a:pt x="7250" y="578"/>
                  </a:lnTo>
                  <a:lnTo>
                    <a:pt x="7224" y="616"/>
                  </a:lnTo>
                  <a:lnTo>
                    <a:pt x="7193" y="654"/>
                  </a:lnTo>
                  <a:lnTo>
                    <a:pt x="7165" y="693"/>
                  </a:lnTo>
                  <a:lnTo>
                    <a:pt x="7135" y="726"/>
                  </a:lnTo>
                  <a:lnTo>
                    <a:pt x="7070" y="793"/>
                  </a:lnTo>
                  <a:lnTo>
                    <a:pt x="7009" y="848"/>
                  </a:lnTo>
                  <a:lnTo>
                    <a:pt x="6950" y="900"/>
                  </a:lnTo>
                  <a:lnTo>
                    <a:pt x="6896" y="941"/>
                  </a:lnTo>
                  <a:lnTo>
                    <a:pt x="6850" y="974"/>
                  </a:lnTo>
                  <a:lnTo>
                    <a:pt x="6814" y="999"/>
                  </a:lnTo>
                  <a:lnTo>
                    <a:pt x="6784" y="1020"/>
                  </a:lnTo>
                  <a:lnTo>
                    <a:pt x="6683" y="1069"/>
                  </a:lnTo>
                  <a:lnTo>
                    <a:pt x="6582" y="1112"/>
                  </a:lnTo>
                  <a:lnTo>
                    <a:pt x="6477" y="1153"/>
                  </a:lnTo>
                  <a:lnTo>
                    <a:pt x="6374" y="1189"/>
                  </a:lnTo>
                  <a:lnTo>
                    <a:pt x="6269" y="1222"/>
                  </a:lnTo>
                  <a:lnTo>
                    <a:pt x="6161" y="1253"/>
                  </a:lnTo>
                  <a:lnTo>
                    <a:pt x="6054" y="1279"/>
                  </a:lnTo>
                  <a:lnTo>
                    <a:pt x="5950" y="1301"/>
                  </a:lnTo>
                  <a:lnTo>
                    <a:pt x="5842" y="1320"/>
                  </a:lnTo>
                  <a:lnTo>
                    <a:pt x="5735" y="1337"/>
                  </a:lnTo>
                  <a:lnTo>
                    <a:pt x="5627" y="1351"/>
                  </a:lnTo>
                  <a:lnTo>
                    <a:pt x="5519" y="1360"/>
                  </a:lnTo>
                  <a:lnTo>
                    <a:pt x="5412" y="1368"/>
                  </a:lnTo>
                  <a:lnTo>
                    <a:pt x="5307" y="1373"/>
                  </a:lnTo>
                  <a:lnTo>
                    <a:pt x="5202" y="1378"/>
                  </a:lnTo>
                  <a:lnTo>
                    <a:pt x="5098" y="1378"/>
                  </a:lnTo>
                  <a:lnTo>
                    <a:pt x="5000" y="1378"/>
                  </a:lnTo>
                  <a:lnTo>
                    <a:pt x="4905" y="1375"/>
                  </a:lnTo>
                  <a:lnTo>
                    <a:pt x="4811" y="1370"/>
                  </a:lnTo>
                  <a:lnTo>
                    <a:pt x="4716" y="1365"/>
                  </a:lnTo>
                  <a:lnTo>
                    <a:pt x="4534" y="1351"/>
                  </a:lnTo>
                  <a:lnTo>
                    <a:pt x="4360" y="1330"/>
                  </a:lnTo>
                  <a:lnTo>
                    <a:pt x="4191" y="1306"/>
                  </a:lnTo>
                  <a:lnTo>
                    <a:pt x="4033" y="1281"/>
                  </a:lnTo>
                  <a:lnTo>
                    <a:pt x="3884" y="1253"/>
                  </a:lnTo>
                  <a:lnTo>
                    <a:pt x="3748" y="1224"/>
                  </a:lnTo>
                  <a:lnTo>
                    <a:pt x="3623" y="1195"/>
                  </a:lnTo>
                  <a:lnTo>
                    <a:pt x="3511" y="1166"/>
                  </a:lnTo>
                  <a:lnTo>
                    <a:pt x="3413" y="1140"/>
                  </a:lnTo>
                  <a:lnTo>
                    <a:pt x="3332" y="1118"/>
                  </a:lnTo>
                  <a:lnTo>
                    <a:pt x="3217" y="1082"/>
                  </a:lnTo>
                  <a:lnTo>
                    <a:pt x="3178" y="1069"/>
                  </a:lnTo>
                  <a:lnTo>
                    <a:pt x="3201" y="1107"/>
                  </a:lnTo>
                  <a:lnTo>
                    <a:pt x="3224" y="1143"/>
                  </a:lnTo>
                  <a:lnTo>
                    <a:pt x="3252" y="1176"/>
                  </a:lnTo>
                  <a:lnTo>
                    <a:pt x="3280" y="1210"/>
                  </a:lnTo>
                  <a:lnTo>
                    <a:pt x="3308" y="1243"/>
                  </a:lnTo>
                  <a:lnTo>
                    <a:pt x="3339" y="1276"/>
                  </a:lnTo>
                  <a:lnTo>
                    <a:pt x="3372" y="1306"/>
                  </a:lnTo>
                  <a:lnTo>
                    <a:pt x="3406" y="1335"/>
                  </a:lnTo>
                  <a:lnTo>
                    <a:pt x="3442" y="1365"/>
                  </a:lnTo>
                  <a:lnTo>
                    <a:pt x="3478" y="1394"/>
                  </a:lnTo>
                  <a:lnTo>
                    <a:pt x="3557" y="1445"/>
                  </a:lnTo>
                  <a:lnTo>
                    <a:pt x="3636" y="1495"/>
                  </a:lnTo>
                  <a:lnTo>
                    <a:pt x="3723" y="1542"/>
                  </a:lnTo>
                  <a:lnTo>
                    <a:pt x="3813" y="1585"/>
                  </a:lnTo>
                  <a:lnTo>
                    <a:pt x="3904" y="1624"/>
                  </a:lnTo>
                  <a:lnTo>
                    <a:pt x="3999" y="1660"/>
                  </a:lnTo>
                  <a:lnTo>
                    <a:pt x="4097" y="1696"/>
                  </a:lnTo>
                  <a:lnTo>
                    <a:pt x="4196" y="1726"/>
                  </a:lnTo>
                  <a:lnTo>
                    <a:pt x="4299" y="1754"/>
                  </a:lnTo>
                  <a:lnTo>
                    <a:pt x="4401" y="1780"/>
                  </a:lnTo>
                  <a:lnTo>
                    <a:pt x="4504" y="1803"/>
                  </a:lnTo>
                  <a:lnTo>
                    <a:pt x="4608" y="1823"/>
                  </a:lnTo>
                  <a:lnTo>
                    <a:pt x="4711" y="1842"/>
                  </a:lnTo>
                  <a:lnTo>
                    <a:pt x="4813" y="1859"/>
                  </a:lnTo>
                  <a:lnTo>
                    <a:pt x="4916" y="1871"/>
                  </a:lnTo>
                  <a:lnTo>
                    <a:pt x="5015" y="1885"/>
                  </a:lnTo>
                  <a:lnTo>
                    <a:pt x="5115" y="1895"/>
                  </a:lnTo>
                  <a:lnTo>
                    <a:pt x="5304" y="1912"/>
                  </a:lnTo>
                  <a:lnTo>
                    <a:pt x="5479" y="1926"/>
                  </a:lnTo>
                  <a:lnTo>
                    <a:pt x="5639" y="1931"/>
                  </a:lnTo>
                  <a:lnTo>
                    <a:pt x="5780" y="1936"/>
                  </a:lnTo>
                  <a:lnTo>
                    <a:pt x="5898" y="1936"/>
                  </a:lnTo>
                  <a:lnTo>
                    <a:pt x="6034" y="1936"/>
                  </a:lnTo>
                  <a:lnTo>
                    <a:pt x="6080" y="1933"/>
                  </a:lnTo>
                  <a:lnTo>
                    <a:pt x="5931" y="1977"/>
                  </a:lnTo>
                  <a:lnTo>
                    <a:pt x="5785" y="2020"/>
                  </a:lnTo>
                  <a:lnTo>
                    <a:pt x="5642" y="2058"/>
                  </a:lnTo>
                  <a:lnTo>
                    <a:pt x="5499" y="2092"/>
                  </a:lnTo>
                  <a:lnTo>
                    <a:pt x="5361" y="2122"/>
                  </a:lnTo>
                  <a:lnTo>
                    <a:pt x="5223" y="2151"/>
                  </a:lnTo>
                  <a:lnTo>
                    <a:pt x="5087" y="2176"/>
                  </a:lnTo>
                  <a:lnTo>
                    <a:pt x="4957" y="2199"/>
                  </a:lnTo>
                  <a:lnTo>
                    <a:pt x="4826" y="2217"/>
                  </a:lnTo>
                  <a:lnTo>
                    <a:pt x="4698" y="2235"/>
                  </a:lnTo>
                  <a:lnTo>
                    <a:pt x="4572" y="2247"/>
                  </a:lnTo>
                  <a:lnTo>
                    <a:pt x="4450" y="2257"/>
                  </a:lnTo>
                  <a:lnTo>
                    <a:pt x="4330" y="2268"/>
                  </a:lnTo>
                  <a:lnTo>
                    <a:pt x="4212" y="2273"/>
                  </a:lnTo>
                  <a:lnTo>
                    <a:pt x="4094" y="2276"/>
                  </a:lnTo>
                  <a:lnTo>
                    <a:pt x="3981" y="2278"/>
                  </a:lnTo>
                  <a:lnTo>
                    <a:pt x="3887" y="2276"/>
                  </a:lnTo>
                  <a:lnTo>
                    <a:pt x="3794" y="2276"/>
                  </a:lnTo>
                  <a:lnTo>
                    <a:pt x="3705" y="2271"/>
                  </a:lnTo>
                  <a:lnTo>
                    <a:pt x="3616" y="2266"/>
                  </a:lnTo>
                  <a:lnTo>
                    <a:pt x="3444" y="2250"/>
                  </a:lnTo>
                  <a:lnTo>
                    <a:pt x="3275" y="2232"/>
                  </a:lnTo>
                  <a:lnTo>
                    <a:pt x="3116" y="2207"/>
                  </a:lnTo>
                  <a:lnTo>
                    <a:pt x="2963" y="2178"/>
                  </a:lnTo>
                  <a:lnTo>
                    <a:pt x="2815" y="2146"/>
                  </a:lnTo>
                  <a:lnTo>
                    <a:pt x="2674" y="2107"/>
                  </a:lnTo>
                  <a:lnTo>
                    <a:pt x="2538" y="2069"/>
                  </a:lnTo>
                  <a:lnTo>
                    <a:pt x="2408" y="2025"/>
                  </a:lnTo>
                  <a:lnTo>
                    <a:pt x="2285" y="1982"/>
                  </a:lnTo>
                  <a:lnTo>
                    <a:pt x="2167" y="1933"/>
                  </a:lnTo>
                  <a:lnTo>
                    <a:pt x="2057" y="1887"/>
                  </a:lnTo>
                  <a:lnTo>
                    <a:pt x="1952" y="1836"/>
                  </a:lnTo>
                  <a:lnTo>
                    <a:pt x="1852" y="1785"/>
                  </a:lnTo>
                  <a:lnTo>
                    <a:pt x="1760" y="1736"/>
                  </a:lnTo>
                  <a:lnTo>
                    <a:pt x="1673" y="1685"/>
                  </a:lnTo>
                  <a:lnTo>
                    <a:pt x="1591" y="1634"/>
                  </a:lnTo>
                  <a:lnTo>
                    <a:pt x="1517" y="1585"/>
                  </a:lnTo>
                  <a:lnTo>
                    <a:pt x="1448" y="1537"/>
                  </a:lnTo>
                  <a:lnTo>
                    <a:pt x="1384" y="1488"/>
                  </a:lnTo>
                  <a:lnTo>
                    <a:pt x="1325" y="1445"/>
                  </a:lnTo>
                  <a:lnTo>
                    <a:pt x="1274" y="1401"/>
                  </a:lnTo>
                  <a:lnTo>
                    <a:pt x="1228" y="1363"/>
                  </a:lnTo>
                  <a:lnTo>
                    <a:pt x="1151" y="1291"/>
                  </a:lnTo>
                  <a:lnTo>
                    <a:pt x="1097" y="1240"/>
                  </a:lnTo>
                  <a:lnTo>
                    <a:pt x="1064" y="1205"/>
                  </a:lnTo>
                  <a:lnTo>
                    <a:pt x="1053" y="1191"/>
                  </a:lnTo>
                  <a:lnTo>
                    <a:pt x="990" y="1327"/>
                  </a:lnTo>
                  <a:lnTo>
                    <a:pt x="928" y="1450"/>
                  </a:lnTo>
                  <a:lnTo>
                    <a:pt x="869" y="1562"/>
                  </a:lnTo>
                  <a:lnTo>
                    <a:pt x="813" y="1665"/>
                  </a:lnTo>
                  <a:lnTo>
                    <a:pt x="759" y="1754"/>
                  </a:lnTo>
                  <a:lnTo>
                    <a:pt x="708" y="1833"/>
                  </a:lnTo>
                  <a:lnTo>
                    <a:pt x="658" y="1905"/>
                  </a:lnTo>
                  <a:lnTo>
                    <a:pt x="611" y="1967"/>
                  </a:lnTo>
                  <a:lnTo>
                    <a:pt x="565" y="2020"/>
                  </a:lnTo>
                  <a:lnTo>
                    <a:pt x="522" y="2063"/>
                  </a:lnTo>
                  <a:lnTo>
                    <a:pt x="478" y="2099"/>
                  </a:lnTo>
                  <a:lnTo>
                    <a:pt x="437" y="2130"/>
                  </a:lnTo>
                  <a:lnTo>
                    <a:pt x="399" y="2151"/>
                  </a:lnTo>
                  <a:lnTo>
                    <a:pt x="363" y="2166"/>
                  </a:lnTo>
                  <a:lnTo>
                    <a:pt x="325" y="2173"/>
                  </a:lnTo>
                  <a:lnTo>
                    <a:pt x="291" y="2176"/>
                  </a:lnTo>
                  <a:lnTo>
                    <a:pt x="271" y="2176"/>
                  </a:lnTo>
                  <a:lnTo>
                    <a:pt x="251" y="2173"/>
                  </a:lnTo>
                  <a:lnTo>
                    <a:pt x="232" y="2168"/>
                  </a:lnTo>
                  <a:lnTo>
                    <a:pt x="215" y="2163"/>
                  </a:lnTo>
                  <a:lnTo>
                    <a:pt x="176" y="2148"/>
                  </a:lnTo>
                  <a:lnTo>
                    <a:pt x="141" y="2125"/>
                  </a:lnTo>
                  <a:lnTo>
                    <a:pt x="107" y="2099"/>
                  </a:lnTo>
                  <a:lnTo>
                    <a:pt x="74" y="2069"/>
                  </a:lnTo>
                  <a:lnTo>
                    <a:pt x="40" y="2033"/>
                  </a:lnTo>
                  <a:lnTo>
                    <a:pt x="7" y="1997"/>
                  </a:lnTo>
                  <a:lnTo>
                    <a:pt x="2" y="2104"/>
                  </a:lnTo>
                  <a:lnTo>
                    <a:pt x="0" y="2212"/>
                  </a:lnTo>
                  <a:lnTo>
                    <a:pt x="2" y="2319"/>
                  </a:lnTo>
                  <a:lnTo>
                    <a:pt x="5" y="2424"/>
                  </a:lnTo>
                  <a:lnTo>
                    <a:pt x="5" y="2429"/>
                  </a:lnTo>
                  <a:lnTo>
                    <a:pt x="7" y="2442"/>
                  </a:lnTo>
                  <a:lnTo>
                    <a:pt x="7" y="2455"/>
                  </a:lnTo>
                  <a:lnTo>
                    <a:pt x="7" y="2460"/>
                  </a:lnTo>
                  <a:lnTo>
                    <a:pt x="10" y="2501"/>
                  </a:lnTo>
                  <a:lnTo>
                    <a:pt x="10" y="2503"/>
                  </a:lnTo>
                  <a:lnTo>
                    <a:pt x="12" y="2521"/>
                  </a:lnTo>
                  <a:lnTo>
                    <a:pt x="12" y="2523"/>
                  </a:lnTo>
                  <a:lnTo>
                    <a:pt x="15" y="2544"/>
                  </a:lnTo>
                  <a:lnTo>
                    <a:pt x="22" y="2621"/>
                  </a:lnTo>
                  <a:lnTo>
                    <a:pt x="33" y="2695"/>
                  </a:lnTo>
                  <a:lnTo>
                    <a:pt x="45" y="2769"/>
                  </a:lnTo>
                  <a:lnTo>
                    <a:pt x="58" y="2841"/>
                  </a:lnTo>
                  <a:lnTo>
                    <a:pt x="74" y="2910"/>
                  </a:lnTo>
                  <a:lnTo>
                    <a:pt x="91" y="2979"/>
                  </a:lnTo>
                  <a:lnTo>
                    <a:pt x="130" y="3117"/>
                  </a:lnTo>
                  <a:lnTo>
                    <a:pt x="171" y="3253"/>
                  </a:lnTo>
                  <a:lnTo>
                    <a:pt x="215" y="3385"/>
                  </a:lnTo>
                  <a:lnTo>
                    <a:pt x="258" y="3521"/>
                  </a:lnTo>
                  <a:lnTo>
                    <a:pt x="301" y="3659"/>
                  </a:lnTo>
                  <a:lnTo>
                    <a:pt x="330" y="3649"/>
                  </a:lnTo>
                  <a:lnTo>
                    <a:pt x="357" y="3639"/>
                  </a:lnTo>
                  <a:lnTo>
                    <a:pt x="388" y="3631"/>
                  </a:lnTo>
                  <a:lnTo>
                    <a:pt x="421" y="3623"/>
                  </a:lnTo>
                  <a:lnTo>
                    <a:pt x="455" y="3618"/>
                  </a:lnTo>
                  <a:lnTo>
                    <a:pt x="488" y="3613"/>
                  </a:lnTo>
                  <a:lnTo>
                    <a:pt x="524" y="3611"/>
                  </a:lnTo>
                  <a:lnTo>
                    <a:pt x="562" y="3611"/>
                  </a:lnTo>
                  <a:lnTo>
                    <a:pt x="575" y="3611"/>
                  </a:lnTo>
                  <a:lnTo>
                    <a:pt x="586" y="3608"/>
                  </a:lnTo>
                  <a:lnTo>
                    <a:pt x="611" y="3608"/>
                  </a:lnTo>
                  <a:lnTo>
                    <a:pt x="642" y="3608"/>
                  </a:lnTo>
                  <a:lnTo>
                    <a:pt x="677" y="3613"/>
                  </a:lnTo>
                  <a:lnTo>
                    <a:pt x="718" y="3625"/>
                  </a:lnTo>
                  <a:lnTo>
                    <a:pt x="742" y="3634"/>
                  </a:lnTo>
                  <a:lnTo>
                    <a:pt x="764" y="3641"/>
                  </a:lnTo>
                  <a:lnTo>
                    <a:pt x="732" y="3426"/>
                  </a:lnTo>
                  <a:lnTo>
                    <a:pt x="713" y="3294"/>
                  </a:lnTo>
                  <a:lnTo>
                    <a:pt x="693" y="3138"/>
                  </a:lnTo>
                  <a:lnTo>
                    <a:pt x="696" y="3129"/>
                  </a:lnTo>
                  <a:lnTo>
                    <a:pt x="698" y="3127"/>
                  </a:lnTo>
                  <a:lnTo>
                    <a:pt x="706" y="3117"/>
                  </a:lnTo>
                  <a:lnTo>
                    <a:pt x="737" y="3074"/>
                  </a:lnTo>
                  <a:lnTo>
                    <a:pt x="762" y="3038"/>
                  </a:lnTo>
                  <a:lnTo>
                    <a:pt x="790" y="2992"/>
                  </a:lnTo>
                  <a:lnTo>
                    <a:pt x="821" y="2938"/>
                  </a:lnTo>
                  <a:lnTo>
                    <a:pt x="857" y="2872"/>
                  </a:lnTo>
                  <a:lnTo>
                    <a:pt x="895" y="2795"/>
                  </a:lnTo>
                  <a:lnTo>
                    <a:pt x="938" y="2705"/>
                  </a:lnTo>
                  <a:lnTo>
                    <a:pt x="982" y="2604"/>
                  </a:lnTo>
                  <a:lnTo>
                    <a:pt x="1031" y="2488"/>
                  </a:lnTo>
                  <a:lnTo>
                    <a:pt x="1079" y="2357"/>
                  </a:lnTo>
                  <a:lnTo>
                    <a:pt x="1130" y="2214"/>
                  </a:lnTo>
                  <a:lnTo>
                    <a:pt x="1184" y="2056"/>
                  </a:lnTo>
                  <a:lnTo>
                    <a:pt x="1238" y="1880"/>
                  </a:lnTo>
                  <a:lnTo>
                    <a:pt x="1240" y="1876"/>
                  </a:lnTo>
                  <a:lnTo>
                    <a:pt x="1243" y="1874"/>
                  </a:lnTo>
                  <a:lnTo>
                    <a:pt x="1245" y="1874"/>
                  </a:lnTo>
                  <a:lnTo>
                    <a:pt x="1249" y="1874"/>
                  </a:lnTo>
                  <a:lnTo>
                    <a:pt x="1251" y="1876"/>
                  </a:lnTo>
                  <a:lnTo>
                    <a:pt x="1261" y="1887"/>
                  </a:lnTo>
                  <a:lnTo>
                    <a:pt x="1290" y="1921"/>
                  </a:lnTo>
                  <a:lnTo>
                    <a:pt x="1338" y="1969"/>
                  </a:lnTo>
                  <a:lnTo>
                    <a:pt x="1371" y="2000"/>
                  </a:lnTo>
                  <a:lnTo>
                    <a:pt x="1410" y="2033"/>
                  </a:lnTo>
                  <a:lnTo>
                    <a:pt x="1455" y="2072"/>
                  </a:lnTo>
                  <a:lnTo>
                    <a:pt x="1507" y="2110"/>
                  </a:lnTo>
                  <a:lnTo>
                    <a:pt x="1565" y="2151"/>
                  </a:lnTo>
                  <a:lnTo>
                    <a:pt x="1630" y="2194"/>
                  </a:lnTo>
                  <a:lnTo>
                    <a:pt x="1704" y="2240"/>
                  </a:lnTo>
                  <a:lnTo>
                    <a:pt x="1783" y="2286"/>
                  </a:lnTo>
                  <a:lnTo>
                    <a:pt x="1867" y="2332"/>
                  </a:lnTo>
                  <a:lnTo>
                    <a:pt x="1962" y="2378"/>
                  </a:lnTo>
                  <a:lnTo>
                    <a:pt x="2065" y="2427"/>
                  </a:lnTo>
                  <a:lnTo>
                    <a:pt x="2175" y="2473"/>
                  </a:lnTo>
                  <a:lnTo>
                    <a:pt x="2293" y="2518"/>
                  </a:lnTo>
                  <a:lnTo>
                    <a:pt x="2420" y="2563"/>
                  </a:lnTo>
                  <a:lnTo>
                    <a:pt x="2556" y="2606"/>
                  </a:lnTo>
                  <a:lnTo>
                    <a:pt x="2700" y="2649"/>
                  </a:lnTo>
                  <a:lnTo>
                    <a:pt x="2853" y="2688"/>
                  </a:lnTo>
                  <a:lnTo>
                    <a:pt x="3016" y="2724"/>
                  </a:lnTo>
                  <a:lnTo>
                    <a:pt x="3188" y="2759"/>
                  </a:lnTo>
                  <a:lnTo>
                    <a:pt x="3370" y="2789"/>
                  </a:lnTo>
                  <a:lnTo>
                    <a:pt x="3562" y="2815"/>
                  </a:lnTo>
                  <a:lnTo>
                    <a:pt x="3764" y="2839"/>
                  </a:lnTo>
                  <a:lnTo>
                    <a:pt x="3976" y="2856"/>
                  </a:lnTo>
                  <a:lnTo>
                    <a:pt x="4201" y="2869"/>
                  </a:lnTo>
                  <a:lnTo>
                    <a:pt x="4435" y="2879"/>
                  </a:lnTo>
                  <a:lnTo>
                    <a:pt x="4680" y="2882"/>
                  </a:lnTo>
                  <a:lnTo>
                    <a:pt x="4813" y="2879"/>
                  </a:lnTo>
                  <a:lnTo>
                    <a:pt x="4952" y="2877"/>
                  </a:lnTo>
                  <a:lnTo>
                    <a:pt x="5092" y="2874"/>
                  </a:lnTo>
                  <a:lnTo>
                    <a:pt x="5238" y="2867"/>
                  </a:lnTo>
                  <a:lnTo>
                    <a:pt x="5384" y="2859"/>
                  </a:lnTo>
                  <a:lnTo>
                    <a:pt x="5534" y="2849"/>
                  </a:lnTo>
                  <a:lnTo>
                    <a:pt x="5691" y="2839"/>
                  </a:lnTo>
                  <a:lnTo>
                    <a:pt x="5847" y="2823"/>
                  </a:lnTo>
                  <a:lnTo>
                    <a:pt x="5860" y="2823"/>
                  </a:lnTo>
                  <a:lnTo>
                    <a:pt x="5881" y="2825"/>
                  </a:lnTo>
                  <a:lnTo>
                    <a:pt x="5898" y="2829"/>
                  </a:lnTo>
                  <a:lnTo>
                    <a:pt x="5916" y="2836"/>
                  </a:lnTo>
                  <a:lnTo>
                    <a:pt x="5934" y="2846"/>
                  </a:lnTo>
                  <a:lnTo>
                    <a:pt x="5950" y="2859"/>
                  </a:lnTo>
                  <a:lnTo>
                    <a:pt x="5965" y="2874"/>
                  </a:lnTo>
                  <a:lnTo>
                    <a:pt x="5977" y="2892"/>
                  </a:lnTo>
                  <a:lnTo>
                    <a:pt x="5991" y="2913"/>
                  </a:lnTo>
                  <a:lnTo>
                    <a:pt x="6003" y="2933"/>
                  </a:lnTo>
                  <a:lnTo>
                    <a:pt x="6016" y="2956"/>
                  </a:lnTo>
                  <a:lnTo>
                    <a:pt x="6036" y="3007"/>
                  </a:lnTo>
                  <a:lnTo>
                    <a:pt x="6054" y="3064"/>
                  </a:lnTo>
                  <a:lnTo>
                    <a:pt x="6070" y="3124"/>
                  </a:lnTo>
                  <a:lnTo>
                    <a:pt x="6082" y="3191"/>
                  </a:lnTo>
                  <a:lnTo>
                    <a:pt x="6092" y="3260"/>
                  </a:lnTo>
                  <a:lnTo>
                    <a:pt x="6103" y="3330"/>
                  </a:lnTo>
                  <a:lnTo>
                    <a:pt x="6108" y="3401"/>
                  </a:lnTo>
                  <a:lnTo>
                    <a:pt x="6113" y="3472"/>
                  </a:lnTo>
                  <a:lnTo>
                    <a:pt x="6118" y="3541"/>
                  </a:lnTo>
                  <a:lnTo>
                    <a:pt x="6121" y="3675"/>
                  </a:lnTo>
                  <a:lnTo>
                    <a:pt x="6118" y="3792"/>
                  </a:lnTo>
                  <a:lnTo>
                    <a:pt x="6113" y="3884"/>
                  </a:lnTo>
                  <a:lnTo>
                    <a:pt x="6111" y="3920"/>
                  </a:lnTo>
                  <a:lnTo>
                    <a:pt x="6113" y="3966"/>
                  </a:lnTo>
                  <a:lnTo>
                    <a:pt x="6116" y="4020"/>
                  </a:lnTo>
                  <a:lnTo>
                    <a:pt x="6123" y="4081"/>
                  </a:lnTo>
                  <a:lnTo>
                    <a:pt x="6137" y="4142"/>
                  </a:lnTo>
                  <a:lnTo>
                    <a:pt x="6144" y="4186"/>
                  </a:lnTo>
                  <a:lnTo>
                    <a:pt x="6156" y="4227"/>
                  </a:lnTo>
                  <a:lnTo>
                    <a:pt x="6170" y="4265"/>
                  </a:lnTo>
                  <a:lnTo>
                    <a:pt x="6185" y="4303"/>
                  </a:lnTo>
                  <a:lnTo>
                    <a:pt x="6195" y="4332"/>
                  </a:lnTo>
                  <a:lnTo>
                    <a:pt x="6211" y="4355"/>
                  </a:lnTo>
                  <a:lnTo>
                    <a:pt x="6223" y="4378"/>
                  </a:lnTo>
                  <a:lnTo>
                    <a:pt x="6238" y="4398"/>
                  </a:lnTo>
                  <a:lnTo>
                    <a:pt x="6257" y="4413"/>
                  </a:lnTo>
                  <a:lnTo>
                    <a:pt x="6274" y="4429"/>
                  </a:lnTo>
                  <a:lnTo>
                    <a:pt x="6292" y="4442"/>
                  </a:lnTo>
                  <a:lnTo>
                    <a:pt x="6312" y="4449"/>
                  </a:lnTo>
                  <a:lnTo>
                    <a:pt x="6316" y="4452"/>
                  </a:lnTo>
                  <a:lnTo>
                    <a:pt x="6331" y="4454"/>
                  </a:lnTo>
                  <a:lnTo>
                    <a:pt x="6346" y="4454"/>
                  </a:lnTo>
                  <a:lnTo>
                    <a:pt x="6369" y="4454"/>
                  </a:lnTo>
                  <a:lnTo>
                    <a:pt x="6372" y="4416"/>
                  </a:lnTo>
                  <a:lnTo>
                    <a:pt x="6379" y="4353"/>
                  </a:lnTo>
                  <a:lnTo>
                    <a:pt x="6393" y="4265"/>
                  </a:lnTo>
                  <a:lnTo>
                    <a:pt x="6410" y="4166"/>
                  </a:lnTo>
                  <a:lnTo>
                    <a:pt x="6425" y="4104"/>
                  </a:lnTo>
                  <a:lnTo>
                    <a:pt x="6441" y="4042"/>
                  </a:lnTo>
                  <a:lnTo>
                    <a:pt x="6461" y="3979"/>
                  </a:lnTo>
                  <a:lnTo>
                    <a:pt x="6484" y="3920"/>
                  </a:lnTo>
                  <a:lnTo>
                    <a:pt x="6510" y="3859"/>
                  </a:lnTo>
                  <a:lnTo>
                    <a:pt x="6541" y="3805"/>
                  </a:lnTo>
                  <a:lnTo>
                    <a:pt x="6556" y="3780"/>
                  </a:lnTo>
                  <a:lnTo>
                    <a:pt x="6573" y="3754"/>
                  </a:lnTo>
                  <a:lnTo>
                    <a:pt x="6592" y="3731"/>
                  </a:lnTo>
                  <a:lnTo>
                    <a:pt x="6609" y="3711"/>
                  </a:lnTo>
                  <a:lnTo>
                    <a:pt x="6645" y="3675"/>
                  </a:lnTo>
                  <a:lnTo>
                    <a:pt x="6687" y="3641"/>
                  </a:lnTo>
                  <a:lnTo>
                    <a:pt x="6730" y="3608"/>
                  </a:lnTo>
                  <a:lnTo>
                    <a:pt x="6779" y="3577"/>
                  </a:lnTo>
                  <a:lnTo>
                    <a:pt x="6827" y="3549"/>
                  </a:lnTo>
                  <a:lnTo>
                    <a:pt x="6881" y="3529"/>
                  </a:lnTo>
                  <a:lnTo>
                    <a:pt x="6906" y="3521"/>
                  </a:lnTo>
                  <a:lnTo>
                    <a:pt x="6934" y="3514"/>
                  </a:lnTo>
                  <a:lnTo>
                    <a:pt x="6960" y="3508"/>
                  </a:lnTo>
                  <a:lnTo>
                    <a:pt x="6989" y="3505"/>
                  </a:lnTo>
                  <a:lnTo>
                    <a:pt x="7054" y="3503"/>
                  </a:lnTo>
                  <a:lnTo>
                    <a:pt x="7119" y="3505"/>
                  </a:lnTo>
                  <a:lnTo>
                    <a:pt x="7180" y="3510"/>
                  </a:lnTo>
                  <a:lnTo>
                    <a:pt x="7236" y="3521"/>
                  </a:lnTo>
                  <a:lnTo>
                    <a:pt x="7291" y="3536"/>
                  </a:lnTo>
                  <a:lnTo>
                    <a:pt x="7339" y="3555"/>
                  </a:lnTo>
                  <a:lnTo>
                    <a:pt x="7385" y="3575"/>
                  </a:lnTo>
                  <a:lnTo>
                    <a:pt x="7429" y="3598"/>
                  </a:lnTo>
                  <a:lnTo>
                    <a:pt x="7467" y="3623"/>
                  </a:lnTo>
                  <a:lnTo>
                    <a:pt x="7503" y="3651"/>
                  </a:lnTo>
                  <a:lnTo>
                    <a:pt x="7539" y="3680"/>
                  </a:lnTo>
                  <a:lnTo>
                    <a:pt x="7569" y="3713"/>
                  </a:lnTo>
                  <a:lnTo>
                    <a:pt x="7595" y="3746"/>
                  </a:lnTo>
                  <a:lnTo>
                    <a:pt x="7621" y="3780"/>
                  </a:lnTo>
                  <a:lnTo>
                    <a:pt x="7643" y="3815"/>
                  </a:lnTo>
                  <a:lnTo>
                    <a:pt x="7664" y="3848"/>
                  </a:lnTo>
                  <a:lnTo>
                    <a:pt x="7685" y="3884"/>
                  </a:lnTo>
                  <a:lnTo>
                    <a:pt x="7690" y="3898"/>
                  </a:lnTo>
                  <a:lnTo>
                    <a:pt x="7726" y="3795"/>
                  </a:lnTo>
                  <a:lnTo>
                    <a:pt x="7762" y="3695"/>
                  </a:lnTo>
                  <a:lnTo>
                    <a:pt x="7794" y="3591"/>
                  </a:lnTo>
                  <a:lnTo>
                    <a:pt x="7825" y="3488"/>
                  </a:lnTo>
                  <a:lnTo>
                    <a:pt x="7877" y="3309"/>
                  </a:lnTo>
                  <a:lnTo>
                    <a:pt x="7932" y="3124"/>
                  </a:lnTo>
                  <a:lnTo>
                    <a:pt x="7989" y="2940"/>
                  </a:lnTo>
                  <a:lnTo>
                    <a:pt x="8040" y="2751"/>
                  </a:lnTo>
                  <a:lnTo>
                    <a:pt x="8066" y="2657"/>
                  </a:lnTo>
                  <a:lnTo>
                    <a:pt x="8088" y="2563"/>
                  </a:lnTo>
                  <a:lnTo>
                    <a:pt x="8109" y="2468"/>
                  </a:lnTo>
                  <a:lnTo>
                    <a:pt x="8127" y="2373"/>
                  </a:lnTo>
                  <a:lnTo>
                    <a:pt x="8140" y="2278"/>
                  </a:lnTo>
                  <a:lnTo>
                    <a:pt x="8150" y="2184"/>
                  </a:lnTo>
                  <a:lnTo>
                    <a:pt x="8158" y="2092"/>
                  </a:lnTo>
                  <a:lnTo>
                    <a:pt x="8160" y="1997"/>
                  </a:lnTo>
                  <a:lnTo>
                    <a:pt x="8160" y="1986"/>
                  </a:lnTo>
                  <a:lnTo>
                    <a:pt x="8158" y="1882"/>
                  </a:lnTo>
                  <a:lnTo>
                    <a:pt x="8150" y="1800"/>
                  </a:lnTo>
                  <a:lnTo>
                    <a:pt x="8138" y="1718"/>
                  </a:lnTo>
                  <a:lnTo>
                    <a:pt x="8124" y="1636"/>
                  </a:lnTo>
                  <a:lnTo>
                    <a:pt x="8109" y="1555"/>
                  </a:lnTo>
                  <a:lnTo>
                    <a:pt x="8104" y="1534"/>
                  </a:lnTo>
                  <a:lnTo>
                    <a:pt x="8104" y="1531"/>
                  </a:lnTo>
                  <a:lnTo>
                    <a:pt x="8102" y="1511"/>
                  </a:lnTo>
                  <a:lnTo>
                    <a:pt x="8099" y="1511"/>
                  </a:lnTo>
                  <a:lnTo>
                    <a:pt x="8097" y="1490"/>
                  </a:lnTo>
                  <a:lnTo>
                    <a:pt x="8094" y="1480"/>
                  </a:lnTo>
                  <a:lnTo>
                    <a:pt x="8092" y="1473"/>
                  </a:lnTo>
                  <a:lnTo>
                    <a:pt x="8088" y="1457"/>
                  </a:lnTo>
                  <a:lnTo>
                    <a:pt x="8086" y="1455"/>
                  </a:lnTo>
                  <a:lnTo>
                    <a:pt x="8061" y="1355"/>
                  </a:lnTo>
                  <a:lnTo>
                    <a:pt x="8033" y="1255"/>
                  </a:lnTo>
                  <a:lnTo>
                    <a:pt x="8002" y="1159"/>
                  </a:lnTo>
                  <a:lnTo>
                    <a:pt x="7966" y="1061"/>
                  </a:lnTo>
                  <a:lnTo>
                    <a:pt x="7928" y="967"/>
                  </a:lnTo>
                  <a:lnTo>
                    <a:pt x="7889" y="872"/>
                  </a:lnTo>
                  <a:lnTo>
                    <a:pt x="7846" y="778"/>
                  </a:lnTo>
                  <a:lnTo>
                    <a:pt x="7800" y="685"/>
                  </a:lnTo>
                  <a:lnTo>
                    <a:pt x="7751" y="593"/>
                  </a:lnTo>
                  <a:lnTo>
                    <a:pt x="7702" y="503"/>
                  </a:lnTo>
                  <a:lnTo>
                    <a:pt x="7649" y="417"/>
                  </a:lnTo>
                  <a:lnTo>
                    <a:pt x="7595" y="330"/>
                  </a:lnTo>
                  <a:lnTo>
                    <a:pt x="7539" y="246"/>
                  </a:lnTo>
                  <a:lnTo>
                    <a:pt x="7480" y="161"/>
                  </a:lnTo>
                  <a:lnTo>
                    <a:pt x="7421" y="79"/>
                  </a:lnTo>
                  <a:lnTo>
                    <a:pt x="7360" y="0"/>
                  </a:lnTo>
                  <a:close/>
                </a:path>
              </a:pathLst>
            </a:custGeom>
            <a:solidFill>
              <a:srgbClr val="1A1C1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1" name="Freeform 57"/>
            <p:cNvSpPr>
              <a:spLocks noEditPoints="1"/>
            </p:cNvSpPr>
            <p:nvPr/>
          </p:nvSpPr>
          <p:spPr bwMode="auto">
            <a:xfrm>
              <a:off x="1251" y="2047"/>
              <a:ext cx="214" cy="470"/>
            </a:xfrm>
            <a:custGeom>
              <a:avLst/>
              <a:gdLst/>
              <a:ahLst/>
              <a:cxnLst>
                <a:cxn ang="0">
                  <a:pos x="390" y="3378"/>
                </a:cxn>
                <a:cxn ang="0">
                  <a:pos x="295" y="3475"/>
                </a:cxn>
                <a:cxn ang="0">
                  <a:pos x="201" y="3564"/>
                </a:cxn>
                <a:cxn ang="0">
                  <a:pos x="105" y="3652"/>
                </a:cxn>
                <a:cxn ang="0">
                  <a:pos x="11" y="3736"/>
                </a:cxn>
                <a:cxn ang="0">
                  <a:pos x="0" y="3762"/>
                </a:cxn>
                <a:cxn ang="0">
                  <a:pos x="103" y="3674"/>
                </a:cxn>
                <a:cxn ang="0">
                  <a:pos x="205" y="3583"/>
                </a:cxn>
                <a:cxn ang="0">
                  <a:pos x="308" y="3483"/>
                </a:cxn>
                <a:cxn ang="0">
                  <a:pos x="407" y="3378"/>
                </a:cxn>
                <a:cxn ang="0">
                  <a:pos x="390" y="3378"/>
                </a:cxn>
                <a:cxn ang="0">
                  <a:pos x="1705" y="0"/>
                </a:cxn>
                <a:cxn ang="0">
                  <a:pos x="1707" y="104"/>
                </a:cxn>
                <a:cxn ang="0">
                  <a:pos x="1707" y="115"/>
                </a:cxn>
                <a:cxn ang="0">
                  <a:pos x="1705" y="210"/>
                </a:cxn>
                <a:cxn ang="0">
                  <a:pos x="1697" y="302"/>
                </a:cxn>
                <a:cxn ang="0">
                  <a:pos x="1687" y="396"/>
                </a:cxn>
                <a:cxn ang="0">
                  <a:pos x="1674" y="491"/>
                </a:cxn>
                <a:cxn ang="0">
                  <a:pos x="1656" y="586"/>
                </a:cxn>
                <a:cxn ang="0">
                  <a:pos x="1635" y="681"/>
                </a:cxn>
                <a:cxn ang="0">
                  <a:pos x="1613" y="775"/>
                </a:cxn>
                <a:cxn ang="0">
                  <a:pos x="1587" y="869"/>
                </a:cxn>
                <a:cxn ang="0">
                  <a:pos x="1536" y="1058"/>
                </a:cxn>
                <a:cxn ang="0">
                  <a:pos x="1479" y="1242"/>
                </a:cxn>
                <a:cxn ang="0">
                  <a:pos x="1424" y="1427"/>
                </a:cxn>
                <a:cxn ang="0">
                  <a:pos x="1372" y="1606"/>
                </a:cxn>
                <a:cxn ang="0">
                  <a:pos x="1341" y="1709"/>
                </a:cxn>
                <a:cxn ang="0">
                  <a:pos x="1309" y="1813"/>
                </a:cxn>
                <a:cxn ang="0">
                  <a:pos x="1273" y="1913"/>
                </a:cxn>
                <a:cxn ang="0">
                  <a:pos x="1237" y="2016"/>
                </a:cxn>
                <a:cxn ang="0">
                  <a:pos x="1244" y="2035"/>
                </a:cxn>
                <a:cxn ang="0">
                  <a:pos x="1264" y="1984"/>
                </a:cxn>
                <a:cxn ang="0">
                  <a:pos x="1298" y="1892"/>
                </a:cxn>
                <a:cxn ang="0">
                  <a:pos x="1329" y="1798"/>
                </a:cxn>
                <a:cxn ang="0">
                  <a:pos x="1360" y="1705"/>
                </a:cxn>
                <a:cxn ang="0">
                  <a:pos x="1385" y="1609"/>
                </a:cxn>
                <a:cxn ang="0">
                  <a:pos x="1419" y="1493"/>
                </a:cxn>
                <a:cxn ang="0">
                  <a:pos x="1513" y="1187"/>
                </a:cxn>
                <a:cxn ang="0">
                  <a:pos x="1559" y="1031"/>
                </a:cxn>
                <a:cxn ang="0">
                  <a:pos x="1603" y="872"/>
                </a:cxn>
                <a:cxn ang="0">
                  <a:pos x="1639" y="734"/>
                </a:cxn>
                <a:cxn ang="0">
                  <a:pos x="1669" y="596"/>
                </a:cxn>
                <a:cxn ang="0">
                  <a:pos x="1682" y="526"/>
                </a:cxn>
                <a:cxn ang="0">
                  <a:pos x="1695" y="458"/>
                </a:cxn>
                <a:cxn ang="0">
                  <a:pos x="1705" y="389"/>
                </a:cxn>
                <a:cxn ang="0">
                  <a:pos x="1713" y="320"/>
                </a:cxn>
                <a:cxn ang="0">
                  <a:pos x="1716" y="222"/>
                </a:cxn>
                <a:cxn ang="0">
                  <a:pos x="1716" y="210"/>
                </a:cxn>
                <a:cxn ang="0">
                  <a:pos x="1716" y="190"/>
                </a:cxn>
                <a:cxn ang="0">
                  <a:pos x="1716" y="187"/>
                </a:cxn>
                <a:cxn ang="0">
                  <a:pos x="1713" y="166"/>
                </a:cxn>
                <a:cxn ang="0">
                  <a:pos x="1713" y="164"/>
                </a:cxn>
                <a:cxn ang="0">
                  <a:pos x="1710" y="82"/>
                </a:cxn>
                <a:cxn ang="0">
                  <a:pos x="1705" y="0"/>
                </a:cxn>
              </a:cxnLst>
              <a:rect l="0" t="0" r="r" b="b"/>
              <a:pathLst>
                <a:path w="1716" h="3762">
                  <a:moveTo>
                    <a:pt x="390" y="3378"/>
                  </a:moveTo>
                  <a:lnTo>
                    <a:pt x="295" y="3475"/>
                  </a:lnTo>
                  <a:lnTo>
                    <a:pt x="201" y="3564"/>
                  </a:lnTo>
                  <a:lnTo>
                    <a:pt x="105" y="3652"/>
                  </a:lnTo>
                  <a:lnTo>
                    <a:pt x="11" y="3736"/>
                  </a:lnTo>
                  <a:lnTo>
                    <a:pt x="0" y="3762"/>
                  </a:lnTo>
                  <a:lnTo>
                    <a:pt x="103" y="3674"/>
                  </a:lnTo>
                  <a:lnTo>
                    <a:pt x="205" y="3583"/>
                  </a:lnTo>
                  <a:lnTo>
                    <a:pt x="308" y="3483"/>
                  </a:lnTo>
                  <a:lnTo>
                    <a:pt x="407" y="3378"/>
                  </a:lnTo>
                  <a:lnTo>
                    <a:pt x="390" y="3378"/>
                  </a:lnTo>
                  <a:close/>
                  <a:moveTo>
                    <a:pt x="1705" y="0"/>
                  </a:moveTo>
                  <a:lnTo>
                    <a:pt x="1707" y="104"/>
                  </a:lnTo>
                  <a:lnTo>
                    <a:pt x="1707" y="115"/>
                  </a:lnTo>
                  <a:lnTo>
                    <a:pt x="1705" y="210"/>
                  </a:lnTo>
                  <a:lnTo>
                    <a:pt x="1697" y="302"/>
                  </a:lnTo>
                  <a:lnTo>
                    <a:pt x="1687" y="396"/>
                  </a:lnTo>
                  <a:lnTo>
                    <a:pt x="1674" y="491"/>
                  </a:lnTo>
                  <a:lnTo>
                    <a:pt x="1656" y="586"/>
                  </a:lnTo>
                  <a:lnTo>
                    <a:pt x="1635" y="681"/>
                  </a:lnTo>
                  <a:lnTo>
                    <a:pt x="1613" y="775"/>
                  </a:lnTo>
                  <a:lnTo>
                    <a:pt x="1587" y="869"/>
                  </a:lnTo>
                  <a:lnTo>
                    <a:pt x="1536" y="1058"/>
                  </a:lnTo>
                  <a:lnTo>
                    <a:pt x="1479" y="1242"/>
                  </a:lnTo>
                  <a:lnTo>
                    <a:pt x="1424" y="1427"/>
                  </a:lnTo>
                  <a:lnTo>
                    <a:pt x="1372" y="1606"/>
                  </a:lnTo>
                  <a:lnTo>
                    <a:pt x="1341" y="1709"/>
                  </a:lnTo>
                  <a:lnTo>
                    <a:pt x="1309" y="1813"/>
                  </a:lnTo>
                  <a:lnTo>
                    <a:pt x="1273" y="1913"/>
                  </a:lnTo>
                  <a:lnTo>
                    <a:pt x="1237" y="2016"/>
                  </a:lnTo>
                  <a:lnTo>
                    <a:pt x="1244" y="2035"/>
                  </a:lnTo>
                  <a:lnTo>
                    <a:pt x="1264" y="1984"/>
                  </a:lnTo>
                  <a:lnTo>
                    <a:pt x="1298" y="1892"/>
                  </a:lnTo>
                  <a:lnTo>
                    <a:pt x="1329" y="1798"/>
                  </a:lnTo>
                  <a:lnTo>
                    <a:pt x="1360" y="1705"/>
                  </a:lnTo>
                  <a:lnTo>
                    <a:pt x="1385" y="1609"/>
                  </a:lnTo>
                  <a:lnTo>
                    <a:pt x="1419" y="1493"/>
                  </a:lnTo>
                  <a:lnTo>
                    <a:pt x="1513" y="1187"/>
                  </a:lnTo>
                  <a:lnTo>
                    <a:pt x="1559" y="1031"/>
                  </a:lnTo>
                  <a:lnTo>
                    <a:pt x="1603" y="872"/>
                  </a:lnTo>
                  <a:lnTo>
                    <a:pt x="1639" y="734"/>
                  </a:lnTo>
                  <a:lnTo>
                    <a:pt x="1669" y="596"/>
                  </a:lnTo>
                  <a:lnTo>
                    <a:pt x="1682" y="526"/>
                  </a:lnTo>
                  <a:lnTo>
                    <a:pt x="1695" y="458"/>
                  </a:lnTo>
                  <a:lnTo>
                    <a:pt x="1705" y="389"/>
                  </a:lnTo>
                  <a:lnTo>
                    <a:pt x="1713" y="320"/>
                  </a:lnTo>
                  <a:lnTo>
                    <a:pt x="1716" y="222"/>
                  </a:lnTo>
                  <a:lnTo>
                    <a:pt x="1716" y="210"/>
                  </a:lnTo>
                  <a:lnTo>
                    <a:pt x="1716" y="190"/>
                  </a:lnTo>
                  <a:lnTo>
                    <a:pt x="1716" y="187"/>
                  </a:lnTo>
                  <a:lnTo>
                    <a:pt x="1713" y="166"/>
                  </a:lnTo>
                  <a:lnTo>
                    <a:pt x="1713" y="164"/>
                  </a:lnTo>
                  <a:lnTo>
                    <a:pt x="1710" y="82"/>
                  </a:lnTo>
                  <a:lnTo>
                    <a:pt x="1705" y="0"/>
                  </a:lnTo>
                  <a:close/>
                </a:path>
              </a:pathLst>
            </a:custGeom>
            <a:solidFill>
              <a:srgbClr val="15171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2" name="Freeform 58"/>
            <p:cNvSpPr>
              <a:spLocks/>
            </p:cNvSpPr>
            <p:nvPr/>
          </p:nvSpPr>
          <p:spPr bwMode="auto">
            <a:xfrm>
              <a:off x="672" y="1938"/>
              <a:ext cx="350" cy="135"/>
            </a:xfrm>
            <a:custGeom>
              <a:avLst/>
              <a:gdLst/>
              <a:ahLst/>
              <a:cxnLst>
                <a:cxn ang="0">
                  <a:pos x="566" y="0"/>
                </a:cxn>
                <a:cxn ang="0">
                  <a:pos x="0" y="286"/>
                </a:cxn>
                <a:cxn ang="0">
                  <a:pos x="29" y="322"/>
                </a:cxn>
                <a:cxn ang="0">
                  <a:pos x="67" y="360"/>
                </a:cxn>
                <a:cxn ang="0">
                  <a:pos x="123" y="412"/>
                </a:cxn>
                <a:cxn ang="0">
                  <a:pos x="195" y="473"/>
                </a:cxn>
                <a:cxn ang="0">
                  <a:pos x="237" y="504"/>
                </a:cxn>
                <a:cxn ang="0">
                  <a:pos x="285" y="540"/>
                </a:cxn>
                <a:cxn ang="0">
                  <a:pos x="336" y="575"/>
                </a:cxn>
                <a:cxn ang="0">
                  <a:pos x="392" y="611"/>
                </a:cxn>
                <a:cxn ang="0">
                  <a:pos x="453" y="650"/>
                </a:cxn>
                <a:cxn ang="0">
                  <a:pos x="520" y="686"/>
                </a:cxn>
                <a:cxn ang="0">
                  <a:pos x="592" y="724"/>
                </a:cxn>
                <a:cxn ang="0">
                  <a:pos x="668" y="760"/>
                </a:cxn>
                <a:cxn ang="0">
                  <a:pos x="750" y="798"/>
                </a:cxn>
                <a:cxn ang="0">
                  <a:pos x="838" y="834"/>
                </a:cxn>
                <a:cxn ang="0">
                  <a:pos x="929" y="866"/>
                </a:cxn>
                <a:cxn ang="0">
                  <a:pos x="1027" y="900"/>
                </a:cxn>
                <a:cxn ang="0">
                  <a:pos x="1129" y="931"/>
                </a:cxn>
                <a:cxn ang="0">
                  <a:pos x="1240" y="962"/>
                </a:cxn>
                <a:cxn ang="0">
                  <a:pos x="1352" y="987"/>
                </a:cxn>
                <a:cxn ang="0">
                  <a:pos x="1475" y="1012"/>
                </a:cxn>
                <a:cxn ang="0">
                  <a:pos x="1600" y="1033"/>
                </a:cxn>
                <a:cxn ang="0">
                  <a:pos x="1733" y="1051"/>
                </a:cxn>
                <a:cxn ang="0">
                  <a:pos x="1872" y="1067"/>
                </a:cxn>
                <a:cxn ang="0">
                  <a:pos x="2015" y="1077"/>
                </a:cxn>
                <a:cxn ang="0">
                  <a:pos x="2166" y="1082"/>
                </a:cxn>
                <a:cxn ang="0">
                  <a:pos x="2324" y="1084"/>
                </a:cxn>
                <a:cxn ang="0">
                  <a:pos x="2439" y="1084"/>
                </a:cxn>
                <a:cxn ang="0">
                  <a:pos x="2557" y="1082"/>
                </a:cxn>
                <a:cxn ang="0">
                  <a:pos x="2678" y="1074"/>
                </a:cxn>
                <a:cxn ang="0">
                  <a:pos x="2803" y="1067"/>
                </a:cxn>
                <a:cxn ang="0">
                  <a:pos x="2705" y="1046"/>
                </a:cxn>
                <a:cxn ang="0">
                  <a:pos x="2595" y="1021"/>
                </a:cxn>
                <a:cxn ang="0">
                  <a:pos x="2452" y="987"/>
                </a:cxn>
                <a:cxn ang="0">
                  <a:pos x="2284" y="947"/>
                </a:cxn>
                <a:cxn ang="0">
                  <a:pos x="2094" y="895"/>
                </a:cxn>
                <a:cxn ang="0">
                  <a:pos x="1894" y="837"/>
                </a:cxn>
                <a:cxn ang="0">
                  <a:pos x="1790" y="803"/>
                </a:cxn>
                <a:cxn ang="0">
                  <a:pos x="1685" y="770"/>
                </a:cxn>
                <a:cxn ang="0">
                  <a:pos x="1580" y="731"/>
                </a:cxn>
                <a:cxn ang="0">
                  <a:pos x="1477" y="696"/>
                </a:cxn>
                <a:cxn ang="0">
                  <a:pos x="1375" y="655"/>
                </a:cxn>
                <a:cxn ang="0">
                  <a:pos x="1275" y="614"/>
                </a:cxn>
                <a:cxn ang="0">
                  <a:pos x="1178" y="571"/>
                </a:cxn>
                <a:cxn ang="0">
                  <a:pos x="1085" y="527"/>
                </a:cxn>
                <a:cxn ang="0">
                  <a:pos x="999" y="480"/>
                </a:cxn>
                <a:cxn ang="0">
                  <a:pos x="917" y="432"/>
                </a:cxn>
                <a:cxn ang="0">
                  <a:pos x="840" y="384"/>
                </a:cxn>
                <a:cxn ang="0">
                  <a:pos x="773" y="332"/>
                </a:cxn>
                <a:cxn ang="0">
                  <a:pos x="742" y="307"/>
                </a:cxn>
                <a:cxn ang="0">
                  <a:pos x="712" y="279"/>
                </a:cxn>
                <a:cxn ang="0">
                  <a:pos x="687" y="253"/>
                </a:cxn>
                <a:cxn ang="0">
                  <a:pos x="663" y="225"/>
                </a:cxn>
                <a:cxn ang="0">
                  <a:pos x="640" y="200"/>
                </a:cxn>
                <a:cxn ang="0">
                  <a:pos x="623" y="171"/>
                </a:cxn>
                <a:cxn ang="0">
                  <a:pos x="604" y="143"/>
                </a:cxn>
                <a:cxn ang="0">
                  <a:pos x="592" y="115"/>
                </a:cxn>
                <a:cxn ang="0">
                  <a:pos x="582" y="87"/>
                </a:cxn>
                <a:cxn ang="0">
                  <a:pos x="574" y="59"/>
                </a:cxn>
                <a:cxn ang="0">
                  <a:pos x="569" y="28"/>
                </a:cxn>
                <a:cxn ang="0">
                  <a:pos x="566" y="0"/>
                </a:cxn>
              </a:cxnLst>
              <a:rect l="0" t="0" r="r" b="b"/>
              <a:pathLst>
                <a:path w="2803" h="1084">
                  <a:moveTo>
                    <a:pt x="566" y="0"/>
                  </a:moveTo>
                  <a:lnTo>
                    <a:pt x="0" y="286"/>
                  </a:lnTo>
                  <a:lnTo>
                    <a:pt x="29" y="322"/>
                  </a:lnTo>
                  <a:lnTo>
                    <a:pt x="67" y="360"/>
                  </a:lnTo>
                  <a:lnTo>
                    <a:pt x="123" y="412"/>
                  </a:lnTo>
                  <a:lnTo>
                    <a:pt x="195" y="473"/>
                  </a:lnTo>
                  <a:lnTo>
                    <a:pt x="237" y="504"/>
                  </a:lnTo>
                  <a:lnTo>
                    <a:pt x="285" y="540"/>
                  </a:lnTo>
                  <a:lnTo>
                    <a:pt x="336" y="575"/>
                  </a:lnTo>
                  <a:lnTo>
                    <a:pt x="392" y="611"/>
                  </a:lnTo>
                  <a:lnTo>
                    <a:pt x="453" y="650"/>
                  </a:lnTo>
                  <a:lnTo>
                    <a:pt x="520" y="686"/>
                  </a:lnTo>
                  <a:lnTo>
                    <a:pt x="592" y="724"/>
                  </a:lnTo>
                  <a:lnTo>
                    <a:pt x="668" y="760"/>
                  </a:lnTo>
                  <a:lnTo>
                    <a:pt x="750" y="798"/>
                  </a:lnTo>
                  <a:lnTo>
                    <a:pt x="838" y="834"/>
                  </a:lnTo>
                  <a:lnTo>
                    <a:pt x="929" y="866"/>
                  </a:lnTo>
                  <a:lnTo>
                    <a:pt x="1027" y="900"/>
                  </a:lnTo>
                  <a:lnTo>
                    <a:pt x="1129" y="931"/>
                  </a:lnTo>
                  <a:lnTo>
                    <a:pt x="1240" y="962"/>
                  </a:lnTo>
                  <a:lnTo>
                    <a:pt x="1352" y="987"/>
                  </a:lnTo>
                  <a:lnTo>
                    <a:pt x="1475" y="1012"/>
                  </a:lnTo>
                  <a:lnTo>
                    <a:pt x="1600" y="1033"/>
                  </a:lnTo>
                  <a:lnTo>
                    <a:pt x="1733" y="1051"/>
                  </a:lnTo>
                  <a:lnTo>
                    <a:pt x="1872" y="1067"/>
                  </a:lnTo>
                  <a:lnTo>
                    <a:pt x="2015" y="1077"/>
                  </a:lnTo>
                  <a:lnTo>
                    <a:pt x="2166" y="1082"/>
                  </a:lnTo>
                  <a:lnTo>
                    <a:pt x="2324" y="1084"/>
                  </a:lnTo>
                  <a:lnTo>
                    <a:pt x="2439" y="1084"/>
                  </a:lnTo>
                  <a:lnTo>
                    <a:pt x="2557" y="1082"/>
                  </a:lnTo>
                  <a:lnTo>
                    <a:pt x="2678" y="1074"/>
                  </a:lnTo>
                  <a:lnTo>
                    <a:pt x="2803" y="1067"/>
                  </a:lnTo>
                  <a:lnTo>
                    <a:pt x="2705" y="1046"/>
                  </a:lnTo>
                  <a:lnTo>
                    <a:pt x="2595" y="1021"/>
                  </a:lnTo>
                  <a:lnTo>
                    <a:pt x="2452" y="987"/>
                  </a:lnTo>
                  <a:lnTo>
                    <a:pt x="2284" y="947"/>
                  </a:lnTo>
                  <a:lnTo>
                    <a:pt x="2094" y="895"/>
                  </a:lnTo>
                  <a:lnTo>
                    <a:pt x="1894" y="837"/>
                  </a:lnTo>
                  <a:lnTo>
                    <a:pt x="1790" y="803"/>
                  </a:lnTo>
                  <a:lnTo>
                    <a:pt x="1685" y="770"/>
                  </a:lnTo>
                  <a:lnTo>
                    <a:pt x="1580" y="731"/>
                  </a:lnTo>
                  <a:lnTo>
                    <a:pt x="1477" y="696"/>
                  </a:lnTo>
                  <a:lnTo>
                    <a:pt x="1375" y="655"/>
                  </a:lnTo>
                  <a:lnTo>
                    <a:pt x="1275" y="614"/>
                  </a:lnTo>
                  <a:lnTo>
                    <a:pt x="1178" y="571"/>
                  </a:lnTo>
                  <a:lnTo>
                    <a:pt x="1085" y="527"/>
                  </a:lnTo>
                  <a:lnTo>
                    <a:pt x="999" y="480"/>
                  </a:lnTo>
                  <a:lnTo>
                    <a:pt x="917" y="432"/>
                  </a:lnTo>
                  <a:lnTo>
                    <a:pt x="840" y="384"/>
                  </a:lnTo>
                  <a:lnTo>
                    <a:pt x="773" y="332"/>
                  </a:lnTo>
                  <a:lnTo>
                    <a:pt x="742" y="307"/>
                  </a:lnTo>
                  <a:lnTo>
                    <a:pt x="712" y="279"/>
                  </a:lnTo>
                  <a:lnTo>
                    <a:pt x="687" y="253"/>
                  </a:lnTo>
                  <a:lnTo>
                    <a:pt x="663" y="225"/>
                  </a:lnTo>
                  <a:lnTo>
                    <a:pt x="640" y="200"/>
                  </a:lnTo>
                  <a:lnTo>
                    <a:pt x="623" y="171"/>
                  </a:lnTo>
                  <a:lnTo>
                    <a:pt x="604" y="143"/>
                  </a:lnTo>
                  <a:lnTo>
                    <a:pt x="592" y="115"/>
                  </a:lnTo>
                  <a:lnTo>
                    <a:pt x="582" y="87"/>
                  </a:lnTo>
                  <a:lnTo>
                    <a:pt x="574" y="59"/>
                  </a:lnTo>
                  <a:lnTo>
                    <a:pt x="569" y="28"/>
                  </a:lnTo>
                  <a:lnTo>
                    <a:pt x="566" y="0"/>
                  </a:lnTo>
                  <a:close/>
                </a:path>
              </a:pathLst>
            </a:custGeom>
            <a:solidFill>
              <a:srgbClr val="9E9B9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3" name="Freeform 59"/>
            <p:cNvSpPr>
              <a:spLocks/>
            </p:cNvSpPr>
            <p:nvPr/>
          </p:nvSpPr>
          <p:spPr bwMode="auto">
            <a:xfrm>
              <a:off x="433" y="2264"/>
              <a:ext cx="136" cy="192"/>
            </a:xfrm>
            <a:custGeom>
              <a:avLst/>
              <a:gdLst/>
              <a:ahLst/>
              <a:cxnLst>
                <a:cxn ang="0">
                  <a:pos x="1072" y="1313"/>
                </a:cxn>
                <a:cxn ang="0">
                  <a:pos x="1045" y="1354"/>
                </a:cxn>
                <a:cxn ang="0">
                  <a:pos x="1007" y="1392"/>
                </a:cxn>
                <a:cxn ang="0">
                  <a:pos x="950" y="1433"/>
                </a:cxn>
                <a:cxn ang="0">
                  <a:pos x="873" y="1474"/>
                </a:cxn>
                <a:cxn ang="0">
                  <a:pos x="773" y="1507"/>
                </a:cxn>
                <a:cxn ang="0">
                  <a:pos x="645" y="1532"/>
                </a:cxn>
                <a:cxn ang="0">
                  <a:pos x="543" y="1535"/>
                </a:cxn>
                <a:cxn ang="0">
                  <a:pos x="476" y="1519"/>
                </a:cxn>
                <a:cxn ang="0">
                  <a:pos x="382" y="1484"/>
                </a:cxn>
                <a:cxn ang="0">
                  <a:pos x="303" y="1440"/>
                </a:cxn>
                <a:cxn ang="0">
                  <a:pos x="248" y="1399"/>
                </a:cxn>
                <a:cxn ang="0">
                  <a:pos x="195" y="1349"/>
                </a:cxn>
                <a:cxn ang="0">
                  <a:pos x="146" y="1287"/>
                </a:cxn>
                <a:cxn ang="0">
                  <a:pos x="100" y="1213"/>
                </a:cxn>
                <a:cxn ang="0">
                  <a:pos x="62" y="1124"/>
                </a:cxn>
                <a:cxn ang="0">
                  <a:pos x="31" y="1023"/>
                </a:cxn>
                <a:cxn ang="0">
                  <a:pos x="11" y="906"/>
                </a:cxn>
                <a:cxn ang="0">
                  <a:pos x="0" y="770"/>
                </a:cxn>
                <a:cxn ang="0">
                  <a:pos x="6" y="668"/>
                </a:cxn>
                <a:cxn ang="0">
                  <a:pos x="16" y="589"/>
                </a:cxn>
                <a:cxn ang="0">
                  <a:pos x="44" y="477"/>
                </a:cxn>
                <a:cxn ang="0">
                  <a:pos x="80" y="379"/>
                </a:cxn>
                <a:cxn ang="0">
                  <a:pos x="113" y="315"/>
                </a:cxn>
                <a:cxn ang="0">
                  <a:pos x="154" y="249"/>
                </a:cxn>
                <a:cxn ang="0">
                  <a:pos x="203" y="187"/>
                </a:cxn>
                <a:cxn ang="0">
                  <a:pos x="259" y="134"/>
                </a:cxn>
                <a:cxn ang="0">
                  <a:pos x="328" y="85"/>
                </a:cxn>
                <a:cxn ang="0">
                  <a:pos x="407" y="44"/>
                </a:cxn>
                <a:cxn ang="0">
                  <a:pos x="500" y="19"/>
                </a:cxn>
                <a:cxn ang="0">
                  <a:pos x="605" y="3"/>
                </a:cxn>
                <a:cxn ang="0">
                  <a:pos x="676" y="0"/>
                </a:cxn>
                <a:cxn ang="0">
                  <a:pos x="717" y="0"/>
                </a:cxn>
                <a:cxn ang="0">
                  <a:pos x="775" y="8"/>
                </a:cxn>
                <a:cxn ang="0">
                  <a:pos x="847" y="34"/>
                </a:cxn>
                <a:cxn ang="0">
                  <a:pos x="919" y="80"/>
                </a:cxn>
                <a:cxn ang="0">
                  <a:pos x="955" y="113"/>
                </a:cxn>
                <a:cxn ang="0">
                  <a:pos x="991" y="156"/>
                </a:cxn>
                <a:cxn ang="0">
                  <a:pos x="1021" y="208"/>
                </a:cxn>
                <a:cxn ang="0">
                  <a:pos x="1050" y="269"/>
                </a:cxn>
                <a:cxn ang="0">
                  <a:pos x="1072" y="341"/>
                </a:cxn>
                <a:cxn ang="0">
                  <a:pos x="1091" y="425"/>
                </a:cxn>
              </a:cxnLst>
              <a:rect l="0" t="0" r="r" b="b"/>
              <a:pathLst>
                <a:path w="1091" h="1538">
                  <a:moveTo>
                    <a:pt x="1078" y="1304"/>
                  </a:moveTo>
                  <a:lnTo>
                    <a:pt x="1072" y="1313"/>
                  </a:lnTo>
                  <a:lnTo>
                    <a:pt x="1057" y="1338"/>
                  </a:lnTo>
                  <a:lnTo>
                    <a:pt x="1045" y="1354"/>
                  </a:lnTo>
                  <a:lnTo>
                    <a:pt x="1026" y="1371"/>
                  </a:lnTo>
                  <a:lnTo>
                    <a:pt x="1007" y="1392"/>
                  </a:lnTo>
                  <a:lnTo>
                    <a:pt x="981" y="1412"/>
                  </a:lnTo>
                  <a:lnTo>
                    <a:pt x="950" y="1433"/>
                  </a:lnTo>
                  <a:lnTo>
                    <a:pt x="914" y="1453"/>
                  </a:lnTo>
                  <a:lnTo>
                    <a:pt x="873" y="1474"/>
                  </a:lnTo>
                  <a:lnTo>
                    <a:pt x="827" y="1491"/>
                  </a:lnTo>
                  <a:lnTo>
                    <a:pt x="773" y="1507"/>
                  </a:lnTo>
                  <a:lnTo>
                    <a:pt x="712" y="1522"/>
                  </a:lnTo>
                  <a:lnTo>
                    <a:pt x="645" y="1532"/>
                  </a:lnTo>
                  <a:lnTo>
                    <a:pt x="569" y="1538"/>
                  </a:lnTo>
                  <a:lnTo>
                    <a:pt x="543" y="1535"/>
                  </a:lnTo>
                  <a:lnTo>
                    <a:pt x="514" y="1529"/>
                  </a:lnTo>
                  <a:lnTo>
                    <a:pt x="476" y="1519"/>
                  </a:lnTo>
                  <a:lnTo>
                    <a:pt x="433" y="1505"/>
                  </a:lnTo>
                  <a:lnTo>
                    <a:pt x="382" y="1484"/>
                  </a:lnTo>
                  <a:lnTo>
                    <a:pt x="330" y="1455"/>
                  </a:lnTo>
                  <a:lnTo>
                    <a:pt x="303" y="1440"/>
                  </a:lnTo>
                  <a:lnTo>
                    <a:pt x="277" y="1420"/>
                  </a:lnTo>
                  <a:lnTo>
                    <a:pt x="248" y="1399"/>
                  </a:lnTo>
                  <a:lnTo>
                    <a:pt x="220" y="1374"/>
                  </a:lnTo>
                  <a:lnTo>
                    <a:pt x="195" y="1349"/>
                  </a:lnTo>
                  <a:lnTo>
                    <a:pt x="169" y="1318"/>
                  </a:lnTo>
                  <a:lnTo>
                    <a:pt x="146" y="1287"/>
                  </a:lnTo>
                  <a:lnTo>
                    <a:pt x="121" y="1251"/>
                  </a:lnTo>
                  <a:lnTo>
                    <a:pt x="100" y="1213"/>
                  </a:lnTo>
                  <a:lnTo>
                    <a:pt x="80" y="1169"/>
                  </a:lnTo>
                  <a:lnTo>
                    <a:pt x="62" y="1124"/>
                  </a:lnTo>
                  <a:lnTo>
                    <a:pt x="44" y="1074"/>
                  </a:lnTo>
                  <a:lnTo>
                    <a:pt x="31" y="1023"/>
                  </a:lnTo>
                  <a:lnTo>
                    <a:pt x="18" y="965"/>
                  </a:lnTo>
                  <a:lnTo>
                    <a:pt x="11" y="906"/>
                  </a:lnTo>
                  <a:lnTo>
                    <a:pt x="2" y="839"/>
                  </a:lnTo>
                  <a:lnTo>
                    <a:pt x="0" y="770"/>
                  </a:lnTo>
                  <a:lnTo>
                    <a:pt x="2" y="699"/>
                  </a:lnTo>
                  <a:lnTo>
                    <a:pt x="6" y="668"/>
                  </a:lnTo>
                  <a:lnTo>
                    <a:pt x="8" y="633"/>
                  </a:lnTo>
                  <a:lnTo>
                    <a:pt x="16" y="589"/>
                  </a:lnTo>
                  <a:lnTo>
                    <a:pt x="28" y="535"/>
                  </a:lnTo>
                  <a:lnTo>
                    <a:pt x="44" y="477"/>
                  </a:lnTo>
                  <a:lnTo>
                    <a:pt x="67" y="412"/>
                  </a:lnTo>
                  <a:lnTo>
                    <a:pt x="80" y="379"/>
                  </a:lnTo>
                  <a:lnTo>
                    <a:pt x="95" y="346"/>
                  </a:lnTo>
                  <a:lnTo>
                    <a:pt x="113" y="315"/>
                  </a:lnTo>
                  <a:lnTo>
                    <a:pt x="131" y="283"/>
                  </a:lnTo>
                  <a:lnTo>
                    <a:pt x="154" y="249"/>
                  </a:lnTo>
                  <a:lnTo>
                    <a:pt x="177" y="218"/>
                  </a:lnTo>
                  <a:lnTo>
                    <a:pt x="203" y="187"/>
                  </a:lnTo>
                  <a:lnTo>
                    <a:pt x="231" y="159"/>
                  </a:lnTo>
                  <a:lnTo>
                    <a:pt x="259" y="134"/>
                  </a:lnTo>
                  <a:lnTo>
                    <a:pt x="292" y="108"/>
                  </a:lnTo>
                  <a:lnTo>
                    <a:pt x="328" y="85"/>
                  </a:lnTo>
                  <a:lnTo>
                    <a:pt x="366" y="65"/>
                  </a:lnTo>
                  <a:lnTo>
                    <a:pt x="407" y="44"/>
                  </a:lnTo>
                  <a:lnTo>
                    <a:pt x="454" y="29"/>
                  </a:lnTo>
                  <a:lnTo>
                    <a:pt x="500" y="19"/>
                  </a:lnTo>
                  <a:lnTo>
                    <a:pt x="550" y="8"/>
                  </a:lnTo>
                  <a:lnTo>
                    <a:pt x="605" y="3"/>
                  </a:lnTo>
                  <a:lnTo>
                    <a:pt x="663" y="3"/>
                  </a:lnTo>
                  <a:lnTo>
                    <a:pt x="676" y="0"/>
                  </a:lnTo>
                  <a:lnTo>
                    <a:pt x="694" y="0"/>
                  </a:lnTo>
                  <a:lnTo>
                    <a:pt x="717" y="0"/>
                  </a:lnTo>
                  <a:lnTo>
                    <a:pt x="746" y="3"/>
                  </a:lnTo>
                  <a:lnTo>
                    <a:pt x="775" y="8"/>
                  </a:lnTo>
                  <a:lnTo>
                    <a:pt x="811" y="19"/>
                  </a:lnTo>
                  <a:lnTo>
                    <a:pt x="847" y="34"/>
                  </a:lnTo>
                  <a:lnTo>
                    <a:pt x="883" y="55"/>
                  </a:lnTo>
                  <a:lnTo>
                    <a:pt x="919" y="80"/>
                  </a:lnTo>
                  <a:lnTo>
                    <a:pt x="937" y="96"/>
                  </a:lnTo>
                  <a:lnTo>
                    <a:pt x="955" y="113"/>
                  </a:lnTo>
                  <a:lnTo>
                    <a:pt x="973" y="134"/>
                  </a:lnTo>
                  <a:lnTo>
                    <a:pt x="991" y="156"/>
                  </a:lnTo>
                  <a:lnTo>
                    <a:pt x="1007" y="180"/>
                  </a:lnTo>
                  <a:lnTo>
                    <a:pt x="1021" y="208"/>
                  </a:lnTo>
                  <a:lnTo>
                    <a:pt x="1034" y="236"/>
                  </a:lnTo>
                  <a:lnTo>
                    <a:pt x="1050" y="269"/>
                  </a:lnTo>
                  <a:lnTo>
                    <a:pt x="1060" y="302"/>
                  </a:lnTo>
                  <a:lnTo>
                    <a:pt x="1072" y="341"/>
                  </a:lnTo>
                  <a:lnTo>
                    <a:pt x="1083" y="381"/>
                  </a:lnTo>
                  <a:lnTo>
                    <a:pt x="1091" y="425"/>
                  </a:lnTo>
                  <a:lnTo>
                    <a:pt x="1078" y="1304"/>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4" name="Freeform 60"/>
            <p:cNvSpPr>
              <a:spLocks/>
            </p:cNvSpPr>
            <p:nvPr/>
          </p:nvSpPr>
          <p:spPr bwMode="auto">
            <a:xfrm>
              <a:off x="432" y="2263"/>
              <a:ext cx="138" cy="194"/>
            </a:xfrm>
            <a:custGeom>
              <a:avLst/>
              <a:gdLst/>
              <a:ahLst/>
              <a:cxnLst>
                <a:cxn ang="0">
                  <a:pos x="1078" y="1311"/>
                </a:cxn>
                <a:cxn ang="0">
                  <a:pos x="1034" y="1368"/>
                </a:cxn>
                <a:cxn ang="0">
                  <a:pos x="970" y="1424"/>
                </a:cxn>
                <a:cxn ang="0">
                  <a:pos x="864" y="1481"/>
                </a:cxn>
                <a:cxn ang="0">
                  <a:pos x="709" y="1522"/>
                </a:cxn>
                <a:cxn ang="0">
                  <a:pos x="577" y="1545"/>
                </a:cxn>
                <a:cxn ang="0">
                  <a:pos x="531" y="1529"/>
                </a:cxn>
                <a:cxn ang="0">
                  <a:pos x="415" y="1493"/>
                </a:cxn>
                <a:cxn ang="0">
                  <a:pos x="295" y="1427"/>
                </a:cxn>
                <a:cxn ang="0">
                  <a:pos x="223" y="1366"/>
                </a:cxn>
                <a:cxn ang="0">
                  <a:pos x="154" y="1281"/>
                </a:cxn>
                <a:cxn ang="0">
                  <a:pos x="96" y="1176"/>
                </a:cxn>
                <a:cxn ang="0">
                  <a:pos x="50" y="1043"/>
                </a:cxn>
                <a:cxn ang="0">
                  <a:pos x="21" y="882"/>
                </a:cxn>
                <a:cxn ang="0">
                  <a:pos x="19" y="706"/>
                </a:cxn>
                <a:cxn ang="0">
                  <a:pos x="39" y="565"/>
                </a:cxn>
                <a:cxn ang="0">
                  <a:pos x="88" y="409"/>
                </a:cxn>
                <a:cxn ang="0">
                  <a:pos x="162" y="268"/>
                </a:cxn>
                <a:cxn ang="0">
                  <a:pos x="226" y="189"/>
                </a:cxn>
                <a:cxn ang="0">
                  <a:pos x="305" y="123"/>
                </a:cxn>
                <a:cxn ang="0">
                  <a:pos x="402" y="67"/>
                </a:cxn>
                <a:cxn ang="0">
                  <a:pos x="517" y="31"/>
                </a:cxn>
                <a:cxn ang="0">
                  <a:pos x="658" y="17"/>
                </a:cxn>
                <a:cxn ang="0">
                  <a:pos x="707" y="15"/>
                </a:cxn>
                <a:cxn ang="0">
                  <a:pos x="797" y="28"/>
                </a:cxn>
                <a:cxn ang="0">
                  <a:pos x="879" y="62"/>
                </a:cxn>
                <a:cxn ang="0">
                  <a:pos x="965" y="134"/>
                </a:cxn>
                <a:cxn ang="0">
                  <a:pos x="1039" y="254"/>
                </a:cxn>
                <a:cxn ang="0">
                  <a:pos x="1091" y="434"/>
                </a:cxn>
                <a:cxn ang="0">
                  <a:pos x="1078" y="1311"/>
                </a:cxn>
                <a:cxn ang="0">
                  <a:pos x="1086" y="1311"/>
                </a:cxn>
                <a:cxn ang="0">
                  <a:pos x="1091" y="364"/>
                </a:cxn>
                <a:cxn ang="0">
                  <a:pos x="1029" y="199"/>
                </a:cxn>
                <a:cxn ang="0">
                  <a:pos x="948" y="94"/>
                </a:cxn>
                <a:cxn ang="0">
                  <a:pos x="858" y="33"/>
                </a:cxn>
                <a:cxn ang="0">
                  <a:pos x="773" y="5"/>
                </a:cxn>
                <a:cxn ang="0">
                  <a:pos x="679" y="0"/>
                </a:cxn>
                <a:cxn ang="0">
                  <a:pos x="671" y="3"/>
                </a:cxn>
                <a:cxn ang="0">
                  <a:pos x="546" y="10"/>
                </a:cxn>
                <a:cxn ang="0">
                  <a:pos x="405" y="48"/>
                </a:cxn>
                <a:cxn ang="0">
                  <a:pos x="290" y="113"/>
                </a:cxn>
                <a:cxn ang="0">
                  <a:pos x="201" y="194"/>
                </a:cxn>
                <a:cxn ang="0">
                  <a:pos x="131" y="290"/>
                </a:cxn>
                <a:cxn ang="0">
                  <a:pos x="80" y="386"/>
                </a:cxn>
                <a:cxn ang="0">
                  <a:pos x="29" y="542"/>
                </a:cxn>
                <a:cxn ang="0">
                  <a:pos x="5" y="675"/>
                </a:cxn>
                <a:cxn ang="0">
                  <a:pos x="3" y="826"/>
                </a:cxn>
                <a:cxn ang="0">
                  <a:pos x="26" y="1011"/>
                </a:cxn>
                <a:cxn ang="0">
                  <a:pos x="72" y="1158"/>
                </a:cxn>
                <a:cxn ang="0">
                  <a:pos x="134" y="1279"/>
                </a:cxn>
                <a:cxn ang="0">
                  <a:pos x="208" y="1371"/>
                </a:cxn>
                <a:cxn ang="0">
                  <a:pos x="290" y="1440"/>
                </a:cxn>
                <a:cxn ang="0">
                  <a:pos x="395" y="1501"/>
                </a:cxn>
                <a:cxn ang="0">
                  <a:pos x="522" y="1545"/>
                </a:cxn>
                <a:cxn ang="0">
                  <a:pos x="653" y="1547"/>
                </a:cxn>
                <a:cxn ang="0">
                  <a:pos x="838" y="1507"/>
                </a:cxn>
                <a:cxn ang="0">
                  <a:pos x="963" y="1447"/>
                </a:cxn>
                <a:cxn ang="0">
                  <a:pos x="1039" y="1386"/>
                </a:cxn>
                <a:cxn ang="0">
                  <a:pos x="1089" y="1325"/>
                </a:cxn>
                <a:cxn ang="0">
                  <a:pos x="1086" y="1311"/>
                </a:cxn>
              </a:cxnLst>
              <a:rect l="0" t="0" r="r" b="b"/>
              <a:pathLst>
                <a:path w="1106" h="1552">
                  <a:moveTo>
                    <a:pt x="1086" y="1311"/>
                  </a:moveTo>
                  <a:lnTo>
                    <a:pt x="1078" y="1309"/>
                  </a:lnTo>
                  <a:lnTo>
                    <a:pt x="1078" y="1311"/>
                  </a:lnTo>
                  <a:lnTo>
                    <a:pt x="1068" y="1325"/>
                  </a:lnTo>
                  <a:lnTo>
                    <a:pt x="1050" y="1353"/>
                  </a:lnTo>
                  <a:lnTo>
                    <a:pt x="1034" y="1368"/>
                  </a:lnTo>
                  <a:lnTo>
                    <a:pt x="1017" y="1386"/>
                  </a:lnTo>
                  <a:lnTo>
                    <a:pt x="996" y="1404"/>
                  </a:lnTo>
                  <a:lnTo>
                    <a:pt x="970" y="1424"/>
                  </a:lnTo>
                  <a:lnTo>
                    <a:pt x="940" y="1442"/>
                  </a:lnTo>
                  <a:lnTo>
                    <a:pt x="904" y="1462"/>
                  </a:lnTo>
                  <a:lnTo>
                    <a:pt x="864" y="1481"/>
                  </a:lnTo>
                  <a:lnTo>
                    <a:pt x="819" y="1496"/>
                  </a:lnTo>
                  <a:lnTo>
                    <a:pt x="768" y="1512"/>
                  </a:lnTo>
                  <a:lnTo>
                    <a:pt x="709" y="1522"/>
                  </a:lnTo>
                  <a:lnTo>
                    <a:pt x="648" y="1531"/>
                  </a:lnTo>
                  <a:lnTo>
                    <a:pt x="577" y="1536"/>
                  </a:lnTo>
                  <a:lnTo>
                    <a:pt x="577" y="1545"/>
                  </a:lnTo>
                  <a:lnTo>
                    <a:pt x="577" y="1536"/>
                  </a:lnTo>
                  <a:lnTo>
                    <a:pt x="572" y="1536"/>
                  </a:lnTo>
                  <a:lnTo>
                    <a:pt x="531" y="1529"/>
                  </a:lnTo>
                  <a:lnTo>
                    <a:pt x="498" y="1522"/>
                  </a:lnTo>
                  <a:lnTo>
                    <a:pt x="459" y="1512"/>
                  </a:lnTo>
                  <a:lnTo>
                    <a:pt x="415" y="1493"/>
                  </a:lnTo>
                  <a:lnTo>
                    <a:pt x="369" y="1473"/>
                  </a:lnTo>
                  <a:lnTo>
                    <a:pt x="321" y="1445"/>
                  </a:lnTo>
                  <a:lnTo>
                    <a:pt x="295" y="1427"/>
                  </a:lnTo>
                  <a:lnTo>
                    <a:pt x="272" y="1409"/>
                  </a:lnTo>
                  <a:lnTo>
                    <a:pt x="247" y="1389"/>
                  </a:lnTo>
                  <a:lnTo>
                    <a:pt x="223" y="1366"/>
                  </a:lnTo>
                  <a:lnTo>
                    <a:pt x="201" y="1340"/>
                  </a:lnTo>
                  <a:lnTo>
                    <a:pt x="177" y="1311"/>
                  </a:lnTo>
                  <a:lnTo>
                    <a:pt x="154" y="1281"/>
                  </a:lnTo>
                  <a:lnTo>
                    <a:pt x="134" y="1248"/>
                  </a:lnTo>
                  <a:lnTo>
                    <a:pt x="113" y="1212"/>
                  </a:lnTo>
                  <a:lnTo>
                    <a:pt x="96" y="1176"/>
                  </a:lnTo>
                  <a:lnTo>
                    <a:pt x="77" y="1136"/>
                  </a:lnTo>
                  <a:lnTo>
                    <a:pt x="62" y="1090"/>
                  </a:lnTo>
                  <a:lnTo>
                    <a:pt x="50" y="1043"/>
                  </a:lnTo>
                  <a:lnTo>
                    <a:pt x="39" y="992"/>
                  </a:lnTo>
                  <a:lnTo>
                    <a:pt x="29" y="939"/>
                  </a:lnTo>
                  <a:lnTo>
                    <a:pt x="21" y="882"/>
                  </a:lnTo>
                  <a:lnTo>
                    <a:pt x="19" y="821"/>
                  </a:lnTo>
                  <a:lnTo>
                    <a:pt x="16" y="757"/>
                  </a:lnTo>
                  <a:lnTo>
                    <a:pt x="19" y="706"/>
                  </a:lnTo>
                  <a:lnTo>
                    <a:pt x="21" y="675"/>
                  </a:lnTo>
                  <a:lnTo>
                    <a:pt x="29" y="609"/>
                  </a:lnTo>
                  <a:lnTo>
                    <a:pt x="39" y="565"/>
                  </a:lnTo>
                  <a:lnTo>
                    <a:pt x="50" y="517"/>
                  </a:lnTo>
                  <a:lnTo>
                    <a:pt x="67" y="465"/>
                  </a:lnTo>
                  <a:lnTo>
                    <a:pt x="88" y="409"/>
                  </a:lnTo>
                  <a:lnTo>
                    <a:pt x="113" y="353"/>
                  </a:lnTo>
                  <a:lnTo>
                    <a:pt x="144" y="297"/>
                  </a:lnTo>
                  <a:lnTo>
                    <a:pt x="162" y="268"/>
                  </a:lnTo>
                  <a:lnTo>
                    <a:pt x="182" y="243"/>
                  </a:lnTo>
                  <a:lnTo>
                    <a:pt x="203" y="215"/>
                  </a:lnTo>
                  <a:lnTo>
                    <a:pt x="226" y="189"/>
                  </a:lnTo>
                  <a:lnTo>
                    <a:pt x="249" y="166"/>
                  </a:lnTo>
                  <a:lnTo>
                    <a:pt x="275" y="144"/>
                  </a:lnTo>
                  <a:lnTo>
                    <a:pt x="305" y="123"/>
                  </a:lnTo>
                  <a:lnTo>
                    <a:pt x="333" y="103"/>
                  </a:lnTo>
                  <a:lnTo>
                    <a:pt x="367" y="84"/>
                  </a:lnTo>
                  <a:lnTo>
                    <a:pt x="402" y="67"/>
                  </a:lnTo>
                  <a:lnTo>
                    <a:pt x="438" y="51"/>
                  </a:lnTo>
                  <a:lnTo>
                    <a:pt x="477" y="41"/>
                  </a:lnTo>
                  <a:lnTo>
                    <a:pt x="517" y="31"/>
                  </a:lnTo>
                  <a:lnTo>
                    <a:pt x="561" y="23"/>
                  </a:lnTo>
                  <a:lnTo>
                    <a:pt x="608" y="17"/>
                  </a:lnTo>
                  <a:lnTo>
                    <a:pt x="658" y="17"/>
                  </a:lnTo>
                  <a:lnTo>
                    <a:pt x="671" y="17"/>
                  </a:lnTo>
                  <a:lnTo>
                    <a:pt x="673" y="17"/>
                  </a:lnTo>
                  <a:lnTo>
                    <a:pt x="707" y="15"/>
                  </a:lnTo>
                  <a:lnTo>
                    <a:pt x="745" y="17"/>
                  </a:lnTo>
                  <a:lnTo>
                    <a:pt x="771" y="21"/>
                  </a:lnTo>
                  <a:lnTo>
                    <a:pt x="797" y="28"/>
                  </a:lnTo>
                  <a:lnTo>
                    <a:pt x="822" y="36"/>
                  </a:lnTo>
                  <a:lnTo>
                    <a:pt x="850" y="46"/>
                  </a:lnTo>
                  <a:lnTo>
                    <a:pt x="879" y="62"/>
                  </a:lnTo>
                  <a:lnTo>
                    <a:pt x="909" y="82"/>
                  </a:lnTo>
                  <a:lnTo>
                    <a:pt x="938" y="105"/>
                  </a:lnTo>
                  <a:lnTo>
                    <a:pt x="965" y="134"/>
                  </a:lnTo>
                  <a:lnTo>
                    <a:pt x="991" y="166"/>
                  </a:lnTo>
                  <a:lnTo>
                    <a:pt x="1017" y="207"/>
                  </a:lnTo>
                  <a:lnTo>
                    <a:pt x="1039" y="254"/>
                  </a:lnTo>
                  <a:lnTo>
                    <a:pt x="1060" y="304"/>
                  </a:lnTo>
                  <a:lnTo>
                    <a:pt x="1075" y="366"/>
                  </a:lnTo>
                  <a:lnTo>
                    <a:pt x="1091" y="434"/>
                  </a:lnTo>
                  <a:lnTo>
                    <a:pt x="1099" y="432"/>
                  </a:lnTo>
                  <a:lnTo>
                    <a:pt x="1091" y="432"/>
                  </a:lnTo>
                  <a:lnTo>
                    <a:pt x="1078" y="1311"/>
                  </a:lnTo>
                  <a:lnTo>
                    <a:pt x="1086" y="1311"/>
                  </a:lnTo>
                  <a:lnTo>
                    <a:pt x="1078" y="1309"/>
                  </a:lnTo>
                  <a:lnTo>
                    <a:pt x="1086" y="1311"/>
                  </a:lnTo>
                  <a:lnTo>
                    <a:pt x="1094" y="1311"/>
                  </a:lnTo>
                  <a:lnTo>
                    <a:pt x="1106" y="432"/>
                  </a:lnTo>
                  <a:lnTo>
                    <a:pt x="1091" y="364"/>
                  </a:lnTo>
                  <a:lnTo>
                    <a:pt x="1073" y="302"/>
                  </a:lnTo>
                  <a:lnTo>
                    <a:pt x="1053" y="245"/>
                  </a:lnTo>
                  <a:lnTo>
                    <a:pt x="1029" y="199"/>
                  </a:lnTo>
                  <a:lnTo>
                    <a:pt x="1004" y="158"/>
                  </a:lnTo>
                  <a:lnTo>
                    <a:pt x="976" y="123"/>
                  </a:lnTo>
                  <a:lnTo>
                    <a:pt x="948" y="94"/>
                  </a:lnTo>
                  <a:lnTo>
                    <a:pt x="917" y="69"/>
                  </a:lnTo>
                  <a:lnTo>
                    <a:pt x="886" y="48"/>
                  </a:lnTo>
                  <a:lnTo>
                    <a:pt x="858" y="33"/>
                  </a:lnTo>
                  <a:lnTo>
                    <a:pt x="828" y="21"/>
                  </a:lnTo>
                  <a:lnTo>
                    <a:pt x="799" y="12"/>
                  </a:lnTo>
                  <a:lnTo>
                    <a:pt x="773" y="5"/>
                  </a:lnTo>
                  <a:lnTo>
                    <a:pt x="748" y="3"/>
                  </a:lnTo>
                  <a:lnTo>
                    <a:pt x="707" y="0"/>
                  </a:lnTo>
                  <a:lnTo>
                    <a:pt x="679" y="0"/>
                  </a:lnTo>
                  <a:lnTo>
                    <a:pt x="668" y="3"/>
                  </a:lnTo>
                  <a:lnTo>
                    <a:pt x="671" y="10"/>
                  </a:lnTo>
                  <a:lnTo>
                    <a:pt x="671" y="3"/>
                  </a:lnTo>
                  <a:lnTo>
                    <a:pt x="658" y="3"/>
                  </a:lnTo>
                  <a:lnTo>
                    <a:pt x="599" y="5"/>
                  </a:lnTo>
                  <a:lnTo>
                    <a:pt x="546" y="10"/>
                  </a:lnTo>
                  <a:lnTo>
                    <a:pt x="498" y="21"/>
                  </a:lnTo>
                  <a:lnTo>
                    <a:pt x="448" y="33"/>
                  </a:lnTo>
                  <a:lnTo>
                    <a:pt x="405" y="48"/>
                  </a:lnTo>
                  <a:lnTo>
                    <a:pt x="364" y="67"/>
                  </a:lnTo>
                  <a:lnTo>
                    <a:pt x="326" y="89"/>
                  </a:lnTo>
                  <a:lnTo>
                    <a:pt x="290" y="113"/>
                  </a:lnTo>
                  <a:lnTo>
                    <a:pt x="259" y="138"/>
                  </a:lnTo>
                  <a:lnTo>
                    <a:pt x="228" y="166"/>
                  </a:lnTo>
                  <a:lnTo>
                    <a:pt x="201" y="194"/>
                  </a:lnTo>
                  <a:lnTo>
                    <a:pt x="175" y="225"/>
                  </a:lnTo>
                  <a:lnTo>
                    <a:pt x="151" y="256"/>
                  </a:lnTo>
                  <a:lnTo>
                    <a:pt x="131" y="290"/>
                  </a:lnTo>
                  <a:lnTo>
                    <a:pt x="111" y="322"/>
                  </a:lnTo>
                  <a:lnTo>
                    <a:pt x="96" y="353"/>
                  </a:lnTo>
                  <a:lnTo>
                    <a:pt x="80" y="386"/>
                  </a:lnTo>
                  <a:lnTo>
                    <a:pt x="67" y="419"/>
                  </a:lnTo>
                  <a:lnTo>
                    <a:pt x="44" y="484"/>
                  </a:lnTo>
                  <a:lnTo>
                    <a:pt x="29" y="542"/>
                  </a:lnTo>
                  <a:lnTo>
                    <a:pt x="16" y="596"/>
                  </a:lnTo>
                  <a:lnTo>
                    <a:pt x="8" y="640"/>
                  </a:lnTo>
                  <a:lnTo>
                    <a:pt x="5" y="675"/>
                  </a:lnTo>
                  <a:lnTo>
                    <a:pt x="3" y="703"/>
                  </a:lnTo>
                  <a:lnTo>
                    <a:pt x="0" y="757"/>
                  </a:lnTo>
                  <a:lnTo>
                    <a:pt x="3" y="826"/>
                  </a:lnTo>
                  <a:lnTo>
                    <a:pt x="8" y="890"/>
                  </a:lnTo>
                  <a:lnTo>
                    <a:pt x="16" y="951"/>
                  </a:lnTo>
                  <a:lnTo>
                    <a:pt x="26" y="1011"/>
                  </a:lnTo>
                  <a:lnTo>
                    <a:pt x="39" y="1064"/>
                  </a:lnTo>
                  <a:lnTo>
                    <a:pt x="55" y="1112"/>
                  </a:lnTo>
                  <a:lnTo>
                    <a:pt x="72" y="1158"/>
                  </a:lnTo>
                  <a:lnTo>
                    <a:pt x="91" y="1202"/>
                  </a:lnTo>
                  <a:lnTo>
                    <a:pt x="111" y="1243"/>
                  </a:lnTo>
                  <a:lnTo>
                    <a:pt x="134" y="1279"/>
                  </a:lnTo>
                  <a:lnTo>
                    <a:pt x="160" y="1311"/>
                  </a:lnTo>
                  <a:lnTo>
                    <a:pt x="182" y="1342"/>
                  </a:lnTo>
                  <a:lnTo>
                    <a:pt x="208" y="1371"/>
                  </a:lnTo>
                  <a:lnTo>
                    <a:pt x="237" y="1397"/>
                  </a:lnTo>
                  <a:lnTo>
                    <a:pt x="261" y="1419"/>
                  </a:lnTo>
                  <a:lnTo>
                    <a:pt x="290" y="1440"/>
                  </a:lnTo>
                  <a:lnTo>
                    <a:pt x="316" y="1460"/>
                  </a:lnTo>
                  <a:lnTo>
                    <a:pt x="343" y="1476"/>
                  </a:lnTo>
                  <a:lnTo>
                    <a:pt x="395" y="1501"/>
                  </a:lnTo>
                  <a:lnTo>
                    <a:pt x="443" y="1522"/>
                  </a:lnTo>
                  <a:lnTo>
                    <a:pt x="487" y="1534"/>
                  </a:lnTo>
                  <a:lnTo>
                    <a:pt x="522" y="1545"/>
                  </a:lnTo>
                  <a:lnTo>
                    <a:pt x="551" y="1550"/>
                  </a:lnTo>
                  <a:lnTo>
                    <a:pt x="577" y="1552"/>
                  </a:lnTo>
                  <a:lnTo>
                    <a:pt x="653" y="1547"/>
                  </a:lnTo>
                  <a:lnTo>
                    <a:pt x="723" y="1536"/>
                  </a:lnTo>
                  <a:lnTo>
                    <a:pt x="781" y="1522"/>
                  </a:lnTo>
                  <a:lnTo>
                    <a:pt x="838" y="1507"/>
                  </a:lnTo>
                  <a:lnTo>
                    <a:pt x="884" y="1488"/>
                  </a:lnTo>
                  <a:lnTo>
                    <a:pt x="927" y="1468"/>
                  </a:lnTo>
                  <a:lnTo>
                    <a:pt x="963" y="1447"/>
                  </a:lnTo>
                  <a:lnTo>
                    <a:pt x="994" y="1427"/>
                  </a:lnTo>
                  <a:lnTo>
                    <a:pt x="1020" y="1404"/>
                  </a:lnTo>
                  <a:lnTo>
                    <a:pt x="1039" y="1386"/>
                  </a:lnTo>
                  <a:lnTo>
                    <a:pt x="1058" y="1366"/>
                  </a:lnTo>
                  <a:lnTo>
                    <a:pt x="1070" y="1351"/>
                  </a:lnTo>
                  <a:lnTo>
                    <a:pt x="1089" y="1325"/>
                  </a:lnTo>
                  <a:lnTo>
                    <a:pt x="1091" y="1315"/>
                  </a:lnTo>
                  <a:lnTo>
                    <a:pt x="1094" y="1311"/>
                  </a:lnTo>
                  <a:lnTo>
                    <a:pt x="1086" y="1311"/>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5" name="Freeform 61"/>
            <p:cNvSpPr>
              <a:spLocks/>
            </p:cNvSpPr>
            <p:nvPr/>
          </p:nvSpPr>
          <p:spPr bwMode="auto">
            <a:xfrm>
              <a:off x="492" y="2303"/>
              <a:ext cx="55" cy="110"/>
            </a:xfrm>
            <a:custGeom>
              <a:avLst/>
              <a:gdLst/>
              <a:ahLst/>
              <a:cxnLst>
                <a:cxn ang="0">
                  <a:pos x="400" y="0"/>
                </a:cxn>
                <a:cxn ang="0">
                  <a:pos x="379" y="3"/>
                </a:cxn>
                <a:cxn ang="0">
                  <a:pos x="371" y="3"/>
                </a:cxn>
                <a:cxn ang="0">
                  <a:pos x="340" y="3"/>
                </a:cxn>
                <a:cxn ang="0">
                  <a:pos x="310" y="8"/>
                </a:cxn>
                <a:cxn ang="0">
                  <a:pos x="282" y="13"/>
                </a:cxn>
                <a:cxn ang="0">
                  <a:pos x="254" y="20"/>
                </a:cxn>
                <a:cxn ang="0">
                  <a:pos x="228" y="28"/>
                </a:cxn>
                <a:cxn ang="0">
                  <a:pos x="205" y="39"/>
                </a:cxn>
                <a:cxn ang="0">
                  <a:pos x="184" y="51"/>
                </a:cxn>
                <a:cxn ang="0">
                  <a:pos x="164" y="63"/>
                </a:cxn>
                <a:cxn ang="0">
                  <a:pos x="146" y="79"/>
                </a:cxn>
                <a:cxn ang="0">
                  <a:pos x="129" y="94"/>
                </a:cxn>
                <a:cxn ang="0">
                  <a:pos x="98" y="128"/>
                </a:cxn>
                <a:cxn ang="0">
                  <a:pos x="74" y="164"/>
                </a:cxn>
                <a:cxn ang="0">
                  <a:pos x="54" y="202"/>
                </a:cxn>
                <a:cxn ang="0">
                  <a:pos x="36" y="238"/>
                </a:cxn>
                <a:cxn ang="0">
                  <a:pos x="26" y="274"/>
                </a:cxn>
                <a:cxn ang="0">
                  <a:pos x="16" y="310"/>
                </a:cxn>
                <a:cxn ang="0">
                  <a:pos x="8" y="337"/>
                </a:cxn>
                <a:cxn ang="0">
                  <a:pos x="3" y="384"/>
                </a:cxn>
                <a:cxn ang="0">
                  <a:pos x="0" y="401"/>
                </a:cxn>
                <a:cxn ang="0">
                  <a:pos x="0" y="440"/>
                </a:cxn>
                <a:cxn ang="0">
                  <a:pos x="0" y="478"/>
                </a:cxn>
                <a:cxn ang="0">
                  <a:pos x="5" y="511"/>
                </a:cxn>
                <a:cxn ang="0">
                  <a:pos x="8" y="545"/>
                </a:cxn>
                <a:cxn ang="0">
                  <a:pos x="16" y="575"/>
                </a:cxn>
                <a:cxn ang="0">
                  <a:pos x="21" y="605"/>
                </a:cxn>
                <a:cxn ang="0">
                  <a:pos x="31" y="631"/>
                </a:cxn>
                <a:cxn ang="0">
                  <a:pos x="38" y="657"/>
                </a:cxn>
                <a:cxn ang="0">
                  <a:pos x="48" y="682"/>
                </a:cxn>
                <a:cxn ang="0">
                  <a:pos x="62" y="703"/>
                </a:cxn>
                <a:cxn ang="0">
                  <a:pos x="84" y="741"/>
                </a:cxn>
                <a:cxn ang="0">
                  <a:pos x="113" y="775"/>
                </a:cxn>
                <a:cxn ang="0">
                  <a:pos x="141" y="803"/>
                </a:cxn>
                <a:cxn ang="0">
                  <a:pos x="169" y="823"/>
                </a:cxn>
                <a:cxn ang="0">
                  <a:pos x="200" y="841"/>
                </a:cxn>
                <a:cxn ang="0">
                  <a:pos x="225" y="856"/>
                </a:cxn>
                <a:cxn ang="0">
                  <a:pos x="254" y="866"/>
                </a:cxn>
                <a:cxn ang="0">
                  <a:pos x="277" y="875"/>
                </a:cxn>
                <a:cxn ang="0">
                  <a:pos x="294" y="877"/>
                </a:cxn>
                <a:cxn ang="0">
                  <a:pos x="323" y="882"/>
                </a:cxn>
                <a:cxn ang="0">
                  <a:pos x="343" y="818"/>
                </a:cxn>
                <a:cxn ang="0">
                  <a:pos x="364" y="762"/>
                </a:cxn>
                <a:cxn ang="0">
                  <a:pos x="400" y="667"/>
                </a:cxn>
                <a:cxn ang="0">
                  <a:pos x="430" y="600"/>
                </a:cxn>
                <a:cxn ang="0">
                  <a:pos x="445" y="571"/>
                </a:cxn>
                <a:cxn ang="0">
                  <a:pos x="443" y="386"/>
                </a:cxn>
                <a:cxn ang="0">
                  <a:pos x="440" y="238"/>
                </a:cxn>
                <a:cxn ang="0">
                  <a:pos x="433" y="113"/>
                </a:cxn>
                <a:cxn ang="0">
                  <a:pos x="423" y="3"/>
                </a:cxn>
                <a:cxn ang="0">
                  <a:pos x="400" y="0"/>
                </a:cxn>
              </a:cxnLst>
              <a:rect l="0" t="0" r="r" b="b"/>
              <a:pathLst>
                <a:path w="445" h="882">
                  <a:moveTo>
                    <a:pt x="400" y="0"/>
                  </a:moveTo>
                  <a:lnTo>
                    <a:pt x="379" y="3"/>
                  </a:lnTo>
                  <a:lnTo>
                    <a:pt x="371" y="3"/>
                  </a:lnTo>
                  <a:lnTo>
                    <a:pt x="340" y="3"/>
                  </a:lnTo>
                  <a:lnTo>
                    <a:pt x="310" y="8"/>
                  </a:lnTo>
                  <a:lnTo>
                    <a:pt x="282" y="13"/>
                  </a:lnTo>
                  <a:lnTo>
                    <a:pt x="254" y="20"/>
                  </a:lnTo>
                  <a:lnTo>
                    <a:pt x="228" y="28"/>
                  </a:lnTo>
                  <a:lnTo>
                    <a:pt x="205" y="39"/>
                  </a:lnTo>
                  <a:lnTo>
                    <a:pt x="184" y="51"/>
                  </a:lnTo>
                  <a:lnTo>
                    <a:pt x="164" y="63"/>
                  </a:lnTo>
                  <a:lnTo>
                    <a:pt x="146" y="79"/>
                  </a:lnTo>
                  <a:lnTo>
                    <a:pt x="129" y="94"/>
                  </a:lnTo>
                  <a:lnTo>
                    <a:pt x="98" y="128"/>
                  </a:lnTo>
                  <a:lnTo>
                    <a:pt x="74" y="164"/>
                  </a:lnTo>
                  <a:lnTo>
                    <a:pt x="54" y="202"/>
                  </a:lnTo>
                  <a:lnTo>
                    <a:pt x="36" y="238"/>
                  </a:lnTo>
                  <a:lnTo>
                    <a:pt x="26" y="274"/>
                  </a:lnTo>
                  <a:lnTo>
                    <a:pt x="16" y="310"/>
                  </a:lnTo>
                  <a:lnTo>
                    <a:pt x="8" y="337"/>
                  </a:lnTo>
                  <a:lnTo>
                    <a:pt x="3" y="384"/>
                  </a:lnTo>
                  <a:lnTo>
                    <a:pt x="0" y="401"/>
                  </a:lnTo>
                  <a:lnTo>
                    <a:pt x="0" y="440"/>
                  </a:lnTo>
                  <a:lnTo>
                    <a:pt x="0" y="478"/>
                  </a:lnTo>
                  <a:lnTo>
                    <a:pt x="5" y="511"/>
                  </a:lnTo>
                  <a:lnTo>
                    <a:pt x="8" y="545"/>
                  </a:lnTo>
                  <a:lnTo>
                    <a:pt x="16" y="575"/>
                  </a:lnTo>
                  <a:lnTo>
                    <a:pt x="21" y="605"/>
                  </a:lnTo>
                  <a:lnTo>
                    <a:pt x="31" y="631"/>
                  </a:lnTo>
                  <a:lnTo>
                    <a:pt x="38" y="657"/>
                  </a:lnTo>
                  <a:lnTo>
                    <a:pt x="48" y="682"/>
                  </a:lnTo>
                  <a:lnTo>
                    <a:pt x="62" y="703"/>
                  </a:lnTo>
                  <a:lnTo>
                    <a:pt x="84" y="741"/>
                  </a:lnTo>
                  <a:lnTo>
                    <a:pt x="113" y="775"/>
                  </a:lnTo>
                  <a:lnTo>
                    <a:pt x="141" y="803"/>
                  </a:lnTo>
                  <a:lnTo>
                    <a:pt x="169" y="823"/>
                  </a:lnTo>
                  <a:lnTo>
                    <a:pt x="200" y="841"/>
                  </a:lnTo>
                  <a:lnTo>
                    <a:pt x="225" y="856"/>
                  </a:lnTo>
                  <a:lnTo>
                    <a:pt x="254" y="866"/>
                  </a:lnTo>
                  <a:lnTo>
                    <a:pt x="277" y="875"/>
                  </a:lnTo>
                  <a:lnTo>
                    <a:pt x="294" y="877"/>
                  </a:lnTo>
                  <a:lnTo>
                    <a:pt x="323" y="882"/>
                  </a:lnTo>
                  <a:lnTo>
                    <a:pt x="343" y="818"/>
                  </a:lnTo>
                  <a:lnTo>
                    <a:pt x="364" y="762"/>
                  </a:lnTo>
                  <a:lnTo>
                    <a:pt x="400" y="667"/>
                  </a:lnTo>
                  <a:lnTo>
                    <a:pt x="430" y="600"/>
                  </a:lnTo>
                  <a:lnTo>
                    <a:pt x="445" y="571"/>
                  </a:lnTo>
                  <a:lnTo>
                    <a:pt x="443" y="386"/>
                  </a:lnTo>
                  <a:lnTo>
                    <a:pt x="440" y="238"/>
                  </a:lnTo>
                  <a:lnTo>
                    <a:pt x="433" y="113"/>
                  </a:lnTo>
                  <a:lnTo>
                    <a:pt x="423" y="3"/>
                  </a:lnTo>
                  <a:lnTo>
                    <a:pt x="400" y="0"/>
                  </a:lnTo>
                  <a:close/>
                </a:path>
              </a:pathLst>
            </a:custGeom>
            <a:solidFill>
              <a:srgbClr val="EDC47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6" name="Freeform 62"/>
            <p:cNvSpPr>
              <a:spLocks/>
            </p:cNvSpPr>
            <p:nvPr/>
          </p:nvSpPr>
          <p:spPr bwMode="auto">
            <a:xfrm>
              <a:off x="521" y="2047"/>
              <a:ext cx="895" cy="646"/>
            </a:xfrm>
            <a:custGeom>
              <a:avLst/>
              <a:gdLst/>
              <a:ahLst/>
              <a:cxnLst>
                <a:cxn ang="0">
                  <a:pos x="5317" y="977"/>
                </a:cxn>
                <a:cxn ang="0">
                  <a:pos x="5399" y="1097"/>
                </a:cxn>
                <a:cxn ang="0">
                  <a:pos x="5466" y="1371"/>
                </a:cxn>
                <a:cxn ang="0">
                  <a:pos x="5494" y="1808"/>
                </a:cxn>
                <a:cxn ang="0">
                  <a:pos x="5484" y="2064"/>
                </a:cxn>
                <a:cxn ang="0">
                  <a:pos x="5518" y="2304"/>
                </a:cxn>
                <a:cxn ang="0">
                  <a:pos x="5604" y="2509"/>
                </a:cxn>
                <a:cxn ang="0">
                  <a:pos x="5678" y="2570"/>
                </a:cxn>
                <a:cxn ang="0">
                  <a:pos x="5758" y="2555"/>
                </a:cxn>
                <a:cxn ang="0">
                  <a:pos x="5814" y="2225"/>
                </a:cxn>
                <a:cxn ang="0">
                  <a:pos x="5927" y="1925"/>
                </a:cxn>
                <a:cxn ang="0">
                  <a:pos x="6032" y="1798"/>
                </a:cxn>
                <a:cxn ang="0">
                  <a:pos x="6265" y="1654"/>
                </a:cxn>
                <a:cxn ang="0">
                  <a:pos x="6441" y="1628"/>
                </a:cxn>
                <a:cxn ang="0">
                  <a:pos x="6727" y="1683"/>
                </a:cxn>
                <a:cxn ang="0">
                  <a:pos x="6925" y="1815"/>
                </a:cxn>
                <a:cxn ang="0">
                  <a:pos x="7050" y="1990"/>
                </a:cxn>
                <a:cxn ang="0">
                  <a:pos x="7127" y="2199"/>
                </a:cxn>
                <a:cxn ang="0">
                  <a:pos x="7155" y="2465"/>
                </a:cxn>
                <a:cxn ang="0">
                  <a:pos x="7101" y="2811"/>
                </a:cxn>
                <a:cxn ang="0">
                  <a:pos x="6983" y="3053"/>
                </a:cxn>
                <a:cxn ang="0">
                  <a:pos x="6832" y="3214"/>
                </a:cxn>
                <a:cxn ang="0">
                  <a:pos x="6653" y="3322"/>
                </a:cxn>
                <a:cxn ang="0">
                  <a:pos x="6421" y="3375"/>
                </a:cxn>
                <a:cxn ang="0">
                  <a:pos x="6126" y="3350"/>
                </a:cxn>
                <a:cxn ang="0">
                  <a:pos x="5958" y="3281"/>
                </a:cxn>
                <a:cxn ang="0">
                  <a:pos x="5896" y="3424"/>
                </a:cxn>
                <a:cxn ang="0">
                  <a:pos x="5803" y="3828"/>
                </a:cxn>
                <a:cxn ang="0">
                  <a:pos x="5628" y="4165"/>
                </a:cxn>
                <a:cxn ang="0">
                  <a:pos x="5384" y="4441"/>
                </a:cxn>
                <a:cxn ang="0">
                  <a:pos x="5087" y="4661"/>
                </a:cxn>
                <a:cxn ang="0">
                  <a:pos x="4757" y="4833"/>
                </a:cxn>
                <a:cxn ang="0">
                  <a:pos x="4268" y="4999"/>
                </a:cxn>
                <a:cxn ang="0">
                  <a:pos x="3608" y="5127"/>
                </a:cxn>
                <a:cxn ang="0">
                  <a:pos x="3043" y="5167"/>
                </a:cxn>
                <a:cxn ang="0">
                  <a:pos x="2380" y="5150"/>
                </a:cxn>
                <a:cxn ang="0">
                  <a:pos x="1635" y="5058"/>
                </a:cxn>
                <a:cxn ang="0">
                  <a:pos x="1057" y="4894"/>
                </a:cxn>
                <a:cxn ang="0">
                  <a:pos x="626" y="4677"/>
                </a:cxn>
                <a:cxn ang="0">
                  <a:pos x="327" y="4419"/>
                </a:cxn>
                <a:cxn ang="0">
                  <a:pos x="133" y="4132"/>
                </a:cxn>
                <a:cxn ang="0">
                  <a:pos x="30" y="3835"/>
                </a:cxn>
                <a:cxn ang="0">
                  <a:pos x="0" y="3542"/>
                </a:cxn>
                <a:cxn ang="0">
                  <a:pos x="25" y="3212"/>
                </a:cxn>
                <a:cxn ang="0">
                  <a:pos x="143" y="2790"/>
                </a:cxn>
                <a:cxn ang="0">
                  <a:pos x="207" y="2230"/>
                </a:cxn>
                <a:cxn ang="0">
                  <a:pos x="140" y="1678"/>
                </a:cxn>
                <a:cxn ang="0">
                  <a:pos x="149" y="1158"/>
                </a:cxn>
                <a:cxn ang="0">
                  <a:pos x="324" y="826"/>
                </a:cxn>
                <a:cxn ang="0">
                  <a:pos x="573" y="174"/>
                </a:cxn>
                <a:cxn ang="0">
                  <a:pos x="740" y="118"/>
                </a:cxn>
                <a:cxn ang="0">
                  <a:pos x="1042" y="340"/>
                </a:cxn>
                <a:cxn ang="0">
                  <a:pos x="1566" y="603"/>
                </a:cxn>
                <a:cxn ang="0">
                  <a:pos x="2267" y="821"/>
                </a:cxn>
                <a:cxn ang="0">
                  <a:pos x="2761" y="916"/>
                </a:cxn>
                <a:cxn ang="0">
                  <a:pos x="3332" y="979"/>
                </a:cxn>
                <a:cxn ang="0">
                  <a:pos x="3989" y="1007"/>
                </a:cxn>
                <a:cxn ang="0">
                  <a:pos x="4737" y="987"/>
                </a:cxn>
              </a:cxnLst>
              <a:rect l="0" t="0" r="r" b="b"/>
              <a:pathLst>
                <a:path w="7155" h="5167">
                  <a:moveTo>
                    <a:pt x="5228" y="949"/>
                  </a:moveTo>
                  <a:lnTo>
                    <a:pt x="5254" y="949"/>
                  </a:lnTo>
                  <a:lnTo>
                    <a:pt x="5277" y="954"/>
                  </a:lnTo>
                  <a:lnTo>
                    <a:pt x="5297" y="964"/>
                  </a:lnTo>
                  <a:lnTo>
                    <a:pt x="5317" y="977"/>
                  </a:lnTo>
                  <a:lnTo>
                    <a:pt x="5336" y="995"/>
                  </a:lnTo>
                  <a:lnTo>
                    <a:pt x="5353" y="1015"/>
                  </a:lnTo>
                  <a:lnTo>
                    <a:pt x="5369" y="1041"/>
                  </a:lnTo>
                  <a:lnTo>
                    <a:pt x="5384" y="1067"/>
                  </a:lnTo>
                  <a:lnTo>
                    <a:pt x="5399" y="1097"/>
                  </a:lnTo>
                  <a:lnTo>
                    <a:pt x="5410" y="1130"/>
                  </a:lnTo>
                  <a:lnTo>
                    <a:pt x="5422" y="1166"/>
                  </a:lnTo>
                  <a:lnTo>
                    <a:pt x="5432" y="1204"/>
                  </a:lnTo>
                  <a:lnTo>
                    <a:pt x="5451" y="1283"/>
                  </a:lnTo>
                  <a:lnTo>
                    <a:pt x="5466" y="1371"/>
                  </a:lnTo>
                  <a:lnTo>
                    <a:pt x="5477" y="1460"/>
                  </a:lnTo>
                  <a:lnTo>
                    <a:pt x="5484" y="1549"/>
                  </a:lnTo>
                  <a:lnTo>
                    <a:pt x="5489" y="1639"/>
                  </a:lnTo>
                  <a:lnTo>
                    <a:pt x="5492" y="1726"/>
                  </a:lnTo>
                  <a:lnTo>
                    <a:pt x="5494" y="1808"/>
                  </a:lnTo>
                  <a:lnTo>
                    <a:pt x="5492" y="1882"/>
                  </a:lnTo>
                  <a:lnTo>
                    <a:pt x="5489" y="1949"/>
                  </a:lnTo>
                  <a:lnTo>
                    <a:pt x="5487" y="2002"/>
                  </a:lnTo>
                  <a:lnTo>
                    <a:pt x="5484" y="2030"/>
                  </a:lnTo>
                  <a:lnTo>
                    <a:pt x="5484" y="2064"/>
                  </a:lnTo>
                  <a:lnTo>
                    <a:pt x="5487" y="2105"/>
                  </a:lnTo>
                  <a:lnTo>
                    <a:pt x="5492" y="2150"/>
                  </a:lnTo>
                  <a:lnTo>
                    <a:pt x="5497" y="2199"/>
                  </a:lnTo>
                  <a:lnTo>
                    <a:pt x="5507" y="2250"/>
                  </a:lnTo>
                  <a:lnTo>
                    <a:pt x="5518" y="2304"/>
                  </a:lnTo>
                  <a:lnTo>
                    <a:pt x="5532" y="2356"/>
                  </a:lnTo>
                  <a:lnTo>
                    <a:pt x="5547" y="2404"/>
                  </a:lnTo>
                  <a:lnTo>
                    <a:pt x="5568" y="2447"/>
                  </a:lnTo>
                  <a:lnTo>
                    <a:pt x="5592" y="2491"/>
                  </a:lnTo>
                  <a:lnTo>
                    <a:pt x="5604" y="2509"/>
                  </a:lnTo>
                  <a:lnTo>
                    <a:pt x="5617" y="2524"/>
                  </a:lnTo>
                  <a:lnTo>
                    <a:pt x="5630" y="2539"/>
                  </a:lnTo>
                  <a:lnTo>
                    <a:pt x="5645" y="2552"/>
                  </a:lnTo>
                  <a:lnTo>
                    <a:pt x="5663" y="2562"/>
                  </a:lnTo>
                  <a:lnTo>
                    <a:pt x="5678" y="2570"/>
                  </a:lnTo>
                  <a:lnTo>
                    <a:pt x="5697" y="2577"/>
                  </a:lnTo>
                  <a:lnTo>
                    <a:pt x="5717" y="2580"/>
                  </a:lnTo>
                  <a:lnTo>
                    <a:pt x="5735" y="2580"/>
                  </a:lnTo>
                  <a:lnTo>
                    <a:pt x="5755" y="2577"/>
                  </a:lnTo>
                  <a:lnTo>
                    <a:pt x="5758" y="2555"/>
                  </a:lnTo>
                  <a:lnTo>
                    <a:pt x="5765" y="2491"/>
                  </a:lnTo>
                  <a:lnTo>
                    <a:pt x="5779" y="2399"/>
                  </a:lnTo>
                  <a:lnTo>
                    <a:pt x="5789" y="2345"/>
                  </a:lnTo>
                  <a:lnTo>
                    <a:pt x="5798" y="2286"/>
                  </a:lnTo>
                  <a:lnTo>
                    <a:pt x="5814" y="2225"/>
                  </a:lnTo>
                  <a:lnTo>
                    <a:pt x="5829" y="2164"/>
                  </a:lnTo>
                  <a:lnTo>
                    <a:pt x="5850" y="2100"/>
                  </a:lnTo>
                  <a:lnTo>
                    <a:pt x="5873" y="2040"/>
                  </a:lnTo>
                  <a:lnTo>
                    <a:pt x="5899" y="1982"/>
                  </a:lnTo>
                  <a:lnTo>
                    <a:pt x="5927" y="1925"/>
                  </a:lnTo>
                  <a:lnTo>
                    <a:pt x="5942" y="1900"/>
                  </a:lnTo>
                  <a:lnTo>
                    <a:pt x="5960" y="1877"/>
                  </a:lnTo>
                  <a:lnTo>
                    <a:pt x="5978" y="1853"/>
                  </a:lnTo>
                  <a:lnTo>
                    <a:pt x="5999" y="1834"/>
                  </a:lnTo>
                  <a:lnTo>
                    <a:pt x="6032" y="1798"/>
                  </a:lnTo>
                  <a:lnTo>
                    <a:pt x="6073" y="1764"/>
                  </a:lnTo>
                  <a:lnTo>
                    <a:pt x="6116" y="1731"/>
                  </a:lnTo>
                  <a:lnTo>
                    <a:pt x="6162" y="1700"/>
                  </a:lnTo>
                  <a:lnTo>
                    <a:pt x="6213" y="1675"/>
                  </a:lnTo>
                  <a:lnTo>
                    <a:pt x="6265" y="1654"/>
                  </a:lnTo>
                  <a:lnTo>
                    <a:pt x="6291" y="1644"/>
                  </a:lnTo>
                  <a:lnTo>
                    <a:pt x="6318" y="1639"/>
                  </a:lnTo>
                  <a:lnTo>
                    <a:pt x="6344" y="1634"/>
                  </a:lnTo>
                  <a:lnTo>
                    <a:pt x="6370" y="1632"/>
                  </a:lnTo>
                  <a:lnTo>
                    <a:pt x="6441" y="1628"/>
                  </a:lnTo>
                  <a:lnTo>
                    <a:pt x="6505" y="1632"/>
                  </a:lnTo>
                  <a:lnTo>
                    <a:pt x="6566" y="1639"/>
                  </a:lnTo>
                  <a:lnTo>
                    <a:pt x="6623" y="1649"/>
                  </a:lnTo>
                  <a:lnTo>
                    <a:pt x="6676" y="1664"/>
                  </a:lnTo>
                  <a:lnTo>
                    <a:pt x="6727" y="1683"/>
                  </a:lnTo>
                  <a:lnTo>
                    <a:pt x="6774" y="1703"/>
                  </a:lnTo>
                  <a:lnTo>
                    <a:pt x="6815" y="1729"/>
                  </a:lnTo>
                  <a:lnTo>
                    <a:pt x="6856" y="1754"/>
                  </a:lnTo>
                  <a:lnTo>
                    <a:pt x="6892" y="1785"/>
                  </a:lnTo>
                  <a:lnTo>
                    <a:pt x="6925" y="1815"/>
                  </a:lnTo>
                  <a:lnTo>
                    <a:pt x="6956" y="1849"/>
                  </a:lnTo>
                  <a:lnTo>
                    <a:pt x="6981" y="1882"/>
                  </a:lnTo>
                  <a:lnTo>
                    <a:pt x="7007" y="1918"/>
                  </a:lnTo>
                  <a:lnTo>
                    <a:pt x="7030" y="1954"/>
                  </a:lnTo>
                  <a:lnTo>
                    <a:pt x="7050" y="1990"/>
                  </a:lnTo>
                  <a:lnTo>
                    <a:pt x="7068" y="2025"/>
                  </a:lnTo>
                  <a:lnTo>
                    <a:pt x="7083" y="2061"/>
                  </a:lnTo>
                  <a:lnTo>
                    <a:pt x="7096" y="2097"/>
                  </a:lnTo>
                  <a:lnTo>
                    <a:pt x="7109" y="2133"/>
                  </a:lnTo>
                  <a:lnTo>
                    <a:pt x="7127" y="2199"/>
                  </a:lnTo>
                  <a:lnTo>
                    <a:pt x="7140" y="2258"/>
                  </a:lnTo>
                  <a:lnTo>
                    <a:pt x="7148" y="2309"/>
                  </a:lnTo>
                  <a:lnTo>
                    <a:pt x="7153" y="2350"/>
                  </a:lnTo>
                  <a:lnTo>
                    <a:pt x="7155" y="2383"/>
                  </a:lnTo>
                  <a:lnTo>
                    <a:pt x="7155" y="2465"/>
                  </a:lnTo>
                  <a:lnTo>
                    <a:pt x="7150" y="2545"/>
                  </a:lnTo>
                  <a:lnTo>
                    <a:pt x="7143" y="2616"/>
                  </a:lnTo>
                  <a:lnTo>
                    <a:pt x="7132" y="2685"/>
                  </a:lnTo>
                  <a:lnTo>
                    <a:pt x="7119" y="2749"/>
                  </a:lnTo>
                  <a:lnTo>
                    <a:pt x="7101" y="2811"/>
                  </a:lnTo>
                  <a:lnTo>
                    <a:pt x="7083" y="2866"/>
                  </a:lnTo>
                  <a:lnTo>
                    <a:pt x="7060" y="2917"/>
                  </a:lnTo>
                  <a:lnTo>
                    <a:pt x="7038" y="2967"/>
                  </a:lnTo>
                  <a:lnTo>
                    <a:pt x="7012" y="3012"/>
                  </a:lnTo>
                  <a:lnTo>
                    <a:pt x="6983" y="3053"/>
                  </a:lnTo>
                  <a:lnTo>
                    <a:pt x="6956" y="3092"/>
                  </a:lnTo>
                  <a:lnTo>
                    <a:pt x="6928" y="3128"/>
                  </a:lnTo>
                  <a:lnTo>
                    <a:pt x="6897" y="3158"/>
                  </a:lnTo>
                  <a:lnTo>
                    <a:pt x="6866" y="3188"/>
                  </a:lnTo>
                  <a:lnTo>
                    <a:pt x="6832" y="3214"/>
                  </a:lnTo>
                  <a:lnTo>
                    <a:pt x="6802" y="3238"/>
                  </a:lnTo>
                  <a:lnTo>
                    <a:pt x="6772" y="3257"/>
                  </a:lnTo>
                  <a:lnTo>
                    <a:pt x="6741" y="3278"/>
                  </a:lnTo>
                  <a:lnTo>
                    <a:pt x="6710" y="3293"/>
                  </a:lnTo>
                  <a:lnTo>
                    <a:pt x="6653" y="3322"/>
                  </a:lnTo>
                  <a:lnTo>
                    <a:pt x="6602" y="3342"/>
                  </a:lnTo>
                  <a:lnTo>
                    <a:pt x="6559" y="3355"/>
                  </a:lnTo>
                  <a:lnTo>
                    <a:pt x="6526" y="3363"/>
                  </a:lnTo>
                  <a:lnTo>
                    <a:pt x="6497" y="3368"/>
                  </a:lnTo>
                  <a:lnTo>
                    <a:pt x="6421" y="3375"/>
                  </a:lnTo>
                  <a:lnTo>
                    <a:pt x="6351" y="3378"/>
                  </a:lnTo>
                  <a:lnTo>
                    <a:pt x="6287" y="3375"/>
                  </a:lnTo>
                  <a:lnTo>
                    <a:pt x="6229" y="3370"/>
                  </a:lnTo>
                  <a:lnTo>
                    <a:pt x="6175" y="3363"/>
                  </a:lnTo>
                  <a:lnTo>
                    <a:pt x="6126" y="3350"/>
                  </a:lnTo>
                  <a:lnTo>
                    <a:pt x="6083" y="3337"/>
                  </a:lnTo>
                  <a:lnTo>
                    <a:pt x="6045" y="3324"/>
                  </a:lnTo>
                  <a:lnTo>
                    <a:pt x="6011" y="3309"/>
                  </a:lnTo>
                  <a:lnTo>
                    <a:pt x="5983" y="3293"/>
                  </a:lnTo>
                  <a:lnTo>
                    <a:pt x="5958" y="3281"/>
                  </a:lnTo>
                  <a:lnTo>
                    <a:pt x="5937" y="3268"/>
                  </a:lnTo>
                  <a:lnTo>
                    <a:pt x="5911" y="3248"/>
                  </a:lnTo>
                  <a:lnTo>
                    <a:pt x="5904" y="3240"/>
                  </a:lnTo>
                  <a:lnTo>
                    <a:pt x="5901" y="3332"/>
                  </a:lnTo>
                  <a:lnTo>
                    <a:pt x="5896" y="3424"/>
                  </a:lnTo>
                  <a:lnTo>
                    <a:pt x="5886" y="3511"/>
                  </a:lnTo>
                  <a:lnTo>
                    <a:pt x="5870" y="3593"/>
                  </a:lnTo>
                  <a:lnTo>
                    <a:pt x="5853" y="3674"/>
                  </a:lnTo>
                  <a:lnTo>
                    <a:pt x="5829" y="3754"/>
                  </a:lnTo>
                  <a:lnTo>
                    <a:pt x="5803" y="3828"/>
                  </a:lnTo>
                  <a:lnTo>
                    <a:pt x="5776" y="3902"/>
                  </a:lnTo>
                  <a:lnTo>
                    <a:pt x="5743" y="3971"/>
                  </a:lnTo>
                  <a:lnTo>
                    <a:pt x="5707" y="4038"/>
                  </a:lnTo>
                  <a:lnTo>
                    <a:pt x="5668" y="4105"/>
                  </a:lnTo>
                  <a:lnTo>
                    <a:pt x="5628" y="4165"/>
                  </a:lnTo>
                  <a:lnTo>
                    <a:pt x="5583" y="4227"/>
                  </a:lnTo>
                  <a:lnTo>
                    <a:pt x="5537" y="4283"/>
                  </a:lnTo>
                  <a:lnTo>
                    <a:pt x="5489" y="4340"/>
                  </a:lnTo>
                  <a:lnTo>
                    <a:pt x="5438" y="4390"/>
                  </a:lnTo>
                  <a:lnTo>
                    <a:pt x="5384" y="4441"/>
                  </a:lnTo>
                  <a:lnTo>
                    <a:pt x="5328" y="4491"/>
                  </a:lnTo>
                  <a:lnTo>
                    <a:pt x="5269" y="4536"/>
                  </a:lnTo>
                  <a:lnTo>
                    <a:pt x="5210" y="4580"/>
                  </a:lnTo>
                  <a:lnTo>
                    <a:pt x="5149" y="4621"/>
                  </a:lnTo>
                  <a:lnTo>
                    <a:pt x="5087" y="4661"/>
                  </a:lnTo>
                  <a:lnTo>
                    <a:pt x="5023" y="4700"/>
                  </a:lnTo>
                  <a:lnTo>
                    <a:pt x="4956" y="4736"/>
                  </a:lnTo>
                  <a:lnTo>
                    <a:pt x="4893" y="4769"/>
                  </a:lnTo>
                  <a:lnTo>
                    <a:pt x="4824" y="4802"/>
                  </a:lnTo>
                  <a:lnTo>
                    <a:pt x="4757" y="4833"/>
                  </a:lnTo>
                  <a:lnTo>
                    <a:pt x="4688" y="4861"/>
                  </a:lnTo>
                  <a:lnTo>
                    <a:pt x="4619" y="4887"/>
                  </a:lnTo>
                  <a:lnTo>
                    <a:pt x="4549" y="4912"/>
                  </a:lnTo>
                  <a:lnTo>
                    <a:pt x="4409" y="4958"/>
                  </a:lnTo>
                  <a:lnTo>
                    <a:pt x="4268" y="4999"/>
                  </a:lnTo>
                  <a:lnTo>
                    <a:pt x="4130" y="5035"/>
                  </a:lnTo>
                  <a:lnTo>
                    <a:pt x="3992" y="5063"/>
                  </a:lnTo>
                  <a:lnTo>
                    <a:pt x="3859" y="5088"/>
                  </a:lnTo>
                  <a:lnTo>
                    <a:pt x="3731" y="5109"/>
                  </a:lnTo>
                  <a:lnTo>
                    <a:pt x="3608" y="5127"/>
                  </a:lnTo>
                  <a:lnTo>
                    <a:pt x="3491" y="5140"/>
                  </a:lnTo>
                  <a:lnTo>
                    <a:pt x="3380" y="5150"/>
                  </a:lnTo>
                  <a:lnTo>
                    <a:pt x="3280" y="5157"/>
                  </a:lnTo>
                  <a:lnTo>
                    <a:pt x="3189" y="5162"/>
                  </a:lnTo>
                  <a:lnTo>
                    <a:pt x="3043" y="5167"/>
                  </a:lnTo>
                  <a:lnTo>
                    <a:pt x="2948" y="5167"/>
                  </a:lnTo>
                  <a:lnTo>
                    <a:pt x="2914" y="5167"/>
                  </a:lnTo>
                  <a:lnTo>
                    <a:pt x="2728" y="5165"/>
                  </a:lnTo>
                  <a:lnTo>
                    <a:pt x="2548" y="5160"/>
                  </a:lnTo>
                  <a:lnTo>
                    <a:pt x="2380" y="5150"/>
                  </a:lnTo>
                  <a:lnTo>
                    <a:pt x="2215" y="5140"/>
                  </a:lnTo>
                  <a:lnTo>
                    <a:pt x="2060" y="5122"/>
                  </a:lnTo>
                  <a:lnTo>
                    <a:pt x="1911" y="5104"/>
                  </a:lnTo>
                  <a:lnTo>
                    <a:pt x="1768" y="5083"/>
                  </a:lnTo>
                  <a:lnTo>
                    <a:pt x="1635" y="5058"/>
                  </a:lnTo>
                  <a:lnTo>
                    <a:pt x="1507" y="5030"/>
                  </a:lnTo>
                  <a:lnTo>
                    <a:pt x="1384" y="4999"/>
                  </a:lnTo>
                  <a:lnTo>
                    <a:pt x="1269" y="4968"/>
                  </a:lnTo>
                  <a:lnTo>
                    <a:pt x="1159" y="4932"/>
                  </a:lnTo>
                  <a:lnTo>
                    <a:pt x="1057" y="4894"/>
                  </a:lnTo>
                  <a:lnTo>
                    <a:pt x="959" y="4856"/>
                  </a:lnTo>
                  <a:lnTo>
                    <a:pt x="867" y="4812"/>
                  </a:lnTo>
                  <a:lnTo>
                    <a:pt x="783" y="4769"/>
                  </a:lnTo>
                  <a:lnTo>
                    <a:pt x="704" y="4723"/>
                  </a:lnTo>
                  <a:lnTo>
                    <a:pt x="626" y="4677"/>
                  </a:lnTo>
                  <a:lnTo>
                    <a:pt x="558" y="4628"/>
                  </a:lnTo>
                  <a:lnTo>
                    <a:pt x="494" y="4577"/>
                  </a:lnTo>
                  <a:lnTo>
                    <a:pt x="432" y="4526"/>
                  </a:lnTo>
                  <a:lnTo>
                    <a:pt x="376" y="4472"/>
                  </a:lnTo>
                  <a:lnTo>
                    <a:pt x="327" y="4419"/>
                  </a:lnTo>
                  <a:lnTo>
                    <a:pt x="279" y="4362"/>
                  </a:lnTo>
                  <a:lnTo>
                    <a:pt x="238" y="4306"/>
                  </a:lnTo>
                  <a:lnTo>
                    <a:pt x="199" y="4247"/>
                  </a:lnTo>
                  <a:lnTo>
                    <a:pt x="164" y="4191"/>
                  </a:lnTo>
                  <a:lnTo>
                    <a:pt x="133" y="4132"/>
                  </a:lnTo>
                  <a:lnTo>
                    <a:pt x="107" y="4074"/>
                  </a:lnTo>
                  <a:lnTo>
                    <a:pt x="84" y="4014"/>
                  </a:lnTo>
                  <a:lnTo>
                    <a:pt x="63" y="3956"/>
                  </a:lnTo>
                  <a:lnTo>
                    <a:pt x="46" y="3894"/>
                  </a:lnTo>
                  <a:lnTo>
                    <a:pt x="30" y="3835"/>
                  </a:lnTo>
                  <a:lnTo>
                    <a:pt x="20" y="3777"/>
                  </a:lnTo>
                  <a:lnTo>
                    <a:pt x="10" y="3715"/>
                  </a:lnTo>
                  <a:lnTo>
                    <a:pt x="5" y="3657"/>
                  </a:lnTo>
                  <a:lnTo>
                    <a:pt x="0" y="3600"/>
                  </a:lnTo>
                  <a:lnTo>
                    <a:pt x="0" y="3542"/>
                  </a:lnTo>
                  <a:lnTo>
                    <a:pt x="0" y="3485"/>
                  </a:lnTo>
                  <a:lnTo>
                    <a:pt x="3" y="3427"/>
                  </a:lnTo>
                  <a:lnTo>
                    <a:pt x="5" y="3373"/>
                  </a:lnTo>
                  <a:lnTo>
                    <a:pt x="10" y="3319"/>
                  </a:lnTo>
                  <a:lnTo>
                    <a:pt x="25" y="3212"/>
                  </a:lnTo>
                  <a:lnTo>
                    <a:pt x="46" y="3115"/>
                  </a:lnTo>
                  <a:lnTo>
                    <a:pt x="68" y="3020"/>
                  </a:lnTo>
                  <a:lnTo>
                    <a:pt x="92" y="2936"/>
                  </a:lnTo>
                  <a:lnTo>
                    <a:pt x="118" y="2857"/>
                  </a:lnTo>
                  <a:lnTo>
                    <a:pt x="143" y="2790"/>
                  </a:lnTo>
                  <a:lnTo>
                    <a:pt x="166" y="2731"/>
                  </a:lnTo>
                  <a:lnTo>
                    <a:pt x="202" y="2651"/>
                  </a:lnTo>
                  <a:lnTo>
                    <a:pt x="217" y="2624"/>
                  </a:lnTo>
                  <a:lnTo>
                    <a:pt x="214" y="2404"/>
                  </a:lnTo>
                  <a:lnTo>
                    <a:pt x="207" y="2230"/>
                  </a:lnTo>
                  <a:lnTo>
                    <a:pt x="202" y="2155"/>
                  </a:lnTo>
                  <a:lnTo>
                    <a:pt x="197" y="2086"/>
                  </a:lnTo>
                  <a:lnTo>
                    <a:pt x="181" y="1959"/>
                  </a:lnTo>
                  <a:lnTo>
                    <a:pt x="164" y="1829"/>
                  </a:lnTo>
                  <a:lnTo>
                    <a:pt x="140" y="1678"/>
                  </a:lnTo>
                  <a:lnTo>
                    <a:pt x="113" y="1491"/>
                  </a:lnTo>
                  <a:lnTo>
                    <a:pt x="82" y="1253"/>
                  </a:lnTo>
                  <a:lnTo>
                    <a:pt x="92" y="1240"/>
                  </a:lnTo>
                  <a:lnTo>
                    <a:pt x="125" y="1194"/>
                  </a:lnTo>
                  <a:lnTo>
                    <a:pt x="149" y="1158"/>
                  </a:lnTo>
                  <a:lnTo>
                    <a:pt x="176" y="1115"/>
                  </a:lnTo>
                  <a:lnTo>
                    <a:pt x="209" y="1058"/>
                  </a:lnTo>
                  <a:lnTo>
                    <a:pt x="245" y="992"/>
                  </a:lnTo>
                  <a:lnTo>
                    <a:pt x="284" y="916"/>
                  </a:lnTo>
                  <a:lnTo>
                    <a:pt x="324" y="826"/>
                  </a:lnTo>
                  <a:lnTo>
                    <a:pt x="371" y="724"/>
                  </a:lnTo>
                  <a:lnTo>
                    <a:pt x="417" y="609"/>
                  </a:lnTo>
                  <a:lnTo>
                    <a:pt x="468" y="478"/>
                  </a:lnTo>
                  <a:lnTo>
                    <a:pt x="520" y="335"/>
                  </a:lnTo>
                  <a:lnTo>
                    <a:pt x="573" y="174"/>
                  </a:lnTo>
                  <a:lnTo>
                    <a:pt x="626" y="0"/>
                  </a:lnTo>
                  <a:lnTo>
                    <a:pt x="640" y="15"/>
                  </a:lnTo>
                  <a:lnTo>
                    <a:pt x="676" y="54"/>
                  </a:lnTo>
                  <a:lnTo>
                    <a:pt x="704" y="85"/>
                  </a:lnTo>
                  <a:lnTo>
                    <a:pt x="740" y="118"/>
                  </a:lnTo>
                  <a:lnTo>
                    <a:pt x="783" y="156"/>
                  </a:lnTo>
                  <a:lnTo>
                    <a:pt x="836" y="197"/>
                  </a:lnTo>
                  <a:lnTo>
                    <a:pt x="896" y="240"/>
                  </a:lnTo>
                  <a:lnTo>
                    <a:pt x="962" y="289"/>
                  </a:lnTo>
                  <a:lnTo>
                    <a:pt x="1042" y="340"/>
                  </a:lnTo>
                  <a:lnTo>
                    <a:pt x="1126" y="391"/>
                  </a:lnTo>
                  <a:lnTo>
                    <a:pt x="1221" y="442"/>
                  </a:lnTo>
                  <a:lnTo>
                    <a:pt x="1325" y="496"/>
                  </a:lnTo>
                  <a:lnTo>
                    <a:pt x="1440" y="550"/>
                  </a:lnTo>
                  <a:lnTo>
                    <a:pt x="1566" y="603"/>
                  </a:lnTo>
                  <a:lnTo>
                    <a:pt x="1704" y="655"/>
                  </a:lnTo>
                  <a:lnTo>
                    <a:pt x="1850" y="706"/>
                  </a:lnTo>
                  <a:lnTo>
                    <a:pt x="2009" y="754"/>
                  </a:lnTo>
                  <a:lnTo>
                    <a:pt x="2177" y="801"/>
                  </a:lnTo>
                  <a:lnTo>
                    <a:pt x="2267" y="821"/>
                  </a:lnTo>
                  <a:lnTo>
                    <a:pt x="2359" y="842"/>
                  </a:lnTo>
                  <a:lnTo>
                    <a:pt x="2457" y="861"/>
                  </a:lnTo>
                  <a:lnTo>
                    <a:pt x="2554" y="880"/>
                  </a:lnTo>
                  <a:lnTo>
                    <a:pt x="2656" y="897"/>
                  </a:lnTo>
                  <a:lnTo>
                    <a:pt x="2761" y="916"/>
                  </a:lnTo>
                  <a:lnTo>
                    <a:pt x="2868" y="931"/>
                  </a:lnTo>
                  <a:lnTo>
                    <a:pt x="2978" y="947"/>
                  </a:lnTo>
                  <a:lnTo>
                    <a:pt x="3094" y="959"/>
                  </a:lnTo>
                  <a:lnTo>
                    <a:pt x="3211" y="969"/>
                  </a:lnTo>
                  <a:lnTo>
                    <a:pt x="3332" y="979"/>
                  </a:lnTo>
                  <a:lnTo>
                    <a:pt x="3457" y="990"/>
                  </a:lnTo>
                  <a:lnTo>
                    <a:pt x="3585" y="995"/>
                  </a:lnTo>
                  <a:lnTo>
                    <a:pt x="3716" y="1002"/>
                  </a:lnTo>
                  <a:lnTo>
                    <a:pt x="3852" y="1005"/>
                  </a:lnTo>
                  <a:lnTo>
                    <a:pt x="3989" y="1007"/>
                  </a:lnTo>
                  <a:lnTo>
                    <a:pt x="4133" y="1007"/>
                  </a:lnTo>
                  <a:lnTo>
                    <a:pt x="4276" y="1005"/>
                  </a:lnTo>
                  <a:lnTo>
                    <a:pt x="4427" y="1000"/>
                  </a:lnTo>
                  <a:lnTo>
                    <a:pt x="4580" y="995"/>
                  </a:lnTo>
                  <a:lnTo>
                    <a:pt x="4737" y="987"/>
                  </a:lnTo>
                  <a:lnTo>
                    <a:pt x="4898" y="977"/>
                  </a:lnTo>
                  <a:lnTo>
                    <a:pt x="5061" y="964"/>
                  </a:lnTo>
                  <a:lnTo>
                    <a:pt x="5228" y="949"/>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7" name="Freeform 63"/>
            <p:cNvSpPr>
              <a:spLocks/>
            </p:cNvSpPr>
            <p:nvPr/>
          </p:nvSpPr>
          <p:spPr bwMode="auto">
            <a:xfrm>
              <a:off x="520" y="2046"/>
              <a:ext cx="897" cy="648"/>
            </a:xfrm>
            <a:custGeom>
              <a:avLst/>
              <a:gdLst/>
              <a:ahLst/>
              <a:cxnLst>
                <a:cxn ang="0">
                  <a:pos x="5354" y="1028"/>
                </a:cxn>
                <a:cxn ang="0">
                  <a:pos x="5487" y="1598"/>
                </a:cxn>
                <a:cxn ang="0">
                  <a:pos x="5523" y="2335"/>
                </a:cxn>
                <a:cxn ang="0">
                  <a:pos x="5684" y="2585"/>
                </a:cxn>
                <a:cxn ang="0">
                  <a:pos x="5789" y="2432"/>
                </a:cxn>
                <a:cxn ang="0">
                  <a:pos x="5978" y="1882"/>
                </a:cxn>
                <a:cxn ang="0">
                  <a:pos x="6352" y="1650"/>
                </a:cxn>
                <a:cxn ang="0">
                  <a:pos x="6848" y="1762"/>
                </a:cxn>
                <a:cxn ang="0">
                  <a:pos x="7089" y="2087"/>
                </a:cxn>
                <a:cxn ang="0">
                  <a:pos x="7137" y="2657"/>
                </a:cxn>
                <a:cxn ang="0">
                  <a:pos x="6920" y="3140"/>
                </a:cxn>
                <a:cxn ang="0">
                  <a:pos x="6562" y="3356"/>
                </a:cxn>
                <a:cxn ang="0">
                  <a:pos x="6119" y="3345"/>
                </a:cxn>
                <a:cxn ang="0">
                  <a:pos x="5909" y="3241"/>
                </a:cxn>
                <a:cxn ang="0">
                  <a:pos x="5797" y="3862"/>
                </a:cxn>
                <a:cxn ang="0">
                  <a:pos x="5433" y="4398"/>
                </a:cxn>
                <a:cxn ang="0">
                  <a:pos x="4561" y="4913"/>
                </a:cxn>
                <a:cxn ang="0">
                  <a:pos x="3549" y="5135"/>
                </a:cxn>
                <a:cxn ang="0">
                  <a:pos x="2101" y="5127"/>
                </a:cxn>
                <a:cxn ang="0">
                  <a:pos x="732" y="4736"/>
                </a:cxn>
                <a:cxn ang="0">
                  <a:pos x="128" y="4092"/>
                </a:cxn>
                <a:cxn ang="0">
                  <a:pos x="23" y="3350"/>
                </a:cxn>
                <a:cxn ang="0">
                  <a:pos x="222" y="2652"/>
                </a:cxn>
                <a:cxn ang="0">
                  <a:pos x="128" y="1499"/>
                </a:cxn>
                <a:cxn ang="0">
                  <a:pos x="297" y="926"/>
                </a:cxn>
                <a:cxn ang="0">
                  <a:pos x="638" y="23"/>
                </a:cxn>
                <a:cxn ang="0">
                  <a:pos x="1165" y="425"/>
                </a:cxn>
                <a:cxn ang="0">
                  <a:pos x="2403" y="864"/>
                </a:cxn>
                <a:cxn ang="0">
                  <a:pos x="4341" y="1018"/>
                </a:cxn>
                <a:cxn ang="0">
                  <a:pos x="4923" y="975"/>
                </a:cxn>
                <a:cxn ang="0">
                  <a:pos x="3153" y="965"/>
                </a:cxn>
                <a:cxn ang="0">
                  <a:pos x="1564" y="599"/>
                </a:cxn>
                <a:cxn ang="0">
                  <a:pos x="799" y="159"/>
                </a:cxn>
                <a:cxn ang="0">
                  <a:pos x="573" y="182"/>
                </a:cxn>
                <a:cxn ang="0">
                  <a:pos x="151" y="1164"/>
                </a:cxn>
                <a:cxn ang="0">
                  <a:pos x="197" y="2094"/>
                </a:cxn>
                <a:cxn ang="0">
                  <a:pos x="128" y="2836"/>
                </a:cxn>
                <a:cxn ang="0">
                  <a:pos x="0" y="3598"/>
                </a:cxn>
                <a:cxn ang="0">
                  <a:pos x="233" y="4309"/>
                </a:cxn>
                <a:cxn ang="0">
                  <a:pos x="1045" y="4902"/>
                </a:cxn>
                <a:cxn ang="0">
                  <a:pos x="2700" y="5181"/>
                </a:cxn>
                <a:cxn ang="0">
                  <a:pos x="3606" y="5143"/>
                </a:cxn>
                <a:cxn ang="0">
                  <a:pos x="4788" y="4839"/>
                </a:cxn>
                <a:cxn ang="0">
                  <a:pos x="5369" y="4478"/>
                </a:cxn>
                <a:cxn ang="0">
                  <a:pos x="5782" y="3933"/>
                </a:cxn>
                <a:cxn ang="0">
                  <a:pos x="5912" y="3248"/>
                </a:cxn>
                <a:cxn ang="0">
                  <a:pos x="6198" y="3381"/>
                </a:cxn>
                <a:cxn ang="0">
                  <a:pos x="6715" y="3311"/>
                </a:cxn>
                <a:cxn ang="0">
                  <a:pos x="7017" y="3040"/>
                </a:cxn>
                <a:cxn ang="0">
                  <a:pos x="7171" y="2434"/>
                </a:cxn>
                <a:cxn ang="0">
                  <a:pos x="7053" y="1974"/>
                </a:cxn>
                <a:cxn ang="0">
                  <a:pos x="6728" y="1681"/>
                </a:cxn>
                <a:cxn ang="0">
                  <a:pos x="6270" y="1655"/>
                </a:cxn>
                <a:cxn ang="0">
                  <a:pos x="5930" y="1931"/>
                </a:cxn>
                <a:cxn ang="0">
                  <a:pos x="5758" y="2563"/>
                </a:cxn>
                <a:cxn ang="0">
                  <a:pos x="5651" y="2547"/>
                </a:cxn>
                <a:cxn ang="0">
                  <a:pos x="5507" y="2156"/>
                </a:cxn>
                <a:cxn ang="0">
                  <a:pos x="5481" y="1386"/>
                </a:cxn>
                <a:cxn ang="0">
                  <a:pos x="5339" y="985"/>
                </a:cxn>
              </a:cxnLst>
              <a:rect l="0" t="0" r="r" b="b"/>
              <a:pathLst>
                <a:path w="7171" h="5184">
                  <a:moveTo>
                    <a:pt x="5236" y="957"/>
                  </a:moveTo>
                  <a:lnTo>
                    <a:pt x="5239" y="965"/>
                  </a:lnTo>
                  <a:lnTo>
                    <a:pt x="5249" y="965"/>
                  </a:lnTo>
                  <a:lnTo>
                    <a:pt x="5267" y="967"/>
                  </a:lnTo>
                  <a:lnTo>
                    <a:pt x="5282" y="970"/>
                  </a:lnTo>
                  <a:lnTo>
                    <a:pt x="5298" y="977"/>
                  </a:lnTo>
                  <a:lnTo>
                    <a:pt x="5313" y="985"/>
                  </a:lnTo>
                  <a:lnTo>
                    <a:pt x="5328" y="998"/>
                  </a:lnTo>
                  <a:lnTo>
                    <a:pt x="5341" y="1010"/>
                  </a:lnTo>
                  <a:lnTo>
                    <a:pt x="5354" y="1028"/>
                  </a:lnTo>
                  <a:lnTo>
                    <a:pt x="5366" y="1046"/>
                  </a:lnTo>
                  <a:lnTo>
                    <a:pt x="5385" y="1077"/>
                  </a:lnTo>
                  <a:lnTo>
                    <a:pt x="5400" y="1113"/>
                  </a:lnTo>
                  <a:lnTo>
                    <a:pt x="5415" y="1151"/>
                  </a:lnTo>
                  <a:lnTo>
                    <a:pt x="5428" y="1195"/>
                  </a:lnTo>
                  <a:lnTo>
                    <a:pt x="5440" y="1240"/>
                  </a:lnTo>
                  <a:lnTo>
                    <a:pt x="5451" y="1286"/>
                  </a:lnTo>
                  <a:lnTo>
                    <a:pt x="5466" y="1389"/>
                  </a:lnTo>
                  <a:lnTo>
                    <a:pt x="5479" y="1494"/>
                  </a:lnTo>
                  <a:lnTo>
                    <a:pt x="5487" y="1598"/>
                  </a:lnTo>
                  <a:lnTo>
                    <a:pt x="5492" y="1703"/>
                  </a:lnTo>
                  <a:lnTo>
                    <a:pt x="5495" y="1801"/>
                  </a:lnTo>
                  <a:lnTo>
                    <a:pt x="5492" y="1918"/>
                  </a:lnTo>
                  <a:lnTo>
                    <a:pt x="5487" y="2007"/>
                  </a:lnTo>
                  <a:lnTo>
                    <a:pt x="5485" y="2046"/>
                  </a:lnTo>
                  <a:lnTo>
                    <a:pt x="5487" y="2115"/>
                  </a:lnTo>
                  <a:lnTo>
                    <a:pt x="5497" y="2199"/>
                  </a:lnTo>
                  <a:lnTo>
                    <a:pt x="5505" y="2242"/>
                  </a:lnTo>
                  <a:lnTo>
                    <a:pt x="5512" y="2289"/>
                  </a:lnTo>
                  <a:lnTo>
                    <a:pt x="5523" y="2335"/>
                  </a:lnTo>
                  <a:lnTo>
                    <a:pt x="5538" y="2379"/>
                  </a:lnTo>
                  <a:lnTo>
                    <a:pt x="5553" y="2422"/>
                  </a:lnTo>
                  <a:lnTo>
                    <a:pt x="5571" y="2463"/>
                  </a:lnTo>
                  <a:lnTo>
                    <a:pt x="5591" y="2499"/>
                  </a:lnTo>
                  <a:lnTo>
                    <a:pt x="5615" y="2532"/>
                  </a:lnTo>
                  <a:lnTo>
                    <a:pt x="5625" y="2544"/>
                  </a:lnTo>
                  <a:lnTo>
                    <a:pt x="5641" y="2558"/>
                  </a:lnTo>
                  <a:lnTo>
                    <a:pt x="5653" y="2570"/>
                  </a:lnTo>
                  <a:lnTo>
                    <a:pt x="5669" y="2578"/>
                  </a:lnTo>
                  <a:lnTo>
                    <a:pt x="5684" y="2585"/>
                  </a:lnTo>
                  <a:lnTo>
                    <a:pt x="5701" y="2591"/>
                  </a:lnTo>
                  <a:lnTo>
                    <a:pt x="5717" y="2596"/>
                  </a:lnTo>
                  <a:lnTo>
                    <a:pt x="5735" y="2596"/>
                  </a:lnTo>
                  <a:lnTo>
                    <a:pt x="5751" y="2596"/>
                  </a:lnTo>
                  <a:lnTo>
                    <a:pt x="5766" y="2594"/>
                  </a:lnTo>
                  <a:lnTo>
                    <a:pt x="5771" y="2591"/>
                  </a:lnTo>
                  <a:lnTo>
                    <a:pt x="5773" y="2585"/>
                  </a:lnTo>
                  <a:lnTo>
                    <a:pt x="5773" y="2563"/>
                  </a:lnTo>
                  <a:lnTo>
                    <a:pt x="5779" y="2511"/>
                  </a:lnTo>
                  <a:lnTo>
                    <a:pt x="5789" y="2432"/>
                  </a:lnTo>
                  <a:lnTo>
                    <a:pt x="5806" y="2340"/>
                  </a:lnTo>
                  <a:lnTo>
                    <a:pt x="5817" y="2289"/>
                  </a:lnTo>
                  <a:lnTo>
                    <a:pt x="5830" y="2235"/>
                  </a:lnTo>
                  <a:lnTo>
                    <a:pt x="5842" y="2182"/>
                  </a:lnTo>
                  <a:lnTo>
                    <a:pt x="5861" y="2125"/>
                  </a:lnTo>
                  <a:lnTo>
                    <a:pt x="5878" y="2074"/>
                  </a:lnTo>
                  <a:lnTo>
                    <a:pt x="5899" y="2021"/>
                  </a:lnTo>
                  <a:lnTo>
                    <a:pt x="5924" y="1972"/>
                  </a:lnTo>
                  <a:lnTo>
                    <a:pt x="5950" y="1926"/>
                  </a:lnTo>
                  <a:lnTo>
                    <a:pt x="5978" y="1882"/>
                  </a:lnTo>
                  <a:lnTo>
                    <a:pt x="6012" y="1847"/>
                  </a:lnTo>
                  <a:lnTo>
                    <a:pt x="6045" y="1813"/>
                  </a:lnTo>
                  <a:lnTo>
                    <a:pt x="6086" y="1777"/>
                  </a:lnTo>
                  <a:lnTo>
                    <a:pt x="6129" y="1746"/>
                  </a:lnTo>
                  <a:lnTo>
                    <a:pt x="6175" y="1717"/>
                  </a:lnTo>
                  <a:lnTo>
                    <a:pt x="6224" y="1691"/>
                  </a:lnTo>
                  <a:lnTo>
                    <a:pt x="6275" y="1670"/>
                  </a:lnTo>
                  <a:lnTo>
                    <a:pt x="6301" y="1660"/>
                  </a:lnTo>
                  <a:lnTo>
                    <a:pt x="6326" y="1655"/>
                  </a:lnTo>
                  <a:lnTo>
                    <a:pt x="6352" y="1650"/>
                  </a:lnTo>
                  <a:lnTo>
                    <a:pt x="6380" y="1647"/>
                  </a:lnTo>
                  <a:lnTo>
                    <a:pt x="6443" y="1645"/>
                  </a:lnTo>
                  <a:lnTo>
                    <a:pt x="6508" y="1647"/>
                  </a:lnTo>
                  <a:lnTo>
                    <a:pt x="6567" y="1652"/>
                  </a:lnTo>
                  <a:lnTo>
                    <a:pt x="6620" y="1662"/>
                  </a:lnTo>
                  <a:lnTo>
                    <a:pt x="6674" y="1678"/>
                  </a:lnTo>
                  <a:lnTo>
                    <a:pt x="6723" y="1693"/>
                  </a:lnTo>
                  <a:lnTo>
                    <a:pt x="6766" y="1713"/>
                  </a:lnTo>
                  <a:lnTo>
                    <a:pt x="6807" y="1737"/>
                  </a:lnTo>
                  <a:lnTo>
                    <a:pt x="6848" y="1762"/>
                  </a:lnTo>
                  <a:lnTo>
                    <a:pt x="6884" y="1787"/>
                  </a:lnTo>
                  <a:lnTo>
                    <a:pt x="6915" y="1818"/>
                  </a:lnTo>
                  <a:lnTo>
                    <a:pt x="6946" y="1849"/>
                  </a:lnTo>
                  <a:lnTo>
                    <a:pt x="6974" y="1880"/>
                  </a:lnTo>
                  <a:lnTo>
                    <a:pt x="6996" y="1913"/>
                  </a:lnTo>
                  <a:lnTo>
                    <a:pt x="7020" y="1949"/>
                  </a:lnTo>
                  <a:lnTo>
                    <a:pt x="7041" y="1983"/>
                  </a:lnTo>
                  <a:lnTo>
                    <a:pt x="7058" y="2017"/>
                  </a:lnTo>
                  <a:lnTo>
                    <a:pt x="7076" y="2053"/>
                  </a:lnTo>
                  <a:lnTo>
                    <a:pt x="7089" y="2087"/>
                  </a:lnTo>
                  <a:lnTo>
                    <a:pt x="7112" y="2156"/>
                  </a:lnTo>
                  <a:lnTo>
                    <a:pt x="7130" y="2218"/>
                  </a:lnTo>
                  <a:lnTo>
                    <a:pt x="7140" y="2276"/>
                  </a:lnTo>
                  <a:lnTo>
                    <a:pt x="7148" y="2322"/>
                  </a:lnTo>
                  <a:lnTo>
                    <a:pt x="7153" y="2360"/>
                  </a:lnTo>
                  <a:lnTo>
                    <a:pt x="7156" y="2391"/>
                  </a:lnTo>
                  <a:lnTo>
                    <a:pt x="7156" y="2434"/>
                  </a:lnTo>
                  <a:lnTo>
                    <a:pt x="7153" y="2513"/>
                  </a:lnTo>
                  <a:lnTo>
                    <a:pt x="7148" y="2588"/>
                  </a:lnTo>
                  <a:lnTo>
                    <a:pt x="7137" y="2657"/>
                  </a:lnTo>
                  <a:lnTo>
                    <a:pt x="7127" y="2721"/>
                  </a:lnTo>
                  <a:lnTo>
                    <a:pt x="7112" y="2783"/>
                  </a:lnTo>
                  <a:lnTo>
                    <a:pt x="7094" y="2839"/>
                  </a:lnTo>
                  <a:lnTo>
                    <a:pt x="7074" y="2892"/>
                  </a:lnTo>
                  <a:lnTo>
                    <a:pt x="7053" y="2944"/>
                  </a:lnTo>
                  <a:lnTo>
                    <a:pt x="7030" y="2990"/>
                  </a:lnTo>
                  <a:lnTo>
                    <a:pt x="7005" y="3030"/>
                  </a:lnTo>
                  <a:lnTo>
                    <a:pt x="6976" y="3071"/>
                  </a:lnTo>
                  <a:lnTo>
                    <a:pt x="6948" y="3107"/>
                  </a:lnTo>
                  <a:lnTo>
                    <a:pt x="6920" y="3140"/>
                  </a:lnTo>
                  <a:lnTo>
                    <a:pt x="6890" y="3171"/>
                  </a:lnTo>
                  <a:lnTo>
                    <a:pt x="6859" y="3196"/>
                  </a:lnTo>
                  <a:lnTo>
                    <a:pt x="6828" y="3222"/>
                  </a:lnTo>
                  <a:lnTo>
                    <a:pt x="6797" y="3246"/>
                  </a:lnTo>
                  <a:lnTo>
                    <a:pt x="6769" y="3265"/>
                  </a:lnTo>
                  <a:lnTo>
                    <a:pt x="6738" y="3284"/>
                  </a:lnTo>
                  <a:lnTo>
                    <a:pt x="6710" y="3299"/>
                  </a:lnTo>
                  <a:lnTo>
                    <a:pt x="6654" y="3325"/>
                  </a:lnTo>
                  <a:lnTo>
                    <a:pt x="6605" y="3342"/>
                  </a:lnTo>
                  <a:lnTo>
                    <a:pt x="6562" y="3356"/>
                  </a:lnTo>
                  <a:lnTo>
                    <a:pt x="6531" y="3363"/>
                  </a:lnTo>
                  <a:lnTo>
                    <a:pt x="6510" y="3368"/>
                  </a:lnTo>
                  <a:lnTo>
                    <a:pt x="6503" y="3368"/>
                  </a:lnTo>
                  <a:lnTo>
                    <a:pt x="6429" y="3376"/>
                  </a:lnTo>
                  <a:lnTo>
                    <a:pt x="6357" y="3378"/>
                  </a:lnTo>
                  <a:lnTo>
                    <a:pt x="6301" y="3376"/>
                  </a:lnTo>
                  <a:lnTo>
                    <a:pt x="6249" y="3371"/>
                  </a:lnTo>
                  <a:lnTo>
                    <a:pt x="6201" y="3366"/>
                  </a:lnTo>
                  <a:lnTo>
                    <a:pt x="6158" y="3356"/>
                  </a:lnTo>
                  <a:lnTo>
                    <a:pt x="6119" y="3345"/>
                  </a:lnTo>
                  <a:lnTo>
                    <a:pt x="6083" y="3335"/>
                  </a:lnTo>
                  <a:lnTo>
                    <a:pt x="6050" y="3322"/>
                  </a:lnTo>
                  <a:lnTo>
                    <a:pt x="6022" y="3309"/>
                  </a:lnTo>
                  <a:lnTo>
                    <a:pt x="5976" y="3286"/>
                  </a:lnTo>
                  <a:lnTo>
                    <a:pt x="5942" y="3263"/>
                  </a:lnTo>
                  <a:lnTo>
                    <a:pt x="5924" y="3248"/>
                  </a:lnTo>
                  <a:lnTo>
                    <a:pt x="5919" y="3246"/>
                  </a:lnTo>
                  <a:lnTo>
                    <a:pt x="5917" y="3243"/>
                  </a:lnTo>
                  <a:lnTo>
                    <a:pt x="5914" y="3241"/>
                  </a:lnTo>
                  <a:lnTo>
                    <a:pt x="5909" y="3241"/>
                  </a:lnTo>
                  <a:lnTo>
                    <a:pt x="5907" y="3243"/>
                  </a:lnTo>
                  <a:lnTo>
                    <a:pt x="5904" y="3248"/>
                  </a:lnTo>
                  <a:lnTo>
                    <a:pt x="5902" y="3332"/>
                  </a:lnTo>
                  <a:lnTo>
                    <a:pt x="5897" y="3416"/>
                  </a:lnTo>
                  <a:lnTo>
                    <a:pt x="5888" y="3496"/>
                  </a:lnTo>
                  <a:lnTo>
                    <a:pt x="5876" y="3575"/>
                  </a:lnTo>
                  <a:lnTo>
                    <a:pt x="5861" y="3649"/>
                  </a:lnTo>
                  <a:lnTo>
                    <a:pt x="5842" y="3721"/>
                  </a:lnTo>
                  <a:lnTo>
                    <a:pt x="5820" y="3792"/>
                  </a:lnTo>
                  <a:lnTo>
                    <a:pt x="5797" y="3862"/>
                  </a:lnTo>
                  <a:lnTo>
                    <a:pt x="5768" y="3926"/>
                  </a:lnTo>
                  <a:lnTo>
                    <a:pt x="5737" y="3989"/>
                  </a:lnTo>
                  <a:lnTo>
                    <a:pt x="5705" y="4051"/>
                  </a:lnTo>
                  <a:lnTo>
                    <a:pt x="5669" y="4109"/>
                  </a:lnTo>
                  <a:lnTo>
                    <a:pt x="5631" y="4168"/>
                  </a:lnTo>
                  <a:lnTo>
                    <a:pt x="5591" y="4222"/>
                  </a:lnTo>
                  <a:lnTo>
                    <a:pt x="5548" y="4276"/>
                  </a:lnTo>
                  <a:lnTo>
                    <a:pt x="5505" y="4327"/>
                  </a:lnTo>
                  <a:lnTo>
                    <a:pt x="5469" y="4363"/>
                  </a:lnTo>
                  <a:lnTo>
                    <a:pt x="5433" y="4398"/>
                  </a:lnTo>
                  <a:lnTo>
                    <a:pt x="5359" y="4468"/>
                  </a:lnTo>
                  <a:lnTo>
                    <a:pt x="5282" y="4532"/>
                  </a:lnTo>
                  <a:lnTo>
                    <a:pt x="5200" y="4593"/>
                  </a:lnTo>
                  <a:lnTo>
                    <a:pt x="5114" y="4649"/>
                  </a:lnTo>
                  <a:lnTo>
                    <a:pt x="5026" y="4700"/>
                  </a:lnTo>
                  <a:lnTo>
                    <a:pt x="4937" y="4749"/>
                  </a:lnTo>
                  <a:lnTo>
                    <a:pt x="4844" y="4794"/>
                  </a:lnTo>
                  <a:lnTo>
                    <a:pt x="4750" y="4836"/>
                  </a:lnTo>
                  <a:lnTo>
                    <a:pt x="4655" y="4877"/>
                  </a:lnTo>
                  <a:lnTo>
                    <a:pt x="4561" y="4913"/>
                  </a:lnTo>
                  <a:lnTo>
                    <a:pt x="4463" y="4943"/>
                  </a:lnTo>
                  <a:lnTo>
                    <a:pt x="4368" y="4974"/>
                  </a:lnTo>
                  <a:lnTo>
                    <a:pt x="4271" y="5002"/>
                  </a:lnTo>
                  <a:lnTo>
                    <a:pt x="4174" y="5026"/>
                  </a:lnTo>
                  <a:lnTo>
                    <a:pt x="4080" y="5048"/>
                  </a:lnTo>
                  <a:lnTo>
                    <a:pt x="3987" y="5066"/>
                  </a:lnTo>
                  <a:lnTo>
                    <a:pt x="3895" y="5084"/>
                  </a:lnTo>
                  <a:lnTo>
                    <a:pt x="3803" y="5099"/>
                  </a:lnTo>
                  <a:lnTo>
                    <a:pt x="3716" y="5112"/>
                  </a:lnTo>
                  <a:lnTo>
                    <a:pt x="3549" y="5135"/>
                  </a:lnTo>
                  <a:lnTo>
                    <a:pt x="3396" y="5148"/>
                  </a:lnTo>
                  <a:lnTo>
                    <a:pt x="3257" y="5158"/>
                  </a:lnTo>
                  <a:lnTo>
                    <a:pt x="3140" y="5165"/>
                  </a:lnTo>
                  <a:lnTo>
                    <a:pt x="3046" y="5168"/>
                  </a:lnTo>
                  <a:lnTo>
                    <a:pt x="2976" y="5168"/>
                  </a:lnTo>
                  <a:lnTo>
                    <a:pt x="2922" y="5168"/>
                  </a:lnTo>
                  <a:lnTo>
                    <a:pt x="2700" y="5165"/>
                  </a:lnTo>
                  <a:lnTo>
                    <a:pt x="2490" y="5158"/>
                  </a:lnTo>
                  <a:lnTo>
                    <a:pt x="2290" y="5146"/>
                  </a:lnTo>
                  <a:lnTo>
                    <a:pt x="2101" y="5127"/>
                  </a:lnTo>
                  <a:lnTo>
                    <a:pt x="1922" y="5105"/>
                  </a:lnTo>
                  <a:lnTo>
                    <a:pt x="1753" y="5079"/>
                  </a:lnTo>
                  <a:lnTo>
                    <a:pt x="1594" y="5048"/>
                  </a:lnTo>
                  <a:lnTo>
                    <a:pt x="1443" y="5015"/>
                  </a:lnTo>
                  <a:lnTo>
                    <a:pt x="1303" y="4976"/>
                  </a:lnTo>
                  <a:lnTo>
                    <a:pt x="1172" y="4933"/>
                  </a:lnTo>
                  <a:lnTo>
                    <a:pt x="1050" y="4890"/>
                  </a:lnTo>
                  <a:lnTo>
                    <a:pt x="937" y="4841"/>
                  </a:lnTo>
                  <a:lnTo>
                    <a:pt x="829" y="4789"/>
                  </a:lnTo>
                  <a:lnTo>
                    <a:pt x="732" y="4736"/>
                  </a:lnTo>
                  <a:lnTo>
                    <a:pt x="643" y="4679"/>
                  </a:lnTo>
                  <a:lnTo>
                    <a:pt x="557" y="4621"/>
                  </a:lnTo>
                  <a:lnTo>
                    <a:pt x="483" y="4559"/>
                  </a:lnTo>
                  <a:lnTo>
                    <a:pt x="415" y="4499"/>
                  </a:lnTo>
                  <a:lnTo>
                    <a:pt x="351" y="4434"/>
                  </a:lnTo>
                  <a:lnTo>
                    <a:pt x="294" y="4368"/>
                  </a:lnTo>
                  <a:lnTo>
                    <a:pt x="246" y="4301"/>
                  </a:lnTo>
                  <a:lnTo>
                    <a:pt x="200" y="4233"/>
                  </a:lnTo>
                  <a:lnTo>
                    <a:pt x="162" y="4163"/>
                  </a:lnTo>
                  <a:lnTo>
                    <a:pt x="128" y="4092"/>
                  </a:lnTo>
                  <a:lnTo>
                    <a:pt x="100" y="4022"/>
                  </a:lnTo>
                  <a:lnTo>
                    <a:pt x="74" y="3951"/>
                  </a:lnTo>
                  <a:lnTo>
                    <a:pt x="56" y="3879"/>
                  </a:lnTo>
                  <a:lnTo>
                    <a:pt x="41" y="3811"/>
                  </a:lnTo>
                  <a:lnTo>
                    <a:pt x="28" y="3739"/>
                  </a:lnTo>
                  <a:lnTo>
                    <a:pt x="21" y="3667"/>
                  </a:lnTo>
                  <a:lnTo>
                    <a:pt x="16" y="3598"/>
                  </a:lnTo>
                  <a:lnTo>
                    <a:pt x="16" y="3529"/>
                  </a:lnTo>
                  <a:lnTo>
                    <a:pt x="18" y="3440"/>
                  </a:lnTo>
                  <a:lnTo>
                    <a:pt x="23" y="3350"/>
                  </a:lnTo>
                  <a:lnTo>
                    <a:pt x="36" y="3265"/>
                  </a:lnTo>
                  <a:lnTo>
                    <a:pt x="49" y="3184"/>
                  </a:lnTo>
                  <a:lnTo>
                    <a:pt x="64" y="3105"/>
                  </a:lnTo>
                  <a:lnTo>
                    <a:pt x="85" y="3033"/>
                  </a:lnTo>
                  <a:lnTo>
                    <a:pt x="102" y="2961"/>
                  </a:lnTo>
                  <a:lnTo>
                    <a:pt x="123" y="2900"/>
                  </a:lnTo>
                  <a:lnTo>
                    <a:pt x="143" y="2841"/>
                  </a:lnTo>
                  <a:lnTo>
                    <a:pt x="164" y="2788"/>
                  </a:lnTo>
                  <a:lnTo>
                    <a:pt x="197" y="2706"/>
                  </a:lnTo>
                  <a:lnTo>
                    <a:pt x="222" y="2652"/>
                  </a:lnTo>
                  <a:lnTo>
                    <a:pt x="233" y="2634"/>
                  </a:lnTo>
                  <a:lnTo>
                    <a:pt x="233" y="2632"/>
                  </a:lnTo>
                  <a:lnTo>
                    <a:pt x="231" y="2412"/>
                  </a:lnTo>
                  <a:lnTo>
                    <a:pt x="222" y="2238"/>
                  </a:lnTo>
                  <a:lnTo>
                    <a:pt x="217" y="2163"/>
                  </a:lnTo>
                  <a:lnTo>
                    <a:pt x="212" y="2094"/>
                  </a:lnTo>
                  <a:lnTo>
                    <a:pt x="197" y="1964"/>
                  </a:lnTo>
                  <a:lnTo>
                    <a:pt x="179" y="1834"/>
                  </a:lnTo>
                  <a:lnTo>
                    <a:pt x="157" y="1683"/>
                  </a:lnTo>
                  <a:lnTo>
                    <a:pt x="128" y="1499"/>
                  </a:lnTo>
                  <a:lnTo>
                    <a:pt x="97" y="1261"/>
                  </a:lnTo>
                  <a:lnTo>
                    <a:pt x="90" y="1261"/>
                  </a:lnTo>
                  <a:lnTo>
                    <a:pt x="95" y="1266"/>
                  </a:lnTo>
                  <a:lnTo>
                    <a:pt x="107" y="1253"/>
                  </a:lnTo>
                  <a:lnTo>
                    <a:pt x="138" y="1207"/>
                  </a:lnTo>
                  <a:lnTo>
                    <a:pt x="164" y="1171"/>
                  </a:lnTo>
                  <a:lnTo>
                    <a:pt x="191" y="1125"/>
                  </a:lnTo>
                  <a:lnTo>
                    <a:pt x="222" y="1072"/>
                  </a:lnTo>
                  <a:lnTo>
                    <a:pt x="258" y="1005"/>
                  </a:lnTo>
                  <a:lnTo>
                    <a:pt x="297" y="926"/>
                  </a:lnTo>
                  <a:lnTo>
                    <a:pt x="341" y="836"/>
                  </a:lnTo>
                  <a:lnTo>
                    <a:pt x="387" y="734"/>
                  </a:lnTo>
                  <a:lnTo>
                    <a:pt x="433" y="619"/>
                  </a:lnTo>
                  <a:lnTo>
                    <a:pt x="483" y="488"/>
                  </a:lnTo>
                  <a:lnTo>
                    <a:pt x="535" y="345"/>
                  </a:lnTo>
                  <a:lnTo>
                    <a:pt x="588" y="184"/>
                  </a:lnTo>
                  <a:lnTo>
                    <a:pt x="643" y="11"/>
                  </a:lnTo>
                  <a:lnTo>
                    <a:pt x="634" y="8"/>
                  </a:lnTo>
                  <a:lnTo>
                    <a:pt x="629" y="13"/>
                  </a:lnTo>
                  <a:lnTo>
                    <a:pt x="638" y="23"/>
                  </a:lnTo>
                  <a:lnTo>
                    <a:pt x="668" y="57"/>
                  </a:lnTo>
                  <a:lnTo>
                    <a:pt x="717" y="108"/>
                  </a:lnTo>
                  <a:lnTo>
                    <a:pt x="750" y="138"/>
                  </a:lnTo>
                  <a:lnTo>
                    <a:pt x="791" y="172"/>
                  </a:lnTo>
                  <a:lnTo>
                    <a:pt x="834" y="208"/>
                  </a:lnTo>
                  <a:lnTo>
                    <a:pt x="888" y="248"/>
                  </a:lnTo>
                  <a:lnTo>
                    <a:pt x="947" y="289"/>
                  </a:lnTo>
                  <a:lnTo>
                    <a:pt x="1011" y="333"/>
                  </a:lnTo>
                  <a:lnTo>
                    <a:pt x="1085" y="378"/>
                  </a:lnTo>
                  <a:lnTo>
                    <a:pt x="1165" y="425"/>
                  </a:lnTo>
                  <a:lnTo>
                    <a:pt x="1251" y="471"/>
                  </a:lnTo>
                  <a:lnTo>
                    <a:pt x="1346" y="519"/>
                  </a:lnTo>
                  <a:lnTo>
                    <a:pt x="1448" y="565"/>
                  </a:lnTo>
                  <a:lnTo>
                    <a:pt x="1558" y="611"/>
                  </a:lnTo>
                  <a:lnTo>
                    <a:pt x="1677" y="658"/>
                  </a:lnTo>
                  <a:lnTo>
                    <a:pt x="1804" y="704"/>
                  </a:lnTo>
                  <a:lnTo>
                    <a:pt x="1940" y="747"/>
                  </a:lnTo>
                  <a:lnTo>
                    <a:pt x="2086" y="788"/>
                  </a:lnTo>
                  <a:lnTo>
                    <a:pt x="2239" y="829"/>
                  </a:lnTo>
                  <a:lnTo>
                    <a:pt x="2403" y="864"/>
                  </a:lnTo>
                  <a:lnTo>
                    <a:pt x="2575" y="898"/>
                  </a:lnTo>
                  <a:lnTo>
                    <a:pt x="2756" y="929"/>
                  </a:lnTo>
                  <a:lnTo>
                    <a:pt x="2951" y="957"/>
                  </a:lnTo>
                  <a:lnTo>
                    <a:pt x="3153" y="980"/>
                  </a:lnTo>
                  <a:lnTo>
                    <a:pt x="3365" y="998"/>
                  </a:lnTo>
                  <a:lnTo>
                    <a:pt x="3588" y="1010"/>
                  </a:lnTo>
                  <a:lnTo>
                    <a:pt x="3824" y="1020"/>
                  </a:lnTo>
                  <a:lnTo>
                    <a:pt x="4069" y="1023"/>
                  </a:lnTo>
                  <a:lnTo>
                    <a:pt x="4202" y="1020"/>
                  </a:lnTo>
                  <a:lnTo>
                    <a:pt x="4341" y="1018"/>
                  </a:lnTo>
                  <a:lnTo>
                    <a:pt x="4483" y="1015"/>
                  </a:lnTo>
                  <a:lnTo>
                    <a:pt x="4627" y="1008"/>
                  </a:lnTo>
                  <a:lnTo>
                    <a:pt x="4775" y="1000"/>
                  </a:lnTo>
                  <a:lnTo>
                    <a:pt x="4926" y="989"/>
                  </a:lnTo>
                  <a:lnTo>
                    <a:pt x="5080" y="980"/>
                  </a:lnTo>
                  <a:lnTo>
                    <a:pt x="5239" y="965"/>
                  </a:lnTo>
                  <a:lnTo>
                    <a:pt x="5236" y="957"/>
                  </a:lnTo>
                  <a:lnTo>
                    <a:pt x="5236" y="949"/>
                  </a:lnTo>
                  <a:lnTo>
                    <a:pt x="5080" y="965"/>
                  </a:lnTo>
                  <a:lnTo>
                    <a:pt x="4923" y="975"/>
                  </a:lnTo>
                  <a:lnTo>
                    <a:pt x="4773" y="985"/>
                  </a:lnTo>
                  <a:lnTo>
                    <a:pt x="4627" y="993"/>
                  </a:lnTo>
                  <a:lnTo>
                    <a:pt x="4481" y="1000"/>
                  </a:lnTo>
                  <a:lnTo>
                    <a:pt x="4341" y="1003"/>
                  </a:lnTo>
                  <a:lnTo>
                    <a:pt x="4202" y="1005"/>
                  </a:lnTo>
                  <a:lnTo>
                    <a:pt x="4069" y="1008"/>
                  </a:lnTo>
                  <a:lnTo>
                    <a:pt x="3824" y="1005"/>
                  </a:lnTo>
                  <a:lnTo>
                    <a:pt x="3590" y="995"/>
                  </a:lnTo>
                  <a:lnTo>
                    <a:pt x="3365" y="982"/>
                  </a:lnTo>
                  <a:lnTo>
                    <a:pt x="3153" y="965"/>
                  </a:lnTo>
                  <a:lnTo>
                    <a:pt x="2951" y="941"/>
                  </a:lnTo>
                  <a:lnTo>
                    <a:pt x="2759" y="915"/>
                  </a:lnTo>
                  <a:lnTo>
                    <a:pt x="2577" y="885"/>
                  </a:lnTo>
                  <a:lnTo>
                    <a:pt x="2405" y="850"/>
                  </a:lnTo>
                  <a:lnTo>
                    <a:pt x="2242" y="814"/>
                  </a:lnTo>
                  <a:lnTo>
                    <a:pt x="2089" y="775"/>
                  </a:lnTo>
                  <a:lnTo>
                    <a:pt x="1945" y="732"/>
                  </a:lnTo>
                  <a:lnTo>
                    <a:pt x="1809" y="689"/>
                  </a:lnTo>
                  <a:lnTo>
                    <a:pt x="1682" y="644"/>
                  </a:lnTo>
                  <a:lnTo>
                    <a:pt x="1564" y="599"/>
                  </a:lnTo>
                  <a:lnTo>
                    <a:pt x="1454" y="553"/>
                  </a:lnTo>
                  <a:lnTo>
                    <a:pt x="1351" y="504"/>
                  </a:lnTo>
                  <a:lnTo>
                    <a:pt x="1256" y="458"/>
                  </a:lnTo>
                  <a:lnTo>
                    <a:pt x="1172" y="412"/>
                  </a:lnTo>
                  <a:lnTo>
                    <a:pt x="1093" y="366"/>
                  </a:lnTo>
                  <a:lnTo>
                    <a:pt x="1019" y="320"/>
                  </a:lnTo>
                  <a:lnTo>
                    <a:pt x="954" y="277"/>
                  </a:lnTo>
                  <a:lnTo>
                    <a:pt x="896" y="236"/>
                  </a:lnTo>
                  <a:lnTo>
                    <a:pt x="844" y="198"/>
                  </a:lnTo>
                  <a:lnTo>
                    <a:pt x="799" y="159"/>
                  </a:lnTo>
                  <a:lnTo>
                    <a:pt x="760" y="126"/>
                  </a:lnTo>
                  <a:lnTo>
                    <a:pt x="727" y="95"/>
                  </a:lnTo>
                  <a:lnTo>
                    <a:pt x="679" y="47"/>
                  </a:lnTo>
                  <a:lnTo>
                    <a:pt x="650" y="13"/>
                  </a:lnTo>
                  <a:lnTo>
                    <a:pt x="640" y="2"/>
                  </a:lnTo>
                  <a:lnTo>
                    <a:pt x="638" y="0"/>
                  </a:lnTo>
                  <a:lnTo>
                    <a:pt x="632" y="0"/>
                  </a:lnTo>
                  <a:lnTo>
                    <a:pt x="629" y="2"/>
                  </a:lnTo>
                  <a:lnTo>
                    <a:pt x="627" y="6"/>
                  </a:lnTo>
                  <a:lnTo>
                    <a:pt x="573" y="182"/>
                  </a:lnTo>
                  <a:lnTo>
                    <a:pt x="519" y="340"/>
                  </a:lnTo>
                  <a:lnTo>
                    <a:pt x="468" y="483"/>
                  </a:lnTo>
                  <a:lnTo>
                    <a:pt x="420" y="614"/>
                  </a:lnTo>
                  <a:lnTo>
                    <a:pt x="371" y="730"/>
                  </a:lnTo>
                  <a:lnTo>
                    <a:pt x="327" y="831"/>
                  </a:lnTo>
                  <a:lnTo>
                    <a:pt x="284" y="921"/>
                  </a:lnTo>
                  <a:lnTo>
                    <a:pt x="246" y="998"/>
                  </a:lnTo>
                  <a:lnTo>
                    <a:pt x="210" y="1064"/>
                  </a:lnTo>
                  <a:lnTo>
                    <a:pt x="179" y="1118"/>
                  </a:lnTo>
                  <a:lnTo>
                    <a:pt x="151" y="1164"/>
                  </a:lnTo>
                  <a:lnTo>
                    <a:pt x="126" y="1200"/>
                  </a:lnTo>
                  <a:lnTo>
                    <a:pt x="95" y="1243"/>
                  </a:lnTo>
                  <a:lnTo>
                    <a:pt x="87" y="1253"/>
                  </a:lnTo>
                  <a:lnTo>
                    <a:pt x="85" y="1255"/>
                  </a:lnTo>
                  <a:lnTo>
                    <a:pt x="82" y="1264"/>
                  </a:lnTo>
                  <a:lnTo>
                    <a:pt x="112" y="1501"/>
                  </a:lnTo>
                  <a:lnTo>
                    <a:pt x="141" y="1686"/>
                  </a:lnTo>
                  <a:lnTo>
                    <a:pt x="164" y="1837"/>
                  </a:lnTo>
                  <a:lnTo>
                    <a:pt x="181" y="1967"/>
                  </a:lnTo>
                  <a:lnTo>
                    <a:pt x="197" y="2094"/>
                  </a:lnTo>
                  <a:lnTo>
                    <a:pt x="202" y="2163"/>
                  </a:lnTo>
                  <a:lnTo>
                    <a:pt x="207" y="2238"/>
                  </a:lnTo>
                  <a:lnTo>
                    <a:pt x="215" y="2412"/>
                  </a:lnTo>
                  <a:lnTo>
                    <a:pt x="217" y="2632"/>
                  </a:lnTo>
                  <a:lnTo>
                    <a:pt x="225" y="2632"/>
                  </a:lnTo>
                  <a:lnTo>
                    <a:pt x="217" y="2626"/>
                  </a:lnTo>
                  <a:lnTo>
                    <a:pt x="210" y="2647"/>
                  </a:lnTo>
                  <a:lnTo>
                    <a:pt x="184" y="2698"/>
                  </a:lnTo>
                  <a:lnTo>
                    <a:pt x="148" y="2783"/>
                  </a:lnTo>
                  <a:lnTo>
                    <a:pt x="128" y="2836"/>
                  </a:lnTo>
                  <a:lnTo>
                    <a:pt x="107" y="2895"/>
                  </a:lnTo>
                  <a:lnTo>
                    <a:pt x="87" y="2959"/>
                  </a:lnTo>
                  <a:lnTo>
                    <a:pt x="69" y="3028"/>
                  </a:lnTo>
                  <a:lnTo>
                    <a:pt x="51" y="3102"/>
                  </a:lnTo>
                  <a:lnTo>
                    <a:pt x="33" y="3181"/>
                  </a:lnTo>
                  <a:lnTo>
                    <a:pt x="21" y="3263"/>
                  </a:lnTo>
                  <a:lnTo>
                    <a:pt x="8" y="3350"/>
                  </a:lnTo>
                  <a:lnTo>
                    <a:pt x="2" y="3440"/>
                  </a:lnTo>
                  <a:lnTo>
                    <a:pt x="0" y="3529"/>
                  </a:lnTo>
                  <a:lnTo>
                    <a:pt x="0" y="3598"/>
                  </a:lnTo>
                  <a:lnTo>
                    <a:pt x="5" y="3670"/>
                  </a:lnTo>
                  <a:lnTo>
                    <a:pt x="13" y="3742"/>
                  </a:lnTo>
                  <a:lnTo>
                    <a:pt x="26" y="3813"/>
                  </a:lnTo>
                  <a:lnTo>
                    <a:pt x="41" y="3885"/>
                  </a:lnTo>
                  <a:lnTo>
                    <a:pt x="61" y="3956"/>
                  </a:lnTo>
                  <a:lnTo>
                    <a:pt x="85" y="4028"/>
                  </a:lnTo>
                  <a:lnTo>
                    <a:pt x="115" y="4099"/>
                  </a:lnTo>
                  <a:lnTo>
                    <a:pt x="148" y="4168"/>
                  </a:lnTo>
                  <a:lnTo>
                    <a:pt x="186" y="4240"/>
                  </a:lnTo>
                  <a:lnTo>
                    <a:pt x="233" y="4309"/>
                  </a:lnTo>
                  <a:lnTo>
                    <a:pt x="284" y="4375"/>
                  </a:lnTo>
                  <a:lnTo>
                    <a:pt x="341" y="4444"/>
                  </a:lnTo>
                  <a:lnTo>
                    <a:pt x="402" y="4509"/>
                  </a:lnTo>
                  <a:lnTo>
                    <a:pt x="473" y="4573"/>
                  </a:lnTo>
                  <a:lnTo>
                    <a:pt x="550" y="4634"/>
                  </a:lnTo>
                  <a:lnTo>
                    <a:pt x="632" y="4693"/>
                  </a:lnTo>
                  <a:lnTo>
                    <a:pt x="724" y="4749"/>
                  </a:lnTo>
                  <a:lnTo>
                    <a:pt x="822" y="4803"/>
                  </a:lnTo>
                  <a:lnTo>
                    <a:pt x="929" y="4854"/>
                  </a:lnTo>
                  <a:lnTo>
                    <a:pt x="1045" y="4902"/>
                  </a:lnTo>
                  <a:lnTo>
                    <a:pt x="1167" y="4949"/>
                  </a:lnTo>
                  <a:lnTo>
                    <a:pt x="1300" y="4990"/>
                  </a:lnTo>
                  <a:lnTo>
                    <a:pt x="1441" y="5028"/>
                  </a:lnTo>
                  <a:lnTo>
                    <a:pt x="1589" y="5064"/>
                  </a:lnTo>
                  <a:lnTo>
                    <a:pt x="1751" y="5094"/>
                  </a:lnTo>
                  <a:lnTo>
                    <a:pt x="1919" y="5120"/>
                  </a:lnTo>
                  <a:lnTo>
                    <a:pt x="2099" y="5143"/>
                  </a:lnTo>
                  <a:lnTo>
                    <a:pt x="2288" y="5161"/>
                  </a:lnTo>
                  <a:lnTo>
                    <a:pt x="2488" y="5173"/>
                  </a:lnTo>
                  <a:lnTo>
                    <a:pt x="2700" y="5181"/>
                  </a:lnTo>
                  <a:lnTo>
                    <a:pt x="2922" y="5184"/>
                  </a:lnTo>
                  <a:lnTo>
                    <a:pt x="2922" y="5175"/>
                  </a:lnTo>
                  <a:lnTo>
                    <a:pt x="2920" y="5184"/>
                  </a:lnTo>
                  <a:lnTo>
                    <a:pt x="2976" y="5184"/>
                  </a:lnTo>
                  <a:lnTo>
                    <a:pt x="3076" y="5181"/>
                  </a:lnTo>
                  <a:lnTo>
                    <a:pt x="3217" y="5175"/>
                  </a:lnTo>
                  <a:lnTo>
                    <a:pt x="3304" y="5170"/>
                  </a:lnTo>
                  <a:lnTo>
                    <a:pt x="3396" y="5163"/>
                  </a:lnTo>
                  <a:lnTo>
                    <a:pt x="3499" y="5156"/>
                  </a:lnTo>
                  <a:lnTo>
                    <a:pt x="3606" y="5143"/>
                  </a:lnTo>
                  <a:lnTo>
                    <a:pt x="3719" y="5127"/>
                  </a:lnTo>
                  <a:lnTo>
                    <a:pt x="3836" y="5110"/>
                  </a:lnTo>
                  <a:lnTo>
                    <a:pt x="3959" y="5089"/>
                  </a:lnTo>
                  <a:lnTo>
                    <a:pt x="4085" y="5064"/>
                  </a:lnTo>
                  <a:lnTo>
                    <a:pt x="4210" y="5033"/>
                  </a:lnTo>
                  <a:lnTo>
                    <a:pt x="4341" y="4997"/>
                  </a:lnTo>
                  <a:lnTo>
                    <a:pt x="4468" y="4959"/>
                  </a:lnTo>
                  <a:lnTo>
                    <a:pt x="4599" y="4915"/>
                  </a:lnTo>
                  <a:lnTo>
                    <a:pt x="4724" y="4864"/>
                  </a:lnTo>
                  <a:lnTo>
                    <a:pt x="4788" y="4839"/>
                  </a:lnTo>
                  <a:lnTo>
                    <a:pt x="4852" y="4810"/>
                  </a:lnTo>
                  <a:lnTo>
                    <a:pt x="4913" y="4779"/>
                  </a:lnTo>
                  <a:lnTo>
                    <a:pt x="4975" y="4746"/>
                  </a:lnTo>
                  <a:lnTo>
                    <a:pt x="5034" y="4713"/>
                  </a:lnTo>
                  <a:lnTo>
                    <a:pt x="5093" y="4679"/>
                  </a:lnTo>
                  <a:lnTo>
                    <a:pt x="5152" y="4645"/>
                  </a:lnTo>
                  <a:lnTo>
                    <a:pt x="5208" y="4605"/>
                  </a:lnTo>
                  <a:lnTo>
                    <a:pt x="5265" y="4564"/>
                  </a:lnTo>
                  <a:lnTo>
                    <a:pt x="5318" y="4523"/>
                  </a:lnTo>
                  <a:lnTo>
                    <a:pt x="5369" y="4478"/>
                  </a:lnTo>
                  <a:lnTo>
                    <a:pt x="5420" y="4434"/>
                  </a:lnTo>
                  <a:lnTo>
                    <a:pt x="5469" y="4386"/>
                  </a:lnTo>
                  <a:lnTo>
                    <a:pt x="5515" y="4337"/>
                  </a:lnTo>
                  <a:lnTo>
                    <a:pt x="5561" y="4286"/>
                  </a:lnTo>
                  <a:lnTo>
                    <a:pt x="5605" y="4233"/>
                  </a:lnTo>
                  <a:lnTo>
                    <a:pt x="5643" y="4176"/>
                  </a:lnTo>
                  <a:lnTo>
                    <a:pt x="5681" y="4120"/>
                  </a:lnTo>
                  <a:lnTo>
                    <a:pt x="5717" y="4058"/>
                  </a:lnTo>
                  <a:lnTo>
                    <a:pt x="5751" y="3998"/>
                  </a:lnTo>
                  <a:lnTo>
                    <a:pt x="5782" y="3933"/>
                  </a:lnTo>
                  <a:lnTo>
                    <a:pt x="5809" y="3867"/>
                  </a:lnTo>
                  <a:lnTo>
                    <a:pt x="5835" y="3797"/>
                  </a:lnTo>
                  <a:lnTo>
                    <a:pt x="5856" y="3726"/>
                  </a:lnTo>
                  <a:lnTo>
                    <a:pt x="5876" y="3651"/>
                  </a:lnTo>
                  <a:lnTo>
                    <a:pt x="5892" y="3577"/>
                  </a:lnTo>
                  <a:lnTo>
                    <a:pt x="5904" y="3498"/>
                  </a:lnTo>
                  <a:lnTo>
                    <a:pt x="5912" y="3416"/>
                  </a:lnTo>
                  <a:lnTo>
                    <a:pt x="5917" y="3335"/>
                  </a:lnTo>
                  <a:lnTo>
                    <a:pt x="5919" y="3248"/>
                  </a:lnTo>
                  <a:lnTo>
                    <a:pt x="5912" y="3248"/>
                  </a:lnTo>
                  <a:lnTo>
                    <a:pt x="5907" y="3253"/>
                  </a:lnTo>
                  <a:lnTo>
                    <a:pt x="5914" y="3260"/>
                  </a:lnTo>
                  <a:lnTo>
                    <a:pt x="5932" y="3276"/>
                  </a:lnTo>
                  <a:lnTo>
                    <a:pt x="5968" y="3299"/>
                  </a:lnTo>
                  <a:lnTo>
                    <a:pt x="6014" y="3325"/>
                  </a:lnTo>
                  <a:lnTo>
                    <a:pt x="6045" y="3337"/>
                  </a:lnTo>
                  <a:lnTo>
                    <a:pt x="6078" y="3350"/>
                  </a:lnTo>
                  <a:lnTo>
                    <a:pt x="6114" y="3361"/>
                  </a:lnTo>
                  <a:lnTo>
                    <a:pt x="6155" y="3371"/>
                  </a:lnTo>
                  <a:lnTo>
                    <a:pt x="6198" y="3381"/>
                  </a:lnTo>
                  <a:lnTo>
                    <a:pt x="6247" y="3386"/>
                  </a:lnTo>
                  <a:lnTo>
                    <a:pt x="6301" y="3391"/>
                  </a:lnTo>
                  <a:lnTo>
                    <a:pt x="6357" y="3394"/>
                  </a:lnTo>
                  <a:lnTo>
                    <a:pt x="6429" y="3391"/>
                  </a:lnTo>
                  <a:lnTo>
                    <a:pt x="6505" y="3383"/>
                  </a:lnTo>
                  <a:lnTo>
                    <a:pt x="6534" y="3378"/>
                  </a:lnTo>
                  <a:lnTo>
                    <a:pt x="6567" y="3371"/>
                  </a:lnTo>
                  <a:lnTo>
                    <a:pt x="6610" y="3358"/>
                  </a:lnTo>
                  <a:lnTo>
                    <a:pt x="6659" y="3337"/>
                  </a:lnTo>
                  <a:lnTo>
                    <a:pt x="6715" y="3311"/>
                  </a:lnTo>
                  <a:lnTo>
                    <a:pt x="6746" y="3296"/>
                  </a:lnTo>
                  <a:lnTo>
                    <a:pt x="6776" y="3279"/>
                  </a:lnTo>
                  <a:lnTo>
                    <a:pt x="6807" y="3258"/>
                  </a:lnTo>
                  <a:lnTo>
                    <a:pt x="6838" y="3235"/>
                  </a:lnTo>
                  <a:lnTo>
                    <a:pt x="6869" y="3210"/>
                  </a:lnTo>
                  <a:lnTo>
                    <a:pt x="6900" y="3181"/>
                  </a:lnTo>
                  <a:lnTo>
                    <a:pt x="6931" y="3150"/>
                  </a:lnTo>
                  <a:lnTo>
                    <a:pt x="6960" y="3117"/>
                  </a:lnTo>
                  <a:lnTo>
                    <a:pt x="6989" y="3079"/>
                  </a:lnTo>
                  <a:lnTo>
                    <a:pt x="7017" y="3040"/>
                  </a:lnTo>
                  <a:lnTo>
                    <a:pt x="7043" y="2997"/>
                  </a:lnTo>
                  <a:lnTo>
                    <a:pt x="7066" y="2949"/>
                  </a:lnTo>
                  <a:lnTo>
                    <a:pt x="7089" y="2898"/>
                  </a:lnTo>
                  <a:lnTo>
                    <a:pt x="7109" y="2844"/>
                  </a:lnTo>
                  <a:lnTo>
                    <a:pt x="7127" y="2788"/>
                  </a:lnTo>
                  <a:lnTo>
                    <a:pt x="7142" y="2726"/>
                  </a:lnTo>
                  <a:lnTo>
                    <a:pt x="7153" y="2659"/>
                  </a:lnTo>
                  <a:lnTo>
                    <a:pt x="7163" y="2588"/>
                  </a:lnTo>
                  <a:lnTo>
                    <a:pt x="7168" y="2513"/>
                  </a:lnTo>
                  <a:lnTo>
                    <a:pt x="7171" y="2434"/>
                  </a:lnTo>
                  <a:lnTo>
                    <a:pt x="7171" y="2391"/>
                  </a:lnTo>
                  <a:lnTo>
                    <a:pt x="7168" y="2358"/>
                  </a:lnTo>
                  <a:lnTo>
                    <a:pt x="7163" y="2319"/>
                  </a:lnTo>
                  <a:lnTo>
                    <a:pt x="7156" y="2271"/>
                  </a:lnTo>
                  <a:lnTo>
                    <a:pt x="7145" y="2215"/>
                  </a:lnTo>
                  <a:lnTo>
                    <a:pt x="7127" y="2151"/>
                  </a:lnTo>
                  <a:lnTo>
                    <a:pt x="7104" y="2082"/>
                  </a:lnTo>
                  <a:lnTo>
                    <a:pt x="7089" y="2046"/>
                  </a:lnTo>
                  <a:lnTo>
                    <a:pt x="7074" y="2010"/>
                  </a:lnTo>
                  <a:lnTo>
                    <a:pt x="7053" y="1974"/>
                  </a:lnTo>
                  <a:lnTo>
                    <a:pt x="7032" y="1941"/>
                  </a:lnTo>
                  <a:lnTo>
                    <a:pt x="7010" y="1906"/>
                  </a:lnTo>
                  <a:lnTo>
                    <a:pt x="6984" y="1872"/>
                  </a:lnTo>
                  <a:lnTo>
                    <a:pt x="6955" y="1839"/>
                  </a:lnTo>
                  <a:lnTo>
                    <a:pt x="6926" y="1806"/>
                  </a:lnTo>
                  <a:lnTo>
                    <a:pt x="6892" y="1777"/>
                  </a:lnTo>
                  <a:lnTo>
                    <a:pt x="6856" y="1749"/>
                  </a:lnTo>
                  <a:lnTo>
                    <a:pt x="6818" y="1724"/>
                  </a:lnTo>
                  <a:lnTo>
                    <a:pt x="6774" y="1701"/>
                  </a:lnTo>
                  <a:lnTo>
                    <a:pt x="6728" y="1681"/>
                  </a:lnTo>
                  <a:lnTo>
                    <a:pt x="6677" y="1662"/>
                  </a:lnTo>
                  <a:lnTo>
                    <a:pt x="6625" y="1647"/>
                  </a:lnTo>
                  <a:lnTo>
                    <a:pt x="6569" y="1636"/>
                  </a:lnTo>
                  <a:lnTo>
                    <a:pt x="6508" y="1631"/>
                  </a:lnTo>
                  <a:lnTo>
                    <a:pt x="6443" y="1629"/>
                  </a:lnTo>
                  <a:lnTo>
                    <a:pt x="6378" y="1631"/>
                  </a:lnTo>
                  <a:lnTo>
                    <a:pt x="6349" y="1634"/>
                  </a:lnTo>
                  <a:lnTo>
                    <a:pt x="6323" y="1640"/>
                  </a:lnTo>
                  <a:lnTo>
                    <a:pt x="6295" y="1647"/>
                  </a:lnTo>
                  <a:lnTo>
                    <a:pt x="6270" y="1655"/>
                  </a:lnTo>
                  <a:lnTo>
                    <a:pt x="6216" y="1675"/>
                  </a:lnTo>
                  <a:lnTo>
                    <a:pt x="6168" y="1703"/>
                  </a:lnTo>
                  <a:lnTo>
                    <a:pt x="6119" y="1734"/>
                  </a:lnTo>
                  <a:lnTo>
                    <a:pt x="6076" y="1767"/>
                  </a:lnTo>
                  <a:lnTo>
                    <a:pt x="6034" y="1801"/>
                  </a:lnTo>
                  <a:lnTo>
                    <a:pt x="5998" y="1837"/>
                  </a:lnTo>
                  <a:lnTo>
                    <a:pt x="5981" y="1857"/>
                  </a:lnTo>
                  <a:lnTo>
                    <a:pt x="5962" y="1880"/>
                  </a:lnTo>
                  <a:lnTo>
                    <a:pt x="5945" y="1906"/>
                  </a:lnTo>
                  <a:lnTo>
                    <a:pt x="5930" y="1931"/>
                  </a:lnTo>
                  <a:lnTo>
                    <a:pt x="5899" y="1985"/>
                  </a:lnTo>
                  <a:lnTo>
                    <a:pt x="5873" y="2046"/>
                  </a:lnTo>
                  <a:lnTo>
                    <a:pt x="5850" y="2105"/>
                  </a:lnTo>
                  <a:lnTo>
                    <a:pt x="5830" y="2168"/>
                  </a:lnTo>
                  <a:lnTo>
                    <a:pt x="5814" y="2230"/>
                  </a:lnTo>
                  <a:lnTo>
                    <a:pt x="5799" y="2292"/>
                  </a:lnTo>
                  <a:lnTo>
                    <a:pt x="5789" y="2350"/>
                  </a:lnTo>
                  <a:lnTo>
                    <a:pt x="5779" y="2407"/>
                  </a:lnTo>
                  <a:lnTo>
                    <a:pt x="5766" y="2499"/>
                  </a:lnTo>
                  <a:lnTo>
                    <a:pt x="5758" y="2563"/>
                  </a:lnTo>
                  <a:lnTo>
                    <a:pt x="5756" y="2585"/>
                  </a:lnTo>
                  <a:lnTo>
                    <a:pt x="5763" y="2585"/>
                  </a:lnTo>
                  <a:lnTo>
                    <a:pt x="5763" y="2578"/>
                  </a:lnTo>
                  <a:lnTo>
                    <a:pt x="5735" y="2580"/>
                  </a:lnTo>
                  <a:lnTo>
                    <a:pt x="5720" y="2580"/>
                  </a:lnTo>
                  <a:lnTo>
                    <a:pt x="5705" y="2578"/>
                  </a:lnTo>
                  <a:lnTo>
                    <a:pt x="5689" y="2573"/>
                  </a:lnTo>
                  <a:lnTo>
                    <a:pt x="5676" y="2565"/>
                  </a:lnTo>
                  <a:lnTo>
                    <a:pt x="5663" y="2558"/>
                  </a:lnTo>
                  <a:lnTo>
                    <a:pt x="5651" y="2547"/>
                  </a:lnTo>
                  <a:lnTo>
                    <a:pt x="5625" y="2522"/>
                  </a:lnTo>
                  <a:lnTo>
                    <a:pt x="5610" y="2499"/>
                  </a:lnTo>
                  <a:lnTo>
                    <a:pt x="5595" y="2473"/>
                  </a:lnTo>
                  <a:lnTo>
                    <a:pt x="5579" y="2448"/>
                  </a:lnTo>
                  <a:lnTo>
                    <a:pt x="5566" y="2417"/>
                  </a:lnTo>
                  <a:lnTo>
                    <a:pt x="5555" y="2386"/>
                  </a:lnTo>
                  <a:lnTo>
                    <a:pt x="5545" y="2353"/>
                  </a:lnTo>
                  <a:lnTo>
                    <a:pt x="5528" y="2287"/>
                  </a:lnTo>
                  <a:lnTo>
                    <a:pt x="5515" y="2220"/>
                  </a:lnTo>
                  <a:lnTo>
                    <a:pt x="5507" y="2156"/>
                  </a:lnTo>
                  <a:lnTo>
                    <a:pt x="5502" y="2098"/>
                  </a:lnTo>
                  <a:lnTo>
                    <a:pt x="5500" y="2046"/>
                  </a:lnTo>
                  <a:lnTo>
                    <a:pt x="5502" y="2010"/>
                  </a:lnTo>
                  <a:lnTo>
                    <a:pt x="5507" y="1918"/>
                  </a:lnTo>
                  <a:lnTo>
                    <a:pt x="5510" y="1801"/>
                  </a:lnTo>
                  <a:lnTo>
                    <a:pt x="5507" y="1667"/>
                  </a:lnTo>
                  <a:lnTo>
                    <a:pt x="5502" y="1598"/>
                  </a:lnTo>
                  <a:lnTo>
                    <a:pt x="5497" y="1527"/>
                  </a:lnTo>
                  <a:lnTo>
                    <a:pt x="5492" y="1456"/>
                  </a:lnTo>
                  <a:lnTo>
                    <a:pt x="5481" y="1386"/>
                  </a:lnTo>
                  <a:lnTo>
                    <a:pt x="5471" y="1317"/>
                  </a:lnTo>
                  <a:lnTo>
                    <a:pt x="5459" y="1250"/>
                  </a:lnTo>
                  <a:lnTo>
                    <a:pt x="5443" y="1190"/>
                  </a:lnTo>
                  <a:lnTo>
                    <a:pt x="5425" y="1133"/>
                  </a:lnTo>
                  <a:lnTo>
                    <a:pt x="5405" y="1082"/>
                  </a:lnTo>
                  <a:lnTo>
                    <a:pt x="5392" y="1059"/>
                  </a:lnTo>
                  <a:lnTo>
                    <a:pt x="5380" y="1039"/>
                  </a:lnTo>
                  <a:lnTo>
                    <a:pt x="5366" y="1018"/>
                  </a:lnTo>
                  <a:lnTo>
                    <a:pt x="5354" y="1000"/>
                  </a:lnTo>
                  <a:lnTo>
                    <a:pt x="5339" y="985"/>
                  </a:lnTo>
                  <a:lnTo>
                    <a:pt x="5323" y="972"/>
                  </a:lnTo>
                  <a:lnTo>
                    <a:pt x="5305" y="962"/>
                  </a:lnTo>
                  <a:lnTo>
                    <a:pt x="5287" y="955"/>
                  </a:lnTo>
                  <a:lnTo>
                    <a:pt x="5270" y="951"/>
                  </a:lnTo>
                  <a:lnTo>
                    <a:pt x="5249" y="949"/>
                  </a:lnTo>
                  <a:lnTo>
                    <a:pt x="5236" y="949"/>
                  </a:lnTo>
                  <a:lnTo>
                    <a:pt x="5236" y="957"/>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8" name="Freeform 64"/>
            <p:cNvSpPr>
              <a:spLocks/>
            </p:cNvSpPr>
            <p:nvPr/>
          </p:nvSpPr>
          <p:spPr bwMode="auto">
            <a:xfrm>
              <a:off x="743" y="2292"/>
              <a:ext cx="83" cy="178"/>
            </a:xfrm>
            <a:custGeom>
              <a:avLst/>
              <a:gdLst/>
              <a:ahLst/>
              <a:cxnLst>
                <a:cxn ang="0">
                  <a:pos x="176" y="107"/>
                </a:cxn>
                <a:cxn ang="0">
                  <a:pos x="104" y="366"/>
                </a:cxn>
                <a:cxn ang="0">
                  <a:pos x="66" y="534"/>
                </a:cxn>
                <a:cxn ang="0">
                  <a:pos x="33" y="713"/>
                </a:cxn>
                <a:cxn ang="0">
                  <a:pos x="10" y="900"/>
                </a:cxn>
                <a:cxn ang="0">
                  <a:pos x="0" y="1082"/>
                </a:cxn>
                <a:cxn ang="0">
                  <a:pos x="3" y="1130"/>
                </a:cxn>
                <a:cxn ang="0">
                  <a:pos x="20" y="1209"/>
                </a:cxn>
                <a:cxn ang="0">
                  <a:pos x="54" y="1276"/>
                </a:cxn>
                <a:cxn ang="0">
                  <a:pos x="107" y="1329"/>
                </a:cxn>
                <a:cxn ang="0">
                  <a:pos x="171" y="1368"/>
                </a:cxn>
                <a:cxn ang="0">
                  <a:pos x="253" y="1396"/>
                </a:cxn>
                <a:cxn ang="0">
                  <a:pos x="345" y="1414"/>
                </a:cxn>
                <a:cxn ang="0">
                  <a:pos x="448" y="1424"/>
                </a:cxn>
                <a:cxn ang="0">
                  <a:pos x="575" y="1422"/>
                </a:cxn>
                <a:cxn ang="0">
                  <a:pos x="660" y="1416"/>
                </a:cxn>
                <a:cxn ang="0">
                  <a:pos x="657" y="1404"/>
                </a:cxn>
                <a:cxn ang="0">
                  <a:pos x="575" y="1406"/>
                </a:cxn>
                <a:cxn ang="0">
                  <a:pos x="448" y="1409"/>
                </a:cxn>
                <a:cxn ang="0">
                  <a:pos x="345" y="1399"/>
                </a:cxn>
                <a:cxn ang="0">
                  <a:pos x="255" y="1384"/>
                </a:cxn>
                <a:cxn ang="0">
                  <a:pos x="179" y="1355"/>
                </a:cxn>
                <a:cxn ang="0">
                  <a:pos x="115" y="1317"/>
                </a:cxn>
                <a:cxn ang="0">
                  <a:pos x="66" y="1269"/>
                </a:cxn>
                <a:cxn ang="0">
                  <a:pos x="33" y="1204"/>
                </a:cxn>
                <a:cxn ang="0">
                  <a:pos x="18" y="1130"/>
                </a:cxn>
                <a:cxn ang="0">
                  <a:pos x="15" y="1082"/>
                </a:cxn>
                <a:cxn ang="0">
                  <a:pos x="25" y="902"/>
                </a:cxn>
                <a:cxn ang="0">
                  <a:pos x="49" y="716"/>
                </a:cxn>
                <a:cxn ang="0">
                  <a:pos x="82" y="537"/>
                </a:cxn>
                <a:cxn ang="0">
                  <a:pos x="120" y="371"/>
                </a:cxn>
                <a:cxn ang="0">
                  <a:pos x="189" y="112"/>
                </a:cxn>
                <a:cxn ang="0">
                  <a:pos x="223" y="11"/>
                </a:cxn>
                <a:cxn ang="0">
                  <a:pos x="217" y="0"/>
                </a:cxn>
                <a:cxn ang="0">
                  <a:pos x="207" y="5"/>
                </a:cxn>
              </a:cxnLst>
              <a:rect l="0" t="0" r="r" b="b"/>
              <a:pathLst>
                <a:path w="660" h="1424">
                  <a:moveTo>
                    <a:pt x="207" y="5"/>
                  </a:moveTo>
                  <a:lnTo>
                    <a:pt x="176" y="107"/>
                  </a:lnTo>
                  <a:lnTo>
                    <a:pt x="143" y="222"/>
                  </a:lnTo>
                  <a:lnTo>
                    <a:pt x="104" y="366"/>
                  </a:lnTo>
                  <a:lnTo>
                    <a:pt x="84" y="447"/>
                  </a:lnTo>
                  <a:lnTo>
                    <a:pt x="66" y="534"/>
                  </a:lnTo>
                  <a:lnTo>
                    <a:pt x="49" y="624"/>
                  </a:lnTo>
                  <a:lnTo>
                    <a:pt x="33" y="713"/>
                  </a:lnTo>
                  <a:lnTo>
                    <a:pt x="20" y="807"/>
                  </a:lnTo>
                  <a:lnTo>
                    <a:pt x="10" y="900"/>
                  </a:lnTo>
                  <a:lnTo>
                    <a:pt x="3" y="992"/>
                  </a:lnTo>
                  <a:lnTo>
                    <a:pt x="0" y="1082"/>
                  </a:lnTo>
                  <a:lnTo>
                    <a:pt x="0" y="1084"/>
                  </a:lnTo>
                  <a:lnTo>
                    <a:pt x="3" y="1130"/>
                  </a:lnTo>
                  <a:lnTo>
                    <a:pt x="8" y="1171"/>
                  </a:lnTo>
                  <a:lnTo>
                    <a:pt x="20" y="1209"/>
                  </a:lnTo>
                  <a:lnTo>
                    <a:pt x="35" y="1245"/>
                  </a:lnTo>
                  <a:lnTo>
                    <a:pt x="54" y="1276"/>
                  </a:lnTo>
                  <a:lnTo>
                    <a:pt x="79" y="1304"/>
                  </a:lnTo>
                  <a:lnTo>
                    <a:pt x="107" y="1329"/>
                  </a:lnTo>
                  <a:lnTo>
                    <a:pt x="138" y="1350"/>
                  </a:lnTo>
                  <a:lnTo>
                    <a:pt x="171" y="1368"/>
                  </a:lnTo>
                  <a:lnTo>
                    <a:pt x="209" y="1384"/>
                  </a:lnTo>
                  <a:lnTo>
                    <a:pt x="253" y="1396"/>
                  </a:lnTo>
                  <a:lnTo>
                    <a:pt x="297" y="1406"/>
                  </a:lnTo>
                  <a:lnTo>
                    <a:pt x="345" y="1414"/>
                  </a:lnTo>
                  <a:lnTo>
                    <a:pt x="394" y="1419"/>
                  </a:lnTo>
                  <a:lnTo>
                    <a:pt x="448" y="1424"/>
                  </a:lnTo>
                  <a:lnTo>
                    <a:pt x="504" y="1424"/>
                  </a:lnTo>
                  <a:lnTo>
                    <a:pt x="575" y="1422"/>
                  </a:lnTo>
                  <a:lnTo>
                    <a:pt x="652" y="1419"/>
                  </a:lnTo>
                  <a:lnTo>
                    <a:pt x="660" y="1416"/>
                  </a:lnTo>
                  <a:lnTo>
                    <a:pt x="660" y="1411"/>
                  </a:lnTo>
                  <a:lnTo>
                    <a:pt x="657" y="1404"/>
                  </a:lnTo>
                  <a:lnTo>
                    <a:pt x="652" y="1404"/>
                  </a:lnTo>
                  <a:lnTo>
                    <a:pt x="575" y="1406"/>
                  </a:lnTo>
                  <a:lnTo>
                    <a:pt x="504" y="1409"/>
                  </a:lnTo>
                  <a:lnTo>
                    <a:pt x="448" y="1409"/>
                  </a:lnTo>
                  <a:lnTo>
                    <a:pt x="396" y="1404"/>
                  </a:lnTo>
                  <a:lnTo>
                    <a:pt x="345" y="1399"/>
                  </a:lnTo>
                  <a:lnTo>
                    <a:pt x="300" y="1391"/>
                  </a:lnTo>
                  <a:lnTo>
                    <a:pt x="255" y="1384"/>
                  </a:lnTo>
                  <a:lnTo>
                    <a:pt x="214" y="1370"/>
                  </a:lnTo>
                  <a:lnTo>
                    <a:pt x="179" y="1355"/>
                  </a:lnTo>
                  <a:lnTo>
                    <a:pt x="145" y="1337"/>
                  </a:lnTo>
                  <a:lnTo>
                    <a:pt x="115" y="1317"/>
                  </a:lnTo>
                  <a:lnTo>
                    <a:pt x="89" y="1293"/>
                  </a:lnTo>
                  <a:lnTo>
                    <a:pt x="66" y="1269"/>
                  </a:lnTo>
                  <a:lnTo>
                    <a:pt x="49" y="1238"/>
                  </a:lnTo>
                  <a:lnTo>
                    <a:pt x="33" y="1204"/>
                  </a:lnTo>
                  <a:lnTo>
                    <a:pt x="23" y="1168"/>
                  </a:lnTo>
                  <a:lnTo>
                    <a:pt x="18" y="1130"/>
                  </a:lnTo>
                  <a:lnTo>
                    <a:pt x="15" y="1084"/>
                  </a:lnTo>
                  <a:lnTo>
                    <a:pt x="15" y="1082"/>
                  </a:lnTo>
                  <a:lnTo>
                    <a:pt x="18" y="992"/>
                  </a:lnTo>
                  <a:lnTo>
                    <a:pt x="25" y="902"/>
                  </a:lnTo>
                  <a:lnTo>
                    <a:pt x="35" y="807"/>
                  </a:lnTo>
                  <a:lnTo>
                    <a:pt x="49" y="716"/>
                  </a:lnTo>
                  <a:lnTo>
                    <a:pt x="63" y="627"/>
                  </a:lnTo>
                  <a:lnTo>
                    <a:pt x="82" y="537"/>
                  </a:lnTo>
                  <a:lnTo>
                    <a:pt x="99" y="452"/>
                  </a:lnTo>
                  <a:lnTo>
                    <a:pt x="120" y="371"/>
                  </a:lnTo>
                  <a:lnTo>
                    <a:pt x="159" y="225"/>
                  </a:lnTo>
                  <a:lnTo>
                    <a:pt x="189" y="112"/>
                  </a:lnTo>
                  <a:lnTo>
                    <a:pt x="212" y="35"/>
                  </a:lnTo>
                  <a:lnTo>
                    <a:pt x="223" y="11"/>
                  </a:lnTo>
                  <a:lnTo>
                    <a:pt x="223" y="5"/>
                  </a:lnTo>
                  <a:lnTo>
                    <a:pt x="217" y="0"/>
                  </a:lnTo>
                  <a:lnTo>
                    <a:pt x="212" y="0"/>
                  </a:lnTo>
                  <a:lnTo>
                    <a:pt x="207" y="5"/>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9" name="Freeform 65"/>
            <p:cNvSpPr>
              <a:spLocks/>
            </p:cNvSpPr>
            <p:nvPr/>
          </p:nvSpPr>
          <p:spPr bwMode="auto">
            <a:xfrm>
              <a:off x="596" y="2265"/>
              <a:ext cx="51" cy="51"/>
            </a:xfrm>
            <a:custGeom>
              <a:avLst/>
              <a:gdLst/>
              <a:ahLst/>
              <a:cxnLst>
                <a:cxn ang="0">
                  <a:pos x="405" y="226"/>
                </a:cxn>
                <a:cxn ang="0">
                  <a:pos x="396" y="264"/>
                </a:cxn>
                <a:cxn ang="0">
                  <a:pos x="381" y="302"/>
                </a:cxn>
                <a:cxn ang="0">
                  <a:pos x="358" y="333"/>
                </a:cxn>
                <a:cxn ang="0">
                  <a:pos x="333" y="362"/>
                </a:cxn>
                <a:cxn ang="0">
                  <a:pos x="300" y="385"/>
                </a:cxn>
                <a:cxn ang="0">
                  <a:pos x="264" y="400"/>
                </a:cxn>
                <a:cxn ang="0">
                  <a:pos x="223" y="407"/>
                </a:cxn>
                <a:cxn ang="0">
                  <a:pos x="182" y="407"/>
                </a:cxn>
                <a:cxn ang="0">
                  <a:pos x="141" y="400"/>
                </a:cxn>
                <a:cxn ang="0">
                  <a:pos x="105" y="385"/>
                </a:cxn>
                <a:cxn ang="0">
                  <a:pos x="72" y="362"/>
                </a:cxn>
                <a:cxn ang="0">
                  <a:pos x="46" y="333"/>
                </a:cxn>
                <a:cxn ang="0">
                  <a:pos x="23" y="302"/>
                </a:cxn>
                <a:cxn ang="0">
                  <a:pos x="8" y="264"/>
                </a:cxn>
                <a:cxn ang="0">
                  <a:pos x="0" y="226"/>
                </a:cxn>
                <a:cxn ang="0">
                  <a:pos x="0" y="185"/>
                </a:cxn>
                <a:cxn ang="0">
                  <a:pos x="8" y="144"/>
                </a:cxn>
                <a:cxn ang="0">
                  <a:pos x="23" y="108"/>
                </a:cxn>
                <a:cxn ang="0">
                  <a:pos x="46" y="75"/>
                </a:cxn>
                <a:cxn ang="0">
                  <a:pos x="72" y="47"/>
                </a:cxn>
                <a:cxn ang="0">
                  <a:pos x="105" y="26"/>
                </a:cxn>
                <a:cxn ang="0">
                  <a:pos x="141" y="11"/>
                </a:cxn>
                <a:cxn ang="0">
                  <a:pos x="182" y="4"/>
                </a:cxn>
                <a:cxn ang="0">
                  <a:pos x="223" y="4"/>
                </a:cxn>
                <a:cxn ang="0">
                  <a:pos x="264" y="11"/>
                </a:cxn>
                <a:cxn ang="0">
                  <a:pos x="300" y="26"/>
                </a:cxn>
                <a:cxn ang="0">
                  <a:pos x="333" y="47"/>
                </a:cxn>
                <a:cxn ang="0">
                  <a:pos x="358" y="75"/>
                </a:cxn>
                <a:cxn ang="0">
                  <a:pos x="381" y="108"/>
                </a:cxn>
                <a:cxn ang="0">
                  <a:pos x="396" y="144"/>
                </a:cxn>
                <a:cxn ang="0">
                  <a:pos x="405" y="185"/>
                </a:cxn>
              </a:cxnLst>
              <a:rect l="0" t="0" r="r" b="b"/>
              <a:pathLst>
                <a:path w="405" h="407">
                  <a:moveTo>
                    <a:pt x="405" y="206"/>
                  </a:moveTo>
                  <a:lnTo>
                    <a:pt x="405" y="226"/>
                  </a:lnTo>
                  <a:lnTo>
                    <a:pt x="402" y="247"/>
                  </a:lnTo>
                  <a:lnTo>
                    <a:pt x="396" y="264"/>
                  </a:lnTo>
                  <a:lnTo>
                    <a:pt x="389" y="285"/>
                  </a:lnTo>
                  <a:lnTo>
                    <a:pt x="381" y="302"/>
                  </a:lnTo>
                  <a:lnTo>
                    <a:pt x="371" y="318"/>
                  </a:lnTo>
                  <a:lnTo>
                    <a:pt x="358" y="333"/>
                  </a:lnTo>
                  <a:lnTo>
                    <a:pt x="345" y="349"/>
                  </a:lnTo>
                  <a:lnTo>
                    <a:pt x="333" y="362"/>
                  </a:lnTo>
                  <a:lnTo>
                    <a:pt x="315" y="374"/>
                  </a:lnTo>
                  <a:lnTo>
                    <a:pt x="300" y="385"/>
                  </a:lnTo>
                  <a:lnTo>
                    <a:pt x="281" y="392"/>
                  </a:lnTo>
                  <a:lnTo>
                    <a:pt x="264" y="400"/>
                  </a:lnTo>
                  <a:lnTo>
                    <a:pt x="243" y="405"/>
                  </a:lnTo>
                  <a:lnTo>
                    <a:pt x="223" y="407"/>
                  </a:lnTo>
                  <a:lnTo>
                    <a:pt x="202" y="407"/>
                  </a:lnTo>
                  <a:lnTo>
                    <a:pt x="182" y="407"/>
                  </a:lnTo>
                  <a:lnTo>
                    <a:pt x="161" y="405"/>
                  </a:lnTo>
                  <a:lnTo>
                    <a:pt x="141" y="400"/>
                  </a:lnTo>
                  <a:lnTo>
                    <a:pt x="123" y="392"/>
                  </a:lnTo>
                  <a:lnTo>
                    <a:pt x="105" y="385"/>
                  </a:lnTo>
                  <a:lnTo>
                    <a:pt x="89" y="374"/>
                  </a:lnTo>
                  <a:lnTo>
                    <a:pt x="72" y="362"/>
                  </a:lnTo>
                  <a:lnTo>
                    <a:pt x="59" y="349"/>
                  </a:lnTo>
                  <a:lnTo>
                    <a:pt x="46" y="333"/>
                  </a:lnTo>
                  <a:lnTo>
                    <a:pt x="34" y="318"/>
                  </a:lnTo>
                  <a:lnTo>
                    <a:pt x="23" y="302"/>
                  </a:lnTo>
                  <a:lnTo>
                    <a:pt x="15" y="285"/>
                  </a:lnTo>
                  <a:lnTo>
                    <a:pt x="8" y="264"/>
                  </a:lnTo>
                  <a:lnTo>
                    <a:pt x="3" y="247"/>
                  </a:lnTo>
                  <a:lnTo>
                    <a:pt x="0" y="226"/>
                  </a:lnTo>
                  <a:lnTo>
                    <a:pt x="0" y="206"/>
                  </a:lnTo>
                  <a:lnTo>
                    <a:pt x="0" y="185"/>
                  </a:lnTo>
                  <a:lnTo>
                    <a:pt x="3" y="165"/>
                  </a:lnTo>
                  <a:lnTo>
                    <a:pt x="8" y="144"/>
                  </a:lnTo>
                  <a:lnTo>
                    <a:pt x="15" y="127"/>
                  </a:lnTo>
                  <a:lnTo>
                    <a:pt x="23" y="108"/>
                  </a:lnTo>
                  <a:lnTo>
                    <a:pt x="34" y="91"/>
                  </a:lnTo>
                  <a:lnTo>
                    <a:pt x="46" y="75"/>
                  </a:lnTo>
                  <a:lnTo>
                    <a:pt x="59" y="62"/>
                  </a:lnTo>
                  <a:lnTo>
                    <a:pt x="72" y="47"/>
                  </a:lnTo>
                  <a:lnTo>
                    <a:pt x="89" y="36"/>
                  </a:lnTo>
                  <a:lnTo>
                    <a:pt x="105" y="26"/>
                  </a:lnTo>
                  <a:lnTo>
                    <a:pt x="123" y="19"/>
                  </a:lnTo>
                  <a:lnTo>
                    <a:pt x="141" y="11"/>
                  </a:lnTo>
                  <a:lnTo>
                    <a:pt x="161" y="6"/>
                  </a:lnTo>
                  <a:lnTo>
                    <a:pt x="182" y="4"/>
                  </a:lnTo>
                  <a:lnTo>
                    <a:pt x="202" y="0"/>
                  </a:lnTo>
                  <a:lnTo>
                    <a:pt x="223" y="4"/>
                  </a:lnTo>
                  <a:lnTo>
                    <a:pt x="243" y="6"/>
                  </a:lnTo>
                  <a:lnTo>
                    <a:pt x="264" y="11"/>
                  </a:lnTo>
                  <a:lnTo>
                    <a:pt x="281" y="19"/>
                  </a:lnTo>
                  <a:lnTo>
                    <a:pt x="300" y="26"/>
                  </a:lnTo>
                  <a:lnTo>
                    <a:pt x="315" y="36"/>
                  </a:lnTo>
                  <a:lnTo>
                    <a:pt x="333" y="47"/>
                  </a:lnTo>
                  <a:lnTo>
                    <a:pt x="345" y="62"/>
                  </a:lnTo>
                  <a:lnTo>
                    <a:pt x="358" y="75"/>
                  </a:lnTo>
                  <a:lnTo>
                    <a:pt x="371" y="91"/>
                  </a:lnTo>
                  <a:lnTo>
                    <a:pt x="381" y="108"/>
                  </a:lnTo>
                  <a:lnTo>
                    <a:pt x="389" y="127"/>
                  </a:lnTo>
                  <a:lnTo>
                    <a:pt x="396" y="144"/>
                  </a:lnTo>
                  <a:lnTo>
                    <a:pt x="402" y="165"/>
                  </a:lnTo>
                  <a:lnTo>
                    <a:pt x="405" y="185"/>
                  </a:lnTo>
                  <a:lnTo>
                    <a:pt x="405" y="206"/>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0" name="Freeform 66"/>
            <p:cNvSpPr>
              <a:spLocks/>
            </p:cNvSpPr>
            <p:nvPr/>
          </p:nvSpPr>
          <p:spPr bwMode="auto">
            <a:xfrm>
              <a:off x="1016" y="2265"/>
              <a:ext cx="51" cy="51"/>
            </a:xfrm>
            <a:custGeom>
              <a:avLst/>
              <a:gdLst/>
              <a:ahLst/>
              <a:cxnLst>
                <a:cxn ang="0">
                  <a:pos x="407" y="226"/>
                </a:cxn>
                <a:cxn ang="0">
                  <a:pos x="399" y="264"/>
                </a:cxn>
                <a:cxn ang="0">
                  <a:pos x="384" y="302"/>
                </a:cxn>
                <a:cxn ang="0">
                  <a:pos x="361" y="333"/>
                </a:cxn>
                <a:cxn ang="0">
                  <a:pos x="332" y="362"/>
                </a:cxn>
                <a:cxn ang="0">
                  <a:pos x="303" y="385"/>
                </a:cxn>
                <a:cxn ang="0">
                  <a:pos x="267" y="400"/>
                </a:cxn>
                <a:cxn ang="0">
                  <a:pos x="226" y="407"/>
                </a:cxn>
                <a:cxn ang="0">
                  <a:pos x="184" y="407"/>
                </a:cxn>
                <a:cxn ang="0">
                  <a:pos x="143" y="400"/>
                </a:cxn>
                <a:cxn ang="0">
                  <a:pos x="107" y="385"/>
                </a:cxn>
                <a:cxn ang="0">
                  <a:pos x="74" y="362"/>
                </a:cxn>
                <a:cxn ang="0">
                  <a:pos x="49" y="333"/>
                </a:cxn>
                <a:cxn ang="0">
                  <a:pos x="26" y="302"/>
                </a:cxn>
                <a:cxn ang="0">
                  <a:pos x="11" y="264"/>
                </a:cxn>
                <a:cxn ang="0">
                  <a:pos x="3" y="226"/>
                </a:cxn>
                <a:cxn ang="0">
                  <a:pos x="3" y="185"/>
                </a:cxn>
                <a:cxn ang="0">
                  <a:pos x="11" y="144"/>
                </a:cxn>
                <a:cxn ang="0">
                  <a:pos x="26" y="108"/>
                </a:cxn>
                <a:cxn ang="0">
                  <a:pos x="49" y="75"/>
                </a:cxn>
                <a:cxn ang="0">
                  <a:pos x="74" y="47"/>
                </a:cxn>
                <a:cxn ang="0">
                  <a:pos x="107" y="26"/>
                </a:cxn>
                <a:cxn ang="0">
                  <a:pos x="143" y="11"/>
                </a:cxn>
                <a:cxn ang="0">
                  <a:pos x="184" y="4"/>
                </a:cxn>
                <a:cxn ang="0">
                  <a:pos x="226" y="4"/>
                </a:cxn>
                <a:cxn ang="0">
                  <a:pos x="267" y="11"/>
                </a:cxn>
                <a:cxn ang="0">
                  <a:pos x="303" y="26"/>
                </a:cxn>
                <a:cxn ang="0">
                  <a:pos x="332" y="47"/>
                </a:cxn>
                <a:cxn ang="0">
                  <a:pos x="361" y="75"/>
                </a:cxn>
                <a:cxn ang="0">
                  <a:pos x="384" y="108"/>
                </a:cxn>
                <a:cxn ang="0">
                  <a:pos x="399" y="144"/>
                </a:cxn>
                <a:cxn ang="0">
                  <a:pos x="407" y="185"/>
                </a:cxn>
              </a:cxnLst>
              <a:rect l="0" t="0" r="r" b="b"/>
              <a:pathLst>
                <a:path w="407" h="407">
                  <a:moveTo>
                    <a:pt x="407" y="206"/>
                  </a:moveTo>
                  <a:lnTo>
                    <a:pt x="407" y="226"/>
                  </a:lnTo>
                  <a:lnTo>
                    <a:pt x="404" y="247"/>
                  </a:lnTo>
                  <a:lnTo>
                    <a:pt x="399" y="264"/>
                  </a:lnTo>
                  <a:lnTo>
                    <a:pt x="392" y="285"/>
                  </a:lnTo>
                  <a:lnTo>
                    <a:pt x="384" y="302"/>
                  </a:lnTo>
                  <a:lnTo>
                    <a:pt x="374" y="318"/>
                  </a:lnTo>
                  <a:lnTo>
                    <a:pt x="361" y="333"/>
                  </a:lnTo>
                  <a:lnTo>
                    <a:pt x="348" y="349"/>
                  </a:lnTo>
                  <a:lnTo>
                    <a:pt x="332" y="362"/>
                  </a:lnTo>
                  <a:lnTo>
                    <a:pt x="317" y="374"/>
                  </a:lnTo>
                  <a:lnTo>
                    <a:pt x="303" y="385"/>
                  </a:lnTo>
                  <a:lnTo>
                    <a:pt x="284" y="392"/>
                  </a:lnTo>
                  <a:lnTo>
                    <a:pt x="267" y="400"/>
                  </a:lnTo>
                  <a:lnTo>
                    <a:pt x="246" y="405"/>
                  </a:lnTo>
                  <a:lnTo>
                    <a:pt x="226" y="407"/>
                  </a:lnTo>
                  <a:lnTo>
                    <a:pt x="205" y="407"/>
                  </a:lnTo>
                  <a:lnTo>
                    <a:pt x="184" y="407"/>
                  </a:lnTo>
                  <a:lnTo>
                    <a:pt x="164" y="405"/>
                  </a:lnTo>
                  <a:lnTo>
                    <a:pt x="143" y="400"/>
                  </a:lnTo>
                  <a:lnTo>
                    <a:pt x="126" y="392"/>
                  </a:lnTo>
                  <a:lnTo>
                    <a:pt x="107" y="385"/>
                  </a:lnTo>
                  <a:lnTo>
                    <a:pt x="90" y="374"/>
                  </a:lnTo>
                  <a:lnTo>
                    <a:pt x="74" y="362"/>
                  </a:lnTo>
                  <a:lnTo>
                    <a:pt x="61" y="349"/>
                  </a:lnTo>
                  <a:lnTo>
                    <a:pt x="49" y="333"/>
                  </a:lnTo>
                  <a:lnTo>
                    <a:pt x="36" y="318"/>
                  </a:lnTo>
                  <a:lnTo>
                    <a:pt x="26" y="302"/>
                  </a:lnTo>
                  <a:lnTo>
                    <a:pt x="18" y="285"/>
                  </a:lnTo>
                  <a:lnTo>
                    <a:pt x="11" y="264"/>
                  </a:lnTo>
                  <a:lnTo>
                    <a:pt x="6" y="247"/>
                  </a:lnTo>
                  <a:lnTo>
                    <a:pt x="3" y="226"/>
                  </a:lnTo>
                  <a:lnTo>
                    <a:pt x="0" y="206"/>
                  </a:lnTo>
                  <a:lnTo>
                    <a:pt x="3" y="185"/>
                  </a:lnTo>
                  <a:lnTo>
                    <a:pt x="6" y="165"/>
                  </a:lnTo>
                  <a:lnTo>
                    <a:pt x="11" y="144"/>
                  </a:lnTo>
                  <a:lnTo>
                    <a:pt x="18" y="127"/>
                  </a:lnTo>
                  <a:lnTo>
                    <a:pt x="26" y="108"/>
                  </a:lnTo>
                  <a:lnTo>
                    <a:pt x="36" y="91"/>
                  </a:lnTo>
                  <a:lnTo>
                    <a:pt x="49" y="75"/>
                  </a:lnTo>
                  <a:lnTo>
                    <a:pt x="61" y="60"/>
                  </a:lnTo>
                  <a:lnTo>
                    <a:pt x="74" y="47"/>
                  </a:lnTo>
                  <a:lnTo>
                    <a:pt x="90" y="36"/>
                  </a:lnTo>
                  <a:lnTo>
                    <a:pt x="107" y="26"/>
                  </a:lnTo>
                  <a:lnTo>
                    <a:pt x="126" y="16"/>
                  </a:lnTo>
                  <a:lnTo>
                    <a:pt x="143" y="11"/>
                  </a:lnTo>
                  <a:lnTo>
                    <a:pt x="164" y="6"/>
                  </a:lnTo>
                  <a:lnTo>
                    <a:pt x="184" y="4"/>
                  </a:lnTo>
                  <a:lnTo>
                    <a:pt x="205" y="0"/>
                  </a:lnTo>
                  <a:lnTo>
                    <a:pt x="226" y="4"/>
                  </a:lnTo>
                  <a:lnTo>
                    <a:pt x="246" y="6"/>
                  </a:lnTo>
                  <a:lnTo>
                    <a:pt x="267" y="11"/>
                  </a:lnTo>
                  <a:lnTo>
                    <a:pt x="284" y="16"/>
                  </a:lnTo>
                  <a:lnTo>
                    <a:pt x="303" y="26"/>
                  </a:lnTo>
                  <a:lnTo>
                    <a:pt x="317" y="36"/>
                  </a:lnTo>
                  <a:lnTo>
                    <a:pt x="332" y="47"/>
                  </a:lnTo>
                  <a:lnTo>
                    <a:pt x="348" y="60"/>
                  </a:lnTo>
                  <a:lnTo>
                    <a:pt x="361" y="75"/>
                  </a:lnTo>
                  <a:lnTo>
                    <a:pt x="374" y="91"/>
                  </a:lnTo>
                  <a:lnTo>
                    <a:pt x="384" y="108"/>
                  </a:lnTo>
                  <a:lnTo>
                    <a:pt x="392" y="127"/>
                  </a:lnTo>
                  <a:lnTo>
                    <a:pt x="399" y="144"/>
                  </a:lnTo>
                  <a:lnTo>
                    <a:pt x="404" y="165"/>
                  </a:lnTo>
                  <a:lnTo>
                    <a:pt x="407" y="185"/>
                  </a:lnTo>
                  <a:lnTo>
                    <a:pt x="407" y="206"/>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1" name="Freeform 67"/>
            <p:cNvSpPr>
              <a:spLocks/>
            </p:cNvSpPr>
            <p:nvPr/>
          </p:nvSpPr>
          <p:spPr bwMode="auto">
            <a:xfrm>
              <a:off x="748" y="2543"/>
              <a:ext cx="167" cy="85"/>
            </a:xfrm>
            <a:custGeom>
              <a:avLst/>
              <a:gdLst/>
              <a:ahLst/>
              <a:cxnLst>
                <a:cxn ang="0">
                  <a:pos x="1335" y="34"/>
                </a:cxn>
                <a:cxn ang="0">
                  <a:pos x="1330" y="105"/>
                </a:cxn>
                <a:cxn ang="0">
                  <a:pos x="1314" y="171"/>
                </a:cxn>
                <a:cxn ang="0">
                  <a:pos x="1297" y="235"/>
                </a:cxn>
                <a:cxn ang="0">
                  <a:pos x="1271" y="297"/>
                </a:cxn>
                <a:cxn ang="0">
                  <a:pos x="1240" y="355"/>
                </a:cxn>
                <a:cxn ang="0">
                  <a:pos x="1204" y="410"/>
                </a:cxn>
                <a:cxn ang="0">
                  <a:pos x="1163" y="460"/>
                </a:cxn>
                <a:cxn ang="0">
                  <a:pos x="1118" y="509"/>
                </a:cxn>
                <a:cxn ang="0">
                  <a:pos x="1068" y="549"/>
                </a:cxn>
                <a:cxn ang="0">
                  <a:pos x="1015" y="588"/>
                </a:cxn>
                <a:cxn ang="0">
                  <a:pos x="956" y="619"/>
                </a:cxn>
                <a:cxn ang="0">
                  <a:pos x="898" y="645"/>
                </a:cxn>
                <a:cxn ang="0">
                  <a:pos x="833" y="665"/>
                </a:cxn>
                <a:cxn ang="0">
                  <a:pos x="769" y="678"/>
                </a:cxn>
                <a:cxn ang="0">
                  <a:pos x="703" y="685"/>
                </a:cxn>
                <a:cxn ang="0">
                  <a:pos x="634" y="685"/>
                </a:cxn>
                <a:cxn ang="0">
                  <a:pos x="565" y="678"/>
                </a:cxn>
                <a:cxn ang="0">
                  <a:pos x="501" y="665"/>
                </a:cxn>
                <a:cxn ang="0">
                  <a:pos x="436" y="645"/>
                </a:cxn>
                <a:cxn ang="0">
                  <a:pos x="378" y="619"/>
                </a:cxn>
                <a:cxn ang="0">
                  <a:pos x="321" y="588"/>
                </a:cxn>
                <a:cxn ang="0">
                  <a:pos x="268" y="549"/>
                </a:cxn>
                <a:cxn ang="0">
                  <a:pos x="220" y="509"/>
                </a:cxn>
                <a:cxn ang="0">
                  <a:pos x="173" y="460"/>
                </a:cxn>
                <a:cxn ang="0">
                  <a:pos x="132" y="410"/>
                </a:cxn>
                <a:cxn ang="0">
                  <a:pos x="96" y="355"/>
                </a:cxn>
                <a:cxn ang="0">
                  <a:pos x="65" y="297"/>
                </a:cxn>
                <a:cxn ang="0">
                  <a:pos x="40" y="235"/>
                </a:cxn>
                <a:cxn ang="0">
                  <a:pos x="19" y="171"/>
                </a:cxn>
                <a:cxn ang="0">
                  <a:pos x="7" y="105"/>
                </a:cxn>
                <a:cxn ang="0">
                  <a:pos x="0" y="34"/>
                </a:cxn>
                <a:cxn ang="0">
                  <a:pos x="1338" y="0"/>
                </a:cxn>
              </a:cxnLst>
              <a:rect l="0" t="0" r="r" b="b"/>
              <a:pathLst>
                <a:path w="1338" h="685">
                  <a:moveTo>
                    <a:pt x="1338" y="0"/>
                  </a:moveTo>
                  <a:lnTo>
                    <a:pt x="1335" y="34"/>
                  </a:lnTo>
                  <a:lnTo>
                    <a:pt x="1333" y="69"/>
                  </a:lnTo>
                  <a:lnTo>
                    <a:pt x="1330" y="105"/>
                  </a:lnTo>
                  <a:lnTo>
                    <a:pt x="1322" y="139"/>
                  </a:lnTo>
                  <a:lnTo>
                    <a:pt x="1314" y="171"/>
                  </a:lnTo>
                  <a:lnTo>
                    <a:pt x="1307" y="204"/>
                  </a:lnTo>
                  <a:lnTo>
                    <a:pt x="1297" y="235"/>
                  </a:lnTo>
                  <a:lnTo>
                    <a:pt x="1283" y="266"/>
                  </a:lnTo>
                  <a:lnTo>
                    <a:pt x="1271" y="297"/>
                  </a:lnTo>
                  <a:lnTo>
                    <a:pt x="1256" y="327"/>
                  </a:lnTo>
                  <a:lnTo>
                    <a:pt x="1240" y="355"/>
                  </a:lnTo>
                  <a:lnTo>
                    <a:pt x="1223" y="384"/>
                  </a:lnTo>
                  <a:lnTo>
                    <a:pt x="1204" y="410"/>
                  </a:lnTo>
                  <a:lnTo>
                    <a:pt x="1184" y="437"/>
                  </a:lnTo>
                  <a:lnTo>
                    <a:pt x="1163" y="460"/>
                  </a:lnTo>
                  <a:lnTo>
                    <a:pt x="1140" y="486"/>
                  </a:lnTo>
                  <a:lnTo>
                    <a:pt x="1118" y="509"/>
                  </a:lnTo>
                  <a:lnTo>
                    <a:pt x="1092" y="530"/>
                  </a:lnTo>
                  <a:lnTo>
                    <a:pt x="1068" y="549"/>
                  </a:lnTo>
                  <a:lnTo>
                    <a:pt x="1041" y="570"/>
                  </a:lnTo>
                  <a:lnTo>
                    <a:pt x="1015" y="588"/>
                  </a:lnTo>
                  <a:lnTo>
                    <a:pt x="987" y="604"/>
                  </a:lnTo>
                  <a:lnTo>
                    <a:pt x="956" y="619"/>
                  </a:lnTo>
                  <a:lnTo>
                    <a:pt x="928" y="631"/>
                  </a:lnTo>
                  <a:lnTo>
                    <a:pt x="898" y="645"/>
                  </a:lnTo>
                  <a:lnTo>
                    <a:pt x="867" y="655"/>
                  </a:lnTo>
                  <a:lnTo>
                    <a:pt x="833" y="665"/>
                  </a:lnTo>
                  <a:lnTo>
                    <a:pt x="802" y="673"/>
                  </a:lnTo>
                  <a:lnTo>
                    <a:pt x="769" y="678"/>
                  </a:lnTo>
                  <a:lnTo>
                    <a:pt x="736" y="683"/>
                  </a:lnTo>
                  <a:lnTo>
                    <a:pt x="703" y="685"/>
                  </a:lnTo>
                  <a:lnTo>
                    <a:pt x="667" y="685"/>
                  </a:lnTo>
                  <a:lnTo>
                    <a:pt x="634" y="685"/>
                  </a:lnTo>
                  <a:lnTo>
                    <a:pt x="598" y="683"/>
                  </a:lnTo>
                  <a:lnTo>
                    <a:pt x="565" y="678"/>
                  </a:lnTo>
                  <a:lnTo>
                    <a:pt x="534" y="673"/>
                  </a:lnTo>
                  <a:lnTo>
                    <a:pt x="501" y="665"/>
                  </a:lnTo>
                  <a:lnTo>
                    <a:pt x="470" y="655"/>
                  </a:lnTo>
                  <a:lnTo>
                    <a:pt x="436" y="645"/>
                  </a:lnTo>
                  <a:lnTo>
                    <a:pt x="409" y="631"/>
                  </a:lnTo>
                  <a:lnTo>
                    <a:pt x="378" y="619"/>
                  </a:lnTo>
                  <a:lnTo>
                    <a:pt x="350" y="604"/>
                  </a:lnTo>
                  <a:lnTo>
                    <a:pt x="321" y="588"/>
                  </a:lnTo>
                  <a:lnTo>
                    <a:pt x="294" y="570"/>
                  </a:lnTo>
                  <a:lnTo>
                    <a:pt x="268" y="549"/>
                  </a:lnTo>
                  <a:lnTo>
                    <a:pt x="242" y="530"/>
                  </a:lnTo>
                  <a:lnTo>
                    <a:pt x="220" y="509"/>
                  </a:lnTo>
                  <a:lnTo>
                    <a:pt x="194" y="486"/>
                  </a:lnTo>
                  <a:lnTo>
                    <a:pt x="173" y="460"/>
                  </a:lnTo>
                  <a:lnTo>
                    <a:pt x="153" y="437"/>
                  </a:lnTo>
                  <a:lnTo>
                    <a:pt x="132" y="410"/>
                  </a:lnTo>
                  <a:lnTo>
                    <a:pt x="115" y="384"/>
                  </a:lnTo>
                  <a:lnTo>
                    <a:pt x="96" y="355"/>
                  </a:lnTo>
                  <a:lnTo>
                    <a:pt x="79" y="327"/>
                  </a:lnTo>
                  <a:lnTo>
                    <a:pt x="65" y="297"/>
                  </a:lnTo>
                  <a:lnTo>
                    <a:pt x="50" y="266"/>
                  </a:lnTo>
                  <a:lnTo>
                    <a:pt x="40" y="235"/>
                  </a:lnTo>
                  <a:lnTo>
                    <a:pt x="29" y="204"/>
                  </a:lnTo>
                  <a:lnTo>
                    <a:pt x="19" y="171"/>
                  </a:lnTo>
                  <a:lnTo>
                    <a:pt x="12" y="139"/>
                  </a:lnTo>
                  <a:lnTo>
                    <a:pt x="7" y="105"/>
                  </a:lnTo>
                  <a:lnTo>
                    <a:pt x="2" y="69"/>
                  </a:lnTo>
                  <a:lnTo>
                    <a:pt x="0" y="34"/>
                  </a:lnTo>
                  <a:lnTo>
                    <a:pt x="0" y="0"/>
                  </a:lnTo>
                  <a:lnTo>
                    <a:pt x="1338" y="0"/>
                  </a:lnTo>
                  <a:close/>
                </a:path>
              </a:pathLst>
            </a:custGeom>
            <a:solidFill>
              <a:srgbClr val="8E303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2" name="Freeform 68"/>
            <p:cNvSpPr>
              <a:spLocks/>
            </p:cNvSpPr>
            <p:nvPr/>
          </p:nvSpPr>
          <p:spPr bwMode="auto">
            <a:xfrm>
              <a:off x="747" y="2542"/>
              <a:ext cx="169" cy="87"/>
            </a:xfrm>
            <a:custGeom>
              <a:avLst/>
              <a:gdLst/>
              <a:ahLst/>
              <a:cxnLst>
                <a:cxn ang="0">
                  <a:pos x="1336" y="41"/>
                </a:cxn>
                <a:cxn ang="0">
                  <a:pos x="1323" y="142"/>
                </a:cxn>
                <a:cxn ang="0">
                  <a:pos x="1298" y="240"/>
                </a:cxn>
                <a:cxn ang="0">
                  <a:pos x="1257" y="329"/>
                </a:cxn>
                <a:cxn ang="0">
                  <a:pos x="1206" y="414"/>
                </a:cxn>
                <a:cxn ang="0">
                  <a:pos x="1122" y="508"/>
                </a:cxn>
                <a:cxn ang="0">
                  <a:pos x="1047" y="570"/>
                </a:cxn>
                <a:cxn ang="0">
                  <a:pos x="962" y="618"/>
                </a:cxn>
                <a:cxn ang="0">
                  <a:pos x="873" y="654"/>
                </a:cxn>
                <a:cxn ang="0">
                  <a:pos x="776" y="678"/>
                </a:cxn>
                <a:cxn ang="0">
                  <a:pos x="676" y="685"/>
                </a:cxn>
                <a:cxn ang="0">
                  <a:pos x="576" y="678"/>
                </a:cxn>
                <a:cxn ang="0">
                  <a:pos x="479" y="654"/>
                </a:cxn>
                <a:cxn ang="0">
                  <a:pos x="390" y="618"/>
                </a:cxn>
                <a:cxn ang="0">
                  <a:pos x="308" y="570"/>
                </a:cxn>
                <a:cxn ang="0">
                  <a:pos x="234" y="508"/>
                </a:cxn>
                <a:cxn ang="0">
                  <a:pos x="146" y="414"/>
                </a:cxn>
                <a:cxn ang="0">
                  <a:pos x="95" y="329"/>
                </a:cxn>
                <a:cxn ang="0">
                  <a:pos x="57" y="240"/>
                </a:cxn>
                <a:cxn ang="0">
                  <a:pos x="28" y="142"/>
                </a:cxn>
                <a:cxn ang="0">
                  <a:pos x="16" y="41"/>
                </a:cxn>
                <a:cxn ang="0">
                  <a:pos x="9" y="15"/>
                </a:cxn>
                <a:cxn ang="0">
                  <a:pos x="1339" y="7"/>
                </a:cxn>
                <a:cxn ang="0">
                  <a:pos x="9" y="0"/>
                </a:cxn>
                <a:cxn ang="0">
                  <a:pos x="0" y="43"/>
                </a:cxn>
                <a:cxn ang="0">
                  <a:pos x="14" y="146"/>
                </a:cxn>
                <a:cxn ang="0">
                  <a:pos x="41" y="245"/>
                </a:cxn>
                <a:cxn ang="0">
                  <a:pos x="83" y="337"/>
                </a:cxn>
                <a:cxn ang="0">
                  <a:pos x="134" y="422"/>
                </a:cxn>
                <a:cxn ang="0">
                  <a:pos x="198" y="498"/>
                </a:cxn>
                <a:cxn ang="0">
                  <a:pos x="272" y="561"/>
                </a:cxn>
                <a:cxn ang="0">
                  <a:pos x="354" y="618"/>
                </a:cxn>
                <a:cxn ang="0">
                  <a:pos x="443" y="659"/>
                </a:cxn>
                <a:cxn ang="0">
                  <a:pos x="540" y="688"/>
                </a:cxn>
                <a:cxn ang="0">
                  <a:pos x="643" y="700"/>
                </a:cxn>
                <a:cxn ang="0">
                  <a:pos x="745" y="697"/>
                </a:cxn>
                <a:cxn ang="0">
                  <a:pos x="845" y="680"/>
                </a:cxn>
                <a:cxn ang="0">
                  <a:pos x="940" y="647"/>
                </a:cxn>
                <a:cxn ang="0">
                  <a:pos x="1027" y="600"/>
                </a:cxn>
                <a:cxn ang="0">
                  <a:pos x="1106" y="542"/>
                </a:cxn>
                <a:cxn ang="0">
                  <a:pos x="1177" y="472"/>
                </a:cxn>
                <a:cxn ang="0">
                  <a:pos x="1237" y="396"/>
                </a:cxn>
                <a:cxn ang="0">
                  <a:pos x="1288" y="306"/>
                </a:cxn>
                <a:cxn ang="0">
                  <a:pos x="1323" y="211"/>
                </a:cxn>
                <a:cxn ang="0">
                  <a:pos x="1347" y="112"/>
                </a:cxn>
                <a:cxn ang="0">
                  <a:pos x="1354" y="7"/>
                </a:cxn>
                <a:cxn ang="0">
                  <a:pos x="1347" y="7"/>
                </a:cxn>
              </a:cxnLst>
              <a:rect l="0" t="0" r="r" b="b"/>
              <a:pathLst>
                <a:path w="1354" h="700">
                  <a:moveTo>
                    <a:pt x="1347" y="7"/>
                  </a:moveTo>
                  <a:lnTo>
                    <a:pt x="1339" y="7"/>
                  </a:lnTo>
                  <a:lnTo>
                    <a:pt x="1336" y="41"/>
                  </a:lnTo>
                  <a:lnTo>
                    <a:pt x="1333" y="76"/>
                  </a:lnTo>
                  <a:lnTo>
                    <a:pt x="1331" y="110"/>
                  </a:lnTo>
                  <a:lnTo>
                    <a:pt x="1323" y="142"/>
                  </a:lnTo>
                  <a:lnTo>
                    <a:pt x="1316" y="176"/>
                  </a:lnTo>
                  <a:lnTo>
                    <a:pt x="1308" y="209"/>
                  </a:lnTo>
                  <a:lnTo>
                    <a:pt x="1298" y="240"/>
                  </a:lnTo>
                  <a:lnTo>
                    <a:pt x="1285" y="271"/>
                  </a:lnTo>
                  <a:lnTo>
                    <a:pt x="1273" y="302"/>
                  </a:lnTo>
                  <a:lnTo>
                    <a:pt x="1257" y="329"/>
                  </a:lnTo>
                  <a:lnTo>
                    <a:pt x="1242" y="357"/>
                  </a:lnTo>
                  <a:lnTo>
                    <a:pt x="1223" y="386"/>
                  </a:lnTo>
                  <a:lnTo>
                    <a:pt x="1206" y="414"/>
                  </a:lnTo>
                  <a:lnTo>
                    <a:pt x="1187" y="439"/>
                  </a:lnTo>
                  <a:lnTo>
                    <a:pt x="1144" y="488"/>
                  </a:lnTo>
                  <a:lnTo>
                    <a:pt x="1122" y="508"/>
                  </a:lnTo>
                  <a:lnTo>
                    <a:pt x="1098" y="532"/>
                  </a:lnTo>
                  <a:lnTo>
                    <a:pt x="1072" y="552"/>
                  </a:lnTo>
                  <a:lnTo>
                    <a:pt x="1047" y="570"/>
                  </a:lnTo>
                  <a:lnTo>
                    <a:pt x="1019" y="587"/>
                  </a:lnTo>
                  <a:lnTo>
                    <a:pt x="991" y="603"/>
                  </a:lnTo>
                  <a:lnTo>
                    <a:pt x="962" y="618"/>
                  </a:lnTo>
                  <a:lnTo>
                    <a:pt x="935" y="633"/>
                  </a:lnTo>
                  <a:lnTo>
                    <a:pt x="904" y="644"/>
                  </a:lnTo>
                  <a:lnTo>
                    <a:pt x="873" y="654"/>
                  </a:lnTo>
                  <a:lnTo>
                    <a:pt x="842" y="664"/>
                  </a:lnTo>
                  <a:lnTo>
                    <a:pt x="809" y="672"/>
                  </a:lnTo>
                  <a:lnTo>
                    <a:pt x="776" y="678"/>
                  </a:lnTo>
                  <a:lnTo>
                    <a:pt x="745" y="682"/>
                  </a:lnTo>
                  <a:lnTo>
                    <a:pt x="710" y="685"/>
                  </a:lnTo>
                  <a:lnTo>
                    <a:pt x="676" y="685"/>
                  </a:lnTo>
                  <a:lnTo>
                    <a:pt x="643" y="685"/>
                  </a:lnTo>
                  <a:lnTo>
                    <a:pt x="610" y="682"/>
                  </a:lnTo>
                  <a:lnTo>
                    <a:pt x="576" y="678"/>
                  </a:lnTo>
                  <a:lnTo>
                    <a:pt x="543" y="672"/>
                  </a:lnTo>
                  <a:lnTo>
                    <a:pt x="512" y="664"/>
                  </a:lnTo>
                  <a:lnTo>
                    <a:pt x="479" y="654"/>
                  </a:lnTo>
                  <a:lnTo>
                    <a:pt x="448" y="644"/>
                  </a:lnTo>
                  <a:lnTo>
                    <a:pt x="420" y="633"/>
                  </a:lnTo>
                  <a:lnTo>
                    <a:pt x="390" y="618"/>
                  </a:lnTo>
                  <a:lnTo>
                    <a:pt x="361" y="603"/>
                  </a:lnTo>
                  <a:lnTo>
                    <a:pt x="333" y="587"/>
                  </a:lnTo>
                  <a:lnTo>
                    <a:pt x="308" y="570"/>
                  </a:lnTo>
                  <a:lnTo>
                    <a:pt x="282" y="552"/>
                  </a:lnTo>
                  <a:lnTo>
                    <a:pt x="256" y="532"/>
                  </a:lnTo>
                  <a:lnTo>
                    <a:pt x="234" y="508"/>
                  </a:lnTo>
                  <a:lnTo>
                    <a:pt x="210" y="488"/>
                  </a:lnTo>
                  <a:lnTo>
                    <a:pt x="167" y="439"/>
                  </a:lnTo>
                  <a:lnTo>
                    <a:pt x="146" y="414"/>
                  </a:lnTo>
                  <a:lnTo>
                    <a:pt x="129" y="386"/>
                  </a:lnTo>
                  <a:lnTo>
                    <a:pt x="110" y="357"/>
                  </a:lnTo>
                  <a:lnTo>
                    <a:pt x="95" y="329"/>
                  </a:lnTo>
                  <a:lnTo>
                    <a:pt x="79" y="302"/>
                  </a:lnTo>
                  <a:lnTo>
                    <a:pt x="67" y="271"/>
                  </a:lnTo>
                  <a:lnTo>
                    <a:pt x="57" y="240"/>
                  </a:lnTo>
                  <a:lnTo>
                    <a:pt x="47" y="209"/>
                  </a:lnTo>
                  <a:lnTo>
                    <a:pt x="36" y="176"/>
                  </a:lnTo>
                  <a:lnTo>
                    <a:pt x="28" y="142"/>
                  </a:lnTo>
                  <a:lnTo>
                    <a:pt x="24" y="110"/>
                  </a:lnTo>
                  <a:lnTo>
                    <a:pt x="19" y="76"/>
                  </a:lnTo>
                  <a:lnTo>
                    <a:pt x="16" y="41"/>
                  </a:lnTo>
                  <a:lnTo>
                    <a:pt x="16" y="7"/>
                  </a:lnTo>
                  <a:lnTo>
                    <a:pt x="9" y="7"/>
                  </a:lnTo>
                  <a:lnTo>
                    <a:pt x="9" y="15"/>
                  </a:lnTo>
                  <a:lnTo>
                    <a:pt x="1347" y="15"/>
                  </a:lnTo>
                  <a:lnTo>
                    <a:pt x="1347" y="7"/>
                  </a:lnTo>
                  <a:lnTo>
                    <a:pt x="1339" y="7"/>
                  </a:lnTo>
                  <a:lnTo>
                    <a:pt x="1347" y="7"/>
                  </a:lnTo>
                  <a:lnTo>
                    <a:pt x="1347" y="0"/>
                  </a:lnTo>
                  <a:lnTo>
                    <a:pt x="9" y="0"/>
                  </a:lnTo>
                  <a:lnTo>
                    <a:pt x="3" y="0"/>
                  </a:lnTo>
                  <a:lnTo>
                    <a:pt x="0" y="7"/>
                  </a:lnTo>
                  <a:lnTo>
                    <a:pt x="0" y="43"/>
                  </a:lnTo>
                  <a:lnTo>
                    <a:pt x="3" y="76"/>
                  </a:lnTo>
                  <a:lnTo>
                    <a:pt x="9" y="112"/>
                  </a:lnTo>
                  <a:lnTo>
                    <a:pt x="14" y="146"/>
                  </a:lnTo>
                  <a:lnTo>
                    <a:pt x="21" y="181"/>
                  </a:lnTo>
                  <a:lnTo>
                    <a:pt x="31" y="211"/>
                  </a:lnTo>
                  <a:lnTo>
                    <a:pt x="41" y="245"/>
                  </a:lnTo>
                  <a:lnTo>
                    <a:pt x="54" y="276"/>
                  </a:lnTo>
                  <a:lnTo>
                    <a:pt x="67" y="306"/>
                  </a:lnTo>
                  <a:lnTo>
                    <a:pt x="83" y="337"/>
                  </a:lnTo>
                  <a:lnTo>
                    <a:pt x="98" y="367"/>
                  </a:lnTo>
                  <a:lnTo>
                    <a:pt x="115" y="396"/>
                  </a:lnTo>
                  <a:lnTo>
                    <a:pt x="134" y="422"/>
                  </a:lnTo>
                  <a:lnTo>
                    <a:pt x="155" y="446"/>
                  </a:lnTo>
                  <a:lnTo>
                    <a:pt x="177" y="472"/>
                  </a:lnTo>
                  <a:lnTo>
                    <a:pt x="198" y="498"/>
                  </a:lnTo>
                  <a:lnTo>
                    <a:pt x="223" y="521"/>
                  </a:lnTo>
                  <a:lnTo>
                    <a:pt x="246" y="542"/>
                  </a:lnTo>
                  <a:lnTo>
                    <a:pt x="272" y="561"/>
                  </a:lnTo>
                  <a:lnTo>
                    <a:pt x="297" y="582"/>
                  </a:lnTo>
                  <a:lnTo>
                    <a:pt x="325" y="600"/>
                  </a:lnTo>
                  <a:lnTo>
                    <a:pt x="354" y="618"/>
                  </a:lnTo>
                  <a:lnTo>
                    <a:pt x="385" y="633"/>
                  </a:lnTo>
                  <a:lnTo>
                    <a:pt x="412" y="647"/>
                  </a:lnTo>
                  <a:lnTo>
                    <a:pt x="443" y="659"/>
                  </a:lnTo>
                  <a:lnTo>
                    <a:pt x="476" y="669"/>
                  </a:lnTo>
                  <a:lnTo>
                    <a:pt x="507" y="680"/>
                  </a:lnTo>
                  <a:lnTo>
                    <a:pt x="540" y="688"/>
                  </a:lnTo>
                  <a:lnTo>
                    <a:pt x="574" y="692"/>
                  </a:lnTo>
                  <a:lnTo>
                    <a:pt x="607" y="697"/>
                  </a:lnTo>
                  <a:lnTo>
                    <a:pt x="643" y="700"/>
                  </a:lnTo>
                  <a:lnTo>
                    <a:pt x="676" y="700"/>
                  </a:lnTo>
                  <a:lnTo>
                    <a:pt x="712" y="700"/>
                  </a:lnTo>
                  <a:lnTo>
                    <a:pt x="745" y="697"/>
                  </a:lnTo>
                  <a:lnTo>
                    <a:pt x="778" y="692"/>
                  </a:lnTo>
                  <a:lnTo>
                    <a:pt x="811" y="688"/>
                  </a:lnTo>
                  <a:lnTo>
                    <a:pt x="845" y="680"/>
                  </a:lnTo>
                  <a:lnTo>
                    <a:pt x="878" y="669"/>
                  </a:lnTo>
                  <a:lnTo>
                    <a:pt x="909" y="659"/>
                  </a:lnTo>
                  <a:lnTo>
                    <a:pt x="940" y="647"/>
                  </a:lnTo>
                  <a:lnTo>
                    <a:pt x="971" y="633"/>
                  </a:lnTo>
                  <a:lnTo>
                    <a:pt x="998" y="618"/>
                  </a:lnTo>
                  <a:lnTo>
                    <a:pt x="1027" y="600"/>
                  </a:lnTo>
                  <a:lnTo>
                    <a:pt x="1055" y="582"/>
                  </a:lnTo>
                  <a:lnTo>
                    <a:pt x="1081" y="561"/>
                  </a:lnTo>
                  <a:lnTo>
                    <a:pt x="1106" y="542"/>
                  </a:lnTo>
                  <a:lnTo>
                    <a:pt x="1132" y="521"/>
                  </a:lnTo>
                  <a:lnTo>
                    <a:pt x="1155" y="498"/>
                  </a:lnTo>
                  <a:lnTo>
                    <a:pt x="1177" y="472"/>
                  </a:lnTo>
                  <a:lnTo>
                    <a:pt x="1198" y="446"/>
                  </a:lnTo>
                  <a:lnTo>
                    <a:pt x="1218" y="422"/>
                  </a:lnTo>
                  <a:lnTo>
                    <a:pt x="1237" y="396"/>
                  </a:lnTo>
                  <a:lnTo>
                    <a:pt x="1254" y="367"/>
                  </a:lnTo>
                  <a:lnTo>
                    <a:pt x="1273" y="337"/>
                  </a:lnTo>
                  <a:lnTo>
                    <a:pt x="1288" y="306"/>
                  </a:lnTo>
                  <a:lnTo>
                    <a:pt x="1300" y="276"/>
                  </a:lnTo>
                  <a:lnTo>
                    <a:pt x="1313" y="245"/>
                  </a:lnTo>
                  <a:lnTo>
                    <a:pt x="1323" y="211"/>
                  </a:lnTo>
                  <a:lnTo>
                    <a:pt x="1331" y="181"/>
                  </a:lnTo>
                  <a:lnTo>
                    <a:pt x="1339" y="146"/>
                  </a:lnTo>
                  <a:lnTo>
                    <a:pt x="1347" y="112"/>
                  </a:lnTo>
                  <a:lnTo>
                    <a:pt x="1349" y="76"/>
                  </a:lnTo>
                  <a:lnTo>
                    <a:pt x="1352" y="43"/>
                  </a:lnTo>
                  <a:lnTo>
                    <a:pt x="1354" y="7"/>
                  </a:lnTo>
                  <a:lnTo>
                    <a:pt x="1352" y="0"/>
                  </a:lnTo>
                  <a:lnTo>
                    <a:pt x="1347" y="0"/>
                  </a:lnTo>
                  <a:lnTo>
                    <a:pt x="1347" y="7"/>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3" name="Freeform 69"/>
            <p:cNvSpPr>
              <a:spLocks/>
            </p:cNvSpPr>
            <p:nvPr/>
          </p:nvSpPr>
          <p:spPr bwMode="auto">
            <a:xfrm>
              <a:off x="568" y="2171"/>
              <a:ext cx="106" cy="22"/>
            </a:xfrm>
            <a:custGeom>
              <a:avLst/>
              <a:gdLst/>
              <a:ahLst/>
              <a:cxnLst>
                <a:cxn ang="0">
                  <a:pos x="10" y="23"/>
                </a:cxn>
                <a:cxn ang="0">
                  <a:pos x="834" y="174"/>
                </a:cxn>
                <a:cxn ang="0">
                  <a:pos x="839" y="174"/>
                </a:cxn>
                <a:cxn ang="0">
                  <a:pos x="845" y="171"/>
                </a:cxn>
                <a:cxn ang="0">
                  <a:pos x="847" y="169"/>
                </a:cxn>
                <a:cxn ang="0">
                  <a:pos x="847" y="164"/>
                </a:cxn>
                <a:cxn ang="0">
                  <a:pos x="847" y="161"/>
                </a:cxn>
                <a:cxn ang="0">
                  <a:pos x="847" y="156"/>
                </a:cxn>
                <a:cxn ang="0">
                  <a:pos x="845" y="154"/>
                </a:cxn>
                <a:cxn ang="0">
                  <a:pos x="839" y="151"/>
                </a:cxn>
                <a:cxn ang="0">
                  <a:pos x="13" y="0"/>
                </a:cxn>
                <a:cxn ang="0">
                  <a:pos x="8" y="0"/>
                </a:cxn>
                <a:cxn ang="0">
                  <a:pos x="5" y="3"/>
                </a:cxn>
                <a:cxn ang="0">
                  <a:pos x="3" y="5"/>
                </a:cxn>
                <a:cxn ang="0">
                  <a:pos x="0" y="10"/>
                </a:cxn>
                <a:cxn ang="0">
                  <a:pos x="0" y="15"/>
                </a:cxn>
                <a:cxn ang="0">
                  <a:pos x="3" y="18"/>
                </a:cxn>
                <a:cxn ang="0">
                  <a:pos x="5" y="20"/>
                </a:cxn>
                <a:cxn ang="0">
                  <a:pos x="10" y="23"/>
                </a:cxn>
              </a:cxnLst>
              <a:rect l="0" t="0" r="r" b="b"/>
              <a:pathLst>
                <a:path w="847" h="174">
                  <a:moveTo>
                    <a:pt x="10" y="23"/>
                  </a:moveTo>
                  <a:lnTo>
                    <a:pt x="834" y="174"/>
                  </a:lnTo>
                  <a:lnTo>
                    <a:pt x="839" y="174"/>
                  </a:lnTo>
                  <a:lnTo>
                    <a:pt x="845" y="171"/>
                  </a:lnTo>
                  <a:lnTo>
                    <a:pt x="847" y="169"/>
                  </a:lnTo>
                  <a:lnTo>
                    <a:pt x="847" y="164"/>
                  </a:lnTo>
                  <a:lnTo>
                    <a:pt x="847" y="161"/>
                  </a:lnTo>
                  <a:lnTo>
                    <a:pt x="847" y="156"/>
                  </a:lnTo>
                  <a:lnTo>
                    <a:pt x="845" y="154"/>
                  </a:lnTo>
                  <a:lnTo>
                    <a:pt x="839" y="151"/>
                  </a:lnTo>
                  <a:lnTo>
                    <a:pt x="13" y="0"/>
                  </a:lnTo>
                  <a:lnTo>
                    <a:pt x="8" y="0"/>
                  </a:lnTo>
                  <a:lnTo>
                    <a:pt x="5" y="3"/>
                  </a:lnTo>
                  <a:lnTo>
                    <a:pt x="3" y="5"/>
                  </a:lnTo>
                  <a:lnTo>
                    <a:pt x="0" y="10"/>
                  </a:lnTo>
                  <a:lnTo>
                    <a:pt x="0" y="15"/>
                  </a:lnTo>
                  <a:lnTo>
                    <a:pt x="3" y="18"/>
                  </a:lnTo>
                  <a:lnTo>
                    <a:pt x="5" y="20"/>
                  </a:lnTo>
                  <a:lnTo>
                    <a:pt x="10" y="23"/>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4" name="Freeform 70"/>
            <p:cNvSpPr>
              <a:spLocks/>
            </p:cNvSpPr>
            <p:nvPr/>
          </p:nvSpPr>
          <p:spPr bwMode="auto">
            <a:xfrm>
              <a:off x="983" y="2181"/>
              <a:ext cx="135" cy="17"/>
            </a:xfrm>
            <a:custGeom>
              <a:avLst/>
              <a:gdLst/>
              <a:ahLst/>
              <a:cxnLst>
                <a:cxn ang="0">
                  <a:pos x="1063" y="0"/>
                </a:cxn>
                <a:cxn ang="0">
                  <a:pos x="11" y="112"/>
                </a:cxn>
                <a:cxn ang="0">
                  <a:pos x="6" y="115"/>
                </a:cxn>
                <a:cxn ang="0">
                  <a:pos x="4" y="117"/>
                </a:cxn>
                <a:cxn ang="0">
                  <a:pos x="0" y="120"/>
                </a:cxn>
                <a:cxn ang="0">
                  <a:pos x="0" y="125"/>
                </a:cxn>
                <a:cxn ang="0">
                  <a:pos x="4" y="130"/>
                </a:cxn>
                <a:cxn ang="0">
                  <a:pos x="6" y="132"/>
                </a:cxn>
                <a:cxn ang="0">
                  <a:pos x="9" y="135"/>
                </a:cxn>
                <a:cxn ang="0">
                  <a:pos x="14" y="135"/>
                </a:cxn>
                <a:cxn ang="0">
                  <a:pos x="1065" y="22"/>
                </a:cxn>
                <a:cxn ang="0">
                  <a:pos x="1070" y="20"/>
                </a:cxn>
                <a:cxn ang="0">
                  <a:pos x="1072" y="17"/>
                </a:cxn>
                <a:cxn ang="0">
                  <a:pos x="1076" y="15"/>
                </a:cxn>
                <a:cxn ang="0">
                  <a:pos x="1076" y="10"/>
                </a:cxn>
                <a:cxn ang="0">
                  <a:pos x="1072" y="5"/>
                </a:cxn>
                <a:cxn ang="0">
                  <a:pos x="1070" y="2"/>
                </a:cxn>
                <a:cxn ang="0">
                  <a:pos x="1068" y="0"/>
                </a:cxn>
                <a:cxn ang="0">
                  <a:pos x="1063" y="0"/>
                </a:cxn>
              </a:cxnLst>
              <a:rect l="0" t="0" r="r" b="b"/>
              <a:pathLst>
                <a:path w="1076" h="135">
                  <a:moveTo>
                    <a:pt x="1063" y="0"/>
                  </a:moveTo>
                  <a:lnTo>
                    <a:pt x="11" y="112"/>
                  </a:lnTo>
                  <a:lnTo>
                    <a:pt x="6" y="115"/>
                  </a:lnTo>
                  <a:lnTo>
                    <a:pt x="4" y="117"/>
                  </a:lnTo>
                  <a:lnTo>
                    <a:pt x="0" y="120"/>
                  </a:lnTo>
                  <a:lnTo>
                    <a:pt x="0" y="125"/>
                  </a:lnTo>
                  <a:lnTo>
                    <a:pt x="4" y="130"/>
                  </a:lnTo>
                  <a:lnTo>
                    <a:pt x="6" y="132"/>
                  </a:lnTo>
                  <a:lnTo>
                    <a:pt x="9" y="135"/>
                  </a:lnTo>
                  <a:lnTo>
                    <a:pt x="14" y="135"/>
                  </a:lnTo>
                  <a:lnTo>
                    <a:pt x="1065" y="22"/>
                  </a:lnTo>
                  <a:lnTo>
                    <a:pt x="1070" y="20"/>
                  </a:lnTo>
                  <a:lnTo>
                    <a:pt x="1072" y="17"/>
                  </a:lnTo>
                  <a:lnTo>
                    <a:pt x="1076" y="15"/>
                  </a:lnTo>
                  <a:lnTo>
                    <a:pt x="1076" y="10"/>
                  </a:lnTo>
                  <a:lnTo>
                    <a:pt x="1072" y="5"/>
                  </a:lnTo>
                  <a:lnTo>
                    <a:pt x="1070" y="2"/>
                  </a:lnTo>
                  <a:lnTo>
                    <a:pt x="1068" y="0"/>
                  </a:lnTo>
                  <a:lnTo>
                    <a:pt x="1063" y="0"/>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5" name="Freeform 71"/>
            <p:cNvSpPr>
              <a:spLocks/>
            </p:cNvSpPr>
            <p:nvPr/>
          </p:nvSpPr>
          <p:spPr bwMode="auto">
            <a:xfrm>
              <a:off x="566" y="2364"/>
              <a:ext cx="69" cy="58"/>
            </a:xfrm>
            <a:custGeom>
              <a:avLst/>
              <a:gdLst/>
              <a:ahLst/>
              <a:cxnLst>
                <a:cxn ang="0">
                  <a:pos x="546" y="258"/>
                </a:cxn>
                <a:cxn ang="0">
                  <a:pos x="533" y="304"/>
                </a:cxn>
                <a:cxn ang="0">
                  <a:pos x="512" y="345"/>
                </a:cxn>
                <a:cxn ang="0">
                  <a:pos x="484" y="383"/>
                </a:cxn>
                <a:cxn ang="0">
                  <a:pos x="445" y="414"/>
                </a:cxn>
                <a:cxn ang="0">
                  <a:pos x="402" y="440"/>
                </a:cxn>
                <a:cxn ang="0">
                  <a:pos x="354" y="458"/>
                </a:cxn>
                <a:cxn ang="0">
                  <a:pos x="300" y="469"/>
                </a:cxn>
                <a:cxn ang="0">
                  <a:pos x="246" y="469"/>
                </a:cxn>
                <a:cxn ang="0">
                  <a:pos x="192" y="458"/>
                </a:cxn>
                <a:cxn ang="0">
                  <a:pos x="144" y="440"/>
                </a:cxn>
                <a:cxn ang="0">
                  <a:pos x="100" y="414"/>
                </a:cxn>
                <a:cxn ang="0">
                  <a:pos x="62" y="383"/>
                </a:cxn>
                <a:cxn ang="0">
                  <a:pos x="34" y="345"/>
                </a:cxn>
                <a:cxn ang="0">
                  <a:pos x="14" y="304"/>
                </a:cxn>
                <a:cxn ang="0">
                  <a:pos x="0" y="258"/>
                </a:cxn>
                <a:cxn ang="0">
                  <a:pos x="0" y="210"/>
                </a:cxn>
                <a:cxn ang="0">
                  <a:pos x="14" y="164"/>
                </a:cxn>
                <a:cxn ang="0">
                  <a:pos x="34" y="122"/>
                </a:cxn>
                <a:cxn ang="0">
                  <a:pos x="62" y="84"/>
                </a:cxn>
                <a:cxn ang="0">
                  <a:pos x="100" y="54"/>
                </a:cxn>
                <a:cxn ang="0">
                  <a:pos x="144" y="28"/>
                </a:cxn>
                <a:cxn ang="0">
                  <a:pos x="192" y="11"/>
                </a:cxn>
                <a:cxn ang="0">
                  <a:pos x="246" y="2"/>
                </a:cxn>
                <a:cxn ang="0">
                  <a:pos x="300" y="2"/>
                </a:cxn>
                <a:cxn ang="0">
                  <a:pos x="354" y="11"/>
                </a:cxn>
                <a:cxn ang="0">
                  <a:pos x="402" y="28"/>
                </a:cxn>
                <a:cxn ang="0">
                  <a:pos x="445" y="54"/>
                </a:cxn>
                <a:cxn ang="0">
                  <a:pos x="484" y="84"/>
                </a:cxn>
                <a:cxn ang="0">
                  <a:pos x="512" y="122"/>
                </a:cxn>
                <a:cxn ang="0">
                  <a:pos x="533" y="164"/>
                </a:cxn>
                <a:cxn ang="0">
                  <a:pos x="546" y="210"/>
                </a:cxn>
              </a:cxnLst>
              <a:rect l="0" t="0" r="r" b="b"/>
              <a:pathLst>
                <a:path w="546" h="469">
                  <a:moveTo>
                    <a:pt x="546" y="235"/>
                  </a:moveTo>
                  <a:lnTo>
                    <a:pt x="546" y="258"/>
                  </a:lnTo>
                  <a:lnTo>
                    <a:pt x="541" y="282"/>
                  </a:lnTo>
                  <a:lnTo>
                    <a:pt x="533" y="304"/>
                  </a:lnTo>
                  <a:lnTo>
                    <a:pt x="525" y="325"/>
                  </a:lnTo>
                  <a:lnTo>
                    <a:pt x="512" y="345"/>
                  </a:lnTo>
                  <a:lnTo>
                    <a:pt x="500" y="366"/>
                  </a:lnTo>
                  <a:lnTo>
                    <a:pt x="484" y="383"/>
                  </a:lnTo>
                  <a:lnTo>
                    <a:pt x="466" y="399"/>
                  </a:lnTo>
                  <a:lnTo>
                    <a:pt x="445" y="414"/>
                  </a:lnTo>
                  <a:lnTo>
                    <a:pt x="426" y="430"/>
                  </a:lnTo>
                  <a:lnTo>
                    <a:pt x="402" y="440"/>
                  </a:lnTo>
                  <a:lnTo>
                    <a:pt x="380" y="450"/>
                  </a:lnTo>
                  <a:lnTo>
                    <a:pt x="354" y="458"/>
                  </a:lnTo>
                  <a:lnTo>
                    <a:pt x="328" y="462"/>
                  </a:lnTo>
                  <a:lnTo>
                    <a:pt x="300" y="469"/>
                  </a:lnTo>
                  <a:lnTo>
                    <a:pt x="272" y="469"/>
                  </a:lnTo>
                  <a:lnTo>
                    <a:pt x="246" y="469"/>
                  </a:lnTo>
                  <a:lnTo>
                    <a:pt x="218" y="462"/>
                  </a:lnTo>
                  <a:lnTo>
                    <a:pt x="192" y="458"/>
                  </a:lnTo>
                  <a:lnTo>
                    <a:pt x="167" y="450"/>
                  </a:lnTo>
                  <a:lnTo>
                    <a:pt x="144" y="440"/>
                  </a:lnTo>
                  <a:lnTo>
                    <a:pt x="121" y="430"/>
                  </a:lnTo>
                  <a:lnTo>
                    <a:pt x="100" y="414"/>
                  </a:lnTo>
                  <a:lnTo>
                    <a:pt x="79" y="399"/>
                  </a:lnTo>
                  <a:lnTo>
                    <a:pt x="62" y="383"/>
                  </a:lnTo>
                  <a:lnTo>
                    <a:pt x="47" y="366"/>
                  </a:lnTo>
                  <a:lnTo>
                    <a:pt x="34" y="345"/>
                  </a:lnTo>
                  <a:lnTo>
                    <a:pt x="21" y="325"/>
                  </a:lnTo>
                  <a:lnTo>
                    <a:pt x="14" y="304"/>
                  </a:lnTo>
                  <a:lnTo>
                    <a:pt x="5" y="282"/>
                  </a:lnTo>
                  <a:lnTo>
                    <a:pt x="0" y="258"/>
                  </a:lnTo>
                  <a:lnTo>
                    <a:pt x="0" y="235"/>
                  </a:lnTo>
                  <a:lnTo>
                    <a:pt x="0" y="210"/>
                  </a:lnTo>
                  <a:lnTo>
                    <a:pt x="5" y="187"/>
                  </a:lnTo>
                  <a:lnTo>
                    <a:pt x="14" y="164"/>
                  </a:lnTo>
                  <a:lnTo>
                    <a:pt x="21" y="143"/>
                  </a:lnTo>
                  <a:lnTo>
                    <a:pt x="34" y="122"/>
                  </a:lnTo>
                  <a:lnTo>
                    <a:pt x="47" y="102"/>
                  </a:lnTo>
                  <a:lnTo>
                    <a:pt x="62" y="84"/>
                  </a:lnTo>
                  <a:lnTo>
                    <a:pt x="79" y="69"/>
                  </a:lnTo>
                  <a:lnTo>
                    <a:pt x="100" y="54"/>
                  </a:lnTo>
                  <a:lnTo>
                    <a:pt x="121" y="41"/>
                  </a:lnTo>
                  <a:lnTo>
                    <a:pt x="144" y="28"/>
                  </a:lnTo>
                  <a:lnTo>
                    <a:pt x="167" y="18"/>
                  </a:lnTo>
                  <a:lnTo>
                    <a:pt x="192" y="11"/>
                  </a:lnTo>
                  <a:lnTo>
                    <a:pt x="218" y="5"/>
                  </a:lnTo>
                  <a:lnTo>
                    <a:pt x="246" y="2"/>
                  </a:lnTo>
                  <a:lnTo>
                    <a:pt x="272" y="0"/>
                  </a:lnTo>
                  <a:lnTo>
                    <a:pt x="300" y="2"/>
                  </a:lnTo>
                  <a:lnTo>
                    <a:pt x="328" y="5"/>
                  </a:lnTo>
                  <a:lnTo>
                    <a:pt x="354" y="11"/>
                  </a:lnTo>
                  <a:lnTo>
                    <a:pt x="380" y="18"/>
                  </a:lnTo>
                  <a:lnTo>
                    <a:pt x="402" y="28"/>
                  </a:lnTo>
                  <a:lnTo>
                    <a:pt x="426" y="41"/>
                  </a:lnTo>
                  <a:lnTo>
                    <a:pt x="445" y="54"/>
                  </a:lnTo>
                  <a:lnTo>
                    <a:pt x="466" y="69"/>
                  </a:lnTo>
                  <a:lnTo>
                    <a:pt x="484" y="84"/>
                  </a:lnTo>
                  <a:lnTo>
                    <a:pt x="500" y="102"/>
                  </a:lnTo>
                  <a:lnTo>
                    <a:pt x="512" y="122"/>
                  </a:lnTo>
                  <a:lnTo>
                    <a:pt x="525" y="143"/>
                  </a:lnTo>
                  <a:lnTo>
                    <a:pt x="533" y="164"/>
                  </a:lnTo>
                  <a:lnTo>
                    <a:pt x="541" y="187"/>
                  </a:lnTo>
                  <a:lnTo>
                    <a:pt x="546" y="210"/>
                  </a:lnTo>
                  <a:lnTo>
                    <a:pt x="546" y="235"/>
                  </a:lnTo>
                  <a:close/>
                </a:path>
              </a:pathLst>
            </a:custGeom>
            <a:solidFill>
              <a:srgbClr val="EFB99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6" name="Freeform 72"/>
            <p:cNvSpPr>
              <a:spLocks/>
            </p:cNvSpPr>
            <p:nvPr/>
          </p:nvSpPr>
          <p:spPr bwMode="auto">
            <a:xfrm>
              <a:off x="1064" y="2375"/>
              <a:ext cx="68" cy="58"/>
            </a:xfrm>
            <a:custGeom>
              <a:avLst/>
              <a:gdLst/>
              <a:ahLst/>
              <a:cxnLst>
                <a:cxn ang="0">
                  <a:pos x="546" y="257"/>
                </a:cxn>
                <a:cxn ang="0">
                  <a:pos x="535" y="304"/>
                </a:cxn>
                <a:cxn ang="0">
                  <a:pos x="515" y="345"/>
                </a:cxn>
                <a:cxn ang="0">
                  <a:pos x="484" y="383"/>
                </a:cxn>
                <a:cxn ang="0">
                  <a:pos x="448" y="413"/>
                </a:cxn>
                <a:cxn ang="0">
                  <a:pos x="405" y="439"/>
                </a:cxn>
                <a:cxn ang="0">
                  <a:pos x="355" y="458"/>
                </a:cxn>
                <a:cxn ang="0">
                  <a:pos x="302" y="468"/>
                </a:cxn>
                <a:cxn ang="0">
                  <a:pos x="245" y="468"/>
                </a:cxn>
                <a:cxn ang="0">
                  <a:pos x="192" y="458"/>
                </a:cxn>
                <a:cxn ang="0">
                  <a:pos x="144" y="439"/>
                </a:cxn>
                <a:cxn ang="0">
                  <a:pos x="100" y="413"/>
                </a:cxn>
                <a:cxn ang="0">
                  <a:pos x="64" y="383"/>
                </a:cxn>
                <a:cxn ang="0">
                  <a:pos x="34" y="345"/>
                </a:cxn>
                <a:cxn ang="0">
                  <a:pos x="13" y="304"/>
                </a:cxn>
                <a:cxn ang="0">
                  <a:pos x="3" y="257"/>
                </a:cxn>
                <a:cxn ang="0">
                  <a:pos x="3" y="209"/>
                </a:cxn>
                <a:cxn ang="0">
                  <a:pos x="13" y="163"/>
                </a:cxn>
                <a:cxn ang="0">
                  <a:pos x="34" y="122"/>
                </a:cxn>
                <a:cxn ang="0">
                  <a:pos x="64" y="84"/>
                </a:cxn>
                <a:cxn ang="0">
                  <a:pos x="100" y="53"/>
                </a:cxn>
                <a:cxn ang="0">
                  <a:pos x="144" y="27"/>
                </a:cxn>
                <a:cxn ang="0">
                  <a:pos x="192" y="10"/>
                </a:cxn>
                <a:cxn ang="0">
                  <a:pos x="245" y="2"/>
                </a:cxn>
                <a:cxn ang="0">
                  <a:pos x="302" y="2"/>
                </a:cxn>
                <a:cxn ang="0">
                  <a:pos x="355" y="10"/>
                </a:cxn>
                <a:cxn ang="0">
                  <a:pos x="405" y="27"/>
                </a:cxn>
                <a:cxn ang="0">
                  <a:pos x="448" y="53"/>
                </a:cxn>
                <a:cxn ang="0">
                  <a:pos x="484" y="84"/>
                </a:cxn>
                <a:cxn ang="0">
                  <a:pos x="515" y="122"/>
                </a:cxn>
                <a:cxn ang="0">
                  <a:pos x="535" y="163"/>
                </a:cxn>
                <a:cxn ang="0">
                  <a:pos x="546" y="209"/>
                </a:cxn>
              </a:cxnLst>
              <a:rect l="0" t="0" r="r" b="b"/>
              <a:pathLst>
                <a:path w="548" h="468">
                  <a:moveTo>
                    <a:pt x="548" y="235"/>
                  </a:moveTo>
                  <a:lnTo>
                    <a:pt x="546" y="257"/>
                  </a:lnTo>
                  <a:lnTo>
                    <a:pt x="540" y="281"/>
                  </a:lnTo>
                  <a:lnTo>
                    <a:pt x="535" y="304"/>
                  </a:lnTo>
                  <a:lnTo>
                    <a:pt x="525" y="324"/>
                  </a:lnTo>
                  <a:lnTo>
                    <a:pt x="515" y="345"/>
                  </a:lnTo>
                  <a:lnTo>
                    <a:pt x="499" y="365"/>
                  </a:lnTo>
                  <a:lnTo>
                    <a:pt x="484" y="383"/>
                  </a:lnTo>
                  <a:lnTo>
                    <a:pt x="465" y="398"/>
                  </a:lnTo>
                  <a:lnTo>
                    <a:pt x="448" y="413"/>
                  </a:lnTo>
                  <a:lnTo>
                    <a:pt x="427" y="429"/>
                  </a:lnTo>
                  <a:lnTo>
                    <a:pt x="405" y="439"/>
                  </a:lnTo>
                  <a:lnTo>
                    <a:pt x="381" y="449"/>
                  </a:lnTo>
                  <a:lnTo>
                    <a:pt x="355" y="458"/>
                  </a:lnTo>
                  <a:lnTo>
                    <a:pt x="330" y="463"/>
                  </a:lnTo>
                  <a:lnTo>
                    <a:pt x="302" y="468"/>
                  </a:lnTo>
                  <a:lnTo>
                    <a:pt x="274" y="468"/>
                  </a:lnTo>
                  <a:lnTo>
                    <a:pt x="245" y="468"/>
                  </a:lnTo>
                  <a:lnTo>
                    <a:pt x="220" y="463"/>
                  </a:lnTo>
                  <a:lnTo>
                    <a:pt x="192" y="458"/>
                  </a:lnTo>
                  <a:lnTo>
                    <a:pt x="169" y="449"/>
                  </a:lnTo>
                  <a:lnTo>
                    <a:pt x="144" y="439"/>
                  </a:lnTo>
                  <a:lnTo>
                    <a:pt x="120" y="429"/>
                  </a:lnTo>
                  <a:lnTo>
                    <a:pt x="100" y="413"/>
                  </a:lnTo>
                  <a:lnTo>
                    <a:pt x="82" y="398"/>
                  </a:lnTo>
                  <a:lnTo>
                    <a:pt x="64" y="383"/>
                  </a:lnTo>
                  <a:lnTo>
                    <a:pt x="48" y="365"/>
                  </a:lnTo>
                  <a:lnTo>
                    <a:pt x="34" y="345"/>
                  </a:lnTo>
                  <a:lnTo>
                    <a:pt x="23" y="324"/>
                  </a:lnTo>
                  <a:lnTo>
                    <a:pt x="13" y="304"/>
                  </a:lnTo>
                  <a:lnTo>
                    <a:pt x="8" y="281"/>
                  </a:lnTo>
                  <a:lnTo>
                    <a:pt x="3" y="257"/>
                  </a:lnTo>
                  <a:lnTo>
                    <a:pt x="0" y="235"/>
                  </a:lnTo>
                  <a:lnTo>
                    <a:pt x="3" y="209"/>
                  </a:lnTo>
                  <a:lnTo>
                    <a:pt x="8" y="187"/>
                  </a:lnTo>
                  <a:lnTo>
                    <a:pt x="13" y="163"/>
                  </a:lnTo>
                  <a:lnTo>
                    <a:pt x="23" y="142"/>
                  </a:lnTo>
                  <a:lnTo>
                    <a:pt x="34" y="122"/>
                  </a:lnTo>
                  <a:lnTo>
                    <a:pt x="48" y="102"/>
                  </a:lnTo>
                  <a:lnTo>
                    <a:pt x="64" y="84"/>
                  </a:lnTo>
                  <a:lnTo>
                    <a:pt x="82" y="68"/>
                  </a:lnTo>
                  <a:lnTo>
                    <a:pt x="100" y="53"/>
                  </a:lnTo>
                  <a:lnTo>
                    <a:pt x="120" y="41"/>
                  </a:lnTo>
                  <a:lnTo>
                    <a:pt x="144" y="27"/>
                  </a:lnTo>
                  <a:lnTo>
                    <a:pt x="169" y="17"/>
                  </a:lnTo>
                  <a:lnTo>
                    <a:pt x="192" y="10"/>
                  </a:lnTo>
                  <a:lnTo>
                    <a:pt x="220" y="5"/>
                  </a:lnTo>
                  <a:lnTo>
                    <a:pt x="245" y="2"/>
                  </a:lnTo>
                  <a:lnTo>
                    <a:pt x="274" y="0"/>
                  </a:lnTo>
                  <a:lnTo>
                    <a:pt x="302" y="2"/>
                  </a:lnTo>
                  <a:lnTo>
                    <a:pt x="330" y="5"/>
                  </a:lnTo>
                  <a:lnTo>
                    <a:pt x="355" y="10"/>
                  </a:lnTo>
                  <a:lnTo>
                    <a:pt x="381" y="17"/>
                  </a:lnTo>
                  <a:lnTo>
                    <a:pt x="405" y="27"/>
                  </a:lnTo>
                  <a:lnTo>
                    <a:pt x="427" y="41"/>
                  </a:lnTo>
                  <a:lnTo>
                    <a:pt x="448" y="53"/>
                  </a:lnTo>
                  <a:lnTo>
                    <a:pt x="465" y="68"/>
                  </a:lnTo>
                  <a:lnTo>
                    <a:pt x="484" y="84"/>
                  </a:lnTo>
                  <a:lnTo>
                    <a:pt x="499" y="102"/>
                  </a:lnTo>
                  <a:lnTo>
                    <a:pt x="515" y="122"/>
                  </a:lnTo>
                  <a:lnTo>
                    <a:pt x="525" y="142"/>
                  </a:lnTo>
                  <a:lnTo>
                    <a:pt x="535" y="163"/>
                  </a:lnTo>
                  <a:lnTo>
                    <a:pt x="540" y="187"/>
                  </a:lnTo>
                  <a:lnTo>
                    <a:pt x="546" y="209"/>
                  </a:lnTo>
                  <a:lnTo>
                    <a:pt x="548" y="235"/>
                  </a:lnTo>
                  <a:close/>
                </a:path>
              </a:pathLst>
            </a:custGeom>
            <a:solidFill>
              <a:srgbClr val="EFB99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7" name="Freeform 73"/>
            <p:cNvSpPr>
              <a:spLocks/>
            </p:cNvSpPr>
            <p:nvPr/>
          </p:nvSpPr>
          <p:spPr bwMode="auto">
            <a:xfrm>
              <a:off x="1241" y="2360"/>
              <a:ext cx="1" cy="9"/>
            </a:xfrm>
            <a:custGeom>
              <a:avLst/>
              <a:gdLst/>
              <a:ahLst/>
              <a:cxnLst>
                <a:cxn ang="0">
                  <a:pos x="5" y="0"/>
                </a:cxn>
                <a:cxn ang="0">
                  <a:pos x="0" y="72"/>
                </a:cxn>
                <a:cxn ang="0">
                  <a:pos x="5" y="0"/>
                </a:cxn>
              </a:cxnLst>
              <a:rect l="0" t="0" r="r" b="b"/>
              <a:pathLst>
                <a:path w="5" h="72">
                  <a:moveTo>
                    <a:pt x="5" y="0"/>
                  </a:moveTo>
                  <a:lnTo>
                    <a:pt x="0" y="72"/>
                  </a:lnTo>
                  <a:lnTo>
                    <a:pt x="5" y="0"/>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8" name="Freeform 74"/>
            <p:cNvSpPr>
              <a:spLocks/>
            </p:cNvSpPr>
            <p:nvPr/>
          </p:nvSpPr>
          <p:spPr bwMode="auto">
            <a:xfrm>
              <a:off x="1240" y="2359"/>
              <a:ext cx="3" cy="11"/>
            </a:xfrm>
            <a:custGeom>
              <a:avLst/>
              <a:gdLst/>
              <a:ahLst/>
              <a:cxnLst>
                <a:cxn ang="0">
                  <a:pos x="13" y="7"/>
                </a:cxn>
                <a:cxn ang="0">
                  <a:pos x="5" y="7"/>
                </a:cxn>
                <a:cxn ang="0">
                  <a:pos x="0" y="79"/>
                </a:cxn>
                <a:cxn ang="0">
                  <a:pos x="0" y="84"/>
                </a:cxn>
                <a:cxn ang="0">
                  <a:pos x="8" y="87"/>
                </a:cxn>
                <a:cxn ang="0">
                  <a:pos x="15" y="84"/>
                </a:cxn>
                <a:cxn ang="0">
                  <a:pos x="15" y="79"/>
                </a:cxn>
                <a:cxn ang="0">
                  <a:pos x="21" y="7"/>
                </a:cxn>
                <a:cxn ang="0">
                  <a:pos x="21" y="2"/>
                </a:cxn>
                <a:cxn ang="0">
                  <a:pos x="15" y="0"/>
                </a:cxn>
                <a:cxn ang="0">
                  <a:pos x="8" y="2"/>
                </a:cxn>
                <a:cxn ang="0">
                  <a:pos x="5" y="7"/>
                </a:cxn>
                <a:cxn ang="0">
                  <a:pos x="13" y="7"/>
                </a:cxn>
                <a:cxn ang="0">
                  <a:pos x="5" y="7"/>
                </a:cxn>
                <a:cxn ang="0">
                  <a:pos x="0" y="79"/>
                </a:cxn>
                <a:cxn ang="0">
                  <a:pos x="8" y="79"/>
                </a:cxn>
                <a:cxn ang="0">
                  <a:pos x="8" y="71"/>
                </a:cxn>
                <a:cxn ang="0">
                  <a:pos x="8" y="79"/>
                </a:cxn>
                <a:cxn ang="0">
                  <a:pos x="15" y="79"/>
                </a:cxn>
                <a:cxn ang="0">
                  <a:pos x="21" y="9"/>
                </a:cxn>
                <a:cxn ang="0">
                  <a:pos x="13" y="7"/>
                </a:cxn>
                <a:cxn ang="0">
                  <a:pos x="5" y="7"/>
                </a:cxn>
                <a:cxn ang="0">
                  <a:pos x="13" y="7"/>
                </a:cxn>
              </a:cxnLst>
              <a:rect l="0" t="0" r="r" b="b"/>
              <a:pathLst>
                <a:path w="21" h="87">
                  <a:moveTo>
                    <a:pt x="13" y="7"/>
                  </a:moveTo>
                  <a:lnTo>
                    <a:pt x="5" y="7"/>
                  </a:lnTo>
                  <a:lnTo>
                    <a:pt x="0" y="79"/>
                  </a:lnTo>
                  <a:lnTo>
                    <a:pt x="0" y="84"/>
                  </a:lnTo>
                  <a:lnTo>
                    <a:pt x="8" y="87"/>
                  </a:lnTo>
                  <a:lnTo>
                    <a:pt x="15" y="84"/>
                  </a:lnTo>
                  <a:lnTo>
                    <a:pt x="15" y="79"/>
                  </a:lnTo>
                  <a:lnTo>
                    <a:pt x="21" y="7"/>
                  </a:lnTo>
                  <a:lnTo>
                    <a:pt x="21" y="2"/>
                  </a:lnTo>
                  <a:lnTo>
                    <a:pt x="15" y="0"/>
                  </a:lnTo>
                  <a:lnTo>
                    <a:pt x="8" y="2"/>
                  </a:lnTo>
                  <a:lnTo>
                    <a:pt x="5" y="7"/>
                  </a:lnTo>
                  <a:lnTo>
                    <a:pt x="13" y="7"/>
                  </a:lnTo>
                  <a:lnTo>
                    <a:pt x="5" y="7"/>
                  </a:lnTo>
                  <a:lnTo>
                    <a:pt x="0" y="79"/>
                  </a:lnTo>
                  <a:lnTo>
                    <a:pt x="8" y="79"/>
                  </a:lnTo>
                  <a:lnTo>
                    <a:pt x="8" y="71"/>
                  </a:lnTo>
                  <a:lnTo>
                    <a:pt x="8" y="79"/>
                  </a:lnTo>
                  <a:lnTo>
                    <a:pt x="15" y="79"/>
                  </a:lnTo>
                  <a:lnTo>
                    <a:pt x="21" y="9"/>
                  </a:lnTo>
                  <a:lnTo>
                    <a:pt x="13" y="7"/>
                  </a:lnTo>
                  <a:lnTo>
                    <a:pt x="5" y="7"/>
                  </a:lnTo>
                  <a:lnTo>
                    <a:pt x="13" y="7"/>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9" name="Freeform 75"/>
            <p:cNvSpPr>
              <a:spLocks/>
            </p:cNvSpPr>
            <p:nvPr/>
          </p:nvSpPr>
          <p:spPr bwMode="auto">
            <a:xfrm>
              <a:off x="1266" y="2276"/>
              <a:ext cx="5" cy="7"/>
            </a:xfrm>
            <a:custGeom>
              <a:avLst/>
              <a:gdLst/>
              <a:ahLst/>
              <a:cxnLst>
                <a:cxn ang="0">
                  <a:pos x="45" y="0"/>
                </a:cxn>
                <a:cxn ang="0">
                  <a:pos x="21" y="26"/>
                </a:cxn>
                <a:cxn ang="0">
                  <a:pos x="0" y="53"/>
                </a:cxn>
                <a:cxn ang="0">
                  <a:pos x="21" y="26"/>
                </a:cxn>
                <a:cxn ang="0">
                  <a:pos x="45" y="0"/>
                </a:cxn>
              </a:cxnLst>
              <a:rect l="0" t="0" r="r" b="b"/>
              <a:pathLst>
                <a:path w="45" h="53">
                  <a:moveTo>
                    <a:pt x="45" y="0"/>
                  </a:moveTo>
                  <a:lnTo>
                    <a:pt x="21" y="26"/>
                  </a:lnTo>
                  <a:lnTo>
                    <a:pt x="0" y="53"/>
                  </a:lnTo>
                  <a:lnTo>
                    <a:pt x="21" y="26"/>
                  </a:lnTo>
                  <a:lnTo>
                    <a:pt x="45" y="0"/>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0" name="Freeform 76"/>
            <p:cNvSpPr>
              <a:spLocks/>
            </p:cNvSpPr>
            <p:nvPr/>
          </p:nvSpPr>
          <p:spPr bwMode="auto">
            <a:xfrm>
              <a:off x="1265" y="2275"/>
              <a:ext cx="7" cy="9"/>
            </a:xfrm>
            <a:custGeom>
              <a:avLst/>
              <a:gdLst/>
              <a:ahLst/>
              <a:cxnLst>
                <a:cxn ang="0">
                  <a:pos x="52" y="8"/>
                </a:cxn>
                <a:cxn ang="0">
                  <a:pos x="43" y="3"/>
                </a:cxn>
                <a:cxn ang="0">
                  <a:pos x="23" y="27"/>
                </a:cxn>
                <a:cxn ang="0">
                  <a:pos x="0" y="56"/>
                </a:cxn>
                <a:cxn ang="0">
                  <a:pos x="0" y="61"/>
                </a:cxn>
                <a:cxn ang="0">
                  <a:pos x="2" y="66"/>
                </a:cxn>
                <a:cxn ang="0">
                  <a:pos x="7" y="68"/>
                </a:cxn>
                <a:cxn ang="0">
                  <a:pos x="13" y="63"/>
                </a:cxn>
                <a:cxn ang="0">
                  <a:pos x="33" y="38"/>
                </a:cxn>
                <a:cxn ang="0">
                  <a:pos x="57" y="13"/>
                </a:cxn>
                <a:cxn ang="0">
                  <a:pos x="59" y="8"/>
                </a:cxn>
                <a:cxn ang="0">
                  <a:pos x="57" y="3"/>
                </a:cxn>
                <a:cxn ang="0">
                  <a:pos x="52" y="0"/>
                </a:cxn>
                <a:cxn ang="0">
                  <a:pos x="47" y="0"/>
                </a:cxn>
                <a:cxn ang="0">
                  <a:pos x="43" y="3"/>
                </a:cxn>
                <a:cxn ang="0">
                  <a:pos x="52" y="8"/>
                </a:cxn>
                <a:cxn ang="0">
                  <a:pos x="54" y="15"/>
                </a:cxn>
                <a:cxn ang="0">
                  <a:pos x="52" y="8"/>
                </a:cxn>
                <a:cxn ang="0">
                  <a:pos x="47" y="3"/>
                </a:cxn>
                <a:cxn ang="0">
                  <a:pos x="21" y="27"/>
                </a:cxn>
                <a:cxn ang="0">
                  <a:pos x="0" y="56"/>
                </a:cxn>
                <a:cxn ang="0">
                  <a:pos x="7" y="61"/>
                </a:cxn>
                <a:cxn ang="0">
                  <a:pos x="13" y="63"/>
                </a:cxn>
                <a:cxn ang="0">
                  <a:pos x="33" y="38"/>
                </a:cxn>
                <a:cxn ang="0">
                  <a:pos x="57" y="13"/>
                </a:cxn>
                <a:cxn ang="0">
                  <a:pos x="52" y="8"/>
                </a:cxn>
                <a:cxn ang="0">
                  <a:pos x="54" y="15"/>
                </a:cxn>
                <a:cxn ang="0">
                  <a:pos x="52" y="8"/>
                </a:cxn>
              </a:cxnLst>
              <a:rect l="0" t="0" r="r" b="b"/>
              <a:pathLst>
                <a:path w="59" h="68">
                  <a:moveTo>
                    <a:pt x="52" y="8"/>
                  </a:moveTo>
                  <a:lnTo>
                    <a:pt x="43" y="3"/>
                  </a:lnTo>
                  <a:lnTo>
                    <a:pt x="23" y="27"/>
                  </a:lnTo>
                  <a:lnTo>
                    <a:pt x="0" y="56"/>
                  </a:lnTo>
                  <a:lnTo>
                    <a:pt x="0" y="61"/>
                  </a:lnTo>
                  <a:lnTo>
                    <a:pt x="2" y="66"/>
                  </a:lnTo>
                  <a:lnTo>
                    <a:pt x="7" y="68"/>
                  </a:lnTo>
                  <a:lnTo>
                    <a:pt x="13" y="63"/>
                  </a:lnTo>
                  <a:lnTo>
                    <a:pt x="33" y="38"/>
                  </a:lnTo>
                  <a:lnTo>
                    <a:pt x="57" y="13"/>
                  </a:lnTo>
                  <a:lnTo>
                    <a:pt x="59" y="8"/>
                  </a:lnTo>
                  <a:lnTo>
                    <a:pt x="57" y="3"/>
                  </a:lnTo>
                  <a:lnTo>
                    <a:pt x="52" y="0"/>
                  </a:lnTo>
                  <a:lnTo>
                    <a:pt x="47" y="0"/>
                  </a:lnTo>
                  <a:lnTo>
                    <a:pt x="43" y="3"/>
                  </a:lnTo>
                  <a:lnTo>
                    <a:pt x="52" y="8"/>
                  </a:lnTo>
                  <a:lnTo>
                    <a:pt x="54" y="15"/>
                  </a:lnTo>
                  <a:lnTo>
                    <a:pt x="52" y="8"/>
                  </a:lnTo>
                  <a:lnTo>
                    <a:pt x="47" y="3"/>
                  </a:lnTo>
                  <a:lnTo>
                    <a:pt x="21" y="27"/>
                  </a:lnTo>
                  <a:lnTo>
                    <a:pt x="0" y="56"/>
                  </a:lnTo>
                  <a:lnTo>
                    <a:pt x="7" y="61"/>
                  </a:lnTo>
                  <a:lnTo>
                    <a:pt x="13" y="63"/>
                  </a:lnTo>
                  <a:lnTo>
                    <a:pt x="33" y="38"/>
                  </a:lnTo>
                  <a:lnTo>
                    <a:pt x="57" y="13"/>
                  </a:lnTo>
                  <a:lnTo>
                    <a:pt x="52" y="8"/>
                  </a:lnTo>
                  <a:lnTo>
                    <a:pt x="54" y="15"/>
                  </a:lnTo>
                  <a:lnTo>
                    <a:pt x="52" y="8"/>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1" name="Freeform 77"/>
            <p:cNvSpPr>
              <a:spLocks/>
            </p:cNvSpPr>
            <p:nvPr/>
          </p:nvSpPr>
          <p:spPr bwMode="auto">
            <a:xfrm>
              <a:off x="1207" y="2320"/>
              <a:ext cx="26" cy="49"/>
            </a:xfrm>
            <a:custGeom>
              <a:avLst/>
              <a:gdLst/>
              <a:ahLst/>
              <a:cxnLst>
                <a:cxn ang="0">
                  <a:pos x="202" y="391"/>
                </a:cxn>
                <a:cxn ang="0">
                  <a:pos x="182" y="381"/>
                </a:cxn>
                <a:cxn ang="0">
                  <a:pos x="161" y="371"/>
                </a:cxn>
                <a:cxn ang="0">
                  <a:pos x="144" y="355"/>
                </a:cxn>
                <a:cxn ang="0">
                  <a:pos x="125" y="337"/>
                </a:cxn>
                <a:cxn ang="0">
                  <a:pos x="110" y="317"/>
                </a:cxn>
                <a:cxn ang="0">
                  <a:pos x="94" y="294"/>
                </a:cxn>
                <a:cxn ang="0">
                  <a:pos x="82" y="268"/>
                </a:cxn>
                <a:cxn ang="0">
                  <a:pos x="69" y="242"/>
                </a:cxn>
                <a:cxn ang="0">
                  <a:pos x="46" y="184"/>
                </a:cxn>
                <a:cxn ang="0">
                  <a:pos x="31" y="122"/>
                </a:cxn>
                <a:cxn ang="0">
                  <a:pos x="15" y="61"/>
                </a:cxn>
                <a:cxn ang="0">
                  <a:pos x="5" y="0"/>
                </a:cxn>
                <a:cxn ang="0">
                  <a:pos x="0" y="76"/>
                </a:cxn>
                <a:cxn ang="0">
                  <a:pos x="0" y="112"/>
                </a:cxn>
                <a:cxn ang="0">
                  <a:pos x="0" y="148"/>
                </a:cxn>
                <a:cxn ang="0">
                  <a:pos x="3" y="179"/>
                </a:cxn>
                <a:cxn ang="0">
                  <a:pos x="8" y="212"/>
                </a:cxn>
                <a:cxn ang="0">
                  <a:pos x="15" y="240"/>
                </a:cxn>
                <a:cxn ang="0">
                  <a:pos x="26" y="268"/>
                </a:cxn>
                <a:cxn ang="0">
                  <a:pos x="36" y="292"/>
                </a:cxn>
                <a:cxn ang="0">
                  <a:pos x="51" y="314"/>
                </a:cxn>
                <a:cxn ang="0">
                  <a:pos x="69" y="335"/>
                </a:cxn>
                <a:cxn ang="0">
                  <a:pos x="89" y="352"/>
                </a:cxn>
                <a:cxn ang="0">
                  <a:pos x="113" y="366"/>
                </a:cxn>
                <a:cxn ang="0">
                  <a:pos x="139" y="378"/>
                </a:cxn>
                <a:cxn ang="0">
                  <a:pos x="169" y="386"/>
                </a:cxn>
                <a:cxn ang="0">
                  <a:pos x="202" y="391"/>
                </a:cxn>
              </a:cxnLst>
              <a:rect l="0" t="0" r="r" b="b"/>
              <a:pathLst>
                <a:path w="202" h="391">
                  <a:moveTo>
                    <a:pt x="202" y="391"/>
                  </a:moveTo>
                  <a:lnTo>
                    <a:pt x="182" y="381"/>
                  </a:lnTo>
                  <a:lnTo>
                    <a:pt x="161" y="371"/>
                  </a:lnTo>
                  <a:lnTo>
                    <a:pt x="144" y="355"/>
                  </a:lnTo>
                  <a:lnTo>
                    <a:pt x="125" y="337"/>
                  </a:lnTo>
                  <a:lnTo>
                    <a:pt x="110" y="317"/>
                  </a:lnTo>
                  <a:lnTo>
                    <a:pt x="94" y="294"/>
                  </a:lnTo>
                  <a:lnTo>
                    <a:pt x="82" y="268"/>
                  </a:lnTo>
                  <a:lnTo>
                    <a:pt x="69" y="242"/>
                  </a:lnTo>
                  <a:lnTo>
                    <a:pt x="46" y="184"/>
                  </a:lnTo>
                  <a:lnTo>
                    <a:pt x="31" y="122"/>
                  </a:lnTo>
                  <a:lnTo>
                    <a:pt x="15" y="61"/>
                  </a:lnTo>
                  <a:lnTo>
                    <a:pt x="5" y="0"/>
                  </a:lnTo>
                  <a:lnTo>
                    <a:pt x="0" y="76"/>
                  </a:lnTo>
                  <a:lnTo>
                    <a:pt x="0" y="112"/>
                  </a:lnTo>
                  <a:lnTo>
                    <a:pt x="0" y="148"/>
                  </a:lnTo>
                  <a:lnTo>
                    <a:pt x="3" y="179"/>
                  </a:lnTo>
                  <a:lnTo>
                    <a:pt x="8" y="212"/>
                  </a:lnTo>
                  <a:lnTo>
                    <a:pt x="15" y="240"/>
                  </a:lnTo>
                  <a:lnTo>
                    <a:pt x="26" y="268"/>
                  </a:lnTo>
                  <a:lnTo>
                    <a:pt x="36" y="292"/>
                  </a:lnTo>
                  <a:lnTo>
                    <a:pt x="51" y="314"/>
                  </a:lnTo>
                  <a:lnTo>
                    <a:pt x="69" y="335"/>
                  </a:lnTo>
                  <a:lnTo>
                    <a:pt x="89" y="352"/>
                  </a:lnTo>
                  <a:lnTo>
                    <a:pt x="113" y="366"/>
                  </a:lnTo>
                  <a:lnTo>
                    <a:pt x="139" y="378"/>
                  </a:lnTo>
                  <a:lnTo>
                    <a:pt x="169" y="386"/>
                  </a:lnTo>
                  <a:lnTo>
                    <a:pt x="202" y="391"/>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2" name="Freeform 78"/>
            <p:cNvSpPr>
              <a:spLocks/>
            </p:cNvSpPr>
            <p:nvPr/>
          </p:nvSpPr>
          <p:spPr bwMode="auto">
            <a:xfrm>
              <a:off x="1206" y="2319"/>
              <a:ext cx="28" cy="51"/>
            </a:xfrm>
            <a:custGeom>
              <a:avLst/>
              <a:gdLst/>
              <a:ahLst/>
              <a:cxnLst>
                <a:cxn ang="0">
                  <a:pos x="214" y="391"/>
                </a:cxn>
                <a:cxn ang="0">
                  <a:pos x="176" y="371"/>
                </a:cxn>
                <a:cxn ang="0">
                  <a:pos x="140" y="340"/>
                </a:cxn>
                <a:cxn ang="0">
                  <a:pos x="113" y="297"/>
                </a:cxn>
                <a:cxn ang="0">
                  <a:pos x="87" y="245"/>
                </a:cxn>
                <a:cxn ang="0">
                  <a:pos x="49" y="130"/>
                </a:cxn>
                <a:cxn ang="0">
                  <a:pos x="23" y="8"/>
                </a:cxn>
                <a:cxn ang="0">
                  <a:pos x="15" y="0"/>
                </a:cxn>
                <a:cxn ang="0">
                  <a:pos x="8" y="8"/>
                </a:cxn>
                <a:cxn ang="0">
                  <a:pos x="0" y="118"/>
                </a:cxn>
                <a:cxn ang="0">
                  <a:pos x="8" y="202"/>
                </a:cxn>
                <a:cxn ang="0">
                  <a:pos x="18" y="250"/>
                </a:cxn>
                <a:cxn ang="0">
                  <a:pos x="36" y="295"/>
                </a:cxn>
                <a:cxn ang="0">
                  <a:pos x="61" y="333"/>
                </a:cxn>
                <a:cxn ang="0">
                  <a:pos x="92" y="363"/>
                </a:cxn>
                <a:cxn ang="0">
                  <a:pos x="133" y="386"/>
                </a:cxn>
                <a:cxn ang="0">
                  <a:pos x="184" y="401"/>
                </a:cxn>
                <a:cxn ang="0">
                  <a:pos x="218" y="404"/>
                </a:cxn>
                <a:cxn ang="0">
                  <a:pos x="218" y="394"/>
                </a:cxn>
                <a:cxn ang="0">
                  <a:pos x="212" y="399"/>
                </a:cxn>
                <a:cxn ang="0">
                  <a:pos x="187" y="386"/>
                </a:cxn>
                <a:cxn ang="0">
                  <a:pos x="140" y="374"/>
                </a:cxn>
                <a:cxn ang="0">
                  <a:pos x="102" y="353"/>
                </a:cxn>
                <a:cxn ang="0">
                  <a:pos x="72" y="325"/>
                </a:cxn>
                <a:cxn ang="0">
                  <a:pos x="49" y="289"/>
                </a:cxn>
                <a:cxn ang="0">
                  <a:pos x="34" y="245"/>
                </a:cxn>
                <a:cxn ang="0">
                  <a:pos x="23" y="200"/>
                </a:cxn>
                <a:cxn ang="0">
                  <a:pos x="18" y="118"/>
                </a:cxn>
                <a:cxn ang="0">
                  <a:pos x="23" y="10"/>
                </a:cxn>
                <a:cxn ang="0">
                  <a:pos x="8" y="10"/>
                </a:cxn>
                <a:cxn ang="0">
                  <a:pos x="34" y="133"/>
                </a:cxn>
                <a:cxn ang="0">
                  <a:pos x="72" y="253"/>
                </a:cxn>
                <a:cxn ang="0">
                  <a:pos x="97" y="305"/>
                </a:cxn>
                <a:cxn ang="0">
                  <a:pos x="130" y="350"/>
                </a:cxn>
                <a:cxn ang="0">
                  <a:pos x="166" y="384"/>
                </a:cxn>
                <a:cxn ang="0">
                  <a:pos x="209" y="404"/>
                </a:cxn>
                <a:cxn ang="0">
                  <a:pos x="212" y="391"/>
                </a:cxn>
              </a:cxnLst>
              <a:rect l="0" t="0" r="r" b="b"/>
              <a:pathLst>
                <a:path w="220" h="407">
                  <a:moveTo>
                    <a:pt x="212" y="399"/>
                  </a:moveTo>
                  <a:lnTo>
                    <a:pt x="214" y="391"/>
                  </a:lnTo>
                  <a:lnTo>
                    <a:pt x="194" y="384"/>
                  </a:lnTo>
                  <a:lnTo>
                    <a:pt x="176" y="371"/>
                  </a:lnTo>
                  <a:lnTo>
                    <a:pt x="159" y="355"/>
                  </a:lnTo>
                  <a:lnTo>
                    <a:pt x="140" y="340"/>
                  </a:lnTo>
                  <a:lnTo>
                    <a:pt x="125" y="320"/>
                  </a:lnTo>
                  <a:lnTo>
                    <a:pt x="113" y="297"/>
                  </a:lnTo>
                  <a:lnTo>
                    <a:pt x="97" y="274"/>
                  </a:lnTo>
                  <a:lnTo>
                    <a:pt x="87" y="245"/>
                  </a:lnTo>
                  <a:lnTo>
                    <a:pt x="63" y="190"/>
                  </a:lnTo>
                  <a:lnTo>
                    <a:pt x="49" y="130"/>
                  </a:lnTo>
                  <a:lnTo>
                    <a:pt x="34" y="69"/>
                  </a:lnTo>
                  <a:lnTo>
                    <a:pt x="23" y="8"/>
                  </a:lnTo>
                  <a:lnTo>
                    <a:pt x="20" y="3"/>
                  </a:lnTo>
                  <a:lnTo>
                    <a:pt x="15" y="0"/>
                  </a:lnTo>
                  <a:lnTo>
                    <a:pt x="10" y="3"/>
                  </a:lnTo>
                  <a:lnTo>
                    <a:pt x="8" y="8"/>
                  </a:lnTo>
                  <a:lnTo>
                    <a:pt x="3" y="63"/>
                  </a:lnTo>
                  <a:lnTo>
                    <a:pt x="0" y="118"/>
                  </a:lnTo>
                  <a:lnTo>
                    <a:pt x="3" y="174"/>
                  </a:lnTo>
                  <a:lnTo>
                    <a:pt x="8" y="202"/>
                  </a:lnTo>
                  <a:lnTo>
                    <a:pt x="13" y="228"/>
                  </a:lnTo>
                  <a:lnTo>
                    <a:pt x="18" y="250"/>
                  </a:lnTo>
                  <a:lnTo>
                    <a:pt x="25" y="274"/>
                  </a:lnTo>
                  <a:lnTo>
                    <a:pt x="36" y="295"/>
                  </a:lnTo>
                  <a:lnTo>
                    <a:pt x="49" y="315"/>
                  </a:lnTo>
                  <a:lnTo>
                    <a:pt x="61" y="333"/>
                  </a:lnTo>
                  <a:lnTo>
                    <a:pt x="77" y="350"/>
                  </a:lnTo>
                  <a:lnTo>
                    <a:pt x="92" y="363"/>
                  </a:lnTo>
                  <a:lnTo>
                    <a:pt x="113" y="376"/>
                  </a:lnTo>
                  <a:lnTo>
                    <a:pt x="133" y="386"/>
                  </a:lnTo>
                  <a:lnTo>
                    <a:pt x="159" y="396"/>
                  </a:lnTo>
                  <a:lnTo>
                    <a:pt x="184" y="401"/>
                  </a:lnTo>
                  <a:lnTo>
                    <a:pt x="209" y="407"/>
                  </a:lnTo>
                  <a:lnTo>
                    <a:pt x="218" y="404"/>
                  </a:lnTo>
                  <a:lnTo>
                    <a:pt x="220" y="399"/>
                  </a:lnTo>
                  <a:lnTo>
                    <a:pt x="218" y="394"/>
                  </a:lnTo>
                  <a:lnTo>
                    <a:pt x="214" y="391"/>
                  </a:lnTo>
                  <a:lnTo>
                    <a:pt x="212" y="399"/>
                  </a:lnTo>
                  <a:lnTo>
                    <a:pt x="212" y="391"/>
                  </a:lnTo>
                  <a:lnTo>
                    <a:pt x="187" y="386"/>
                  </a:lnTo>
                  <a:lnTo>
                    <a:pt x="161" y="381"/>
                  </a:lnTo>
                  <a:lnTo>
                    <a:pt x="140" y="374"/>
                  </a:lnTo>
                  <a:lnTo>
                    <a:pt x="120" y="363"/>
                  </a:lnTo>
                  <a:lnTo>
                    <a:pt x="102" y="353"/>
                  </a:lnTo>
                  <a:lnTo>
                    <a:pt x="87" y="338"/>
                  </a:lnTo>
                  <a:lnTo>
                    <a:pt x="72" y="325"/>
                  </a:lnTo>
                  <a:lnTo>
                    <a:pt x="58" y="307"/>
                  </a:lnTo>
                  <a:lnTo>
                    <a:pt x="49" y="289"/>
                  </a:lnTo>
                  <a:lnTo>
                    <a:pt x="41" y="269"/>
                  </a:lnTo>
                  <a:lnTo>
                    <a:pt x="34" y="245"/>
                  </a:lnTo>
                  <a:lnTo>
                    <a:pt x="28" y="223"/>
                  </a:lnTo>
                  <a:lnTo>
                    <a:pt x="23" y="200"/>
                  </a:lnTo>
                  <a:lnTo>
                    <a:pt x="20" y="174"/>
                  </a:lnTo>
                  <a:lnTo>
                    <a:pt x="18" y="118"/>
                  </a:lnTo>
                  <a:lnTo>
                    <a:pt x="18" y="67"/>
                  </a:lnTo>
                  <a:lnTo>
                    <a:pt x="23" y="10"/>
                  </a:lnTo>
                  <a:lnTo>
                    <a:pt x="15" y="8"/>
                  </a:lnTo>
                  <a:lnTo>
                    <a:pt x="8" y="10"/>
                  </a:lnTo>
                  <a:lnTo>
                    <a:pt x="18" y="72"/>
                  </a:lnTo>
                  <a:lnTo>
                    <a:pt x="34" y="133"/>
                  </a:lnTo>
                  <a:lnTo>
                    <a:pt x="51" y="195"/>
                  </a:lnTo>
                  <a:lnTo>
                    <a:pt x="72" y="253"/>
                  </a:lnTo>
                  <a:lnTo>
                    <a:pt x="84" y="279"/>
                  </a:lnTo>
                  <a:lnTo>
                    <a:pt x="97" y="305"/>
                  </a:lnTo>
                  <a:lnTo>
                    <a:pt x="113" y="327"/>
                  </a:lnTo>
                  <a:lnTo>
                    <a:pt x="130" y="350"/>
                  </a:lnTo>
                  <a:lnTo>
                    <a:pt x="149" y="369"/>
                  </a:lnTo>
                  <a:lnTo>
                    <a:pt x="166" y="384"/>
                  </a:lnTo>
                  <a:lnTo>
                    <a:pt x="187" y="396"/>
                  </a:lnTo>
                  <a:lnTo>
                    <a:pt x="209" y="404"/>
                  </a:lnTo>
                  <a:lnTo>
                    <a:pt x="212" y="399"/>
                  </a:lnTo>
                  <a:lnTo>
                    <a:pt x="212" y="391"/>
                  </a:lnTo>
                  <a:lnTo>
                    <a:pt x="212" y="399"/>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3" name="Freeform 79"/>
            <p:cNvSpPr>
              <a:spLocks/>
            </p:cNvSpPr>
            <p:nvPr/>
          </p:nvSpPr>
          <p:spPr bwMode="auto">
            <a:xfrm>
              <a:off x="1242" y="2283"/>
              <a:ext cx="23" cy="76"/>
            </a:xfrm>
            <a:custGeom>
              <a:avLst/>
              <a:gdLst/>
              <a:ahLst/>
              <a:cxnLst>
                <a:cxn ang="0">
                  <a:pos x="184" y="0"/>
                </a:cxn>
                <a:cxn ang="0">
                  <a:pos x="162" y="31"/>
                </a:cxn>
                <a:cxn ang="0">
                  <a:pos x="144" y="64"/>
                </a:cxn>
                <a:cxn ang="0">
                  <a:pos x="124" y="100"/>
                </a:cxn>
                <a:cxn ang="0">
                  <a:pos x="108" y="136"/>
                </a:cxn>
                <a:cxn ang="0">
                  <a:pos x="93" y="172"/>
                </a:cxn>
                <a:cxn ang="0">
                  <a:pos x="77" y="210"/>
                </a:cxn>
                <a:cxn ang="0">
                  <a:pos x="54" y="287"/>
                </a:cxn>
                <a:cxn ang="0">
                  <a:pos x="33" y="366"/>
                </a:cxn>
                <a:cxn ang="0">
                  <a:pos x="19" y="448"/>
                </a:cxn>
                <a:cxn ang="0">
                  <a:pos x="9" y="527"/>
                </a:cxn>
                <a:cxn ang="0">
                  <a:pos x="0" y="604"/>
                </a:cxn>
                <a:cxn ang="0">
                  <a:pos x="9" y="545"/>
                </a:cxn>
                <a:cxn ang="0">
                  <a:pos x="19" y="476"/>
                </a:cxn>
                <a:cxn ang="0">
                  <a:pos x="33" y="399"/>
                </a:cxn>
                <a:cxn ang="0">
                  <a:pos x="52" y="315"/>
                </a:cxn>
                <a:cxn ang="0">
                  <a:pos x="77" y="232"/>
                </a:cxn>
                <a:cxn ang="0">
                  <a:pos x="90" y="189"/>
                </a:cxn>
                <a:cxn ang="0">
                  <a:pos x="105" y="148"/>
                </a:cxn>
                <a:cxn ang="0">
                  <a:pos x="124" y="110"/>
                </a:cxn>
                <a:cxn ang="0">
                  <a:pos x="141" y="72"/>
                </a:cxn>
                <a:cxn ang="0">
                  <a:pos x="162" y="36"/>
                </a:cxn>
                <a:cxn ang="0">
                  <a:pos x="184" y="0"/>
                </a:cxn>
              </a:cxnLst>
              <a:rect l="0" t="0" r="r" b="b"/>
              <a:pathLst>
                <a:path w="184" h="604">
                  <a:moveTo>
                    <a:pt x="184" y="0"/>
                  </a:moveTo>
                  <a:lnTo>
                    <a:pt x="162" y="31"/>
                  </a:lnTo>
                  <a:lnTo>
                    <a:pt x="144" y="64"/>
                  </a:lnTo>
                  <a:lnTo>
                    <a:pt x="124" y="100"/>
                  </a:lnTo>
                  <a:lnTo>
                    <a:pt x="108" y="136"/>
                  </a:lnTo>
                  <a:lnTo>
                    <a:pt x="93" y="172"/>
                  </a:lnTo>
                  <a:lnTo>
                    <a:pt x="77" y="210"/>
                  </a:lnTo>
                  <a:lnTo>
                    <a:pt x="54" y="287"/>
                  </a:lnTo>
                  <a:lnTo>
                    <a:pt x="33" y="366"/>
                  </a:lnTo>
                  <a:lnTo>
                    <a:pt x="19" y="448"/>
                  </a:lnTo>
                  <a:lnTo>
                    <a:pt x="9" y="527"/>
                  </a:lnTo>
                  <a:lnTo>
                    <a:pt x="0" y="604"/>
                  </a:lnTo>
                  <a:lnTo>
                    <a:pt x="9" y="545"/>
                  </a:lnTo>
                  <a:lnTo>
                    <a:pt x="19" y="476"/>
                  </a:lnTo>
                  <a:lnTo>
                    <a:pt x="33" y="399"/>
                  </a:lnTo>
                  <a:lnTo>
                    <a:pt x="52" y="315"/>
                  </a:lnTo>
                  <a:lnTo>
                    <a:pt x="77" y="232"/>
                  </a:lnTo>
                  <a:lnTo>
                    <a:pt x="90" y="189"/>
                  </a:lnTo>
                  <a:lnTo>
                    <a:pt x="105" y="148"/>
                  </a:lnTo>
                  <a:lnTo>
                    <a:pt x="124" y="110"/>
                  </a:lnTo>
                  <a:lnTo>
                    <a:pt x="141" y="72"/>
                  </a:lnTo>
                  <a:lnTo>
                    <a:pt x="162" y="36"/>
                  </a:lnTo>
                  <a:lnTo>
                    <a:pt x="184"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4" name="Freeform 80"/>
            <p:cNvSpPr>
              <a:spLocks/>
            </p:cNvSpPr>
            <p:nvPr/>
          </p:nvSpPr>
          <p:spPr bwMode="auto">
            <a:xfrm>
              <a:off x="1242" y="2359"/>
              <a:ext cx="1" cy="1"/>
            </a:xfrm>
            <a:custGeom>
              <a:avLst/>
              <a:gdLst/>
              <a:ahLst/>
              <a:cxnLst>
                <a:cxn ang="0">
                  <a:pos x="2" y="0"/>
                </a:cxn>
                <a:cxn ang="0">
                  <a:pos x="0" y="7"/>
                </a:cxn>
                <a:cxn ang="0">
                  <a:pos x="2" y="0"/>
                </a:cxn>
              </a:cxnLst>
              <a:rect l="0" t="0" r="r" b="b"/>
              <a:pathLst>
                <a:path w="2" h="7">
                  <a:moveTo>
                    <a:pt x="2" y="0"/>
                  </a:moveTo>
                  <a:lnTo>
                    <a:pt x="0" y="7"/>
                  </a:lnTo>
                  <a:lnTo>
                    <a:pt x="2"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5" name="Freeform 81"/>
            <p:cNvSpPr>
              <a:spLocks/>
            </p:cNvSpPr>
            <p:nvPr/>
          </p:nvSpPr>
          <p:spPr bwMode="auto">
            <a:xfrm>
              <a:off x="1265" y="2283"/>
              <a:ext cx="1" cy="1"/>
            </a:xfrm>
            <a:custGeom>
              <a:avLst/>
              <a:gdLst/>
              <a:ahLst/>
              <a:cxnLst>
                <a:cxn ang="0">
                  <a:pos x="5" y="0"/>
                </a:cxn>
                <a:cxn ang="0">
                  <a:pos x="0" y="5"/>
                </a:cxn>
                <a:cxn ang="0">
                  <a:pos x="5" y="0"/>
                </a:cxn>
              </a:cxnLst>
              <a:rect l="0" t="0" r="r" b="b"/>
              <a:pathLst>
                <a:path w="5" h="5">
                  <a:moveTo>
                    <a:pt x="5" y="0"/>
                  </a:moveTo>
                  <a:lnTo>
                    <a:pt x="0" y="5"/>
                  </a:lnTo>
                  <a:lnTo>
                    <a:pt x="5"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6" name="Freeform 82"/>
            <p:cNvSpPr>
              <a:spLocks/>
            </p:cNvSpPr>
            <p:nvPr/>
          </p:nvSpPr>
          <p:spPr bwMode="auto">
            <a:xfrm>
              <a:off x="1272" y="2252"/>
              <a:ext cx="39" cy="23"/>
            </a:xfrm>
            <a:custGeom>
              <a:avLst/>
              <a:gdLst/>
              <a:ahLst/>
              <a:cxnLst>
                <a:cxn ang="0">
                  <a:pos x="314" y="0"/>
                </a:cxn>
                <a:cxn ang="0">
                  <a:pos x="268" y="13"/>
                </a:cxn>
                <a:cxn ang="0">
                  <a:pos x="225" y="28"/>
                </a:cxn>
                <a:cxn ang="0">
                  <a:pos x="181" y="51"/>
                </a:cxn>
                <a:cxn ang="0">
                  <a:pos x="141" y="75"/>
                </a:cxn>
                <a:cxn ang="0">
                  <a:pos x="100" y="102"/>
                </a:cxn>
                <a:cxn ang="0">
                  <a:pos x="64" y="130"/>
                </a:cxn>
                <a:cxn ang="0">
                  <a:pos x="31" y="159"/>
                </a:cxn>
                <a:cxn ang="0">
                  <a:pos x="0" y="190"/>
                </a:cxn>
                <a:cxn ang="0">
                  <a:pos x="31" y="159"/>
                </a:cxn>
                <a:cxn ang="0">
                  <a:pos x="64" y="130"/>
                </a:cxn>
                <a:cxn ang="0">
                  <a:pos x="100" y="102"/>
                </a:cxn>
                <a:cxn ang="0">
                  <a:pos x="141" y="75"/>
                </a:cxn>
                <a:cxn ang="0">
                  <a:pos x="181" y="51"/>
                </a:cxn>
                <a:cxn ang="0">
                  <a:pos x="225" y="28"/>
                </a:cxn>
                <a:cxn ang="0">
                  <a:pos x="268" y="13"/>
                </a:cxn>
                <a:cxn ang="0">
                  <a:pos x="314" y="0"/>
                </a:cxn>
              </a:cxnLst>
              <a:rect l="0" t="0" r="r" b="b"/>
              <a:pathLst>
                <a:path w="314" h="190">
                  <a:moveTo>
                    <a:pt x="314" y="0"/>
                  </a:moveTo>
                  <a:lnTo>
                    <a:pt x="268" y="13"/>
                  </a:lnTo>
                  <a:lnTo>
                    <a:pt x="225" y="28"/>
                  </a:lnTo>
                  <a:lnTo>
                    <a:pt x="181" y="51"/>
                  </a:lnTo>
                  <a:lnTo>
                    <a:pt x="141" y="75"/>
                  </a:lnTo>
                  <a:lnTo>
                    <a:pt x="100" y="102"/>
                  </a:lnTo>
                  <a:lnTo>
                    <a:pt x="64" y="130"/>
                  </a:lnTo>
                  <a:lnTo>
                    <a:pt x="31" y="159"/>
                  </a:lnTo>
                  <a:lnTo>
                    <a:pt x="0" y="190"/>
                  </a:lnTo>
                  <a:lnTo>
                    <a:pt x="31" y="159"/>
                  </a:lnTo>
                  <a:lnTo>
                    <a:pt x="64" y="130"/>
                  </a:lnTo>
                  <a:lnTo>
                    <a:pt x="100" y="102"/>
                  </a:lnTo>
                  <a:lnTo>
                    <a:pt x="141" y="75"/>
                  </a:lnTo>
                  <a:lnTo>
                    <a:pt x="181" y="51"/>
                  </a:lnTo>
                  <a:lnTo>
                    <a:pt x="225" y="28"/>
                  </a:lnTo>
                  <a:lnTo>
                    <a:pt x="268" y="13"/>
                  </a:lnTo>
                  <a:lnTo>
                    <a:pt x="314"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7" name="Freeform 83"/>
            <p:cNvSpPr>
              <a:spLocks/>
            </p:cNvSpPr>
            <p:nvPr/>
          </p:nvSpPr>
          <p:spPr bwMode="auto">
            <a:xfrm>
              <a:off x="1271" y="2275"/>
              <a:ext cx="1" cy="1"/>
            </a:xfrm>
            <a:custGeom>
              <a:avLst/>
              <a:gdLst/>
              <a:ahLst/>
              <a:cxnLst>
                <a:cxn ang="0">
                  <a:pos x="3" y="0"/>
                </a:cxn>
                <a:cxn ang="0">
                  <a:pos x="0" y="0"/>
                </a:cxn>
                <a:cxn ang="0">
                  <a:pos x="3" y="0"/>
                </a:cxn>
              </a:cxnLst>
              <a:rect l="0" t="0" r="r" b="b"/>
              <a:pathLst>
                <a:path w="3">
                  <a:moveTo>
                    <a:pt x="3" y="0"/>
                  </a:moveTo>
                  <a:lnTo>
                    <a:pt x="0" y="0"/>
                  </a:lnTo>
                  <a:lnTo>
                    <a:pt x="3"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8" name="Freeform 84"/>
            <p:cNvSpPr>
              <a:spLocks/>
            </p:cNvSpPr>
            <p:nvPr/>
          </p:nvSpPr>
          <p:spPr bwMode="auto">
            <a:xfrm>
              <a:off x="579" y="2618"/>
              <a:ext cx="130" cy="60"/>
            </a:xfrm>
            <a:custGeom>
              <a:avLst/>
              <a:gdLst/>
              <a:ahLst/>
              <a:cxnLst>
                <a:cxn ang="0">
                  <a:pos x="0" y="0"/>
                </a:cxn>
                <a:cxn ang="0">
                  <a:pos x="41" y="38"/>
                </a:cxn>
                <a:cxn ang="0">
                  <a:pos x="84" y="74"/>
                </a:cxn>
                <a:cxn ang="0">
                  <a:pos x="131" y="107"/>
                </a:cxn>
                <a:cxn ang="0">
                  <a:pos x="179" y="143"/>
                </a:cxn>
                <a:cxn ang="0">
                  <a:pos x="232" y="176"/>
                </a:cxn>
                <a:cxn ang="0">
                  <a:pos x="289" y="209"/>
                </a:cxn>
                <a:cxn ang="0">
                  <a:pos x="347" y="240"/>
                </a:cxn>
                <a:cxn ang="0">
                  <a:pos x="409" y="271"/>
                </a:cxn>
                <a:cxn ang="0">
                  <a:pos x="474" y="302"/>
                </a:cxn>
                <a:cxn ang="0">
                  <a:pos x="543" y="329"/>
                </a:cxn>
                <a:cxn ang="0">
                  <a:pos x="617" y="357"/>
                </a:cxn>
                <a:cxn ang="0">
                  <a:pos x="694" y="383"/>
                </a:cxn>
                <a:cxn ang="0">
                  <a:pos x="773" y="409"/>
                </a:cxn>
                <a:cxn ang="0">
                  <a:pos x="857" y="432"/>
                </a:cxn>
                <a:cxn ang="0">
                  <a:pos x="947" y="455"/>
                </a:cxn>
                <a:cxn ang="0">
                  <a:pos x="1039" y="475"/>
                </a:cxn>
                <a:cxn ang="0">
                  <a:pos x="965" y="455"/>
                </a:cxn>
                <a:cxn ang="0">
                  <a:pos x="895" y="439"/>
                </a:cxn>
                <a:cxn ang="0">
                  <a:pos x="796" y="412"/>
                </a:cxn>
                <a:cxn ang="0">
                  <a:pos x="701" y="381"/>
                </a:cxn>
                <a:cxn ang="0">
                  <a:pos x="655" y="362"/>
                </a:cxn>
                <a:cxn ang="0">
                  <a:pos x="586" y="337"/>
                </a:cxn>
                <a:cxn ang="0">
                  <a:pos x="522" y="312"/>
                </a:cxn>
                <a:cxn ang="0">
                  <a:pos x="519" y="312"/>
                </a:cxn>
                <a:cxn ang="0">
                  <a:pos x="455" y="281"/>
                </a:cxn>
                <a:cxn ang="0">
                  <a:pos x="356" y="235"/>
                </a:cxn>
                <a:cxn ang="0">
                  <a:pos x="294" y="201"/>
                </a:cxn>
                <a:cxn ang="0">
                  <a:pos x="230" y="166"/>
                </a:cxn>
                <a:cxn ang="0">
                  <a:pos x="167" y="127"/>
                </a:cxn>
                <a:cxn ang="0">
                  <a:pos x="115" y="89"/>
                </a:cxn>
                <a:cxn ang="0">
                  <a:pos x="46" y="38"/>
                </a:cxn>
                <a:cxn ang="0">
                  <a:pos x="0" y="0"/>
                </a:cxn>
              </a:cxnLst>
              <a:rect l="0" t="0" r="r" b="b"/>
              <a:pathLst>
                <a:path w="1039" h="475">
                  <a:moveTo>
                    <a:pt x="0" y="0"/>
                  </a:moveTo>
                  <a:lnTo>
                    <a:pt x="41" y="38"/>
                  </a:lnTo>
                  <a:lnTo>
                    <a:pt x="84" y="74"/>
                  </a:lnTo>
                  <a:lnTo>
                    <a:pt x="131" y="107"/>
                  </a:lnTo>
                  <a:lnTo>
                    <a:pt x="179" y="143"/>
                  </a:lnTo>
                  <a:lnTo>
                    <a:pt x="232" y="176"/>
                  </a:lnTo>
                  <a:lnTo>
                    <a:pt x="289" y="209"/>
                  </a:lnTo>
                  <a:lnTo>
                    <a:pt x="347" y="240"/>
                  </a:lnTo>
                  <a:lnTo>
                    <a:pt x="409" y="271"/>
                  </a:lnTo>
                  <a:lnTo>
                    <a:pt x="474" y="302"/>
                  </a:lnTo>
                  <a:lnTo>
                    <a:pt x="543" y="329"/>
                  </a:lnTo>
                  <a:lnTo>
                    <a:pt x="617" y="357"/>
                  </a:lnTo>
                  <a:lnTo>
                    <a:pt x="694" y="383"/>
                  </a:lnTo>
                  <a:lnTo>
                    <a:pt x="773" y="409"/>
                  </a:lnTo>
                  <a:lnTo>
                    <a:pt x="857" y="432"/>
                  </a:lnTo>
                  <a:lnTo>
                    <a:pt x="947" y="455"/>
                  </a:lnTo>
                  <a:lnTo>
                    <a:pt x="1039" y="475"/>
                  </a:lnTo>
                  <a:lnTo>
                    <a:pt x="965" y="455"/>
                  </a:lnTo>
                  <a:lnTo>
                    <a:pt x="895" y="439"/>
                  </a:lnTo>
                  <a:lnTo>
                    <a:pt x="796" y="412"/>
                  </a:lnTo>
                  <a:lnTo>
                    <a:pt x="701" y="381"/>
                  </a:lnTo>
                  <a:lnTo>
                    <a:pt x="655" y="362"/>
                  </a:lnTo>
                  <a:lnTo>
                    <a:pt x="586" y="337"/>
                  </a:lnTo>
                  <a:lnTo>
                    <a:pt x="522" y="312"/>
                  </a:lnTo>
                  <a:lnTo>
                    <a:pt x="519" y="312"/>
                  </a:lnTo>
                  <a:lnTo>
                    <a:pt x="455" y="281"/>
                  </a:lnTo>
                  <a:lnTo>
                    <a:pt x="356" y="235"/>
                  </a:lnTo>
                  <a:lnTo>
                    <a:pt x="294" y="201"/>
                  </a:lnTo>
                  <a:lnTo>
                    <a:pt x="230" y="166"/>
                  </a:lnTo>
                  <a:lnTo>
                    <a:pt x="167" y="127"/>
                  </a:lnTo>
                  <a:lnTo>
                    <a:pt x="115" y="89"/>
                  </a:lnTo>
                  <a:lnTo>
                    <a:pt x="46" y="38"/>
                  </a:lnTo>
                  <a:lnTo>
                    <a:pt x="0" y="0"/>
                  </a:lnTo>
                  <a:close/>
                </a:path>
              </a:pathLst>
            </a:custGeom>
            <a:solidFill>
              <a:srgbClr val="F1E0B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9" name="Freeform 85"/>
            <p:cNvSpPr>
              <a:spLocks/>
            </p:cNvSpPr>
            <p:nvPr/>
          </p:nvSpPr>
          <p:spPr bwMode="auto">
            <a:xfrm>
              <a:off x="568" y="2607"/>
              <a:ext cx="143" cy="71"/>
            </a:xfrm>
            <a:custGeom>
              <a:avLst/>
              <a:gdLst/>
              <a:ahLst/>
              <a:cxnLst>
                <a:cxn ang="0">
                  <a:pos x="0" y="0"/>
                </a:cxn>
                <a:cxn ang="0">
                  <a:pos x="43" y="49"/>
                </a:cxn>
                <a:cxn ang="0">
                  <a:pos x="89" y="93"/>
                </a:cxn>
                <a:cxn ang="0">
                  <a:pos x="135" y="131"/>
                </a:cxn>
                <a:cxn ang="0">
                  <a:pos x="204" y="182"/>
                </a:cxn>
                <a:cxn ang="0">
                  <a:pos x="256" y="220"/>
                </a:cxn>
                <a:cxn ang="0">
                  <a:pos x="319" y="259"/>
                </a:cxn>
                <a:cxn ang="0">
                  <a:pos x="383" y="294"/>
                </a:cxn>
                <a:cxn ang="0">
                  <a:pos x="445" y="328"/>
                </a:cxn>
                <a:cxn ang="0">
                  <a:pos x="544" y="374"/>
                </a:cxn>
                <a:cxn ang="0">
                  <a:pos x="608" y="405"/>
                </a:cxn>
                <a:cxn ang="0">
                  <a:pos x="611" y="405"/>
                </a:cxn>
                <a:cxn ang="0">
                  <a:pos x="675" y="430"/>
                </a:cxn>
                <a:cxn ang="0">
                  <a:pos x="744" y="455"/>
                </a:cxn>
                <a:cxn ang="0">
                  <a:pos x="790" y="474"/>
                </a:cxn>
                <a:cxn ang="0">
                  <a:pos x="885" y="505"/>
                </a:cxn>
                <a:cxn ang="0">
                  <a:pos x="984" y="532"/>
                </a:cxn>
                <a:cxn ang="0">
                  <a:pos x="1054" y="548"/>
                </a:cxn>
                <a:cxn ang="0">
                  <a:pos x="1128" y="568"/>
                </a:cxn>
                <a:cxn ang="0">
                  <a:pos x="1138" y="568"/>
                </a:cxn>
                <a:cxn ang="0">
                  <a:pos x="1140" y="563"/>
                </a:cxn>
                <a:cxn ang="0">
                  <a:pos x="1061" y="546"/>
                </a:cxn>
                <a:cxn ang="0">
                  <a:pos x="984" y="525"/>
                </a:cxn>
                <a:cxn ang="0">
                  <a:pos x="910" y="505"/>
                </a:cxn>
                <a:cxn ang="0">
                  <a:pos x="838" y="481"/>
                </a:cxn>
                <a:cxn ang="0">
                  <a:pos x="773" y="458"/>
                </a:cxn>
                <a:cxn ang="0">
                  <a:pos x="706" y="435"/>
                </a:cxn>
                <a:cxn ang="0">
                  <a:pos x="642" y="410"/>
                </a:cxn>
                <a:cxn ang="0">
                  <a:pos x="577" y="384"/>
                </a:cxn>
                <a:cxn ang="0">
                  <a:pos x="519" y="356"/>
                </a:cxn>
                <a:cxn ang="0">
                  <a:pos x="462" y="330"/>
                </a:cxn>
                <a:cxn ang="0">
                  <a:pos x="409" y="299"/>
                </a:cxn>
                <a:cxn ang="0">
                  <a:pos x="355" y="271"/>
                </a:cxn>
                <a:cxn ang="0">
                  <a:pos x="307" y="241"/>
                </a:cxn>
                <a:cxn ang="0">
                  <a:pos x="258" y="210"/>
                </a:cxn>
                <a:cxn ang="0">
                  <a:pos x="211" y="179"/>
                </a:cxn>
                <a:cxn ang="0">
                  <a:pos x="168" y="149"/>
                </a:cxn>
                <a:cxn ang="0">
                  <a:pos x="122" y="113"/>
                </a:cxn>
                <a:cxn ang="0">
                  <a:pos x="79" y="77"/>
                </a:cxn>
                <a:cxn ang="0">
                  <a:pos x="38" y="38"/>
                </a:cxn>
                <a:cxn ang="0">
                  <a:pos x="0" y="0"/>
                </a:cxn>
              </a:cxnLst>
              <a:rect l="0" t="0" r="r" b="b"/>
              <a:pathLst>
                <a:path w="1140" h="568">
                  <a:moveTo>
                    <a:pt x="0" y="0"/>
                  </a:moveTo>
                  <a:lnTo>
                    <a:pt x="43" y="49"/>
                  </a:lnTo>
                  <a:lnTo>
                    <a:pt x="89" y="93"/>
                  </a:lnTo>
                  <a:lnTo>
                    <a:pt x="135" y="131"/>
                  </a:lnTo>
                  <a:lnTo>
                    <a:pt x="204" y="182"/>
                  </a:lnTo>
                  <a:lnTo>
                    <a:pt x="256" y="220"/>
                  </a:lnTo>
                  <a:lnTo>
                    <a:pt x="319" y="259"/>
                  </a:lnTo>
                  <a:lnTo>
                    <a:pt x="383" y="294"/>
                  </a:lnTo>
                  <a:lnTo>
                    <a:pt x="445" y="328"/>
                  </a:lnTo>
                  <a:lnTo>
                    <a:pt x="544" y="374"/>
                  </a:lnTo>
                  <a:lnTo>
                    <a:pt x="608" y="405"/>
                  </a:lnTo>
                  <a:lnTo>
                    <a:pt x="611" y="405"/>
                  </a:lnTo>
                  <a:lnTo>
                    <a:pt x="675" y="430"/>
                  </a:lnTo>
                  <a:lnTo>
                    <a:pt x="744" y="455"/>
                  </a:lnTo>
                  <a:lnTo>
                    <a:pt x="790" y="474"/>
                  </a:lnTo>
                  <a:lnTo>
                    <a:pt x="885" y="505"/>
                  </a:lnTo>
                  <a:lnTo>
                    <a:pt x="984" y="532"/>
                  </a:lnTo>
                  <a:lnTo>
                    <a:pt x="1054" y="548"/>
                  </a:lnTo>
                  <a:lnTo>
                    <a:pt x="1128" y="568"/>
                  </a:lnTo>
                  <a:lnTo>
                    <a:pt x="1138" y="568"/>
                  </a:lnTo>
                  <a:lnTo>
                    <a:pt x="1140" y="563"/>
                  </a:lnTo>
                  <a:lnTo>
                    <a:pt x="1061" y="546"/>
                  </a:lnTo>
                  <a:lnTo>
                    <a:pt x="984" y="525"/>
                  </a:lnTo>
                  <a:lnTo>
                    <a:pt x="910" y="505"/>
                  </a:lnTo>
                  <a:lnTo>
                    <a:pt x="838" y="481"/>
                  </a:lnTo>
                  <a:lnTo>
                    <a:pt x="773" y="458"/>
                  </a:lnTo>
                  <a:lnTo>
                    <a:pt x="706" y="435"/>
                  </a:lnTo>
                  <a:lnTo>
                    <a:pt x="642" y="410"/>
                  </a:lnTo>
                  <a:lnTo>
                    <a:pt x="577" y="384"/>
                  </a:lnTo>
                  <a:lnTo>
                    <a:pt x="519" y="356"/>
                  </a:lnTo>
                  <a:lnTo>
                    <a:pt x="462" y="330"/>
                  </a:lnTo>
                  <a:lnTo>
                    <a:pt x="409" y="299"/>
                  </a:lnTo>
                  <a:lnTo>
                    <a:pt x="355" y="271"/>
                  </a:lnTo>
                  <a:lnTo>
                    <a:pt x="307" y="241"/>
                  </a:lnTo>
                  <a:lnTo>
                    <a:pt x="258" y="210"/>
                  </a:lnTo>
                  <a:lnTo>
                    <a:pt x="211" y="179"/>
                  </a:lnTo>
                  <a:lnTo>
                    <a:pt x="168" y="149"/>
                  </a:lnTo>
                  <a:lnTo>
                    <a:pt x="122" y="113"/>
                  </a:lnTo>
                  <a:lnTo>
                    <a:pt x="79" y="77"/>
                  </a:lnTo>
                  <a:lnTo>
                    <a:pt x="38" y="38"/>
                  </a:lnTo>
                  <a:lnTo>
                    <a:pt x="0"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0" name="Freeform 86"/>
            <p:cNvSpPr>
              <a:spLocks/>
            </p:cNvSpPr>
            <p:nvPr/>
          </p:nvSpPr>
          <p:spPr bwMode="auto">
            <a:xfrm>
              <a:off x="557" y="2593"/>
              <a:ext cx="154" cy="84"/>
            </a:xfrm>
            <a:custGeom>
              <a:avLst/>
              <a:gdLst/>
              <a:ahLst/>
              <a:cxnLst>
                <a:cxn ang="0">
                  <a:pos x="0" y="0"/>
                </a:cxn>
                <a:cxn ang="0">
                  <a:pos x="40" y="53"/>
                </a:cxn>
                <a:cxn ang="0">
                  <a:pos x="85" y="104"/>
                </a:cxn>
                <a:cxn ang="0">
                  <a:pos x="123" y="142"/>
                </a:cxn>
                <a:cxn ang="0">
                  <a:pos x="164" y="181"/>
                </a:cxn>
                <a:cxn ang="0">
                  <a:pos x="207" y="217"/>
                </a:cxn>
                <a:cxn ang="0">
                  <a:pos x="253" y="253"/>
                </a:cxn>
                <a:cxn ang="0">
                  <a:pos x="296" y="283"/>
                </a:cxn>
                <a:cxn ang="0">
                  <a:pos x="343" y="314"/>
                </a:cxn>
                <a:cxn ang="0">
                  <a:pos x="392" y="345"/>
                </a:cxn>
                <a:cxn ang="0">
                  <a:pos x="440" y="375"/>
                </a:cxn>
                <a:cxn ang="0">
                  <a:pos x="494" y="403"/>
                </a:cxn>
                <a:cxn ang="0">
                  <a:pos x="547" y="434"/>
                </a:cxn>
                <a:cxn ang="0">
                  <a:pos x="604" y="460"/>
                </a:cxn>
                <a:cxn ang="0">
                  <a:pos x="662" y="488"/>
                </a:cxn>
                <a:cxn ang="0">
                  <a:pos x="727" y="514"/>
                </a:cxn>
                <a:cxn ang="0">
                  <a:pos x="791" y="539"/>
                </a:cxn>
                <a:cxn ang="0">
                  <a:pos x="858" y="562"/>
                </a:cxn>
                <a:cxn ang="0">
                  <a:pos x="923" y="585"/>
                </a:cxn>
                <a:cxn ang="0">
                  <a:pos x="995" y="609"/>
                </a:cxn>
                <a:cxn ang="0">
                  <a:pos x="1069" y="629"/>
                </a:cxn>
                <a:cxn ang="0">
                  <a:pos x="1146" y="650"/>
                </a:cxn>
                <a:cxn ang="0">
                  <a:pos x="1225" y="667"/>
                </a:cxn>
                <a:cxn ang="0">
                  <a:pos x="1231" y="662"/>
                </a:cxn>
                <a:cxn ang="0">
                  <a:pos x="1119" y="634"/>
                </a:cxn>
                <a:cxn ang="0">
                  <a:pos x="1009" y="603"/>
                </a:cxn>
                <a:cxn ang="0">
                  <a:pos x="906" y="570"/>
                </a:cxn>
                <a:cxn ang="0">
                  <a:pos x="808" y="537"/>
                </a:cxn>
                <a:cxn ang="0">
                  <a:pos x="714" y="501"/>
                </a:cxn>
                <a:cxn ang="0">
                  <a:pos x="627" y="463"/>
                </a:cxn>
                <a:cxn ang="0">
                  <a:pos x="545" y="422"/>
                </a:cxn>
                <a:cxn ang="0">
                  <a:pos x="466" y="381"/>
                </a:cxn>
                <a:cxn ang="0">
                  <a:pos x="394" y="337"/>
                </a:cxn>
                <a:cxn ang="0">
                  <a:pos x="325" y="293"/>
                </a:cxn>
                <a:cxn ang="0">
                  <a:pos x="260" y="248"/>
                </a:cxn>
                <a:cxn ang="0">
                  <a:pos x="200" y="202"/>
                </a:cxn>
                <a:cxn ang="0">
                  <a:pos x="145" y="153"/>
                </a:cxn>
                <a:cxn ang="0">
                  <a:pos x="92" y="102"/>
                </a:cxn>
                <a:cxn ang="0">
                  <a:pos x="46" y="53"/>
                </a:cxn>
                <a:cxn ang="0">
                  <a:pos x="0" y="0"/>
                </a:cxn>
              </a:cxnLst>
              <a:rect l="0" t="0" r="r" b="b"/>
              <a:pathLst>
                <a:path w="1231" h="667">
                  <a:moveTo>
                    <a:pt x="0" y="0"/>
                  </a:moveTo>
                  <a:lnTo>
                    <a:pt x="40" y="53"/>
                  </a:lnTo>
                  <a:lnTo>
                    <a:pt x="85" y="104"/>
                  </a:lnTo>
                  <a:lnTo>
                    <a:pt x="123" y="142"/>
                  </a:lnTo>
                  <a:lnTo>
                    <a:pt x="164" y="181"/>
                  </a:lnTo>
                  <a:lnTo>
                    <a:pt x="207" y="217"/>
                  </a:lnTo>
                  <a:lnTo>
                    <a:pt x="253" y="253"/>
                  </a:lnTo>
                  <a:lnTo>
                    <a:pt x="296" y="283"/>
                  </a:lnTo>
                  <a:lnTo>
                    <a:pt x="343" y="314"/>
                  </a:lnTo>
                  <a:lnTo>
                    <a:pt x="392" y="345"/>
                  </a:lnTo>
                  <a:lnTo>
                    <a:pt x="440" y="375"/>
                  </a:lnTo>
                  <a:lnTo>
                    <a:pt x="494" y="403"/>
                  </a:lnTo>
                  <a:lnTo>
                    <a:pt x="547" y="434"/>
                  </a:lnTo>
                  <a:lnTo>
                    <a:pt x="604" y="460"/>
                  </a:lnTo>
                  <a:lnTo>
                    <a:pt x="662" y="488"/>
                  </a:lnTo>
                  <a:lnTo>
                    <a:pt x="727" y="514"/>
                  </a:lnTo>
                  <a:lnTo>
                    <a:pt x="791" y="539"/>
                  </a:lnTo>
                  <a:lnTo>
                    <a:pt x="858" y="562"/>
                  </a:lnTo>
                  <a:lnTo>
                    <a:pt x="923" y="585"/>
                  </a:lnTo>
                  <a:lnTo>
                    <a:pt x="995" y="609"/>
                  </a:lnTo>
                  <a:lnTo>
                    <a:pt x="1069" y="629"/>
                  </a:lnTo>
                  <a:lnTo>
                    <a:pt x="1146" y="650"/>
                  </a:lnTo>
                  <a:lnTo>
                    <a:pt x="1225" y="667"/>
                  </a:lnTo>
                  <a:lnTo>
                    <a:pt x="1231" y="662"/>
                  </a:lnTo>
                  <a:lnTo>
                    <a:pt x="1119" y="634"/>
                  </a:lnTo>
                  <a:lnTo>
                    <a:pt x="1009" y="603"/>
                  </a:lnTo>
                  <a:lnTo>
                    <a:pt x="906" y="570"/>
                  </a:lnTo>
                  <a:lnTo>
                    <a:pt x="808" y="537"/>
                  </a:lnTo>
                  <a:lnTo>
                    <a:pt x="714" y="501"/>
                  </a:lnTo>
                  <a:lnTo>
                    <a:pt x="627" y="463"/>
                  </a:lnTo>
                  <a:lnTo>
                    <a:pt x="545" y="422"/>
                  </a:lnTo>
                  <a:lnTo>
                    <a:pt x="466" y="381"/>
                  </a:lnTo>
                  <a:lnTo>
                    <a:pt x="394" y="337"/>
                  </a:lnTo>
                  <a:lnTo>
                    <a:pt x="325" y="293"/>
                  </a:lnTo>
                  <a:lnTo>
                    <a:pt x="260" y="248"/>
                  </a:lnTo>
                  <a:lnTo>
                    <a:pt x="200" y="202"/>
                  </a:lnTo>
                  <a:lnTo>
                    <a:pt x="145" y="153"/>
                  </a:lnTo>
                  <a:lnTo>
                    <a:pt x="92" y="102"/>
                  </a:lnTo>
                  <a:lnTo>
                    <a:pt x="46" y="53"/>
                  </a:lnTo>
                  <a:lnTo>
                    <a:pt x="0"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1" name="Freeform 87"/>
            <p:cNvSpPr>
              <a:spLocks/>
            </p:cNvSpPr>
            <p:nvPr/>
          </p:nvSpPr>
          <p:spPr bwMode="auto">
            <a:xfrm>
              <a:off x="1234" y="2369"/>
              <a:ext cx="6" cy="1"/>
            </a:xfrm>
            <a:custGeom>
              <a:avLst/>
              <a:gdLst/>
              <a:ahLst/>
              <a:cxnLst>
                <a:cxn ang="0">
                  <a:pos x="0" y="0"/>
                </a:cxn>
                <a:cxn ang="0">
                  <a:pos x="15" y="5"/>
                </a:cxn>
                <a:cxn ang="0">
                  <a:pos x="33" y="5"/>
                </a:cxn>
                <a:cxn ang="0">
                  <a:pos x="36" y="5"/>
                </a:cxn>
                <a:cxn ang="0">
                  <a:pos x="51" y="5"/>
                </a:cxn>
                <a:cxn ang="0">
                  <a:pos x="51" y="0"/>
                </a:cxn>
                <a:cxn ang="0">
                  <a:pos x="36" y="2"/>
                </a:cxn>
                <a:cxn ang="0">
                  <a:pos x="0" y="0"/>
                </a:cxn>
              </a:cxnLst>
              <a:rect l="0" t="0" r="r" b="b"/>
              <a:pathLst>
                <a:path w="51" h="5">
                  <a:moveTo>
                    <a:pt x="0" y="0"/>
                  </a:moveTo>
                  <a:lnTo>
                    <a:pt x="15" y="5"/>
                  </a:lnTo>
                  <a:lnTo>
                    <a:pt x="33" y="5"/>
                  </a:lnTo>
                  <a:lnTo>
                    <a:pt x="36" y="5"/>
                  </a:lnTo>
                  <a:lnTo>
                    <a:pt x="51" y="5"/>
                  </a:lnTo>
                  <a:lnTo>
                    <a:pt x="51" y="0"/>
                  </a:lnTo>
                  <a:lnTo>
                    <a:pt x="36" y="2"/>
                  </a:lnTo>
                  <a:lnTo>
                    <a:pt x="0"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2" name="Freeform 88"/>
            <p:cNvSpPr>
              <a:spLocks/>
            </p:cNvSpPr>
            <p:nvPr/>
          </p:nvSpPr>
          <p:spPr bwMode="auto">
            <a:xfrm>
              <a:off x="1240" y="2369"/>
              <a:ext cx="1" cy="1"/>
            </a:xfrm>
            <a:custGeom>
              <a:avLst/>
              <a:gdLst/>
              <a:ahLst/>
              <a:cxnLst>
                <a:cxn ang="0">
                  <a:pos x="8" y="0"/>
                </a:cxn>
                <a:cxn ang="0">
                  <a:pos x="0" y="0"/>
                </a:cxn>
                <a:cxn ang="0">
                  <a:pos x="0" y="5"/>
                </a:cxn>
                <a:cxn ang="0">
                  <a:pos x="5" y="2"/>
                </a:cxn>
                <a:cxn ang="0">
                  <a:pos x="8" y="0"/>
                </a:cxn>
              </a:cxnLst>
              <a:rect l="0" t="0" r="r" b="b"/>
              <a:pathLst>
                <a:path w="8" h="5">
                  <a:moveTo>
                    <a:pt x="8" y="0"/>
                  </a:moveTo>
                  <a:lnTo>
                    <a:pt x="0" y="0"/>
                  </a:lnTo>
                  <a:lnTo>
                    <a:pt x="0" y="5"/>
                  </a:lnTo>
                  <a:lnTo>
                    <a:pt x="5" y="2"/>
                  </a:lnTo>
                  <a:lnTo>
                    <a:pt x="8"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3" name="Freeform 89"/>
            <p:cNvSpPr>
              <a:spLocks/>
            </p:cNvSpPr>
            <p:nvPr/>
          </p:nvSpPr>
          <p:spPr bwMode="auto">
            <a:xfrm>
              <a:off x="1233" y="2369"/>
              <a:ext cx="1" cy="1"/>
            </a:xfrm>
            <a:custGeom>
              <a:avLst/>
              <a:gdLst/>
              <a:ahLst/>
              <a:cxnLst>
                <a:cxn ang="0">
                  <a:pos x="0" y="0"/>
                </a:cxn>
                <a:cxn ang="0">
                  <a:pos x="8" y="0"/>
                </a:cxn>
                <a:cxn ang="0">
                  <a:pos x="0" y="0"/>
                </a:cxn>
              </a:cxnLst>
              <a:rect l="0" t="0" r="r" b="b"/>
              <a:pathLst>
                <a:path w="8">
                  <a:moveTo>
                    <a:pt x="0" y="0"/>
                  </a:moveTo>
                  <a:lnTo>
                    <a:pt x="8" y="0"/>
                  </a:lnTo>
                  <a:lnTo>
                    <a:pt x="0"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4" name="Freeform 90"/>
            <p:cNvSpPr>
              <a:spLocks noEditPoints="1"/>
            </p:cNvSpPr>
            <p:nvPr/>
          </p:nvSpPr>
          <p:spPr bwMode="auto">
            <a:xfrm>
              <a:off x="535" y="2049"/>
              <a:ext cx="880" cy="637"/>
            </a:xfrm>
            <a:custGeom>
              <a:avLst/>
              <a:gdLst/>
              <a:ahLst/>
              <a:cxnLst>
                <a:cxn ang="0">
                  <a:pos x="5974" y="2861"/>
                </a:cxn>
                <a:cxn ang="0">
                  <a:pos x="5940" y="2713"/>
                </a:cxn>
                <a:cxn ang="0">
                  <a:pos x="6033" y="2483"/>
                </a:cxn>
                <a:cxn ang="0">
                  <a:pos x="5926" y="2258"/>
                </a:cxn>
                <a:cxn ang="0">
                  <a:pos x="5986" y="2075"/>
                </a:cxn>
                <a:cxn ang="0">
                  <a:pos x="6166" y="1989"/>
                </a:cxn>
                <a:cxn ang="0">
                  <a:pos x="6391" y="2059"/>
                </a:cxn>
                <a:cxn ang="0">
                  <a:pos x="6547" y="2320"/>
                </a:cxn>
                <a:cxn ang="0">
                  <a:pos x="6537" y="2650"/>
                </a:cxn>
                <a:cxn ang="0">
                  <a:pos x="6366" y="2882"/>
                </a:cxn>
                <a:cxn ang="0">
                  <a:pos x="3592" y="1187"/>
                </a:cxn>
                <a:cxn ang="0">
                  <a:pos x="4658" y="1059"/>
                </a:cxn>
                <a:cxn ang="0">
                  <a:pos x="476" y="144"/>
                </a:cxn>
                <a:cxn ang="0">
                  <a:pos x="134" y="997"/>
                </a:cxn>
                <a:cxn ang="0">
                  <a:pos x="210" y="1069"/>
                </a:cxn>
                <a:cxn ang="0">
                  <a:pos x="325" y="923"/>
                </a:cxn>
                <a:cxn ang="0">
                  <a:pos x="610" y="271"/>
                </a:cxn>
                <a:cxn ang="0">
                  <a:pos x="1093" y="650"/>
                </a:cxn>
                <a:cxn ang="0">
                  <a:pos x="1943" y="972"/>
                </a:cxn>
                <a:cxn ang="0">
                  <a:pos x="3512" y="1246"/>
                </a:cxn>
                <a:cxn ang="0">
                  <a:pos x="4761" y="1493"/>
                </a:cxn>
                <a:cxn ang="0">
                  <a:pos x="4894" y="2839"/>
                </a:cxn>
                <a:cxn ang="0">
                  <a:pos x="4825" y="3621"/>
                </a:cxn>
                <a:cxn ang="0">
                  <a:pos x="4636" y="3975"/>
                </a:cxn>
                <a:cxn ang="0">
                  <a:pos x="4249" y="4294"/>
                </a:cxn>
                <a:cxn ang="0">
                  <a:pos x="3688" y="4534"/>
                </a:cxn>
                <a:cxn ang="0">
                  <a:pos x="2719" y="4656"/>
                </a:cxn>
                <a:cxn ang="0">
                  <a:pos x="1244" y="4622"/>
                </a:cxn>
                <a:cxn ang="0">
                  <a:pos x="256" y="4390"/>
                </a:cxn>
                <a:cxn ang="0">
                  <a:pos x="631" y="4721"/>
                </a:cxn>
                <a:cxn ang="0">
                  <a:pos x="1191" y="4953"/>
                </a:cxn>
                <a:cxn ang="0">
                  <a:pos x="2371" y="5025"/>
                </a:cxn>
                <a:cxn ang="0">
                  <a:pos x="3568" y="4862"/>
                </a:cxn>
                <a:cxn ang="0">
                  <a:pos x="4154" y="4979"/>
                </a:cxn>
                <a:cxn ang="0">
                  <a:pos x="4997" y="4626"/>
                </a:cxn>
                <a:cxn ang="0">
                  <a:pos x="5514" y="4145"/>
                </a:cxn>
                <a:cxn ang="0">
                  <a:pos x="5759" y="3552"/>
                </a:cxn>
                <a:cxn ang="0">
                  <a:pos x="5802" y="3223"/>
                </a:cxn>
                <a:cxn ang="0">
                  <a:pos x="6084" y="3343"/>
                </a:cxn>
                <a:cxn ang="0">
                  <a:pos x="6488" y="3319"/>
                </a:cxn>
                <a:cxn ang="0">
                  <a:pos x="6803" y="3117"/>
                </a:cxn>
                <a:cxn ang="0">
                  <a:pos x="7010" y="2698"/>
                </a:cxn>
                <a:cxn ang="0">
                  <a:pos x="7013" y="2195"/>
                </a:cxn>
                <a:cxn ang="0">
                  <a:pos x="6829" y="1826"/>
                </a:cxn>
                <a:cxn ang="0">
                  <a:pos x="6450" y="1629"/>
                </a:cxn>
                <a:cxn ang="0">
                  <a:pos x="6058" y="1694"/>
                </a:cxn>
                <a:cxn ang="0">
                  <a:pos x="5825" y="1913"/>
                </a:cxn>
                <a:cxn ang="0">
                  <a:pos x="5670" y="2432"/>
                </a:cxn>
                <a:cxn ang="0">
                  <a:pos x="5595" y="2571"/>
                </a:cxn>
                <a:cxn ang="0">
                  <a:pos x="5419" y="2476"/>
                </a:cxn>
                <a:cxn ang="0">
                  <a:pos x="5378" y="2171"/>
                </a:cxn>
                <a:cxn ang="0">
                  <a:pos x="5349" y="1366"/>
                </a:cxn>
                <a:cxn ang="0">
                  <a:pos x="5224" y="987"/>
                </a:cxn>
                <a:cxn ang="0">
                  <a:pos x="4809" y="966"/>
                </a:cxn>
                <a:cxn ang="0">
                  <a:pos x="3499" y="990"/>
                </a:cxn>
                <a:cxn ang="0">
                  <a:pos x="1920" y="752"/>
                </a:cxn>
                <a:cxn ang="0">
                  <a:pos x="986" y="366"/>
                </a:cxn>
                <a:cxn ang="0">
                  <a:pos x="521" y="0"/>
                </a:cxn>
              </a:cxnLst>
              <a:rect l="0" t="0" r="r" b="b"/>
              <a:pathLst>
                <a:path w="7039" h="5097">
                  <a:moveTo>
                    <a:pt x="6222" y="2933"/>
                  </a:moveTo>
                  <a:lnTo>
                    <a:pt x="6189" y="2931"/>
                  </a:lnTo>
                  <a:lnTo>
                    <a:pt x="6151" y="2926"/>
                  </a:lnTo>
                  <a:lnTo>
                    <a:pt x="6107" y="2918"/>
                  </a:lnTo>
                  <a:lnTo>
                    <a:pt x="6066" y="2907"/>
                  </a:lnTo>
                  <a:lnTo>
                    <a:pt x="6025" y="2892"/>
                  </a:lnTo>
                  <a:lnTo>
                    <a:pt x="6007" y="2882"/>
                  </a:lnTo>
                  <a:lnTo>
                    <a:pt x="5989" y="2872"/>
                  </a:lnTo>
                  <a:lnTo>
                    <a:pt x="5974" y="2861"/>
                  </a:lnTo>
                  <a:lnTo>
                    <a:pt x="5961" y="2847"/>
                  </a:lnTo>
                  <a:lnTo>
                    <a:pt x="5950" y="2831"/>
                  </a:lnTo>
                  <a:lnTo>
                    <a:pt x="5940" y="2816"/>
                  </a:lnTo>
                  <a:lnTo>
                    <a:pt x="5936" y="2801"/>
                  </a:lnTo>
                  <a:lnTo>
                    <a:pt x="5933" y="2787"/>
                  </a:lnTo>
                  <a:lnTo>
                    <a:pt x="5930" y="2767"/>
                  </a:lnTo>
                  <a:lnTo>
                    <a:pt x="5933" y="2749"/>
                  </a:lnTo>
                  <a:lnTo>
                    <a:pt x="5936" y="2731"/>
                  </a:lnTo>
                  <a:lnTo>
                    <a:pt x="5940" y="2713"/>
                  </a:lnTo>
                  <a:lnTo>
                    <a:pt x="5955" y="2677"/>
                  </a:lnTo>
                  <a:lnTo>
                    <a:pt x="5976" y="2645"/>
                  </a:lnTo>
                  <a:lnTo>
                    <a:pt x="5997" y="2611"/>
                  </a:lnTo>
                  <a:lnTo>
                    <a:pt x="6015" y="2576"/>
                  </a:lnTo>
                  <a:lnTo>
                    <a:pt x="6022" y="2557"/>
                  </a:lnTo>
                  <a:lnTo>
                    <a:pt x="6027" y="2540"/>
                  </a:lnTo>
                  <a:lnTo>
                    <a:pt x="6033" y="2521"/>
                  </a:lnTo>
                  <a:lnTo>
                    <a:pt x="6033" y="2504"/>
                  </a:lnTo>
                  <a:lnTo>
                    <a:pt x="6033" y="2483"/>
                  </a:lnTo>
                  <a:lnTo>
                    <a:pt x="6030" y="2463"/>
                  </a:lnTo>
                  <a:lnTo>
                    <a:pt x="6025" y="2442"/>
                  </a:lnTo>
                  <a:lnTo>
                    <a:pt x="6017" y="2425"/>
                  </a:lnTo>
                  <a:lnTo>
                    <a:pt x="6000" y="2391"/>
                  </a:lnTo>
                  <a:lnTo>
                    <a:pt x="5979" y="2358"/>
                  </a:lnTo>
                  <a:lnTo>
                    <a:pt x="5955" y="2325"/>
                  </a:lnTo>
                  <a:lnTo>
                    <a:pt x="5938" y="2291"/>
                  </a:lnTo>
                  <a:lnTo>
                    <a:pt x="5933" y="2276"/>
                  </a:lnTo>
                  <a:lnTo>
                    <a:pt x="5926" y="2258"/>
                  </a:lnTo>
                  <a:lnTo>
                    <a:pt x="5923" y="2238"/>
                  </a:lnTo>
                  <a:lnTo>
                    <a:pt x="5923" y="2217"/>
                  </a:lnTo>
                  <a:lnTo>
                    <a:pt x="5926" y="2195"/>
                  </a:lnTo>
                  <a:lnTo>
                    <a:pt x="5930" y="2171"/>
                  </a:lnTo>
                  <a:lnTo>
                    <a:pt x="5938" y="2151"/>
                  </a:lnTo>
                  <a:lnTo>
                    <a:pt x="5946" y="2128"/>
                  </a:lnTo>
                  <a:lnTo>
                    <a:pt x="5959" y="2109"/>
                  </a:lnTo>
                  <a:lnTo>
                    <a:pt x="5971" y="2090"/>
                  </a:lnTo>
                  <a:lnTo>
                    <a:pt x="5986" y="2075"/>
                  </a:lnTo>
                  <a:lnTo>
                    <a:pt x="6005" y="2056"/>
                  </a:lnTo>
                  <a:lnTo>
                    <a:pt x="6022" y="2044"/>
                  </a:lnTo>
                  <a:lnTo>
                    <a:pt x="6043" y="2030"/>
                  </a:lnTo>
                  <a:lnTo>
                    <a:pt x="6060" y="2018"/>
                  </a:lnTo>
                  <a:lnTo>
                    <a:pt x="6081" y="2010"/>
                  </a:lnTo>
                  <a:lnTo>
                    <a:pt x="6104" y="2003"/>
                  </a:lnTo>
                  <a:lnTo>
                    <a:pt x="6125" y="1994"/>
                  </a:lnTo>
                  <a:lnTo>
                    <a:pt x="6146" y="1992"/>
                  </a:lnTo>
                  <a:lnTo>
                    <a:pt x="6166" y="1989"/>
                  </a:lnTo>
                  <a:lnTo>
                    <a:pt x="6173" y="1989"/>
                  </a:lnTo>
                  <a:lnTo>
                    <a:pt x="6206" y="1992"/>
                  </a:lnTo>
                  <a:lnTo>
                    <a:pt x="6240" y="1994"/>
                  </a:lnTo>
                  <a:lnTo>
                    <a:pt x="6268" y="2003"/>
                  </a:lnTo>
                  <a:lnTo>
                    <a:pt x="6297" y="2010"/>
                  </a:lnTo>
                  <a:lnTo>
                    <a:pt x="6324" y="2018"/>
                  </a:lnTo>
                  <a:lnTo>
                    <a:pt x="6347" y="2030"/>
                  </a:lnTo>
                  <a:lnTo>
                    <a:pt x="6371" y="2044"/>
                  </a:lnTo>
                  <a:lnTo>
                    <a:pt x="6391" y="2059"/>
                  </a:lnTo>
                  <a:lnTo>
                    <a:pt x="6412" y="2075"/>
                  </a:lnTo>
                  <a:lnTo>
                    <a:pt x="6429" y="2090"/>
                  </a:lnTo>
                  <a:lnTo>
                    <a:pt x="6445" y="2107"/>
                  </a:lnTo>
                  <a:lnTo>
                    <a:pt x="6460" y="2125"/>
                  </a:lnTo>
                  <a:lnTo>
                    <a:pt x="6486" y="2164"/>
                  </a:lnTo>
                  <a:lnTo>
                    <a:pt x="6508" y="2205"/>
                  </a:lnTo>
                  <a:lnTo>
                    <a:pt x="6524" y="2243"/>
                  </a:lnTo>
                  <a:lnTo>
                    <a:pt x="6537" y="2281"/>
                  </a:lnTo>
                  <a:lnTo>
                    <a:pt x="6547" y="2320"/>
                  </a:lnTo>
                  <a:lnTo>
                    <a:pt x="6555" y="2351"/>
                  </a:lnTo>
                  <a:lnTo>
                    <a:pt x="6563" y="2399"/>
                  </a:lnTo>
                  <a:lnTo>
                    <a:pt x="6563" y="2417"/>
                  </a:lnTo>
                  <a:lnTo>
                    <a:pt x="6563" y="2463"/>
                  </a:lnTo>
                  <a:lnTo>
                    <a:pt x="6563" y="2504"/>
                  </a:lnTo>
                  <a:lnTo>
                    <a:pt x="6557" y="2545"/>
                  </a:lnTo>
                  <a:lnTo>
                    <a:pt x="6553" y="2583"/>
                  </a:lnTo>
                  <a:lnTo>
                    <a:pt x="6544" y="2616"/>
                  </a:lnTo>
                  <a:lnTo>
                    <a:pt x="6537" y="2650"/>
                  </a:lnTo>
                  <a:lnTo>
                    <a:pt x="6527" y="2680"/>
                  </a:lnTo>
                  <a:lnTo>
                    <a:pt x="6517" y="2708"/>
                  </a:lnTo>
                  <a:lnTo>
                    <a:pt x="6503" y="2734"/>
                  </a:lnTo>
                  <a:lnTo>
                    <a:pt x="6491" y="2756"/>
                  </a:lnTo>
                  <a:lnTo>
                    <a:pt x="6478" y="2777"/>
                  </a:lnTo>
                  <a:lnTo>
                    <a:pt x="6462" y="2798"/>
                  </a:lnTo>
                  <a:lnTo>
                    <a:pt x="6432" y="2834"/>
                  </a:lnTo>
                  <a:lnTo>
                    <a:pt x="6398" y="2861"/>
                  </a:lnTo>
                  <a:lnTo>
                    <a:pt x="6366" y="2882"/>
                  </a:lnTo>
                  <a:lnTo>
                    <a:pt x="6335" y="2900"/>
                  </a:lnTo>
                  <a:lnTo>
                    <a:pt x="6304" y="2913"/>
                  </a:lnTo>
                  <a:lnTo>
                    <a:pt x="6278" y="2923"/>
                  </a:lnTo>
                  <a:lnTo>
                    <a:pt x="6256" y="2928"/>
                  </a:lnTo>
                  <a:lnTo>
                    <a:pt x="6237" y="2931"/>
                  </a:lnTo>
                  <a:lnTo>
                    <a:pt x="6222" y="2933"/>
                  </a:lnTo>
                  <a:close/>
                  <a:moveTo>
                    <a:pt x="3602" y="1192"/>
                  </a:moveTo>
                  <a:lnTo>
                    <a:pt x="3594" y="1189"/>
                  </a:lnTo>
                  <a:lnTo>
                    <a:pt x="3592" y="1187"/>
                  </a:lnTo>
                  <a:lnTo>
                    <a:pt x="3588" y="1182"/>
                  </a:lnTo>
                  <a:lnTo>
                    <a:pt x="3588" y="1177"/>
                  </a:lnTo>
                  <a:lnTo>
                    <a:pt x="3592" y="1174"/>
                  </a:lnTo>
                  <a:lnTo>
                    <a:pt x="3594" y="1172"/>
                  </a:lnTo>
                  <a:lnTo>
                    <a:pt x="3599" y="1169"/>
                  </a:lnTo>
                  <a:lnTo>
                    <a:pt x="4651" y="1057"/>
                  </a:lnTo>
                  <a:lnTo>
                    <a:pt x="4653" y="1057"/>
                  </a:lnTo>
                  <a:lnTo>
                    <a:pt x="4656" y="1057"/>
                  </a:lnTo>
                  <a:lnTo>
                    <a:pt x="4658" y="1059"/>
                  </a:lnTo>
                  <a:lnTo>
                    <a:pt x="4660" y="1062"/>
                  </a:lnTo>
                  <a:lnTo>
                    <a:pt x="4664" y="1067"/>
                  </a:lnTo>
                  <a:lnTo>
                    <a:pt x="4664" y="1072"/>
                  </a:lnTo>
                  <a:lnTo>
                    <a:pt x="4660" y="1074"/>
                  </a:lnTo>
                  <a:lnTo>
                    <a:pt x="4658" y="1077"/>
                  </a:lnTo>
                  <a:lnTo>
                    <a:pt x="4653" y="1079"/>
                  </a:lnTo>
                  <a:lnTo>
                    <a:pt x="3602" y="1192"/>
                  </a:lnTo>
                  <a:close/>
                  <a:moveTo>
                    <a:pt x="521" y="0"/>
                  </a:moveTo>
                  <a:lnTo>
                    <a:pt x="476" y="144"/>
                  </a:lnTo>
                  <a:lnTo>
                    <a:pt x="433" y="276"/>
                  </a:lnTo>
                  <a:lnTo>
                    <a:pt x="390" y="400"/>
                  </a:lnTo>
                  <a:lnTo>
                    <a:pt x="349" y="511"/>
                  </a:lnTo>
                  <a:lnTo>
                    <a:pt x="308" y="614"/>
                  </a:lnTo>
                  <a:lnTo>
                    <a:pt x="270" y="709"/>
                  </a:lnTo>
                  <a:lnTo>
                    <a:pt x="234" y="793"/>
                  </a:lnTo>
                  <a:lnTo>
                    <a:pt x="198" y="870"/>
                  </a:lnTo>
                  <a:lnTo>
                    <a:pt x="165" y="937"/>
                  </a:lnTo>
                  <a:lnTo>
                    <a:pt x="134" y="997"/>
                  </a:lnTo>
                  <a:lnTo>
                    <a:pt x="78" y="1095"/>
                  </a:lnTo>
                  <a:lnTo>
                    <a:pt x="34" y="1167"/>
                  </a:lnTo>
                  <a:lnTo>
                    <a:pt x="0" y="1213"/>
                  </a:lnTo>
                  <a:lnTo>
                    <a:pt x="40" y="1197"/>
                  </a:lnTo>
                  <a:lnTo>
                    <a:pt x="78" y="1177"/>
                  </a:lnTo>
                  <a:lnTo>
                    <a:pt x="114" y="1153"/>
                  </a:lnTo>
                  <a:lnTo>
                    <a:pt x="146" y="1128"/>
                  </a:lnTo>
                  <a:lnTo>
                    <a:pt x="180" y="1100"/>
                  </a:lnTo>
                  <a:lnTo>
                    <a:pt x="210" y="1069"/>
                  </a:lnTo>
                  <a:lnTo>
                    <a:pt x="241" y="1033"/>
                  </a:lnTo>
                  <a:lnTo>
                    <a:pt x="272" y="997"/>
                  </a:lnTo>
                  <a:lnTo>
                    <a:pt x="267" y="992"/>
                  </a:lnTo>
                  <a:lnTo>
                    <a:pt x="267" y="987"/>
                  </a:lnTo>
                  <a:lnTo>
                    <a:pt x="270" y="980"/>
                  </a:lnTo>
                  <a:lnTo>
                    <a:pt x="277" y="977"/>
                  </a:lnTo>
                  <a:lnTo>
                    <a:pt x="280" y="977"/>
                  </a:lnTo>
                  <a:lnTo>
                    <a:pt x="287" y="980"/>
                  </a:lnTo>
                  <a:lnTo>
                    <a:pt x="325" y="923"/>
                  </a:lnTo>
                  <a:lnTo>
                    <a:pt x="361" y="867"/>
                  </a:lnTo>
                  <a:lnTo>
                    <a:pt x="395" y="808"/>
                  </a:lnTo>
                  <a:lnTo>
                    <a:pt x="428" y="747"/>
                  </a:lnTo>
                  <a:lnTo>
                    <a:pt x="456" y="688"/>
                  </a:lnTo>
                  <a:lnTo>
                    <a:pt x="481" y="630"/>
                  </a:lnTo>
                  <a:lnTo>
                    <a:pt x="528" y="520"/>
                  </a:lnTo>
                  <a:lnTo>
                    <a:pt x="564" y="420"/>
                  </a:lnTo>
                  <a:lnTo>
                    <a:pt x="589" y="343"/>
                  </a:lnTo>
                  <a:lnTo>
                    <a:pt x="610" y="271"/>
                  </a:lnTo>
                  <a:lnTo>
                    <a:pt x="651" y="320"/>
                  </a:lnTo>
                  <a:lnTo>
                    <a:pt x="694" y="366"/>
                  </a:lnTo>
                  <a:lnTo>
                    <a:pt x="743" y="410"/>
                  </a:lnTo>
                  <a:lnTo>
                    <a:pt x="794" y="453"/>
                  </a:lnTo>
                  <a:lnTo>
                    <a:pt x="847" y="496"/>
                  </a:lnTo>
                  <a:lnTo>
                    <a:pt x="904" y="535"/>
                  </a:lnTo>
                  <a:lnTo>
                    <a:pt x="966" y="576"/>
                  </a:lnTo>
                  <a:lnTo>
                    <a:pt x="1027" y="614"/>
                  </a:lnTo>
                  <a:lnTo>
                    <a:pt x="1093" y="650"/>
                  </a:lnTo>
                  <a:lnTo>
                    <a:pt x="1160" y="686"/>
                  </a:lnTo>
                  <a:lnTo>
                    <a:pt x="1229" y="719"/>
                  </a:lnTo>
                  <a:lnTo>
                    <a:pt x="1304" y="752"/>
                  </a:lnTo>
                  <a:lnTo>
                    <a:pt x="1378" y="783"/>
                  </a:lnTo>
                  <a:lnTo>
                    <a:pt x="1452" y="813"/>
                  </a:lnTo>
                  <a:lnTo>
                    <a:pt x="1531" y="841"/>
                  </a:lnTo>
                  <a:lnTo>
                    <a:pt x="1610" y="870"/>
                  </a:lnTo>
                  <a:lnTo>
                    <a:pt x="1774" y="923"/>
                  </a:lnTo>
                  <a:lnTo>
                    <a:pt x="1943" y="972"/>
                  </a:lnTo>
                  <a:lnTo>
                    <a:pt x="2115" y="1016"/>
                  </a:lnTo>
                  <a:lnTo>
                    <a:pt x="2291" y="1057"/>
                  </a:lnTo>
                  <a:lnTo>
                    <a:pt x="2468" y="1093"/>
                  </a:lnTo>
                  <a:lnTo>
                    <a:pt x="2647" y="1126"/>
                  </a:lnTo>
                  <a:lnTo>
                    <a:pt x="2824" y="1156"/>
                  </a:lnTo>
                  <a:lnTo>
                    <a:pt x="3000" y="1182"/>
                  </a:lnTo>
                  <a:lnTo>
                    <a:pt x="3174" y="1207"/>
                  </a:lnTo>
                  <a:lnTo>
                    <a:pt x="3346" y="1227"/>
                  </a:lnTo>
                  <a:lnTo>
                    <a:pt x="3512" y="1246"/>
                  </a:lnTo>
                  <a:lnTo>
                    <a:pt x="3673" y="1261"/>
                  </a:lnTo>
                  <a:lnTo>
                    <a:pt x="3827" y="1273"/>
                  </a:lnTo>
                  <a:lnTo>
                    <a:pt x="3973" y="1284"/>
                  </a:lnTo>
                  <a:lnTo>
                    <a:pt x="4236" y="1302"/>
                  </a:lnTo>
                  <a:lnTo>
                    <a:pt x="4456" y="1313"/>
                  </a:lnTo>
                  <a:lnTo>
                    <a:pt x="4622" y="1318"/>
                  </a:lnTo>
                  <a:lnTo>
                    <a:pt x="4768" y="1320"/>
                  </a:lnTo>
                  <a:lnTo>
                    <a:pt x="4763" y="1407"/>
                  </a:lnTo>
                  <a:lnTo>
                    <a:pt x="4761" y="1493"/>
                  </a:lnTo>
                  <a:lnTo>
                    <a:pt x="4761" y="1584"/>
                  </a:lnTo>
                  <a:lnTo>
                    <a:pt x="4766" y="1675"/>
                  </a:lnTo>
                  <a:lnTo>
                    <a:pt x="4771" y="1767"/>
                  </a:lnTo>
                  <a:lnTo>
                    <a:pt x="4781" y="1862"/>
                  </a:lnTo>
                  <a:lnTo>
                    <a:pt x="4801" y="2054"/>
                  </a:lnTo>
                  <a:lnTo>
                    <a:pt x="4856" y="2447"/>
                  </a:lnTo>
                  <a:lnTo>
                    <a:pt x="4878" y="2645"/>
                  </a:lnTo>
                  <a:lnTo>
                    <a:pt x="4887" y="2741"/>
                  </a:lnTo>
                  <a:lnTo>
                    <a:pt x="4894" y="2839"/>
                  </a:lnTo>
                  <a:lnTo>
                    <a:pt x="4899" y="2936"/>
                  </a:lnTo>
                  <a:lnTo>
                    <a:pt x="4902" y="3033"/>
                  </a:lnTo>
                  <a:lnTo>
                    <a:pt x="4902" y="3127"/>
                  </a:lnTo>
                  <a:lnTo>
                    <a:pt x="4899" y="3220"/>
                  </a:lnTo>
                  <a:lnTo>
                    <a:pt x="4889" y="3312"/>
                  </a:lnTo>
                  <a:lnTo>
                    <a:pt x="4876" y="3403"/>
                  </a:lnTo>
                  <a:lnTo>
                    <a:pt x="4861" y="3491"/>
                  </a:lnTo>
                  <a:lnTo>
                    <a:pt x="4837" y="3578"/>
                  </a:lnTo>
                  <a:lnTo>
                    <a:pt x="4825" y="3621"/>
                  </a:lnTo>
                  <a:lnTo>
                    <a:pt x="4809" y="3662"/>
                  </a:lnTo>
                  <a:lnTo>
                    <a:pt x="4794" y="3703"/>
                  </a:lnTo>
                  <a:lnTo>
                    <a:pt x="4777" y="3743"/>
                  </a:lnTo>
                  <a:lnTo>
                    <a:pt x="4756" y="3785"/>
                  </a:lnTo>
                  <a:lnTo>
                    <a:pt x="4735" y="3824"/>
                  </a:lnTo>
                  <a:lnTo>
                    <a:pt x="4712" y="3862"/>
                  </a:lnTo>
                  <a:lnTo>
                    <a:pt x="4689" y="3900"/>
                  </a:lnTo>
                  <a:lnTo>
                    <a:pt x="4664" y="3939"/>
                  </a:lnTo>
                  <a:lnTo>
                    <a:pt x="4636" y="3975"/>
                  </a:lnTo>
                  <a:lnTo>
                    <a:pt x="4605" y="4009"/>
                  </a:lnTo>
                  <a:lnTo>
                    <a:pt x="4574" y="4043"/>
                  </a:lnTo>
                  <a:lnTo>
                    <a:pt x="4538" y="4079"/>
                  </a:lnTo>
                  <a:lnTo>
                    <a:pt x="4502" y="4112"/>
                  </a:lnTo>
                  <a:lnTo>
                    <a:pt x="4466" y="4143"/>
                  </a:lnTo>
                  <a:lnTo>
                    <a:pt x="4425" y="4174"/>
                  </a:lnTo>
                  <a:lnTo>
                    <a:pt x="4366" y="4217"/>
                  </a:lnTo>
                  <a:lnTo>
                    <a:pt x="4308" y="4255"/>
                  </a:lnTo>
                  <a:lnTo>
                    <a:pt x="4249" y="4294"/>
                  </a:lnTo>
                  <a:lnTo>
                    <a:pt x="4188" y="4330"/>
                  </a:lnTo>
                  <a:lnTo>
                    <a:pt x="4129" y="4363"/>
                  </a:lnTo>
                  <a:lnTo>
                    <a:pt x="4067" y="4394"/>
                  </a:lnTo>
                  <a:lnTo>
                    <a:pt x="4006" y="4421"/>
                  </a:lnTo>
                  <a:lnTo>
                    <a:pt x="3944" y="4447"/>
                  </a:lnTo>
                  <a:lnTo>
                    <a:pt x="3880" y="4471"/>
                  </a:lnTo>
                  <a:lnTo>
                    <a:pt x="3819" y="4493"/>
                  </a:lnTo>
                  <a:lnTo>
                    <a:pt x="3755" y="4514"/>
                  </a:lnTo>
                  <a:lnTo>
                    <a:pt x="3688" y="4534"/>
                  </a:lnTo>
                  <a:lnTo>
                    <a:pt x="3624" y="4550"/>
                  </a:lnTo>
                  <a:lnTo>
                    <a:pt x="3558" y="4565"/>
                  </a:lnTo>
                  <a:lnTo>
                    <a:pt x="3494" y="4580"/>
                  </a:lnTo>
                  <a:lnTo>
                    <a:pt x="3425" y="4593"/>
                  </a:lnTo>
                  <a:lnTo>
                    <a:pt x="3289" y="4613"/>
                  </a:lnTo>
                  <a:lnTo>
                    <a:pt x="3151" y="4632"/>
                  </a:lnTo>
                  <a:lnTo>
                    <a:pt x="3010" y="4641"/>
                  </a:lnTo>
                  <a:lnTo>
                    <a:pt x="2867" y="4651"/>
                  </a:lnTo>
                  <a:lnTo>
                    <a:pt x="2719" y="4656"/>
                  </a:lnTo>
                  <a:lnTo>
                    <a:pt x="2568" y="4660"/>
                  </a:lnTo>
                  <a:lnTo>
                    <a:pt x="2257" y="4662"/>
                  </a:lnTo>
                  <a:lnTo>
                    <a:pt x="2199" y="4662"/>
                  </a:lnTo>
                  <a:lnTo>
                    <a:pt x="1986" y="4662"/>
                  </a:lnTo>
                  <a:lnTo>
                    <a:pt x="1754" y="4656"/>
                  </a:lnTo>
                  <a:lnTo>
                    <a:pt x="1631" y="4651"/>
                  </a:lnTo>
                  <a:lnTo>
                    <a:pt x="1505" y="4644"/>
                  </a:lnTo>
                  <a:lnTo>
                    <a:pt x="1378" y="4634"/>
                  </a:lnTo>
                  <a:lnTo>
                    <a:pt x="1244" y="4622"/>
                  </a:lnTo>
                  <a:lnTo>
                    <a:pt x="1112" y="4606"/>
                  </a:lnTo>
                  <a:lnTo>
                    <a:pt x="978" y="4586"/>
                  </a:lnTo>
                  <a:lnTo>
                    <a:pt x="845" y="4560"/>
                  </a:lnTo>
                  <a:lnTo>
                    <a:pt x="712" y="4531"/>
                  </a:lnTo>
                  <a:lnTo>
                    <a:pt x="579" y="4498"/>
                  </a:lnTo>
                  <a:lnTo>
                    <a:pt x="449" y="4460"/>
                  </a:lnTo>
                  <a:lnTo>
                    <a:pt x="385" y="4440"/>
                  </a:lnTo>
                  <a:lnTo>
                    <a:pt x="320" y="4416"/>
                  </a:lnTo>
                  <a:lnTo>
                    <a:pt x="256" y="4390"/>
                  </a:lnTo>
                  <a:lnTo>
                    <a:pt x="196" y="4366"/>
                  </a:lnTo>
                  <a:lnTo>
                    <a:pt x="249" y="4424"/>
                  </a:lnTo>
                  <a:lnTo>
                    <a:pt x="308" y="4486"/>
                  </a:lnTo>
                  <a:lnTo>
                    <a:pt x="372" y="4541"/>
                  </a:lnTo>
                  <a:lnTo>
                    <a:pt x="440" y="4598"/>
                  </a:lnTo>
                  <a:lnTo>
                    <a:pt x="485" y="4629"/>
                  </a:lnTo>
                  <a:lnTo>
                    <a:pt x="531" y="4662"/>
                  </a:lnTo>
                  <a:lnTo>
                    <a:pt x="579" y="4692"/>
                  </a:lnTo>
                  <a:lnTo>
                    <a:pt x="631" y="4721"/>
                  </a:lnTo>
                  <a:lnTo>
                    <a:pt x="684" y="4752"/>
                  </a:lnTo>
                  <a:lnTo>
                    <a:pt x="737" y="4780"/>
                  </a:lnTo>
                  <a:lnTo>
                    <a:pt x="794" y="4807"/>
                  </a:lnTo>
                  <a:lnTo>
                    <a:pt x="856" y="4833"/>
                  </a:lnTo>
                  <a:lnTo>
                    <a:pt x="917" y="4859"/>
                  </a:lnTo>
                  <a:lnTo>
                    <a:pt x="981" y="4884"/>
                  </a:lnTo>
                  <a:lnTo>
                    <a:pt x="1048" y="4907"/>
                  </a:lnTo>
                  <a:lnTo>
                    <a:pt x="1119" y="4931"/>
                  </a:lnTo>
                  <a:lnTo>
                    <a:pt x="1191" y="4953"/>
                  </a:lnTo>
                  <a:lnTo>
                    <a:pt x="1265" y="4974"/>
                  </a:lnTo>
                  <a:lnTo>
                    <a:pt x="1342" y="4994"/>
                  </a:lnTo>
                  <a:lnTo>
                    <a:pt x="1424" y="5012"/>
                  </a:lnTo>
                  <a:lnTo>
                    <a:pt x="1593" y="5046"/>
                  </a:lnTo>
                  <a:lnTo>
                    <a:pt x="1780" y="5048"/>
                  </a:lnTo>
                  <a:lnTo>
                    <a:pt x="1931" y="5048"/>
                  </a:lnTo>
                  <a:lnTo>
                    <a:pt x="2082" y="5043"/>
                  </a:lnTo>
                  <a:lnTo>
                    <a:pt x="2227" y="5035"/>
                  </a:lnTo>
                  <a:lnTo>
                    <a:pt x="2371" y="5025"/>
                  </a:lnTo>
                  <a:lnTo>
                    <a:pt x="2511" y="5015"/>
                  </a:lnTo>
                  <a:lnTo>
                    <a:pt x="2644" y="5003"/>
                  </a:lnTo>
                  <a:lnTo>
                    <a:pt x="2772" y="4987"/>
                  </a:lnTo>
                  <a:lnTo>
                    <a:pt x="2893" y="4972"/>
                  </a:lnTo>
                  <a:lnTo>
                    <a:pt x="3113" y="4941"/>
                  </a:lnTo>
                  <a:lnTo>
                    <a:pt x="3297" y="4912"/>
                  </a:lnTo>
                  <a:lnTo>
                    <a:pt x="3437" y="4886"/>
                  </a:lnTo>
                  <a:lnTo>
                    <a:pt x="3530" y="4869"/>
                  </a:lnTo>
                  <a:lnTo>
                    <a:pt x="3568" y="4862"/>
                  </a:lnTo>
                  <a:lnTo>
                    <a:pt x="3573" y="4864"/>
                  </a:lnTo>
                  <a:lnTo>
                    <a:pt x="3576" y="4869"/>
                  </a:lnTo>
                  <a:lnTo>
                    <a:pt x="3547" y="5097"/>
                  </a:lnTo>
                  <a:lnTo>
                    <a:pt x="3647" y="5084"/>
                  </a:lnTo>
                  <a:lnTo>
                    <a:pt x="3750" y="5066"/>
                  </a:lnTo>
                  <a:lnTo>
                    <a:pt x="3855" y="5046"/>
                  </a:lnTo>
                  <a:lnTo>
                    <a:pt x="3963" y="5025"/>
                  </a:lnTo>
                  <a:lnTo>
                    <a:pt x="4057" y="5003"/>
                  </a:lnTo>
                  <a:lnTo>
                    <a:pt x="4154" y="4979"/>
                  </a:lnTo>
                  <a:lnTo>
                    <a:pt x="4251" y="4951"/>
                  </a:lnTo>
                  <a:lnTo>
                    <a:pt x="4346" y="4920"/>
                  </a:lnTo>
                  <a:lnTo>
                    <a:pt x="4444" y="4890"/>
                  </a:lnTo>
                  <a:lnTo>
                    <a:pt x="4538" y="4854"/>
                  </a:lnTo>
                  <a:lnTo>
                    <a:pt x="4633" y="4813"/>
                  </a:lnTo>
                  <a:lnTo>
                    <a:pt x="4727" y="4771"/>
                  </a:lnTo>
                  <a:lnTo>
                    <a:pt x="4820" y="4726"/>
                  </a:lnTo>
                  <a:lnTo>
                    <a:pt x="4909" y="4677"/>
                  </a:lnTo>
                  <a:lnTo>
                    <a:pt x="4997" y="4626"/>
                  </a:lnTo>
                  <a:lnTo>
                    <a:pt x="5083" y="4570"/>
                  </a:lnTo>
                  <a:lnTo>
                    <a:pt x="5165" y="4509"/>
                  </a:lnTo>
                  <a:lnTo>
                    <a:pt x="5242" y="4445"/>
                  </a:lnTo>
                  <a:lnTo>
                    <a:pt x="5316" y="4375"/>
                  </a:lnTo>
                  <a:lnTo>
                    <a:pt x="5352" y="4340"/>
                  </a:lnTo>
                  <a:lnTo>
                    <a:pt x="5388" y="4304"/>
                  </a:lnTo>
                  <a:lnTo>
                    <a:pt x="5431" y="4253"/>
                  </a:lnTo>
                  <a:lnTo>
                    <a:pt x="5474" y="4199"/>
                  </a:lnTo>
                  <a:lnTo>
                    <a:pt x="5514" y="4145"/>
                  </a:lnTo>
                  <a:lnTo>
                    <a:pt x="5552" y="4086"/>
                  </a:lnTo>
                  <a:lnTo>
                    <a:pt x="5588" y="4028"/>
                  </a:lnTo>
                  <a:lnTo>
                    <a:pt x="5620" y="3966"/>
                  </a:lnTo>
                  <a:lnTo>
                    <a:pt x="5651" y="3903"/>
                  </a:lnTo>
                  <a:lnTo>
                    <a:pt x="5680" y="3839"/>
                  </a:lnTo>
                  <a:lnTo>
                    <a:pt x="5703" y="3769"/>
                  </a:lnTo>
                  <a:lnTo>
                    <a:pt x="5725" y="3698"/>
                  </a:lnTo>
                  <a:lnTo>
                    <a:pt x="5744" y="3626"/>
                  </a:lnTo>
                  <a:lnTo>
                    <a:pt x="5759" y="3552"/>
                  </a:lnTo>
                  <a:lnTo>
                    <a:pt x="5771" y="3473"/>
                  </a:lnTo>
                  <a:lnTo>
                    <a:pt x="5780" y="3393"/>
                  </a:lnTo>
                  <a:lnTo>
                    <a:pt x="5785" y="3309"/>
                  </a:lnTo>
                  <a:lnTo>
                    <a:pt x="5787" y="3225"/>
                  </a:lnTo>
                  <a:lnTo>
                    <a:pt x="5790" y="3220"/>
                  </a:lnTo>
                  <a:lnTo>
                    <a:pt x="5792" y="3218"/>
                  </a:lnTo>
                  <a:lnTo>
                    <a:pt x="5795" y="3218"/>
                  </a:lnTo>
                  <a:lnTo>
                    <a:pt x="5800" y="3220"/>
                  </a:lnTo>
                  <a:lnTo>
                    <a:pt x="5802" y="3223"/>
                  </a:lnTo>
                  <a:lnTo>
                    <a:pt x="5807" y="3225"/>
                  </a:lnTo>
                  <a:lnTo>
                    <a:pt x="5825" y="3240"/>
                  </a:lnTo>
                  <a:lnTo>
                    <a:pt x="5859" y="3263"/>
                  </a:lnTo>
                  <a:lnTo>
                    <a:pt x="5905" y="3286"/>
                  </a:lnTo>
                  <a:lnTo>
                    <a:pt x="5933" y="3299"/>
                  </a:lnTo>
                  <a:lnTo>
                    <a:pt x="5966" y="3312"/>
                  </a:lnTo>
                  <a:lnTo>
                    <a:pt x="6002" y="3322"/>
                  </a:lnTo>
                  <a:lnTo>
                    <a:pt x="6041" y="3333"/>
                  </a:lnTo>
                  <a:lnTo>
                    <a:pt x="6084" y="3343"/>
                  </a:lnTo>
                  <a:lnTo>
                    <a:pt x="6132" y="3348"/>
                  </a:lnTo>
                  <a:lnTo>
                    <a:pt x="6184" y="3353"/>
                  </a:lnTo>
                  <a:lnTo>
                    <a:pt x="6240" y="3355"/>
                  </a:lnTo>
                  <a:lnTo>
                    <a:pt x="6312" y="3353"/>
                  </a:lnTo>
                  <a:lnTo>
                    <a:pt x="6386" y="3345"/>
                  </a:lnTo>
                  <a:lnTo>
                    <a:pt x="6393" y="3345"/>
                  </a:lnTo>
                  <a:lnTo>
                    <a:pt x="6414" y="3340"/>
                  </a:lnTo>
                  <a:lnTo>
                    <a:pt x="6445" y="3333"/>
                  </a:lnTo>
                  <a:lnTo>
                    <a:pt x="6488" y="3319"/>
                  </a:lnTo>
                  <a:lnTo>
                    <a:pt x="6537" y="3302"/>
                  </a:lnTo>
                  <a:lnTo>
                    <a:pt x="6593" y="3276"/>
                  </a:lnTo>
                  <a:lnTo>
                    <a:pt x="6621" y="3261"/>
                  </a:lnTo>
                  <a:lnTo>
                    <a:pt x="6652" y="3242"/>
                  </a:lnTo>
                  <a:lnTo>
                    <a:pt x="6680" y="3223"/>
                  </a:lnTo>
                  <a:lnTo>
                    <a:pt x="6711" y="3199"/>
                  </a:lnTo>
                  <a:lnTo>
                    <a:pt x="6742" y="3173"/>
                  </a:lnTo>
                  <a:lnTo>
                    <a:pt x="6773" y="3148"/>
                  </a:lnTo>
                  <a:lnTo>
                    <a:pt x="6803" y="3117"/>
                  </a:lnTo>
                  <a:lnTo>
                    <a:pt x="6831" y="3084"/>
                  </a:lnTo>
                  <a:lnTo>
                    <a:pt x="6859" y="3048"/>
                  </a:lnTo>
                  <a:lnTo>
                    <a:pt x="6888" y="3007"/>
                  </a:lnTo>
                  <a:lnTo>
                    <a:pt x="6913" y="2967"/>
                  </a:lnTo>
                  <a:lnTo>
                    <a:pt x="6936" y="2921"/>
                  </a:lnTo>
                  <a:lnTo>
                    <a:pt x="6957" y="2869"/>
                  </a:lnTo>
                  <a:lnTo>
                    <a:pt x="6977" y="2816"/>
                  </a:lnTo>
                  <a:lnTo>
                    <a:pt x="6995" y="2760"/>
                  </a:lnTo>
                  <a:lnTo>
                    <a:pt x="7010" y="2698"/>
                  </a:lnTo>
                  <a:lnTo>
                    <a:pt x="7020" y="2634"/>
                  </a:lnTo>
                  <a:lnTo>
                    <a:pt x="7031" y="2565"/>
                  </a:lnTo>
                  <a:lnTo>
                    <a:pt x="7036" y="2490"/>
                  </a:lnTo>
                  <a:lnTo>
                    <a:pt x="7039" y="2411"/>
                  </a:lnTo>
                  <a:lnTo>
                    <a:pt x="7039" y="2368"/>
                  </a:lnTo>
                  <a:lnTo>
                    <a:pt x="7036" y="2337"/>
                  </a:lnTo>
                  <a:lnTo>
                    <a:pt x="7031" y="2299"/>
                  </a:lnTo>
                  <a:lnTo>
                    <a:pt x="7023" y="2253"/>
                  </a:lnTo>
                  <a:lnTo>
                    <a:pt x="7013" y="2195"/>
                  </a:lnTo>
                  <a:lnTo>
                    <a:pt x="6995" y="2133"/>
                  </a:lnTo>
                  <a:lnTo>
                    <a:pt x="6972" y="2064"/>
                  </a:lnTo>
                  <a:lnTo>
                    <a:pt x="6959" y="2030"/>
                  </a:lnTo>
                  <a:lnTo>
                    <a:pt x="6941" y="1994"/>
                  </a:lnTo>
                  <a:lnTo>
                    <a:pt x="6924" y="1960"/>
                  </a:lnTo>
                  <a:lnTo>
                    <a:pt x="6903" y="1926"/>
                  </a:lnTo>
                  <a:lnTo>
                    <a:pt x="6879" y="1890"/>
                  </a:lnTo>
                  <a:lnTo>
                    <a:pt x="6857" y="1857"/>
                  </a:lnTo>
                  <a:lnTo>
                    <a:pt x="6829" y="1826"/>
                  </a:lnTo>
                  <a:lnTo>
                    <a:pt x="6798" y="1795"/>
                  </a:lnTo>
                  <a:lnTo>
                    <a:pt x="6767" y="1764"/>
                  </a:lnTo>
                  <a:lnTo>
                    <a:pt x="6731" y="1739"/>
                  </a:lnTo>
                  <a:lnTo>
                    <a:pt x="6690" y="1714"/>
                  </a:lnTo>
                  <a:lnTo>
                    <a:pt x="6649" y="1690"/>
                  </a:lnTo>
                  <a:lnTo>
                    <a:pt x="6606" y="1670"/>
                  </a:lnTo>
                  <a:lnTo>
                    <a:pt x="6557" y="1655"/>
                  </a:lnTo>
                  <a:lnTo>
                    <a:pt x="6503" y="1639"/>
                  </a:lnTo>
                  <a:lnTo>
                    <a:pt x="6450" y="1629"/>
                  </a:lnTo>
                  <a:lnTo>
                    <a:pt x="6391" y="1624"/>
                  </a:lnTo>
                  <a:lnTo>
                    <a:pt x="6326" y="1622"/>
                  </a:lnTo>
                  <a:lnTo>
                    <a:pt x="6263" y="1624"/>
                  </a:lnTo>
                  <a:lnTo>
                    <a:pt x="6235" y="1627"/>
                  </a:lnTo>
                  <a:lnTo>
                    <a:pt x="6209" y="1632"/>
                  </a:lnTo>
                  <a:lnTo>
                    <a:pt x="6184" y="1637"/>
                  </a:lnTo>
                  <a:lnTo>
                    <a:pt x="6158" y="1644"/>
                  </a:lnTo>
                  <a:lnTo>
                    <a:pt x="6107" y="1668"/>
                  </a:lnTo>
                  <a:lnTo>
                    <a:pt x="6058" y="1694"/>
                  </a:lnTo>
                  <a:lnTo>
                    <a:pt x="6012" y="1721"/>
                  </a:lnTo>
                  <a:lnTo>
                    <a:pt x="5969" y="1754"/>
                  </a:lnTo>
                  <a:lnTo>
                    <a:pt x="5930" y="1788"/>
                  </a:lnTo>
                  <a:lnTo>
                    <a:pt x="5895" y="1821"/>
                  </a:lnTo>
                  <a:lnTo>
                    <a:pt x="5895" y="1824"/>
                  </a:lnTo>
                  <a:lnTo>
                    <a:pt x="5871" y="1849"/>
                  </a:lnTo>
                  <a:lnTo>
                    <a:pt x="5851" y="1874"/>
                  </a:lnTo>
                  <a:lnTo>
                    <a:pt x="5849" y="1877"/>
                  </a:lnTo>
                  <a:lnTo>
                    <a:pt x="5825" y="1913"/>
                  </a:lnTo>
                  <a:lnTo>
                    <a:pt x="5804" y="1951"/>
                  </a:lnTo>
                  <a:lnTo>
                    <a:pt x="5785" y="1992"/>
                  </a:lnTo>
                  <a:lnTo>
                    <a:pt x="5766" y="2036"/>
                  </a:lnTo>
                  <a:lnTo>
                    <a:pt x="5751" y="2080"/>
                  </a:lnTo>
                  <a:lnTo>
                    <a:pt x="5736" y="2123"/>
                  </a:lnTo>
                  <a:lnTo>
                    <a:pt x="5713" y="2212"/>
                  </a:lnTo>
                  <a:lnTo>
                    <a:pt x="5692" y="2291"/>
                  </a:lnTo>
                  <a:lnTo>
                    <a:pt x="5680" y="2365"/>
                  </a:lnTo>
                  <a:lnTo>
                    <a:pt x="5670" y="2432"/>
                  </a:lnTo>
                  <a:lnTo>
                    <a:pt x="5662" y="2488"/>
                  </a:lnTo>
                  <a:lnTo>
                    <a:pt x="5662" y="2490"/>
                  </a:lnTo>
                  <a:lnTo>
                    <a:pt x="5656" y="2560"/>
                  </a:lnTo>
                  <a:lnTo>
                    <a:pt x="5656" y="2565"/>
                  </a:lnTo>
                  <a:lnTo>
                    <a:pt x="5654" y="2568"/>
                  </a:lnTo>
                  <a:lnTo>
                    <a:pt x="5649" y="2571"/>
                  </a:lnTo>
                  <a:lnTo>
                    <a:pt x="5634" y="2573"/>
                  </a:lnTo>
                  <a:lnTo>
                    <a:pt x="5618" y="2573"/>
                  </a:lnTo>
                  <a:lnTo>
                    <a:pt x="5595" y="2571"/>
                  </a:lnTo>
                  <a:lnTo>
                    <a:pt x="5574" y="2565"/>
                  </a:lnTo>
                  <a:lnTo>
                    <a:pt x="5549" y="2562"/>
                  </a:lnTo>
                  <a:lnTo>
                    <a:pt x="5524" y="2555"/>
                  </a:lnTo>
                  <a:lnTo>
                    <a:pt x="5500" y="2547"/>
                  </a:lnTo>
                  <a:lnTo>
                    <a:pt x="5480" y="2537"/>
                  </a:lnTo>
                  <a:lnTo>
                    <a:pt x="5462" y="2524"/>
                  </a:lnTo>
                  <a:lnTo>
                    <a:pt x="5444" y="2509"/>
                  </a:lnTo>
                  <a:lnTo>
                    <a:pt x="5431" y="2494"/>
                  </a:lnTo>
                  <a:lnTo>
                    <a:pt x="5419" y="2476"/>
                  </a:lnTo>
                  <a:lnTo>
                    <a:pt x="5406" y="2456"/>
                  </a:lnTo>
                  <a:lnTo>
                    <a:pt x="5395" y="2435"/>
                  </a:lnTo>
                  <a:lnTo>
                    <a:pt x="5388" y="2411"/>
                  </a:lnTo>
                  <a:lnTo>
                    <a:pt x="5383" y="2389"/>
                  </a:lnTo>
                  <a:lnTo>
                    <a:pt x="5378" y="2363"/>
                  </a:lnTo>
                  <a:lnTo>
                    <a:pt x="5373" y="2335"/>
                  </a:lnTo>
                  <a:lnTo>
                    <a:pt x="5370" y="2279"/>
                  </a:lnTo>
                  <a:lnTo>
                    <a:pt x="5373" y="2224"/>
                  </a:lnTo>
                  <a:lnTo>
                    <a:pt x="5378" y="2171"/>
                  </a:lnTo>
                  <a:lnTo>
                    <a:pt x="5370" y="2090"/>
                  </a:lnTo>
                  <a:lnTo>
                    <a:pt x="5368" y="2023"/>
                  </a:lnTo>
                  <a:lnTo>
                    <a:pt x="5370" y="1984"/>
                  </a:lnTo>
                  <a:lnTo>
                    <a:pt x="5375" y="1895"/>
                  </a:lnTo>
                  <a:lnTo>
                    <a:pt x="5378" y="1778"/>
                  </a:lnTo>
                  <a:lnTo>
                    <a:pt x="5375" y="1680"/>
                  </a:lnTo>
                  <a:lnTo>
                    <a:pt x="5370" y="1575"/>
                  </a:lnTo>
                  <a:lnTo>
                    <a:pt x="5362" y="1471"/>
                  </a:lnTo>
                  <a:lnTo>
                    <a:pt x="5349" y="1366"/>
                  </a:lnTo>
                  <a:lnTo>
                    <a:pt x="5334" y="1263"/>
                  </a:lnTo>
                  <a:lnTo>
                    <a:pt x="5323" y="1217"/>
                  </a:lnTo>
                  <a:lnTo>
                    <a:pt x="5311" y="1172"/>
                  </a:lnTo>
                  <a:lnTo>
                    <a:pt x="5298" y="1128"/>
                  </a:lnTo>
                  <a:lnTo>
                    <a:pt x="5283" y="1090"/>
                  </a:lnTo>
                  <a:lnTo>
                    <a:pt x="5268" y="1054"/>
                  </a:lnTo>
                  <a:lnTo>
                    <a:pt x="5249" y="1023"/>
                  </a:lnTo>
                  <a:lnTo>
                    <a:pt x="5237" y="1005"/>
                  </a:lnTo>
                  <a:lnTo>
                    <a:pt x="5224" y="987"/>
                  </a:lnTo>
                  <a:lnTo>
                    <a:pt x="5211" y="975"/>
                  </a:lnTo>
                  <a:lnTo>
                    <a:pt x="5196" y="962"/>
                  </a:lnTo>
                  <a:lnTo>
                    <a:pt x="5181" y="954"/>
                  </a:lnTo>
                  <a:lnTo>
                    <a:pt x="5165" y="947"/>
                  </a:lnTo>
                  <a:lnTo>
                    <a:pt x="5150" y="944"/>
                  </a:lnTo>
                  <a:lnTo>
                    <a:pt x="5132" y="942"/>
                  </a:lnTo>
                  <a:lnTo>
                    <a:pt x="5122" y="942"/>
                  </a:lnTo>
                  <a:lnTo>
                    <a:pt x="4963" y="957"/>
                  </a:lnTo>
                  <a:lnTo>
                    <a:pt x="4809" y="966"/>
                  </a:lnTo>
                  <a:lnTo>
                    <a:pt x="4658" y="977"/>
                  </a:lnTo>
                  <a:lnTo>
                    <a:pt x="4510" y="985"/>
                  </a:lnTo>
                  <a:lnTo>
                    <a:pt x="4366" y="992"/>
                  </a:lnTo>
                  <a:lnTo>
                    <a:pt x="4224" y="995"/>
                  </a:lnTo>
                  <a:lnTo>
                    <a:pt x="4085" y="997"/>
                  </a:lnTo>
                  <a:lnTo>
                    <a:pt x="3952" y="1000"/>
                  </a:lnTo>
                  <a:lnTo>
                    <a:pt x="3949" y="1000"/>
                  </a:lnTo>
                  <a:lnTo>
                    <a:pt x="3719" y="997"/>
                  </a:lnTo>
                  <a:lnTo>
                    <a:pt x="3499" y="990"/>
                  </a:lnTo>
                  <a:lnTo>
                    <a:pt x="3289" y="977"/>
                  </a:lnTo>
                  <a:lnTo>
                    <a:pt x="3087" y="962"/>
                  </a:lnTo>
                  <a:lnTo>
                    <a:pt x="2895" y="942"/>
                  </a:lnTo>
                  <a:lnTo>
                    <a:pt x="2711" y="916"/>
                  </a:lnTo>
                  <a:lnTo>
                    <a:pt x="2534" y="890"/>
                  </a:lnTo>
                  <a:lnTo>
                    <a:pt x="2367" y="860"/>
                  </a:lnTo>
                  <a:lnTo>
                    <a:pt x="2212" y="827"/>
                  </a:lnTo>
                  <a:lnTo>
                    <a:pt x="2061" y="791"/>
                  </a:lnTo>
                  <a:lnTo>
                    <a:pt x="1920" y="752"/>
                  </a:lnTo>
                  <a:lnTo>
                    <a:pt x="1787" y="714"/>
                  </a:lnTo>
                  <a:lnTo>
                    <a:pt x="1661" y="673"/>
                  </a:lnTo>
                  <a:lnTo>
                    <a:pt x="1544" y="630"/>
                  </a:lnTo>
                  <a:lnTo>
                    <a:pt x="1434" y="586"/>
                  </a:lnTo>
                  <a:lnTo>
                    <a:pt x="1329" y="542"/>
                  </a:lnTo>
                  <a:lnTo>
                    <a:pt x="1234" y="499"/>
                  </a:lnTo>
                  <a:lnTo>
                    <a:pt x="1144" y="453"/>
                  </a:lnTo>
                  <a:lnTo>
                    <a:pt x="1063" y="410"/>
                  </a:lnTo>
                  <a:lnTo>
                    <a:pt x="986" y="366"/>
                  </a:lnTo>
                  <a:lnTo>
                    <a:pt x="917" y="322"/>
                  </a:lnTo>
                  <a:lnTo>
                    <a:pt x="853" y="281"/>
                  </a:lnTo>
                  <a:lnTo>
                    <a:pt x="794" y="243"/>
                  </a:lnTo>
                  <a:lnTo>
                    <a:pt x="743" y="204"/>
                  </a:lnTo>
                  <a:lnTo>
                    <a:pt x="696" y="169"/>
                  </a:lnTo>
                  <a:lnTo>
                    <a:pt x="656" y="136"/>
                  </a:lnTo>
                  <a:lnTo>
                    <a:pt x="591" y="77"/>
                  </a:lnTo>
                  <a:lnTo>
                    <a:pt x="548" y="31"/>
                  </a:lnTo>
                  <a:lnTo>
                    <a:pt x="521" y="0"/>
                  </a:lnTo>
                  <a:close/>
                </a:path>
              </a:pathLst>
            </a:custGeom>
            <a:solidFill>
              <a:srgbClr val="EECB8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5" name="Freeform 91"/>
            <p:cNvSpPr>
              <a:spLocks noEditPoints="1"/>
            </p:cNvSpPr>
            <p:nvPr/>
          </p:nvSpPr>
          <p:spPr bwMode="auto">
            <a:xfrm>
              <a:off x="533" y="2047"/>
              <a:ext cx="883" cy="640"/>
            </a:xfrm>
            <a:custGeom>
              <a:avLst/>
              <a:gdLst/>
              <a:ahLst/>
              <a:cxnLst>
                <a:cxn ang="0">
                  <a:pos x="586" y="4710"/>
                </a:cxn>
                <a:cxn ang="0">
                  <a:pos x="1311" y="5007"/>
                </a:cxn>
                <a:cxn ang="0">
                  <a:pos x="1203" y="4968"/>
                </a:cxn>
                <a:cxn ang="0">
                  <a:pos x="696" y="4767"/>
                </a:cxn>
                <a:cxn ang="0">
                  <a:pos x="261" y="4439"/>
                </a:cxn>
                <a:cxn ang="0">
                  <a:pos x="5607" y="2586"/>
                </a:cxn>
                <a:cxn ang="0">
                  <a:pos x="5635" y="2580"/>
                </a:cxn>
                <a:cxn ang="0">
                  <a:pos x="5758" y="2081"/>
                </a:cxn>
                <a:cxn ang="0">
                  <a:pos x="5674" y="2503"/>
                </a:cxn>
                <a:cxn ang="0">
                  <a:pos x="5797" y="2007"/>
                </a:cxn>
                <a:cxn ang="0">
                  <a:pos x="6247" y="1634"/>
                </a:cxn>
                <a:cxn ang="0">
                  <a:pos x="5938" y="1798"/>
                </a:cxn>
                <a:cxn ang="0">
                  <a:pos x="6119" y="1683"/>
                </a:cxn>
                <a:cxn ang="0">
                  <a:pos x="6462" y="1644"/>
                </a:cxn>
                <a:cxn ang="0">
                  <a:pos x="6810" y="1810"/>
                </a:cxn>
                <a:cxn ang="0">
                  <a:pos x="6984" y="2079"/>
                </a:cxn>
                <a:cxn ang="0">
                  <a:pos x="7048" y="2505"/>
                </a:cxn>
                <a:cxn ang="0">
                  <a:pos x="6925" y="2982"/>
                </a:cxn>
                <a:cxn ang="0">
                  <a:pos x="6692" y="3238"/>
                </a:cxn>
                <a:cxn ang="0">
                  <a:pos x="6405" y="3360"/>
                </a:cxn>
                <a:cxn ang="0">
                  <a:pos x="6014" y="3337"/>
                </a:cxn>
                <a:cxn ang="0">
                  <a:pos x="5812" y="3235"/>
                </a:cxn>
                <a:cxn ang="0">
                  <a:pos x="5771" y="3567"/>
                </a:cxn>
                <a:cxn ang="0">
                  <a:pos x="5564" y="4101"/>
                </a:cxn>
                <a:cxn ang="0">
                  <a:pos x="5177" y="4524"/>
                </a:cxn>
                <a:cxn ang="0">
                  <a:pos x="4456" y="4905"/>
                </a:cxn>
                <a:cxn ang="0">
                  <a:pos x="3659" y="5099"/>
                </a:cxn>
                <a:cxn ang="0">
                  <a:pos x="4189" y="4994"/>
                </a:cxn>
                <a:cxn ang="0">
                  <a:pos x="4929" y="4697"/>
                </a:cxn>
                <a:cxn ang="0">
                  <a:pos x="5464" y="4256"/>
                </a:cxn>
                <a:cxn ang="0">
                  <a:pos x="5677" y="3907"/>
                </a:cxn>
                <a:cxn ang="0">
                  <a:pos x="5792" y="3485"/>
                </a:cxn>
                <a:cxn ang="0">
                  <a:pos x="5914" y="3309"/>
                </a:cxn>
                <a:cxn ang="0">
                  <a:pos x="6252" y="3378"/>
                </a:cxn>
                <a:cxn ang="0">
                  <a:pos x="6644" y="3278"/>
                </a:cxn>
                <a:cxn ang="0">
                  <a:pos x="6886" y="3053"/>
                </a:cxn>
                <a:cxn ang="0">
                  <a:pos x="7046" y="2616"/>
                </a:cxn>
                <a:cxn ang="0">
                  <a:pos x="7015" y="2145"/>
                </a:cxn>
                <a:cxn ang="0">
                  <a:pos x="6845" y="1836"/>
                </a:cxn>
                <a:cxn ang="0">
                  <a:pos x="6518" y="1647"/>
                </a:cxn>
                <a:cxn ang="0">
                  <a:pos x="351" y="532"/>
                </a:cxn>
                <a:cxn ang="0">
                  <a:pos x="31" y="1192"/>
                </a:cxn>
                <a:cxn ang="0">
                  <a:pos x="246" y="808"/>
                </a:cxn>
                <a:cxn ang="0">
                  <a:pos x="560" y="46"/>
                </a:cxn>
                <a:cxn ang="0">
                  <a:pos x="998" y="381"/>
                </a:cxn>
                <a:cxn ang="0">
                  <a:pos x="1799" y="729"/>
                </a:cxn>
                <a:cxn ang="0">
                  <a:pos x="3099" y="977"/>
                </a:cxn>
                <a:cxn ang="0">
                  <a:pos x="4378" y="1007"/>
                </a:cxn>
                <a:cxn ang="0">
                  <a:pos x="5177" y="962"/>
                </a:cxn>
                <a:cxn ang="0">
                  <a:pos x="5295" y="1105"/>
                </a:cxn>
                <a:cxn ang="0">
                  <a:pos x="5387" y="1695"/>
                </a:cxn>
                <a:cxn ang="0">
                  <a:pos x="5392" y="2179"/>
                </a:cxn>
                <a:cxn ang="0">
                  <a:pos x="5397" y="1810"/>
                </a:cxn>
                <a:cxn ang="0">
                  <a:pos x="5328" y="1179"/>
                </a:cxn>
                <a:cxn ang="0">
                  <a:pos x="5210" y="969"/>
                </a:cxn>
                <a:cxn ang="0">
                  <a:pos x="4522" y="992"/>
                </a:cxn>
                <a:cxn ang="0">
                  <a:pos x="3048" y="964"/>
                </a:cxn>
                <a:cxn ang="0">
                  <a:pos x="1702" y="688"/>
                </a:cxn>
                <a:cxn ang="0">
                  <a:pos x="911" y="320"/>
                </a:cxn>
                <a:cxn ang="0">
                  <a:pos x="538" y="10"/>
                </a:cxn>
              </a:cxnLst>
              <a:rect l="0" t="0" r="r" b="b"/>
              <a:pathLst>
                <a:path w="7058" h="5119">
                  <a:moveTo>
                    <a:pt x="192" y="4373"/>
                  </a:moveTo>
                  <a:lnTo>
                    <a:pt x="238" y="4426"/>
                  </a:lnTo>
                  <a:lnTo>
                    <a:pt x="284" y="4475"/>
                  </a:lnTo>
                  <a:lnTo>
                    <a:pt x="337" y="4526"/>
                  </a:lnTo>
                  <a:lnTo>
                    <a:pt x="392" y="4575"/>
                  </a:lnTo>
                  <a:lnTo>
                    <a:pt x="452" y="4621"/>
                  </a:lnTo>
                  <a:lnTo>
                    <a:pt x="517" y="4666"/>
                  </a:lnTo>
                  <a:lnTo>
                    <a:pt x="586" y="4710"/>
                  </a:lnTo>
                  <a:lnTo>
                    <a:pt x="658" y="4754"/>
                  </a:lnTo>
                  <a:lnTo>
                    <a:pt x="737" y="4795"/>
                  </a:lnTo>
                  <a:lnTo>
                    <a:pt x="819" y="4836"/>
                  </a:lnTo>
                  <a:lnTo>
                    <a:pt x="906" y="4874"/>
                  </a:lnTo>
                  <a:lnTo>
                    <a:pt x="1000" y="4910"/>
                  </a:lnTo>
                  <a:lnTo>
                    <a:pt x="1098" y="4943"/>
                  </a:lnTo>
                  <a:lnTo>
                    <a:pt x="1201" y="4976"/>
                  </a:lnTo>
                  <a:lnTo>
                    <a:pt x="1311" y="5007"/>
                  </a:lnTo>
                  <a:lnTo>
                    <a:pt x="1423" y="5035"/>
                  </a:lnTo>
                  <a:lnTo>
                    <a:pt x="1426" y="5030"/>
                  </a:lnTo>
                  <a:lnTo>
                    <a:pt x="1428" y="5030"/>
                  </a:lnTo>
                  <a:lnTo>
                    <a:pt x="1433" y="5027"/>
                  </a:lnTo>
                  <a:lnTo>
                    <a:pt x="1436" y="5027"/>
                  </a:lnTo>
                  <a:lnTo>
                    <a:pt x="1354" y="5009"/>
                  </a:lnTo>
                  <a:lnTo>
                    <a:pt x="1277" y="4989"/>
                  </a:lnTo>
                  <a:lnTo>
                    <a:pt x="1203" y="4968"/>
                  </a:lnTo>
                  <a:lnTo>
                    <a:pt x="1131" y="4946"/>
                  </a:lnTo>
                  <a:lnTo>
                    <a:pt x="1060" y="4922"/>
                  </a:lnTo>
                  <a:lnTo>
                    <a:pt x="993" y="4899"/>
                  </a:lnTo>
                  <a:lnTo>
                    <a:pt x="929" y="4874"/>
                  </a:lnTo>
                  <a:lnTo>
                    <a:pt x="868" y="4848"/>
                  </a:lnTo>
                  <a:lnTo>
                    <a:pt x="806" y="4822"/>
                  </a:lnTo>
                  <a:lnTo>
                    <a:pt x="749" y="4795"/>
                  </a:lnTo>
                  <a:lnTo>
                    <a:pt x="696" y="4767"/>
                  </a:lnTo>
                  <a:lnTo>
                    <a:pt x="643" y="4736"/>
                  </a:lnTo>
                  <a:lnTo>
                    <a:pt x="591" y="4707"/>
                  </a:lnTo>
                  <a:lnTo>
                    <a:pt x="543" y="4677"/>
                  </a:lnTo>
                  <a:lnTo>
                    <a:pt x="497" y="4644"/>
                  </a:lnTo>
                  <a:lnTo>
                    <a:pt x="452" y="4613"/>
                  </a:lnTo>
                  <a:lnTo>
                    <a:pt x="384" y="4556"/>
                  </a:lnTo>
                  <a:lnTo>
                    <a:pt x="320" y="4501"/>
                  </a:lnTo>
                  <a:lnTo>
                    <a:pt x="261" y="4439"/>
                  </a:lnTo>
                  <a:lnTo>
                    <a:pt x="208" y="4381"/>
                  </a:lnTo>
                  <a:lnTo>
                    <a:pt x="192" y="4373"/>
                  </a:lnTo>
                  <a:close/>
                  <a:moveTo>
                    <a:pt x="5602" y="2575"/>
                  </a:moveTo>
                  <a:lnTo>
                    <a:pt x="5600" y="2580"/>
                  </a:lnTo>
                  <a:lnTo>
                    <a:pt x="5594" y="2583"/>
                  </a:lnTo>
                  <a:lnTo>
                    <a:pt x="5591" y="2583"/>
                  </a:lnTo>
                  <a:lnTo>
                    <a:pt x="5586" y="2580"/>
                  </a:lnTo>
                  <a:lnTo>
                    <a:pt x="5607" y="2586"/>
                  </a:lnTo>
                  <a:lnTo>
                    <a:pt x="5630" y="2588"/>
                  </a:lnTo>
                  <a:lnTo>
                    <a:pt x="5646" y="2588"/>
                  </a:lnTo>
                  <a:lnTo>
                    <a:pt x="5661" y="2586"/>
                  </a:lnTo>
                  <a:lnTo>
                    <a:pt x="5666" y="2583"/>
                  </a:lnTo>
                  <a:lnTo>
                    <a:pt x="5661" y="2583"/>
                  </a:lnTo>
                  <a:lnTo>
                    <a:pt x="5653" y="2580"/>
                  </a:lnTo>
                  <a:lnTo>
                    <a:pt x="5638" y="2580"/>
                  </a:lnTo>
                  <a:lnTo>
                    <a:pt x="5635" y="2580"/>
                  </a:lnTo>
                  <a:lnTo>
                    <a:pt x="5617" y="2580"/>
                  </a:lnTo>
                  <a:lnTo>
                    <a:pt x="5602" y="2575"/>
                  </a:lnTo>
                  <a:close/>
                  <a:moveTo>
                    <a:pt x="5852" y="1892"/>
                  </a:moveTo>
                  <a:lnTo>
                    <a:pt x="5830" y="1928"/>
                  </a:lnTo>
                  <a:lnTo>
                    <a:pt x="5809" y="1964"/>
                  </a:lnTo>
                  <a:lnTo>
                    <a:pt x="5792" y="2002"/>
                  </a:lnTo>
                  <a:lnTo>
                    <a:pt x="5773" y="2040"/>
                  </a:lnTo>
                  <a:lnTo>
                    <a:pt x="5758" y="2081"/>
                  </a:lnTo>
                  <a:lnTo>
                    <a:pt x="5745" y="2124"/>
                  </a:lnTo>
                  <a:lnTo>
                    <a:pt x="5720" y="2207"/>
                  </a:lnTo>
                  <a:lnTo>
                    <a:pt x="5701" y="2291"/>
                  </a:lnTo>
                  <a:lnTo>
                    <a:pt x="5687" y="2368"/>
                  </a:lnTo>
                  <a:lnTo>
                    <a:pt x="5677" y="2437"/>
                  </a:lnTo>
                  <a:lnTo>
                    <a:pt x="5668" y="2496"/>
                  </a:lnTo>
                  <a:lnTo>
                    <a:pt x="5671" y="2498"/>
                  </a:lnTo>
                  <a:lnTo>
                    <a:pt x="5674" y="2503"/>
                  </a:lnTo>
                  <a:lnTo>
                    <a:pt x="5682" y="2447"/>
                  </a:lnTo>
                  <a:lnTo>
                    <a:pt x="5692" y="2380"/>
                  </a:lnTo>
                  <a:lnTo>
                    <a:pt x="5704" y="2306"/>
                  </a:lnTo>
                  <a:lnTo>
                    <a:pt x="5725" y="2227"/>
                  </a:lnTo>
                  <a:lnTo>
                    <a:pt x="5748" y="2138"/>
                  </a:lnTo>
                  <a:lnTo>
                    <a:pt x="5763" y="2095"/>
                  </a:lnTo>
                  <a:lnTo>
                    <a:pt x="5778" y="2051"/>
                  </a:lnTo>
                  <a:lnTo>
                    <a:pt x="5797" y="2007"/>
                  </a:lnTo>
                  <a:lnTo>
                    <a:pt x="5816" y="1966"/>
                  </a:lnTo>
                  <a:lnTo>
                    <a:pt x="5837" y="1928"/>
                  </a:lnTo>
                  <a:lnTo>
                    <a:pt x="5861" y="1892"/>
                  </a:lnTo>
                  <a:lnTo>
                    <a:pt x="5857" y="1894"/>
                  </a:lnTo>
                  <a:lnTo>
                    <a:pt x="5852" y="1892"/>
                  </a:lnTo>
                  <a:close/>
                  <a:moveTo>
                    <a:pt x="6338" y="1628"/>
                  </a:moveTo>
                  <a:lnTo>
                    <a:pt x="6273" y="1632"/>
                  </a:lnTo>
                  <a:lnTo>
                    <a:pt x="6247" y="1634"/>
                  </a:lnTo>
                  <a:lnTo>
                    <a:pt x="6221" y="1639"/>
                  </a:lnTo>
                  <a:lnTo>
                    <a:pt x="6175" y="1652"/>
                  </a:lnTo>
                  <a:lnTo>
                    <a:pt x="6132" y="1667"/>
                  </a:lnTo>
                  <a:lnTo>
                    <a:pt x="6088" y="1690"/>
                  </a:lnTo>
                  <a:lnTo>
                    <a:pt x="6048" y="1714"/>
                  </a:lnTo>
                  <a:lnTo>
                    <a:pt x="6007" y="1741"/>
                  </a:lnTo>
                  <a:lnTo>
                    <a:pt x="5971" y="1769"/>
                  </a:lnTo>
                  <a:lnTo>
                    <a:pt x="5938" y="1798"/>
                  </a:lnTo>
                  <a:lnTo>
                    <a:pt x="5907" y="1829"/>
                  </a:lnTo>
                  <a:lnTo>
                    <a:pt x="5909" y="1834"/>
                  </a:lnTo>
                  <a:lnTo>
                    <a:pt x="5907" y="1836"/>
                  </a:lnTo>
                  <a:lnTo>
                    <a:pt x="5942" y="1803"/>
                  </a:lnTo>
                  <a:lnTo>
                    <a:pt x="5981" y="1769"/>
                  </a:lnTo>
                  <a:lnTo>
                    <a:pt x="6024" y="1736"/>
                  </a:lnTo>
                  <a:lnTo>
                    <a:pt x="6070" y="1709"/>
                  </a:lnTo>
                  <a:lnTo>
                    <a:pt x="6119" y="1683"/>
                  </a:lnTo>
                  <a:lnTo>
                    <a:pt x="6170" y="1659"/>
                  </a:lnTo>
                  <a:lnTo>
                    <a:pt x="6196" y="1652"/>
                  </a:lnTo>
                  <a:lnTo>
                    <a:pt x="6221" y="1647"/>
                  </a:lnTo>
                  <a:lnTo>
                    <a:pt x="6247" y="1642"/>
                  </a:lnTo>
                  <a:lnTo>
                    <a:pt x="6275" y="1639"/>
                  </a:lnTo>
                  <a:lnTo>
                    <a:pt x="6338" y="1637"/>
                  </a:lnTo>
                  <a:lnTo>
                    <a:pt x="6403" y="1639"/>
                  </a:lnTo>
                  <a:lnTo>
                    <a:pt x="6462" y="1644"/>
                  </a:lnTo>
                  <a:lnTo>
                    <a:pt x="6515" y="1654"/>
                  </a:lnTo>
                  <a:lnTo>
                    <a:pt x="6569" y="1670"/>
                  </a:lnTo>
                  <a:lnTo>
                    <a:pt x="6618" y="1685"/>
                  </a:lnTo>
                  <a:lnTo>
                    <a:pt x="6661" y="1705"/>
                  </a:lnTo>
                  <a:lnTo>
                    <a:pt x="6702" y="1729"/>
                  </a:lnTo>
                  <a:lnTo>
                    <a:pt x="6743" y="1754"/>
                  </a:lnTo>
                  <a:lnTo>
                    <a:pt x="6779" y="1779"/>
                  </a:lnTo>
                  <a:lnTo>
                    <a:pt x="6810" y="1810"/>
                  </a:lnTo>
                  <a:lnTo>
                    <a:pt x="6841" y="1841"/>
                  </a:lnTo>
                  <a:lnTo>
                    <a:pt x="6869" y="1872"/>
                  </a:lnTo>
                  <a:lnTo>
                    <a:pt x="6891" y="1905"/>
                  </a:lnTo>
                  <a:lnTo>
                    <a:pt x="6915" y="1941"/>
                  </a:lnTo>
                  <a:lnTo>
                    <a:pt x="6936" y="1975"/>
                  </a:lnTo>
                  <a:lnTo>
                    <a:pt x="6953" y="2009"/>
                  </a:lnTo>
                  <a:lnTo>
                    <a:pt x="6971" y="2045"/>
                  </a:lnTo>
                  <a:lnTo>
                    <a:pt x="6984" y="2079"/>
                  </a:lnTo>
                  <a:lnTo>
                    <a:pt x="7007" y="2148"/>
                  </a:lnTo>
                  <a:lnTo>
                    <a:pt x="7025" y="2210"/>
                  </a:lnTo>
                  <a:lnTo>
                    <a:pt x="7035" y="2268"/>
                  </a:lnTo>
                  <a:lnTo>
                    <a:pt x="7043" y="2314"/>
                  </a:lnTo>
                  <a:lnTo>
                    <a:pt x="7048" y="2352"/>
                  </a:lnTo>
                  <a:lnTo>
                    <a:pt x="7051" y="2383"/>
                  </a:lnTo>
                  <a:lnTo>
                    <a:pt x="7051" y="2426"/>
                  </a:lnTo>
                  <a:lnTo>
                    <a:pt x="7048" y="2505"/>
                  </a:lnTo>
                  <a:lnTo>
                    <a:pt x="7043" y="2580"/>
                  </a:lnTo>
                  <a:lnTo>
                    <a:pt x="7032" y="2649"/>
                  </a:lnTo>
                  <a:lnTo>
                    <a:pt x="7022" y="2713"/>
                  </a:lnTo>
                  <a:lnTo>
                    <a:pt x="7007" y="2775"/>
                  </a:lnTo>
                  <a:lnTo>
                    <a:pt x="6989" y="2831"/>
                  </a:lnTo>
                  <a:lnTo>
                    <a:pt x="6969" y="2884"/>
                  </a:lnTo>
                  <a:lnTo>
                    <a:pt x="6948" y="2936"/>
                  </a:lnTo>
                  <a:lnTo>
                    <a:pt x="6925" y="2982"/>
                  </a:lnTo>
                  <a:lnTo>
                    <a:pt x="6900" y="3022"/>
                  </a:lnTo>
                  <a:lnTo>
                    <a:pt x="6871" y="3063"/>
                  </a:lnTo>
                  <a:lnTo>
                    <a:pt x="6843" y="3099"/>
                  </a:lnTo>
                  <a:lnTo>
                    <a:pt x="6815" y="3132"/>
                  </a:lnTo>
                  <a:lnTo>
                    <a:pt x="6785" y="3163"/>
                  </a:lnTo>
                  <a:lnTo>
                    <a:pt x="6754" y="3188"/>
                  </a:lnTo>
                  <a:lnTo>
                    <a:pt x="6723" y="3214"/>
                  </a:lnTo>
                  <a:lnTo>
                    <a:pt x="6692" y="3238"/>
                  </a:lnTo>
                  <a:lnTo>
                    <a:pt x="6664" y="3257"/>
                  </a:lnTo>
                  <a:lnTo>
                    <a:pt x="6633" y="3276"/>
                  </a:lnTo>
                  <a:lnTo>
                    <a:pt x="6605" y="3291"/>
                  </a:lnTo>
                  <a:lnTo>
                    <a:pt x="6549" y="3317"/>
                  </a:lnTo>
                  <a:lnTo>
                    <a:pt x="6500" y="3334"/>
                  </a:lnTo>
                  <a:lnTo>
                    <a:pt x="6457" y="3348"/>
                  </a:lnTo>
                  <a:lnTo>
                    <a:pt x="6426" y="3355"/>
                  </a:lnTo>
                  <a:lnTo>
                    <a:pt x="6405" y="3360"/>
                  </a:lnTo>
                  <a:lnTo>
                    <a:pt x="6398" y="3360"/>
                  </a:lnTo>
                  <a:lnTo>
                    <a:pt x="6324" y="3368"/>
                  </a:lnTo>
                  <a:lnTo>
                    <a:pt x="6252" y="3370"/>
                  </a:lnTo>
                  <a:lnTo>
                    <a:pt x="6196" y="3368"/>
                  </a:lnTo>
                  <a:lnTo>
                    <a:pt x="6144" y="3363"/>
                  </a:lnTo>
                  <a:lnTo>
                    <a:pt x="6096" y="3358"/>
                  </a:lnTo>
                  <a:lnTo>
                    <a:pt x="6053" y="3348"/>
                  </a:lnTo>
                  <a:lnTo>
                    <a:pt x="6014" y="3337"/>
                  </a:lnTo>
                  <a:lnTo>
                    <a:pt x="5978" y="3327"/>
                  </a:lnTo>
                  <a:lnTo>
                    <a:pt x="5945" y="3314"/>
                  </a:lnTo>
                  <a:lnTo>
                    <a:pt x="5917" y="3301"/>
                  </a:lnTo>
                  <a:lnTo>
                    <a:pt x="5871" y="3278"/>
                  </a:lnTo>
                  <a:lnTo>
                    <a:pt x="5837" y="3255"/>
                  </a:lnTo>
                  <a:lnTo>
                    <a:pt x="5819" y="3240"/>
                  </a:lnTo>
                  <a:lnTo>
                    <a:pt x="5814" y="3238"/>
                  </a:lnTo>
                  <a:lnTo>
                    <a:pt x="5812" y="3235"/>
                  </a:lnTo>
                  <a:lnTo>
                    <a:pt x="5807" y="3233"/>
                  </a:lnTo>
                  <a:lnTo>
                    <a:pt x="5804" y="3233"/>
                  </a:lnTo>
                  <a:lnTo>
                    <a:pt x="5802" y="3235"/>
                  </a:lnTo>
                  <a:lnTo>
                    <a:pt x="5799" y="3240"/>
                  </a:lnTo>
                  <a:lnTo>
                    <a:pt x="5797" y="3324"/>
                  </a:lnTo>
                  <a:lnTo>
                    <a:pt x="5792" y="3408"/>
                  </a:lnTo>
                  <a:lnTo>
                    <a:pt x="5783" y="3488"/>
                  </a:lnTo>
                  <a:lnTo>
                    <a:pt x="5771" y="3567"/>
                  </a:lnTo>
                  <a:lnTo>
                    <a:pt x="5756" y="3641"/>
                  </a:lnTo>
                  <a:lnTo>
                    <a:pt x="5737" y="3713"/>
                  </a:lnTo>
                  <a:lnTo>
                    <a:pt x="5715" y="3784"/>
                  </a:lnTo>
                  <a:lnTo>
                    <a:pt x="5692" y="3854"/>
                  </a:lnTo>
                  <a:lnTo>
                    <a:pt x="5663" y="3918"/>
                  </a:lnTo>
                  <a:lnTo>
                    <a:pt x="5632" y="3981"/>
                  </a:lnTo>
                  <a:lnTo>
                    <a:pt x="5600" y="4043"/>
                  </a:lnTo>
                  <a:lnTo>
                    <a:pt x="5564" y="4101"/>
                  </a:lnTo>
                  <a:lnTo>
                    <a:pt x="5526" y="4160"/>
                  </a:lnTo>
                  <a:lnTo>
                    <a:pt x="5486" y="4214"/>
                  </a:lnTo>
                  <a:lnTo>
                    <a:pt x="5443" y="4268"/>
                  </a:lnTo>
                  <a:lnTo>
                    <a:pt x="5400" y="4319"/>
                  </a:lnTo>
                  <a:lnTo>
                    <a:pt x="5364" y="4355"/>
                  </a:lnTo>
                  <a:lnTo>
                    <a:pt x="5328" y="4390"/>
                  </a:lnTo>
                  <a:lnTo>
                    <a:pt x="5254" y="4460"/>
                  </a:lnTo>
                  <a:lnTo>
                    <a:pt x="5177" y="4524"/>
                  </a:lnTo>
                  <a:lnTo>
                    <a:pt x="5095" y="4585"/>
                  </a:lnTo>
                  <a:lnTo>
                    <a:pt x="5009" y="4641"/>
                  </a:lnTo>
                  <a:lnTo>
                    <a:pt x="4921" y="4692"/>
                  </a:lnTo>
                  <a:lnTo>
                    <a:pt x="4832" y="4741"/>
                  </a:lnTo>
                  <a:lnTo>
                    <a:pt x="4739" y="4786"/>
                  </a:lnTo>
                  <a:lnTo>
                    <a:pt x="4645" y="4828"/>
                  </a:lnTo>
                  <a:lnTo>
                    <a:pt x="4550" y="4869"/>
                  </a:lnTo>
                  <a:lnTo>
                    <a:pt x="4456" y="4905"/>
                  </a:lnTo>
                  <a:lnTo>
                    <a:pt x="4358" y="4935"/>
                  </a:lnTo>
                  <a:lnTo>
                    <a:pt x="4263" y="4966"/>
                  </a:lnTo>
                  <a:lnTo>
                    <a:pt x="4166" y="4994"/>
                  </a:lnTo>
                  <a:lnTo>
                    <a:pt x="4069" y="5018"/>
                  </a:lnTo>
                  <a:lnTo>
                    <a:pt x="3975" y="5040"/>
                  </a:lnTo>
                  <a:lnTo>
                    <a:pt x="3867" y="5061"/>
                  </a:lnTo>
                  <a:lnTo>
                    <a:pt x="3762" y="5081"/>
                  </a:lnTo>
                  <a:lnTo>
                    <a:pt x="3659" y="5099"/>
                  </a:lnTo>
                  <a:lnTo>
                    <a:pt x="3559" y="5112"/>
                  </a:lnTo>
                  <a:lnTo>
                    <a:pt x="3559" y="5119"/>
                  </a:lnTo>
                  <a:lnTo>
                    <a:pt x="3729" y="5094"/>
                  </a:lnTo>
                  <a:lnTo>
                    <a:pt x="3818" y="5078"/>
                  </a:lnTo>
                  <a:lnTo>
                    <a:pt x="3910" y="5061"/>
                  </a:lnTo>
                  <a:lnTo>
                    <a:pt x="4002" y="5040"/>
                  </a:lnTo>
                  <a:lnTo>
                    <a:pt x="4095" y="5020"/>
                  </a:lnTo>
                  <a:lnTo>
                    <a:pt x="4189" y="4994"/>
                  </a:lnTo>
                  <a:lnTo>
                    <a:pt x="4284" y="4968"/>
                  </a:lnTo>
                  <a:lnTo>
                    <a:pt x="4378" y="4937"/>
                  </a:lnTo>
                  <a:lnTo>
                    <a:pt x="4473" y="4905"/>
                  </a:lnTo>
                  <a:lnTo>
                    <a:pt x="4566" y="4872"/>
                  </a:lnTo>
                  <a:lnTo>
                    <a:pt x="4660" y="4833"/>
                  </a:lnTo>
                  <a:lnTo>
                    <a:pt x="4750" y="4790"/>
                  </a:lnTo>
                  <a:lnTo>
                    <a:pt x="4842" y="4746"/>
                  </a:lnTo>
                  <a:lnTo>
                    <a:pt x="4929" y="4697"/>
                  </a:lnTo>
                  <a:lnTo>
                    <a:pt x="5016" y="4647"/>
                  </a:lnTo>
                  <a:lnTo>
                    <a:pt x="5098" y="4590"/>
                  </a:lnTo>
                  <a:lnTo>
                    <a:pt x="5180" y="4531"/>
                  </a:lnTo>
                  <a:lnTo>
                    <a:pt x="5256" y="4467"/>
                  </a:lnTo>
                  <a:lnTo>
                    <a:pt x="5328" y="4400"/>
                  </a:lnTo>
                  <a:lnTo>
                    <a:pt x="5400" y="4329"/>
                  </a:lnTo>
                  <a:lnTo>
                    <a:pt x="5433" y="4293"/>
                  </a:lnTo>
                  <a:lnTo>
                    <a:pt x="5464" y="4256"/>
                  </a:lnTo>
                  <a:lnTo>
                    <a:pt x="5495" y="4216"/>
                  </a:lnTo>
                  <a:lnTo>
                    <a:pt x="5526" y="4175"/>
                  </a:lnTo>
                  <a:lnTo>
                    <a:pt x="5553" y="4135"/>
                  </a:lnTo>
                  <a:lnTo>
                    <a:pt x="5581" y="4091"/>
                  </a:lnTo>
                  <a:lnTo>
                    <a:pt x="5607" y="4048"/>
                  </a:lnTo>
                  <a:lnTo>
                    <a:pt x="5630" y="4002"/>
                  </a:lnTo>
                  <a:lnTo>
                    <a:pt x="5653" y="3956"/>
                  </a:lnTo>
                  <a:lnTo>
                    <a:pt x="5677" y="3907"/>
                  </a:lnTo>
                  <a:lnTo>
                    <a:pt x="5696" y="3859"/>
                  </a:lnTo>
                  <a:lnTo>
                    <a:pt x="5715" y="3810"/>
                  </a:lnTo>
                  <a:lnTo>
                    <a:pt x="5732" y="3758"/>
                  </a:lnTo>
                  <a:lnTo>
                    <a:pt x="5748" y="3705"/>
                  </a:lnTo>
                  <a:lnTo>
                    <a:pt x="5761" y="3654"/>
                  </a:lnTo>
                  <a:lnTo>
                    <a:pt x="5773" y="3598"/>
                  </a:lnTo>
                  <a:lnTo>
                    <a:pt x="5783" y="3542"/>
                  </a:lnTo>
                  <a:lnTo>
                    <a:pt x="5792" y="3485"/>
                  </a:lnTo>
                  <a:lnTo>
                    <a:pt x="5799" y="3424"/>
                  </a:lnTo>
                  <a:lnTo>
                    <a:pt x="5804" y="3365"/>
                  </a:lnTo>
                  <a:lnTo>
                    <a:pt x="5807" y="3303"/>
                  </a:lnTo>
                  <a:lnTo>
                    <a:pt x="5807" y="3240"/>
                  </a:lnTo>
                  <a:lnTo>
                    <a:pt x="5814" y="3245"/>
                  </a:lnTo>
                  <a:lnTo>
                    <a:pt x="5832" y="3262"/>
                  </a:lnTo>
                  <a:lnTo>
                    <a:pt x="5866" y="3283"/>
                  </a:lnTo>
                  <a:lnTo>
                    <a:pt x="5914" y="3309"/>
                  </a:lnTo>
                  <a:lnTo>
                    <a:pt x="5942" y="3322"/>
                  </a:lnTo>
                  <a:lnTo>
                    <a:pt x="5976" y="3334"/>
                  </a:lnTo>
                  <a:lnTo>
                    <a:pt x="6012" y="3345"/>
                  </a:lnTo>
                  <a:lnTo>
                    <a:pt x="6053" y="3355"/>
                  </a:lnTo>
                  <a:lnTo>
                    <a:pt x="6096" y="3365"/>
                  </a:lnTo>
                  <a:lnTo>
                    <a:pt x="6144" y="3370"/>
                  </a:lnTo>
                  <a:lnTo>
                    <a:pt x="6196" y="3375"/>
                  </a:lnTo>
                  <a:lnTo>
                    <a:pt x="6252" y="3378"/>
                  </a:lnTo>
                  <a:lnTo>
                    <a:pt x="6324" y="3375"/>
                  </a:lnTo>
                  <a:lnTo>
                    <a:pt x="6400" y="3368"/>
                  </a:lnTo>
                  <a:lnTo>
                    <a:pt x="6429" y="3363"/>
                  </a:lnTo>
                  <a:lnTo>
                    <a:pt x="6462" y="3355"/>
                  </a:lnTo>
                  <a:lnTo>
                    <a:pt x="6505" y="3342"/>
                  </a:lnTo>
                  <a:lnTo>
                    <a:pt x="6556" y="3322"/>
                  </a:lnTo>
                  <a:lnTo>
                    <a:pt x="6613" y="3293"/>
                  </a:lnTo>
                  <a:lnTo>
                    <a:pt x="6644" y="3278"/>
                  </a:lnTo>
                  <a:lnTo>
                    <a:pt x="6675" y="3257"/>
                  </a:lnTo>
                  <a:lnTo>
                    <a:pt x="6705" y="3238"/>
                  </a:lnTo>
                  <a:lnTo>
                    <a:pt x="6735" y="3214"/>
                  </a:lnTo>
                  <a:lnTo>
                    <a:pt x="6769" y="3188"/>
                  </a:lnTo>
                  <a:lnTo>
                    <a:pt x="6800" y="3158"/>
                  </a:lnTo>
                  <a:lnTo>
                    <a:pt x="6831" y="3128"/>
                  </a:lnTo>
                  <a:lnTo>
                    <a:pt x="6859" y="3092"/>
                  </a:lnTo>
                  <a:lnTo>
                    <a:pt x="6886" y="3053"/>
                  </a:lnTo>
                  <a:lnTo>
                    <a:pt x="6915" y="3012"/>
                  </a:lnTo>
                  <a:lnTo>
                    <a:pt x="6941" y="2967"/>
                  </a:lnTo>
                  <a:lnTo>
                    <a:pt x="6963" y="2917"/>
                  </a:lnTo>
                  <a:lnTo>
                    <a:pt x="6986" y="2866"/>
                  </a:lnTo>
                  <a:lnTo>
                    <a:pt x="7004" y="2811"/>
                  </a:lnTo>
                  <a:lnTo>
                    <a:pt x="7022" y="2749"/>
                  </a:lnTo>
                  <a:lnTo>
                    <a:pt x="7035" y="2685"/>
                  </a:lnTo>
                  <a:lnTo>
                    <a:pt x="7046" y="2616"/>
                  </a:lnTo>
                  <a:lnTo>
                    <a:pt x="7053" y="2545"/>
                  </a:lnTo>
                  <a:lnTo>
                    <a:pt x="7058" y="2465"/>
                  </a:lnTo>
                  <a:lnTo>
                    <a:pt x="7058" y="2383"/>
                  </a:lnTo>
                  <a:lnTo>
                    <a:pt x="7056" y="2350"/>
                  </a:lnTo>
                  <a:lnTo>
                    <a:pt x="7051" y="2314"/>
                  </a:lnTo>
                  <a:lnTo>
                    <a:pt x="7043" y="2265"/>
                  </a:lnTo>
                  <a:lnTo>
                    <a:pt x="7032" y="2210"/>
                  </a:lnTo>
                  <a:lnTo>
                    <a:pt x="7015" y="2145"/>
                  </a:lnTo>
                  <a:lnTo>
                    <a:pt x="6991" y="2076"/>
                  </a:lnTo>
                  <a:lnTo>
                    <a:pt x="6977" y="2040"/>
                  </a:lnTo>
                  <a:lnTo>
                    <a:pt x="6961" y="2007"/>
                  </a:lnTo>
                  <a:lnTo>
                    <a:pt x="6943" y="1971"/>
                  </a:lnTo>
                  <a:lnTo>
                    <a:pt x="6922" y="1936"/>
                  </a:lnTo>
                  <a:lnTo>
                    <a:pt x="6900" y="1903"/>
                  </a:lnTo>
                  <a:lnTo>
                    <a:pt x="6874" y="1867"/>
                  </a:lnTo>
                  <a:lnTo>
                    <a:pt x="6845" y="1836"/>
                  </a:lnTo>
                  <a:lnTo>
                    <a:pt x="6815" y="1803"/>
                  </a:lnTo>
                  <a:lnTo>
                    <a:pt x="6781" y="1774"/>
                  </a:lnTo>
                  <a:lnTo>
                    <a:pt x="6745" y="1747"/>
                  </a:lnTo>
                  <a:lnTo>
                    <a:pt x="6707" y="1721"/>
                  </a:lnTo>
                  <a:lnTo>
                    <a:pt x="6664" y="1698"/>
                  </a:lnTo>
                  <a:lnTo>
                    <a:pt x="6620" y="1678"/>
                  </a:lnTo>
                  <a:lnTo>
                    <a:pt x="6572" y="1662"/>
                  </a:lnTo>
                  <a:lnTo>
                    <a:pt x="6518" y="1647"/>
                  </a:lnTo>
                  <a:lnTo>
                    <a:pt x="6462" y="1637"/>
                  </a:lnTo>
                  <a:lnTo>
                    <a:pt x="6403" y="1632"/>
                  </a:lnTo>
                  <a:lnTo>
                    <a:pt x="6338" y="1628"/>
                  </a:lnTo>
                  <a:close/>
                  <a:moveTo>
                    <a:pt x="529" y="0"/>
                  </a:moveTo>
                  <a:lnTo>
                    <a:pt x="483" y="151"/>
                  </a:lnTo>
                  <a:lnTo>
                    <a:pt x="438" y="289"/>
                  </a:lnTo>
                  <a:lnTo>
                    <a:pt x="394" y="417"/>
                  </a:lnTo>
                  <a:lnTo>
                    <a:pt x="351" y="532"/>
                  </a:lnTo>
                  <a:lnTo>
                    <a:pt x="310" y="639"/>
                  </a:lnTo>
                  <a:lnTo>
                    <a:pt x="268" y="736"/>
                  </a:lnTo>
                  <a:lnTo>
                    <a:pt x="230" y="821"/>
                  </a:lnTo>
                  <a:lnTo>
                    <a:pt x="194" y="900"/>
                  </a:lnTo>
                  <a:lnTo>
                    <a:pt x="162" y="969"/>
                  </a:lnTo>
                  <a:lnTo>
                    <a:pt x="128" y="1028"/>
                  </a:lnTo>
                  <a:lnTo>
                    <a:pt x="74" y="1125"/>
                  </a:lnTo>
                  <a:lnTo>
                    <a:pt x="31" y="1192"/>
                  </a:lnTo>
                  <a:lnTo>
                    <a:pt x="0" y="1232"/>
                  </a:lnTo>
                  <a:lnTo>
                    <a:pt x="12" y="1228"/>
                  </a:lnTo>
                  <a:lnTo>
                    <a:pt x="46" y="1182"/>
                  </a:lnTo>
                  <a:lnTo>
                    <a:pt x="90" y="1110"/>
                  </a:lnTo>
                  <a:lnTo>
                    <a:pt x="146" y="1012"/>
                  </a:lnTo>
                  <a:lnTo>
                    <a:pt x="177" y="952"/>
                  </a:lnTo>
                  <a:lnTo>
                    <a:pt x="210" y="885"/>
                  </a:lnTo>
                  <a:lnTo>
                    <a:pt x="246" y="808"/>
                  </a:lnTo>
                  <a:lnTo>
                    <a:pt x="282" y="724"/>
                  </a:lnTo>
                  <a:lnTo>
                    <a:pt x="320" y="629"/>
                  </a:lnTo>
                  <a:lnTo>
                    <a:pt x="361" y="526"/>
                  </a:lnTo>
                  <a:lnTo>
                    <a:pt x="402" y="415"/>
                  </a:lnTo>
                  <a:lnTo>
                    <a:pt x="445" y="291"/>
                  </a:lnTo>
                  <a:lnTo>
                    <a:pt x="488" y="159"/>
                  </a:lnTo>
                  <a:lnTo>
                    <a:pt x="533" y="15"/>
                  </a:lnTo>
                  <a:lnTo>
                    <a:pt x="560" y="46"/>
                  </a:lnTo>
                  <a:lnTo>
                    <a:pt x="603" y="92"/>
                  </a:lnTo>
                  <a:lnTo>
                    <a:pt x="668" y="151"/>
                  </a:lnTo>
                  <a:lnTo>
                    <a:pt x="708" y="184"/>
                  </a:lnTo>
                  <a:lnTo>
                    <a:pt x="755" y="219"/>
                  </a:lnTo>
                  <a:lnTo>
                    <a:pt x="806" y="258"/>
                  </a:lnTo>
                  <a:lnTo>
                    <a:pt x="865" y="296"/>
                  </a:lnTo>
                  <a:lnTo>
                    <a:pt x="929" y="337"/>
                  </a:lnTo>
                  <a:lnTo>
                    <a:pt x="998" y="381"/>
                  </a:lnTo>
                  <a:lnTo>
                    <a:pt x="1075" y="425"/>
                  </a:lnTo>
                  <a:lnTo>
                    <a:pt x="1156" y="468"/>
                  </a:lnTo>
                  <a:lnTo>
                    <a:pt x="1246" y="514"/>
                  </a:lnTo>
                  <a:lnTo>
                    <a:pt x="1341" y="557"/>
                  </a:lnTo>
                  <a:lnTo>
                    <a:pt x="1446" y="601"/>
                  </a:lnTo>
                  <a:lnTo>
                    <a:pt x="1556" y="645"/>
                  </a:lnTo>
                  <a:lnTo>
                    <a:pt x="1673" y="688"/>
                  </a:lnTo>
                  <a:lnTo>
                    <a:pt x="1799" y="729"/>
                  </a:lnTo>
                  <a:lnTo>
                    <a:pt x="1932" y="767"/>
                  </a:lnTo>
                  <a:lnTo>
                    <a:pt x="2073" y="806"/>
                  </a:lnTo>
                  <a:lnTo>
                    <a:pt x="2224" y="842"/>
                  </a:lnTo>
                  <a:lnTo>
                    <a:pt x="2379" y="875"/>
                  </a:lnTo>
                  <a:lnTo>
                    <a:pt x="2546" y="905"/>
                  </a:lnTo>
                  <a:lnTo>
                    <a:pt x="2723" y="931"/>
                  </a:lnTo>
                  <a:lnTo>
                    <a:pt x="2907" y="957"/>
                  </a:lnTo>
                  <a:lnTo>
                    <a:pt x="3099" y="977"/>
                  </a:lnTo>
                  <a:lnTo>
                    <a:pt x="3301" y="992"/>
                  </a:lnTo>
                  <a:lnTo>
                    <a:pt x="3511" y="1005"/>
                  </a:lnTo>
                  <a:lnTo>
                    <a:pt x="3731" y="1012"/>
                  </a:lnTo>
                  <a:lnTo>
                    <a:pt x="3961" y="1015"/>
                  </a:lnTo>
                  <a:lnTo>
                    <a:pt x="3964" y="1015"/>
                  </a:lnTo>
                  <a:lnTo>
                    <a:pt x="4097" y="1012"/>
                  </a:lnTo>
                  <a:lnTo>
                    <a:pt x="4236" y="1010"/>
                  </a:lnTo>
                  <a:lnTo>
                    <a:pt x="4378" y="1007"/>
                  </a:lnTo>
                  <a:lnTo>
                    <a:pt x="4522" y="1000"/>
                  </a:lnTo>
                  <a:lnTo>
                    <a:pt x="4670" y="992"/>
                  </a:lnTo>
                  <a:lnTo>
                    <a:pt x="4821" y="981"/>
                  </a:lnTo>
                  <a:lnTo>
                    <a:pt x="4975" y="972"/>
                  </a:lnTo>
                  <a:lnTo>
                    <a:pt x="5134" y="957"/>
                  </a:lnTo>
                  <a:lnTo>
                    <a:pt x="5144" y="957"/>
                  </a:lnTo>
                  <a:lnTo>
                    <a:pt x="5162" y="959"/>
                  </a:lnTo>
                  <a:lnTo>
                    <a:pt x="5177" y="962"/>
                  </a:lnTo>
                  <a:lnTo>
                    <a:pt x="5193" y="969"/>
                  </a:lnTo>
                  <a:lnTo>
                    <a:pt x="5208" y="977"/>
                  </a:lnTo>
                  <a:lnTo>
                    <a:pt x="5223" y="990"/>
                  </a:lnTo>
                  <a:lnTo>
                    <a:pt x="5236" y="1002"/>
                  </a:lnTo>
                  <a:lnTo>
                    <a:pt x="5249" y="1020"/>
                  </a:lnTo>
                  <a:lnTo>
                    <a:pt x="5261" y="1038"/>
                  </a:lnTo>
                  <a:lnTo>
                    <a:pt x="5280" y="1069"/>
                  </a:lnTo>
                  <a:lnTo>
                    <a:pt x="5295" y="1105"/>
                  </a:lnTo>
                  <a:lnTo>
                    <a:pt x="5310" y="1143"/>
                  </a:lnTo>
                  <a:lnTo>
                    <a:pt x="5323" y="1187"/>
                  </a:lnTo>
                  <a:lnTo>
                    <a:pt x="5335" y="1232"/>
                  </a:lnTo>
                  <a:lnTo>
                    <a:pt x="5346" y="1278"/>
                  </a:lnTo>
                  <a:lnTo>
                    <a:pt x="5361" y="1381"/>
                  </a:lnTo>
                  <a:lnTo>
                    <a:pt x="5374" y="1486"/>
                  </a:lnTo>
                  <a:lnTo>
                    <a:pt x="5382" y="1590"/>
                  </a:lnTo>
                  <a:lnTo>
                    <a:pt x="5387" y="1695"/>
                  </a:lnTo>
                  <a:lnTo>
                    <a:pt x="5390" y="1793"/>
                  </a:lnTo>
                  <a:lnTo>
                    <a:pt x="5387" y="1910"/>
                  </a:lnTo>
                  <a:lnTo>
                    <a:pt x="5382" y="1999"/>
                  </a:lnTo>
                  <a:lnTo>
                    <a:pt x="5380" y="2038"/>
                  </a:lnTo>
                  <a:lnTo>
                    <a:pt x="5382" y="2105"/>
                  </a:lnTo>
                  <a:lnTo>
                    <a:pt x="5390" y="2186"/>
                  </a:lnTo>
                  <a:lnTo>
                    <a:pt x="5390" y="2184"/>
                  </a:lnTo>
                  <a:lnTo>
                    <a:pt x="5392" y="2179"/>
                  </a:lnTo>
                  <a:lnTo>
                    <a:pt x="5397" y="2176"/>
                  </a:lnTo>
                  <a:lnTo>
                    <a:pt x="5392" y="2122"/>
                  </a:lnTo>
                  <a:lnTo>
                    <a:pt x="5387" y="2074"/>
                  </a:lnTo>
                  <a:lnTo>
                    <a:pt x="5387" y="2033"/>
                  </a:lnTo>
                  <a:lnTo>
                    <a:pt x="5390" y="2002"/>
                  </a:lnTo>
                  <a:lnTo>
                    <a:pt x="5392" y="1949"/>
                  </a:lnTo>
                  <a:lnTo>
                    <a:pt x="5395" y="1884"/>
                  </a:lnTo>
                  <a:lnTo>
                    <a:pt x="5397" y="1810"/>
                  </a:lnTo>
                  <a:lnTo>
                    <a:pt x="5395" y="1731"/>
                  </a:lnTo>
                  <a:lnTo>
                    <a:pt x="5392" y="1647"/>
                  </a:lnTo>
                  <a:lnTo>
                    <a:pt x="5387" y="1558"/>
                  </a:lnTo>
                  <a:lnTo>
                    <a:pt x="5382" y="1470"/>
                  </a:lnTo>
                  <a:lnTo>
                    <a:pt x="5369" y="1381"/>
                  </a:lnTo>
                  <a:lnTo>
                    <a:pt x="5356" y="1297"/>
                  </a:lnTo>
                  <a:lnTo>
                    <a:pt x="5338" y="1215"/>
                  </a:lnTo>
                  <a:lnTo>
                    <a:pt x="5328" y="1179"/>
                  </a:lnTo>
                  <a:lnTo>
                    <a:pt x="5318" y="1143"/>
                  </a:lnTo>
                  <a:lnTo>
                    <a:pt x="5306" y="1110"/>
                  </a:lnTo>
                  <a:lnTo>
                    <a:pt x="5292" y="1077"/>
                  </a:lnTo>
                  <a:lnTo>
                    <a:pt x="5280" y="1048"/>
                  </a:lnTo>
                  <a:lnTo>
                    <a:pt x="5264" y="1026"/>
                  </a:lnTo>
                  <a:lnTo>
                    <a:pt x="5246" y="1002"/>
                  </a:lnTo>
                  <a:lnTo>
                    <a:pt x="5228" y="985"/>
                  </a:lnTo>
                  <a:lnTo>
                    <a:pt x="5210" y="969"/>
                  </a:lnTo>
                  <a:lnTo>
                    <a:pt x="5189" y="957"/>
                  </a:lnTo>
                  <a:lnTo>
                    <a:pt x="5167" y="952"/>
                  </a:lnTo>
                  <a:lnTo>
                    <a:pt x="5144" y="949"/>
                  </a:lnTo>
                  <a:lnTo>
                    <a:pt x="5131" y="949"/>
                  </a:lnTo>
                  <a:lnTo>
                    <a:pt x="4975" y="964"/>
                  </a:lnTo>
                  <a:lnTo>
                    <a:pt x="4821" y="974"/>
                  </a:lnTo>
                  <a:lnTo>
                    <a:pt x="4670" y="985"/>
                  </a:lnTo>
                  <a:lnTo>
                    <a:pt x="4522" y="992"/>
                  </a:lnTo>
                  <a:lnTo>
                    <a:pt x="4378" y="1000"/>
                  </a:lnTo>
                  <a:lnTo>
                    <a:pt x="4236" y="1002"/>
                  </a:lnTo>
                  <a:lnTo>
                    <a:pt x="4100" y="1005"/>
                  </a:lnTo>
                  <a:lnTo>
                    <a:pt x="3964" y="1007"/>
                  </a:lnTo>
                  <a:lnTo>
                    <a:pt x="3719" y="1005"/>
                  </a:lnTo>
                  <a:lnTo>
                    <a:pt x="3485" y="995"/>
                  </a:lnTo>
                  <a:lnTo>
                    <a:pt x="3260" y="981"/>
                  </a:lnTo>
                  <a:lnTo>
                    <a:pt x="3048" y="964"/>
                  </a:lnTo>
                  <a:lnTo>
                    <a:pt x="2846" y="941"/>
                  </a:lnTo>
                  <a:lnTo>
                    <a:pt x="2654" y="913"/>
                  </a:lnTo>
                  <a:lnTo>
                    <a:pt x="2472" y="882"/>
                  </a:lnTo>
                  <a:lnTo>
                    <a:pt x="2298" y="849"/>
                  </a:lnTo>
                  <a:lnTo>
                    <a:pt x="2137" y="813"/>
                  </a:lnTo>
                  <a:lnTo>
                    <a:pt x="1981" y="772"/>
                  </a:lnTo>
                  <a:lnTo>
                    <a:pt x="1838" y="731"/>
                  </a:lnTo>
                  <a:lnTo>
                    <a:pt x="1702" y="688"/>
                  </a:lnTo>
                  <a:lnTo>
                    <a:pt x="1574" y="645"/>
                  </a:lnTo>
                  <a:lnTo>
                    <a:pt x="1457" y="598"/>
                  </a:lnTo>
                  <a:lnTo>
                    <a:pt x="1347" y="550"/>
                  </a:lnTo>
                  <a:lnTo>
                    <a:pt x="1244" y="504"/>
                  </a:lnTo>
                  <a:lnTo>
                    <a:pt x="1149" y="456"/>
                  </a:lnTo>
                  <a:lnTo>
                    <a:pt x="1062" y="409"/>
                  </a:lnTo>
                  <a:lnTo>
                    <a:pt x="983" y="363"/>
                  </a:lnTo>
                  <a:lnTo>
                    <a:pt x="911" y="320"/>
                  </a:lnTo>
                  <a:lnTo>
                    <a:pt x="845" y="276"/>
                  </a:lnTo>
                  <a:lnTo>
                    <a:pt x="788" y="233"/>
                  </a:lnTo>
                  <a:lnTo>
                    <a:pt x="734" y="195"/>
                  </a:lnTo>
                  <a:lnTo>
                    <a:pt x="691" y="159"/>
                  </a:lnTo>
                  <a:lnTo>
                    <a:pt x="650" y="123"/>
                  </a:lnTo>
                  <a:lnTo>
                    <a:pt x="617" y="92"/>
                  </a:lnTo>
                  <a:lnTo>
                    <a:pt x="569" y="44"/>
                  </a:lnTo>
                  <a:lnTo>
                    <a:pt x="538" y="10"/>
                  </a:lnTo>
                  <a:lnTo>
                    <a:pt x="529"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6" name="Freeform 92"/>
            <p:cNvSpPr>
              <a:spLocks/>
            </p:cNvSpPr>
            <p:nvPr/>
          </p:nvSpPr>
          <p:spPr bwMode="auto">
            <a:xfrm>
              <a:off x="568" y="2171"/>
              <a:ext cx="3" cy="2"/>
            </a:xfrm>
            <a:custGeom>
              <a:avLst/>
              <a:gdLst/>
              <a:ahLst/>
              <a:cxnLst>
                <a:cxn ang="0">
                  <a:pos x="10" y="0"/>
                </a:cxn>
                <a:cxn ang="0">
                  <a:pos x="3" y="3"/>
                </a:cxn>
                <a:cxn ang="0">
                  <a:pos x="0" y="10"/>
                </a:cxn>
                <a:cxn ang="0">
                  <a:pos x="0" y="15"/>
                </a:cxn>
                <a:cxn ang="0">
                  <a:pos x="5" y="20"/>
                </a:cxn>
                <a:cxn ang="0">
                  <a:pos x="20" y="3"/>
                </a:cxn>
                <a:cxn ang="0">
                  <a:pos x="13" y="0"/>
                </a:cxn>
                <a:cxn ang="0">
                  <a:pos x="10" y="0"/>
                </a:cxn>
              </a:cxnLst>
              <a:rect l="0" t="0" r="r" b="b"/>
              <a:pathLst>
                <a:path w="20" h="20">
                  <a:moveTo>
                    <a:pt x="10" y="0"/>
                  </a:moveTo>
                  <a:lnTo>
                    <a:pt x="3" y="3"/>
                  </a:lnTo>
                  <a:lnTo>
                    <a:pt x="0" y="10"/>
                  </a:lnTo>
                  <a:lnTo>
                    <a:pt x="0" y="15"/>
                  </a:lnTo>
                  <a:lnTo>
                    <a:pt x="5" y="20"/>
                  </a:lnTo>
                  <a:lnTo>
                    <a:pt x="20" y="3"/>
                  </a:lnTo>
                  <a:lnTo>
                    <a:pt x="13" y="0"/>
                  </a:lnTo>
                  <a:lnTo>
                    <a:pt x="10"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7" name="Freeform 93"/>
            <p:cNvSpPr>
              <a:spLocks/>
            </p:cNvSpPr>
            <p:nvPr/>
          </p:nvSpPr>
          <p:spPr bwMode="auto">
            <a:xfrm>
              <a:off x="983" y="2181"/>
              <a:ext cx="135" cy="17"/>
            </a:xfrm>
            <a:custGeom>
              <a:avLst/>
              <a:gdLst/>
              <a:ahLst/>
              <a:cxnLst>
                <a:cxn ang="0">
                  <a:pos x="1065" y="0"/>
                </a:cxn>
                <a:cxn ang="0">
                  <a:pos x="1063" y="0"/>
                </a:cxn>
                <a:cxn ang="0">
                  <a:pos x="11" y="112"/>
                </a:cxn>
                <a:cxn ang="0">
                  <a:pos x="6" y="115"/>
                </a:cxn>
                <a:cxn ang="0">
                  <a:pos x="4" y="117"/>
                </a:cxn>
                <a:cxn ang="0">
                  <a:pos x="0" y="120"/>
                </a:cxn>
                <a:cxn ang="0">
                  <a:pos x="0" y="125"/>
                </a:cxn>
                <a:cxn ang="0">
                  <a:pos x="4" y="130"/>
                </a:cxn>
                <a:cxn ang="0">
                  <a:pos x="6" y="132"/>
                </a:cxn>
                <a:cxn ang="0">
                  <a:pos x="14" y="135"/>
                </a:cxn>
                <a:cxn ang="0">
                  <a:pos x="1065" y="22"/>
                </a:cxn>
                <a:cxn ang="0">
                  <a:pos x="1070" y="20"/>
                </a:cxn>
                <a:cxn ang="0">
                  <a:pos x="1072" y="17"/>
                </a:cxn>
                <a:cxn ang="0">
                  <a:pos x="1076" y="15"/>
                </a:cxn>
                <a:cxn ang="0">
                  <a:pos x="1076" y="10"/>
                </a:cxn>
                <a:cxn ang="0">
                  <a:pos x="1072" y="5"/>
                </a:cxn>
                <a:cxn ang="0">
                  <a:pos x="1070" y="2"/>
                </a:cxn>
                <a:cxn ang="0">
                  <a:pos x="1068" y="0"/>
                </a:cxn>
                <a:cxn ang="0">
                  <a:pos x="1065" y="0"/>
                </a:cxn>
              </a:cxnLst>
              <a:rect l="0" t="0" r="r" b="b"/>
              <a:pathLst>
                <a:path w="1076" h="135">
                  <a:moveTo>
                    <a:pt x="1065" y="0"/>
                  </a:moveTo>
                  <a:lnTo>
                    <a:pt x="1063" y="0"/>
                  </a:lnTo>
                  <a:lnTo>
                    <a:pt x="11" y="112"/>
                  </a:lnTo>
                  <a:lnTo>
                    <a:pt x="6" y="115"/>
                  </a:lnTo>
                  <a:lnTo>
                    <a:pt x="4" y="117"/>
                  </a:lnTo>
                  <a:lnTo>
                    <a:pt x="0" y="120"/>
                  </a:lnTo>
                  <a:lnTo>
                    <a:pt x="0" y="125"/>
                  </a:lnTo>
                  <a:lnTo>
                    <a:pt x="4" y="130"/>
                  </a:lnTo>
                  <a:lnTo>
                    <a:pt x="6" y="132"/>
                  </a:lnTo>
                  <a:lnTo>
                    <a:pt x="14" y="135"/>
                  </a:lnTo>
                  <a:lnTo>
                    <a:pt x="1065" y="22"/>
                  </a:lnTo>
                  <a:lnTo>
                    <a:pt x="1070" y="20"/>
                  </a:lnTo>
                  <a:lnTo>
                    <a:pt x="1072" y="17"/>
                  </a:lnTo>
                  <a:lnTo>
                    <a:pt x="1076" y="15"/>
                  </a:lnTo>
                  <a:lnTo>
                    <a:pt x="1076" y="10"/>
                  </a:lnTo>
                  <a:lnTo>
                    <a:pt x="1072" y="5"/>
                  </a:lnTo>
                  <a:lnTo>
                    <a:pt x="1070" y="2"/>
                  </a:lnTo>
                  <a:lnTo>
                    <a:pt x="1068" y="0"/>
                  </a:lnTo>
                  <a:lnTo>
                    <a:pt x="1065"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8" name="Freeform 94"/>
            <p:cNvSpPr>
              <a:spLocks/>
            </p:cNvSpPr>
            <p:nvPr/>
          </p:nvSpPr>
          <p:spPr bwMode="auto">
            <a:xfrm>
              <a:off x="1275" y="2297"/>
              <a:ext cx="80" cy="118"/>
            </a:xfrm>
            <a:custGeom>
              <a:avLst/>
              <a:gdLst/>
              <a:ahLst/>
              <a:cxnLst>
                <a:cxn ang="0">
                  <a:pos x="243" y="0"/>
                </a:cxn>
                <a:cxn ang="0">
                  <a:pos x="202" y="5"/>
                </a:cxn>
                <a:cxn ang="0">
                  <a:pos x="158" y="21"/>
                </a:cxn>
                <a:cxn ang="0">
                  <a:pos x="120" y="41"/>
                </a:cxn>
                <a:cxn ang="0">
                  <a:pos x="82" y="67"/>
                </a:cxn>
                <a:cxn ang="0">
                  <a:pos x="48" y="101"/>
                </a:cxn>
                <a:cxn ang="0">
                  <a:pos x="23" y="139"/>
                </a:cxn>
                <a:cxn ang="0">
                  <a:pos x="7" y="182"/>
                </a:cxn>
                <a:cxn ang="0">
                  <a:pos x="0" y="228"/>
                </a:cxn>
                <a:cxn ang="0">
                  <a:pos x="3" y="269"/>
                </a:cxn>
                <a:cxn ang="0">
                  <a:pos x="15" y="302"/>
                </a:cxn>
                <a:cxn ang="0">
                  <a:pos x="56" y="369"/>
                </a:cxn>
                <a:cxn ang="0">
                  <a:pos x="94" y="436"/>
                </a:cxn>
                <a:cxn ang="0">
                  <a:pos x="107" y="474"/>
                </a:cxn>
                <a:cxn ang="0">
                  <a:pos x="110" y="515"/>
                </a:cxn>
                <a:cxn ang="0">
                  <a:pos x="104" y="551"/>
                </a:cxn>
                <a:cxn ang="0">
                  <a:pos x="92" y="587"/>
                </a:cxn>
                <a:cxn ang="0">
                  <a:pos x="53" y="656"/>
                </a:cxn>
                <a:cxn ang="0">
                  <a:pos x="17" y="724"/>
                </a:cxn>
                <a:cxn ang="0">
                  <a:pos x="10" y="760"/>
                </a:cxn>
                <a:cxn ang="0">
                  <a:pos x="10" y="798"/>
                </a:cxn>
                <a:cxn ang="0">
                  <a:pos x="17" y="827"/>
                </a:cxn>
                <a:cxn ang="0">
                  <a:pos x="38" y="858"/>
                </a:cxn>
                <a:cxn ang="0">
                  <a:pos x="66" y="883"/>
                </a:cxn>
                <a:cxn ang="0">
                  <a:pos x="102" y="903"/>
                </a:cxn>
                <a:cxn ang="0">
                  <a:pos x="184" y="929"/>
                </a:cxn>
                <a:cxn ang="0">
                  <a:pos x="266" y="942"/>
                </a:cxn>
                <a:cxn ang="0">
                  <a:pos x="314" y="942"/>
                </a:cxn>
                <a:cxn ang="0">
                  <a:pos x="355" y="934"/>
                </a:cxn>
                <a:cxn ang="0">
                  <a:pos x="412" y="911"/>
                </a:cxn>
                <a:cxn ang="0">
                  <a:pos x="475" y="872"/>
                </a:cxn>
                <a:cxn ang="0">
                  <a:pos x="539" y="809"/>
                </a:cxn>
                <a:cxn ang="0">
                  <a:pos x="568" y="767"/>
                </a:cxn>
                <a:cxn ang="0">
                  <a:pos x="594" y="719"/>
                </a:cxn>
                <a:cxn ang="0">
                  <a:pos x="614" y="661"/>
                </a:cxn>
                <a:cxn ang="0">
                  <a:pos x="630" y="594"/>
                </a:cxn>
                <a:cxn ang="0">
                  <a:pos x="640" y="515"/>
                </a:cxn>
                <a:cxn ang="0">
                  <a:pos x="640" y="428"/>
                </a:cxn>
                <a:cxn ang="0">
                  <a:pos x="632" y="362"/>
                </a:cxn>
                <a:cxn ang="0">
                  <a:pos x="614" y="292"/>
                </a:cxn>
                <a:cxn ang="0">
                  <a:pos x="585" y="216"/>
                </a:cxn>
                <a:cxn ang="0">
                  <a:pos x="537" y="136"/>
                </a:cxn>
                <a:cxn ang="0">
                  <a:pos x="506" y="101"/>
                </a:cxn>
                <a:cxn ang="0">
                  <a:pos x="468" y="70"/>
                </a:cxn>
                <a:cxn ang="0">
                  <a:pos x="424" y="41"/>
                </a:cxn>
                <a:cxn ang="0">
                  <a:pos x="374" y="21"/>
                </a:cxn>
                <a:cxn ang="0">
                  <a:pos x="317" y="5"/>
                </a:cxn>
                <a:cxn ang="0">
                  <a:pos x="250" y="0"/>
                </a:cxn>
              </a:cxnLst>
              <a:rect l="0" t="0" r="r" b="b"/>
              <a:pathLst>
                <a:path w="640" h="944">
                  <a:moveTo>
                    <a:pt x="250" y="0"/>
                  </a:moveTo>
                  <a:lnTo>
                    <a:pt x="243" y="0"/>
                  </a:lnTo>
                  <a:lnTo>
                    <a:pt x="223" y="3"/>
                  </a:lnTo>
                  <a:lnTo>
                    <a:pt x="202" y="5"/>
                  </a:lnTo>
                  <a:lnTo>
                    <a:pt x="181" y="14"/>
                  </a:lnTo>
                  <a:lnTo>
                    <a:pt x="158" y="21"/>
                  </a:lnTo>
                  <a:lnTo>
                    <a:pt x="137" y="29"/>
                  </a:lnTo>
                  <a:lnTo>
                    <a:pt x="120" y="41"/>
                  </a:lnTo>
                  <a:lnTo>
                    <a:pt x="99" y="55"/>
                  </a:lnTo>
                  <a:lnTo>
                    <a:pt x="82" y="67"/>
                  </a:lnTo>
                  <a:lnTo>
                    <a:pt x="63" y="86"/>
                  </a:lnTo>
                  <a:lnTo>
                    <a:pt x="48" y="101"/>
                  </a:lnTo>
                  <a:lnTo>
                    <a:pt x="36" y="120"/>
                  </a:lnTo>
                  <a:lnTo>
                    <a:pt x="23" y="139"/>
                  </a:lnTo>
                  <a:lnTo>
                    <a:pt x="15" y="162"/>
                  </a:lnTo>
                  <a:lnTo>
                    <a:pt x="7" y="182"/>
                  </a:lnTo>
                  <a:lnTo>
                    <a:pt x="3" y="206"/>
                  </a:lnTo>
                  <a:lnTo>
                    <a:pt x="0" y="228"/>
                  </a:lnTo>
                  <a:lnTo>
                    <a:pt x="0" y="249"/>
                  </a:lnTo>
                  <a:lnTo>
                    <a:pt x="3" y="269"/>
                  </a:lnTo>
                  <a:lnTo>
                    <a:pt x="10" y="287"/>
                  </a:lnTo>
                  <a:lnTo>
                    <a:pt x="15" y="302"/>
                  </a:lnTo>
                  <a:lnTo>
                    <a:pt x="32" y="336"/>
                  </a:lnTo>
                  <a:lnTo>
                    <a:pt x="56" y="369"/>
                  </a:lnTo>
                  <a:lnTo>
                    <a:pt x="77" y="402"/>
                  </a:lnTo>
                  <a:lnTo>
                    <a:pt x="94" y="436"/>
                  </a:lnTo>
                  <a:lnTo>
                    <a:pt x="102" y="453"/>
                  </a:lnTo>
                  <a:lnTo>
                    <a:pt x="107" y="474"/>
                  </a:lnTo>
                  <a:lnTo>
                    <a:pt x="110" y="494"/>
                  </a:lnTo>
                  <a:lnTo>
                    <a:pt x="110" y="515"/>
                  </a:lnTo>
                  <a:lnTo>
                    <a:pt x="110" y="532"/>
                  </a:lnTo>
                  <a:lnTo>
                    <a:pt x="104" y="551"/>
                  </a:lnTo>
                  <a:lnTo>
                    <a:pt x="99" y="568"/>
                  </a:lnTo>
                  <a:lnTo>
                    <a:pt x="92" y="587"/>
                  </a:lnTo>
                  <a:lnTo>
                    <a:pt x="74" y="622"/>
                  </a:lnTo>
                  <a:lnTo>
                    <a:pt x="53" y="656"/>
                  </a:lnTo>
                  <a:lnTo>
                    <a:pt x="32" y="688"/>
                  </a:lnTo>
                  <a:lnTo>
                    <a:pt x="17" y="724"/>
                  </a:lnTo>
                  <a:lnTo>
                    <a:pt x="13" y="742"/>
                  </a:lnTo>
                  <a:lnTo>
                    <a:pt x="10" y="760"/>
                  </a:lnTo>
                  <a:lnTo>
                    <a:pt x="7" y="778"/>
                  </a:lnTo>
                  <a:lnTo>
                    <a:pt x="10" y="798"/>
                  </a:lnTo>
                  <a:lnTo>
                    <a:pt x="13" y="812"/>
                  </a:lnTo>
                  <a:lnTo>
                    <a:pt x="17" y="827"/>
                  </a:lnTo>
                  <a:lnTo>
                    <a:pt x="27" y="842"/>
                  </a:lnTo>
                  <a:lnTo>
                    <a:pt x="38" y="858"/>
                  </a:lnTo>
                  <a:lnTo>
                    <a:pt x="51" y="872"/>
                  </a:lnTo>
                  <a:lnTo>
                    <a:pt x="66" y="883"/>
                  </a:lnTo>
                  <a:lnTo>
                    <a:pt x="84" y="893"/>
                  </a:lnTo>
                  <a:lnTo>
                    <a:pt x="102" y="903"/>
                  </a:lnTo>
                  <a:lnTo>
                    <a:pt x="143" y="918"/>
                  </a:lnTo>
                  <a:lnTo>
                    <a:pt x="184" y="929"/>
                  </a:lnTo>
                  <a:lnTo>
                    <a:pt x="228" y="937"/>
                  </a:lnTo>
                  <a:lnTo>
                    <a:pt x="266" y="942"/>
                  </a:lnTo>
                  <a:lnTo>
                    <a:pt x="299" y="944"/>
                  </a:lnTo>
                  <a:lnTo>
                    <a:pt x="314" y="942"/>
                  </a:lnTo>
                  <a:lnTo>
                    <a:pt x="333" y="939"/>
                  </a:lnTo>
                  <a:lnTo>
                    <a:pt x="355" y="934"/>
                  </a:lnTo>
                  <a:lnTo>
                    <a:pt x="381" y="924"/>
                  </a:lnTo>
                  <a:lnTo>
                    <a:pt x="412" y="911"/>
                  </a:lnTo>
                  <a:lnTo>
                    <a:pt x="443" y="893"/>
                  </a:lnTo>
                  <a:lnTo>
                    <a:pt x="475" y="872"/>
                  </a:lnTo>
                  <a:lnTo>
                    <a:pt x="509" y="845"/>
                  </a:lnTo>
                  <a:lnTo>
                    <a:pt x="539" y="809"/>
                  </a:lnTo>
                  <a:lnTo>
                    <a:pt x="555" y="788"/>
                  </a:lnTo>
                  <a:lnTo>
                    <a:pt x="568" y="767"/>
                  </a:lnTo>
                  <a:lnTo>
                    <a:pt x="580" y="745"/>
                  </a:lnTo>
                  <a:lnTo>
                    <a:pt x="594" y="719"/>
                  </a:lnTo>
                  <a:lnTo>
                    <a:pt x="604" y="691"/>
                  </a:lnTo>
                  <a:lnTo>
                    <a:pt x="614" y="661"/>
                  </a:lnTo>
                  <a:lnTo>
                    <a:pt x="621" y="627"/>
                  </a:lnTo>
                  <a:lnTo>
                    <a:pt x="630" y="594"/>
                  </a:lnTo>
                  <a:lnTo>
                    <a:pt x="634" y="556"/>
                  </a:lnTo>
                  <a:lnTo>
                    <a:pt x="640" y="515"/>
                  </a:lnTo>
                  <a:lnTo>
                    <a:pt x="640" y="474"/>
                  </a:lnTo>
                  <a:lnTo>
                    <a:pt x="640" y="428"/>
                  </a:lnTo>
                  <a:lnTo>
                    <a:pt x="640" y="410"/>
                  </a:lnTo>
                  <a:lnTo>
                    <a:pt x="632" y="362"/>
                  </a:lnTo>
                  <a:lnTo>
                    <a:pt x="624" y="331"/>
                  </a:lnTo>
                  <a:lnTo>
                    <a:pt x="614" y="292"/>
                  </a:lnTo>
                  <a:lnTo>
                    <a:pt x="601" y="254"/>
                  </a:lnTo>
                  <a:lnTo>
                    <a:pt x="585" y="216"/>
                  </a:lnTo>
                  <a:lnTo>
                    <a:pt x="563" y="175"/>
                  </a:lnTo>
                  <a:lnTo>
                    <a:pt x="537" y="136"/>
                  </a:lnTo>
                  <a:lnTo>
                    <a:pt x="522" y="118"/>
                  </a:lnTo>
                  <a:lnTo>
                    <a:pt x="506" y="101"/>
                  </a:lnTo>
                  <a:lnTo>
                    <a:pt x="489" y="86"/>
                  </a:lnTo>
                  <a:lnTo>
                    <a:pt x="468" y="70"/>
                  </a:lnTo>
                  <a:lnTo>
                    <a:pt x="448" y="55"/>
                  </a:lnTo>
                  <a:lnTo>
                    <a:pt x="424" y="41"/>
                  </a:lnTo>
                  <a:lnTo>
                    <a:pt x="401" y="29"/>
                  </a:lnTo>
                  <a:lnTo>
                    <a:pt x="374" y="21"/>
                  </a:lnTo>
                  <a:lnTo>
                    <a:pt x="345" y="14"/>
                  </a:lnTo>
                  <a:lnTo>
                    <a:pt x="317" y="5"/>
                  </a:lnTo>
                  <a:lnTo>
                    <a:pt x="283" y="3"/>
                  </a:lnTo>
                  <a:lnTo>
                    <a:pt x="250" y="0"/>
                  </a:lnTo>
                  <a:close/>
                </a:path>
              </a:pathLst>
            </a:custGeom>
            <a:solidFill>
              <a:srgbClr val="E7AF5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9" name="Freeform 95"/>
            <p:cNvSpPr>
              <a:spLocks/>
            </p:cNvSpPr>
            <p:nvPr/>
          </p:nvSpPr>
          <p:spPr bwMode="auto">
            <a:xfrm>
              <a:off x="1240" y="2359"/>
              <a:ext cx="3" cy="11"/>
            </a:xfrm>
            <a:custGeom>
              <a:avLst/>
              <a:gdLst/>
              <a:ahLst/>
              <a:cxnLst>
                <a:cxn ang="0">
                  <a:pos x="15" y="0"/>
                </a:cxn>
                <a:cxn ang="0">
                  <a:pos x="13" y="7"/>
                </a:cxn>
                <a:cxn ang="0">
                  <a:pos x="8" y="79"/>
                </a:cxn>
                <a:cxn ang="0">
                  <a:pos x="5" y="81"/>
                </a:cxn>
                <a:cxn ang="0">
                  <a:pos x="0" y="84"/>
                </a:cxn>
                <a:cxn ang="0">
                  <a:pos x="8" y="87"/>
                </a:cxn>
                <a:cxn ang="0">
                  <a:pos x="13" y="87"/>
                </a:cxn>
                <a:cxn ang="0">
                  <a:pos x="15" y="84"/>
                </a:cxn>
                <a:cxn ang="0">
                  <a:pos x="15" y="79"/>
                </a:cxn>
                <a:cxn ang="0">
                  <a:pos x="21" y="9"/>
                </a:cxn>
                <a:cxn ang="0">
                  <a:pos x="21" y="7"/>
                </a:cxn>
                <a:cxn ang="0">
                  <a:pos x="18" y="2"/>
                </a:cxn>
                <a:cxn ang="0">
                  <a:pos x="15" y="0"/>
                </a:cxn>
              </a:cxnLst>
              <a:rect l="0" t="0" r="r" b="b"/>
              <a:pathLst>
                <a:path w="21" h="87">
                  <a:moveTo>
                    <a:pt x="15" y="0"/>
                  </a:moveTo>
                  <a:lnTo>
                    <a:pt x="13" y="7"/>
                  </a:lnTo>
                  <a:lnTo>
                    <a:pt x="8" y="79"/>
                  </a:lnTo>
                  <a:lnTo>
                    <a:pt x="5" y="81"/>
                  </a:lnTo>
                  <a:lnTo>
                    <a:pt x="0" y="84"/>
                  </a:lnTo>
                  <a:lnTo>
                    <a:pt x="8" y="87"/>
                  </a:lnTo>
                  <a:lnTo>
                    <a:pt x="13" y="87"/>
                  </a:lnTo>
                  <a:lnTo>
                    <a:pt x="15" y="84"/>
                  </a:lnTo>
                  <a:lnTo>
                    <a:pt x="15" y="79"/>
                  </a:lnTo>
                  <a:lnTo>
                    <a:pt x="21" y="9"/>
                  </a:lnTo>
                  <a:lnTo>
                    <a:pt x="21" y="7"/>
                  </a:lnTo>
                  <a:lnTo>
                    <a:pt x="18" y="2"/>
                  </a:lnTo>
                  <a:lnTo>
                    <a:pt x="15"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0" name="Freeform 96"/>
            <p:cNvSpPr>
              <a:spLocks/>
            </p:cNvSpPr>
            <p:nvPr/>
          </p:nvSpPr>
          <p:spPr bwMode="auto">
            <a:xfrm>
              <a:off x="1265" y="2275"/>
              <a:ext cx="7" cy="9"/>
            </a:xfrm>
            <a:custGeom>
              <a:avLst/>
              <a:gdLst/>
              <a:ahLst/>
              <a:cxnLst>
                <a:cxn ang="0">
                  <a:pos x="55" y="0"/>
                </a:cxn>
                <a:cxn ang="0">
                  <a:pos x="52" y="0"/>
                </a:cxn>
                <a:cxn ang="0">
                  <a:pos x="50" y="5"/>
                </a:cxn>
                <a:cxn ang="0">
                  <a:pos x="52" y="0"/>
                </a:cxn>
                <a:cxn ang="0">
                  <a:pos x="50" y="5"/>
                </a:cxn>
                <a:cxn ang="0">
                  <a:pos x="26" y="31"/>
                </a:cxn>
                <a:cxn ang="0">
                  <a:pos x="5" y="58"/>
                </a:cxn>
                <a:cxn ang="0">
                  <a:pos x="0" y="63"/>
                </a:cxn>
                <a:cxn ang="0">
                  <a:pos x="5" y="65"/>
                </a:cxn>
                <a:cxn ang="0">
                  <a:pos x="9" y="63"/>
                </a:cxn>
                <a:cxn ang="0">
                  <a:pos x="11" y="60"/>
                </a:cxn>
                <a:cxn ang="0">
                  <a:pos x="31" y="35"/>
                </a:cxn>
                <a:cxn ang="0">
                  <a:pos x="55" y="10"/>
                </a:cxn>
                <a:cxn ang="0">
                  <a:pos x="55" y="7"/>
                </a:cxn>
                <a:cxn ang="0">
                  <a:pos x="57" y="5"/>
                </a:cxn>
                <a:cxn ang="0">
                  <a:pos x="55" y="0"/>
                </a:cxn>
              </a:cxnLst>
              <a:rect l="0" t="0" r="r" b="b"/>
              <a:pathLst>
                <a:path w="57" h="65">
                  <a:moveTo>
                    <a:pt x="55" y="0"/>
                  </a:moveTo>
                  <a:lnTo>
                    <a:pt x="52" y="0"/>
                  </a:lnTo>
                  <a:lnTo>
                    <a:pt x="50" y="5"/>
                  </a:lnTo>
                  <a:lnTo>
                    <a:pt x="52" y="0"/>
                  </a:lnTo>
                  <a:lnTo>
                    <a:pt x="50" y="5"/>
                  </a:lnTo>
                  <a:lnTo>
                    <a:pt x="26" y="31"/>
                  </a:lnTo>
                  <a:lnTo>
                    <a:pt x="5" y="58"/>
                  </a:lnTo>
                  <a:lnTo>
                    <a:pt x="0" y="63"/>
                  </a:lnTo>
                  <a:lnTo>
                    <a:pt x="5" y="65"/>
                  </a:lnTo>
                  <a:lnTo>
                    <a:pt x="9" y="63"/>
                  </a:lnTo>
                  <a:lnTo>
                    <a:pt x="11" y="60"/>
                  </a:lnTo>
                  <a:lnTo>
                    <a:pt x="31" y="35"/>
                  </a:lnTo>
                  <a:lnTo>
                    <a:pt x="55" y="10"/>
                  </a:lnTo>
                  <a:lnTo>
                    <a:pt x="55" y="7"/>
                  </a:lnTo>
                  <a:lnTo>
                    <a:pt x="57" y="5"/>
                  </a:lnTo>
                  <a:lnTo>
                    <a:pt x="55"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1" name="Freeform 97"/>
            <p:cNvSpPr>
              <a:spLocks/>
            </p:cNvSpPr>
            <p:nvPr/>
          </p:nvSpPr>
          <p:spPr bwMode="auto">
            <a:xfrm>
              <a:off x="1206" y="2319"/>
              <a:ext cx="28" cy="51"/>
            </a:xfrm>
            <a:custGeom>
              <a:avLst/>
              <a:gdLst/>
              <a:ahLst/>
              <a:cxnLst>
                <a:cxn ang="0">
                  <a:pos x="15" y="0"/>
                </a:cxn>
                <a:cxn ang="0">
                  <a:pos x="10" y="3"/>
                </a:cxn>
                <a:cxn ang="0">
                  <a:pos x="8" y="8"/>
                </a:cxn>
                <a:cxn ang="0">
                  <a:pos x="8" y="10"/>
                </a:cxn>
                <a:cxn ang="0">
                  <a:pos x="3" y="63"/>
                </a:cxn>
                <a:cxn ang="0">
                  <a:pos x="0" y="118"/>
                </a:cxn>
                <a:cxn ang="0">
                  <a:pos x="3" y="174"/>
                </a:cxn>
                <a:cxn ang="0">
                  <a:pos x="8" y="202"/>
                </a:cxn>
                <a:cxn ang="0">
                  <a:pos x="13" y="228"/>
                </a:cxn>
                <a:cxn ang="0">
                  <a:pos x="18" y="250"/>
                </a:cxn>
                <a:cxn ang="0">
                  <a:pos x="25" y="274"/>
                </a:cxn>
                <a:cxn ang="0">
                  <a:pos x="36" y="295"/>
                </a:cxn>
                <a:cxn ang="0">
                  <a:pos x="49" y="315"/>
                </a:cxn>
                <a:cxn ang="0">
                  <a:pos x="61" y="333"/>
                </a:cxn>
                <a:cxn ang="0">
                  <a:pos x="74" y="348"/>
                </a:cxn>
                <a:cxn ang="0">
                  <a:pos x="92" y="363"/>
                </a:cxn>
                <a:cxn ang="0">
                  <a:pos x="110" y="376"/>
                </a:cxn>
                <a:cxn ang="0">
                  <a:pos x="130" y="386"/>
                </a:cxn>
                <a:cxn ang="0">
                  <a:pos x="154" y="394"/>
                </a:cxn>
                <a:cxn ang="0">
                  <a:pos x="179" y="401"/>
                </a:cxn>
                <a:cxn ang="0">
                  <a:pos x="204" y="404"/>
                </a:cxn>
                <a:cxn ang="0">
                  <a:pos x="209" y="407"/>
                </a:cxn>
                <a:cxn ang="0">
                  <a:pos x="212" y="407"/>
                </a:cxn>
                <a:cxn ang="0">
                  <a:pos x="218" y="404"/>
                </a:cxn>
                <a:cxn ang="0">
                  <a:pos x="220" y="399"/>
                </a:cxn>
                <a:cxn ang="0">
                  <a:pos x="212" y="399"/>
                </a:cxn>
                <a:cxn ang="0">
                  <a:pos x="179" y="394"/>
                </a:cxn>
                <a:cxn ang="0">
                  <a:pos x="149" y="386"/>
                </a:cxn>
                <a:cxn ang="0">
                  <a:pos x="123" y="374"/>
                </a:cxn>
                <a:cxn ang="0">
                  <a:pos x="99" y="360"/>
                </a:cxn>
                <a:cxn ang="0">
                  <a:pos x="79" y="343"/>
                </a:cxn>
                <a:cxn ang="0">
                  <a:pos x="61" y="322"/>
                </a:cxn>
                <a:cxn ang="0">
                  <a:pos x="46" y="300"/>
                </a:cxn>
                <a:cxn ang="0">
                  <a:pos x="36" y="276"/>
                </a:cxn>
                <a:cxn ang="0">
                  <a:pos x="25" y="248"/>
                </a:cxn>
                <a:cxn ang="0">
                  <a:pos x="18" y="220"/>
                </a:cxn>
                <a:cxn ang="0">
                  <a:pos x="13" y="187"/>
                </a:cxn>
                <a:cxn ang="0">
                  <a:pos x="10" y="156"/>
                </a:cxn>
                <a:cxn ang="0">
                  <a:pos x="10" y="120"/>
                </a:cxn>
                <a:cxn ang="0">
                  <a:pos x="10" y="84"/>
                </a:cxn>
                <a:cxn ang="0">
                  <a:pos x="15" y="8"/>
                </a:cxn>
                <a:cxn ang="0">
                  <a:pos x="15" y="0"/>
                </a:cxn>
              </a:cxnLst>
              <a:rect l="0" t="0" r="r" b="b"/>
              <a:pathLst>
                <a:path w="220" h="407">
                  <a:moveTo>
                    <a:pt x="15" y="0"/>
                  </a:moveTo>
                  <a:lnTo>
                    <a:pt x="10" y="3"/>
                  </a:lnTo>
                  <a:lnTo>
                    <a:pt x="8" y="8"/>
                  </a:lnTo>
                  <a:lnTo>
                    <a:pt x="8" y="10"/>
                  </a:lnTo>
                  <a:lnTo>
                    <a:pt x="3" y="63"/>
                  </a:lnTo>
                  <a:lnTo>
                    <a:pt x="0" y="118"/>
                  </a:lnTo>
                  <a:lnTo>
                    <a:pt x="3" y="174"/>
                  </a:lnTo>
                  <a:lnTo>
                    <a:pt x="8" y="202"/>
                  </a:lnTo>
                  <a:lnTo>
                    <a:pt x="13" y="228"/>
                  </a:lnTo>
                  <a:lnTo>
                    <a:pt x="18" y="250"/>
                  </a:lnTo>
                  <a:lnTo>
                    <a:pt x="25" y="274"/>
                  </a:lnTo>
                  <a:lnTo>
                    <a:pt x="36" y="295"/>
                  </a:lnTo>
                  <a:lnTo>
                    <a:pt x="49" y="315"/>
                  </a:lnTo>
                  <a:lnTo>
                    <a:pt x="61" y="333"/>
                  </a:lnTo>
                  <a:lnTo>
                    <a:pt x="74" y="348"/>
                  </a:lnTo>
                  <a:lnTo>
                    <a:pt x="92" y="363"/>
                  </a:lnTo>
                  <a:lnTo>
                    <a:pt x="110" y="376"/>
                  </a:lnTo>
                  <a:lnTo>
                    <a:pt x="130" y="386"/>
                  </a:lnTo>
                  <a:lnTo>
                    <a:pt x="154" y="394"/>
                  </a:lnTo>
                  <a:lnTo>
                    <a:pt x="179" y="401"/>
                  </a:lnTo>
                  <a:lnTo>
                    <a:pt x="204" y="404"/>
                  </a:lnTo>
                  <a:lnTo>
                    <a:pt x="209" y="407"/>
                  </a:lnTo>
                  <a:lnTo>
                    <a:pt x="212" y="407"/>
                  </a:lnTo>
                  <a:lnTo>
                    <a:pt x="218" y="404"/>
                  </a:lnTo>
                  <a:lnTo>
                    <a:pt x="220" y="399"/>
                  </a:lnTo>
                  <a:lnTo>
                    <a:pt x="212" y="399"/>
                  </a:lnTo>
                  <a:lnTo>
                    <a:pt x="179" y="394"/>
                  </a:lnTo>
                  <a:lnTo>
                    <a:pt x="149" y="386"/>
                  </a:lnTo>
                  <a:lnTo>
                    <a:pt x="123" y="374"/>
                  </a:lnTo>
                  <a:lnTo>
                    <a:pt x="99" y="360"/>
                  </a:lnTo>
                  <a:lnTo>
                    <a:pt x="79" y="343"/>
                  </a:lnTo>
                  <a:lnTo>
                    <a:pt x="61" y="322"/>
                  </a:lnTo>
                  <a:lnTo>
                    <a:pt x="46" y="300"/>
                  </a:lnTo>
                  <a:lnTo>
                    <a:pt x="36" y="276"/>
                  </a:lnTo>
                  <a:lnTo>
                    <a:pt x="25" y="248"/>
                  </a:lnTo>
                  <a:lnTo>
                    <a:pt x="18" y="220"/>
                  </a:lnTo>
                  <a:lnTo>
                    <a:pt x="13" y="187"/>
                  </a:lnTo>
                  <a:lnTo>
                    <a:pt x="10" y="156"/>
                  </a:lnTo>
                  <a:lnTo>
                    <a:pt x="10" y="120"/>
                  </a:lnTo>
                  <a:lnTo>
                    <a:pt x="10" y="84"/>
                  </a:lnTo>
                  <a:lnTo>
                    <a:pt x="15" y="8"/>
                  </a:lnTo>
                  <a:lnTo>
                    <a:pt x="15" y="0"/>
                  </a:lnTo>
                  <a:close/>
                </a:path>
              </a:pathLst>
            </a:custGeom>
            <a:solidFill>
              <a:srgbClr val="7439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2" name="Freeform 98"/>
            <p:cNvSpPr>
              <a:spLocks/>
            </p:cNvSpPr>
            <p:nvPr/>
          </p:nvSpPr>
          <p:spPr bwMode="auto">
            <a:xfrm>
              <a:off x="1234" y="2369"/>
              <a:ext cx="4" cy="1"/>
            </a:xfrm>
            <a:custGeom>
              <a:avLst/>
              <a:gdLst/>
              <a:ahLst/>
              <a:cxnLst>
                <a:cxn ang="0">
                  <a:pos x="0" y="0"/>
                </a:cxn>
                <a:cxn ang="0">
                  <a:pos x="15" y="5"/>
                </a:cxn>
                <a:cxn ang="0">
                  <a:pos x="33" y="5"/>
                </a:cxn>
                <a:cxn ang="0">
                  <a:pos x="15" y="5"/>
                </a:cxn>
                <a:cxn ang="0">
                  <a:pos x="0" y="0"/>
                </a:cxn>
              </a:cxnLst>
              <a:rect l="0" t="0" r="r" b="b"/>
              <a:pathLst>
                <a:path w="33" h="5">
                  <a:moveTo>
                    <a:pt x="0" y="0"/>
                  </a:moveTo>
                  <a:lnTo>
                    <a:pt x="15" y="5"/>
                  </a:lnTo>
                  <a:lnTo>
                    <a:pt x="33" y="5"/>
                  </a:lnTo>
                  <a:lnTo>
                    <a:pt x="15" y="5"/>
                  </a:lnTo>
                  <a:lnTo>
                    <a:pt x="0" y="0"/>
                  </a:lnTo>
                  <a:close/>
                </a:path>
              </a:pathLst>
            </a:custGeom>
            <a:solidFill>
              <a:srgbClr val="7135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3" name="Freeform 99"/>
            <p:cNvSpPr>
              <a:spLocks/>
            </p:cNvSpPr>
            <p:nvPr/>
          </p:nvSpPr>
          <p:spPr bwMode="auto">
            <a:xfrm>
              <a:off x="1238" y="2369"/>
              <a:ext cx="2" cy="1"/>
            </a:xfrm>
            <a:custGeom>
              <a:avLst/>
              <a:gdLst/>
              <a:ahLst/>
              <a:cxnLst>
                <a:cxn ang="0">
                  <a:pos x="15" y="0"/>
                </a:cxn>
                <a:cxn ang="0">
                  <a:pos x="0" y="0"/>
                </a:cxn>
                <a:cxn ang="0">
                  <a:pos x="15" y="0"/>
                </a:cxn>
              </a:cxnLst>
              <a:rect l="0" t="0" r="r" b="b"/>
              <a:pathLst>
                <a:path w="15">
                  <a:moveTo>
                    <a:pt x="15" y="0"/>
                  </a:moveTo>
                  <a:lnTo>
                    <a:pt x="0" y="0"/>
                  </a:lnTo>
                  <a:lnTo>
                    <a:pt x="15" y="0"/>
                  </a:lnTo>
                  <a:close/>
                </a:path>
              </a:pathLst>
            </a:custGeom>
            <a:solidFill>
              <a:srgbClr val="7135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4" name="Freeform 100"/>
            <p:cNvSpPr>
              <a:spLocks/>
            </p:cNvSpPr>
            <p:nvPr/>
          </p:nvSpPr>
          <p:spPr bwMode="auto">
            <a:xfrm>
              <a:off x="1240" y="2369"/>
              <a:ext cx="1" cy="1"/>
            </a:xfrm>
            <a:custGeom>
              <a:avLst/>
              <a:gdLst/>
              <a:ahLst/>
              <a:cxnLst>
                <a:cxn ang="0">
                  <a:pos x="8" y="0"/>
                </a:cxn>
                <a:cxn ang="0">
                  <a:pos x="5" y="2"/>
                </a:cxn>
                <a:cxn ang="0">
                  <a:pos x="0" y="5"/>
                </a:cxn>
                <a:cxn ang="0">
                  <a:pos x="5" y="2"/>
                </a:cxn>
                <a:cxn ang="0">
                  <a:pos x="8" y="0"/>
                </a:cxn>
              </a:cxnLst>
              <a:rect l="0" t="0" r="r" b="b"/>
              <a:pathLst>
                <a:path w="8" h="5">
                  <a:moveTo>
                    <a:pt x="8" y="0"/>
                  </a:moveTo>
                  <a:lnTo>
                    <a:pt x="5" y="2"/>
                  </a:lnTo>
                  <a:lnTo>
                    <a:pt x="0" y="5"/>
                  </a:lnTo>
                  <a:lnTo>
                    <a:pt x="5" y="2"/>
                  </a:lnTo>
                  <a:lnTo>
                    <a:pt x="8" y="0"/>
                  </a:lnTo>
                  <a:close/>
                </a:path>
              </a:pathLst>
            </a:custGeom>
            <a:solidFill>
              <a:srgbClr val="7135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5" name="Freeform 101"/>
            <p:cNvSpPr>
              <a:spLocks/>
            </p:cNvSpPr>
            <p:nvPr/>
          </p:nvSpPr>
          <p:spPr bwMode="auto">
            <a:xfrm>
              <a:off x="753" y="2405"/>
              <a:ext cx="35" cy="42"/>
            </a:xfrm>
            <a:custGeom>
              <a:avLst/>
              <a:gdLst/>
              <a:ahLst/>
              <a:cxnLst>
                <a:cxn ang="0">
                  <a:pos x="276" y="220"/>
                </a:cxn>
                <a:cxn ang="0">
                  <a:pos x="273" y="235"/>
                </a:cxn>
                <a:cxn ang="0">
                  <a:pos x="268" y="251"/>
                </a:cxn>
                <a:cxn ang="0">
                  <a:pos x="263" y="264"/>
                </a:cxn>
                <a:cxn ang="0">
                  <a:pos x="256" y="276"/>
                </a:cxn>
                <a:cxn ang="0">
                  <a:pos x="237" y="299"/>
                </a:cxn>
                <a:cxn ang="0">
                  <a:pos x="218" y="314"/>
                </a:cxn>
                <a:cxn ang="0">
                  <a:pos x="194" y="328"/>
                </a:cxn>
                <a:cxn ang="0">
                  <a:pos x="168" y="335"/>
                </a:cxn>
                <a:cxn ang="0">
                  <a:pos x="141" y="338"/>
                </a:cxn>
                <a:cxn ang="0">
                  <a:pos x="112" y="335"/>
                </a:cxn>
                <a:cxn ang="0">
                  <a:pos x="84" y="328"/>
                </a:cxn>
                <a:cxn ang="0">
                  <a:pos x="61" y="314"/>
                </a:cxn>
                <a:cxn ang="0">
                  <a:pos x="41" y="299"/>
                </a:cxn>
                <a:cxn ang="0">
                  <a:pos x="22" y="281"/>
                </a:cxn>
                <a:cxn ang="0">
                  <a:pos x="10" y="256"/>
                </a:cxn>
                <a:cxn ang="0">
                  <a:pos x="2" y="230"/>
                </a:cxn>
                <a:cxn ang="0">
                  <a:pos x="0" y="202"/>
                </a:cxn>
                <a:cxn ang="0">
                  <a:pos x="2" y="168"/>
                </a:cxn>
                <a:cxn ang="0">
                  <a:pos x="10" y="135"/>
                </a:cxn>
                <a:cxn ang="0">
                  <a:pos x="22" y="103"/>
                </a:cxn>
                <a:cxn ang="0">
                  <a:pos x="41" y="74"/>
                </a:cxn>
                <a:cxn ang="0">
                  <a:pos x="61" y="46"/>
                </a:cxn>
                <a:cxn ang="0">
                  <a:pos x="84" y="26"/>
                </a:cxn>
                <a:cxn ang="0">
                  <a:pos x="97" y="15"/>
                </a:cxn>
                <a:cxn ang="0">
                  <a:pos x="110" y="10"/>
                </a:cxn>
                <a:cxn ang="0">
                  <a:pos x="122" y="5"/>
                </a:cxn>
                <a:cxn ang="0">
                  <a:pos x="137" y="2"/>
                </a:cxn>
                <a:cxn ang="0">
                  <a:pos x="151" y="0"/>
                </a:cxn>
                <a:cxn ang="0">
                  <a:pos x="166" y="2"/>
                </a:cxn>
                <a:cxn ang="0">
                  <a:pos x="179" y="5"/>
                </a:cxn>
                <a:cxn ang="0">
                  <a:pos x="192" y="12"/>
                </a:cxn>
                <a:cxn ang="0">
                  <a:pos x="204" y="20"/>
                </a:cxn>
                <a:cxn ang="0">
                  <a:pos x="218" y="28"/>
                </a:cxn>
                <a:cxn ang="0">
                  <a:pos x="228" y="41"/>
                </a:cxn>
                <a:cxn ang="0">
                  <a:pos x="237" y="53"/>
                </a:cxn>
                <a:cxn ang="0">
                  <a:pos x="256" y="82"/>
                </a:cxn>
                <a:cxn ang="0">
                  <a:pos x="268" y="115"/>
                </a:cxn>
                <a:cxn ang="0">
                  <a:pos x="276" y="148"/>
                </a:cxn>
                <a:cxn ang="0">
                  <a:pos x="278" y="184"/>
                </a:cxn>
                <a:cxn ang="0">
                  <a:pos x="276" y="220"/>
                </a:cxn>
              </a:cxnLst>
              <a:rect l="0" t="0" r="r" b="b"/>
              <a:pathLst>
                <a:path w="278" h="338">
                  <a:moveTo>
                    <a:pt x="276" y="220"/>
                  </a:moveTo>
                  <a:lnTo>
                    <a:pt x="273" y="235"/>
                  </a:lnTo>
                  <a:lnTo>
                    <a:pt x="268" y="251"/>
                  </a:lnTo>
                  <a:lnTo>
                    <a:pt x="263" y="264"/>
                  </a:lnTo>
                  <a:lnTo>
                    <a:pt x="256" y="276"/>
                  </a:lnTo>
                  <a:lnTo>
                    <a:pt x="237" y="299"/>
                  </a:lnTo>
                  <a:lnTo>
                    <a:pt x="218" y="314"/>
                  </a:lnTo>
                  <a:lnTo>
                    <a:pt x="194" y="328"/>
                  </a:lnTo>
                  <a:lnTo>
                    <a:pt x="168" y="335"/>
                  </a:lnTo>
                  <a:lnTo>
                    <a:pt x="141" y="338"/>
                  </a:lnTo>
                  <a:lnTo>
                    <a:pt x="112" y="335"/>
                  </a:lnTo>
                  <a:lnTo>
                    <a:pt x="84" y="328"/>
                  </a:lnTo>
                  <a:lnTo>
                    <a:pt x="61" y="314"/>
                  </a:lnTo>
                  <a:lnTo>
                    <a:pt x="41" y="299"/>
                  </a:lnTo>
                  <a:lnTo>
                    <a:pt x="22" y="281"/>
                  </a:lnTo>
                  <a:lnTo>
                    <a:pt x="10" y="256"/>
                  </a:lnTo>
                  <a:lnTo>
                    <a:pt x="2" y="230"/>
                  </a:lnTo>
                  <a:lnTo>
                    <a:pt x="0" y="202"/>
                  </a:lnTo>
                  <a:lnTo>
                    <a:pt x="2" y="168"/>
                  </a:lnTo>
                  <a:lnTo>
                    <a:pt x="10" y="135"/>
                  </a:lnTo>
                  <a:lnTo>
                    <a:pt x="22" y="103"/>
                  </a:lnTo>
                  <a:lnTo>
                    <a:pt x="41" y="74"/>
                  </a:lnTo>
                  <a:lnTo>
                    <a:pt x="61" y="46"/>
                  </a:lnTo>
                  <a:lnTo>
                    <a:pt x="84" y="26"/>
                  </a:lnTo>
                  <a:lnTo>
                    <a:pt x="97" y="15"/>
                  </a:lnTo>
                  <a:lnTo>
                    <a:pt x="110" y="10"/>
                  </a:lnTo>
                  <a:lnTo>
                    <a:pt x="122" y="5"/>
                  </a:lnTo>
                  <a:lnTo>
                    <a:pt x="137" y="2"/>
                  </a:lnTo>
                  <a:lnTo>
                    <a:pt x="151" y="0"/>
                  </a:lnTo>
                  <a:lnTo>
                    <a:pt x="166" y="2"/>
                  </a:lnTo>
                  <a:lnTo>
                    <a:pt x="179" y="5"/>
                  </a:lnTo>
                  <a:lnTo>
                    <a:pt x="192" y="12"/>
                  </a:lnTo>
                  <a:lnTo>
                    <a:pt x="204" y="20"/>
                  </a:lnTo>
                  <a:lnTo>
                    <a:pt x="218" y="28"/>
                  </a:lnTo>
                  <a:lnTo>
                    <a:pt x="228" y="41"/>
                  </a:lnTo>
                  <a:lnTo>
                    <a:pt x="237" y="53"/>
                  </a:lnTo>
                  <a:lnTo>
                    <a:pt x="256" y="82"/>
                  </a:lnTo>
                  <a:lnTo>
                    <a:pt x="268" y="115"/>
                  </a:lnTo>
                  <a:lnTo>
                    <a:pt x="276" y="148"/>
                  </a:lnTo>
                  <a:lnTo>
                    <a:pt x="278" y="184"/>
                  </a:lnTo>
                  <a:lnTo>
                    <a:pt x="276" y="2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6" name="Freeform 102"/>
            <p:cNvSpPr>
              <a:spLocks/>
            </p:cNvSpPr>
            <p:nvPr/>
          </p:nvSpPr>
          <p:spPr bwMode="auto">
            <a:xfrm>
              <a:off x="458" y="2208"/>
              <a:ext cx="304" cy="177"/>
            </a:xfrm>
            <a:custGeom>
              <a:avLst/>
              <a:gdLst/>
              <a:ahLst/>
              <a:cxnLst>
                <a:cxn ang="0">
                  <a:pos x="2418" y="585"/>
                </a:cxn>
                <a:cxn ang="0">
                  <a:pos x="2369" y="736"/>
                </a:cxn>
                <a:cxn ang="0">
                  <a:pos x="2279" y="887"/>
                </a:cxn>
                <a:cxn ang="0">
                  <a:pos x="2149" y="1030"/>
                </a:cxn>
                <a:cxn ang="0">
                  <a:pos x="1985" y="1160"/>
                </a:cxn>
                <a:cxn ang="0">
                  <a:pos x="1793" y="1270"/>
                </a:cxn>
                <a:cxn ang="0">
                  <a:pos x="1578" y="1349"/>
                </a:cxn>
                <a:cxn ang="0">
                  <a:pos x="1343" y="1393"/>
                </a:cxn>
                <a:cxn ang="0">
                  <a:pos x="1094" y="1393"/>
                </a:cxn>
                <a:cxn ang="0">
                  <a:pos x="859" y="1349"/>
                </a:cxn>
                <a:cxn ang="0">
                  <a:pos x="644" y="1270"/>
                </a:cxn>
                <a:cxn ang="0">
                  <a:pos x="452" y="1160"/>
                </a:cxn>
                <a:cxn ang="0">
                  <a:pos x="289" y="1030"/>
                </a:cxn>
                <a:cxn ang="0">
                  <a:pos x="158" y="887"/>
                </a:cxn>
                <a:cxn ang="0">
                  <a:pos x="69" y="736"/>
                </a:cxn>
                <a:cxn ang="0">
                  <a:pos x="20" y="585"/>
                </a:cxn>
                <a:cxn ang="0">
                  <a:pos x="20" y="446"/>
                </a:cxn>
                <a:cxn ang="0">
                  <a:pos x="69" y="327"/>
                </a:cxn>
                <a:cxn ang="0">
                  <a:pos x="186" y="209"/>
                </a:cxn>
                <a:cxn ang="0">
                  <a:pos x="407" y="109"/>
                </a:cxn>
                <a:cxn ang="0">
                  <a:pos x="696" y="46"/>
                </a:cxn>
                <a:cxn ang="0">
                  <a:pos x="1034" y="17"/>
                </a:cxn>
                <a:cxn ang="0">
                  <a:pos x="1463" y="20"/>
                </a:cxn>
                <a:cxn ang="0">
                  <a:pos x="1896" y="74"/>
                </a:cxn>
                <a:cxn ang="0">
                  <a:pos x="2113" y="137"/>
                </a:cxn>
                <a:cxn ang="0">
                  <a:pos x="2252" y="209"/>
                </a:cxn>
                <a:cxn ang="0">
                  <a:pos x="2351" y="302"/>
                </a:cxn>
                <a:cxn ang="0">
                  <a:pos x="2410" y="413"/>
                </a:cxn>
                <a:cxn ang="0">
                  <a:pos x="2430" y="513"/>
                </a:cxn>
                <a:cxn ang="0">
                  <a:pos x="2425" y="408"/>
                </a:cxn>
                <a:cxn ang="0">
                  <a:pos x="2364" y="291"/>
                </a:cxn>
                <a:cxn ang="0">
                  <a:pos x="2259" y="196"/>
                </a:cxn>
                <a:cxn ang="0">
                  <a:pos x="2037" y="94"/>
                </a:cxn>
                <a:cxn ang="0">
                  <a:pos x="1745" y="32"/>
                </a:cxn>
                <a:cxn ang="0">
                  <a:pos x="1405" y="2"/>
                </a:cxn>
                <a:cxn ang="0">
                  <a:pos x="974" y="5"/>
                </a:cxn>
                <a:cxn ang="0">
                  <a:pos x="539" y="58"/>
                </a:cxn>
                <a:cxn ang="0">
                  <a:pos x="319" y="125"/>
                </a:cxn>
                <a:cxn ang="0">
                  <a:pos x="179" y="196"/>
                </a:cxn>
                <a:cxn ang="0">
                  <a:pos x="74" y="291"/>
                </a:cxn>
                <a:cxn ang="0">
                  <a:pos x="12" y="408"/>
                </a:cxn>
                <a:cxn ang="0">
                  <a:pos x="0" y="552"/>
                </a:cxn>
                <a:cxn ang="0">
                  <a:pos x="38" y="702"/>
                </a:cxn>
                <a:cxn ang="0">
                  <a:pos x="120" y="858"/>
                </a:cxn>
                <a:cxn ang="0">
                  <a:pos x="242" y="1007"/>
                </a:cxn>
                <a:cxn ang="0">
                  <a:pos x="399" y="1143"/>
                </a:cxn>
                <a:cxn ang="0">
                  <a:pos x="588" y="1258"/>
                </a:cxn>
                <a:cxn ang="0">
                  <a:pos x="800" y="1347"/>
                </a:cxn>
                <a:cxn ang="0">
                  <a:pos x="1034" y="1400"/>
                </a:cxn>
                <a:cxn ang="0">
                  <a:pos x="1281" y="1411"/>
                </a:cxn>
                <a:cxn ang="0">
                  <a:pos x="1525" y="1378"/>
                </a:cxn>
                <a:cxn ang="0">
                  <a:pos x="1747" y="1306"/>
                </a:cxn>
                <a:cxn ang="0">
                  <a:pos x="1949" y="1204"/>
                </a:cxn>
                <a:cxn ang="0">
                  <a:pos x="2121" y="1076"/>
                </a:cxn>
                <a:cxn ang="0">
                  <a:pos x="2262" y="933"/>
                </a:cxn>
                <a:cxn ang="0">
                  <a:pos x="2364" y="782"/>
                </a:cxn>
                <a:cxn ang="0">
                  <a:pos x="2425" y="626"/>
                </a:cxn>
                <a:cxn ang="0">
                  <a:pos x="2430" y="513"/>
                </a:cxn>
              </a:cxnLst>
              <a:rect l="0" t="0" r="r" b="b"/>
              <a:pathLst>
                <a:path w="2439" h="1414">
                  <a:moveTo>
                    <a:pt x="2430" y="513"/>
                  </a:moveTo>
                  <a:lnTo>
                    <a:pt x="2423" y="513"/>
                  </a:lnTo>
                  <a:lnTo>
                    <a:pt x="2423" y="549"/>
                  </a:lnTo>
                  <a:lnTo>
                    <a:pt x="2418" y="585"/>
                  </a:lnTo>
                  <a:lnTo>
                    <a:pt x="2410" y="623"/>
                  </a:lnTo>
                  <a:lnTo>
                    <a:pt x="2400" y="659"/>
                  </a:lnTo>
                  <a:lnTo>
                    <a:pt x="2387" y="698"/>
                  </a:lnTo>
                  <a:lnTo>
                    <a:pt x="2369" y="736"/>
                  </a:lnTo>
                  <a:lnTo>
                    <a:pt x="2351" y="774"/>
                  </a:lnTo>
                  <a:lnTo>
                    <a:pt x="2329" y="813"/>
                  </a:lnTo>
                  <a:lnTo>
                    <a:pt x="2305" y="848"/>
                  </a:lnTo>
                  <a:lnTo>
                    <a:pt x="2279" y="887"/>
                  </a:lnTo>
                  <a:lnTo>
                    <a:pt x="2249" y="923"/>
                  </a:lnTo>
                  <a:lnTo>
                    <a:pt x="2218" y="961"/>
                  </a:lnTo>
                  <a:lnTo>
                    <a:pt x="2185" y="997"/>
                  </a:lnTo>
                  <a:lnTo>
                    <a:pt x="2149" y="1030"/>
                  </a:lnTo>
                  <a:lnTo>
                    <a:pt x="2111" y="1066"/>
                  </a:lnTo>
                  <a:lnTo>
                    <a:pt x="2072" y="1098"/>
                  </a:lnTo>
                  <a:lnTo>
                    <a:pt x="2029" y="1129"/>
                  </a:lnTo>
                  <a:lnTo>
                    <a:pt x="1985" y="1160"/>
                  </a:lnTo>
                  <a:lnTo>
                    <a:pt x="1939" y="1191"/>
                  </a:lnTo>
                  <a:lnTo>
                    <a:pt x="1893" y="1219"/>
                  </a:lnTo>
                  <a:lnTo>
                    <a:pt x="1845" y="1244"/>
                  </a:lnTo>
                  <a:lnTo>
                    <a:pt x="1793" y="1270"/>
                  </a:lnTo>
                  <a:lnTo>
                    <a:pt x="1742" y="1294"/>
                  </a:lnTo>
                  <a:lnTo>
                    <a:pt x="1688" y="1314"/>
                  </a:lnTo>
                  <a:lnTo>
                    <a:pt x="1632" y="1332"/>
                  </a:lnTo>
                  <a:lnTo>
                    <a:pt x="1578" y="1349"/>
                  </a:lnTo>
                  <a:lnTo>
                    <a:pt x="1520" y="1362"/>
                  </a:lnTo>
                  <a:lnTo>
                    <a:pt x="1460" y="1375"/>
                  </a:lnTo>
                  <a:lnTo>
                    <a:pt x="1402" y="1385"/>
                  </a:lnTo>
                  <a:lnTo>
                    <a:pt x="1343" y="1393"/>
                  </a:lnTo>
                  <a:lnTo>
                    <a:pt x="1281" y="1395"/>
                  </a:lnTo>
                  <a:lnTo>
                    <a:pt x="1220" y="1398"/>
                  </a:lnTo>
                  <a:lnTo>
                    <a:pt x="1156" y="1395"/>
                  </a:lnTo>
                  <a:lnTo>
                    <a:pt x="1094" y="1393"/>
                  </a:lnTo>
                  <a:lnTo>
                    <a:pt x="1036" y="1385"/>
                  </a:lnTo>
                  <a:lnTo>
                    <a:pt x="977" y="1375"/>
                  </a:lnTo>
                  <a:lnTo>
                    <a:pt x="919" y="1362"/>
                  </a:lnTo>
                  <a:lnTo>
                    <a:pt x="859" y="1349"/>
                  </a:lnTo>
                  <a:lnTo>
                    <a:pt x="806" y="1332"/>
                  </a:lnTo>
                  <a:lnTo>
                    <a:pt x="749" y="1314"/>
                  </a:lnTo>
                  <a:lnTo>
                    <a:pt x="696" y="1294"/>
                  </a:lnTo>
                  <a:lnTo>
                    <a:pt x="644" y="1270"/>
                  </a:lnTo>
                  <a:lnTo>
                    <a:pt x="593" y="1244"/>
                  </a:lnTo>
                  <a:lnTo>
                    <a:pt x="544" y="1219"/>
                  </a:lnTo>
                  <a:lnTo>
                    <a:pt x="498" y="1191"/>
                  </a:lnTo>
                  <a:lnTo>
                    <a:pt x="452" y="1160"/>
                  </a:lnTo>
                  <a:lnTo>
                    <a:pt x="409" y="1129"/>
                  </a:lnTo>
                  <a:lnTo>
                    <a:pt x="366" y="1098"/>
                  </a:lnTo>
                  <a:lnTo>
                    <a:pt x="327" y="1066"/>
                  </a:lnTo>
                  <a:lnTo>
                    <a:pt x="289" y="1030"/>
                  </a:lnTo>
                  <a:lnTo>
                    <a:pt x="253" y="997"/>
                  </a:lnTo>
                  <a:lnTo>
                    <a:pt x="220" y="961"/>
                  </a:lnTo>
                  <a:lnTo>
                    <a:pt x="189" y="923"/>
                  </a:lnTo>
                  <a:lnTo>
                    <a:pt x="158" y="887"/>
                  </a:lnTo>
                  <a:lnTo>
                    <a:pt x="132" y="848"/>
                  </a:lnTo>
                  <a:lnTo>
                    <a:pt x="110" y="813"/>
                  </a:lnTo>
                  <a:lnTo>
                    <a:pt x="86" y="774"/>
                  </a:lnTo>
                  <a:lnTo>
                    <a:pt x="69" y="736"/>
                  </a:lnTo>
                  <a:lnTo>
                    <a:pt x="53" y="698"/>
                  </a:lnTo>
                  <a:lnTo>
                    <a:pt x="38" y="659"/>
                  </a:lnTo>
                  <a:lnTo>
                    <a:pt x="28" y="623"/>
                  </a:lnTo>
                  <a:lnTo>
                    <a:pt x="20" y="585"/>
                  </a:lnTo>
                  <a:lnTo>
                    <a:pt x="15" y="549"/>
                  </a:lnTo>
                  <a:lnTo>
                    <a:pt x="15" y="513"/>
                  </a:lnTo>
                  <a:lnTo>
                    <a:pt x="15" y="477"/>
                  </a:lnTo>
                  <a:lnTo>
                    <a:pt x="20" y="446"/>
                  </a:lnTo>
                  <a:lnTo>
                    <a:pt x="28" y="413"/>
                  </a:lnTo>
                  <a:lnTo>
                    <a:pt x="38" y="383"/>
                  </a:lnTo>
                  <a:lnTo>
                    <a:pt x="50" y="355"/>
                  </a:lnTo>
                  <a:lnTo>
                    <a:pt x="69" y="327"/>
                  </a:lnTo>
                  <a:lnTo>
                    <a:pt x="86" y="302"/>
                  </a:lnTo>
                  <a:lnTo>
                    <a:pt x="107" y="276"/>
                  </a:lnTo>
                  <a:lnTo>
                    <a:pt x="146" y="242"/>
                  </a:lnTo>
                  <a:lnTo>
                    <a:pt x="186" y="209"/>
                  </a:lnTo>
                  <a:lnTo>
                    <a:pt x="235" y="181"/>
                  </a:lnTo>
                  <a:lnTo>
                    <a:pt x="285" y="156"/>
                  </a:lnTo>
                  <a:lnTo>
                    <a:pt x="345" y="130"/>
                  </a:lnTo>
                  <a:lnTo>
                    <a:pt x="407" y="109"/>
                  </a:lnTo>
                  <a:lnTo>
                    <a:pt x="473" y="89"/>
                  </a:lnTo>
                  <a:lnTo>
                    <a:pt x="542" y="74"/>
                  </a:lnTo>
                  <a:lnTo>
                    <a:pt x="616" y="58"/>
                  </a:lnTo>
                  <a:lnTo>
                    <a:pt x="696" y="46"/>
                  </a:lnTo>
                  <a:lnTo>
                    <a:pt x="775" y="38"/>
                  </a:lnTo>
                  <a:lnTo>
                    <a:pt x="859" y="27"/>
                  </a:lnTo>
                  <a:lnTo>
                    <a:pt x="946" y="22"/>
                  </a:lnTo>
                  <a:lnTo>
                    <a:pt x="1034" y="17"/>
                  </a:lnTo>
                  <a:lnTo>
                    <a:pt x="1125" y="15"/>
                  </a:lnTo>
                  <a:lnTo>
                    <a:pt x="1220" y="15"/>
                  </a:lnTo>
                  <a:lnTo>
                    <a:pt x="1343" y="17"/>
                  </a:lnTo>
                  <a:lnTo>
                    <a:pt x="1463" y="20"/>
                  </a:lnTo>
                  <a:lnTo>
                    <a:pt x="1578" y="27"/>
                  </a:lnTo>
                  <a:lnTo>
                    <a:pt x="1691" y="41"/>
                  </a:lnTo>
                  <a:lnTo>
                    <a:pt x="1796" y="56"/>
                  </a:lnTo>
                  <a:lnTo>
                    <a:pt x="1896" y="74"/>
                  </a:lnTo>
                  <a:lnTo>
                    <a:pt x="1987" y="96"/>
                  </a:lnTo>
                  <a:lnTo>
                    <a:pt x="2032" y="109"/>
                  </a:lnTo>
                  <a:lnTo>
                    <a:pt x="2072" y="122"/>
                  </a:lnTo>
                  <a:lnTo>
                    <a:pt x="2113" y="137"/>
                  </a:lnTo>
                  <a:lnTo>
                    <a:pt x="2152" y="156"/>
                  </a:lnTo>
                  <a:lnTo>
                    <a:pt x="2188" y="171"/>
                  </a:lnTo>
                  <a:lnTo>
                    <a:pt x="2221" y="191"/>
                  </a:lnTo>
                  <a:lnTo>
                    <a:pt x="2252" y="209"/>
                  </a:lnTo>
                  <a:lnTo>
                    <a:pt x="2279" y="232"/>
                  </a:lnTo>
                  <a:lnTo>
                    <a:pt x="2308" y="252"/>
                  </a:lnTo>
                  <a:lnTo>
                    <a:pt x="2331" y="276"/>
                  </a:lnTo>
                  <a:lnTo>
                    <a:pt x="2351" y="302"/>
                  </a:lnTo>
                  <a:lnTo>
                    <a:pt x="2369" y="327"/>
                  </a:lnTo>
                  <a:lnTo>
                    <a:pt x="2387" y="355"/>
                  </a:lnTo>
                  <a:lnTo>
                    <a:pt x="2400" y="383"/>
                  </a:lnTo>
                  <a:lnTo>
                    <a:pt x="2410" y="413"/>
                  </a:lnTo>
                  <a:lnTo>
                    <a:pt x="2418" y="446"/>
                  </a:lnTo>
                  <a:lnTo>
                    <a:pt x="2423" y="477"/>
                  </a:lnTo>
                  <a:lnTo>
                    <a:pt x="2423" y="513"/>
                  </a:lnTo>
                  <a:lnTo>
                    <a:pt x="2430" y="513"/>
                  </a:lnTo>
                  <a:lnTo>
                    <a:pt x="2439" y="513"/>
                  </a:lnTo>
                  <a:lnTo>
                    <a:pt x="2439" y="477"/>
                  </a:lnTo>
                  <a:lnTo>
                    <a:pt x="2434" y="441"/>
                  </a:lnTo>
                  <a:lnTo>
                    <a:pt x="2425" y="408"/>
                  </a:lnTo>
                  <a:lnTo>
                    <a:pt x="2413" y="378"/>
                  </a:lnTo>
                  <a:lnTo>
                    <a:pt x="2400" y="347"/>
                  </a:lnTo>
                  <a:lnTo>
                    <a:pt x="2382" y="319"/>
                  </a:lnTo>
                  <a:lnTo>
                    <a:pt x="2364" y="291"/>
                  </a:lnTo>
                  <a:lnTo>
                    <a:pt x="2341" y="266"/>
                  </a:lnTo>
                  <a:lnTo>
                    <a:pt x="2324" y="247"/>
                  </a:lnTo>
                  <a:lnTo>
                    <a:pt x="2303" y="230"/>
                  </a:lnTo>
                  <a:lnTo>
                    <a:pt x="2259" y="196"/>
                  </a:lnTo>
                  <a:lnTo>
                    <a:pt x="2211" y="168"/>
                  </a:lnTo>
                  <a:lnTo>
                    <a:pt x="2157" y="140"/>
                  </a:lnTo>
                  <a:lnTo>
                    <a:pt x="2101" y="117"/>
                  </a:lnTo>
                  <a:lnTo>
                    <a:pt x="2037" y="94"/>
                  </a:lnTo>
                  <a:lnTo>
                    <a:pt x="1970" y="76"/>
                  </a:lnTo>
                  <a:lnTo>
                    <a:pt x="1898" y="58"/>
                  </a:lnTo>
                  <a:lnTo>
                    <a:pt x="1824" y="43"/>
                  </a:lnTo>
                  <a:lnTo>
                    <a:pt x="1745" y="32"/>
                  </a:lnTo>
                  <a:lnTo>
                    <a:pt x="1666" y="22"/>
                  </a:lnTo>
                  <a:lnTo>
                    <a:pt x="1580" y="12"/>
                  </a:lnTo>
                  <a:lnTo>
                    <a:pt x="1494" y="7"/>
                  </a:lnTo>
                  <a:lnTo>
                    <a:pt x="1405" y="2"/>
                  </a:lnTo>
                  <a:lnTo>
                    <a:pt x="1312" y="0"/>
                  </a:lnTo>
                  <a:lnTo>
                    <a:pt x="1220" y="0"/>
                  </a:lnTo>
                  <a:lnTo>
                    <a:pt x="1094" y="2"/>
                  </a:lnTo>
                  <a:lnTo>
                    <a:pt x="974" y="5"/>
                  </a:lnTo>
                  <a:lnTo>
                    <a:pt x="857" y="12"/>
                  </a:lnTo>
                  <a:lnTo>
                    <a:pt x="747" y="25"/>
                  </a:lnTo>
                  <a:lnTo>
                    <a:pt x="639" y="41"/>
                  </a:lnTo>
                  <a:lnTo>
                    <a:pt x="539" y="58"/>
                  </a:lnTo>
                  <a:lnTo>
                    <a:pt x="445" y="81"/>
                  </a:lnTo>
                  <a:lnTo>
                    <a:pt x="402" y="94"/>
                  </a:lnTo>
                  <a:lnTo>
                    <a:pt x="361" y="109"/>
                  </a:lnTo>
                  <a:lnTo>
                    <a:pt x="319" y="125"/>
                  </a:lnTo>
                  <a:lnTo>
                    <a:pt x="281" y="140"/>
                  </a:lnTo>
                  <a:lnTo>
                    <a:pt x="245" y="158"/>
                  </a:lnTo>
                  <a:lnTo>
                    <a:pt x="209" y="178"/>
                  </a:lnTo>
                  <a:lnTo>
                    <a:pt x="179" y="196"/>
                  </a:lnTo>
                  <a:lnTo>
                    <a:pt x="148" y="219"/>
                  </a:lnTo>
                  <a:lnTo>
                    <a:pt x="122" y="242"/>
                  </a:lnTo>
                  <a:lnTo>
                    <a:pt x="96" y="266"/>
                  </a:lnTo>
                  <a:lnTo>
                    <a:pt x="74" y="291"/>
                  </a:lnTo>
                  <a:lnTo>
                    <a:pt x="55" y="319"/>
                  </a:lnTo>
                  <a:lnTo>
                    <a:pt x="38" y="347"/>
                  </a:lnTo>
                  <a:lnTo>
                    <a:pt x="25" y="378"/>
                  </a:lnTo>
                  <a:lnTo>
                    <a:pt x="12" y="408"/>
                  </a:lnTo>
                  <a:lnTo>
                    <a:pt x="5" y="441"/>
                  </a:lnTo>
                  <a:lnTo>
                    <a:pt x="0" y="477"/>
                  </a:lnTo>
                  <a:lnTo>
                    <a:pt x="0" y="513"/>
                  </a:lnTo>
                  <a:lnTo>
                    <a:pt x="0" y="552"/>
                  </a:lnTo>
                  <a:lnTo>
                    <a:pt x="5" y="587"/>
                  </a:lnTo>
                  <a:lnTo>
                    <a:pt x="12" y="626"/>
                  </a:lnTo>
                  <a:lnTo>
                    <a:pt x="25" y="664"/>
                  </a:lnTo>
                  <a:lnTo>
                    <a:pt x="38" y="702"/>
                  </a:lnTo>
                  <a:lnTo>
                    <a:pt x="53" y="743"/>
                  </a:lnTo>
                  <a:lnTo>
                    <a:pt x="74" y="782"/>
                  </a:lnTo>
                  <a:lnTo>
                    <a:pt x="94" y="820"/>
                  </a:lnTo>
                  <a:lnTo>
                    <a:pt x="120" y="858"/>
                  </a:lnTo>
                  <a:lnTo>
                    <a:pt x="148" y="897"/>
                  </a:lnTo>
                  <a:lnTo>
                    <a:pt x="176" y="933"/>
                  </a:lnTo>
                  <a:lnTo>
                    <a:pt x="206" y="971"/>
                  </a:lnTo>
                  <a:lnTo>
                    <a:pt x="242" y="1007"/>
                  </a:lnTo>
                  <a:lnTo>
                    <a:pt x="278" y="1043"/>
                  </a:lnTo>
                  <a:lnTo>
                    <a:pt x="316" y="1076"/>
                  </a:lnTo>
                  <a:lnTo>
                    <a:pt x="357" y="1109"/>
                  </a:lnTo>
                  <a:lnTo>
                    <a:pt x="399" y="1143"/>
                  </a:lnTo>
                  <a:lnTo>
                    <a:pt x="445" y="1173"/>
                  </a:lnTo>
                  <a:lnTo>
                    <a:pt x="491" y="1204"/>
                  </a:lnTo>
                  <a:lnTo>
                    <a:pt x="537" y="1232"/>
                  </a:lnTo>
                  <a:lnTo>
                    <a:pt x="588" y="1258"/>
                  </a:lnTo>
                  <a:lnTo>
                    <a:pt x="637" y="1283"/>
                  </a:lnTo>
                  <a:lnTo>
                    <a:pt x="690" y="1306"/>
                  </a:lnTo>
                  <a:lnTo>
                    <a:pt x="744" y="1326"/>
                  </a:lnTo>
                  <a:lnTo>
                    <a:pt x="800" y="1347"/>
                  </a:lnTo>
                  <a:lnTo>
                    <a:pt x="857" y="1362"/>
                  </a:lnTo>
                  <a:lnTo>
                    <a:pt x="913" y="1378"/>
                  </a:lnTo>
                  <a:lnTo>
                    <a:pt x="972" y="1390"/>
                  </a:lnTo>
                  <a:lnTo>
                    <a:pt x="1034" y="1400"/>
                  </a:lnTo>
                  <a:lnTo>
                    <a:pt x="1094" y="1409"/>
                  </a:lnTo>
                  <a:lnTo>
                    <a:pt x="1156" y="1411"/>
                  </a:lnTo>
                  <a:lnTo>
                    <a:pt x="1220" y="1414"/>
                  </a:lnTo>
                  <a:lnTo>
                    <a:pt x="1281" y="1411"/>
                  </a:lnTo>
                  <a:lnTo>
                    <a:pt x="1343" y="1409"/>
                  </a:lnTo>
                  <a:lnTo>
                    <a:pt x="1405" y="1400"/>
                  </a:lnTo>
                  <a:lnTo>
                    <a:pt x="1465" y="1390"/>
                  </a:lnTo>
                  <a:lnTo>
                    <a:pt x="1525" y="1378"/>
                  </a:lnTo>
                  <a:lnTo>
                    <a:pt x="1580" y="1362"/>
                  </a:lnTo>
                  <a:lnTo>
                    <a:pt x="1637" y="1347"/>
                  </a:lnTo>
                  <a:lnTo>
                    <a:pt x="1694" y="1326"/>
                  </a:lnTo>
                  <a:lnTo>
                    <a:pt x="1747" y="1306"/>
                  </a:lnTo>
                  <a:lnTo>
                    <a:pt x="1801" y="1283"/>
                  </a:lnTo>
                  <a:lnTo>
                    <a:pt x="1852" y="1258"/>
                  </a:lnTo>
                  <a:lnTo>
                    <a:pt x="1901" y="1232"/>
                  </a:lnTo>
                  <a:lnTo>
                    <a:pt x="1949" y="1204"/>
                  </a:lnTo>
                  <a:lnTo>
                    <a:pt x="1996" y="1173"/>
                  </a:lnTo>
                  <a:lnTo>
                    <a:pt x="2039" y="1143"/>
                  </a:lnTo>
                  <a:lnTo>
                    <a:pt x="2080" y="1109"/>
                  </a:lnTo>
                  <a:lnTo>
                    <a:pt x="2121" y="1076"/>
                  </a:lnTo>
                  <a:lnTo>
                    <a:pt x="2159" y="1043"/>
                  </a:lnTo>
                  <a:lnTo>
                    <a:pt x="2195" y="1007"/>
                  </a:lnTo>
                  <a:lnTo>
                    <a:pt x="2231" y="971"/>
                  </a:lnTo>
                  <a:lnTo>
                    <a:pt x="2262" y="933"/>
                  </a:lnTo>
                  <a:lnTo>
                    <a:pt x="2290" y="897"/>
                  </a:lnTo>
                  <a:lnTo>
                    <a:pt x="2318" y="858"/>
                  </a:lnTo>
                  <a:lnTo>
                    <a:pt x="2343" y="820"/>
                  </a:lnTo>
                  <a:lnTo>
                    <a:pt x="2364" y="782"/>
                  </a:lnTo>
                  <a:lnTo>
                    <a:pt x="2384" y="743"/>
                  </a:lnTo>
                  <a:lnTo>
                    <a:pt x="2400" y="702"/>
                  </a:lnTo>
                  <a:lnTo>
                    <a:pt x="2413" y="664"/>
                  </a:lnTo>
                  <a:lnTo>
                    <a:pt x="2425" y="626"/>
                  </a:lnTo>
                  <a:lnTo>
                    <a:pt x="2434" y="587"/>
                  </a:lnTo>
                  <a:lnTo>
                    <a:pt x="2439" y="552"/>
                  </a:lnTo>
                  <a:lnTo>
                    <a:pt x="2439" y="513"/>
                  </a:lnTo>
                  <a:lnTo>
                    <a:pt x="2430" y="513"/>
                  </a:lnTo>
                  <a:close/>
                </a:path>
              </a:pathLst>
            </a:custGeom>
            <a:solidFill>
              <a:srgbClr val="056A9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7" name="Freeform 103"/>
            <p:cNvSpPr>
              <a:spLocks/>
            </p:cNvSpPr>
            <p:nvPr/>
          </p:nvSpPr>
          <p:spPr bwMode="auto">
            <a:xfrm>
              <a:off x="528" y="2282"/>
              <a:ext cx="208" cy="86"/>
            </a:xfrm>
            <a:custGeom>
              <a:avLst/>
              <a:gdLst/>
              <a:ahLst/>
              <a:cxnLst>
                <a:cxn ang="0">
                  <a:pos x="1651" y="36"/>
                </a:cxn>
                <a:cxn ang="0">
                  <a:pos x="1640" y="90"/>
                </a:cxn>
                <a:cxn ang="0">
                  <a:pos x="1620" y="146"/>
                </a:cxn>
                <a:cxn ang="0">
                  <a:pos x="1592" y="202"/>
                </a:cxn>
                <a:cxn ang="0">
                  <a:pos x="1556" y="259"/>
                </a:cxn>
                <a:cxn ang="0">
                  <a:pos x="1510" y="315"/>
                </a:cxn>
                <a:cxn ang="0">
                  <a:pos x="1458" y="369"/>
                </a:cxn>
                <a:cxn ang="0">
                  <a:pos x="1398" y="422"/>
                </a:cxn>
                <a:cxn ang="0">
                  <a:pos x="1333" y="471"/>
                </a:cxn>
                <a:cxn ang="0">
                  <a:pos x="1259" y="517"/>
                </a:cxn>
                <a:cxn ang="0">
                  <a:pos x="1182" y="556"/>
                </a:cxn>
                <a:cxn ang="0">
                  <a:pos x="1101" y="592"/>
                </a:cxn>
                <a:cxn ang="0">
                  <a:pos x="1011" y="622"/>
                </a:cxn>
                <a:cxn ang="0">
                  <a:pos x="921" y="645"/>
                </a:cxn>
                <a:cxn ang="0">
                  <a:pos x="824" y="662"/>
                </a:cxn>
                <a:cxn ang="0">
                  <a:pos x="727" y="671"/>
                </a:cxn>
                <a:cxn ang="0">
                  <a:pos x="630" y="671"/>
                </a:cxn>
                <a:cxn ang="0">
                  <a:pos x="534" y="662"/>
                </a:cxn>
                <a:cxn ang="0">
                  <a:pos x="445" y="647"/>
                </a:cxn>
                <a:cxn ang="0">
                  <a:pos x="356" y="626"/>
                </a:cxn>
                <a:cxn ang="0">
                  <a:pos x="271" y="599"/>
                </a:cxn>
                <a:cxn ang="0">
                  <a:pos x="192" y="566"/>
                </a:cxn>
                <a:cxn ang="0">
                  <a:pos x="82" y="509"/>
                </a:cxn>
                <a:cxn ang="0">
                  <a:pos x="7" y="463"/>
                </a:cxn>
                <a:cxn ang="0">
                  <a:pos x="0" y="473"/>
                </a:cxn>
                <a:cxn ang="0">
                  <a:pos x="74" y="522"/>
                </a:cxn>
                <a:cxn ang="0">
                  <a:pos x="148" y="563"/>
                </a:cxn>
                <a:cxn ang="0">
                  <a:pos x="225" y="599"/>
                </a:cxn>
                <a:cxn ang="0">
                  <a:pos x="309" y="630"/>
                </a:cxn>
                <a:cxn ang="0">
                  <a:pos x="397" y="652"/>
                </a:cxn>
                <a:cxn ang="0">
                  <a:pos x="486" y="671"/>
                </a:cxn>
                <a:cxn ang="0">
                  <a:pos x="581" y="683"/>
                </a:cxn>
                <a:cxn ang="0">
                  <a:pos x="675" y="686"/>
                </a:cxn>
                <a:cxn ang="0">
                  <a:pos x="778" y="683"/>
                </a:cxn>
                <a:cxn ang="0">
                  <a:pos x="876" y="671"/>
                </a:cxn>
                <a:cxn ang="0">
                  <a:pos x="970" y="650"/>
                </a:cxn>
                <a:cxn ang="0">
                  <a:pos x="1062" y="622"/>
                </a:cxn>
                <a:cxn ang="0">
                  <a:pos x="1146" y="588"/>
                </a:cxn>
                <a:cxn ang="0">
                  <a:pos x="1228" y="550"/>
                </a:cxn>
                <a:cxn ang="0">
                  <a:pos x="1305" y="506"/>
                </a:cxn>
                <a:cxn ang="0">
                  <a:pos x="1374" y="458"/>
                </a:cxn>
                <a:cxn ang="0">
                  <a:pos x="1438" y="407"/>
                </a:cxn>
                <a:cxn ang="0">
                  <a:pos x="1497" y="353"/>
                </a:cxn>
                <a:cxn ang="0">
                  <a:pos x="1546" y="297"/>
                </a:cxn>
                <a:cxn ang="0">
                  <a:pos x="1587" y="240"/>
                </a:cxn>
                <a:cxn ang="0">
                  <a:pos x="1620" y="182"/>
                </a:cxn>
                <a:cxn ang="0">
                  <a:pos x="1645" y="123"/>
                </a:cxn>
                <a:cxn ang="0">
                  <a:pos x="1661" y="65"/>
                </a:cxn>
                <a:cxn ang="0">
                  <a:pos x="1666" y="8"/>
                </a:cxn>
                <a:cxn ang="0">
                  <a:pos x="1658" y="0"/>
                </a:cxn>
                <a:cxn ang="0">
                  <a:pos x="1651" y="8"/>
                </a:cxn>
              </a:cxnLst>
              <a:rect l="0" t="0" r="r" b="b"/>
              <a:pathLst>
                <a:path w="1666" h="686">
                  <a:moveTo>
                    <a:pt x="1651" y="8"/>
                  </a:moveTo>
                  <a:lnTo>
                    <a:pt x="1651" y="36"/>
                  </a:lnTo>
                  <a:lnTo>
                    <a:pt x="1645" y="62"/>
                  </a:lnTo>
                  <a:lnTo>
                    <a:pt x="1640" y="90"/>
                  </a:lnTo>
                  <a:lnTo>
                    <a:pt x="1630" y="118"/>
                  </a:lnTo>
                  <a:lnTo>
                    <a:pt x="1620" y="146"/>
                  </a:lnTo>
                  <a:lnTo>
                    <a:pt x="1607" y="175"/>
                  </a:lnTo>
                  <a:lnTo>
                    <a:pt x="1592" y="202"/>
                  </a:lnTo>
                  <a:lnTo>
                    <a:pt x="1573" y="231"/>
                  </a:lnTo>
                  <a:lnTo>
                    <a:pt x="1556" y="259"/>
                  </a:lnTo>
                  <a:lnTo>
                    <a:pt x="1532" y="287"/>
                  </a:lnTo>
                  <a:lnTo>
                    <a:pt x="1510" y="315"/>
                  </a:lnTo>
                  <a:lnTo>
                    <a:pt x="1484" y="343"/>
                  </a:lnTo>
                  <a:lnTo>
                    <a:pt x="1458" y="369"/>
                  </a:lnTo>
                  <a:lnTo>
                    <a:pt x="1427" y="396"/>
                  </a:lnTo>
                  <a:lnTo>
                    <a:pt x="1398" y="422"/>
                  </a:lnTo>
                  <a:lnTo>
                    <a:pt x="1367" y="446"/>
                  </a:lnTo>
                  <a:lnTo>
                    <a:pt x="1333" y="471"/>
                  </a:lnTo>
                  <a:lnTo>
                    <a:pt x="1297" y="494"/>
                  </a:lnTo>
                  <a:lnTo>
                    <a:pt x="1259" y="517"/>
                  </a:lnTo>
                  <a:lnTo>
                    <a:pt x="1221" y="537"/>
                  </a:lnTo>
                  <a:lnTo>
                    <a:pt x="1182" y="556"/>
                  </a:lnTo>
                  <a:lnTo>
                    <a:pt x="1141" y="576"/>
                  </a:lnTo>
                  <a:lnTo>
                    <a:pt x="1101" y="592"/>
                  </a:lnTo>
                  <a:lnTo>
                    <a:pt x="1056" y="609"/>
                  </a:lnTo>
                  <a:lnTo>
                    <a:pt x="1011" y="622"/>
                  </a:lnTo>
                  <a:lnTo>
                    <a:pt x="967" y="635"/>
                  </a:lnTo>
                  <a:lnTo>
                    <a:pt x="921" y="645"/>
                  </a:lnTo>
                  <a:lnTo>
                    <a:pt x="872" y="655"/>
                  </a:lnTo>
                  <a:lnTo>
                    <a:pt x="824" y="662"/>
                  </a:lnTo>
                  <a:lnTo>
                    <a:pt x="775" y="668"/>
                  </a:lnTo>
                  <a:lnTo>
                    <a:pt x="727" y="671"/>
                  </a:lnTo>
                  <a:lnTo>
                    <a:pt x="675" y="671"/>
                  </a:lnTo>
                  <a:lnTo>
                    <a:pt x="630" y="671"/>
                  </a:lnTo>
                  <a:lnTo>
                    <a:pt x="581" y="668"/>
                  </a:lnTo>
                  <a:lnTo>
                    <a:pt x="534" y="662"/>
                  </a:lnTo>
                  <a:lnTo>
                    <a:pt x="489" y="655"/>
                  </a:lnTo>
                  <a:lnTo>
                    <a:pt x="445" y="647"/>
                  </a:lnTo>
                  <a:lnTo>
                    <a:pt x="399" y="637"/>
                  </a:lnTo>
                  <a:lnTo>
                    <a:pt x="356" y="626"/>
                  </a:lnTo>
                  <a:lnTo>
                    <a:pt x="314" y="614"/>
                  </a:lnTo>
                  <a:lnTo>
                    <a:pt x="271" y="599"/>
                  </a:lnTo>
                  <a:lnTo>
                    <a:pt x="233" y="583"/>
                  </a:lnTo>
                  <a:lnTo>
                    <a:pt x="192" y="566"/>
                  </a:lnTo>
                  <a:lnTo>
                    <a:pt x="153" y="547"/>
                  </a:lnTo>
                  <a:lnTo>
                    <a:pt x="82" y="509"/>
                  </a:lnTo>
                  <a:lnTo>
                    <a:pt x="12" y="466"/>
                  </a:lnTo>
                  <a:lnTo>
                    <a:pt x="7" y="463"/>
                  </a:lnTo>
                  <a:lnTo>
                    <a:pt x="2" y="468"/>
                  </a:lnTo>
                  <a:lnTo>
                    <a:pt x="0" y="473"/>
                  </a:lnTo>
                  <a:lnTo>
                    <a:pt x="5" y="479"/>
                  </a:lnTo>
                  <a:lnTo>
                    <a:pt x="74" y="522"/>
                  </a:lnTo>
                  <a:lnTo>
                    <a:pt x="110" y="542"/>
                  </a:lnTo>
                  <a:lnTo>
                    <a:pt x="148" y="563"/>
                  </a:lnTo>
                  <a:lnTo>
                    <a:pt x="187" y="581"/>
                  </a:lnTo>
                  <a:lnTo>
                    <a:pt x="225" y="599"/>
                  </a:lnTo>
                  <a:lnTo>
                    <a:pt x="266" y="614"/>
                  </a:lnTo>
                  <a:lnTo>
                    <a:pt x="309" y="630"/>
                  </a:lnTo>
                  <a:lnTo>
                    <a:pt x="353" y="642"/>
                  </a:lnTo>
                  <a:lnTo>
                    <a:pt x="397" y="652"/>
                  </a:lnTo>
                  <a:lnTo>
                    <a:pt x="440" y="662"/>
                  </a:lnTo>
                  <a:lnTo>
                    <a:pt x="486" y="671"/>
                  </a:lnTo>
                  <a:lnTo>
                    <a:pt x="532" y="678"/>
                  </a:lnTo>
                  <a:lnTo>
                    <a:pt x="581" y="683"/>
                  </a:lnTo>
                  <a:lnTo>
                    <a:pt x="627" y="686"/>
                  </a:lnTo>
                  <a:lnTo>
                    <a:pt x="675" y="686"/>
                  </a:lnTo>
                  <a:lnTo>
                    <a:pt x="727" y="686"/>
                  </a:lnTo>
                  <a:lnTo>
                    <a:pt x="778" y="683"/>
                  </a:lnTo>
                  <a:lnTo>
                    <a:pt x="826" y="678"/>
                  </a:lnTo>
                  <a:lnTo>
                    <a:pt x="876" y="671"/>
                  </a:lnTo>
                  <a:lnTo>
                    <a:pt x="924" y="660"/>
                  </a:lnTo>
                  <a:lnTo>
                    <a:pt x="970" y="650"/>
                  </a:lnTo>
                  <a:lnTo>
                    <a:pt x="1015" y="637"/>
                  </a:lnTo>
                  <a:lnTo>
                    <a:pt x="1062" y="622"/>
                  </a:lnTo>
                  <a:lnTo>
                    <a:pt x="1106" y="607"/>
                  </a:lnTo>
                  <a:lnTo>
                    <a:pt x="1146" y="588"/>
                  </a:lnTo>
                  <a:lnTo>
                    <a:pt x="1190" y="571"/>
                  </a:lnTo>
                  <a:lnTo>
                    <a:pt x="1228" y="550"/>
                  </a:lnTo>
                  <a:lnTo>
                    <a:pt x="1267" y="530"/>
                  </a:lnTo>
                  <a:lnTo>
                    <a:pt x="1305" y="506"/>
                  </a:lnTo>
                  <a:lnTo>
                    <a:pt x="1341" y="484"/>
                  </a:lnTo>
                  <a:lnTo>
                    <a:pt x="1374" y="458"/>
                  </a:lnTo>
                  <a:lnTo>
                    <a:pt x="1407" y="432"/>
                  </a:lnTo>
                  <a:lnTo>
                    <a:pt x="1438" y="407"/>
                  </a:lnTo>
                  <a:lnTo>
                    <a:pt x="1469" y="381"/>
                  </a:lnTo>
                  <a:lnTo>
                    <a:pt x="1497" y="353"/>
                  </a:lnTo>
                  <a:lnTo>
                    <a:pt x="1522" y="326"/>
                  </a:lnTo>
                  <a:lnTo>
                    <a:pt x="1546" y="297"/>
                  </a:lnTo>
                  <a:lnTo>
                    <a:pt x="1568" y="269"/>
                  </a:lnTo>
                  <a:lnTo>
                    <a:pt x="1587" y="240"/>
                  </a:lnTo>
                  <a:lnTo>
                    <a:pt x="1604" y="211"/>
                  </a:lnTo>
                  <a:lnTo>
                    <a:pt x="1620" y="182"/>
                  </a:lnTo>
                  <a:lnTo>
                    <a:pt x="1635" y="151"/>
                  </a:lnTo>
                  <a:lnTo>
                    <a:pt x="1645" y="123"/>
                  </a:lnTo>
                  <a:lnTo>
                    <a:pt x="1656" y="96"/>
                  </a:lnTo>
                  <a:lnTo>
                    <a:pt x="1661" y="65"/>
                  </a:lnTo>
                  <a:lnTo>
                    <a:pt x="1666" y="36"/>
                  </a:lnTo>
                  <a:lnTo>
                    <a:pt x="1666" y="8"/>
                  </a:lnTo>
                  <a:lnTo>
                    <a:pt x="1663" y="3"/>
                  </a:lnTo>
                  <a:lnTo>
                    <a:pt x="1658" y="0"/>
                  </a:lnTo>
                  <a:lnTo>
                    <a:pt x="1653" y="3"/>
                  </a:lnTo>
                  <a:lnTo>
                    <a:pt x="1651"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8" name="Freeform 104"/>
            <p:cNvSpPr>
              <a:spLocks/>
            </p:cNvSpPr>
            <p:nvPr/>
          </p:nvSpPr>
          <p:spPr bwMode="auto">
            <a:xfrm>
              <a:off x="885" y="2208"/>
              <a:ext cx="319" cy="177"/>
            </a:xfrm>
            <a:custGeom>
              <a:avLst/>
              <a:gdLst/>
              <a:ahLst/>
              <a:cxnLst>
                <a:cxn ang="0">
                  <a:pos x="5" y="587"/>
                </a:cxn>
                <a:cxn ang="0">
                  <a:pos x="57" y="743"/>
                </a:cxn>
                <a:cxn ang="0">
                  <a:pos x="153" y="897"/>
                </a:cxn>
                <a:cxn ang="0">
                  <a:pos x="292" y="1043"/>
                </a:cxn>
                <a:cxn ang="0">
                  <a:pos x="466" y="1173"/>
                </a:cxn>
                <a:cxn ang="0">
                  <a:pos x="668" y="1283"/>
                </a:cxn>
                <a:cxn ang="0">
                  <a:pos x="898" y="1362"/>
                </a:cxn>
                <a:cxn ang="0">
                  <a:pos x="1146" y="1409"/>
                </a:cxn>
                <a:cxn ang="0">
                  <a:pos x="1407" y="1409"/>
                </a:cxn>
                <a:cxn ang="0">
                  <a:pos x="1658" y="1362"/>
                </a:cxn>
                <a:cxn ang="0">
                  <a:pos x="1886" y="1283"/>
                </a:cxn>
                <a:cxn ang="0">
                  <a:pos x="2091" y="1173"/>
                </a:cxn>
                <a:cxn ang="0">
                  <a:pos x="2264" y="1043"/>
                </a:cxn>
                <a:cxn ang="0">
                  <a:pos x="2403" y="897"/>
                </a:cxn>
                <a:cxn ang="0">
                  <a:pos x="2500" y="743"/>
                </a:cxn>
                <a:cxn ang="0">
                  <a:pos x="2551" y="587"/>
                </a:cxn>
                <a:cxn ang="0">
                  <a:pos x="2551" y="441"/>
                </a:cxn>
                <a:cxn ang="0">
                  <a:pos x="2500" y="319"/>
                </a:cxn>
                <a:cxn ang="0">
                  <a:pos x="2415" y="230"/>
                </a:cxn>
                <a:cxn ang="0">
                  <a:pos x="2201" y="117"/>
                </a:cxn>
                <a:cxn ang="0">
                  <a:pos x="1912" y="43"/>
                </a:cxn>
                <a:cxn ang="0">
                  <a:pos x="1566" y="7"/>
                </a:cxn>
                <a:cxn ang="0">
                  <a:pos x="1149" y="2"/>
                </a:cxn>
                <a:cxn ang="0">
                  <a:pos x="670" y="41"/>
                </a:cxn>
                <a:cxn ang="0">
                  <a:pos x="376" y="109"/>
                </a:cxn>
                <a:cxn ang="0">
                  <a:pos x="220" y="176"/>
                </a:cxn>
                <a:cxn ang="0">
                  <a:pos x="100" y="266"/>
                </a:cxn>
                <a:cxn ang="0">
                  <a:pos x="26" y="378"/>
                </a:cxn>
                <a:cxn ang="0">
                  <a:pos x="0" y="513"/>
                </a:cxn>
                <a:cxn ang="0">
                  <a:pos x="21" y="446"/>
                </a:cxn>
                <a:cxn ang="0">
                  <a:pos x="69" y="327"/>
                </a:cxn>
                <a:cxn ang="0">
                  <a:pos x="151" y="242"/>
                </a:cxn>
                <a:cxn ang="0">
                  <a:pos x="361" y="130"/>
                </a:cxn>
                <a:cxn ang="0">
                  <a:pos x="648" y="58"/>
                </a:cxn>
                <a:cxn ang="0">
                  <a:pos x="990" y="22"/>
                </a:cxn>
                <a:cxn ang="0">
                  <a:pos x="1407" y="17"/>
                </a:cxn>
                <a:cxn ang="0">
                  <a:pos x="1883" y="56"/>
                </a:cxn>
                <a:cxn ang="0">
                  <a:pos x="2175" y="122"/>
                </a:cxn>
                <a:cxn ang="0">
                  <a:pos x="2329" y="191"/>
                </a:cxn>
                <a:cxn ang="0">
                  <a:pos x="2444" y="278"/>
                </a:cxn>
                <a:cxn ang="0">
                  <a:pos x="2518" y="383"/>
                </a:cxn>
                <a:cxn ang="0">
                  <a:pos x="2541" y="513"/>
                </a:cxn>
                <a:cxn ang="0">
                  <a:pos x="2515" y="659"/>
                </a:cxn>
                <a:cxn ang="0">
                  <a:pos x="2444" y="813"/>
                </a:cxn>
                <a:cxn ang="0">
                  <a:pos x="2326" y="961"/>
                </a:cxn>
                <a:cxn ang="0">
                  <a:pos x="2173" y="1098"/>
                </a:cxn>
                <a:cxn ang="0">
                  <a:pos x="1986" y="1219"/>
                </a:cxn>
                <a:cxn ang="0">
                  <a:pos x="1771" y="1314"/>
                </a:cxn>
                <a:cxn ang="0">
                  <a:pos x="1533" y="1375"/>
                </a:cxn>
                <a:cxn ang="0">
                  <a:pos x="1277" y="1398"/>
                </a:cxn>
                <a:cxn ang="0">
                  <a:pos x="1024" y="1375"/>
                </a:cxn>
                <a:cxn ang="0">
                  <a:pos x="785" y="1314"/>
                </a:cxn>
                <a:cxn ang="0">
                  <a:pos x="571" y="1219"/>
                </a:cxn>
                <a:cxn ang="0">
                  <a:pos x="383" y="1098"/>
                </a:cxn>
                <a:cxn ang="0">
                  <a:pos x="230" y="961"/>
                </a:cxn>
                <a:cxn ang="0">
                  <a:pos x="112" y="813"/>
                </a:cxn>
                <a:cxn ang="0">
                  <a:pos x="38" y="659"/>
                </a:cxn>
                <a:cxn ang="0">
                  <a:pos x="16" y="513"/>
                </a:cxn>
              </a:cxnLst>
              <a:rect l="0" t="0" r="r" b="b"/>
              <a:pathLst>
                <a:path w="2556" h="1414">
                  <a:moveTo>
                    <a:pt x="7" y="513"/>
                  </a:moveTo>
                  <a:lnTo>
                    <a:pt x="0" y="513"/>
                  </a:lnTo>
                  <a:lnTo>
                    <a:pt x="0" y="552"/>
                  </a:lnTo>
                  <a:lnTo>
                    <a:pt x="5" y="587"/>
                  </a:lnTo>
                  <a:lnTo>
                    <a:pt x="12" y="626"/>
                  </a:lnTo>
                  <a:lnTo>
                    <a:pt x="26" y="664"/>
                  </a:lnTo>
                  <a:lnTo>
                    <a:pt x="38" y="702"/>
                  </a:lnTo>
                  <a:lnTo>
                    <a:pt x="57" y="743"/>
                  </a:lnTo>
                  <a:lnTo>
                    <a:pt x="76" y="782"/>
                  </a:lnTo>
                  <a:lnTo>
                    <a:pt x="100" y="820"/>
                  </a:lnTo>
                  <a:lnTo>
                    <a:pt x="125" y="858"/>
                  </a:lnTo>
                  <a:lnTo>
                    <a:pt x="153" y="897"/>
                  </a:lnTo>
                  <a:lnTo>
                    <a:pt x="184" y="933"/>
                  </a:lnTo>
                  <a:lnTo>
                    <a:pt x="217" y="971"/>
                  </a:lnTo>
                  <a:lnTo>
                    <a:pt x="253" y="1007"/>
                  </a:lnTo>
                  <a:lnTo>
                    <a:pt x="292" y="1043"/>
                  </a:lnTo>
                  <a:lnTo>
                    <a:pt x="332" y="1076"/>
                  </a:lnTo>
                  <a:lnTo>
                    <a:pt x="373" y="1109"/>
                  </a:lnTo>
                  <a:lnTo>
                    <a:pt x="419" y="1143"/>
                  </a:lnTo>
                  <a:lnTo>
                    <a:pt x="466" y="1173"/>
                  </a:lnTo>
                  <a:lnTo>
                    <a:pt x="514" y="1204"/>
                  </a:lnTo>
                  <a:lnTo>
                    <a:pt x="563" y="1232"/>
                  </a:lnTo>
                  <a:lnTo>
                    <a:pt x="614" y="1258"/>
                  </a:lnTo>
                  <a:lnTo>
                    <a:pt x="668" y="1283"/>
                  </a:lnTo>
                  <a:lnTo>
                    <a:pt x="724" y="1306"/>
                  </a:lnTo>
                  <a:lnTo>
                    <a:pt x="780" y="1326"/>
                  </a:lnTo>
                  <a:lnTo>
                    <a:pt x="839" y="1347"/>
                  </a:lnTo>
                  <a:lnTo>
                    <a:pt x="898" y="1362"/>
                  </a:lnTo>
                  <a:lnTo>
                    <a:pt x="960" y="1378"/>
                  </a:lnTo>
                  <a:lnTo>
                    <a:pt x="1021" y="1390"/>
                  </a:lnTo>
                  <a:lnTo>
                    <a:pt x="1082" y="1400"/>
                  </a:lnTo>
                  <a:lnTo>
                    <a:pt x="1146" y="1409"/>
                  </a:lnTo>
                  <a:lnTo>
                    <a:pt x="1213" y="1411"/>
                  </a:lnTo>
                  <a:lnTo>
                    <a:pt x="1277" y="1414"/>
                  </a:lnTo>
                  <a:lnTo>
                    <a:pt x="1343" y="1411"/>
                  </a:lnTo>
                  <a:lnTo>
                    <a:pt x="1407" y="1409"/>
                  </a:lnTo>
                  <a:lnTo>
                    <a:pt x="1472" y="1400"/>
                  </a:lnTo>
                  <a:lnTo>
                    <a:pt x="1536" y="1390"/>
                  </a:lnTo>
                  <a:lnTo>
                    <a:pt x="1597" y="1378"/>
                  </a:lnTo>
                  <a:lnTo>
                    <a:pt x="1658" y="1362"/>
                  </a:lnTo>
                  <a:lnTo>
                    <a:pt x="1718" y="1347"/>
                  </a:lnTo>
                  <a:lnTo>
                    <a:pt x="1776" y="1326"/>
                  </a:lnTo>
                  <a:lnTo>
                    <a:pt x="1833" y="1306"/>
                  </a:lnTo>
                  <a:lnTo>
                    <a:pt x="1886" y="1283"/>
                  </a:lnTo>
                  <a:lnTo>
                    <a:pt x="1940" y="1258"/>
                  </a:lnTo>
                  <a:lnTo>
                    <a:pt x="1993" y="1232"/>
                  </a:lnTo>
                  <a:lnTo>
                    <a:pt x="2042" y="1204"/>
                  </a:lnTo>
                  <a:lnTo>
                    <a:pt x="2091" y="1173"/>
                  </a:lnTo>
                  <a:lnTo>
                    <a:pt x="2137" y="1143"/>
                  </a:lnTo>
                  <a:lnTo>
                    <a:pt x="2183" y="1109"/>
                  </a:lnTo>
                  <a:lnTo>
                    <a:pt x="2224" y="1076"/>
                  </a:lnTo>
                  <a:lnTo>
                    <a:pt x="2264" y="1043"/>
                  </a:lnTo>
                  <a:lnTo>
                    <a:pt x="2303" y="1007"/>
                  </a:lnTo>
                  <a:lnTo>
                    <a:pt x="2339" y="971"/>
                  </a:lnTo>
                  <a:lnTo>
                    <a:pt x="2372" y="933"/>
                  </a:lnTo>
                  <a:lnTo>
                    <a:pt x="2403" y="897"/>
                  </a:lnTo>
                  <a:lnTo>
                    <a:pt x="2431" y="858"/>
                  </a:lnTo>
                  <a:lnTo>
                    <a:pt x="2457" y="820"/>
                  </a:lnTo>
                  <a:lnTo>
                    <a:pt x="2480" y="782"/>
                  </a:lnTo>
                  <a:lnTo>
                    <a:pt x="2500" y="743"/>
                  </a:lnTo>
                  <a:lnTo>
                    <a:pt x="2518" y="702"/>
                  </a:lnTo>
                  <a:lnTo>
                    <a:pt x="2531" y="664"/>
                  </a:lnTo>
                  <a:lnTo>
                    <a:pt x="2544" y="626"/>
                  </a:lnTo>
                  <a:lnTo>
                    <a:pt x="2551" y="587"/>
                  </a:lnTo>
                  <a:lnTo>
                    <a:pt x="2556" y="552"/>
                  </a:lnTo>
                  <a:lnTo>
                    <a:pt x="2556" y="513"/>
                  </a:lnTo>
                  <a:lnTo>
                    <a:pt x="2556" y="477"/>
                  </a:lnTo>
                  <a:lnTo>
                    <a:pt x="2551" y="441"/>
                  </a:lnTo>
                  <a:lnTo>
                    <a:pt x="2544" y="408"/>
                  </a:lnTo>
                  <a:lnTo>
                    <a:pt x="2531" y="378"/>
                  </a:lnTo>
                  <a:lnTo>
                    <a:pt x="2515" y="347"/>
                  </a:lnTo>
                  <a:lnTo>
                    <a:pt x="2500" y="319"/>
                  </a:lnTo>
                  <a:lnTo>
                    <a:pt x="2480" y="291"/>
                  </a:lnTo>
                  <a:lnTo>
                    <a:pt x="2454" y="266"/>
                  </a:lnTo>
                  <a:lnTo>
                    <a:pt x="2436" y="247"/>
                  </a:lnTo>
                  <a:lnTo>
                    <a:pt x="2415" y="230"/>
                  </a:lnTo>
                  <a:lnTo>
                    <a:pt x="2370" y="196"/>
                  </a:lnTo>
                  <a:lnTo>
                    <a:pt x="2319" y="168"/>
                  </a:lnTo>
                  <a:lnTo>
                    <a:pt x="2262" y="140"/>
                  </a:lnTo>
                  <a:lnTo>
                    <a:pt x="2201" y="117"/>
                  </a:lnTo>
                  <a:lnTo>
                    <a:pt x="2134" y="94"/>
                  </a:lnTo>
                  <a:lnTo>
                    <a:pt x="2065" y="76"/>
                  </a:lnTo>
                  <a:lnTo>
                    <a:pt x="1991" y="58"/>
                  </a:lnTo>
                  <a:lnTo>
                    <a:pt x="1912" y="43"/>
                  </a:lnTo>
                  <a:lnTo>
                    <a:pt x="1830" y="32"/>
                  </a:lnTo>
                  <a:lnTo>
                    <a:pt x="1745" y="22"/>
                  </a:lnTo>
                  <a:lnTo>
                    <a:pt x="1656" y="12"/>
                  </a:lnTo>
                  <a:lnTo>
                    <a:pt x="1566" y="7"/>
                  </a:lnTo>
                  <a:lnTo>
                    <a:pt x="1472" y="2"/>
                  </a:lnTo>
                  <a:lnTo>
                    <a:pt x="1376" y="0"/>
                  </a:lnTo>
                  <a:lnTo>
                    <a:pt x="1277" y="0"/>
                  </a:lnTo>
                  <a:lnTo>
                    <a:pt x="1149" y="2"/>
                  </a:lnTo>
                  <a:lnTo>
                    <a:pt x="1021" y="5"/>
                  </a:lnTo>
                  <a:lnTo>
                    <a:pt x="898" y="12"/>
                  </a:lnTo>
                  <a:lnTo>
                    <a:pt x="783" y="25"/>
                  </a:lnTo>
                  <a:lnTo>
                    <a:pt x="670" y="41"/>
                  </a:lnTo>
                  <a:lnTo>
                    <a:pt x="565" y="58"/>
                  </a:lnTo>
                  <a:lnTo>
                    <a:pt x="468" y="81"/>
                  </a:lnTo>
                  <a:lnTo>
                    <a:pt x="419" y="94"/>
                  </a:lnTo>
                  <a:lnTo>
                    <a:pt x="376" y="109"/>
                  </a:lnTo>
                  <a:lnTo>
                    <a:pt x="335" y="125"/>
                  </a:lnTo>
                  <a:lnTo>
                    <a:pt x="294" y="140"/>
                  </a:lnTo>
                  <a:lnTo>
                    <a:pt x="256" y="158"/>
                  </a:lnTo>
                  <a:lnTo>
                    <a:pt x="220" y="176"/>
                  </a:lnTo>
                  <a:lnTo>
                    <a:pt x="187" y="196"/>
                  </a:lnTo>
                  <a:lnTo>
                    <a:pt x="156" y="219"/>
                  </a:lnTo>
                  <a:lnTo>
                    <a:pt x="128" y="242"/>
                  </a:lnTo>
                  <a:lnTo>
                    <a:pt x="100" y="266"/>
                  </a:lnTo>
                  <a:lnTo>
                    <a:pt x="76" y="291"/>
                  </a:lnTo>
                  <a:lnTo>
                    <a:pt x="57" y="319"/>
                  </a:lnTo>
                  <a:lnTo>
                    <a:pt x="41" y="347"/>
                  </a:lnTo>
                  <a:lnTo>
                    <a:pt x="26" y="378"/>
                  </a:lnTo>
                  <a:lnTo>
                    <a:pt x="12" y="408"/>
                  </a:lnTo>
                  <a:lnTo>
                    <a:pt x="5" y="441"/>
                  </a:lnTo>
                  <a:lnTo>
                    <a:pt x="0" y="477"/>
                  </a:lnTo>
                  <a:lnTo>
                    <a:pt x="0" y="513"/>
                  </a:lnTo>
                  <a:lnTo>
                    <a:pt x="7" y="513"/>
                  </a:lnTo>
                  <a:lnTo>
                    <a:pt x="16" y="513"/>
                  </a:lnTo>
                  <a:lnTo>
                    <a:pt x="16" y="477"/>
                  </a:lnTo>
                  <a:lnTo>
                    <a:pt x="21" y="446"/>
                  </a:lnTo>
                  <a:lnTo>
                    <a:pt x="28" y="413"/>
                  </a:lnTo>
                  <a:lnTo>
                    <a:pt x="38" y="383"/>
                  </a:lnTo>
                  <a:lnTo>
                    <a:pt x="54" y="355"/>
                  </a:lnTo>
                  <a:lnTo>
                    <a:pt x="69" y="327"/>
                  </a:lnTo>
                  <a:lnTo>
                    <a:pt x="90" y="302"/>
                  </a:lnTo>
                  <a:lnTo>
                    <a:pt x="112" y="278"/>
                  </a:lnTo>
                  <a:lnTo>
                    <a:pt x="131" y="260"/>
                  </a:lnTo>
                  <a:lnTo>
                    <a:pt x="151" y="242"/>
                  </a:lnTo>
                  <a:lnTo>
                    <a:pt x="194" y="209"/>
                  </a:lnTo>
                  <a:lnTo>
                    <a:pt x="246" y="181"/>
                  </a:lnTo>
                  <a:lnTo>
                    <a:pt x="299" y="156"/>
                  </a:lnTo>
                  <a:lnTo>
                    <a:pt x="361" y="130"/>
                  </a:lnTo>
                  <a:lnTo>
                    <a:pt x="425" y="109"/>
                  </a:lnTo>
                  <a:lnTo>
                    <a:pt x="493" y="89"/>
                  </a:lnTo>
                  <a:lnTo>
                    <a:pt x="568" y="74"/>
                  </a:lnTo>
                  <a:lnTo>
                    <a:pt x="648" y="58"/>
                  </a:lnTo>
                  <a:lnTo>
                    <a:pt x="727" y="46"/>
                  </a:lnTo>
                  <a:lnTo>
                    <a:pt x="814" y="38"/>
                  </a:lnTo>
                  <a:lnTo>
                    <a:pt x="900" y="27"/>
                  </a:lnTo>
                  <a:lnTo>
                    <a:pt x="990" y="22"/>
                  </a:lnTo>
                  <a:lnTo>
                    <a:pt x="1085" y="17"/>
                  </a:lnTo>
                  <a:lnTo>
                    <a:pt x="1180" y="15"/>
                  </a:lnTo>
                  <a:lnTo>
                    <a:pt x="1277" y="15"/>
                  </a:lnTo>
                  <a:lnTo>
                    <a:pt x="1407" y="17"/>
                  </a:lnTo>
                  <a:lnTo>
                    <a:pt x="1533" y="20"/>
                  </a:lnTo>
                  <a:lnTo>
                    <a:pt x="1656" y="27"/>
                  </a:lnTo>
                  <a:lnTo>
                    <a:pt x="1771" y="41"/>
                  </a:lnTo>
                  <a:lnTo>
                    <a:pt x="1883" y="56"/>
                  </a:lnTo>
                  <a:lnTo>
                    <a:pt x="1988" y="74"/>
                  </a:lnTo>
                  <a:lnTo>
                    <a:pt x="2085" y="96"/>
                  </a:lnTo>
                  <a:lnTo>
                    <a:pt x="2132" y="109"/>
                  </a:lnTo>
                  <a:lnTo>
                    <a:pt x="2175" y="122"/>
                  </a:lnTo>
                  <a:lnTo>
                    <a:pt x="2216" y="137"/>
                  </a:lnTo>
                  <a:lnTo>
                    <a:pt x="2257" y="156"/>
                  </a:lnTo>
                  <a:lnTo>
                    <a:pt x="2293" y="171"/>
                  </a:lnTo>
                  <a:lnTo>
                    <a:pt x="2329" y="191"/>
                  </a:lnTo>
                  <a:lnTo>
                    <a:pt x="2362" y="209"/>
                  </a:lnTo>
                  <a:lnTo>
                    <a:pt x="2393" y="232"/>
                  </a:lnTo>
                  <a:lnTo>
                    <a:pt x="2418" y="252"/>
                  </a:lnTo>
                  <a:lnTo>
                    <a:pt x="2444" y="278"/>
                  </a:lnTo>
                  <a:lnTo>
                    <a:pt x="2467" y="302"/>
                  </a:lnTo>
                  <a:lnTo>
                    <a:pt x="2487" y="327"/>
                  </a:lnTo>
                  <a:lnTo>
                    <a:pt x="2503" y="355"/>
                  </a:lnTo>
                  <a:lnTo>
                    <a:pt x="2518" y="383"/>
                  </a:lnTo>
                  <a:lnTo>
                    <a:pt x="2528" y="413"/>
                  </a:lnTo>
                  <a:lnTo>
                    <a:pt x="2536" y="446"/>
                  </a:lnTo>
                  <a:lnTo>
                    <a:pt x="2541" y="477"/>
                  </a:lnTo>
                  <a:lnTo>
                    <a:pt x="2541" y="513"/>
                  </a:lnTo>
                  <a:lnTo>
                    <a:pt x="2541" y="549"/>
                  </a:lnTo>
                  <a:lnTo>
                    <a:pt x="2536" y="585"/>
                  </a:lnTo>
                  <a:lnTo>
                    <a:pt x="2528" y="623"/>
                  </a:lnTo>
                  <a:lnTo>
                    <a:pt x="2515" y="659"/>
                  </a:lnTo>
                  <a:lnTo>
                    <a:pt x="2503" y="698"/>
                  </a:lnTo>
                  <a:lnTo>
                    <a:pt x="2485" y="736"/>
                  </a:lnTo>
                  <a:lnTo>
                    <a:pt x="2467" y="774"/>
                  </a:lnTo>
                  <a:lnTo>
                    <a:pt x="2444" y="813"/>
                  </a:lnTo>
                  <a:lnTo>
                    <a:pt x="2418" y="848"/>
                  </a:lnTo>
                  <a:lnTo>
                    <a:pt x="2390" y="887"/>
                  </a:lnTo>
                  <a:lnTo>
                    <a:pt x="2360" y="923"/>
                  </a:lnTo>
                  <a:lnTo>
                    <a:pt x="2326" y="961"/>
                  </a:lnTo>
                  <a:lnTo>
                    <a:pt x="2293" y="997"/>
                  </a:lnTo>
                  <a:lnTo>
                    <a:pt x="2254" y="1030"/>
                  </a:lnTo>
                  <a:lnTo>
                    <a:pt x="2214" y="1066"/>
                  </a:lnTo>
                  <a:lnTo>
                    <a:pt x="2173" y="1098"/>
                  </a:lnTo>
                  <a:lnTo>
                    <a:pt x="2129" y="1129"/>
                  </a:lnTo>
                  <a:lnTo>
                    <a:pt x="2083" y="1160"/>
                  </a:lnTo>
                  <a:lnTo>
                    <a:pt x="2034" y="1191"/>
                  </a:lnTo>
                  <a:lnTo>
                    <a:pt x="1986" y="1219"/>
                  </a:lnTo>
                  <a:lnTo>
                    <a:pt x="1934" y="1244"/>
                  </a:lnTo>
                  <a:lnTo>
                    <a:pt x="1881" y="1270"/>
                  </a:lnTo>
                  <a:lnTo>
                    <a:pt x="1827" y="1291"/>
                  </a:lnTo>
                  <a:lnTo>
                    <a:pt x="1771" y="1314"/>
                  </a:lnTo>
                  <a:lnTo>
                    <a:pt x="1712" y="1332"/>
                  </a:lnTo>
                  <a:lnTo>
                    <a:pt x="1653" y="1349"/>
                  </a:lnTo>
                  <a:lnTo>
                    <a:pt x="1594" y="1362"/>
                  </a:lnTo>
                  <a:lnTo>
                    <a:pt x="1533" y="1375"/>
                  </a:lnTo>
                  <a:lnTo>
                    <a:pt x="1472" y="1385"/>
                  </a:lnTo>
                  <a:lnTo>
                    <a:pt x="1407" y="1393"/>
                  </a:lnTo>
                  <a:lnTo>
                    <a:pt x="1343" y="1395"/>
                  </a:lnTo>
                  <a:lnTo>
                    <a:pt x="1277" y="1398"/>
                  </a:lnTo>
                  <a:lnTo>
                    <a:pt x="1213" y="1395"/>
                  </a:lnTo>
                  <a:lnTo>
                    <a:pt x="1149" y="1393"/>
                  </a:lnTo>
                  <a:lnTo>
                    <a:pt x="1085" y="1385"/>
                  </a:lnTo>
                  <a:lnTo>
                    <a:pt x="1024" y="1375"/>
                  </a:lnTo>
                  <a:lnTo>
                    <a:pt x="962" y="1362"/>
                  </a:lnTo>
                  <a:lnTo>
                    <a:pt x="900" y="1349"/>
                  </a:lnTo>
                  <a:lnTo>
                    <a:pt x="842" y="1332"/>
                  </a:lnTo>
                  <a:lnTo>
                    <a:pt x="785" y="1314"/>
                  </a:lnTo>
                  <a:lnTo>
                    <a:pt x="729" y="1291"/>
                  </a:lnTo>
                  <a:lnTo>
                    <a:pt x="675" y="1270"/>
                  </a:lnTo>
                  <a:lnTo>
                    <a:pt x="622" y="1244"/>
                  </a:lnTo>
                  <a:lnTo>
                    <a:pt x="571" y="1219"/>
                  </a:lnTo>
                  <a:lnTo>
                    <a:pt x="522" y="1191"/>
                  </a:lnTo>
                  <a:lnTo>
                    <a:pt x="473" y="1160"/>
                  </a:lnTo>
                  <a:lnTo>
                    <a:pt x="428" y="1129"/>
                  </a:lnTo>
                  <a:lnTo>
                    <a:pt x="383" y="1098"/>
                  </a:lnTo>
                  <a:lnTo>
                    <a:pt x="342" y="1066"/>
                  </a:lnTo>
                  <a:lnTo>
                    <a:pt x="302" y="1030"/>
                  </a:lnTo>
                  <a:lnTo>
                    <a:pt x="263" y="997"/>
                  </a:lnTo>
                  <a:lnTo>
                    <a:pt x="230" y="961"/>
                  </a:lnTo>
                  <a:lnTo>
                    <a:pt x="197" y="923"/>
                  </a:lnTo>
                  <a:lnTo>
                    <a:pt x="167" y="887"/>
                  </a:lnTo>
                  <a:lnTo>
                    <a:pt x="138" y="848"/>
                  </a:lnTo>
                  <a:lnTo>
                    <a:pt x="112" y="813"/>
                  </a:lnTo>
                  <a:lnTo>
                    <a:pt x="90" y="774"/>
                  </a:lnTo>
                  <a:lnTo>
                    <a:pt x="71" y="736"/>
                  </a:lnTo>
                  <a:lnTo>
                    <a:pt x="54" y="698"/>
                  </a:lnTo>
                  <a:lnTo>
                    <a:pt x="38" y="659"/>
                  </a:lnTo>
                  <a:lnTo>
                    <a:pt x="28" y="623"/>
                  </a:lnTo>
                  <a:lnTo>
                    <a:pt x="21" y="585"/>
                  </a:lnTo>
                  <a:lnTo>
                    <a:pt x="16" y="549"/>
                  </a:lnTo>
                  <a:lnTo>
                    <a:pt x="16" y="513"/>
                  </a:lnTo>
                  <a:lnTo>
                    <a:pt x="7" y="513"/>
                  </a:lnTo>
                  <a:close/>
                </a:path>
              </a:pathLst>
            </a:custGeom>
            <a:solidFill>
              <a:srgbClr val="056A9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9" name="Freeform 105"/>
            <p:cNvSpPr>
              <a:spLocks/>
            </p:cNvSpPr>
            <p:nvPr/>
          </p:nvSpPr>
          <p:spPr bwMode="auto">
            <a:xfrm>
              <a:off x="915" y="2282"/>
              <a:ext cx="259" cy="86"/>
            </a:xfrm>
            <a:custGeom>
              <a:avLst/>
              <a:gdLst/>
              <a:ahLst/>
              <a:cxnLst>
                <a:cxn ang="0">
                  <a:pos x="0" y="36"/>
                </a:cxn>
                <a:cxn ang="0">
                  <a:pos x="12" y="96"/>
                </a:cxn>
                <a:cxn ang="0">
                  <a:pos x="32" y="151"/>
                </a:cxn>
                <a:cxn ang="0">
                  <a:pos x="63" y="211"/>
                </a:cxn>
                <a:cxn ang="0">
                  <a:pos x="101" y="269"/>
                </a:cxn>
                <a:cxn ang="0">
                  <a:pos x="151" y="326"/>
                </a:cxn>
                <a:cxn ang="0">
                  <a:pos x="207" y="381"/>
                </a:cxn>
                <a:cxn ang="0">
                  <a:pos x="271" y="432"/>
                </a:cxn>
                <a:cxn ang="0">
                  <a:pos x="340" y="484"/>
                </a:cxn>
                <a:cxn ang="0">
                  <a:pos x="417" y="530"/>
                </a:cxn>
                <a:cxn ang="0">
                  <a:pos x="498" y="571"/>
                </a:cxn>
                <a:cxn ang="0">
                  <a:pos x="589" y="607"/>
                </a:cxn>
                <a:cxn ang="0">
                  <a:pos x="680" y="637"/>
                </a:cxn>
                <a:cxn ang="0">
                  <a:pos x="778" y="660"/>
                </a:cxn>
                <a:cxn ang="0">
                  <a:pos x="879" y="678"/>
                </a:cxn>
                <a:cxn ang="0">
                  <a:pos x="985" y="686"/>
                </a:cxn>
                <a:cxn ang="0">
                  <a:pos x="1102" y="686"/>
                </a:cxn>
                <a:cxn ang="0">
                  <a:pos x="1231" y="673"/>
                </a:cxn>
                <a:cxn ang="0">
                  <a:pos x="1353" y="647"/>
                </a:cxn>
                <a:cxn ang="0">
                  <a:pos x="1468" y="614"/>
                </a:cxn>
                <a:cxn ang="0">
                  <a:pos x="1578" y="568"/>
                </a:cxn>
                <a:cxn ang="0">
                  <a:pos x="1678" y="517"/>
                </a:cxn>
                <a:cxn ang="0">
                  <a:pos x="1770" y="458"/>
                </a:cxn>
                <a:cxn ang="0">
                  <a:pos x="1853" y="394"/>
                </a:cxn>
                <a:cxn ang="0">
                  <a:pos x="1929" y="320"/>
                </a:cxn>
                <a:cxn ang="0">
                  <a:pos x="1998" y="231"/>
                </a:cxn>
                <a:cxn ang="0">
                  <a:pos x="2047" y="141"/>
                </a:cxn>
                <a:cxn ang="0">
                  <a:pos x="2073" y="51"/>
                </a:cxn>
                <a:cxn ang="0">
                  <a:pos x="2075" y="8"/>
                </a:cxn>
                <a:cxn ang="0">
                  <a:pos x="2068" y="0"/>
                </a:cxn>
                <a:cxn ang="0">
                  <a:pos x="2059" y="8"/>
                </a:cxn>
                <a:cxn ang="0">
                  <a:pos x="2047" y="92"/>
                </a:cxn>
                <a:cxn ang="0">
                  <a:pos x="2011" y="180"/>
                </a:cxn>
                <a:cxn ang="0">
                  <a:pos x="1954" y="266"/>
                </a:cxn>
                <a:cxn ang="0">
                  <a:pos x="1878" y="351"/>
                </a:cxn>
                <a:cxn ang="0">
                  <a:pos x="1801" y="415"/>
                </a:cxn>
                <a:cxn ang="0">
                  <a:pos x="1717" y="477"/>
                </a:cxn>
                <a:cxn ang="0">
                  <a:pos x="1621" y="530"/>
                </a:cxn>
                <a:cxn ang="0">
                  <a:pos x="1517" y="578"/>
                </a:cxn>
                <a:cxn ang="0">
                  <a:pos x="1407" y="617"/>
                </a:cxn>
                <a:cxn ang="0">
                  <a:pos x="1289" y="647"/>
                </a:cxn>
                <a:cxn ang="0">
                  <a:pos x="1166" y="666"/>
                </a:cxn>
                <a:cxn ang="0">
                  <a:pos x="1036" y="671"/>
                </a:cxn>
                <a:cxn ang="0">
                  <a:pos x="931" y="668"/>
                </a:cxn>
                <a:cxn ang="0">
                  <a:pos x="831" y="655"/>
                </a:cxn>
                <a:cxn ang="0">
                  <a:pos x="731" y="635"/>
                </a:cxn>
                <a:cxn ang="0">
                  <a:pos x="639" y="609"/>
                </a:cxn>
                <a:cxn ang="0">
                  <a:pos x="549" y="576"/>
                </a:cxn>
                <a:cxn ang="0">
                  <a:pos x="465" y="537"/>
                </a:cxn>
                <a:cxn ang="0">
                  <a:pos x="386" y="494"/>
                </a:cxn>
                <a:cxn ang="0">
                  <a:pos x="312" y="446"/>
                </a:cxn>
                <a:cxn ang="0">
                  <a:pos x="247" y="396"/>
                </a:cxn>
                <a:cxn ang="0">
                  <a:pos x="189" y="343"/>
                </a:cxn>
                <a:cxn ang="0">
                  <a:pos x="137" y="287"/>
                </a:cxn>
                <a:cxn ang="0">
                  <a:pos x="94" y="231"/>
                </a:cxn>
                <a:cxn ang="0">
                  <a:pos x="61" y="175"/>
                </a:cxn>
                <a:cxn ang="0">
                  <a:pos x="36" y="118"/>
                </a:cxn>
                <a:cxn ang="0">
                  <a:pos x="20" y="62"/>
                </a:cxn>
                <a:cxn ang="0">
                  <a:pos x="15" y="8"/>
                </a:cxn>
                <a:cxn ang="0">
                  <a:pos x="7" y="0"/>
                </a:cxn>
                <a:cxn ang="0">
                  <a:pos x="0" y="8"/>
                </a:cxn>
              </a:cxnLst>
              <a:rect l="0" t="0" r="r" b="b"/>
              <a:pathLst>
                <a:path w="2075" h="686">
                  <a:moveTo>
                    <a:pt x="0" y="8"/>
                  </a:moveTo>
                  <a:lnTo>
                    <a:pt x="0" y="36"/>
                  </a:lnTo>
                  <a:lnTo>
                    <a:pt x="5" y="65"/>
                  </a:lnTo>
                  <a:lnTo>
                    <a:pt x="12" y="96"/>
                  </a:lnTo>
                  <a:lnTo>
                    <a:pt x="20" y="123"/>
                  </a:lnTo>
                  <a:lnTo>
                    <a:pt x="32" y="151"/>
                  </a:lnTo>
                  <a:lnTo>
                    <a:pt x="46" y="182"/>
                  </a:lnTo>
                  <a:lnTo>
                    <a:pt x="63" y="211"/>
                  </a:lnTo>
                  <a:lnTo>
                    <a:pt x="82" y="240"/>
                  </a:lnTo>
                  <a:lnTo>
                    <a:pt x="101" y="269"/>
                  </a:lnTo>
                  <a:lnTo>
                    <a:pt x="125" y="297"/>
                  </a:lnTo>
                  <a:lnTo>
                    <a:pt x="151" y="326"/>
                  </a:lnTo>
                  <a:lnTo>
                    <a:pt x="178" y="353"/>
                  </a:lnTo>
                  <a:lnTo>
                    <a:pt x="207" y="381"/>
                  </a:lnTo>
                  <a:lnTo>
                    <a:pt x="237" y="407"/>
                  </a:lnTo>
                  <a:lnTo>
                    <a:pt x="271" y="432"/>
                  </a:lnTo>
                  <a:lnTo>
                    <a:pt x="304" y="458"/>
                  </a:lnTo>
                  <a:lnTo>
                    <a:pt x="340" y="484"/>
                  </a:lnTo>
                  <a:lnTo>
                    <a:pt x="378" y="506"/>
                  </a:lnTo>
                  <a:lnTo>
                    <a:pt x="417" y="530"/>
                  </a:lnTo>
                  <a:lnTo>
                    <a:pt x="458" y="550"/>
                  </a:lnTo>
                  <a:lnTo>
                    <a:pt x="498" y="571"/>
                  </a:lnTo>
                  <a:lnTo>
                    <a:pt x="542" y="588"/>
                  </a:lnTo>
                  <a:lnTo>
                    <a:pt x="589" y="607"/>
                  </a:lnTo>
                  <a:lnTo>
                    <a:pt x="634" y="622"/>
                  </a:lnTo>
                  <a:lnTo>
                    <a:pt x="680" y="637"/>
                  </a:lnTo>
                  <a:lnTo>
                    <a:pt x="728" y="650"/>
                  </a:lnTo>
                  <a:lnTo>
                    <a:pt x="778" y="660"/>
                  </a:lnTo>
                  <a:lnTo>
                    <a:pt x="829" y="671"/>
                  </a:lnTo>
                  <a:lnTo>
                    <a:pt x="879" y="678"/>
                  </a:lnTo>
                  <a:lnTo>
                    <a:pt x="931" y="683"/>
                  </a:lnTo>
                  <a:lnTo>
                    <a:pt x="985" y="686"/>
                  </a:lnTo>
                  <a:lnTo>
                    <a:pt x="1036" y="686"/>
                  </a:lnTo>
                  <a:lnTo>
                    <a:pt x="1102" y="686"/>
                  </a:lnTo>
                  <a:lnTo>
                    <a:pt x="1166" y="681"/>
                  </a:lnTo>
                  <a:lnTo>
                    <a:pt x="1231" y="673"/>
                  </a:lnTo>
                  <a:lnTo>
                    <a:pt x="1292" y="660"/>
                  </a:lnTo>
                  <a:lnTo>
                    <a:pt x="1353" y="647"/>
                  </a:lnTo>
                  <a:lnTo>
                    <a:pt x="1412" y="632"/>
                  </a:lnTo>
                  <a:lnTo>
                    <a:pt x="1468" y="614"/>
                  </a:lnTo>
                  <a:lnTo>
                    <a:pt x="1525" y="592"/>
                  </a:lnTo>
                  <a:lnTo>
                    <a:pt x="1578" y="568"/>
                  </a:lnTo>
                  <a:lnTo>
                    <a:pt x="1630" y="545"/>
                  </a:lnTo>
                  <a:lnTo>
                    <a:pt x="1678" y="517"/>
                  </a:lnTo>
                  <a:lnTo>
                    <a:pt x="1724" y="489"/>
                  </a:lnTo>
                  <a:lnTo>
                    <a:pt x="1770" y="458"/>
                  </a:lnTo>
                  <a:lnTo>
                    <a:pt x="1812" y="427"/>
                  </a:lnTo>
                  <a:lnTo>
                    <a:pt x="1853" y="394"/>
                  </a:lnTo>
                  <a:lnTo>
                    <a:pt x="1888" y="360"/>
                  </a:lnTo>
                  <a:lnTo>
                    <a:pt x="1929" y="320"/>
                  </a:lnTo>
                  <a:lnTo>
                    <a:pt x="1968" y="276"/>
                  </a:lnTo>
                  <a:lnTo>
                    <a:pt x="1998" y="231"/>
                  </a:lnTo>
                  <a:lnTo>
                    <a:pt x="2026" y="187"/>
                  </a:lnTo>
                  <a:lnTo>
                    <a:pt x="2047" y="141"/>
                  </a:lnTo>
                  <a:lnTo>
                    <a:pt x="2062" y="96"/>
                  </a:lnTo>
                  <a:lnTo>
                    <a:pt x="2073" y="51"/>
                  </a:lnTo>
                  <a:lnTo>
                    <a:pt x="2075" y="31"/>
                  </a:lnTo>
                  <a:lnTo>
                    <a:pt x="2075" y="8"/>
                  </a:lnTo>
                  <a:lnTo>
                    <a:pt x="2073" y="3"/>
                  </a:lnTo>
                  <a:lnTo>
                    <a:pt x="2068" y="0"/>
                  </a:lnTo>
                  <a:lnTo>
                    <a:pt x="2062" y="3"/>
                  </a:lnTo>
                  <a:lnTo>
                    <a:pt x="2059" y="8"/>
                  </a:lnTo>
                  <a:lnTo>
                    <a:pt x="2057" y="49"/>
                  </a:lnTo>
                  <a:lnTo>
                    <a:pt x="2047" y="92"/>
                  </a:lnTo>
                  <a:lnTo>
                    <a:pt x="2032" y="137"/>
                  </a:lnTo>
                  <a:lnTo>
                    <a:pt x="2011" y="180"/>
                  </a:lnTo>
                  <a:lnTo>
                    <a:pt x="1985" y="223"/>
                  </a:lnTo>
                  <a:lnTo>
                    <a:pt x="1954" y="266"/>
                  </a:lnTo>
                  <a:lnTo>
                    <a:pt x="1918" y="310"/>
                  </a:lnTo>
                  <a:lnTo>
                    <a:pt x="1878" y="351"/>
                  </a:lnTo>
                  <a:lnTo>
                    <a:pt x="1842" y="384"/>
                  </a:lnTo>
                  <a:lnTo>
                    <a:pt x="1801" y="415"/>
                  </a:lnTo>
                  <a:lnTo>
                    <a:pt x="1760" y="446"/>
                  </a:lnTo>
                  <a:lnTo>
                    <a:pt x="1717" y="477"/>
                  </a:lnTo>
                  <a:lnTo>
                    <a:pt x="1671" y="504"/>
                  </a:lnTo>
                  <a:lnTo>
                    <a:pt x="1621" y="530"/>
                  </a:lnTo>
                  <a:lnTo>
                    <a:pt x="1571" y="556"/>
                  </a:lnTo>
                  <a:lnTo>
                    <a:pt x="1517" y="578"/>
                  </a:lnTo>
                  <a:lnTo>
                    <a:pt x="1463" y="599"/>
                  </a:lnTo>
                  <a:lnTo>
                    <a:pt x="1407" y="617"/>
                  </a:lnTo>
                  <a:lnTo>
                    <a:pt x="1348" y="632"/>
                  </a:lnTo>
                  <a:lnTo>
                    <a:pt x="1289" y="647"/>
                  </a:lnTo>
                  <a:lnTo>
                    <a:pt x="1228" y="657"/>
                  </a:lnTo>
                  <a:lnTo>
                    <a:pt x="1166" y="666"/>
                  </a:lnTo>
                  <a:lnTo>
                    <a:pt x="1102" y="671"/>
                  </a:lnTo>
                  <a:lnTo>
                    <a:pt x="1036" y="671"/>
                  </a:lnTo>
                  <a:lnTo>
                    <a:pt x="985" y="671"/>
                  </a:lnTo>
                  <a:lnTo>
                    <a:pt x="931" y="668"/>
                  </a:lnTo>
                  <a:lnTo>
                    <a:pt x="879" y="662"/>
                  </a:lnTo>
                  <a:lnTo>
                    <a:pt x="831" y="655"/>
                  </a:lnTo>
                  <a:lnTo>
                    <a:pt x="780" y="645"/>
                  </a:lnTo>
                  <a:lnTo>
                    <a:pt x="731" y="635"/>
                  </a:lnTo>
                  <a:lnTo>
                    <a:pt x="685" y="622"/>
                  </a:lnTo>
                  <a:lnTo>
                    <a:pt x="639" y="609"/>
                  </a:lnTo>
                  <a:lnTo>
                    <a:pt x="593" y="592"/>
                  </a:lnTo>
                  <a:lnTo>
                    <a:pt x="549" y="576"/>
                  </a:lnTo>
                  <a:lnTo>
                    <a:pt x="506" y="556"/>
                  </a:lnTo>
                  <a:lnTo>
                    <a:pt x="465" y="537"/>
                  </a:lnTo>
                  <a:lnTo>
                    <a:pt x="424" y="515"/>
                  </a:lnTo>
                  <a:lnTo>
                    <a:pt x="386" y="494"/>
                  </a:lnTo>
                  <a:lnTo>
                    <a:pt x="348" y="471"/>
                  </a:lnTo>
                  <a:lnTo>
                    <a:pt x="312" y="446"/>
                  </a:lnTo>
                  <a:lnTo>
                    <a:pt x="278" y="422"/>
                  </a:lnTo>
                  <a:lnTo>
                    <a:pt x="247" y="396"/>
                  </a:lnTo>
                  <a:lnTo>
                    <a:pt x="216" y="369"/>
                  </a:lnTo>
                  <a:lnTo>
                    <a:pt x="189" y="343"/>
                  </a:lnTo>
                  <a:lnTo>
                    <a:pt x="161" y="315"/>
                  </a:lnTo>
                  <a:lnTo>
                    <a:pt x="137" y="287"/>
                  </a:lnTo>
                  <a:lnTo>
                    <a:pt x="115" y="259"/>
                  </a:lnTo>
                  <a:lnTo>
                    <a:pt x="94" y="231"/>
                  </a:lnTo>
                  <a:lnTo>
                    <a:pt x="77" y="202"/>
                  </a:lnTo>
                  <a:lnTo>
                    <a:pt x="61" y="175"/>
                  </a:lnTo>
                  <a:lnTo>
                    <a:pt x="46" y="146"/>
                  </a:lnTo>
                  <a:lnTo>
                    <a:pt x="36" y="118"/>
                  </a:lnTo>
                  <a:lnTo>
                    <a:pt x="25" y="90"/>
                  </a:lnTo>
                  <a:lnTo>
                    <a:pt x="20" y="62"/>
                  </a:lnTo>
                  <a:lnTo>
                    <a:pt x="15" y="36"/>
                  </a:lnTo>
                  <a:lnTo>
                    <a:pt x="15" y="8"/>
                  </a:lnTo>
                  <a:lnTo>
                    <a:pt x="12" y="3"/>
                  </a:lnTo>
                  <a:lnTo>
                    <a:pt x="7" y="0"/>
                  </a:lnTo>
                  <a:lnTo>
                    <a:pt x="2" y="3"/>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0" name="Freeform 106"/>
            <p:cNvSpPr>
              <a:spLocks/>
            </p:cNvSpPr>
            <p:nvPr/>
          </p:nvSpPr>
          <p:spPr bwMode="auto">
            <a:xfrm>
              <a:off x="757" y="2272"/>
              <a:ext cx="138" cy="31"/>
            </a:xfrm>
            <a:custGeom>
              <a:avLst/>
              <a:gdLst/>
              <a:ahLst/>
              <a:cxnLst>
                <a:cxn ang="0">
                  <a:pos x="13" y="177"/>
                </a:cxn>
                <a:cxn ang="0">
                  <a:pos x="16" y="177"/>
                </a:cxn>
                <a:cxn ang="0">
                  <a:pos x="28" y="164"/>
                </a:cxn>
                <a:cxn ang="0">
                  <a:pos x="57" y="144"/>
                </a:cxn>
                <a:cxn ang="0">
                  <a:pos x="97" y="118"/>
                </a:cxn>
                <a:cxn ang="0">
                  <a:pos x="152" y="89"/>
                </a:cxn>
                <a:cxn ang="0">
                  <a:pos x="182" y="74"/>
                </a:cxn>
                <a:cxn ang="0">
                  <a:pos x="215" y="62"/>
                </a:cxn>
                <a:cxn ang="0">
                  <a:pos x="251" y="49"/>
                </a:cxn>
                <a:cxn ang="0">
                  <a:pos x="289" y="39"/>
                </a:cxn>
                <a:cxn ang="0">
                  <a:pos x="332" y="29"/>
                </a:cxn>
                <a:cxn ang="0">
                  <a:pos x="377" y="20"/>
                </a:cxn>
                <a:cxn ang="0">
                  <a:pos x="425" y="18"/>
                </a:cxn>
                <a:cxn ang="0">
                  <a:pos x="473" y="15"/>
                </a:cxn>
                <a:cxn ang="0">
                  <a:pos x="538" y="18"/>
                </a:cxn>
                <a:cxn ang="0">
                  <a:pos x="607" y="26"/>
                </a:cxn>
                <a:cxn ang="0">
                  <a:pos x="643" y="34"/>
                </a:cxn>
                <a:cxn ang="0">
                  <a:pos x="681" y="44"/>
                </a:cxn>
                <a:cxn ang="0">
                  <a:pos x="717" y="53"/>
                </a:cxn>
                <a:cxn ang="0">
                  <a:pos x="755" y="67"/>
                </a:cxn>
                <a:cxn ang="0">
                  <a:pos x="794" y="79"/>
                </a:cxn>
                <a:cxn ang="0">
                  <a:pos x="835" y="98"/>
                </a:cxn>
                <a:cxn ang="0">
                  <a:pos x="875" y="115"/>
                </a:cxn>
                <a:cxn ang="0">
                  <a:pos x="916" y="139"/>
                </a:cxn>
                <a:cxn ang="0">
                  <a:pos x="960" y="161"/>
                </a:cxn>
                <a:cxn ang="0">
                  <a:pos x="1000" y="190"/>
                </a:cxn>
                <a:cxn ang="0">
                  <a:pos x="1045" y="218"/>
                </a:cxn>
                <a:cxn ang="0">
                  <a:pos x="1090" y="251"/>
                </a:cxn>
                <a:cxn ang="0">
                  <a:pos x="1095" y="251"/>
                </a:cxn>
                <a:cxn ang="0">
                  <a:pos x="1100" y="248"/>
                </a:cxn>
                <a:cxn ang="0">
                  <a:pos x="1103" y="243"/>
                </a:cxn>
                <a:cxn ang="0">
                  <a:pos x="1098" y="238"/>
                </a:cxn>
                <a:cxn ang="0">
                  <a:pos x="1055" y="204"/>
                </a:cxn>
                <a:cxn ang="0">
                  <a:pos x="1011" y="177"/>
                </a:cxn>
                <a:cxn ang="0">
                  <a:pos x="968" y="149"/>
                </a:cxn>
                <a:cxn ang="0">
                  <a:pos x="924" y="125"/>
                </a:cxn>
                <a:cxn ang="0">
                  <a:pos x="883" y="103"/>
                </a:cxn>
                <a:cxn ang="0">
                  <a:pos x="840" y="82"/>
                </a:cxn>
                <a:cxn ang="0">
                  <a:pos x="801" y="67"/>
                </a:cxn>
                <a:cxn ang="0">
                  <a:pos x="760" y="51"/>
                </a:cxn>
                <a:cxn ang="0">
                  <a:pos x="722" y="39"/>
                </a:cxn>
                <a:cxn ang="0">
                  <a:pos x="684" y="29"/>
                </a:cxn>
                <a:cxn ang="0">
                  <a:pos x="645" y="18"/>
                </a:cxn>
                <a:cxn ang="0">
                  <a:pos x="609" y="13"/>
                </a:cxn>
                <a:cxn ang="0">
                  <a:pos x="574" y="5"/>
                </a:cxn>
                <a:cxn ang="0">
                  <a:pos x="540" y="3"/>
                </a:cxn>
                <a:cxn ang="0">
                  <a:pos x="473" y="0"/>
                </a:cxn>
                <a:cxn ang="0">
                  <a:pos x="420" y="3"/>
                </a:cxn>
                <a:cxn ang="0">
                  <a:pos x="368" y="8"/>
                </a:cxn>
                <a:cxn ang="0">
                  <a:pos x="320" y="15"/>
                </a:cxn>
                <a:cxn ang="0">
                  <a:pos x="277" y="26"/>
                </a:cxn>
                <a:cxn ang="0">
                  <a:pos x="233" y="39"/>
                </a:cxn>
                <a:cxn ang="0">
                  <a:pos x="195" y="53"/>
                </a:cxn>
                <a:cxn ang="0">
                  <a:pos x="159" y="67"/>
                </a:cxn>
                <a:cxn ang="0">
                  <a:pos x="128" y="82"/>
                </a:cxn>
                <a:cxn ang="0">
                  <a:pos x="74" y="113"/>
                </a:cxn>
                <a:cxn ang="0">
                  <a:pos x="36" y="141"/>
                </a:cxn>
                <a:cxn ang="0">
                  <a:pos x="11" y="159"/>
                </a:cxn>
                <a:cxn ang="0">
                  <a:pos x="2" y="166"/>
                </a:cxn>
                <a:cxn ang="0">
                  <a:pos x="0" y="171"/>
                </a:cxn>
                <a:cxn ang="0">
                  <a:pos x="2" y="177"/>
                </a:cxn>
                <a:cxn ang="0">
                  <a:pos x="8" y="180"/>
                </a:cxn>
                <a:cxn ang="0">
                  <a:pos x="13" y="177"/>
                </a:cxn>
              </a:cxnLst>
              <a:rect l="0" t="0" r="r" b="b"/>
              <a:pathLst>
                <a:path w="1103" h="251">
                  <a:moveTo>
                    <a:pt x="13" y="177"/>
                  </a:moveTo>
                  <a:lnTo>
                    <a:pt x="16" y="177"/>
                  </a:lnTo>
                  <a:lnTo>
                    <a:pt x="28" y="164"/>
                  </a:lnTo>
                  <a:lnTo>
                    <a:pt x="57" y="144"/>
                  </a:lnTo>
                  <a:lnTo>
                    <a:pt x="97" y="118"/>
                  </a:lnTo>
                  <a:lnTo>
                    <a:pt x="152" y="89"/>
                  </a:lnTo>
                  <a:lnTo>
                    <a:pt x="182" y="74"/>
                  </a:lnTo>
                  <a:lnTo>
                    <a:pt x="215" y="62"/>
                  </a:lnTo>
                  <a:lnTo>
                    <a:pt x="251" y="49"/>
                  </a:lnTo>
                  <a:lnTo>
                    <a:pt x="289" y="39"/>
                  </a:lnTo>
                  <a:lnTo>
                    <a:pt x="332" y="29"/>
                  </a:lnTo>
                  <a:lnTo>
                    <a:pt x="377" y="20"/>
                  </a:lnTo>
                  <a:lnTo>
                    <a:pt x="425" y="18"/>
                  </a:lnTo>
                  <a:lnTo>
                    <a:pt x="473" y="15"/>
                  </a:lnTo>
                  <a:lnTo>
                    <a:pt x="538" y="18"/>
                  </a:lnTo>
                  <a:lnTo>
                    <a:pt x="607" y="26"/>
                  </a:lnTo>
                  <a:lnTo>
                    <a:pt x="643" y="34"/>
                  </a:lnTo>
                  <a:lnTo>
                    <a:pt x="681" y="44"/>
                  </a:lnTo>
                  <a:lnTo>
                    <a:pt x="717" y="53"/>
                  </a:lnTo>
                  <a:lnTo>
                    <a:pt x="755" y="67"/>
                  </a:lnTo>
                  <a:lnTo>
                    <a:pt x="794" y="79"/>
                  </a:lnTo>
                  <a:lnTo>
                    <a:pt x="835" y="98"/>
                  </a:lnTo>
                  <a:lnTo>
                    <a:pt x="875" y="115"/>
                  </a:lnTo>
                  <a:lnTo>
                    <a:pt x="916" y="139"/>
                  </a:lnTo>
                  <a:lnTo>
                    <a:pt x="960" y="161"/>
                  </a:lnTo>
                  <a:lnTo>
                    <a:pt x="1000" y="190"/>
                  </a:lnTo>
                  <a:lnTo>
                    <a:pt x="1045" y="218"/>
                  </a:lnTo>
                  <a:lnTo>
                    <a:pt x="1090" y="251"/>
                  </a:lnTo>
                  <a:lnTo>
                    <a:pt x="1095" y="251"/>
                  </a:lnTo>
                  <a:lnTo>
                    <a:pt x="1100" y="248"/>
                  </a:lnTo>
                  <a:lnTo>
                    <a:pt x="1103" y="243"/>
                  </a:lnTo>
                  <a:lnTo>
                    <a:pt x="1098" y="238"/>
                  </a:lnTo>
                  <a:lnTo>
                    <a:pt x="1055" y="204"/>
                  </a:lnTo>
                  <a:lnTo>
                    <a:pt x="1011" y="177"/>
                  </a:lnTo>
                  <a:lnTo>
                    <a:pt x="968" y="149"/>
                  </a:lnTo>
                  <a:lnTo>
                    <a:pt x="924" y="125"/>
                  </a:lnTo>
                  <a:lnTo>
                    <a:pt x="883" y="103"/>
                  </a:lnTo>
                  <a:lnTo>
                    <a:pt x="840" y="82"/>
                  </a:lnTo>
                  <a:lnTo>
                    <a:pt x="801" y="67"/>
                  </a:lnTo>
                  <a:lnTo>
                    <a:pt x="760" y="51"/>
                  </a:lnTo>
                  <a:lnTo>
                    <a:pt x="722" y="39"/>
                  </a:lnTo>
                  <a:lnTo>
                    <a:pt x="684" y="29"/>
                  </a:lnTo>
                  <a:lnTo>
                    <a:pt x="645" y="18"/>
                  </a:lnTo>
                  <a:lnTo>
                    <a:pt x="609" y="13"/>
                  </a:lnTo>
                  <a:lnTo>
                    <a:pt x="574" y="5"/>
                  </a:lnTo>
                  <a:lnTo>
                    <a:pt x="540" y="3"/>
                  </a:lnTo>
                  <a:lnTo>
                    <a:pt x="473" y="0"/>
                  </a:lnTo>
                  <a:lnTo>
                    <a:pt x="420" y="3"/>
                  </a:lnTo>
                  <a:lnTo>
                    <a:pt x="368" y="8"/>
                  </a:lnTo>
                  <a:lnTo>
                    <a:pt x="320" y="15"/>
                  </a:lnTo>
                  <a:lnTo>
                    <a:pt x="277" y="26"/>
                  </a:lnTo>
                  <a:lnTo>
                    <a:pt x="233" y="39"/>
                  </a:lnTo>
                  <a:lnTo>
                    <a:pt x="195" y="53"/>
                  </a:lnTo>
                  <a:lnTo>
                    <a:pt x="159" y="67"/>
                  </a:lnTo>
                  <a:lnTo>
                    <a:pt x="128" y="82"/>
                  </a:lnTo>
                  <a:lnTo>
                    <a:pt x="74" y="113"/>
                  </a:lnTo>
                  <a:lnTo>
                    <a:pt x="36" y="141"/>
                  </a:lnTo>
                  <a:lnTo>
                    <a:pt x="11" y="159"/>
                  </a:lnTo>
                  <a:lnTo>
                    <a:pt x="2" y="166"/>
                  </a:lnTo>
                  <a:lnTo>
                    <a:pt x="0" y="171"/>
                  </a:lnTo>
                  <a:lnTo>
                    <a:pt x="2" y="177"/>
                  </a:lnTo>
                  <a:lnTo>
                    <a:pt x="8" y="180"/>
                  </a:lnTo>
                  <a:lnTo>
                    <a:pt x="13" y="177"/>
                  </a:lnTo>
                  <a:close/>
                </a:path>
              </a:pathLst>
            </a:custGeom>
            <a:solidFill>
              <a:srgbClr val="056A9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1" name="Freeform 107"/>
            <p:cNvSpPr>
              <a:spLocks/>
            </p:cNvSpPr>
            <p:nvPr/>
          </p:nvSpPr>
          <p:spPr bwMode="auto">
            <a:xfrm>
              <a:off x="1201" y="2261"/>
              <a:ext cx="71" cy="16"/>
            </a:xfrm>
            <a:custGeom>
              <a:avLst/>
              <a:gdLst/>
              <a:ahLst/>
              <a:cxnLst>
                <a:cxn ang="0">
                  <a:pos x="5" y="15"/>
                </a:cxn>
                <a:cxn ang="0">
                  <a:pos x="558" y="127"/>
                </a:cxn>
                <a:cxn ang="0">
                  <a:pos x="563" y="125"/>
                </a:cxn>
                <a:cxn ang="0">
                  <a:pos x="568" y="120"/>
                </a:cxn>
                <a:cxn ang="0">
                  <a:pos x="566" y="115"/>
                </a:cxn>
                <a:cxn ang="0">
                  <a:pos x="561" y="112"/>
                </a:cxn>
                <a:cxn ang="0">
                  <a:pos x="10" y="0"/>
                </a:cxn>
                <a:cxn ang="0">
                  <a:pos x="3" y="2"/>
                </a:cxn>
                <a:cxn ang="0">
                  <a:pos x="0" y="7"/>
                </a:cxn>
                <a:cxn ang="0">
                  <a:pos x="3" y="12"/>
                </a:cxn>
                <a:cxn ang="0">
                  <a:pos x="5" y="15"/>
                </a:cxn>
              </a:cxnLst>
              <a:rect l="0" t="0" r="r" b="b"/>
              <a:pathLst>
                <a:path w="568" h="127">
                  <a:moveTo>
                    <a:pt x="5" y="15"/>
                  </a:moveTo>
                  <a:lnTo>
                    <a:pt x="558" y="127"/>
                  </a:lnTo>
                  <a:lnTo>
                    <a:pt x="563" y="125"/>
                  </a:lnTo>
                  <a:lnTo>
                    <a:pt x="568" y="120"/>
                  </a:lnTo>
                  <a:lnTo>
                    <a:pt x="566" y="115"/>
                  </a:lnTo>
                  <a:lnTo>
                    <a:pt x="561" y="112"/>
                  </a:lnTo>
                  <a:lnTo>
                    <a:pt x="10" y="0"/>
                  </a:lnTo>
                  <a:lnTo>
                    <a:pt x="3" y="2"/>
                  </a:lnTo>
                  <a:lnTo>
                    <a:pt x="0" y="7"/>
                  </a:lnTo>
                  <a:lnTo>
                    <a:pt x="3" y="12"/>
                  </a:lnTo>
                  <a:lnTo>
                    <a:pt x="5" y="15"/>
                  </a:lnTo>
                  <a:close/>
                </a:path>
              </a:pathLst>
            </a:custGeom>
            <a:solidFill>
              <a:srgbClr val="056A9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2" name="Freeform 108"/>
            <p:cNvSpPr>
              <a:spLocks/>
            </p:cNvSpPr>
            <p:nvPr/>
          </p:nvSpPr>
          <p:spPr bwMode="auto">
            <a:xfrm>
              <a:off x="539" y="2676"/>
              <a:ext cx="205" cy="339"/>
            </a:xfrm>
            <a:custGeom>
              <a:avLst/>
              <a:gdLst/>
              <a:ahLst/>
              <a:cxnLst>
                <a:cxn ang="0">
                  <a:pos x="1390" y="0"/>
                </a:cxn>
                <a:cxn ang="0">
                  <a:pos x="1096" y="373"/>
                </a:cxn>
                <a:cxn ang="0">
                  <a:pos x="924" y="596"/>
                </a:cxn>
                <a:cxn ang="0">
                  <a:pos x="837" y="714"/>
                </a:cxn>
                <a:cxn ang="0">
                  <a:pos x="748" y="834"/>
                </a:cxn>
                <a:cxn ang="0">
                  <a:pos x="658" y="956"/>
                </a:cxn>
                <a:cxn ang="0">
                  <a:pos x="574" y="1081"/>
                </a:cxn>
                <a:cxn ang="0">
                  <a:pos x="490" y="1207"/>
                </a:cxn>
                <a:cxn ang="0">
                  <a:pos x="407" y="1332"/>
                </a:cxn>
                <a:cxn ang="0">
                  <a:pos x="330" y="1455"/>
                </a:cxn>
                <a:cxn ang="0">
                  <a:pos x="261" y="1577"/>
                </a:cxn>
                <a:cxn ang="0">
                  <a:pos x="198" y="1701"/>
                </a:cxn>
                <a:cxn ang="0">
                  <a:pos x="139" y="1818"/>
                </a:cxn>
                <a:cxn ang="0">
                  <a:pos x="115" y="1874"/>
                </a:cxn>
                <a:cxn ang="0">
                  <a:pos x="90" y="1931"/>
                </a:cxn>
                <a:cxn ang="0">
                  <a:pos x="69" y="1987"/>
                </a:cxn>
                <a:cxn ang="0">
                  <a:pos x="52" y="2041"/>
                </a:cxn>
                <a:cxn ang="0">
                  <a:pos x="36" y="2092"/>
                </a:cxn>
                <a:cxn ang="0">
                  <a:pos x="24" y="2142"/>
                </a:cxn>
                <a:cxn ang="0">
                  <a:pos x="14" y="2194"/>
                </a:cxn>
                <a:cxn ang="0">
                  <a:pos x="5" y="2240"/>
                </a:cxn>
                <a:cxn ang="0">
                  <a:pos x="3" y="2288"/>
                </a:cxn>
                <a:cxn ang="0">
                  <a:pos x="0" y="2332"/>
                </a:cxn>
                <a:cxn ang="0">
                  <a:pos x="3" y="2375"/>
                </a:cxn>
                <a:cxn ang="0">
                  <a:pos x="9" y="2413"/>
                </a:cxn>
                <a:cxn ang="0">
                  <a:pos x="19" y="2452"/>
                </a:cxn>
                <a:cxn ang="0">
                  <a:pos x="31" y="2488"/>
                </a:cxn>
                <a:cxn ang="0">
                  <a:pos x="49" y="2523"/>
                </a:cxn>
                <a:cxn ang="0">
                  <a:pos x="69" y="2554"/>
                </a:cxn>
                <a:cxn ang="0">
                  <a:pos x="95" y="2583"/>
                </a:cxn>
                <a:cxn ang="0">
                  <a:pos x="124" y="2611"/>
                </a:cxn>
                <a:cxn ang="0">
                  <a:pos x="157" y="2634"/>
                </a:cxn>
                <a:cxn ang="0">
                  <a:pos x="195" y="2654"/>
                </a:cxn>
                <a:cxn ang="0">
                  <a:pos x="239" y="2672"/>
                </a:cxn>
                <a:cxn ang="0">
                  <a:pos x="285" y="2688"/>
                </a:cxn>
                <a:cxn ang="0">
                  <a:pos x="335" y="2698"/>
                </a:cxn>
                <a:cxn ang="0">
                  <a:pos x="395" y="2708"/>
                </a:cxn>
                <a:cxn ang="0">
                  <a:pos x="456" y="2713"/>
                </a:cxn>
                <a:cxn ang="0">
                  <a:pos x="522" y="2713"/>
                </a:cxn>
                <a:cxn ang="0">
                  <a:pos x="594" y="2713"/>
                </a:cxn>
                <a:cxn ang="0">
                  <a:pos x="674" y="2708"/>
                </a:cxn>
                <a:cxn ang="0">
                  <a:pos x="756" y="2698"/>
                </a:cxn>
                <a:cxn ang="0">
                  <a:pos x="845" y="2685"/>
                </a:cxn>
                <a:cxn ang="0">
                  <a:pos x="940" y="2669"/>
                </a:cxn>
                <a:cxn ang="0">
                  <a:pos x="1039" y="2650"/>
                </a:cxn>
                <a:cxn ang="0">
                  <a:pos x="1242" y="2447"/>
                </a:cxn>
                <a:cxn ang="0">
                  <a:pos x="1639" y="48"/>
                </a:cxn>
                <a:cxn ang="0">
                  <a:pos x="1390" y="0"/>
                </a:cxn>
              </a:cxnLst>
              <a:rect l="0" t="0" r="r" b="b"/>
              <a:pathLst>
                <a:path w="1639" h="2713">
                  <a:moveTo>
                    <a:pt x="1390" y="0"/>
                  </a:moveTo>
                  <a:lnTo>
                    <a:pt x="1096" y="373"/>
                  </a:lnTo>
                  <a:lnTo>
                    <a:pt x="924" y="596"/>
                  </a:lnTo>
                  <a:lnTo>
                    <a:pt x="837" y="714"/>
                  </a:lnTo>
                  <a:lnTo>
                    <a:pt x="748" y="834"/>
                  </a:lnTo>
                  <a:lnTo>
                    <a:pt x="658" y="956"/>
                  </a:lnTo>
                  <a:lnTo>
                    <a:pt x="574" y="1081"/>
                  </a:lnTo>
                  <a:lnTo>
                    <a:pt x="490" y="1207"/>
                  </a:lnTo>
                  <a:lnTo>
                    <a:pt x="407" y="1332"/>
                  </a:lnTo>
                  <a:lnTo>
                    <a:pt x="330" y="1455"/>
                  </a:lnTo>
                  <a:lnTo>
                    <a:pt x="261" y="1577"/>
                  </a:lnTo>
                  <a:lnTo>
                    <a:pt x="198" y="1701"/>
                  </a:lnTo>
                  <a:lnTo>
                    <a:pt x="139" y="1818"/>
                  </a:lnTo>
                  <a:lnTo>
                    <a:pt x="115" y="1874"/>
                  </a:lnTo>
                  <a:lnTo>
                    <a:pt x="90" y="1931"/>
                  </a:lnTo>
                  <a:lnTo>
                    <a:pt x="69" y="1987"/>
                  </a:lnTo>
                  <a:lnTo>
                    <a:pt x="52" y="2041"/>
                  </a:lnTo>
                  <a:lnTo>
                    <a:pt x="36" y="2092"/>
                  </a:lnTo>
                  <a:lnTo>
                    <a:pt x="24" y="2142"/>
                  </a:lnTo>
                  <a:lnTo>
                    <a:pt x="14" y="2194"/>
                  </a:lnTo>
                  <a:lnTo>
                    <a:pt x="5" y="2240"/>
                  </a:lnTo>
                  <a:lnTo>
                    <a:pt x="3" y="2288"/>
                  </a:lnTo>
                  <a:lnTo>
                    <a:pt x="0" y="2332"/>
                  </a:lnTo>
                  <a:lnTo>
                    <a:pt x="3" y="2375"/>
                  </a:lnTo>
                  <a:lnTo>
                    <a:pt x="9" y="2413"/>
                  </a:lnTo>
                  <a:lnTo>
                    <a:pt x="19" y="2452"/>
                  </a:lnTo>
                  <a:lnTo>
                    <a:pt x="31" y="2488"/>
                  </a:lnTo>
                  <a:lnTo>
                    <a:pt x="49" y="2523"/>
                  </a:lnTo>
                  <a:lnTo>
                    <a:pt x="69" y="2554"/>
                  </a:lnTo>
                  <a:lnTo>
                    <a:pt x="95" y="2583"/>
                  </a:lnTo>
                  <a:lnTo>
                    <a:pt x="124" y="2611"/>
                  </a:lnTo>
                  <a:lnTo>
                    <a:pt x="157" y="2634"/>
                  </a:lnTo>
                  <a:lnTo>
                    <a:pt x="195" y="2654"/>
                  </a:lnTo>
                  <a:lnTo>
                    <a:pt x="239" y="2672"/>
                  </a:lnTo>
                  <a:lnTo>
                    <a:pt x="285" y="2688"/>
                  </a:lnTo>
                  <a:lnTo>
                    <a:pt x="335" y="2698"/>
                  </a:lnTo>
                  <a:lnTo>
                    <a:pt x="395" y="2708"/>
                  </a:lnTo>
                  <a:lnTo>
                    <a:pt x="456" y="2713"/>
                  </a:lnTo>
                  <a:lnTo>
                    <a:pt x="522" y="2713"/>
                  </a:lnTo>
                  <a:lnTo>
                    <a:pt x="594" y="2713"/>
                  </a:lnTo>
                  <a:lnTo>
                    <a:pt x="674" y="2708"/>
                  </a:lnTo>
                  <a:lnTo>
                    <a:pt x="756" y="2698"/>
                  </a:lnTo>
                  <a:lnTo>
                    <a:pt x="845" y="2685"/>
                  </a:lnTo>
                  <a:lnTo>
                    <a:pt x="940" y="2669"/>
                  </a:lnTo>
                  <a:lnTo>
                    <a:pt x="1039" y="2650"/>
                  </a:lnTo>
                  <a:lnTo>
                    <a:pt x="1242" y="2447"/>
                  </a:lnTo>
                  <a:lnTo>
                    <a:pt x="1639" y="48"/>
                  </a:lnTo>
                  <a:lnTo>
                    <a:pt x="1390" y="0"/>
                  </a:lnTo>
                  <a:close/>
                </a:path>
              </a:pathLst>
            </a:custGeom>
            <a:solidFill>
              <a:srgbClr val="7E83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4" name="Freeform 110"/>
            <p:cNvSpPr>
              <a:spLocks/>
            </p:cNvSpPr>
            <p:nvPr/>
          </p:nvSpPr>
          <p:spPr bwMode="auto">
            <a:xfrm>
              <a:off x="712" y="2678"/>
              <a:ext cx="10" cy="1"/>
            </a:xfrm>
            <a:custGeom>
              <a:avLst/>
              <a:gdLst/>
              <a:ahLst/>
              <a:cxnLst>
                <a:cxn ang="0">
                  <a:pos x="8" y="0"/>
                </a:cxn>
                <a:cxn ang="0">
                  <a:pos x="0" y="7"/>
                </a:cxn>
                <a:cxn ang="0">
                  <a:pos x="79" y="13"/>
                </a:cxn>
                <a:cxn ang="0">
                  <a:pos x="8" y="0"/>
                </a:cxn>
              </a:cxnLst>
              <a:rect l="0" t="0" r="r" b="b"/>
              <a:pathLst>
                <a:path w="79" h="13">
                  <a:moveTo>
                    <a:pt x="8" y="0"/>
                  </a:moveTo>
                  <a:lnTo>
                    <a:pt x="0" y="7"/>
                  </a:lnTo>
                  <a:lnTo>
                    <a:pt x="79" y="13"/>
                  </a:lnTo>
                  <a:lnTo>
                    <a:pt x="8" y="0"/>
                  </a:lnTo>
                  <a:close/>
                </a:path>
              </a:pathLst>
            </a:custGeom>
            <a:solidFill>
              <a:srgbClr val="41494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5" name="Freeform 111"/>
            <p:cNvSpPr>
              <a:spLocks noEditPoints="1"/>
            </p:cNvSpPr>
            <p:nvPr/>
          </p:nvSpPr>
          <p:spPr bwMode="auto">
            <a:xfrm>
              <a:off x="711" y="2676"/>
              <a:ext cx="17" cy="3"/>
            </a:xfrm>
            <a:custGeom>
              <a:avLst/>
              <a:gdLst/>
              <a:ahLst/>
              <a:cxnLst>
                <a:cxn ang="0">
                  <a:pos x="10" y="7"/>
                </a:cxn>
                <a:cxn ang="0">
                  <a:pos x="12" y="0"/>
                </a:cxn>
                <a:cxn ang="0">
                  <a:pos x="10" y="7"/>
                </a:cxn>
                <a:cxn ang="0">
                  <a:pos x="12" y="0"/>
                </a:cxn>
                <a:cxn ang="0">
                  <a:pos x="0" y="17"/>
                </a:cxn>
                <a:cxn ang="0">
                  <a:pos x="7" y="17"/>
                </a:cxn>
                <a:cxn ang="0">
                  <a:pos x="15" y="10"/>
                </a:cxn>
                <a:cxn ang="0">
                  <a:pos x="86" y="23"/>
                </a:cxn>
                <a:cxn ang="0">
                  <a:pos x="135" y="26"/>
                </a:cxn>
                <a:cxn ang="0">
                  <a:pos x="12" y="0"/>
                </a:cxn>
              </a:cxnLst>
              <a:rect l="0" t="0" r="r" b="b"/>
              <a:pathLst>
                <a:path w="135" h="26">
                  <a:moveTo>
                    <a:pt x="10" y="7"/>
                  </a:moveTo>
                  <a:lnTo>
                    <a:pt x="12" y="0"/>
                  </a:lnTo>
                  <a:lnTo>
                    <a:pt x="10" y="7"/>
                  </a:lnTo>
                  <a:close/>
                  <a:moveTo>
                    <a:pt x="12" y="0"/>
                  </a:moveTo>
                  <a:lnTo>
                    <a:pt x="0" y="17"/>
                  </a:lnTo>
                  <a:lnTo>
                    <a:pt x="7" y="17"/>
                  </a:lnTo>
                  <a:lnTo>
                    <a:pt x="15" y="10"/>
                  </a:lnTo>
                  <a:lnTo>
                    <a:pt x="86" y="23"/>
                  </a:lnTo>
                  <a:lnTo>
                    <a:pt x="135" y="26"/>
                  </a:lnTo>
                  <a:lnTo>
                    <a:pt x="12" y="0"/>
                  </a:lnTo>
                  <a:close/>
                </a:path>
              </a:pathLst>
            </a:custGeom>
            <a:solidFill>
              <a:srgbClr val="3F292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6" name="Freeform 112"/>
            <p:cNvSpPr>
              <a:spLocks/>
            </p:cNvSpPr>
            <p:nvPr/>
          </p:nvSpPr>
          <p:spPr bwMode="auto">
            <a:xfrm>
              <a:off x="596" y="2854"/>
              <a:ext cx="51" cy="98"/>
            </a:xfrm>
            <a:custGeom>
              <a:avLst/>
              <a:gdLst/>
              <a:ahLst/>
              <a:cxnLst>
                <a:cxn ang="0">
                  <a:pos x="174" y="0"/>
                </a:cxn>
                <a:cxn ang="0">
                  <a:pos x="140" y="77"/>
                </a:cxn>
                <a:cxn ang="0">
                  <a:pos x="110" y="154"/>
                </a:cxn>
                <a:cxn ang="0">
                  <a:pos x="82" y="225"/>
                </a:cxn>
                <a:cxn ang="0">
                  <a:pos x="56" y="295"/>
                </a:cxn>
                <a:cxn ang="0">
                  <a:pos x="36" y="359"/>
                </a:cxn>
                <a:cxn ang="0">
                  <a:pos x="20" y="420"/>
                </a:cxn>
                <a:cxn ang="0">
                  <a:pos x="8" y="474"/>
                </a:cxn>
                <a:cxn ang="0">
                  <a:pos x="0" y="525"/>
                </a:cxn>
                <a:cxn ang="0">
                  <a:pos x="407" y="783"/>
                </a:cxn>
                <a:cxn ang="0">
                  <a:pos x="174" y="0"/>
                </a:cxn>
              </a:cxnLst>
              <a:rect l="0" t="0" r="r" b="b"/>
              <a:pathLst>
                <a:path w="407" h="783">
                  <a:moveTo>
                    <a:pt x="174" y="0"/>
                  </a:moveTo>
                  <a:lnTo>
                    <a:pt x="140" y="77"/>
                  </a:lnTo>
                  <a:lnTo>
                    <a:pt x="110" y="154"/>
                  </a:lnTo>
                  <a:lnTo>
                    <a:pt x="82" y="225"/>
                  </a:lnTo>
                  <a:lnTo>
                    <a:pt x="56" y="295"/>
                  </a:lnTo>
                  <a:lnTo>
                    <a:pt x="36" y="359"/>
                  </a:lnTo>
                  <a:lnTo>
                    <a:pt x="20" y="420"/>
                  </a:lnTo>
                  <a:lnTo>
                    <a:pt x="8" y="474"/>
                  </a:lnTo>
                  <a:lnTo>
                    <a:pt x="0" y="525"/>
                  </a:lnTo>
                  <a:lnTo>
                    <a:pt x="407" y="783"/>
                  </a:lnTo>
                  <a:lnTo>
                    <a:pt x="174" y="0"/>
                  </a:lnTo>
                  <a:close/>
                </a:path>
              </a:pathLst>
            </a:custGeom>
            <a:solidFill>
              <a:srgbClr val="41494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7" name="Freeform 113"/>
            <p:cNvSpPr>
              <a:spLocks/>
            </p:cNvSpPr>
            <p:nvPr/>
          </p:nvSpPr>
          <p:spPr bwMode="auto">
            <a:xfrm>
              <a:off x="538" y="2946"/>
              <a:ext cx="2" cy="21"/>
            </a:xfrm>
            <a:custGeom>
              <a:avLst/>
              <a:gdLst/>
              <a:ahLst/>
              <a:cxnLst>
                <a:cxn ang="0">
                  <a:pos x="18" y="0"/>
                </a:cxn>
                <a:cxn ang="0">
                  <a:pos x="10" y="43"/>
                </a:cxn>
                <a:cxn ang="0">
                  <a:pos x="5" y="84"/>
                </a:cxn>
                <a:cxn ang="0">
                  <a:pos x="0" y="122"/>
                </a:cxn>
                <a:cxn ang="0">
                  <a:pos x="0" y="161"/>
                </a:cxn>
                <a:cxn ang="0">
                  <a:pos x="2" y="127"/>
                </a:cxn>
                <a:cxn ang="0">
                  <a:pos x="5" y="92"/>
                </a:cxn>
                <a:cxn ang="0">
                  <a:pos x="16" y="20"/>
                </a:cxn>
                <a:cxn ang="0">
                  <a:pos x="18" y="0"/>
                </a:cxn>
              </a:cxnLst>
              <a:rect l="0" t="0" r="r" b="b"/>
              <a:pathLst>
                <a:path w="18" h="161">
                  <a:moveTo>
                    <a:pt x="18" y="0"/>
                  </a:moveTo>
                  <a:lnTo>
                    <a:pt x="10" y="43"/>
                  </a:lnTo>
                  <a:lnTo>
                    <a:pt x="5" y="84"/>
                  </a:lnTo>
                  <a:lnTo>
                    <a:pt x="0" y="122"/>
                  </a:lnTo>
                  <a:lnTo>
                    <a:pt x="0" y="161"/>
                  </a:lnTo>
                  <a:lnTo>
                    <a:pt x="2" y="127"/>
                  </a:lnTo>
                  <a:lnTo>
                    <a:pt x="5" y="92"/>
                  </a:lnTo>
                  <a:lnTo>
                    <a:pt x="16" y="20"/>
                  </a:lnTo>
                  <a:lnTo>
                    <a:pt x="18" y="0"/>
                  </a:lnTo>
                  <a:close/>
                </a:path>
              </a:pathLst>
            </a:custGeom>
            <a:solidFill>
              <a:srgbClr val="3F292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8" name="Freeform 114"/>
            <p:cNvSpPr>
              <a:spLocks/>
            </p:cNvSpPr>
            <p:nvPr/>
          </p:nvSpPr>
          <p:spPr bwMode="auto">
            <a:xfrm>
              <a:off x="540" y="2958"/>
              <a:ext cx="130" cy="56"/>
            </a:xfrm>
            <a:custGeom>
              <a:avLst/>
              <a:gdLst/>
              <a:ahLst/>
              <a:cxnLst>
                <a:cxn ang="0">
                  <a:pos x="5" y="0"/>
                </a:cxn>
                <a:cxn ang="0">
                  <a:pos x="2" y="33"/>
                </a:cxn>
                <a:cxn ang="0">
                  <a:pos x="0" y="67"/>
                </a:cxn>
                <a:cxn ang="0">
                  <a:pos x="2" y="110"/>
                </a:cxn>
                <a:cxn ang="0">
                  <a:pos x="7" y="151"/>
                </a:cxn>
                <a:cxn ang="0">
                  <a:pos x="15" y="189"/>
                </a:cxn>
                <a:cxn ang="0">
                  <a:pos x="27" y="225"/>
                </a:cxn>
                <a:cxn ang="0">
                  <a:pos x="43" y="258"/>
                </a:cxn>
                <a:cxn ang="0">
                  <a:pos x="63" y="292"/>
                </a:cxn>
                <a:cxn ang="0">
                  <a:pos x="89" y="320"/>
                </a:cxn>
                <a:cxn ang="0">
                  <a:pos x="117" y="345"/>
                </a:cxn>
                <a:cxn ang="0">
                  <a:pos x="151" y="371"/>
                </a:cxn>
                <a:cxn ang="0">
                  <a:pos x="189" y="392"/>
                </a:cxn>
                <a:cxn ang="0">
                  <a:pos x="230" y="409"/>
                </a:cxn>
                <a:cxn ang="0">
                  <a:pos x="278" y="424"/>
                </a:cxn>
                <a:cxn ang="0">
                  <a:pos x="329" y="435"/>
                </a:cxn>
                <a:cxn ang="0">
                  <a:pos x="386" y="445"/>
                </a:cxn>
                <a:cxn ang="0">
                  <a:pos x="450" y="450"/>
                </a:cxn>
                <a:cxn ang="0">
                  <a:pos x="517" y="450"/>
                </a:cxn>
                <a:cxn ang="0">
                  <a:pos x="570" y="450"/>
                </a:cxn>
                <a:cxn ang="0">
                  <a:pos x="626" y="448"/>
                </a:cxn>
                <a:cxn ang="0">
                  <a:pos x="685" y="443"/>
                </a:cxn>
                <a:cxn ang="0">
                  <a:pos x="749" y="435"/>
                </a:cxn>
                <a:cxn ang="0">
                  <a:pos x="813" y="428"/>
                </a:cxn>
                <a:cxn ang="0">
                  <a:pos x="882" y="414"/>
                </a:cxn>
                <a:cxn ang="0">
                  <a:pos x="953" y="402"/>
                </a:cxn>
                <a:cxn ang="0">
                  <a:pos x="1028" y="386"/>
                </a:cxn>
                <a:cxn ang="0">
                  <a:pos x="1033" y="384"/>
                </a:cxn>
                <a:cxn ang="0">
                  <a:pos x="1041" y="143"/>
                </a:cxn>
                <a:cxn ang="0">
                  <a:pos x="967" y="103"/>
                </a:cxn>
                <a:cxn ang="0">
                  <a:pos x="869" y="136"/>
                </a:cxn>
                <a:cxn ang="0">
                  <a:pos x="780" y="164"/>
                </a:cxn>
                <a:cxn ang="0">
                  <a:pos x="697" y="187"/>
                </a:cxn>
                <a:cxn ang="0">
                  <a:pos x="621" y="205"/>
                </a:cxn>
                <a:cxn ang="0">
                  <a:pos x="549" y="218"/>
                </a:cxn>
                <a:cxn ang="0">
                  <a:pos x="483" y="228"/>
                </a:cxn>
                <a:cxn ang="0">
                  <a:pos x="421" y="233"/>
                </a:cxn>
                <a:cxn ang="0">
                  <a:pos x="367" y="235"/>
                </a:cxn>
                <a:cxn ang="0">
                  <a:pos x="319" y="233"/>
                </a:cxn>
                <a:cxn ang="0">
                  <a:pos x="273" y="228"/>
                </a:cxn>
                <a:cxn ang="0">
                  <a:pos x="232" y="223"/>
                </a:cxn>
                <a:cxn ang="0">
                  <a:pos x="196" y="213"/>
                </a:cxn>
                <a:cxn ang="0">
                  <a:pos x="165" y="200"/>
                </a:cxn>
                <a:cxn ang="0">
                  <a:pos x="137" y="187"/>
                </a:cxn>
                <a:cxn ang="0">
                  <a:pos x="112" y="172"/>
                </a:cxn>
                <a:cxn ang="0">
                  <a:pos x="89" y="153"/>
                </a:cxn>
                <a:cxn ang="0">
                  <a:pos x="70" y="136"/>
                </a:cxn>
                <a:cxn ang="0">
                  <a:pos x="53" y="118"/>
                </a:cxn>
                <a:cxn ang="0">
                  <a:pos x="40" y="98"/>
                </a:cxn>
                <a:cxn ang="0">
                  <a:pos x="29" y="77"/>
                </a:cxn>
                <a:cxn ang="0">
                  <a:pos x="20" y="57"/>
                </a:cxn>
                <a:cxn ang="0">
                  <a:pos x="12" y="38"/>
                </a:cxn>
                <a:cxn ang="0">
                  <a:pos x="5" y="0"/>
                </a:cxn>
              </a:cxnLst>
              <a:rect l="0" t="0" r="r" b="b"/>
              <a:pathLst>
                <a:path w="1041" h="450">
                  <a:moveTo>
                    <a:pt x="5" y="0"/>
                  </a:moveTo>
                  <a:lnTo>
                    <a:pt x="2" y="33"/>
                  </a:lnTo>
                  <a:lnTo>
                    <a:pt x="0" y="67"/>
                  </a:lnTo>
                  <a:lnTo>
                    <a:pt x="2" y="110"/>
                  </a:lnTo>
                  <a:lnTo>
                    <a:pt x="7" y="151"/>
                  </a:lnTo>
                  <a:lnTo>
                    <a:pt x="15" y="189"/>
                  </a:lnTo>
                  <a:lnTo>
                    <a:pt x="27" y="225"/>
                  </a:lnTo>
                  <a:lnTo>
                    <a:pt x="43" y="258"/>
                  </a:lnTo>
                  <a:lnTo>
                    <a:pt x="63" y="292"/>
                  </a:lnTo>
                  <a:lnTo>
                    <a:pt x="89" y="320"/>
                  </a:lnTo>
                  <a:lnTo>
                    <a:pt x="117" y="345"/>
                  </a:lnTo>
                  <a:lnTo>
                    <a:pt x="151" y="371"/>
                  </a:lnTo>
                  <a:lnTo>
                    <a:pt x="189" y="392"/>
                  </a:lnTo>
                  <a:lnTo>
                    <a:pt x="230" y="409"/>
                  </a:lnTo>
                  <a:lnTo>
                    <a:pt x="278" y="424"/>
                  </a:lnTo>
                  <a:lnTo>
                    <a:pt x="329" y="435"/>
                  </a:lnTo>
                  <a:lnTo>
                    <a:pt x="386" y="445"/>
                  </a:lnTo>
                  <a:lnTo>
                    <a:pt x="450" y="450"/>
                  </a:lnTo>
                  <a:lnTo>
                    <a:pt x="517" y="450"/>
                  </a:lnTo>
                  <a:lnTo>
                    <a:pt x="570" y="450"/>
                  </a:lnTo>
                  <a:lnTo>
                    <a:pt x="626" y="448"/>
                  </a:lnTo>
                  <a:lnTo>
                    <a:pt x="685" y="443"/>
                  </a:lnTo>
                  <a:lnTo>
                    <a:pt x="749" y="435"/>
                  </a:lnTo>
                  <a:lnTo>
                    <a:pt x="813" y="428"/>
                  </a:lnTo>
                  <a:lnTo>
                    <a:pt x="882" y="414"/>
                  </a:lnTo>
                  <a:lnTo>
                    <a:pt x="953" y="402"/>
                  </a:lnTo>
                  <a:lnTo>
                    <a:pt x="1028" y="386"/>
                  </a:lnTo>
                  <a:lnTo>
                    <a:pt x="1033" y="384"/>
                  </a:lnTo>
                  <a:lnTo>
                    <a:pt x="1041" y="143"/>
                  </a:lnTo>
                  <a:lnTo>
                    <a:pt x="967" y="103"/>
                  </a:lnTo>
                  <a:lnTo>
                    <a:pt x="869" y="136"/>
                  </a:lnTo>
                  <a:lnTo>
                    <a:pt x="780" y="164"/>
                  </a:lnTo>
                  <a:lnTo>
                    <a:pt x="697" y="187"/>
                  </a:lnTo>
                  <a:lnTo>
                    <a:pt x="621" y="205"/>
                  </a:lnTo>
                  <a:lnTo>
                    <a:pt x="549" y="218"/>
                  </a:lnTo>
                  <a:lnTo>
                    <a:pt x="483" y="228"/>
                  </a:lnTo>
                  <a:lnTo>
                    <a:pt x="421" y="233"/>
                  </a:lnTo>
                  <a:lnTo>
                    <a:pt x="367" y="235"/>
                  </a:lnTo>
                  <a:lnTo>
                    <a:pt x="319" y="233"/>
                  </a:lnTo>
                  <a:lnTo>
                    <a:pt x="273" y="228"/>
                  </a:lnTo>
                  <a:lnTo>
                    <a:pt x="232" y="223"/>
                  </a:lnTo>
                  <a:lnTo>
                    <a:pt x="196" y="213"/>
                  </a:lnTo>
                  <a:lnTo>
                    <a:pt x="165" y="200"/>
                  </a:lnTo>
                  <a:lnTo>
                    <a:pt x="137" y="187"/>
                  </a:lnTo>
                  <a:lnTo>
                    <a:pt x="112" y="172"/>
                  </a:lnTo>
                  <a:lnTo>
                    <a:pt x="89" y="153"/>
                  </a:lnTo>
                  <a:lnTo>
                    <a:pt x="70" y="136"/>
                  </a:lnTo>
                  <a:lnTo>
                    <a:pt x="53" y="118"/>
                  </a:lnTo>
                  <a:lnTo>
                    <a:pt x="40" y="98"/>
                  </a:lnTo>
                  <a:lnTo>
                    <a:pt x="29" y="77"/>
                  </a:lnTo>
                  <a:lnTo>
                    <a:pt x="20" y="57"/>
                  </a:lnTo>
                  <a:lnTo>
                    <a:pt x="12" y="38"/>
                  </a:lnTo>
                  <a:lnTo>
                    <a:pt x="5" y="0"/>
                  </a:lnTo>
                  <a:close/>
                </a:path>
              </a:pathLst>
            </a:custGeom>
            <a:solidFill>
              <a:srgbClr val="41494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9" name="Freeform 115"/>
            <p:cNvSpPr>
              <a:spLocks/>
            </p:cNvSpPr>
            <p:nvPr/>
          </p:nvSpPr>
          <p:spPr bwMode="auto">
            <a:xfrm>
              <a:off x="538" y="2949"/>
              <a:ext cx="131" cy="66"/>
            </a:xfrm>
            <a:custGeom>
              <a:avLst/>
              <a:gdLst/>
              <a:ahLst/>
              <a:cxnLst>
                <a:cxn ang="0">
                  <a:pos x="16" y="0"/>
                </a:cxn>
                <a:cxn ang="0">
                  <a:pos x="5" y="72"/>
                </a:cxn>
                <a:cxn ang="0">
                  <a:pos x="2" y="107"/>
                </a:cxn>
                <a:cxn ang="0">
                  <a:pos x="0" y="141"/>
                </a:cxn>
                <a:cxn ang="0">
                  <a:pos x="2" y="184"/>
                </a:cxn>
                <a:cxn ang="0">
                  <a:pos x="7" y="225"/>
                </a:cxn>
                <a:cxn ang="0">
                  <a:pos x="18" y="266"/>
                </a:cxn>
                <a:cxn ang="0">
                  <a:pos x="31" y="302"/>
                </a:cxn>
                <a:cxn ang="0">
                  <a:pos x="48" y="338"/>
                </a:cxn>
                <a:cxn ang="0">
                  <a:pos x="69" y="368"/>
                </a:cxn>
                <a:cxn ang="0">
                  <a:pos x="95" y="399"/>
                </a:cxn>
                <a:cxn ang="0">
                  <a:pos x="126" y="428"/>
                </a:cxn>
                <a:cxn ang="0">
                  <a:pos x="158" y="450"/>
                </a:cxn>
                <a:cxn ang="0">
                  <a:pos x="200" y="471"/>
                </a:cxn>
                <a:cxn ang="0">
                  <a:pos x="241" y="491"/>
                </a:cxn>
                <a:cxn ang="0">
                  <a:pos x="289" y="504"/>
                </a:cxn>
                <a:cxn ang="0">
                  <a:pos x="342" y="517"/>
                </a:cxn>
                <a:cxn ang="0">
                  <a:pos x="402" y="527"/>
                </a:cxn>
                <a:cxn ang="0">
                  <a:pos x="466" y="532"/>
                </a:cxn>
                <a:cxn ang="0">
                  <a:pos x="535" y="532"/>
                </a:cxn>
                <a:cxn ang="0">
                  <a:pos x="586" y="532"/>
                </a:cxn>
                <a:cxn ang="0">
                  <a:pos x="645" y="529"/>
                </a:cxn>
                <a:cxn ang="0">
                  <a:pos x="703" y="524"/>
                </a:cxn>
                <a:cxn ang="0">
                  <a:pos x="765" y="517"/>
                </a:cxn>
                <a:cxn ang="0">
                  <a:pos x="832" y="509"/>
                </a:cxn>
                <a:cxn ang="0">
                  <a:pos x="900" y="496"/>
                </a:cxn>
                <a:cxn ang="0">
                  <a:pos x="972" y="483"/>
                </a:cxn>
                <a:cxn ang="0">
                  <a:pos x="1046" y="469"/>
                </a:cxn>
                <a:cxn ang="0">
                  <a:pos x="1049" y="458"/>
                </a:cxn>
                <a:cxn ang="0">
                  <a:pos x="1044" y="460"/>
                </a:cxn>
                <a:cxn ang="0">
                  <a:pos x="969" y="476"/>
                </a:cxn>
                <a:cxn ang="0">
                  <a:pos x="898" y="488"/>
                </a:cxn>
                <a:cxn ang="0">
                  <a:pos x="829" y="502"/>
                </a:cxn>
                <a:cxn ang="0">
                  <a:pos x="765" y="509"/>
                </a:cxn>
                <a:cxn ang="0">
                  <a:pos x="701" y="517"/>
                </a:cxn>
                <a:cxn ang="0">
                  <a:pos x="642" y="522"/>
                </a:cxn>
                <a:cxn ang="0">
                  <a:pos x="586" y="524"/>
                </a:cxn>
                <a:cxn ang="0">
                  <a:pos x="533" y="524"/>
                </a:cxn>
                <a:cxn ang="0">
                  <a:pos x="466" y="524"/>
                </a:cxn>
                <a:cxn ang="0">
                  <a:pos x="402" y="519"/>
                </a:cxn>
                <a:cxn ang="0">
                  <a:pos x="345" y="509"/>
                </a:cxn>
                <a:cxn ang="0">
                  <a:pos x="294" y="498"/>
                </a:cxn>
                <a:cxn ang="0">
                  <a:pos x="246" y="483"/>
                </a:cxn>
                <a:cxn ang="0">
                  <a:pos x="205" y="466"/>
                </a:cxn>
                <a:cxn ang="0">
                  <a:pos x="167" y="445"/>
                </a:cxn>
                <a:cxn ang="0">
                  <a:pos x="133" y="419"/>
                </a:cxn>
                <a:cxn ang="0">
                  <a:pos x="105" y="394"/>
                </a:cxn>
                <a:cxn ang="0">
                  <a:pos x="79" y="366"/>
                </a:cxn>
                <a:cxn ang="0">
                  <a:pos x="59" y="332"/>
                </a:cxn>
                <a:cxn ang="0">
                  <a:pos x="43" y="299"/>
                </a:cxn>
                <a:cxn ang="0">
                  <a:pos x="31" y="263"/>
                </a:cxn>
                <a:cxn ang="0">
                  <a:pos x="23" y="225"/>
                </a:cxn>
                <a:cxn ang="0">
                  <a:pos x="18" y="184"/>
                </a:cxn>
                <a:cxn ang="0">
                  <a:pos x="16" y="141"/>
                </a:cxn>
                <a:cxn ang="0">
                  <a:pos x="18" y="107"/>
                </a:cxn>
                <a:cxn ang="0">
                  <a:pos x="21" y="74"/>
                </a:cxn>
                <a:cxn ang="0">
                  <a:pos x="16" y="52"/>
                </a:cxn>
                <a:cxn ang="0">
                  <a:pos x="16" y="33"/>
                </a:cxn>
                <a:cxn ang="0">
                  <a:pos x="16" y="0"/>
                </a:cxn>
              </a:cxnLst>
              <a:rect l="0" t="0" r="r" b="b"/>
              <a:pathLst>
                <a:path w="1049" h="532">
                  <a:moveTo>
                    <a:pt x="16" y="0"/>
                  </a:moveTo>
                  <a:lnTo>
                    <a:pt x="5" y="72"/>
                  </a:lnTo>
                  <a:lnTo>
                    <a:pt x="2" y="107"/>
                  </a:lnTo>
                  <a:lnTo>
                    <a:pt x="0" y="141"/>
                  </a:lnTo>
                  <a:lnTo>
                    <a:pt x="2" y="184"/>
                  </a:lnTo>
                  <a:lnTo>
                    <a:pt x="7" y="225"/>
                  </a:lnTo>
                  <a:lnTo>
                    <a:pt x="18" y="266"/>
                  </a:lnTo>
                  <a:lnTo>
                    <a:pt x="31" y="302"/>
                  </a:lnTo>
                  <a:lnTo>
                    <a:pt x="48" y="338"/>
                  </a:lnTo>
                  <a:lnTo>
                    <a:pt x="69" y="368"/>
                  </a:lnTo>
                  <a:lnTo>
                    <a:pt x="95" y="399"/>
                  </a:lnTo>
                  <a:lnTo>
                    <a:pt x="126" y="428"/>
                  </a:lnTo>
                  <a:lnTo>
                    <a:pt x="158" y="450"/>
                  </a:lnTo>
                  <a:lnTo>
                    <a:pt x="200" y="471"/>
                  </a:lnTo>
                  <a:lnTo>
                    <a:pt x="241" y="491"/>
                  </a:lnTo>
                  <a:lnTo>
                    <a:pt x="289" y="504"/>
                  </a:lnTo>
                  <a:lnTo>
                    <a:pt x="342" y="517"/>
                  </a:lnTo>
                  <a:lnTo>
                    <a:pt x="402" y="527"/>
                  </a:lnTo>
                  <a:lnTo>
                    <a:pt x="466" y="532"/>
                  </a:lnTo>
                  <a:lnTo>
                    <a:pt x="535" y="532"/>
                  </a:lnTo>
                  <a:lnTo>
                    <a:pt x="586" y="532"/>
                  </a:lnTo>
                  <a:lnTo>
                    <a:pt x="645" y="529"/>
                  </a:lnTo>
                  <a:lnTo>
                    <a:pt x="703" y="524"/>
                  </a:lnTo>
                  <a:lnTo>
                    <a:pt x="765" y="517"/>
                  </a:lnTo>
                  <a:lnTo>
                    <a:pt x="832" y="509"/>
                  </a:lnTo>
                  <a:lnTo>
                    <a:pt x="900" y="496"/>
                  </a:lnTo>
                  <a:lnTo>
                    <a:pt x="972" y="483"/>
                  </a:lnTo>
                  <a:lnTo>
                    <a:pt x="1046" y="469"/>
                  </a:lnTo>
                  <a:lnTo>
                    <a:pt x="1049" y="458"/>
                  </a:lnTo>
                  <a:lnTo>
                    <a:pt x="1044" y="460"/>
                  </a:lnTo>
                  <a:lnTo>
                    <a:pt x="969" y="476"/>
                  </a:lnTo>
                  <a:lnTo>
                    <a:pt x="898" y="488"/>
                  </a:lnTo>
                  <a:lnTo>
                    <a:pt x="829" y="502"/>
                  </a:lnTo>
                  <a:lnTo>
                    <a:pt x="765" y="509"/>
                  </a:lnTo>
                  <a:lnTo>
                    <a:pt x="701" y="517"/>
                  </a:lnTo>
                  <a:lnTo>
                    <a:pt x="642" y="522"/>
                  </a:lnTo>
                  <a:lnTo>
                    <a:pt x="586" y="524"/>
                  </a:lnTo>
                  <a:lnTo>
                    <a:pt x="533" y="524"/>
                  </a:lnTo>
                  <a:lnTo>
                    <a:pt x="466" y="524"/>
                  </a:lnTo>
                  <a:lnTo>
                    <a:pt x="402" y="519"/>
                  </a:lnTo>
                  <a:lnTo>
                    <a:pt x="345" y="509"/>
                  </a:lnTo>
                  <a:lnTo>
                    <a:pt x="294" y="498"/>
                  </a:lnTo>
                  <a:lnTo>
                    <a:pt x="246" y="483"/>
                  </a:lnTo>
                  <a:lnTo>
                    <a:pt x="205" y="466"/>
                  </a:lnTo>
                  <a:lnTo>
                    <a:pt x="167" y="445"/>
                  </a:lnTo>
                  <a:lnTo>
                    <a:pt x="133" y="419"/>
                  </a:lnTo>
                  <a:lnTo>
                    <a:pt x="105" y="394"/>
                  </a:lnTo>
                  <a:lnTo>
                    <a:pt x="79" y="366"/>
                  </a:lnTo>
                  <a:lnTo>
                    <a:pt x="59" y="332"/>
                  </a:lnTo>
                  <a:lnTo>
                    <a:pt x="43" y="299"/>
                  </a:lnTo>
                  <a:lnTo>
                    <a:pt x="31" y="263"/>
                  </a:lnTo>
                  <a:lnTo>
                    <a:pt x="23" y="225"/>
                  </a:lnTo>
                  <a:lnTo>
                    <a:pt x="18" y="184"/>
                  </a:lnTo>
                  <a:lnTo>
                    <a:pt x="16" y="141"/>
                  </a:lnTo>
                  <a:lnTo>
                    <a:pt x="18" y="107"/>
                  </a:lnTo>
                  <a:lnTo>
                    <a:pt x="21" y="74"/>
                  </a:lnTo>
                  <a:lnTo>
                    <a:pt x="16" y="52"/>
                  </a:lnTo>
                  <a:lnTo>
                    <a:pt x="16" y="33"/>
                  </a:lnTo>
                  <a:lnTo>
                    <a:pt x="16" y="0"/>
                  </a:lnTo>
                  <a:close/>
                </a:path>
              </a:pathLst>
            </a:custGeom>
            <a:solidFill>
              <a:srgbClr val="3F292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6" name="Freeform 122"/>
            <p:cNvSpPr>
              <a:spLocks/>
            </p:cNvSpPr>
            <p:nvPr/>
          </p:nvSpPr>
          <p:spPr bwMode="auto">
            <a:xfrm>
              <a:off x="567" y="2916"/>
              <a:ext cx="43" cy="11"/>
            </a:xfrm>
            <a:custGeom>
              <a:avLst/>
              <a:gdLst/>
              <a:ahLst/>
              <a:cxnLst>
                <a:cxn ang="0">
                  <a:pos x="351" y="0"/>
                </a:cxn>
                <a:cxn ang="0">
                  <a:pos x="0" y="92"/>
                </a:cxn>
                <a:cxn ang="0">
                  <a:pos x="351" y="0"/>
                </a:cxn>
              </a:cxnLst>
              <a:rect l="0" t="0" r="r" b="b"/>
              <a:pathLst>
                <a:path w="351" h="92">
                  <a:moveTo>
                    <a:pt x="351" y="0"/>
                  </a:moveTo>
                  <a:lnTo>
                    <a:pt x="0" y="92"/>
                  </a:lnTo>
                  <a:lnTo>
                    <a:pt x="351" y="0"/>
                  </a:lnTo>
                  <a:close/>
                </a:path>
              </a:pathLst>
            </a:custGeom>
            <a:solidFill>
              <a:srgbClr val="7E83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7" name="Freeform 123"/>
            <p:cNvSpPr>
              <a:spLocks/>
            </p:cNvSpPr>
            <p:nvPr/>
          </p:nvSpPr>
          <p:spPr bwMode="auto">
            <a:xfrm>
              <a:off x="566" y="2915"/>
              <a:ext cx="45" cy="13"/>
            </a:xfrm>
            <a:custGeom>
              <a:avLst/>
              <a:gdLst/>
              <a:ahLst/>
              <a:cxnLst>
                <a:cxn ang="0">
                  <a:pos x="356" y="0"/>
                </a:cxn>
                <a:cxn ang="0">
                  <a:pos x="8" y="93"/>
                </a:cxn>
                <a:cxn ang="0">
                  <a:pos x="3" y="96"/>
                </a:cxn>
                <a:cxn ang="0">
                  <a:pos x="0" y="103"/>
                </a:cxn>
                <a:cxn ang="0">
                  <a:pos x="5" y="105"/>
                </a:cxn>
                <a:cxn ang="0">
                  <a:pos x="10" y="108"/>
                </a:cxn>
                <a:cxn ang="0">
                  <a:pos x="361" y="16"/>
                </a:cxn>
                <a:cxn ang="0">
                  <a:pos x="366" y="10"/>
                </a:cxn>
                <a:cxn ang="0">
                  <a:pos x="366" y="5"/>
                </a:cxn>
                <a:cxn ang="0">
                  <a:pos x="364" y="0"/>
                </a:cxn>
                <a:cxn ang="0">
                  <a:pos x="356" y="0"/>
                </a:cxn>
              </a:cxnLst>
              <a:rect l="0" t="0" r="r" b="b"/>
              <a:pathLst>
                <a:path w="366" h="108">
                  <a:moveTo>
                    <a:pt x="356" y="0"/>
                  </a:moveTo>
                  <a:lnTo>
                    <a:pt x="8" y="93"/>
                  </a:lnTo>
                  <a:lnTo>
                    <a:pt x="3" y="96"/>
                  </a:lnTo>
                  <a:lnTo>
                    <a:pt x="0" y="103"/>
                  </a:lnTo>
                  <a:lnTo>
                    <a:pt x="5" y="105"/>
                  </a:lnTo>
                  <a:lnTo>
                    <a:pt x="10" y="108"/>
                  </a:lnTo>
                  <a:lnTo>
                    <a:pt x="361" y="16"/>
                  </a:lnTo>
                  <a:lnTo>
                    <a:pt x="366" y="10"/>
                  </a:lnTo>
                  <a:lnTo>
                    <a:pt x="366" y="5"/>
                  </a:lnTo>
                  <a:lnTo>
                    <a:pt x="364" y="0"/>
                  </a:lnTo>
                  <a:lnTo>
                    <a:pt x="356" y="0"/>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0" name="Freeform 126"/>
            <p:cNvSpPr>
              <a:spLocks/>
            </p:cNvSpPr>
            <p:nvPr/>
          </p:nvSpPr>
          <p:spPr bwMode="auto">
            <a:xfrm>
              <a:off x="1457" y="2580"/>
              <a:ext cx="109" cy="118"/>
            </a:xfrm>
            <a:custGeom>
              <a:avLst/>
              <a:gdLst/>
              <a:ahLst/>
              <a:cxnLst>
                <a:cxn ang="0">
                  <a:pos x="10" y="525"/>
                </a:cxn>
                <a:cxn ang="0">
                  <a:pos x="5" y="511"/>
                </a:cxn>
                <a:cxn ang="0">
                  <a:pos x="3" y="499"/>
                </a:cxn>
                <a:cxn ang="0">
                  <a:pos x="0" y="466"/>
                </a:cxn>
                <a:cxn ang="0">
                  <a:pos x="3" y="430"/>
                </a:cxn>
                <a:cxn ang="0">
                  <a:pos x="10" y="389"/>
                </a:cxn>
                <a:cxn ang="0">
                  <a:pos x="24" y="348"/>
                </a:cxn>
                <a:cxn ang="0">
                  <a:pos x="41" y="305"/>
                </a:cxn>
                <a:cxn ang="0">
                  <a:pos x="60" y="259"/>
                </a:cxn>
                <a:cxn ang="0">
                  <a:pos x="84" y="215"/>
                </a:cxn>
                <a:cxn ang="0">
                  <a:pos x="110" y="174"/>
                </a:cxn>
                <a:cxn ang="0">
                  <a:pos x="141" y="133"/>
                </a:cxn>
                <a:cxn ang="0">
                  <a:pos x="172" y="97"/>
                </a:cxn>
                <a:cxn ang="0">
                  <a:pos x="206" y="64"/>
                </a:cxn>
                <a:cxn ang="0">
                  <a:pos x="240" y="39"/>
                </a:cxn>
                <a:cxn ang="0">
                  <a:pos x="259" y="28"/>
                </a:cxn>
                <a:cxn ang="0">
                  <a:pos x="276" y="18"/>
                </a:cxn>
                <a:cxn ang="0">
                  <a:pos x="297" y="10"/>
                </a:cxn>
                <a:cxn ang="0">
                  <a:pos x="316" y="5"/>
                </a:cxn>
                <a:cxn ang="0">
                  <a:pos x="336" y="3"/>
                </a:cxn>
                <a:cxn ang="0">
                  <a:pos x="354" y="0"/>
                </a:cxn>
                <a:cxn ang="0">
                  <a:pos x="395" y="3"/>
                </a:cxn>
                <a:cxn ang="0">
                  <a:pos x="433" y="10"/>
                </a:cxn>
                <a:cxn ang="0">
                  <a:pos x="474" y="23"/>
                </a:cxn>
                <a:cxn ang="0">
                  <a:pos x="515" y="41"/>
                </a:cxn>
                <a:cxn ang="0">
                  <a:pos x="556" y="61"/>
                </a:cxn>
                <a:cxn ang="0">
                  <a:pos x="594" y="87"/>
                </a:cxn>
                <a:cxn ang="0">
                  <a:pos x="632" y="116"/>
                </a:cxn>
                <a:cxn ang="0">
                  <a:pos x="668" y="146"/>
                </a:cxn>
                <a:cxn ang="0">
                  <a:pos x="702" y="179"/>
                </a:cxn>
                <a:cxn ang="0">
                  <a:pos x="735" y="215"/>
                </a:cxn>
                <a:cxn ang="0">
                  <a:pos x="763" y="255"/>
                </a:cxn>
                <a:cxn ang="0">
                  <a:pos x="788" y="294"/>
                </a:cxn>
                <a:cxn ang="0">
                  <a:pos x="812" y="338"/>
                </a:cxn>
                <a:cxn ang="0">
                  <a:pos x="832" y="382"/>
                </a:cxn>
                <a:cxn ang="0">
                  <a:pos x="848" y="425"/>
                </a:cxn>
                <a:cxn ang="0">
                  <a:pos x="857" y="468"/>
                </a:cxn>
                <a:cxn ang="0">
                  <a:pos x="862" y="506"/>
                </a:cxn>
                <a:cxn ang="0">
                  <a:pos x="867" y="547"/>
                </a:cxn>
                <a:cxn ang="0">
                  <a:pos x="871" y="586"/>
                </a:cxn>
                <a:cxn ang="0">
                  <a:pos x="871" y="624"/>
                </a:cxn>
                <a:cxn ang="0">
                  <a:pos x="867" y="662"/>
                </a:cxn>
                <a:cxn ang="0">
                  <a:pos x="860" y="701"/>
                </a:cxn>
                <a:cxn ang="0">
                  <a:pos x="848" y="737"/>
                </a:cxn>
                <a:cxn ang="0">
                  <a:pos x="840" y="755"/>
                </a:cxn>
                <a:cxn ang="0">
                  <a:pos x="829" y="772"/>
                </a:cxn>
                <a:cxn ang="0">
                  <a:pos x="817" y="787"/>
                </a:cxn>
                <a:cxn ang="0">
                  <a:pos x="804" y="803"/>
                </a:cxn>
                <a:cxn ang="0">
                  <a:pos x="791" y="818"/>
                </a:cxn>
                <a:cxn ang="0">
                  <a:pos x="773" y="834"/>
                </a:cxn>
                <a:cxn ang="0">
                  <a:pos x="755" y="847"/>
                </a:cxn>
                <a:cxn ang="0">
                  <a:pos x="735" y="859"/>
                </a:cxn>
                <a:cxn ang="0">
                  <a:pos x="712" y="873"/>
                </a:cxn>
                <a:cxn ang="0">
                  <a:pos x="689" y="885"/>
                </a:cxn>
                <a:cxn ang="0">
                  <a:pos x="663" y="895"/>
                </a:cxn>
                <a:cxn ang="0">
                  <a:pos x="632" y="906"/>
                </a:cxn>
                <a:cxn ang="0">
                  <a:pos x="601" y="913"/>
                </a:cxn>
                <a:cxn ang="0">
                  <a:pos x="568" y="921"/>
                </a:cxn>
                <a:cxn ang="0">
                  <a:pos x="491" y="933"/>
                </a:cxn>
                <a:cxn ang="0">
                  <a:pos x="407" y="942"/>
                </a:cxn>
                <a:cxn ang="0">
                  <a:pos x="10" y="525"/>
                </a:cxn>
              </a:cxnLst>
              <a:rect l="0" t="0" r="r" b="b"/>
              <a:pathLst>
                <a:path w="871" h="942">
                  <a:moveTo>
                    <a:pt x="10" y="525"/>
                  </a:moveTo>
                  <a:lnTo>
                    <a:pt x="5" y="511"/>
                  </a:lnTo>
                  <a:lnTo>
                    <a:pt x="3" y="499"/>
                  </a:lnTo>
                  <a:lnTo>
                    <a:pt x="0" y="466"/>
                  </a:lnTo>
                  <a:lnTo>
                    <a:pt x="3" y="430"/>
                  </a:lnTo>
                  <a:lnTo>
                    <a:pt x="10" y="389"/>
                  </a:lnTo>
                  <a:lnTo>
                    <a:pt x="24" y="348"/>
                  </a:lnTo>
                  <a:lnTo>
                    <a:pt x="41" y="305"/>
                  </a:lnTo>
                  <a:lnTo>
                    <a:pt x="60" y="259"/>
                  </a:lnTo>
                  <a:lnTo>
                    <a:pt x="84" y="215"/>
                  </a:lnTo>
                  <a:lnTo>
                    <a:pt x="110" y="174"/>
                  </a:lnTo>
                  <a:lnTo>
                    <a:pt x="141" y="133"/>
                  </a:lnTo>
                  <a:lnTo>
                    <a:pt x="172" y="97"/>
                  </a:lnTo>
                  <a:lnTo>
                    <a:pt x="206" y="64"/>
                  </a:lnTo>
                  <a:lnTo>
                    <a:pt x="240" y="39"/>
                  </a:lnTo>
                  <a:lnTo>
                    <a:pt x="259" y="28"/>
                  </a:lnTo>
                  <a:lnTo>
                    <a:pt x="276" y="18"/>
                  </a:lnTo>
                  <a:lnTo>
                    <a:pt x="297" y="10"/>
                  </a:lnTo>
                  <a:lnTo>
                    <a:pt x="316" y="5"/>
                  </a:lnTo>
                  <a:lnTo>
                    <a:pt x="336" y="3"/>
                  </a:lnTo>
                  <a:lnTo>
                    <a:pt x="354" y="0"/>
                  </a:lnTo>
                  <a:lnTo>
                    <a:pt x="395" y="3"/>
                  </a:lnTo>
                  <a:lnTo>
                    <a:pt x="433" y="10"/>
                  </a:lnTo>
                  <a:lnTo>
                    <a:pt x="474" y="23"/>
                  </a:lnTo>
                  <a:lnTo>
                    <a:pt x="515" y="41"/>
                  </a:lnTo>
                  <a:lnTo>
                    <a:pt x="556" y="61"/>
                  </a:lnTo>
                  <a:lnTo>
                    <a:pt x="594" y="87"/>
                  </a:lnTo>
                  <a:lnTo>
                    <a:pt x="632" y="116"/>
                  </a:lnTo>
                  <a:lnTo>
                    <a:pt x="668" y="146"/>
                  </a:lnTo>
                  <a:lnTo>
                    <a:pt x="702" y="179"/>
                  </a:lnTo>
                  <a:lnTo>
                    <a:pt x="735" y="215"/>
                  </a:lnTo>
                  <a:lnTo>
                    <a:pt x="763" y="255"/>
                  </a:lnTo>
                  <a:lnTo>
                    <a:pt x="788" y="294"/>
                  </a:lnTo>
                  <a:lnTo>
                    <a:pt x="812" y="338"/>
                  </a:lnTo>
                  <a:lnTo>
                    <a:pt x="832" y="382"/>
                  </a:lnTo>
                  <a:lnTo>
                    <a:pt x="848" y="425"/>
                  </a:lnTo>
                  <a:lnTo>
                    <a:pt x="857" y="468"/>
                  </a:lnTo>
                  <a:lnTo>
                    <a:pt x="862" y="506"/>
                  </a:lnTo>
                  <a:lnTo>
                    <a:pt x="867" y="547"/>
                  </a:lnTo>
                  <a:lnTo>
                    <a:pt x="871" y="586"/>
                  </a:lnTo>
                  <a:lnTo>
                    <a:pt x="871" y="624"/>
                  </a:lnTo>
                  <a:lnTo>
                    <a:pt x="867" y="662"/>
                  </a:lnTo>
                  <a:lnTo>
                    <a:pt x="860" y="701"/>
                  </a:lnTo>
                  <a:lnTo>
                    <a:pt x="848" y="737"/>
                  </a:lnTo>
                  <a:lnTo>
                    <a:pt x="840" y="755"/>
                  </a:lnTo>
                  <a:lnTo>
                    <a:pt x="829" y="772"/>
                  </a:lnTo>
                  <a:lnTo>
                    <a:pt x="817" y="787"/>
                  </a:lnTo>
                  <a:lnTo>
                    <a:pt x="804" y="803"/>
                  </a:lnTo>
                  <a:lnTo>
                    <a:pt x="791" y="818"/>
                  </a:lnTo>
                  <a:lnTo>
                    <a:pt x="773" y="834"/>
                  </a:lnTo>
                  <a:lnTo>
                    <a:pt x="755" y="847"/>
                  </a:lnTo>
                  <a:lnTo>
                    <a:pt x="735" y="859"/>
                  </a:lnTo>
                  <a:lnTo>
                    <a:pt x="712" y="873"/>
                  </a:lnTo>
                  <a:lnTo>
                    <a:pt x="689" y="885"/>
                  </a:lnTo>
                  <a:lnTo>
                    <a:pt x="663" y="895"/>
                  </a:lnTo>
                  <a:lnTo>
                    <a:pt x="632" y="906"/>
                  </a:lnTo>
                  <a:lnTo>
                    <a:pt x="601" y="913"/>
                  </a:lnTo>
                  <a:lnTo>
                    <a:pt x="568" y="921"/>
                  </a:lnTo>
                  <a:lnTo>
                    <a:pt x="491" y="933"/>
                  </a:lnTo>
                  <a:lnTo>
                    <a:pt x="407" y="942"/>
                  </a:lnTo>
                  <a:lnTo>
                    <a:pt x="10" y="525"/>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1" name="Freeform 127"/>
            <p:cNvSpPr>
              <a:spLocks/>
            </p:cNvSpPr>
            <p:nvPr/>
          </p:nvSpPr>
          <p:spPr bwMode="auto">
            <a:xfrm>
              <a:off x="1457" y="2579"/>
              <a:ext cx="110" cy="120"/>
            </a:xfrm>
            <a:custGeom>
              <a:avLst/>
              <a:gdLst/>
              <a:ahLst/>
              <a:cxnLst>
                <a:cxn ang="0">
                  <a:pos x="22" y="528"/>
                </a:cxn>
                <a:cxn ang="0">
                  <a:pos x="15" y="478"/>
                </a:cxn>
                <a:cxn ang="0">
                  <a:pos x="22" y="413"/>
                </a:cxn>
                <a:cxn ang="0">
                  <a:pos x="43" y="339"/>
                </a:cxn>
                <a:cxn ang="0">
                  <a:pos x="79" y="262"/>
                </a:cxn>
                <a:cxn ang="0">
                  <a:pos x="122" y="186"/>
                </a:cxn>
                <a:cxn ang="0">
                  <a:pos x="173" y="120"/>
                </a:cxn>
                <a:cxn ang="0">
                  <a:pos x="232" y="66"/>
                </a:cxn>
                <a:cxn ang="0">
                  <a:pos x="297" y="27"/>
                </a:cxn>
                <a:cxn ang="0">
                  <a:pos x="345" y="17"/>
                </a:cxn>
                <a:cxn ang="0">
                  <a:pos x="399" y="17"/>
                </a:cxn>
                <a:cxn ang="0">
                  <a:pos x="479" y="38"/>
                </a:cxn>
                <a:cxn ang="0">
                  <a:pos x="558" y="77"/>
                </a:cxn>
                <a:cxn ang="0">
                  <a:pos x="634" y="127"/>
                </a:cxn>
                <a:cxn ang="0">
                  <a:pos x="704" y="192"/>
                </a:cxn>
                <a:cxn ang="0">
                  <a:pos x="764" y="266"/>
                </a:cxn>
                <a:cxn ang="0">
                  <a:pos x="814" y="348"/>
                </a:cxn>
                <a:cxn ang="0">
                  <a:pos x="847" y="434"/>
                </a:cxn>
                <a:cxn ang="0">
                  <a:pos x="867" y="544"/>
                </a:cxn>
                <a:cxn ang="0">
                  <a:pos x="869" y="614"/>
                </a:cxn>
                <a:cxn ang="0">
                  <a:pos x="867" y="672"/>
                </a:cxn>
                <a:cxn ang="0">
                  <a:pos x="852" y="729"/>
                </a:cxn>
                <a:cxn ang="0">
                  <a:pos x="826" y="779"/>
                </a:cxn>
                <a:cxn ang="0">
                  <a:pos x="785" y="828"/>
                </a:cxn>
                <a:cxn ang="0">
                  <a:pos x="724" y="869"/>
                </a:cxn>
                <a:cxn ang="0">
                  <a:pos x="644" y="902"/>
                </a:cxn>
                <a:cxn ang="0">
                  <a:pos x="542" y="925"/>
                </a:cxn>
                <a:cxn ang="0">
                  <a:pos x="414" y="940"/>
                </a:cxn>
                <a:cxn ang="0">
                  <a:pos x="419" y="943"/>
                </a:cxn>
                <a:cxn ang="0">
                  <a:pos x="17" y="532"/>
                </a:cxn>
                <a:cxn ang="0">
                  <a:pos x="17" y="532"/>
                </a:cxn>
                <a:cxn ang="0">
                  <a:pos x="409" y="954"/>
                </a:cxn>
                <a:cxn ang="0">
                  <a:pos x="483" y="951"/>
                </a:cxn>
                <a:cxn ang="0">
                  <a:pos x="601" y="930"/>
                </a:cxn>
                <a:cxn ang="0">
                  <a:pos x="694" y="899"/>
                </a:cxn>
                <a:cxn ang="0">
                  <a:pos x="764" y="861"/>
                </a:cxn>
                <a:cxn ang="0">
                  <a:pos x="819" y="815"/>
                </a:cxn>
                <a:cxn ang="0">
                  <a:pos x="855" y="762"/>
                </a:cxn>
                <a:cxn ang="0">
                  <a:pos x="874" y="703"/>
                </a:cxn>
                <a:cxn ang="0">
                  <a:pos x="885" y="643"/>
                </a:cxn>
                <a:cxn ang="0">
                  <a:pos x="885" y="578"/>
                </a:cxn>
                <a:cxn ang="0">
                  <a:pos x="872" y="475"/>
                </a:cxn>
                <a:cxn ang="0">
                  <a:pos x="847" y="383"/>
                </a:cxn>
                <a:cxn ang="0">
                  <a:pos x="804" y="298"/>
                </a:cxn>
                <a:cxn ang="0">
                  <a:pos x="747" y="219"/>
                </a:cxn>
                <a:cxn ang="0">
                  <a:pos x="680" y="147"/>
                </a:cxn>
                <a:cxn ang="0">
                  <a:pos x="603" y="87"/>
                </a:cxn>
                <a:cxn ang="0">
                  <a:pos x="524" y="41"/>
                </a:cxn>
                <a:cxn ang="0">
                  <a:pos x="443" y="12"/>
                </a:cxn>
                <a:cxn ang="0">
                  <a:pos x="361" y="0"/>
                </a:cxn>
                <a:cxn ang="0">
                  <a:pos x="325" y="5"/>
                </a:cxn>
                <a:cxn ang="0">
                  <a:pos x="292" y="15"/>
                </a:cxn>
                <a:cxn ang="0">
                  <a:pos x="225" y="53"/>
                </a:cxn>
                <a:cxn ang="0">
                  <a:pos x="163" y="109"/>
                </a:cxn>
                <a:cxn ang="0">
                  <a:pos x="110" y="178"/>
                </a:cxn>
                <a:cxn ang="0">
                  <a:pos x="64" y="255"/>
                </a:cxn>
                <a:cxn ang="0">
                  <a:pos x="31" y="334"/>
                </a:cxn>
                <a:cxn ang="0">
                  <a:pos x="7" y="411"/>
                </a:cxn>
                <a:cxn ang="0">
                  <a:pos x="0" y="478"/>
                </a:cxn>
                <a:cxn ang="0">
                  <a:pos x="5" y="523"/>
                </a:cxn>
                <a:cxn ang="0">
                  <a:pos x="17" y="532"/>
                </a:cxn>
              </a:cxnLst>
              <a:rect l="0" t="0" r="r" b="b"/>
              <a:pathLst>
                <a:path w="885" h="956">
                  <a:moveTo>
                    <a:pt x="17" y="532"/>
                  </a:moveTo>
                  <a:lnTo>
                    <a:pt x="22" y="528"/>
                  </a:lnTo>
                  <a:lnTo>
                    <a:pt x="17" y="506"/>
                  </a:lnTo>
                  <a:lnTo>
                    <a:pt x="15" y="478"/>
                  </a:lnTo>
                  <a:lnTo>
                    <a:pt x="17" y="447"/>
                  </a:lnTo>
                  <a:lnTo>
                    <a:pt x="22" y="413"/>
                  </a:lnTo>
                  <a:lnTo>
                    <a:pt x="31" y="379"/>
                  </a:lnTo>
                  <a:lnTo>
                    <a:pt x="43" y="339"/>
                  </a:lnTo>
                  <a:lnTo>
                    <a:pt x="58" y="301"/>
                  </a:lnTo>
                  <a:lnTo>
                    <a:pt x="79" y="262"/>
                  </a:lnTo>
                  <a:lnTo>
                    <a:pt x="99" y="224"/>
                  </a:lnTo>
                  <a:lnTo>
                    <a:pt x="122" y="186"/>
                  </a:lnTo>
                  <a:lnTo>
                    <a:pt x="148" y="153"/>
                  </a:lnTo>
                  <a:lnTo>
                    <a:pt x="173" y="120"/>
                  </a:lnTo>
                  <a:lnTo>
                    <a:pt x="204" y="92"/>
                  </a:lnTo>
                  <a:lnTo>
                    <a:pt x="232" y="66"/>
                  </a:lnTo>
                  <a:lnTo>
                    <a:pt x="266" y="46"/>
                  </a:lnTo>
                  <a:lnTo>
                    <a:pt x="297" y="27"/>
                  </a:lnTo>
                  <a:lnTo>
                    <a:pt x="330" y="20"/>
                  </a:lnTo>
                  <a:lnTo>
                    <a:pt x="345" y="17"/>
                  </a:lnTo>
                  <a:lnTo>
                    <a:pt x="361" y="15"/>
                  </a:lnTo>
                  <a:lnTo>
                    <a:pt x="399" y="17"/>
                  </a:lnTo>
                  <a:lnTo>
                    <a:pt x="440" y="25"/>
                  </a:lnTo>
                  <a:lnTo>
                    <a:pt x="479" y="38"/>
                  </a:lnTo>
                  <a:lnTo>
                    <a:pt x="519" y="56"/>
                  </a:lnTo>
                  <a:lnTo>
                    <a:pt x="558" y="77"/>
                  </a:lnTo>
                  <a:lnTo>
                    <a:pt x="596" y="99"/>
                  </a:lnTo>
                  <a:lnTo>
                    <a:pt x="634" y="127"/>
                  </a:lnTo>
                  <a:lnTo>
                    <a:pt x="670" y="158"/>
                  </a:lnTo>
                  <a:lnTo>
                    <a:pt x="704" y="192"/>
                  </a:lnTo>
                  <a:lnTo>
                    <a:pt x="734" y="228"/>
                  </a:lnTo>
                  <a:lnTo>
                    <a:pt x="764" y="266"/>
                  </a:lnTo>
                  <a:lnTo>
                    <a:pt x="790" y="307"/>
                  </a:lnTo>
                  <a:lnTo>
                    <a:pt x="814" y="348"/>
                  </a:lnTo>
                  <a:lnTo>
                    <a:pt x="831" y="391"/>
                  </a:lnTo>
                  <a:lnTo>
                    <a:pt x="847" y="434"/>
                  </a:lnTo>
                  <a:lnTo>
                    <a:pt x="857" y="478"/>
                  </a:lnTo>
                  <a:lnTo>
                    <a:pt x="867" y="544"/>
                  </a:lnTo>
                  <a:lnTo>
                    <a:pt x="869" y="578"/>
                  </a:lnTo>
                  <a:lnTo>
                    <a:pt x="869" y="614"/>
                  </a:lnTo>
                  <a:lnTo>
                    <a:pt x="869" y="641"/>
                  </a:lnTo>
                  <a:lnTo>
                    <a:pt x="867" y="672"/>
                  </a:lnTo>
                  <a:lnTo>
                    <a:pt x="859" y="700"/>
                  </a:lnTo>
                  <a:lnTo>
                    <a:pt x="852" y="729"/>
                  </a:lnTo>
                  <a:lnTo>
                    <a:pt x="842" y="754"/>
                  </a:lnTo>
                  <a:lnTo>
                    <a:pt x="826" y="779"/>
                  </a:lnTo>
                  <a:lnTo>
                    <a:pt x="806" y="805"/>
                  </a:lnTo>
                  <a:lnTo>
                    <a:pt x="785" y="828"/>
                  </a:lnTo>
                  <a:lnTo>
                    <a:pt x="757" y="849"/>
                  </a:lnTo>
                  <a:lnTo>
                    <a:pt x="724" y="869"/>
                  </a:lnTo>
                  <a:lnTo>
                    <a:pt x="688" y="887"/>
                  </a:lnTo>
                  <a:lnTo>
                    <a:pt x="644" y="902"/>
                  </a:lnTo>
                  <a:lnTo>
                    <a:pt x="596" y="915"/>
                  </a:lnTo>
                  <a:lnTo>
                    <a:pt x="542" y="925"/>
                  </a:lnTo>
                  <a:lnTo>
                    <a:pt x="481" y="935"/>
                  </a:lnTo>
                  <a:lnTo>
                    <a:pt x="414" y="940"/>
                  </a:lnTo>
                  <a:lnTo>
                    <a:pt x="414" y="949"/>
                  </a:lnTo>
                  <a:lnTo>
                    <a:pt x="419" y="943"/>
                  </a:lnTo>
                  <a:lnTo>
                    <a:pt x="22" y="526"/>
                  </a:lnTo>
                  <a:lnTo>
                    <a:pt x="17" y="532"/>
                  </a:lnTo>
                  <a:lnTo>
                    <a:pt x="22" y="528"/>
                  </a:lnTo>
                  <a:lnTo>
                    <a:pt x="17" y="532"/>
                  </a:lnTo>
                  <a:lnTo>
                    <a:pt x="10" y="537"/>
                  </a:lnTo>
                  <a:lnTo>
                    <a:pt x="409" y="954"/>
                  </a:lnTo>
                  <a:lnTo>
                    <a:pt x="414" y="956"/>
                  </a:lnTo>
                  <a:lnTo>
                    <a:pt x="483" y="951"/>
                  </a:lnTo>
                  <a:lnTo>
                    <a:pt x="545" y="940"/>
                  </a:lnTo>
                  <a:lnTo>
                    <a:pt x="601" y="930"/>
                  </a:lnTo>
                  <a:lnTo>
                    <a:pt x="649" y="918"/>
                  </a:lnTo>
                  <a:lnTo>
                    <a:pt x="694" y="899"/>
                  </a:lnTo>
                  <a:lnTo>
                    <a:pt x="732" y="882"/>
                  </a:lnTo>
                  <a:lnTo>
                    <a:pt x="764" y="861"/>
                  </a:lnTo>
                  <a:lnTo>
                    <a:pt x="795" y="839"/>
                  </a:lnTo>
                  <a:lnTo>
                    <a:pt x="819" y="815"/>
                  </a:lnTo>
                  <a:lnTo>
                    <a:pt x="839" y="789"/>
                  </a:lnTo>
                  <a:lnTo>
                    <a:pt x="855" y="762"/>
                  </a:lnTo>
                  <a:lnTo>
                    <a:pt x="867" y="734"/>
                  </a:lnTo>
                  <a:lnTo>
                    <a:pt x="874" y="703"/>
                  </a:lnTo>
                  <a:lnTo>
                    <a:pt x="883" y="674"/>
                  </a:lnTo>
                  <a:lnTo>
                    <a:pt x="885" y="643"/>
                  </a:lnTo>
                  <a:lnTo>
                    <a:pt x="885" y="614"/>
                  </a:lnTo>
                  <a:lnTo>
                    <a:pt x="885" y="578"/>
                  </a:lnTo>
                  <a:lnTo>
                    <a:pt x="883" y="542"/>
                  </a:lnTo>
                  <a:lnTo>
                    <a:pt x="872" y="475"/>
                  </a:lnTo>
                  <a:lnTo>
                    <a:pt x="862" y="429"/>
                  </a:lnTo>
                  <a:lnTo>
                    <a:pt x="847" y="383"/>
                  </a:lnTo>
                  <a:lnTo>
                    <a:pt x="826" y="339"/>
                  </a:lnTo>
                  <a:lnTo>
                    <a:pt x="804" y="298"/>
                  </a:lnTo>
                  <a:lnTo>
                    <a:pt x="778" y="257"/>
                  </a:lnTo>
                  <a:lnTo>
                    <a:pt x="747" y="219"/>
                  </a:lnTo>
                  <a:lnTo>
                    <a:pt x="714" y="181"/>
                  </a:lnTo>
                  <a:lnTo>
                    <a:pt x="680" y="147"/>
                  </a:lnTo>
                  <a:lnTo>
                    <a:pt x="642" y="115"/>
                  </a:lnTo>
                  <a:lnTo>
                    <a:pt x="603" y="87"/>
                  </a:lnTo>
                  <a:lnTo>
                    <a:pt x="565" y="61"/>
                  </a:lnTo>
                  <a:lnTo>
                    <a:pt x="524" y="41"/>
                  </a:lnTo>
                  <a:lnTo>
                    <a:pt x="483" y="22"/>
                  </a:lnTo>
                  <a:lnTo>
                    <a:pt x="443" y="12"/>
                  </a:lnTo>
                  <a:lnTo>
                    <a:pt x="402" y="3"/>
                  </a:lnTo>
                  <a:lnTo>
                    <a:pt x="361" y="0"/>
                  </a:lnTo>
                  <a:lnTo>
                    <a:pt x="343" y="3"/>
                  </a:lnTo>
                  <a:lnTo>
                    <a:pt x="325" y="5"/>
                  </a:lnTo>
                  <a:lnTo>
                    <a:pt x="309" y="10"/>
                  </a:lnTo>
                  <a:lnTo>
                    <a:pt x="292" y="15"/>
                  </a:lnTo>
                  <a:lnTo>
                    <a:pt x="258" y="30"/>
                  </a:lnTo>
                  <a:lnTo>
                    <a:pt x="225" y="53"/>
                  </a:lnTo>
                  <a:lnTo>
                    <a:pt x="194" y="79"/>
                  </a:lnTo>
                  <a:lnTo>
                    <a:pt x="163" y="109"/>
                  </a:lnTo>
                  <a:lnTo>
                    <a:pt x="135" y="142"/>
                  </a:lnTo>
                  <a:lnTo>
                    <a:pt x="110" y="178"/>
                  </a:lnTo>
                  <a:lnTo>
                    <a:pt x="86" y="217"/>
                  </a:lnTo>
                  <a:lnTo>
                    <a:pt x="64" y="255"/>
                  </a:lnTo>
                  <a:lnTo>
                    <a:pt x="46" y="296"/>
                  </a:lnTo>
                  <a:lnTo>
                    <a:pt x="31" y="334"/>
                  </a:lnTo>
                  <a:lnTo>
                    <a:pt x="17" y="373"/>
                  </a:lnTo>
                  <a:lnTo>
                    <a:pt x="7" y="411"/>
                  </a:lnTo>
                  <a:lnTo>
                    <a:pt x="2" y="444"/>
                  </a:lnTo>
                  <a:lnTo>
                    <a:pt x="0" y="478"/>
                  </a:lnTo>
                  <a:lnTo>
                    <a:pt x="2" y="509"/>
                  </a:lnTo>
                  <a:lnTo>
                    <a:pt x="5" y="523"/>
                  </a:lnTo>
                  <a:lnTo>
                    <a:pt x="10" y="537"/>
                  </a:lnTo>
                  <a:lnTo>
                    <a:pt x="17" y="532"/>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2" name="Freeform 128"/>
            <p:cNvSpPr>
              <a:spLocks/>
            </p:cNvSpPr>
            <p:nvPr/>
          </p:nvSpPr>
          <p:spPr bwMode="auto">
            <a:xfrm>
              <a:off x="1537" y="2620"/>
              <a:ext cx="1" cy="175"/>
            </a:xfrm>
            <a:custGeom>
              <a:avLst/>
              <a:gdLst/>
              <a:ahLst/>
              <a:cxnLst>
                <a:cxn ang="0">
                  <a:pos x="0" y="0"/>
                </a:cxn>
                <a:cxn ang="0">
                  <a:pos x="0" y="1404"/>
                </a:cxn>
                <a:cxn ang="0">
                  <a:pos x="0" y="0"/>
                </a:cxn>
              </a:cxnLst>
              <a:rect l="0" t="0" r="r" b="b"/>
              <a:pathLst>
                <a:path h="1404">
                  <a:moveTo>
                    <a:pt x="0" y="0"/>
                  </a:moveTo>
                  <a:lnTo>
                    <a:pt x="0" y="1404"/>
                  </a:lnTo>
                  <a:lnTo>
                    <a:pt x="0" y="0"/>
                  </a:lnTo>
                  <a:close/>
                </a:path>
              </a:pathLst>
            </a:custGeom>
            <a:solidFill>
              <a:srgbClr val="F4F07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0" name="Freeform 136"/>
            <p:cNvSpPr>
              <a:spLocks/>
            </p:cNvSpPr>
            <p:nvPr/>
          </p:nvSpPr>
          <p:spPr bwMode="auto">
            <a:xfrm>
              <a:off x="1809" y="2804"/>
              <a:ext cx="9" cy="11"/>
            </a:xfrm>
            <a:custGeom>
              <a:avLst/>
              <a:gdLst/>
              <a:ahLst/>
              <a:cxnLst>
                <a:cxn ang="0">
                  <a:pos x="69" y="0"/>
                </a:cxn>
                <a:cxn ang="0">
                  <a:pos x="64" y="18"/>
                </a:cxn>
                <a:cxn ang="0">
                  <a:pos x="57" y="31"/>
                </a:cxn>
                <a:cxn ang="0">
                  <a:pos x="46" y="46"/>
                </a:cxn>
                <a:cxn ang="0">
                  <a:pos x="36" y="59"/>
                </a:cxn>
                <a:cxn ang="0">
                  <a:pos x="21" y="75"/>
                </a:cxn>
                <a:cxn ang="0">
                  <a:pos x="0" y="90"/>
                </a:cxn>
                <a:cxn ang="0">
                  <a:pos x="15" y="82"/>
                </a:cxn>
                <a:cxn ang="0">
                  <a:pos x="28" y="75"/>
                </a:cxn>
                <a:cxn ang="0">
                  <a:pos x="41" y="65"/>
                </a:cxn>
                <a:cxn ang="0">
                  <a:pos x="51" y="54"/>
                </a:cxn>
                <a:cxn ang="0">
                  <a:pos x="59" y="44"/>
                </a:cxn>
                <a:cxn ang="0">
                  <a:pos x="64" y="31"/>
                </a:cxn>
                <a:cxn ang="0">
                  <a:pos x="69" y="18"/>
                </a:cxn>
                <a:cxn ang="0">
                  <a:pos x="69" y="3"/>
                </a:cxn>
                <a:cxn ang="0">
                  <a:pos x="69" y="0"/>
                </a:cxn>
              </a:cxnLst>
              <a:rect l="0" t="0" r="r" b="b"/>
              <a:pathLst>
                <a:path w="69" h="90">
                  <a:moveTo>
                    <a:pt x="69" y="0"/>
                  </a:moveTo>
                  <a:lnTo>
                    <a:pt x="64" y="18"/>
                  </a:lnTo>
                  <a:lnTo>
                    <a:pt x="57" y="31"/>
                  </a:lnTo>
                  <a:lnTo>
                    <a:pt x="46" y="46"/>
                  </a:lnTo>
                  <a:lnTo>
                    <a:pt x="36" y="59"/>
                  </a:lnTo>
                  <a:lnTo>
                    <a:pt x="21" y="75"/>
                  </a:lnTo>
                  <a:lnTo>
                    <a:pt x="0" y="90"/>
                  </a:lnTo>
                  <a:lnTo>
                    <a:pt x="15" y="82"/>
                  </a:lnTo>
                  <a:lnTo>
                    <a:pt x="28" y="75"/>
                  </a:lnTo>
                  <a:lnTo>
                    <a:pt x="41" y="65"/>
                  </a:lnTo>
                  <a:lnTo>
                    <a:pt x="51" y="54"/>
                  </a:lnTo>
                  <a:lnTo>
                    <a:pt x="59" y="44"/>
                  </a:lnTo>
                  <a:lnTo>
                    <a:pt x="64" y="31"/>
                  </a:lnTo>
                  <a:lnTo>
                    <a:pt x="69" y="18"/>
                  </a:lnTo>
                  <a:lnTo>
                    <a:pt x="69" y="3"/>
                  </a:lnTo>
                  <a:lnTo>
                    <a:pt x="69" y="0"/>
                  </a:lnTo>
                  <a:close/>
                </a:path>
              </a:pathLst>
            </a:custGeom>
            <a:solidFill>
              <a:srgbClr val="7436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2" name="Freeform 138"/>
            <p:cNvSpPr>
              <a:spLocks/>
            </p:cNvSpPr>
            <p:nvPr/>
          </p:nvSpPr>
          <p:spPr bwMode="auto">
            <a:xfrm>
              <a:off x="1255" y="2804"/>
              <a:ext cx="9" cy="11"/>
            </a:xfrm>
            <a:custGeom>
              <a:avLst/>
              <a:gdLst/>
              <a:ahLst/>
              <a:cxnLst>
                <a:cxn ang="0">
                  <a:pos x="0" y="0"/>
                </a:cxn>
                <a:cxn ang="0">
                  <a:pos x="0" y="3"/>
                </a:cxn>
                <a:cxn ang="0">
                  <a:pos x="0" y="18"/>
                </a:cxn>
                <a:cxn ang="0">
                  <a:pos x="5" y="31"/>
                </a:cxn>
                <a:cxn ang="0">
                  <a:pos x="11" y="44"/>
                </a:cxn>
                <a:cxn ang="0">
                  <a:pos x="18" y="54"/>
                </a:cxn>
                <a:cxn ang="0">
                  <a:pos x="28" y="65"/>
                </a:cxn>
                <a:cxn ang="0">
                  <a:pos x="40" y="75"/>
                </a:cxn>
                <a:cxn ang="0">
                  <a:pos x="54" y="82"/>
                </a:cxn>
                <a:cxn ang="0">
                  <a:pos x="69" y="90"/>
                </a:cxn>
                <a:cxn ang="0">
                  <a:pos x="49" y="75"/>
                </a:cxn>
                <a:cxn ang="0">
                  <a:pos x="31" y="59"/>
                </a:cxn>
                <a:cxn ang="0">
                  <a:pos x="21" y="46"/>
                </a:cxn>
                <a:cxn ang="0">
                  <a:pos x="13" y="31"/>
                </a:cxn>
                <a:cxn ang="0">
                  <a:pos x="5" y="18"/>
                </a:cxn>
                <a:cxn ang="0">
                  <a:pos x="0" y="0"/>
                </a:cxn>
              </a:cxnLst>
              <a:rect l="0" t="0" r="r" b="b"/>
              <a:pathLst>
                <a:path w="69" h="90">
                  <a:moveTo>
                    <a:pt x="0" y="0"/>
                  </a:moveTo>
                  <a:lnTo>
                    <a:pt x="0" y="3"/>
                  </a:lnTo>
                  <a:lnTo>
                    <a:pt x="0" y="18"/>
                  </a:lnTo>
                  <a:lnTo>
                    <a:pt x="5" y="31"/>
                  </a:lnTo>
                  <a:lnTo>
                    <a:pt x="11" y="44"/>
                  </a:lnTo>
                  <a:lnTo>
                    <a:pt x="18" y="54"/>
                  </a:lnTo>
                  <a:lnTo>
                    <a:pt x="28" y="65"/>
                  </a:lnTo>
                  <a:lnTo>
                    <a:pt x="40" y="75"/>
                  </a:lnTo>
                  <a:lnTo>
                    <a:pt x="54" y="82"/>
                  </a:lnTo>
                  <a:lnTo>
                    <a:pt x="69" y="90"/>
                  </a:lnTo>
                  <a:lnTo>
                    <a:pt x="49" y="75"/>
                  </a:lnTo>
                  <a:lnTo>
                    <a:pt x="31" y="59"/>
                  </a:lnTo>
                  <a:lnTo>
                    <a:pt x="21" y="46"/>
                  </a:lnTo>
                  <a:lnTo>
                    <a:pt x="13" y="31"/>
                  </a:lnTo>
                  <a:lnTo>
                    <a:pt x="5" y="18"/>
                  </a:lnTo>
                  <a:lnTo>
                    <a:pt x="0" y="0"/>
                  </a:lnTo>
                  <a:close/>
                </a:path>
              </a:pathLst>
            </a:custGeom>
            <a:solidFill>
              <a:srgbClr val="816B3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3" name="Freeform 139"/>
            <p:cNvSpPr>
              <a:spLocks/>
            </p:cNvSpPr>
            <p:nvPr/>
          </p:nvSpPr>
          <p:spPr bwMode="auto">
            <a:xfrm>
              <a:off x="1255" y="2802"/>
              <a:ext cx="39" cy="14"/>
            </a:xfrm>
            <a:custGeom>
              <a:avLst/>
              <a:gdLst/>
              <a:ahLst/>
              <a:cxnLst>
                <a:cxn ang="0">
                  <a:pos x="2" y="0"/>
                </a:cxn>
                <a:cxn ang="0">
                  <a:pos x="0" y="18"/>
                </a:cxn>
                <a:cxn ang="0">
                  <a:pos x="5" y="36"/>
                </a:cxn>
                <a:cxn ang="0">
                  <a:pos x="13" y="49"/>
                </a:cxn>
                <a:cxn ang="0">
                  <a:pos x="21" y="64"/>
                </a:cxn>
                <a:cxn ang="0">
                  <a:pos x="31" y="77"/>
                </a:cxn>
                <a:cxn ang="0">
                  <a:pos x="49" y="93"/>
                </a:cxn>
                <a:cxn ang="0">
                  <a:pos x="69" y="108"/>
                </a:cxn>
                <a:cxn ang="0">
                  <a:pos x="97" y="115"/>
                </a:cxn>
                <a:cxn ang="0">
                  <a:pos x="131" y="118"/>
                </a:cxn>
                <a:cxn ang="0">
                  <a:pos x="310" y="118"/>
                </a:cxn>
                <a:cxn ang="0">
                  <a:pos x="310" y="115"/>
                </a:cxn>
                <a:cxn ang="0">
                  <a:pos x="131" y="115"/>
                </a:cxn>
                <a:cxn ang="0">
                  <a:pos x="107" y="113"/>
                </a:cxn>
                <a:cxn ang="0">
                  <a:pos x="85" y="105"/>
                </a:cxn>
                <a:cxn ang="0">
                  <a:pos x="66" y="95"/>
                </a:cxn>
                <a:cxn ang="0">
                  <a:pos x="49" y="83"/>
                </a:cxn>
                <a:cxn ang="0">
                  <a:pos x="33" y="64"/>
                </a:cxn>
                <a:cxn ang="0">
                  <a:pos x="21" y="47"/>
                </a:cxn>
                <a:cxn ang="0">
                  <a:pos x="11" y="23"/>
                </a:cxn>
                <a:cxn ang="0">
                  <a:pos x="2" y="0"/>
                </a:cxn>
              </a:cxnLst>
              <a:rect l="0" t="0" r="r" b="b"/>
              <a:pathLst>
                <a:path w="310" h="118">
                  <a:moveTo>
                    <a:pt x="2" y="0"/>
                  </a:moveTo>
                  <a:lnTo>
                    <a:pt x="0" y="18"/>
                  </a:lnTo>
                  <a:lnTo>
                    <a:pt x="5" y="36"/>
                  </a:lnTo>
                  <a:lnTo>
                    <a:pt x="13" y="49"/>
                  </a:lnTo>
                  <a:lnTo>
                    <a:pt x="21" y="64"/>
                  </a:lnTo>
                  <a:lnTo>
                    <a:pt x="31" y="77"/>
                  </a:lnTo>
                  <a:lnTo>
                    <a:pt x="49" y="93"/>
                  </a:lnTo>
                  <a:lnTo>
                    <a:pt x="69" y="108"/>
                  </a:lnTo>
                  <a:lnTo>
                    <a:pt x="97" y="115"/>
                  </a:lnTo>
                  <a:lnTo>
                    <a:pt x="131" y="118"/>
                  </a:lnTo>
                  <a:lnTo>
                    <a:pt x="310" y="118"/>
                  </a:lnTo>
                  <a:lnTo>
                    <a:pt x="310" y="115"/>
                  </a:lnTo>
                  <a:lnTo>
                    <a:pt x="131" y="115"/>
                  </a:lnTo>
                  <a:lnTo>
                    <a:pt x="107" y="113"/>
                  </a:lnTo>
                  <a:lnTo>
                    <a:pt x="85" y="105"/>
                  </a:lnTo>
                  <a:lnTo>
                    <a:pt x="66" y="95"/>
                  </a:lnTo>
                  <a:lnTo>
                    <a:pt x="49" y="83"/>
                  </a:lnTo>
                  <a:lnTo>
                    <a:pt x="33" y="64"/>
                  </a:lnTo>
                  <a:lnTo>
                    <a:pt x="21" y="47"/>
                  </a:lnTo>
                  <a:lnTo>
                    <a:pt x="11" y="23"/>
                  </a:lnTo>
                  <a:lnTo>
                    <a:pt x="2" y="0"/>
                  </a:lnTo>
                  <a:close/>
                </a:path>
              </a:pathLst>
            </a:custGeom>
            <a:solidFill>
              <a:srgbClr val="7436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0" name="Freeform 146"/>
            <p:cNvSpPr>
              <a:spLocks/>
            </p:cNvSpPr>
            <p:nvPr/>
          </p:nvSpPr>
          <p:spPr bwMode="auto">
            <a:xfrm>
              <a:off x="1193" y="3073"/>
              <a:ext cx="1" cy="1"/>
            </a:xfrm>
            <a:custGeom>
              <a:avLst/>
              <a:gdLst/>
              <a:ahLst/>
              <a:cxnLst>
                <a:cxn ang="0">
                  <a:pos x="5" y="0"/>
                </a:cxn>
                <a:cxn ang="0">
                  <a:pos x="0" y="0"/>
                </a:cxn>
                <a:cxn ang="0">
                  <a:pos x="0" y="5"/>
                </a:cxn>
                <a:cxn ang="0">
                  <a:pos x="5" y="0"/>
                </a:cxn>
              </a:cxnLst>
              <a:rect l="0" t="0" r="r" b="b"/>
              <a:pathLst>
                <a:path w="5" h="5">
                  <a:moveTo>
                    <a:pt x="5" y="0"/>
                  </a:moveTo>
                  <a:lnTo>
                    <a:pt x="0" y="0"/>
                  </a:lnTo>
                  <a:lnTo>
                    <a:pt x="0" y="5"/>
                  </a:lnTo>
                  <a:lnTo>
                    <a:pt x="5" y="0"/>
                  </a:lnTo>
                  <a:close/>
                </a:path>
              </a:pathLst>
            </a:custGeom>
            <a:solidFill>
              <a:srgbClr val="F6D30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1" name="Freeform 147"/>
            <p:cNvSpPr>
              <a:spLocks/>
            </p:cNvSpPr>
            <p:nvPr/>
          </p:nvSpPr>
          <p:spPr bwMode="auto">
            <a:xfrm>
              <a:off x="1192" y="3072"/>
              <a:ext cx="3" cy="2"/>
            </a:xfrm>
            <a:custGeom>
              <a:avLst/>
              <a:gdLst/>
              <a:ahLst/>
              <a:cxnLst>
                <a:cxn ang="0">
                  <a:pos x="25" y="0"/>
                </a:cxn>
                <a:cxn ang="0">
                  <a:pos x="0" y="0"/>
                </a:cxn>
                <a:cxn ang="0">
                  <a:pos x="3" y="23"/>
                </a:cxn>
                <a:cxn ang="0">
                  <a:pos x="10" y="12"/>
                </a:cxn>
                <a:cxn ang="0">
                  <a:pos x="10" y="7"/>
                </a:cxn>
                <a:cxn ang="0">
                  <a:pos x="15" y="7"/>
                </a:cxn>
                <a:cxn ang="0">
                  <a:pos x="25" y="0"/>
                </a:cxn>
              </a:cxnLst>
              <a:rect l="0" t="0" r="r" b="b"/>
              <a:pathLst>
                <a:path w="25" h="23">
                  <a:moveTo>
                    <a:pt x="25" y="0"/>
                  </a:moveTo>
                  <a:lnTo>
                    <a:pt x="0" y="0"/>
                  </a:lnTo>
                  <a:lnTo>
                    <a:pt x="3" y="23"/>
                  </a:lnTo>
                  <a:lnTo>
                    <a:pt x="10" y="12"/>
                  </a:lnTo>
                  <a:lnTo>
                    <a:pt x="10" y="7"/>
                  </a:lnTo>
                  <a:lnTo>
                    <a:pt x="15" y="7"/>
                  </a:lnTo>
                  <a:lnTo>
                    <a:pt x="25" y="0"/>
                  </a:lnTo>
                  <a:close/>
                </a:path>
              </a:pathLst>
            </a:custGeom>
            <a:solidFill>
              <a:srgbClr val="7437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4" name="Freeform 150"/>
            <p:cNvSpPr>
              <a:spLocks/>
            </p:cNvSpPr>
            <p:nvPr/>
          </p:nvSpPr>
          <p:spPr bwMode="auto">
            <a:xfrm>
              <a:off x="1414" y="3073"/>
              <a:ext cx="1" cy="1"/>
            </a:xfrm>
            <a:custGeom>
              <a:avLst/>
              <a:gdLst/>
              <a:ahLst/>
              <a:cxnLst>
                <a:cxn ang="0">
                  <a:pos x="8" y="0"/>
                </a:cxn>
                <a:cxn ang="0">
                  <a:pos x="0" y="0"/>
                </a:cxn>
                <a:cxn ang="0">
                  <a:pos x="3" y="0"/>
                </a:cxn>
                <a:cxn ang="0">
                  <a:pos x="8" y="5"/>
                </a:cxn>
                <a:cxn ang="0">
                  <a:pos x="8" y="0"/>
                </a:cxn>
              </a:cxnLst>
              <a:rect l="0" t="0" r="r" b="b"/>
              <a:pathLst>
                <a:path w="8" h="5">
                  <a:moveTo>
                    <a:pt x="8" y="0"/>
                  </a:moveTo>
                  <a:lnTo>
                    <a:pt x="0" y="0"/>
                  </a:lnTo>
                  <a:lnTo>
                    <a:pt x="3" y="0"/>
                  </a:lnTo>
                  <a:lnTo>
                    <a:pt x="8" y="5"/>
                  </a:lnTo>
                  <a:lnTo>
                    <a:pt x="8" y="0"/>
                  </a:lnTo>
                  <a:close/>
                </a:path>
              </a:pathLst>
            </a:custGeom>
            <a:solidFill>
              <a:srgbClr val="F6D30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6" name="Freeform 162"/>
            <p:cNvSpPr>
              <a:spLocks/>
            </p:cNvSpPr>
            <p:nvPr/>
          </p:nvSpPr>
          <p:spPr bwMode="auto">
            <a:xfrm>
              <a:off x="1658" y="3073"/>
              <a:ext cx="1" cy="1"/>
            </a:xfrm>
            <a:custGeom>
              <a:avLst/>
              <a:gdLst/>
              <a:ahLst/>
              <a:cxnLst>
                <a:cxn ang="0">
                  <a:pos x="6" y="0"/>
                </a:cxn>
                <a:cxn ang="0">
                  <a:pos x="0" y="0"/>
                </a:cxn>
                <a:cxn ang="0">
                  <a:pos x="0" y="5"/>
                </a:cxn>
                <a:cxn ang="0">
                  <a:pos x="6" y="0"/>
                </a:cxn>
              </a:cxnLst>
              <a:rect l="0" t="0" r="r" b="b"/>
              <a:pathLst>
                <a:path w="6" h="5">
                  <a:moveTo>
                    <a:pt x="6" y="0"/>
                  </a:moveTo>
                  <a:lnTo>
                    <a:pt x="0" y="0"/>
                  </a:lnTo>
                  <a:lnTo>
                    <a:pt x="0" y="5"/>
                  </a:lnTo>
                  <a:lnTo>
                    <a:pt x="6" y="0"/>
                  </a:lnTo>
                  <a:close/>
                </a:path>
              </a:pathLst>
            </a:custGeom>
            <a:solidFill>
              <a:srgbClr val="F6D30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0" name="Freeform 166"/>
            <p:cNvSpPr>
              <a:spLocks/>
            </p:cNvSpPr>
            <p:nvPr/>
          </p:nvSpPr>
          <p:spPr bwMode="auto">
            <a:xfrm>
              <a:off x="1879" y="3073"/>
              <a:ext cx="1" cy="1"/>
            </a:xfrm>
            <a:custGeom>
              <a:avLst/>
              <a:gdLst/>
              <a:ahLst/>
              <a:cxnLst>
                <a:cxn ang="0">
                  <a:pos x="8" y="0"/>
                </a:cxn>
                <a:cxn ang="0">
                  <a:pos x="0" y="0"/>
                </a:cxn>
                <a:cxn ang="0">
                  <a:pos x="3" y="0"/>
                </a:cxn>
                <a:cxn ang="0">
                  <a:pos x="8" y="5"/>
                </a:cxn>
                <a:cxn ang="0">
                  <a:pos x="8" y="0"/>
                </a:cxn>
              </a:cxnLst>
              <a:rect l="0" t="0" r="r" b="b"/>
              <a:pathLst>
                <a:path w="8" h="5">
                  <a:moveTo>
                    <a:pt x="8" y="0"/>
                  </a:moveTo>
                  <a:lnTo>
                    <a:pt x="0" y="0"/>
                  </a:lnTo>
                  <a:lnTo>
                    <a:pt x="3" y="0"/>
                  </a:lnTo>
                  <a:lnTo>
                    <a:pt x="8" y="5"/>
                  </a:lnTo>
                  <a:lnTo>
                    <a:pt x="8" y="0"/>
                  </a:lnTo>
                  <a:close/>
                </a:path>
              </a:pathLst>
            </a:custGeom>
            <a:solidFill>
              <a:srgbClr val="F6D30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1" name="Freeform 167"/>
            <p:cNvSpPr>
              <a:spLocks/>
            </p:cNvSpPr>
            <p:nvPr/>
          </p:nvSpPr>
          <p:spPr bwMode="auto">
            <a:xfrm>
              <a:off x="1878" y="3072"/>
              <a:ext cx="3" cy="2"/>
            </a:xfrm>
            <a:custGeom>
              <a:avLst/>
              <a:gdLst/>
              <a:ahLst/>
              <a:cxnLst>
                <a:cxn ang="0">
                  <a:pos x="23" y="0"/>
                </a:cxn>
                <a:cxn ang="0">
                  <a:pos x="0" y="0"/>
                </a:cxn>
                <a:cxn ang="0">
                  <a:pos x="7" y="7"/>
                </a:cxn>
                <a:cxn ang="0">
                  <a:pos x="15" y="7"/>
                </a:cxn>
                <a:cxn ang="0">
                  <a:pos x="15" y="12"/>
                </a:cxn>
                <a:cxn ang="0">
                  <a:pos x="23" y="23"/>
                </a:cxn>
                <a:cxn ang="0">
                  <a:pos x="23" y="0"/>
                </a:cxn>
                <a:cxn ang="0">
                  <a:pos x="15" y="0"/>
                </a:cxn>
                <a:cxn ang="0">
                  <a:pos x="23" y="0"/>
                </a:cxn>
              </a:cxnLst>
              <a:rect l="0" t="0" r="r" b="b"/>
              <a:pathLst>
                <a:path w="23" h="23">
                  <a:moveTo>
                    <a:pt x="23" y="0"/>
                  </a:moveTo>
                  <a:lnTo>
                    <a:pt x="0" y="0"/>
                  </a:lnTo>
                  <a:lnTo>
                    <a:pt x="7" y="7"/>
                  </a:lnTo>
                  <a:lnTo>
                    <a:pt x="15" y="7"/>
                  </a:lnTo>
                  <a:lnTo>
                    <a:pt x="15" y="12"/>
                  </a:lnTo>
                  <a:lnTo>
                    <a:pt x="23" y="23"/>
                  </a:lnTo>
                  <a:lnTo>
                    <a:pt x="23" y="0"/>
                  </a:lnTo>
                  <a:lnTo>
                    <a:pt x="15" y="0"/>
                  </a:lnTo>
                  <a:lnTo>
                    <a:pt x="23" y="0"/>
                  </a:lnTo>
                  <a:close/>
                </a:path>
              </a:pathLst>
            </a:custGeom>
            <a:solidFill>
              <a:srgbClr val="7437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8" name="Freeform 174"/>
            <p:cNvSpPr>
              <a:spLocks/>
            </p:cNvSpPr>
            <p:nvPr/>
          </p:nvSpPr>
          <p:spPr bwMode="auto">
            <a:xfrm>
              <a:off x="1526" y="2655"/>
              <a:ext cx="50" cy="29"/>
            </a:xfrm>
            <a:custGeom>
              <a:avLst/>
              <a:gdLst/>
              <a:ahLst/>
              <a:cxnLst>
                <a:cxn ang="0">
                  <a:pos x="386" y="84"/>
                </a:cxn>
                <a:cxn ang="0">
                  <a:pos x="376" y="70"/>
                </a:cxn>
                <a:cxn ang="0">
                  <a:pos x="363" y="58"/>
                </a:cxn>
                <a:cxn ang="0">
                  <a:pos x="347" y="48"/>
                </a:cxn>
                <a:cxn ang="0">
                  <a:pos x="330" y="34"/>
                </a:cxn>
                <a:cxn ang="0">
                  <a:pos x="311" y="24"/>
                </a:cxn>
                <a:cxn ang="0">
                  <a:pos x="292" y="17"/>
                </a:cxn>
                <a:cxn ang="0">
                  <a:pos x="271" y="10"/>
                </a:cxn>
                <a:cxn ang="0">
                  <a:pos x="247" y="5"/>
                </a:cxn>
                <a:cxn ang="0">
                  <a:pos x="227" y="2"/>
                </a:cxn>
                <a:cxn ang="0">
                  <a:pos x="204" y="0"/>
                </a:cxn>
                <a:cxn ang="0">
                  <a:pos x="181" y="0"/>
                </a:cxn>
                <a:cxn ang="0">
                  <a:pos x="161" y="2"/>
                </a:cxn>
                <a:cxn ang="0">
                  <a:pos x="137" y="7"/>
                </a:cxn>
                <a:cxn ang="0">
                  <a:pos x="117" y="15"/>
                </a:cxn>
                <a:cxn ang="0">
                  <a:pos x="96" y="24"/>
                </a:cxn>
                <a:cxn ang="0">
                  <a:pos x="79" y="38"/>
                </a:cxn>
                <a:cxn ang="0">
                  <a:pos x="53" y="60"/>
                </a:cxn>
                <a:cxn ang="0">
                  <a:pos x="31" y="81"/>
                </a:cxn>
                <a:cxn ang="0">
                  <a:pos x="15" y="101"/>
                </a:cxn>
                <a:cxn ang="0">
                  <a:pos x="5" y="122"/>
                </a:cxn>
                <a:cxn ang="0">
                  <a:pos x="0" y="140"/>
                </a:cxn>
                <a:cxn ang="0">
                  <a:pos x="0" y="156"/>
                </a:cxn>
                <a:cxn ang="0">
                  <a:pos x="2" y="170"/>
                </a:cxn>
                <a:cxn ang="0">
                  <a:pos x="10" y="183"/>
                </a:cxn>
                <a:cxn ang="0">
                  <a:pos x="20" y="196"/>
                </a:cxn>
                <a:cxn ang="0">
                  <a:pos x="36" y="206"/>
                </a:cxn>
                <a:cxn ang="0">
                  <a:pos x="53" y="214"/>
                </a:cxn>
                <a:cxn ang="0">
                  <a:pos x="74" y="221"/>
                </a:cxn>
                <a:cxn ang="0">
                  <a:pos x="96" y="227"/>
                </a:cxn>
                <a:cxn ang="0">
                  <a:pos x="122" y="230"/>
                </a:cxn>
                <a:cxn ang="0">
                  <a:pos x="151" y="232"/>
                </a:cxn>
                <a:cxn ang="0">
                  <a:pos x="179" y="230"/>
                </a:cxn>
                <a:cxn ang="0">
                  <a:pos x="217" y="227"/>
                </a:cxn>
                <a:cxn ang="0">
                  <a:pos x="253" y="221"/>
                </a:cxn>
                <a:cxn ang="0">
                  <a:pos x="283" y="216"/>
                </a:cxn>
                <a:cxn ang="0">
                  <a:pos x="309" y="211"/>
                </a:cxn>
                <a:cxn ang="0">
                  <a:pos x="332" y="204"/>
                </a:cxn>
                <a:cxn ang="0">
                  <a:pos x="352" y="194"/>
                </a:cxn>
                <a:cxn ang="0">
                  <a:pos x="368" y="185"/>
                </a:cxn>
                <a:cxn ang="0">
                  <a:pos x="381" y="175"/>
                </a:cxn>
                <a:cxn ang="0">
                  <a:pos x="391" y="165"/>
                </a:cxn>
                <a:cxn ang="0">
                  <a:pos x="399" y="153"/>
                </a:cxn>
                <a:cxn ang="0">
                  <a:pos x="402" y="142"/>
                </a:cxn>
                <a:cxn ang="0">
                  <a:pos x="404" y="130"/>
                </a:cxn>
                <a:cxn ang="0">
                  <a:pos x="402" y="120"/>
                </a:cxn>
                <a:cxn ang="0">
                  <a:pos x="399" y="106"/>
                </a:cxn>
                <a:cxn ang="0">
                  <a:pos x="393" y="96"/>
                </a:cxn>
                <a:cxn ang="0">
                  <a:pos x="386" y="84"/>
                </a:cxn>
              </a:cxnLst>
              <a:rect l="0" t="0" r="r" b="b"/>
              <a:pathLst>
                <a:path w="404" h="232">
                  <a:moveTo>
                    <a:pt x="386" y="84"/>
                  </a:moveTo>
                  <a:lnTo>
                    <a:pt x="376" y="70"/>
                  </a:lnTo>
                  <a:lnTo>
                    <a:pt x="363" y="58"/>
                  </a:lnTo>
                  <a:lnTo>
                    <a:pt x="347" y="48"/>
                  </a:lnTo>
                  <a:lnTo>
                    <a:pt x="330" y="34"/>
                  </a:lnTo>
                  <a:lnTo>
                    <a:pt x="311" y="24"/>
                  </a:lnTo>
                  <a:lnTo>
                    <a:pt x="292" y="17"/>
                  </a:lnTo>
                  <a:lnTo>
                    <a:pt x="271" y="10"/>
                  </a:lnTo>
                  <a:lnTo>
                    <a:pt x="247" y="5"/>
                  </a:lnTo>
                  <a:lnTo>
                    <a:pt x="227" y="2"/>
                  </a:lnTo>
                  <a:lnTo>
                    <a:pt x="204" y="0"/>
                  </a:lnTo>
                  <a:lnTo>
                    <a:pt x="181" y="0"/>
                  </a:lnTo>
                  <a:lnTo>
                    <a:pt x="161" y="2"/>
                  </a:lnTo>
                  <a:lnTo>
                    <a:pt x="137" y="7"/>
                  </a:lnTo>
                  <a:lnTo>
                    <a:pt x="117" y="15"/>
                  </a:lnTo>
                  <a:lnTo>
                    <a:pt x="96" y="24"/>
                  </a:lnTo>
                  <a:lnTo>
                    <a:pt x="79" y="38"/>
                  </a:lnTo>
                  <a:lnTo>
                    <a:pt x="53" y="60"/>
                  </a:lnTo>
                  <a:lnTo>
                    <a:pt x="31" y="81"/>
                  </a:lnTo>
                  <a:lnTo>
                    <a:pt x="15" y="101"/>
                  </a:lnTo>
                  <a:lnTo>
                    <a:pt x="5" y="122"/>
                  </a:lnTo>
                  <a:lnTo>
                    <a:pt x="0" y="140"/>
                  </a:lnTo>
                  <a:lnTo>
                    <a:pt x="0" y="156"/>
                  </a:lnTo>
                  <a:lnTo>
                    <a:pt x="2" y="170"/>
                  </a:lnTo>
                  <a:lnTo>
                    <a:pt x="10" y="183"/>
                  </a:lnTo>
                  <a:lnTo>
                    <a:pt x="20" y="196"/>
                  </a:lnTo>
                  <a:lnTo>
                    <a:pt x="36" y="206"/>
                  </a:lnTo>
                  <a:lnTo>
                    <a:pt x="53" y="214"/>
                  </a:lnTo>
                  <a:lnTo>
                    <a:pt x="74" y="221"/>
                  </a:lnTo>
                  <a:lnTo>
                    <a:pt x="96" y="227"/>
                  </a:lnTo>
                  <a:lnTo>
                    <a:pt x="122" y="230"/>
                  </a:lnTo>
                  <a:lnTo>
                    <a:pt x="151" y="232"/>
                  </a:lnTo>
                  <a:lnTo>
                    <a:pt x="179" y="230"/>
                  </a:lnTo>
                  <a:lnTo>
                    <a:pt x="217" y="227"/>
                  </a:lnTo>
                  <a:lnTo>
                    <a:pt x="253" y="221"/>
                  </a:lnTo>
                  <a:lnTo>
                    <a:pt x="283" y="216"/>
                  </a:lnTo>
                  <a:lnTo>
                    <a:pt x="309" y="211"/>
                  </a:lnTo>
                  <a:lnTo>
                    <a:pt x="332" y="204"/>
                  </a:lnTo>
                  <a:lnTo>
                    <a:pt x="352" y="194"/>
                  </a:lnTo>
                  <a:lnTo>
                    <a:pt x="368" y="185"/>
                  </a:lnTo>
                  <a:lnTo>
                    <a:pt x="381" y="175"/>
                  </a:lnTo>
                  <a:lnTo>
                    <a:pt x="391" y="165"/>
                  </a:lnTo>
                  <a:lnTo>
                    <a:pt x="399" y="153"/>
                  </a:lnTo>
                  <a:lnTo>
                    <a:pt x="402" y="142"/>
                  </a:lnTo>
                  <a:lnTo>
                    <a:pt x="404" y="130"/>
                  </a:lnTo>
                  <a:lnTo>
                    <a:pt x="402" y="120"/>
                  </a:lnTo>
                  <a:lnTo>
                    <a:pt x="399" y="106"/>
                  </a:lnTo>
                  <a:lnTo>
                    <a:pt x="393" y="96"/>
                  </a:lnTo>
                  <a:lnTo>
                    <a:pt x="386" y="84"/>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9" name="Freeform 175"/>
            <p:cNvSpPr>
              <a:spLocks/>
            </p:cNvSpPr>
            <p:nvPr/>
          </p:nvSpPr>
          <p:spPr bwMode="auto">
            <a:xfrm>
              <a:off x="1525" y="2654"/>
              <a:ext cx="52" cy="31"/>
            </a:xfrm>
            <a:custGeom>
              <a:avLst/>
              <a:gdLst/>
              <a:ahLst/>
              <a:cxnLst>
                <a:cxn ang="0">
                  <a:pos x="399" y="88"/>
                </a:cxn>
                <a:cxn ang="0">
                  <a:pos x="365" y="54"/>
                </a:cxn>
                <a:cxn ang="0">
                  <a:pos x="317" y="26"/>
                </a:cxn>
                <a:cxn ang="0">
                  <a:pos x="264" y="5"/>
                </a:cxn>
                <a:cxn ang="0">
                  <a:pos x="202" y="0"/>
                </a:cxn>
                <a:cxn ang="0">
                  <a:pos x="140" y="9"/>
                </a:cxn>
                <a:cxn ang="0">
                  <a:pos x="94" y="29"/>
                </a:cxn>
                <a:cxn ang="0">
                  <a:pos x="46" y="72"/>
                </a:cxn>
                <a:cxn ang="0">
                  <a:pos x="20" y="105"/>
                </a:cxn>
                <a:cxn ang="0">
                  <a:pos x="5" y="134"/>
                </a:cxn>
                <a:cxn ang="0">
                  <a:pos x="0" y="160"/>
                </a:cxn>
                <a:cxn ang="0">
                  <a:pos x="3" y="179"/>
                </a:cxn>
                <a:cxn ang="0">
                  <a:pos x="13" y="198"/>
                </a:cxn>
                <a:cxn ang="0">
                  <a:pos x="49" y="225"/>
                </a:cxn>
                <a:cxn ang="0">
                  <a:pos x="99" y="241"/>
                </a:cxn>
                <a:cxn ang="0">
                  <a:pos x="161" y="249"/>
                </a:cxn>
                <a:cxn ang="0">
                  <a:pos x="245" y="241"/>
                </a:cxn>
                <a:cxn ang="0">
                  <a:pos x="333" y="223"/>
                </a:cxn>
                <a:cxn ang="0">
                  <a:pos x="389" y="194"/>
                </a:cxn>
                <a:cxn ang="0">
                  <a:pos x="404" y="177"/>
                </a:cxn>
                <a:cxn ang="0">
                  <a:pos x="415" y="160"/>
                </a:cxn>
                <a:cxn ang="0">
                  <a:pos x="420" y="139"/>
                </a:cxn>
                <a:cxn ang="0">
                  <a:pos x="415" y="113"/>
                </a:cxn>
                <a:cxn ang="0">
                  <a:pos x="399" y="88"/>
                </a:cxn>
                <a:cxn ang="0">
                  <a:pos x="389" y="98"/>
                </a:cxn>
                <a:cxn ang="0">
                  <a:pos x="399" y="118"/>
                </a:cxn>
                <a:cxn ang="0">
                  <a:pos x="404" y="139"/>
                </a:cxn>
                <a:cxn ang="0">
                  <a:pos x="394" y="169"/>
                </a:cxn>
                <a:cxn ang="0">
                  <a:pos x="358" y="198"/>
                </a:cxn>
                <a:cxn ang="0">
                  <a:pos x="289" y="218"/>
                </a:cxn>
                <a:cxn ang="0">
                  <a:pos x="187" y="230"/>
                </a:cxn>
                <a:cxn ang="0">
                  <a:pos x="130" y="230"/>
                </a:cxn>
                <a:cxn ang="0">
                  <a:pos x="77" y="220"/>
                </a:cxn>
                <a:cxn ang="0">
                  <a:pos x="39" y="203"/>
                </a:cxn>
                <a:cxn ang="0">
                  <a:pos x="18" y="174"/>
                </a:cxn>
                <a:cxn ang="0">
                  <a:pos x="15" y="149"/>
                </a:cxn>
                <a:cxn ang="0">
                  <a:pos x="25" y="126"/>
                </a:cxn>
                <a:cxn ang="0">
                  <a:pos x="44" y="98"/>
                </a:cxn>
                <a:cxn ang="0">
                  <a:pos x="71" y="67"/>
                </a:cxn>
                <a:cxn ang="0">
                  <a:pos x="118" y="36"/>
                </a:cxn>
                <a:cxn ang="0">
                  <a:pos x="174" y="19"/>
                </a:cxn>
                <a:cxn ang="0">
                  <a:pos x="230" y="16"/>
                </a:cxn>
                <a:cxn ang="0">
                  <a:pos x="286" y="29"/>
                </a:cxn>
                <a:cxn ang="0">
                  <a:pos x="335" y="52"/>
                </a:cxn>
                <a:cxn ang="0">
                  <a:pos x="374" y="83"/>
                </a:cxn>
                <a:cxn ang="0">
                  <a:pos x="394" y="93"/>
                </a:cxn>
              </a:cxnLst>
              <a:rect l="0" t="0" r="r" b="b"/>
              <a:pathLst>
                <a:path w="420" h="249">
                  <a:moveTo>
                    <a:pt x="394" y="93"/>
                  </a:moveTo>
                  <a:lnTo>
                    <a:pt x="399" y="88"/>
                  </a:lnTo>
                  <a:lnTo>
                    <a:pt x="384" y="69"/>
                  </a:lnTo>
                  <a:lnTo>
                    <a:pt x="365" y="54"/>
                  </a:lnTo>
                  <a:lnTo>
                    <a:pt x="343" y="39"/>
                  </a:lnTo>
                  <a:lnTo>
                    <a:pt x="317" y="26"/>
                  </a:lnTo>
                  <a:lnTo>
                    <a:pt x="291" y="16"/>
                  </a:lnTo>
                  <a:lnTo>
                    <a:pt x="264" y="5"/>
                  </a:lnTo>
                  <a:lnTo>
                    <a:pt x="233" y="0"/>
                  </a:lnTo>
                  <a:lnTo>
                    <a:pt x="202" y="0"/>
                  </a:lnTo>
                  <a:lnTo>
                    <a:pt x="171" y="3"/>
                  </a:lnTo>
                  <a:lnTo>
                    <a:pt x="140" y="9"/>
                  </a:lnTo>
                  <a:lnTo>
                    <a:pt x="109" y="21"/>
                  </a:lnTo>
                  <a:lnTo>
                    <a:pt x="94" y="29"/>
                  </a:lnTo>
                  <a:lnTo>
                    <a:pt x="82" y="39"/>
                  </a:lnTo>
                  <a:lnTo>
                    <a:pt x="46" y="72"/>
                  </a:lnTo>
                  <a:lnTo>
                    <a:pt x="30" y="90"/>
                  </a:lnTo>
                  <a:lnTo>
                    <a:pt x="20" y="105"/>
                  </a:lnTo>
                  <a:lnTo>
                    <a:pt x="10" y="118"/>
                  </a:lnTo>
                  <a:lnTo>
                    <a:pt x="5" y="134"/>
                  </a:lnTo>
                  <a:lnTo>
                    <a:pt x="0" y="146"/>
                  </a:lnTo>
                  <a:lnTo>
                    <a:pt x="0" y="160"/>
                  </a:lnTo>
                  <a:lnTo>
                    <a:pt x="0" y="172"/>
                  </a:lnTo>
                  <a:lnTo>
                    <a:pt x="3" y="179"/>
                  </a:lnTo>
                  <a:lnTo>
                    <a:pt x="8" y="189"/>
                  </a:lnTo>
                  <a:lnTo>
                    <a:pt x="13" y="198"/>
                  </a:lnTo>
                  <a:lnTo>
                    <a:pt x="28" y="213"/>
                  </a:lnTo>
                  <a:lnTo>
                    <a:pt x="49" y="225"/>
                  </a:lnTo>
                  <a:lnTo>
                    <a:pt x="71" y="236"/>
                  </a:lnTo>
                  <a:lnTo>
                    <a:pt x="99" y="241"/>
                  </a:lnTo>
                  <a:lnTo>
                    <a:pt x="128" y="246"/>
                  </a:lnTo>
                  <a:lnTo>
                    <a:pt x="161" y="249"/>
                  </a:lnTo>
                  <a:lnTo>
                    <a:pt x="187" y="246"/>
                  </a:lnTo>
                  <a:lnTo>
                    <a:pt x="245" y="241"/>
                  </a:lnTo>
                  <a:lnTo>
                    <a:pt x="291" y="233"/>
                  </a:lnTo>
                  <a:lnTo>
                    <a:pt x="333" y="223"/>
                  </a:lnTo>
                  <a:lnTo>
                    <a:pt x="363" y="210"/>
                  </a:lnTo>
                  <a:lnTo>
                    <a:pt x="389" y="194"/>
                  </a:lnTo>
                  <a:lnTo>
                    <a:pt x="396" y="187"/>
                  </a:lnTo>
                  <a:lnTo>
                    <a:pt x="404" y="177"/>
                  </a:lnTo>
                  <a:lnTo>
                    <a:pt x="412" y="169"/>
                  </a:lnTo>
                  <a:lnTo>
                    <a:pt x="415" y="160"/>
                  </a:lnTo>
                  <a:lnTo>
                    <a:pt x="417" y="149"/>
                  </a:lnTo>
                  <a:lnTo>
                    <a:pt x="420" y="139"/>
                  </a:lnTo>
                  <a:lnTo>
                    <a:pt x="417" y="126"/>
                  </a:lnTo>
                  <a:lnTo>
                    <a:pt x="415" y="113"/>
                  </a:lnTo>
                  <a:lnTo>
                    <a:pt x="407" y="100"/>
                  </a:lnTo>
                  <a:lnTo>
                    <a:pt x="399" y="88"/>
                  </a:lnTo>
                  <a:lnTo>
                    <a:pt x="394" y="93"/>
                  </a:lnTo>
                  <a:lnTo>
                    <a:pt x="389" y="98"/>
                  </a:lnTo>
                  <a:lnTo>
                    <a:pt x="394" y="108"/>
                  </a:lnTo>
                  <a:lnTo>
                    <a:pt x="399" y="118"/>
                  </a:lnTo>
                  <a:lnTo>
                    <a:pt x="401" y="129"/>
                  </a:lnTo>
                  <a:lnTo>
                    <a:pt x="404" y="139"/>
                  </a:lnTo>
                  <a:lnTo>
                    <a:pt x="401" y="154"/>
                  </a:lnTo>
                  <a:lnTo>
                    <a:pt x="394" y="169"/>
                  </a:lnTo>
                  <a:lnTo>
                    <a:pt x="379" y="182"/>
                  </a:lnTo>
                  <a:lnTo>
                    <a:pt x="358" y="198"/>
                  </a:lnTo>
                  <a:lnTo>
                    <a:pt x="327" y="208"/>
                  </a:lnTo>
                  <a:lnTo>
                    <a:pt x="289" y="218"/>
                  </a:lnTo>
                  <a:lnTo>
                    <a:pt x="243" y="225"/>
                  </a:lnTo>
                  <a:lnTo>
                    <a:pt x="187" y="230"/>
                  </a:lnTo>
                  <a:lnTo>
                    <a:pt x="161" y="233"/>
                  </a:lnTo>
                  <a:lnTo>
                    <a:pt x="130" y="230"/>
                  </a:lnTo>
                  <a:lnTo>
                    <a:pt x="102" y="228"/>
                  </a:lnTo>
                  <a:lnTo>
                    <a:pt x="77" y="220"/>
                  </a:lnTo>
                  <a:lnTo>
                    <a:pt x="53" y="213"/>
                  </a:lnTo>
                  <a:lnTo>
                    <a:pt x="39" y="203"/>
                  </a:lnTo>
                  <a:lnTo>
                    <a:pt x="25" y="189"/>
                  </a:lnTo>
                  <a:lnTo>
                    <a:pt x="18" y="174"/>
                  </a:lnTo>
                  <a:lnTo>
                    <a:pt x="15" y="160"/>
                  </a:lnTo>
                  <a:lnTo>
                    <a:pt x="15" y="149"/>
                  </a:lnTo>
                  <a:lnTo>
                    <a:pt x="18" y="139"/>
                  </a:lnTo>
                  <a:lnTo>
                    <a:pt x="25" y="126"/>
                  </a:lnTo>
                  <a:lnTo>
                    <a:pt x="33" y="113"/>
                  </a:lnTo>
                  <a:lnTo>
                    <a:pt x="44" y="98"/>
                  </a:lnTo>
                  <a:lnTo>
                    <a:pt x="56" y="85"/>
                  </a:lnTo>
                  <a:lnTo>
                    <a:pt x="71" y="67"/>
                  </a:lnTo>
                  <a:lnTo>
                    <a:pt x="92" y="52"/>
                  </a:lnTo>
                  <a:lnTo>
                    <a:pt x="118" y="36"/>
                  </a:lnTo>
                  <a:lnTo>
                    <a:pt x="143" y="24"/>
                  </a:lnTo>
                  <a:lnTo>
                    <a:pt x="174" y="19"/>
                  </a:lnTo>
                  <a:lnTo>
                    <a:pt x="202" y="16"/>
                  </a:lnTo>
                  <a:lnTo>
                    <a:pt x="230" y="16"/>
                  </a:lnTo>
                  <a:lnTo>
                    <a:pt x="259" y="21"/>
                  </a:lnTo>
                  <a:lnTo>
                    <a:pt x="286" y="29"/>
                  </a:lnTo>
                  <a:lnTo>
                    <a:pt x="312" y="39"/>
                  </a:lnTo>
                  <a:lnTo>
                    <a:pt x="335" y="52"/>
                  </a:lnTo>
                  <a:lnTo>
                    <a:pt x="355" y="67"/>
                  </a:lnTo>
                  <a:lnTo>
                    <a:pt x="374" y="83"/>
                  </a:lnTo>
                  <a:lnTo>
                    <a:pt x="389" y="98"/>
                  </a:lnTo>
                  <a:lnTo>
                    <a:pt x="394" y="93"/>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0" name="Freeform 176"/>
            <p:cNvSpPr>
              <a:spLocks/>
            </p:cNvSpPr>
            <p:nvPr/>
          </p:nvSpPr>
          <p:spPr bwMode="auto">
            <a:xfrm>
              <a:off x="1517" y="2622"/>
              <a:ext cx="62" cy="39"/>
            </a:xfrm>
            <a:custGeom>
              <a:avLst/>
              <a:gdLst/>
              <a:ahLst/>
              <a:cxnLst>
                <a:cxn ang="0">
                  <a:pos x="484" y="57"/>
                </a:cxn>
                <a:cxn ang="0">
                  <a:pos x="477" y="44"/>
                </a:cxn>
                <a:cxn ang="0">
                  <a:pos x="466" y="31"/>
                </a:cxn>
                <a:cxn ang="0">
                  <a:pos x="453" y="21"/>
                </a:cxn>
                <a:cxn ang="0">
                  <a:pos x="441" y="14"/>
                </a:cxn>
                <a:cxn ang="0">
                  <a:pos x="425" y="9"/>
                </a:cxn>
                <a:cxn ang="0">
                  <a:pos x="407" y="4"/>
                </a:cxn>
                <a:cxn ang="0">
                  <a:pos x="389" y="0"/>
                </a:cxn>
                <a:cxn ang="0">
                  <a:pos x="369" y="0"/>
                </a:cxn>
                <a:cxn ang="0">
                  <a:pos x="331" y="4"/>
                </a:cxn>
                <a:cxn ang="0">
                  <a:pos x="287" y="11"/>
                </a:cxn>
                <a:cxn ang="0">
                  <a:pos x="243" y="24"/>
                </a:cxn>
                <a:cxn ang="0">
                  <a:pos x="200" y="40"/>
                </a:cxn>
                <a:cxn ang="0">
                  <a:pos x="156" y="59"/>
                </a:cxn>
                <a:cxn ang="0">
                  <a:pos x="115" y="83"/>
                </a:cxn>
                <a:cxn ang="0">
                  <a:pos x="80" y="105"/>
                </a:cxn>
                <a:cxn ang="0">
                  <a:pos x="49" y="134"/>
                </a:cxn>
                <a:cxn ang="0">
                  <a:pos x="26" y="162"/>
                </a:cxn>
                <a:cxn ang="0">
                  <a:pos x="15" y="174"/>
                </a:cxn>
                <a:cxn ang="0">
                  <a:pos x="8" y="189"/>
                </a:cxn>
                <a:cxn ang="0">
                  <a:pos x="3" y="203"/>
                </a:cxn>
                <a:cxn ang="0">
                  <a:pos x="0" y="218"/>
                </a:cxn>
                <a:cxn ang="0">
                  <a:pos x="0" y="231"/>
                </a:cxn>
                <a:cxn ang="0">
                  <a:pos x="3" y="244"/>
                </a:cxn>
                <a:cxn ang="0">
                  <a:pos x="8" y="256"/>
                </a:cxn>
                <a:cxn ang="0">
                  <a:pos x="15" y="270"/>
                </a:cxn>
                <a:cxn ang="0">
                  <a:pos x="29" y="280"/>
                </a:cxn>
                <a:cxn ang="0">
                  <a:pos x="39" y="287"/>
                </a:cxn>
                <a:cxn ang="0">
                  <a:pos x="54" y="294"/>
                </a:cxn>
                <a:cxn ang="0">
                  <a:pos x="72" y="302"/>
                </a:cxn>
                <a:cxn ang="0">
                  <a:pos x="108" y="310"/>
                </a:cxn>
                <a:cxn ang="0">
                  <a:pos x="151" y="315"/>
                </a:cxn>
                <a:cxn ang="0">
                  <a:pos x="197" y="318"/>
                </a:cxn>
                <a:cxn ang="0">
                  <a:pos x="245" y="313"/>
                </a:cxn>
                <a:cxn ang="0">
                  <a:pos x="292" y="302"/>
                </a:cxn>
                <a:cxn ang="0">
                  <a:pos x="338" y="290"/>
                </a:cxn>
                <a:cxn ang="0">
                  <a:pos x="381" y="272"/>
                </a:cxn>
                <a:cxn ang="0">
                  <a:pos x="402" y="261"/>
                </a:cxn>
                <a:cxn ang="0">
                  <a:pos x="422" y="249"/>
                </a:cxn>
                <a:cxn ang="0">
                  <a:pos x="438" y="236"/>
                </a:cxn>
                <a:cxn ang="0">
                  <a:pos x="453" y="223"/>
                </a:cxn>
                <a:cxn ang="0">
                  <a:pos x="469" y="208"/>
                </a:cxn>
                <a:cxn ang="0">
                  <a:pos x="479" y="193"/>
                </a:cxn>
                <a:cxn ang="0">
                  <a:pos x="489" y="174"/>
                </a:cxn>
                <a:cxn ang="0">
                  <a:pos x="494" y="157"/>
                </a:cxn>
                <a:cxn ang="0">
                  <a:pos x="499" y="136"/>
                </a:cxn>
                <a:cxn ang="0">
                  <a:pos x="499" y="116"/>
                </a:cxn>
                <a:cxn ang="0">
                  <a:pos x="497" y="95"/>
                </a:cxn>
                <a:cxn ang="0">
                  <a:pos x="492" y="72"/>
                </a:cxn>
                <a:cxn ang="0">
                  <a:pos x="484" y="57"/>
                </a:cxn>
              </a:cxnLst>
              <a:rect l="0" t="0" r="r" b="b"/>
              <a:pathLst>
                <a:path w="499" h="318">
                  <a:moveTo>
                    <a:pt x="484" y="57"/>
                  </a:moveTo>
                  <a:lnTo>
                    <a:pt x="477" y="44"/>
                  </a:lnTo>
                  <a:lnTo>
                    <a:pt x="466" y="31"/>
                  </a:lnTo>
                  <a:lnTo>
                    <a:pt x="453" y="21"/>
                  </a:lnTo>
                  <a:lnTo>
                    <a:pt x="441" y="14"/>
                  </a:lnTo>
                  <a:lnTo>
                    <a:pt x="425" y="9"/>
                  </a:lnTo>
                  <a:lnTo>
                    <a:pt x="407" y="4"/>
                  </a:lnTo>
                  <a:lnTo>
                    <a:pt x="389" y="0"/>
                  </a:lnTo>
                  <a:lnTo>
                    <a:pt x="369" y="0"/>
                  </a:lnTo>
                  <a:lnTo>
                    <a:pt x="331" y="4"/>
                  </a:lnTo>
                  <a:lnTo>
                    <a:pt x="287" y="11"/>
                  </a:lnTo>
                  <a:lnTo>
                    <a:pt x="243" y="24"/>
                  </a:lnTo>
                  <a:lnTo>
                    <a:pt x="200" y="40"/>
                  </a:lnTo>
                  <a:lnTo>
                    <a:pt x="156" y="59"/>
                  </a:lnTo>
                  <a:lnTo>
                    <a:pt x="115" y="83"/>
                  </a:lnTo>
                  <a:lnTo>
                    <a:pt x="80" y="105"/>
                  </a:lnTo>
                  <a:lnTo>
                    <a:pt x="49" y="134"/>
                  </a:lnTo>
                  <a:lnTo>
                    <a:pt x="26" y="162"/>
                  </a:lnTo>
                  <a:lnTo>
                    <a:pt x="15" y="174"/>
                  </a:lnTo>
                  <a:lnTo>
                    <a:pt x="8" y="189"/>
                  </a:lnTo>
                  <a:lnTo>
                    <a:pt x="3" y="203"/>
                  </a:lnTo>
                  <a:lnTo>
                    <a:pt x="0" y="218"/>
                  </a:lnTo>
                  <a:lnTo>
                    <a:pt x="0" y="231"/>
                  </a:lnTo>
                  <a:lnTo>
                    <a:pt x="3" y="244"/>
                  </a:lnTo>
                  <a:lnTo>
                    <a:pt x="8" y="256"/>
                  </a:lnTo>
                  <a:lnTo>
                    <a:pt x="15" y="270"/>
                  </a:lnTo>
                  <a:lnTo>
                    <a:pt x="29" y="280"/>
                  </a:lnTo>
                  <a:lnTo>
                    <a:pt x="39" y="287"/>
                  </a:lnTo>
                  <a:lnTo>
                    <a:pt x="54" y="294"/>
                  </a:lnTo>
                  <a:lnTo>
                    <a:pt x="72" y="302"/>
                  </a:lnTo>
                  <a:lnTo>
                    <a:pt x="108" y="310"/>
                  </a:lnTo>
                  <a:lnTo>
                    <a:pt x="151" y="315"/>
                  </a:lnTo>
                  <a:lnTo>
                    <a:pt x="197" y="318"/>
                  </a:lnTo>
                  <a:lnTo>
                    <a:pt x="245" y="313"/>
                  </a:lnTo>
                  <a:lnTo>
                    <a:pt x="292" y="302"/>
                  </a:lnTo>
                  <a:lnTo>
                    <a:pt x="338" y="290"/>
                  </a:lnTo>
                  <a:lnTo>
                    <a:pt x="381" y="272"/>
                  </a:lnTo>
                  <a:lnTo>
                    <a:pt x="402" y="261"/>
                  </a:lnTo>
                  <a:lnTo>
                    <a:pt x="422" y="249"/>
                  </a:lnTo>
                  <a:lnTo>
                    <a:pt x="438" y="236"/>
                  </a:lnTo>
                  <a:lnTo>
                    <a:pt x="453" y="223"/>
                  </a:lnTo>
                  <a:lnTo>
                    <a:pt x="469" y="208"/>
                  </a:lnTo>
                  <a:lnTo>
                    <a:pt x="479" y="193"/>
                  </a:lnTo>
                  <a:lnTo>
                    <a:pt x="489" y="174"/>
                  </a:lnTo>
                  <a:lnTo>
                    <a:pt x="494" y="157"/>
                  </a:lnTo>
                  <a:lnTo>
                    <a:pt x="499" y="136"/>
                  </a:lnTo>
                  <a:lnTo>
                    <a:pt x="499" y="116"/>
                  </a:lnTo>
                  <a:lnTo>
                    <a:pt x="497" y="95"/>
                  </a:lnTo>
                  <a:lnTo>
                    <a:pt x="492" y="72"/>
                  </a:lnTo>
                  <a:lnTo>
                    <a:pt x="484" y="57"/>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1" name="Freeform 177"/>
            <p:cNvSpPr>
              <a:spLocks/>
            </p:cNvSpPr>
            <p:nvPr/>
          </p:nvSpPr>
          <p:spPr bwMode="auto">
            <a:xfrm>
              <a:off x="1516" y="2621"/>
              <a:ext cx="64" cy="41"/>
            </a:xfrm>
            <a:custGeom>
              <a:avLst/>
              <a:gdLst/>
              <a:ahLst/>
              <a:cxnLst>
                <a:cxn ang="0">
                  <a:pos x="499" y="61"/>
                </a:cxn>
                <a:cxn ang="0">
                  <a:pos x="479" y="33"/>
                </a:cxn>
                <a:cxn ang="0">
                  <a:pos x="448" y="13"/>
                </a:cxn>
                <a:cxn ang="0">
                  <a:pos x="412" y="2"/>
                </a:cxn>
                <a:cxn ang="0">
                  <a:pos x="374" y="0"/>
                </a:cxn>
                <a:cxn ang="0">
                  <a:pos x="314" y="5"/>
                </a:cxn>
                <a:cxn ang="0">
                  <a:pos x="250" y="21"/>
                </a:cxn>
                <a:cxn ang="0">
                  <a:pos x="189" y="43"/>
                </a:cxn>
                <a:cxn ang="0">
                  <a:pos x="130" y="74"/>
                </a:cxn>
                <a:cxn ang="0">
                  <a:pos x="79" y="110"/>
                </a:cxn>
                <a:cxn ang="0">
                  <a:pos x="38" y="148"/>
                </a:cxn>
                <a:cxn ang="0">
                  <a:pos x="10" y="189"/>
                </a:cxn>
                <a:cxn ang="0">
                  <a:pos x="0" y="232"/>
                </a:cxn>
                <a:cxn ang="0">
                  <a:pos x="3" y="253"/>
                </a:cxn>
                <a:cxn ang="0">
                  <a:pos x="12" y="273"/>
                </a:cxn>
                <a:cxn ang="0">
                  <a:pos x="46" y="301"/>
                </a:cxn>
                <a:cxn ang="0">
                  <a:pos x="92" y="322"/>
                </a:cxn>
                <a:cxn ang="0">
                  <a:pos x="151" y="330"/>
                </a:cxn>
                <a:cxn ang="0">
                  <a:pos x="212" y="330"/>
                </a:cxn>
                <a:cxn ang="0">
                  <a:pos x="268" y="325"/>
                </a:cxn>
                <a:cxn ang="0">
                  <a:pos x="324" y="311"/>
                </a:cxn>
                <a:cxn ang="0">
                  <a:pos x="379" y="294"/>
                </a:cxn>
                <a:cxn ang="0">
                  <a:pos x="424" y="268"/>
                </a:cxn>
                <a:cxn ang="0">
                  <a:pos x="465" y="235"/>
                </a:cxn>
                <a:cxn ang="0">
                  <a:pos x="496" y="196"/>
                </a:cxn>
                <a:cxn ang="0">
                  <a:pos x="511" y="153"/>
                </a:cxn>
                <a:cxn ang="0">
                  <a:pos x="511" y="102"/>
                </a:cxn>
                <a:cxn ang="0">
                  <a:pos x="499" y="61"/>
                </a:cxn>
                <a:cxn ang="0">
                  <a:pos x="499" y="61"/>
                </a:cxn>
                <a:cxn ang="0">
                  <a:pos x="486" y="66"/>
                </a:cxn>
                <a:cxn ang="0">
                  <a:pos x="499" y="79"/>
                </a:cxn>
                <a:cxn ang="0">
                  <a:pos x="496" y="105"/>
                </a:cxn>
                <a:cxn ang="0">
                  <a:pos x="496" y="151"/>
                </a:cxn>
                <a:cxn ang="0">
                  <a:pos x="484" y="189"/>
                </a:cxn>
                <a:cxn ang="0">
                  <a:pos x="455" y="225"/>
                </a:cxn>
                <a:cxn ang="0">
                  <a:pos x="417" y="256"/>
                </a:cxn>
                <a:cxn ang="0">
                  <a:pos x="371" y="279"/>
                </a:cxn>
                <a:cxn ang="0">
                  <a:pos x="319" y="297"/>
                </a:cxn>
                <a:cxn ang="0">
                  <a:pos x="266" y="309"/>
                </a:cxn>
                <a:cxn ang="0">
                  <a:pos x="184" y="317"/>
                </a:cxn>
                <a:cxn ang="0">
                  <a:pos x="122" y="311"/>
                </a:cxn>
                <a:cxn ang="0">
                  <a:pos x="74" y="299"/>
                </a:cxn>
                <a:cxn ang="0">
                  <a:pos x="38" y="279"/>
                </a:cxn>
                <a:cxn ang="0">
                  <a:pos x="17" y="248"/>
                </a:cxn>
                <a:cxn ang="0">
                  <a:pos x="17" y="215"/>
                </a:cxn>
                <a:cxn ang="0">
                  <a:pos x="36" y="177"/>
                </a:cxn>
                <a:cxn ang="0">
                  <a:pos x="79" y="131"/>
                </a:cxn>
                <a:cxn ang="0">
                  <a:pos x="153" y="79"/>
                </a:cxn>
                <a:cxn ang="0">
                  <a:pos x="240" y="41"/>
                </a:cxn>
                <a:cxn ang="0">
                  <a:pos x="330" y="18"/>
                </a:cxn>
                <a:cxn ang="0">
                  <a:pos x="391" y="16"/>
                </a:cxn>
                <a:cxn ang="0">
                  <a:pos x="427" y="23"/>
                </a:cxn>
                <a:cxn ang="0">
                  <a:pos x="455" y="36"/>
                </a:cxn>
                <a:cxn ang="0">
                  <a:pos x="476" y="54"/>
                </a:cxn>
                <a:cxn ang="0">
                  <a:pos x="491" y="64"/>
                </a:cxn>
              </a:cxnLst>
              <a:rect l="0" t="0" r="r" b="b"/>
              <a:pathLst>
                <a:path w="514" h="332">
                  <a:moveTo>
                    <a:pt x="491" y="64"/>
                  </a:moveTo>
                  <a:lnTo>
                    <a:pt x="499" y="61"/>
                  </a:lnTo>
                  <a:lnTo>
                    <a:pt x="489" y="47"/>
                  </a:lnTo>
                  <a:lnTo>
                    <a:pt x="479" y="33"/>
                  </a:lnTo>
                  <a:lnTo>
                    <a:pt x="463" y="23"/>
                  </a:lnTo>
                  <a:lnTo>
                    <a:pt x="448" y="13"/>
                  </a:lnTo>
                  <a:lnTo>
                    <a:pt x="432" y="7"/>
                  </a:lnTo>
                  <a:lnTo>
                    <a:pt x="412" y="2"/>
                  </a:lnTo>
                  <a:lnTo>
                    <a:pt x="393" y="0"/>
                  </a:lnTo>
                  <a:lnTo>
                    <a:pt x="374" y="0"/>
                  </a:lnTo>
                  <a:lnTo>
                    <a:pt x="343" y="0"/>
                  </a:lnTo>
                  <a:lnTo>
                    <a:pt x="314" y="5"/>
                  </a:lnTo>
                  <a:lnTo>
                    <a:pt x="283" y="13"/>
                  </a:lnTo>
                  <a:lnTo>
                    <a:pt x="250" y="21"/>
                  </a:lnTo>
                  <a:lnTo>
                    <a:pt x="220" y="31"/>
                  </a:lnTo>
                  <a:lnTo>
                    <a:pt x="189" y="43"/>
                  </a:lnTo>
                  <a:lnTo>
                    <a:pt x="161" y="59"/>
                  </a:lnTo>
                  <a:lnTo>
                    <a:pt x="130" y="74"/>
                  </a:lnTo>
                  <a:lnTo>
                    <a:pt x="104" y="92"/>
                  </a:lnTo>
                  <a:lnTo>
                    <a:pt x="79" y="110"/>
                  </a:lnTo>
                  <a:lnTo>
                    <a:pt x="58" y="128"/>
                  </a:lnTo>
                  <a:lnTo>
                    <a:pt x="38" y="148"/>
                  </a:lnTo>
                  <a:lnTo>
                    <a:pt x="22" y="169"/>
                  </a:lnTo>
                  <a:lnTo>
                    <a:pt x="10" y="189"/>
                  </a:lnTo>
                  <a:lnTo>
                    <a:pt x="3" y="210"/>
                  </a:lnTo>
                  <a:lnTo>
                    <a:pt x="0" y="232"/>
                  </a:lnTo>
                  <a:lnTo>
                    <a:pt x="3" y="243"/>
                  </a:lnTo>
                  <a:lnTo>
                    <a:pt x="3" y="253"/>
                  </a:lnTo>
                  <a:lnTo>
                    <a:pt x="7" y="263"/>
                  </a:lnTo>
                  <a:lnTo>
                    <a:pt x="12" y="273"/>
                  </a:lnTo>
                  <a:lnTo>
                    <a:pt x="27" y="289"/>
                  </a:lnTo>
                  <a:lnTo>
                    <a:pt x="46" y="301"/>
                  </a:lnTo>
                  <a:lnTo>
                    <a:pt x="69" y="311"/>
                  </a:lnTo>
                  <a:lnTo>
                    <a:pt x="92" y="322"/>
                  </a:lnTo>
                  <a:lnTo>
                    <a:pt x="120" y="327"/>
                  </a:lnTo>
                  <a:lnTo>
                    <a:pt x="151" y="330"/>
                  </a:lnTo>
                  <a:lnTo>
                    <a:pt x="184" y="332"/>
                  </a:lnTo>
                  <a:lnTo>
                    <a:pt x="212" y="330"/>
                  </a:lnTo>
                  <a:lnTo>
                    <a:pt x="240" y="327"/>
                  </a:lnTo>
                  <a:lnTo>
                    <a:pt x="268" y="325"/>
                  </a:lnTo>
                  <a:lnTo>
                    <a:pt x="297" y="320"/>
                  </a:lnTo>
                  <a:lnTo>
                    <a:pt x="324" y="311"/>
                  </a:lnTo>
                  <a:lnTo>
                    <a:pt x="350" y="304"/>
                  </a:lnTo>
                  <a:lnTo>
                    <a:pt x="379" y="294"/>
                  </a:lnTo>
                  <a:lnTo>
                    <a:pt x="402" y="282"/>
                  </a:lnTo>
                  <a:lnTo>
                    <a:pt x="424" y="268"/>
                  </a:lnTo>
                  <a:lnTo>
                    <a:pt x="448" y="253"/>
                  </a:lnTo>
                  <a:lnTo>
                    <a:pt x="465" y="235"/>
                  </a:lnTo>
                  <a:lnTo>
                    <a:pt x="484" y="217"/>
                  </a:lnTo>
                  <a:lnTo>
                    <a:pt x="496" y="196"/>
                  </a:lnTo>
                  <a:lnTo>
                    <a:pt x="506" y="177"/>
                  </a:lnTo>
                  <a:lnTo>
                    <a:pt x="511" y="153"/>
                  </a:lnTo>
                  <a:lnTo>
                    <a:pt x="514" y="128"/>
                  </a:lnTo>
                  <a:lnTo>
                    <a:pt x="511" y="102"/>
                  </a:lnTo>
                  <a:lnTo>
                    <a:pt x="506" y="76"/>
                  </a:lnTo>
                  <a:lnTo>
                    <a:pt x="499" y="61"/>
                  </a:lnTo>
                  <a:lnTo>
                    <a:pt x="491" y="64"/>
                  </a:lnTo>
                  <a:lnTo>
                    <a:pt x="499" y="61"/>
                  </a:lnTo>
                  <a:lnTo>
                    <a:pt x="491" y="64"/>
                  </a:lnTo>
                  <a:lnTo>
                    <a:pt x="486" y="66"/>
                  </a:lnTo>
                  <a:lnTo>
                    <a:pt x="491" y="81"/>
                  </a:lnTo>
                  <a:lnTo>
                    <a:pt x="499" y="79"/>
                  </a:lnTo>
                  <a:lnTo>
                    <a:pt x="491" y="81"/>
                  </a:lnTo>
                  <a:lnTo>
                    <a:pt x="496" y="105"/>
                  </a:lnTo>
                  <a:lnTo>
                    <a:pt x="499" y="128"/>
                  </a:lnTo>
                  <a:lnTo>
                    <a:pt x="496" y="151"/>
                  </a:lnTo>
                  <a:lnTo>
                    <a:pt x="491" y="172"/>
                  </a:lnTo>
                  <a:lnTo>
                    <a:pt x="484" y="189"/>
                  </a:lnTo>
                  <a:lnTo>
                    <a:pt x="470" y="207"/>
                  </a:lnTo>
                  <a:lnTo>
                    <a:pt x="455" y="225"/>
                  </a:lnTo>
                  <a:lnTo>
                    <a:pt x="437" y="241"/>
                  </a:lnTo>
                  <a:lnTo>
                    <a:pt x="417" y="256"/>
                  </a:lnTo>
                  <a:lnTo>
                    <a:pt x="396" y="268"/>
                  </a:lnTo>
                  <a:lnTo>
                    <a:pt x="371" y="279"/>
                  </a:lnTo>
                  <a:lnTo>
                    <a:pt x="345" y="289"/>
                  </a:lnTo>
                  <a:lnTo>
                    <a:pt x="319" y="297"/>
                  </a:lnTo>
                  <a:lnTo>
                    <a:pt x="292" y="304"/>
                  </a:lnTo>
                  <a:lnTo>
                    <a:pt x="266" y="309"/>
                  </a:lnTo>
                  <a:lnTo>
                    <a:pt x="238" y="311"/>
                  </a:lnTo>
                  <a:lnTo>
                    <a:pt x="184" y="317"/>
                  </a:lnTo>
                  <a:lnTo>
                    <a:pt x="153" y="315"/>
                  </a:lnTo>
                  <a:lnTo>
                    <a:pt x="122" y="311"/>
                  </a:lnTo>
                  <a:lnTo>
                    <a:pt x="97" y="307"/>
                  </a:lnTo>
                  <a:lnTo>
                    <a:pt x="74" y="299"/>
                  </a:lnTo>
                  <a:lnTo>
                    <a:pt x="53" y="289"/>
                  </a:lnTo>
                  <a:lnTo>
                    <a:pt x="38" y="279"/>
                  </a:lnTo>
                  <a:lnTo>
                    <a:pt x="25" y="263"/>
                  </a:lnTo>
                  <a:lnTo>
                    <a:pt x="17" y="248"/>
                  </a:lnTo>
                  <a:lnTo>
                    <a:pt x="15" y="232"/>
                  </a:lnTo>
                  <a:lnTo>
                    <a:pt x="17" y="215"/>
                  </a:lnTo>
                  <a:lnTo>
                    <a:pt x="25" y="196"/>
                  </a:lnTo>
                  <a:lnTo>
                    <a:pt x="36" y="177"/>
                  </a:lnTo>
                  <a:lnTo>
                    <a:pt x="51" y="158"/>
                  </a:lnTo>
                  <a:lnTo>
                    <a:pt x="79" y="131"/>
                  </a:lnTo>
                  <a:lnTo>
                    <a:pt x="113" y="105"/>
                  </a:lnTo>
                  <a:lnTo>
                    <a:pt x="153" y="79"/>
                  </a:lnTo>
                  <a:lnTo>
                    <a:pt x="197" y="59"/>
                  </a:lnTo>
                  <a:lnTo>
                    <a:pt x="240" y="41"/>
                  </a:lnTo>
                  <a:lnTo>
                    <a:pt x="286" y="26"/>
                  </a:lnTo>
                  <a:lnTo>
                    <a:pt x="330" y="18"/>
                  </a:lnTo>
                  <a:lnTo>
                    <a:pt x="374" y="16"/>
                  </a:lnTo>
                  <a:lnTo>
                    <a:pt x="391" y="16"/>
                  </a:lnTo>
                  <a:lnTo>
                    <a:pt x="409" y="18"/>
                  </a:lnTo>
                  <a:lnTo>
                    <a:pt x="427" y="23"/>
                  </a:lnTo>
                  <a:lnTo>
                    <a:pt x="443" y="28"/>
                  </a:lnTo>
                  <a:lnTo>
                    <a:pt x="455" y="36"/>
                  </a:lnTo>
                  <a:lnTo>
                    <a:pt x="468" y="43"/>
                  </a:lnTo>
                  <a:lnTo>
                    <a:pt x="476" y="54"/>
                  </a:lnTo>
                  <a:lnTo>
                    <a:pt x="486" y="66"/>
                  </a:lnTo>
                  <a:lnTo>
                    <a:pt x="491" y="64"/>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2" name="Freeform 178"/>
            <p:cNvSpPr>
              <a:spLocks/>
            </p:cNvSpPr>
            <p:nvPr/>
          </p:nvSpPr>
          <p:spPr bwMode="auto">
            <a:xfrm>
              <a:off x="1508" y="2584"/>
              <a:ext cx="64" cy="49"/>
            </a:xfrm>
            <a:custGeom>
              <a:avLst/>
              <a:gdLst/>
              <a:ahLst/>
              <a:cxnLst>
                <a:cxn ang="0">
                  <a:pos x="491" y="61"/>
                </a:cxn>
                <a:cxn ang="0">
                  <a:pos x="476" y="41"/>
                </a:cxn>
                <a:cxn ang="0">
                  <a:pos x="455" y="25"/>
                </a:cxn>
                <a:cxn ang="0">
                  <a:pos x="433" y="13"/>
                </a:cxn>
                <a:cxn ang="0">
                  <a:pos x="407" y="3"/>
                </a:cxn>
                <a:cxn ang="0">
                  <a:pos x="379" y="0"/>
                </a:cxn>
                <a:cxn ang="0">
                  <a:pos x="350" y="0"/>
                </a:cxn>
                <a:cxn ang="0">
                  <a:pos x="320" y="5"/>
                </a:cxn>
                <a:cxn ang="0">
                  <a:pos x="292" y="18"/>
                </a:cxn>
                <a:cxn ang="0">
                  <a:pos x="256" y="39"/>
                </a:cxn>
                <a:cxn ang="0">
                  <a:pos x="205" y="70"/>
                </a:cxn>
                <a:cxn ang="0">
                  <a:pos x="151" y="108"/>
                </a:cxn>
                <a:cxn ang="0">
                  <a:pos x="123" y="128"/>
                </a:cxn>
                <a:cxn ang="0">
                  <a:pos x="95" y="151"/>
                </a:cxn>
                <a:cxn ang="0">
                  <a:pos x="69" y="174"/>
                </a:cxn>
                <a:cxn ang="0">
                  <a:pos x="46" y="200"/>
                </a:cxn>
                <a:cxn ang="0">
                  <a:pos x="29" y="225"/>
                </a:cxn>
                <a:cxn ang="0">
                  <a:pos x="13" y="250"/>
                </a:cxn>
                <a:cxn ang="0">
                  <a:pos x="3" y="276"/>
                </a:cxn>
                <a:cxn ang="0">
                  <a:pos x="0" y="289"/>
                </a:cxn>
                <a:cxn ang="0">
                  <a:pos x="0" y="305"/>
                </a:cxn>
                <a:cxn ang="0">
                  <a:pos x="0" y="317"/>
                </a:cxn>
                <a:cxn ang="0">
                  <a:pos x="5" y="330"/>
                </a:cxn>
                <a:cxn ang="0">
                  <a:pos x="8" y="343"/>
                </a:cxn>
                <a:cxn ang="0">
                  <a:pos x="15" y="355"/>
                </a:cxn>
                <a:cxn ang="0">
                  <a:pos x="24" y="363"/>
                </a:cxn>
                <a:cxn ang="0">
                  <a:pos x="31" y="370"/>
                </a:cxn>
                <a:cxn ang="0">
                  <a:pos x="41" y="379"/>
                </a:cxn>
                <a:cxn ang="0">
                  <a:pos x="51" y="384"/>
                </a:cxn>
                <a:cxn ang="0">
                  <a:pos x="65" y="386"/>
                </a:cxn>
                <a:cxn ang="0">
                  <a:pos x="77" y="389"/>
                </a:cxn>
                <a:cxn ang="0">
                  <a:pos x="108" y="389"/>
                </a:cxn>
                <a:cxn ang="0">
                  <a:pos x="139" y="384"/>
                </a:cxn>
                <a:cxn ang="0">
                  <a:pos x="175" y="376"/>
                </a:cxn>
                <a:cxn ang="0">
                  <a:pos x="210" y="365"/>
                </a:cxn>
                <a:cxn ang="0">
                  <a:pos x="246" y="350"/>
                </a:cxn>
                <a:cxn ang="0">
                  <a:pos x="282" y="336"/>
                </a:cxn>
                <a:cxn ang="0">
                  <a:pos x="314" y="320"/>
                </a:cxn>
                <a:cxn ang="0">
                  <a:pos x="379" y="284"/>
                </a:cxn>
                <a:cxn ang="0">
                  <a:pos x="431" y="250"/>
                </a:cxn>
                <a:cxn ang="0">
                  <a:pos x="448" y="238"/>
                </a:cxn>
                <a:cxn ang="0">
                  <a:pos x="460" y="225"/>
                </a:cxn>
                <a:cxn ang="0">
                  <a:pos x="481" y="202"/>
                </a:cxn>
                <a:cxn ang="0">
                  <a:pos x="494" y="181"/>
                </a:cxn>
                <a:cxn ang="0">
                  <a:pos x="505" y="159"/>
                </a:cxn>
                <a:cxn ang="0">
                  <a:pos x="510" y="138"/>
                </a:cxn>
                <a:cxn ang="0">
                  <a:pos x="510" y="115"/>
                </a:cxn>
                <a:cxn ang="0">
                  <a:pos x="507" y="97"/>
                </a:cxn>
                <a:cxn ang="0">
                  <a:pos x="502" y="77"/>
                </a:cxn>
                <a:cxn ang="0">
                  <a:pos x="491" y="61"/>
                </a:cxn>
              </a:cxnLst>
              <a:rect l="0" t="0" r="r" b="b"/>
              <a:pathLst>
                <a:path w="510" h="389">
                  <a:moveTo>
                    <a:pt x="491" y="61"/>
                  </a:moveTo>
                  <a:lnTo>
                    <a:pt x="476" y="41"/>
                  </a:lnTo>
                  <a:lnTo>
                    <a:pt x="455" y="25"/>
                  </a:lnTo>
                  <a:lnTo>
                    <a:pt x="433" y="13"/>
                  </a:lnTo>
                  <a:lnTo>
                    <a:pt x="407" y="3"/>
                  </a:lnTo>
                  <a:lnTo>
                    <a:pt x="379" y="0"/>
                  </a:lnTo>
                  <a:lnTo>
                    <a:pt x="350" y="0"/>
                  </a:lnTo>
                  <a:lnTo>
                    <a:pt x="320" y="5"/>
                  </a:lnTo>
                  <a:lnTo>
                    <a:pt x="292" y="18"/>
                  </a:lnTo>
                  <a:lnTo>
                    <a:pt x="256" y="39"/>
                  </a:lnTo>
                  <a:lnTo>
                    <a:pt x="205" y="70"/>
                  </a:lnTo>
                  <a:lnTo>
                    <a:pt x="151" y="108"/>
                  </a:lnTo>
                  <a:lnTo>
                    <a:pt x="123" y="128"/>
                  </a:lnTo>
                  <a:lnTo>
                    <a:pt x="95" y="151"/>
                  </a:lnTo>
                  <a:lnTo>
                    <a:pt x="69" y="174"/>
                  </a:lnTo>
                  <a:lnTo>
                    <a:pt x="46" y="200"/>
                  </a:lnTo>
                  <a:lnTo>
                    <a:pt x="29" y="225"/>
                  </a:lnTo>
                  <a:lnTo>
                    <a:pt x="13" y="250"/>
                  </a:lnTo>
                  <a:lnTo>
                    <a:pt x="3" y="276"/>
                  </a:lnTo>
                  <a:lnTo>
                    <a:pt x="0" y="289"/>
                  </a:lnTo>
                  <a:lnTo>
                    <a:pt x="0" y="305"/>
                  </a:lnTo>
                  <a:lnTo>
                    <a:pt x="0" y="317"/>
                  </a:lnTo>
                  <a:lnTo>
                    <a:pt x="5" y="330"/>
                  </a:lnTo>
                  <a:lnTo>
                    <a:pt x="8" y="343"/>
                  </a:lnTo>
                  <a:lnTo>
                    <a:pt x="15" y="355"/>
                  </a:lnTo>
                  <a:lnTo>
                    <a:pt x="24" y="363"/>
                  </a:lnTo>
                  <a:lnTo>
                    <a:pt x="31" y="370"/>
                  </a:lnTo>
                  <a:lnTo>
                    <a:pt x="41" y="379"/>
                  </a:lnTo>
                  <a:lnTo>
                    <a:pt x="51" y="384"/>
                  </a:lnTo>
                  <a:lnTo>
                    <a:pt x="65" y="386"/>
                  </a:lnTo>
                  <a:lnTo>
                    <a:pt x="77" y="389"/>
                  </a:lnTo>
                  <a:lnTo>
                    <a:pt x="108" y="389"/>
                  </a:lnTo>
                  <a:lnTo>
                    <a:pt x="139" y="384"/>
                  </a:lnTo>
                  <a:lnTo>
                    <a:pt x="175" y="376"/>
                  </a:lnTo>
                  <a:lnTo>
                    <a:pt x="210" y="365"/>
                  </a:lnTo>
                  <a:lnTo>
                    <a:pt x="246" y="350"/>
                  </a:lnTo>
                  <a:lnTo>
                    <a:pt x="282" y="336"/>
                  </a:lnTo>
                  <a:lnTo>
                    <a:pt x="314" y="320"/>
                  </a:lnTo>
                  <a:lnTo>
                    <a:pt x="379" y="284"/>
                  </a:lnTo>
                  <a:lnTo>
                    <a:pt x="431" y="250"/>
                  </a:lnTo>
                  <a:lnTo>
                    <a:pt x="448" y="238"/>
                  </a:lnTo>
                  <a:lnTo>
                    <a:pt x="460" y="225"/>
                  </a:lnTo>
                  <a:lnTo>
                    <a:pt x="481" y="202"/>
                  </a:lnTo>
                  <a:lnTo>
                    <a:pt x="494" y="181"/>
                  </a:lnTo>
                  <a:lnTo>
                    <a:pt x="505" y="159"/>
                  </a:lnTo>
                  <a:lnTo>
                    <a:pt x="510" y="138"/>
                  </a:lnTo>
                  <a:lnTo>
                    <a:pt x="510" y="115"/>
                  </a:lnTo>
                  <a:lnTo>
                    <a:pt x="507" y="97"/>
                  </a:lnTo>
                  <a:lnTo>
                    <a:pt x="502" y="77"/>
                  </a:lnTo>
                  <a:lnTo>
                    <a:pt x="491" y="61"/>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3" name="Freeform 179"/>
            <p:cNvSpPr>
              <a:spLocks/>
            </p:cNvSpPr>
            <p:nvPr/>
          </p:nvSpPr>
          <p:spPr bwMode="auto">
            <a:xfrm>
              <a:off x="1507" y="2583"/>
              <a:ext cx="66" cy="51"/>
            </a:xfrm>
            <a:custGeom>
              <a:avLst/>
              <a:gdLst/>
              <a:ahLst/>
              <a:cxnLst>
                <a:cxn ang="0">
                  <a:pos x="506" y="67"/>
                </a:cxn>
                <a:cxn ang="0">
                  <a:pos x="481" y="41"/>
                </a:cxn>
                <a:cxn ang="0">
                  <a:pos x="452" y="19"/>
                </a:cxn>
                <a:cxn ang="0">
                  <a:pos x="417" y="6"/>
                </a:cxn>
                <a:cxn ang="0">
                  <a:pos x="376" y="0"/>
                </a:cxn>
                <a:cxn ang="0">
                  <a:pos x="337" y="6"/>
                </a:cxn>
                <a:cxn ang="0">
                  <a:pos x="297" y="21"/>
                </a:cxn>
                <a:cxn ang="0">
                  <a:pos x="222" y="65"/>
                </a:cxn>
                <a:cxn ang="0">
                  <a:pos x="125" y="134"/>
                </a:cxn>
                <a:cxn ang="0">
                  <a:pos x="76" y="175"/>
                </a:cxn>
                <a:cxn ang="0">
                  <a:pos x="38" y="218"/>
                </a:cxn>
                <a:cxn ang="0">
                  <a:pos x="10" y="266"/>
                </a:cxn>
                <a:cxn ang="0">
                  <a:pos x="0" y="316"/>
                </a:cxn>
                <a:cxn ang="0">
                  <a:pos x="5" y="343"/>
                </a:cxn>
                <a:cxn ang="0">
                  <a:pos x="15" y="369"/>
                </a:cxn>
                <a:cxn ang="0">
                  <a:pos x="31" y="387"/>
                </a:cxn>
                <a:cxn ang="0">
                  <a:pos x="51" y="400"/>
                </a:cxn>
                <a:cxn ang="0">
                  <a:pos x="99" y="407"/>
                </a:cxn>
                <a:cxn ang="0">
                  <a:pos x="151" y="402"/>
                </a:cxn>
                <a:cxn ang="0">
                  <a:pos x="206" y="387"/>
                </a:cxn>
                <a:cxn ang="0">
                  <a:pos x="319" y="341"/>
                </a:cxn>
                <a:cxn ang="0">
                  <a:pos x="417" y="287"/>
                </a:cxn>
                <a:cxn ang="0">
                  <a:pos x="476" y="241"/>
                </a:cxn>
                <a:cxn ang="0">
                  <a:pos x="512" y="187"/>
                </a:cxn>
                <a:cxn ang="0">
                  <a:pos x="524" y="131"/>
                </a:cxn>
                <a:cxn ang="0">
                  <a:pos x="519" y="98"/>
                </a:cxn>
                <a:cxn ang="0">
                  <a:pos x="506" y="67"/>
                </a:cxn>
                <a:cxn ang="0">
                  <a:pos x="493" y="75"/>
                </a:cxn>
                <a:cxn ang="0">
                  <a:pos x="503" y="103"/>
                </a:cxn>
                <a:cxn ang="0">
                  <a:pos x="509" y="131"/>
                </a:cxn>
                <a:cxn ang="0">
                  <a:pos x="498" y="180"/>
                </a:cxn>
                <a:cxn ang="0">
                  <a:pos x="462" y="230"/>
                </a:cxn>
                <a:cxn ang="0">
                  <a:pos x="407" y="275"/>
                </a:cxn>
                <a:cxn ang="0">
                  <a:pos x="337" y="313"/>
                </a:cxn>
                <a:cxn ang="0">
                  <a:pos x="256" y="351"/>
                </a:cxn>
                <a:cxn ang="0">
                  <a:pos x="173" y="381"/>
                </a:cxn>
                <a:cxn ang="0">
                  <a:pos x="99" y="392"/>
                </a:cxn>
                <a:cxn ang="0">
                  <a:pos x="56" y="385"/>
                </a:cxn>
                <a:cxn ang="0">
                  <a:pos x="31" y="361"/>
                </a:cxn>
                <a:cxn ang="0">
                  <a:pos x="17" y="338"/>
                </a:cxn>
                <a:cxn ang="0">
                  <a:pos x="15" y="316"/>
                </a:cxn>
                <a:cxn ang="0">
                  <a:pos x="25" y="272"/>
                </a:cxn>
                <a:cxn ang="0">
                  <a:pos x="51" y="228"/>
                </a:cxn>
                <a:cxn ang="0">
                  <a:pos x="89" y="185"/>
                </a:cxn>
                <a:cxn ang="0">
                  <a:pos x="135" y="144"/>
                </a:cxn>
                <a:cxn ang="0">
                  <a:pos x="230" y="77"/>
                </a:cxn>
                <a:cxn ang="0">
                  <a:pos x="302" y="36"/>
                </a:cxn>
                <a:cxn ang="0">
                  <a:pos x="340" y="21"/>
                </a:cxn>
                <a:cxn ang="0">
                  <a:pos x="376" y="16"/>
                </a:cxn>
                <a:cxn ang="0">
                  <a:pos x="412" y="21"/>
                </a:cxn>
                <a:cxn ang="0">
                  <a:pos x="445" y="34"/>
                </a:cxn>
                <a:cxn ang="0">
                  <a:pos x="471" y="52"/>
                </a:cxn>
                <a:cxn ang="0">
                  <a:pos x="493" y="75"/>
                </a:cxn>
              </a:cxnLst>
              <a:rect l="0" t="0" r="r" b="b"/>
              <a:pathLst>
                <a:path w="524" h="407">
                  <a:moveTo>
                    <a:pt x="498" y="72"/>
                  </a:moveTo>
                  <a:lnTo>
                    <a:pt x="506" y="67"/>
                  </a:lnTo>
                  <a:lnTo>
                    <a:pt x="493" y="55"/>
                  </a:lnTo>
                  <a:lnTo>
                    <a:pt x="481" y="41"/>
                  </a:lnTo>
                  <a:lnTo>
                    <a:pt x="467" y="29"/>
                  </a:lnTo>
                  <a:lnTo>
                    <a:pt x="452" y="19"/>
                  </a:lnTo>
                  <a:lnTo>
                    <a:pt x="435" y="11"/>
                  </a:lnTo>
                  <a:lnTo>
                    <a:pt x="417" y="6"/>
                  </a:lnTo>
                  <a:lnTo>
                    <a:pt x="397" y="3"/>
                  </a:lnTo>
                  <a:lnTo>
                    <a:pt x="376" y="0"/>
                  </a:lnTo>
                  <a:lnTo>
                    <a:pt x="357" y="3"/>
                  </a:lnTo>
                  <a:lnTo>
                    <a:pt x="337" y="6"/>
                  </a:lnTo>
                  <a:lnTo>
                    <a:pt x="314" y="14"/>
                  </a:lnTo>
                  <a:lnTo>
                    <a:pt x="297" y="21"/>
                  </a:lnTo>
                  <a:lnTo>
                    <a:pt x="263" y="39"/>
                  </a:lnTo>
                  <a:lnTo>
                    <a:pt x="222" y="65"/>
                  </a:lnTo>
                  <a:lnTo>
                    <a:pt x="173" y="95"/>
                  </a:lnTo>
                  <a:lnTo>
                    <a:pt x="125" y="134"/>
                  </a:lnTo>
                  <a:lnTo>
                    <a:pt x="99" y="151"/>
                  </a:lnTo>
                  <a:lnTo>
                    <a:pt x="76" y="175"/>
                  </a:lnTo>
                  <a:lnTo>
                    <a:pt x="56" y="196"/>
                  </a:lnTo>
                  <a:lnTo>
                    <a:pt x="38" y="218"/>
                  </a:lnTo>
                  <a:lnTo>
                    <a:pt x="22" y="241"/>
                  </a:lnTo>
                  <a:lnTo>
                    <a:pt x="10" y="266"/>
                  </a:lnTo>
                  <a:lnTo>
                    <a:pt x="2" y="290"/>
                  </a:lnTo>
                  <a:lnTo>
                    <a:pt x="0" y="316"/>
                  </a:lnTo>
                  <a:lnTo>
                    <a:pt x="0" y="328"/>
                  </a:lnTo>
                  <a:lnTo>
                    <a:pt x="5" y="343"/>
                  </a:lnTo>
                  <a:lnTo>
                    <a:pt x="10" y="357"/>
                  </a:lnTo>
                  <a:lnTo>
                    <a:pt x="15" y="369"/>
                  </a:lnTo>
                  <a:lnTo>
                    <a:pt x="22" y="379"/>
                  </a:lnTo>
                  <a:lnTo>
                    <a:pt x="31" y="387"/>
                  </a:lnTo>
                  <a:lnTo>
                    <a:pt x="41" y="395"/>
                  </a:lnTo>
                  <a:lnTo>
                    <a:pt x="51" y="400"/>
                  </a:lnTo>
                  <a:lnTo>
                    <a:pt x="74" y="405"/>
                  </a:lnTo>
                  <a:lnTo>
                    <a:pt x="99" y="407"/>
                  </a:lnTo>
                  <a:lnTo>
                    <a:pt x="125" y="405"/>
                  </a:lnTo>
                  <a:lnTo>
                    <a:pt x="151" y="402"/>
                  </a:lnTo>
                  <a:lnTo>
                    <a:pt x="179" y="395"/>
                  </a:lnTo>
                  <a:lnTo>
                    <a:pt x="206" y="387"/>
                  </a:lnTo>
                  <a:lnTo>
                    <a:pt x="263" y="366"/>
                  </a:lnTo>
                  <a:lnTo>
                    <a:pt x="319" y="341"/>
                  </a:lnTo>
                  <a:lnTo>
                    <a:pt x="371" y="313"/>
                  </a:lnTo>
                  <a:lnTo>
                    <a:pt x="417" y="287"/>
                  </a:lnTo>
                  <a:lnTo>
                    <a:pt x="450" y="261"/>
                  </a:lnTo>
                  <a:lnTo>
                    <a:pt x="476" y="241"/>
                  </a:lnTo>
                  <a:lnTo>
                    <a:pt x="496" y="213"/>
                  </a:lnTo>
                  <a:lnTo>
                    <a:pt x="512" y="187"/>
                  </a:lnTo>
                  <a:lnTo>
                    <a:pt x="522" y="160"/>
                  </a:lnTo>
                  <a:lnTo>
                    <a:pt x="524" y="131"/>
                  </a:lnTo>
                  <a:lnTo>
                    <a:pt x="524" y="115"/>
                  </a:lnTo>
                  <a:lnTo>
                    <a:pt x="519" y="98"/>
                  </a:lnTo>
                  <a:lnTo>
                    <a:pt x="514" y="83"/>
                  </a:lnTo>
                  <a:lnTo>
                    <a:pt x="506" y="67"/>
                  </a:lnTo>
                  <a:lnTo>
                    <a:pt x="498" y="72"/>
                  </a:lnTo>
                  <a:lnTo>
                    <a:pt x="493" y="75"/>
                  </a:lnTo>
                  <a:lnTo>
                    <a:pt x="498" y="88"/>
                  </a:lnTo>
                  <a:lnTo>
                    <a:pt x="503" y="103"/>
                  </a:lnTo>
                  <a:lnTo>
                    <a:pt x="509" y="119"/>
                  </a:lnTo>
                  <a:lnTo>
                    <a:pt x="509" y="131"/>
                  </a:lnTo>
                  <a:lnTo>
                    <a:pt x="506" y="157"/>
                  </a:lnTo>
                  <a:lnTo>
                    <a:pt x="498" y="180"/>
                  </a:lnTo>
                  <a:lnTo>
                    <a:pt x="483" y="206"/>
                  </a:lnTo>
                  <a:lnTo>
                    <a:pt x="462" y="230"/>
                  </a:lnTo>
                  <a:lnTo>
                    <a:pt x="443" y="249"/>
                  </a:lnTo>
                  <a:lnTo>
                    <a:pt x="407" y="275"/>
                  </a:lnTo>
                  <a:lnTo>
                    <a:pt x="376" y="292"/>
                  </a:lnTo>
                  <a:lnTo>
                    <a:pt x="337" y="313"/>
                  </a:lnTo>
                  <a:lnTo>
                    <a:pt x="299" y="333"/>
                  </a:lnTo>
                  <a:lnTo>
                    <a:pt x="256" y="351"/>
                  </a:lnTo>
                  <a:lnTo>
                    <a:pt x="215" y="369"/>
                  </a:lnTo>
                  <a:lnTo>
                    <a:pt x="173" y="381"/>
                  </a:lnTo>
                  <a:lnTo>
                    <a:pt x="135" y="390"/>
                  </a:lnTo>
                  <a:lnTo>
                    <a:pt x="99" y="392"/>
                  </a:lnTo>
                  <a:lnTo>
                    <a:pt x="76" y="390"/>
                  </a:lnTo>
                  <a:lnTo>
                    <a:pt x="56" y="385"/>
                  </a:lnTo>
                  <a:lnTo>
                    <a:pt x="41" y="374"/>
                  </a:lnTo>
                  <a:lnTo>
                    <a:pt x="31" y="361"/>
                  </a:lnTo>
                  <a:lnTo>
                    <a:pt x="22" y="351"/>
                  </a:lnTo>
                  <a:lnTo>
                    <a:pt x="17" y="338"/>
                  </a:lnTo>
                  <a:lnTo>
                    <a:pt x="15" y="326"/>
                  </a:lnTo>
                  <a:lnTo>
                    <a:pt x="15" y="316"/>
                  </a:lnTo>
                  <a:lnTo>
                    <a:pt x="17" y="292"/>
                  </a:lnTo>
                  <a:lnTo>
                    <a:pt x="25" y="272"/>
                  </a:lnTo>
                  <a:lnTo>
                    <a:pt x="36" y="249"/>
                  </a:lnTo>
                  <a:lnTo>
                    <a:pt x="51" y="228"/>
                  </a:lnTo>
                  <a:lnTo>
                    <a:pt x="69" y="206"/>
                  </a:lnTo>
                  <a:lnTo>
                    <a:pt x="89" y="185"/>
                  </a:lnTo>
                  <a:lnTo>
                    <a:pt x="110" y="165"/>
                  </a:lnTo>
                  <a:lnTo>
                    <a:pt x="135" y="144"/>
                  </a:lnTo>
                  <a:lnTo>
                    <a:pt x="184" y="108"/>
                  </a:lnTo>
                  <a:lnTo>
                    <a:pt x="230" y="77"/>
                  </a:lnTo>
                  <a:lnTo>
                    <a:pt x="271" y="52"/>
                  </a:lnTo>
                  <a:lnTo>
                    <a:pt x="302" y="36"/>
                  </a:lnTo>
                  <a:lnTo>
                    <a:pt x="321" y="26"/>
                  </a:lnTo>
                  <a:lnTo>
                    <a:pt x="340" y="21"/>
                  </a:lnTo>
                  <a:lnTo>
                    <a:pt x="357" y="19"/>
                  </a:lnTo>
                  <a:lnTo>
                    <a:pt x="376" y="16"/>
                  </a:lnTo>
                  <a:lnTo>
                    <a:pt x="397" y="19"/>
                  </a:lnTo>
                  <a:lnTo>
                    <a:pt x="412" y="21"/>
                  </a:lnTo>
                  <a:lnTo>
                    <a:pt x="429" y="26"/>
                  </a:lnTo>
                  <a:lnTo>
                    <a:pt x="445" y="34"/>
                  </a:lnTo>
                  <a:lnTo>
                    <a:pt x="457" y="41"/>
                  </a:lnTo>
                  <a:lnTo>
                    <a:pt x="471" y="52"/>
                  </a:lnTo>
                  <a:lnTo>
                    <a:pt x="483" y="62"/>
                  </a:lnTo>
                  <a:lnTo>
                    <a:pt x="493" y="75"/>
                  </a:lnTo>
                  <a:lnTo>
                    <a:pt x="498" y="72"/>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4" name="Freeform 180"/>
            <p:cNvSpPr>
              <a:spLocks/>
            </p:cNvSpPr>
            <p:nvPr/>
          </p:nvSpPr>
          <p:spPr bwMode="auto">
            <a:xfrm>
              <a:off x="1498" y="2554"/>
              <a:ext cx="62" cy="43"/>
            </a:xfrm>
            <a:custGeom>
              <a:avLst/>
              <a:gdLst/>
              <a:ahLst/>
              <a:cxnLst>
                <a:cxn ang="0">
                  <a:pos x="494" y="90"/>
                </a:cxn>
                <a:cxn ang="0">
                  <a:pos x="491" y="77"/>
                </a:cxn>
                <a:cxn ang="0">
                  <a:pos x="484" y="64"/>
                </a:cxn>
                <a:cxn ang="0">
                  <a:pos x="474" y="54"/>
                </a:cxn>
                <a:cxn ang="0">
                  <a:pos x="460" y="43"/>
                </a:cxn>
                <a:cxn ang="0">
                  <a:pos x="448" y="31"/>
                </a:cxn>
                <a:cxn ang="0">
                  <a:pos x="429" y="23"/>
                </a:cxn>
                <a:cxn ang="0">
                  <a:pos x="407" y="13"/>
                </a:cxn>
                <a:cxn ang="0">
                  <a:pos x="384" y="5"/>
                </a:cxn>
                <a:cxn ang="0">
                  <a:pos x="358" y="0"/>
                </a:cxn>
                <a:cxn ang="0">
                  <a:pos x="333" y="0"/>
                </a:cxn>
                <a:cxn ang="0">
                  <a:pos x="302" y="5"/>
                </a:cxn>
                <a:cxn ang="0">
                  <a:pos x="271" y="13"/>
                </a:cxn>
                <a:cxn ang="0">
                  <a:pos x="238" y="26"/>
                </a:cxn>
                <a:cxn ang="0">
                  <a:pos x="202" y="41"/>
                </a:cxn>
                <a:cxn ang="0">
                  <a:pos x="168" y="59"/>
                </a:cxn>
                <a:cxn ang="0">
                  <a:pos x="138" y="79"/>
                </a:cxn>
                <a:cxn ang="0">
                  <a:pos x="108" y="100"/>
                </a:cxn>
                <a:cxn ang="0">
                  <a:pos x="77" y="122"/>
                </a:cxn>
                <a:cxn ang="0">
                  <a:pos x="53" y="148"/>
                </a:cxn>
                <a:cxn ang="0">
                  <a:pos x="31" y="174"/>
                </a:cxn>
                <a:cxn ang="0">
                  <a:pos x="15" y="199"/>
                </a:cxn>
                <a:cxn ang="0">
                  <a:pos x="5" y="227"/>
                </a:cxn>
                <a:cxn ang="0">
                  <a:pos x="3" y="240"/>
                </a:cxn>
                <a:cxn ang="0">
                  <a:pos x="0" y="253"/>
                </a:cxn>
                <a:cxn ang="0">
                  <a:pos x="0" y="266"/>
                </a:cxn>
                <a:cxn ang="0">
                  <a:pos x="3" y="278"/>
                </a:cxn>
                <a:cxn ang="0">
                  <a:pos x="8" y="294"/>
                </a:cxn>
                <a:cxn ang="0">
                  <a:pos x="15" y="309"/>
                </a:cxn>
                <a:cxn ang="0">
                  <a:pos x="25" y="323"/>
                </a:cxn>
                <a:cxn ang="0">
                  <a:pos x="38" y="332"/>
                </a:cxn>
                <a:cxn ang="0">
                  <a:pos x="51" y="340"/>
                </a:cxn>
                <a:cxn ang="0">
                  <a:pos x="69" y="345"/>
                </a:cxn>
                <a:cxn ang="0">
                  <a:pos x="84" y="347"/>
                </a:cxn>
                <a:cxn ang="0">
                  <a:pos x="105" y="350"/>
                </a:cxn>
                <a:cxn ang="0">
                  <a:pos x="123" y="350"/>
                </a:cxn>
                <a:cxn ang="0">
                  <a:pos x="144" y="350"/>
                </a:cxn>
                <a:cxn ang="0">
                  <a:pos x="189" y="342"/>
                </a:cxn>
                <a:cxn ang="0">
                  <a:pos x="233" y="330"/>
                </a:cxn>
                <a:cxn ang="0">
                  <a:pos x="278" y="312"/>
                </a:cxn>
                <a:cxn ang="0">
                  <a:pos x="324" y="292"/>
                </a:cxn>
                <a:cxn ang="0">
                  <a:pos x="369" y="266"/>
                </a:cxn>
                <a:cxn ang="0">
                  <a:pos x="407" y="240"/>
                </a:cxn>
                <a:cxn ang="0">
                  <a:pos x="440" y="210"/>
                </a:cxn>
                <a:cxn ang="0">
                  <a:pos x="468" y="179"/>
                </a:cxn>
                <a:cxn ang="0">
                  <a:pos x="479" y="163"/>
                </a:cxn>
                <a:cxn ang="0">
                  <a:pos x="486" y="148"/>
                </a:cxn>
                <a:cxn ang="0">
                  <a:pos x="491" y="133"/>
                </a:cxn>
                <a:cxn ang="0">
                  <a:pos x="496" y="117"/>
                </a:cxn>
                <a:cxn ang="0">
                  <a:pos x="496" y="105"/>
                </a:cxn>
                <a:cxn ang="0">
                  <a:pos x="494" y="90"/>
                </a:cxn>
              </a:cxnLst>
              <a:rect l="0" t="0" r="r" b="b"/>
              <a:pathLst>
                <a:path w="496" h="350">
                  <a:moveTo>
                    <a:pt x="494" y="90"/>
                  </a:moveTo>
                  <a:lnTo>
                    <a:pt x="491" y="77"/>
                  </a:lnTo>
                  <a:lnTo>
                    <a:pt x="484" y="64"/>
                  </a:lnTo>
                  <a:lnTo>
                    <a:pt x="474" y="54"/>
                  </a:lnTo>
                  <a:lnTo>
                    <a:pt x="460" y="43"/>
                  </a:lnTo>
                  <a:lnTo>
                    <a:pt x="448" y="31"/>
                  </a:lnTo>
                  <a:lnTo>
                    <a:pt x="429" y="23"/>
                  </a:lnTo>
                  <a:lnTo>
                    <a:pt x="407" y="13"/>
                  </a:lnTo>
                  <a:lnTo>
                    <a:pt x="384" y="5"/>
                  </a:lnTo>
                  <a:lnTo>
                    <a:pt x="358" y="0"/>
                  </a:lnTo>
                  <a:lnTo>
                    <a:pt x="333" y="0"/>
                  </a:lnTo>
                  <a:lnTo>
                    <a:pt x="302" y="5"/>
                  </a:lnTo>
                  <a:lnTo>
                    <a:pt x="271" y="13"/>
                  </a:lnTo>
                  <a:lnTo>
                    <a:pt x="238" y="26"/>
                  </a:lnTo>
                  <a:lnTo>
                    <a:pt x="202" y="41"/>
                  </a:lnTo>
                  <a:lnTo>
                    <a:pt x="168" y="59"/>
                  </a:lnTo>
                  <a:lnTo>
                    <a:pt x="138" y="79"/>
                  </a:lnTo>
                  <a:lnTo>
                    <a:pt x="108" y="100"/>
                  </a:lnTo>
                  <a:lnTo>
                    <a:pt x="77" y="122"/>
                  </a:lnTo>
                  <a:lnTo>
                    <a:pt x="53" y="148"/>
                  </a:lnTo>
                  <a:lnTo>
                    <a:pt x="31" y="174"/>
                  </a:lnTo>
                  <a:lnTo>
                    <a:pt x="15" y="199"/>
                  </a:lnTo>
                  <a:lnTo>
                    <a:pt x="5" y="227"/>
                  </a:lnTo>
                  <a:lnTo>
                    <a:pt x="3" y="240"/>
                  </a:lnTo>
                  <a:lnTo>
                    <a:pt x="0" y="253"/>
                  </a:lnTo>
                  <a:lnTo>
                    <a:pt x="0" y="266"/>
                  </a:lnTo>
                  <a:lnTo>
                    <a:pt x="3" y="278"/>
                  </a:lnTo>
                  <a:lnTo>
                    <a:pt x="8" y="294"/>
                  </a:lnTo>
                  <a:lnTo>
                    <a:pt x="15" y="309"/>
                  </a:lnTo>
                  <a:lnTo>
                    <a:pt x="25" y="323"/>
                  </a:lnTo>
                  <a:lnTo>
                    <a:pt x="38" y="332"/>
                  </a:lnTo>
                  <a:lnTo>
                    <a:pt x="51" y="340"/>
                  </a:lnTo>
                  <a:lnTo>
                    <a:pt x="69" y="345"/>
                  </a:lnTo>
                  <a:lnTo>
                    <a:pt x="84" y="347"/>
                  </a:lnTo>
                  <a:lnTo>
                    <a:pt x="105" y="350"/>
                  </a:lnTo>
                  <a:lnTo>
                    <a:pt x="123" y="350"/>
                  </a:lnTo>
                  <a:lnTo>
                    <a:pt x="144" y="350"/>
                  </a:lnTo>
                  <a:lnTo>
                    <a:pt x="189" y="342"/>
                  </a:lnTo>
                  <a:lnTo>
                    <a:pt x="233" y="330"/>
                  </a:lnTo>
                  <a:lnTo>
                    <a:pt x="278" y="312"/>
                  </a:lnTo>
                  <a:lnTo>
                    <a:pt x="324" y="292"/>
                  </a:lnTo>
                  <a:lnTo>
                    <a:pt x="369" y="266"/>
                  </a:lnTo>
                  <a:lnTo>
                    <a:pt x="407" y="240"/>
                  </a:lnTo>
                  <a:lnTo>
                    <a:pt x="440" y="210"/>
                  </a:lnTo>
                  <a:lnTo>
                    <a:pt x="468" y="179"/>
                  </a:lnTo>
                  <a:lnTo>
                    <a:pt x="479" y="163"/>
                  </a:lnTo>
                  <a:lnTo>
                    <a:pt x="486" y="148"/>
                  </a:lnTo>
                  <a:lnTo>
                    <a:pt x="491" y="133"/>
                  </a:lnTo>
                  <a:lnTo>
                    <a:pt x="496" y="117"/>
                  </a:lnTo>
                  <a:lnTo>
                    <a:pt x="496" y="105"/>
                  </a:lnTo>
                  <a:lnTo>
                    <a:pt x="494" y="90"/>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5" name="Freeform 181"/>
            <p:cNvSpPr>
              <a:spLocks/>
            </p:cNvSpPr>
            <p:nvPr/>
          </p:nvSpPr>
          <p:spPr bwMode="auto">
            <a:xfrm>
              <a:off x="1497" y="2552"/>
              <a:ext cx="64" cy="46"/>
            </a:xfrm>
            <a:custGeom>
              <a:avLst/>
              <a:gdLst/>
              <a:ahLst/>
              <a:cxnLst>
                <a:cxn ang="0">
                  <a:pos x="508" y="95"/>
                </a:cxn>
                <a:cxn ang="0">
                  <a:pos x="496" y="70"/>
                </a:cxn>
                <a:cxn ang="0">
                  <a:pos x="472" y="44"/>
                </a:cxn>
                <a:cxn ang="0">
                  <a:pos x="439" y="24"/>
                </a:cxn>
                <a:cxn ang="0">
                  <a:pos x="393" y="5"/>
                </a:cxn>
                <a:cxn ang="0">
                  <a:pos x="355" y="0"/>
                </a:cxn>
                <a:cxn ang="0">
                  <a:pos x="304" y="8"/>
                </a:cxn>
                <a:cxn ang="0">
                  <a:pos x="245" y="26"/>
                </a:cxn>
                <a:cxn ang="0">
                  <a:pos x="186" y="51"/>
                </a:cxn>
                <a:cxn ang="0">
                  <a:pos x="130" y="87"/>
                </a:cxn>
                <a:cxn ang="0">
                  <a:pos x="79" y="125"/>
                </a:cxn>
                <a:cxn ang="0">
                  <a:pos x="38" y="171"/>
                </a:cxn>
                <a:cxn ang="0">
                  <a:pos x="10" y="218"/>
                </a:cxn>
                <a:cxn ang="0">
                  <a:pos x="0" y="266"/>
                </a:cxn>
                <a:cxn ang="0">
                  <a:pos x="10" y="307"/>
                </a:cxn>
                <a:cxn ang="0">
                  <a:pos x="30" y="338"/>
                </a:cxn>
                <a:cxn ang="0">
                  <a:pos x="63" y="355"/>
                </a:cxn>
                <a:cxn ang="0">
                  <a:pos x="101" y="366"/>
                </a:cxn>
                <a:cxn ang="0">
                  <a:pos x="153" y="366"/>
                </a:cxn>
                <a:cxn ang="0">
                  <a:pos x="216" y="353"/>
                </a:cxn>
                <a:cxn ang="0">
                  <a:pos x="280" y="331"/>
                </a:cxn>
                <a:cxn ang="0">
                  <a:pos x="345" y="302"/>
                </a:cxn>
                <a:cxn ang="0">
                  <a:pos x="401" y="266"/>
                </a:cxn>
                <a:cxn ang="0">
                  <a:pos x="450" y="225"/>
                </a:cxn>
                <a:cxn ang="0">
                  <a:pos x="488" y="182"/>
                </a:cxn>
                <a:cxn ang="0">
                  <a:pos x="508" y="139"/>
                </a:cxn>
                <a:cxn ang="0">
                  <a:pos x="508" y="95"/>
                </a:cxn>
                <a:cxn ang="0">
                  <a:pos x="493" y="101"/>
                </a:cxn>
                <a:cxn ang="0">
                  <a:pos x="493" y="133"/>
                </a:cxn>
                <a:cxn ang="0">
                  <a:pos x="475" y="175"/>
                </a:cxn>
                <a:cxn ang="0">
                  <a:pos x="429" y="225"/>
                </a:cxn>
                <a:cxn ang="0">
                  <a:pos x="350" y="279"/>
                </a:cxn>
                <a:cxn ang="0">
                  <a:pos x="261" y="322"/>
                </a:cxn>
                <a:cxn ang="0">
                  <a:pos x="165" y="348"/>
                </a:cxn>
                <a:cxn ang="0">
                  <a:pos x="125" y="350"/>
                </a:cxn>
                <a:cxn ang="0">
                  <a:pos x="86" y="348"/>
                </a:cxn>
                <a:cxn ang="0">
                  <a:pos x="53" y="336"/>
                </a:cxn>
                <a:cxn ang="0">
                  <a:pos x="30" y="315"/>
                </a:cxn>
                <a:cxn ang="0">
                  <a:pos x="17" y="284"/>
                </a:cxn>
                <a:cxn ang="0">
                  <a:pos x="17" y="245"/>
                </a:cxn>
                <a:cxn ang="0">
                  <a:pos x="34" y="202"/>
                </a:cxn>
                <a:cxn ang="0">
                  <a:pos x="68" y="159"/>
                </a:cxn>
                <a:cxn ang="0">
                  <a:pos x="115" y="118"/>
                </a:cxn>
                <a:cxn ang="0">
                  <a:pos x="165" y="82"/>
                </a:cxn>
                <a:cxn ang="0">
                  <a:pos x="222" y="51"/>
                </a:cxn>
                <a:cxn ang="0">
                  <a:pos x="280" y="29"/>
                </a:cxn>
                <a:cxn ang="0">
                  <a:pos x="331" y="18"/>
                </a:cxn>
                <a:cxn ang="0">
                  <a:pos x="373" y="15"/>
                </a:cxn>
                <a:cxn ang="0">
                  <a:pos x="411" y="29"/>
                </a:cxn>
                <a:cxn ang="0">
                  <a:pos x="450" y="46"/>
                </a:cxn>
                <a:cxn ang="0">
                  <a:pos x="475" y="67"/>
                </a:cxn>
                <a:cxn ang="0">
                  <a:pos x="491" y="87"/>
                </a:cxn>
                <a:cxn ang="0">
                  <a:pos x="501" y="98"/>
                </a:cxn>
              </a:cxnLst>
              <a:rect l="0" t="0" r="r" b="b"/>
              <a:pathLst>
                <a:path w="511" h="366">
                  <a:moveTo>
                    <a:pt x="501" y="98"/>
                  </a:moveTo>
                  <a:lnTo>
                    <a:pt x="508" y="95"/>
                  </a:lnTo>
                  <a:lnTo>
                    <a:pt x="503" y="82"/>
                  </a:lnTo>
                  <a:lnTo>
                    <a:pt x="496" y="70"/>
                  </a:lnTo>
                  <a:lnTo>
                    <a:pt x="486" y="56"/>
                  </a:lnTo>
                  <a:lnTo>
                    <a:pt x="472" y="44"/>
                  </a:lnTo>
                  <a:lnTo>
                    <a:pt x="457" y="34"/>
                  </a:lnTo>
                  <a:lnTo>
                    <a:pt x="439" y="24"/>
                  </a:lnTo>
                  <a:lnTo>
                    <a:pt x="416" y="13"/>
                  </a:lnTo>
                  <a:lnTo>
                    <a:pt x="393" y="5"/>
                  </a:lnTo>
                  <a:lnTo>
                    <a:pt x="376" y="3"/>
                  </a:lnTo>
                  <a:lnTo>
                    <a:pt x="355" y="0"/>
                  </a:lnTo>
                  <a:lnTo>
                    <a:pt x="329" y="3"/>
                  </a:lnTo>
                  <a:lnTo>
                    <a:pt x="304" y="8"/>
                  </a:lnTo>
                  <a:lnTo>
                    <a:pt x="275" y="15"/>
                  </a:lnTo>
                  <a:lnTo>
                    <a:pt x="245" y="26"/>
                  </a:lnTo>
                  <a:lnTo>
                    <a:pt x="216" y="36"/>
                  </a:lnTo>
                  <a:lnTo>
                    <a:pt x="186" y="51"/>
                  </a:lnTo>
                  <a:lnTo>
                    <a:pt x="158" y="70"/>
                  </a:lnTo>
                  <a:lnTo>
                    <a:pt x="130" y="87"/>
                  </a:lnTo>
                  <a:lnTo>
                    <a:pt x="104" y="106"/>
                  </a:lnTo>
                  <a:lnTo>
                    <a:pt x="79" y="125"/>
                  </a:lnTo>
                  <a:lnTo>
                    <a:pt x="58" y="149"/>
                  </a:lnTo>
                  <a:lnTo>
                    <a:pt x="38" y="171"/>
                  </a:lnTo>
                  <a:lnTo>
                    <a:pt x="22" y="195"/>
                  </a:lnTo>
                  <a:lnTo>
                    <a:pt x="10" y="218"/>
                  </a:lnTo>
                  <a:lnTo>
                    <a:pt x="2" y="240"/>
                  </a:lnTo>
                  <a:lnTo>
                    <a:pt x="0" y="266"/>
                  </a:lnTo>
                  <a:lnTo>
                    <a:pt x="2" y="290"/>
                  </a:lnTo>
                  <a:lnTo>
                    <a:pt x="10" y="307"/>
                  </a:lnTo>
                  <a:lnTo>
                    <a:pt x="17" y="326"/>
                  </a:lnTo>
                  <a:lnTo>
                    <a:pt x="30" y="338"/>
                  </a:lnTo>
                  <a:lnTo>
                    <a:pt x="45" y="348"/>
                  </a:lnTo>
                  <a:lnTo>
                    <a:pt x="63" y="355"/>
                  </a:lnTo>
                  <a:lnTo>
                    <a:pt x="81" y="364"/>
                  </a:lnTo>
                  <a:lnTo>
                    <a:pt x="101" y="366"/>
                  </a:lnTo>
                  <a:lnTo>
                    <a:pt x="125" y="366"/>
                  </a:lnTo>
                  <a:lnTo>
                    <a:pt x="153" y="366"/>
                  </a:lnTo>
                  <a:lnTo>
                    <a:pt x="183" y="360"/>
                  </a:lnTo>
                  <a:lnTo>
                    <a:pt x="216" y="353"/>
                  </a:lnTo>
                  <a:lnTo>
                    <a:pt x="247" y="343"/>
                  </a:lnTo>
                  <a:lnTo>
                    <a:pt x="280" y="331"/>
                  </a:lnTo>
                  <a:lnTo>
                    <a:pt x="311" y="317"/>
                  </a:lnTo>
                  <a:lnTo>
                    <a:pt x="345" y="302"/>
                  </a:lnTo>
                  <a:lnTo>
                    <a:pt x="373" y="284"/>
                  </a:lnTo>
                  <a:lnTo>
                    <a:pt x="401" y="266"/>
                  </a:lnTo>
                  <a:lnTo>
                    <a:pt x="426" y="245"/>
                  </a:lnTo>
                  <a:lnTo>
                    <a:pt x="450" y="225"/>
                  </a:lnTo>
                  <a:lnTo>
                    <a:pt x="470" y="205"/>
                  </a:lnTo>
                  <a:lnTo>
                    <a:pt x="488" y="182"/>
                  </a:lnTo>
                  <a:lnTo>
                    <a:pt x="501" y="159"/>
                  </a:lnTo>
                  <a:lnTo>
                    <a:pt x="508" y="139"/>
                  </a:lnTo>
                  <a:lnTo>
                    <a:pt x="511" y="115"/>
                  </a:lnTo>
                  <a:lnTo>
                    <a:pt x="508" y="95"/>
                  </a:lnTo>
                  <a:lnTo>
                    <a:pt x="501" y="98"/>
                  </a:lnTo>
                  <a:lnTo>
                    <a:pt x="493" y="101"/>
                  </a:lnTo>
                  <a:lnTo>
                    <a:pt x="496" y="115"/>
                  </a:lnTo>
                  <a:lnTo>
                    <a:pt x="493" y="133"/>
                  </a:lnTo>
                  <a:lnTo>
                    <a:pt x="486" y="154"/>
                  </a:lnTo>
                  <a:lnTo>
                    <a:pt x="475" y="175"/>
                  </a:lnTo>
                  <a:lnTo>
                    <a:pt x="460" y="195"/>
                  </a:lnTo>
                  <a:lnTo>
                    <a:pt x="429" y="225"/>
                  </a:lnTo>
                  <a:lnTo>
                    <a:pt x="393" y="254"/>
                  </a:lnTo>
                  <a:lnTo>
                    <a:pt x="350" y="279"/>
                  </a:lnTo>
                  <a:lnTo>
                    <a:pt x="306" y="305"/>
                  </a:lnTo>
                  <a:lnTo>
                    <a:pt x="261" y="322"/>
                  </a:lnTo>
                  <a:lnTo>
                    <a:pt x="211" y="338"/>
                  </a:lnTo>
                  <a:lnTo>
                    <a:pt x="165" y="348"/>
                  </a:lnTo>
                  <a:lnTo>
                    <a:pt x="145" y="350"/>
                  </a:lnTo>
                  <a:lnTo>
                    <a:pt x="125" y="350"/>
                  </a:lnTo>
                  <a:lnTo>
                    <a:pt x="104" y="350"/>
                  </a:lnTo>
                  <a:lnTo>
                    <a:pt x="86" y="348"/>
                  </a:lnTo>
                  <a:lnTo>
                    <a:pt x="68" y="343"/>
                  </a:lnTo>
                  <a:lnTo>
                    <a:pt x="53" y="336"/>
                  </a:lnTo>
                  <a:lnTo>
                    <a:pt x="41" y="326"/>
                  </a:lnTo>
                  <a:lnTo>
                    <a:pt x="30" y="315"/>
                  </a:lnTo>
                  <a:lnTo>
                    <a:pt x="22" y="302"/>
                  </a:lnTo>
                  <a:lnTo>
                    <a:pt x="17" y="284"/>
                  </a:lnTo>
                  <a:lnTo>
                    <a:pt x="15" y="266"/>
                  </a:lnTo>
                  <a:lnTo>
                    <a:pt x="17" y="245"/>
                  </a:lnTo>
                  <a:lnTo>
                    <a:pt x="25" y="223"/>
                  </a:lnTo>
                  <a:lnTo>
                    <a:pt x="34" y="202"/>
                  </a:lnTo>
                  <a:lnTo>
                    <a:pt x="50" y="180"/>
                  </a:lnTo>
                  <a:lnTo>
                    <a:pt x="68" y="159"/>
                  </a:lnTo>
                  <a:lnTo>
                    <a:pt x="89" y="139"/>
                  </a:lnTo>
                  <a:lnTo>
                    <a:pt x="115" y="118"/>
                  </a:lnTo>
                  <a:lnTo>
                    <a:pt x="140" y="101"/>
                  </a:lnTo>
                  <a:lnTo>
                    <a:pt x="165" y="82"/>
                  </a:lnTo>
                  <a:lnTo>
                    <a:pt x="194" y="65"/>
                  </a:lnTo>
                  <a:lnTo>
                    <a:pt x="222" y="51"/>
                  </a:lnTo>
                  <a:lnTo>
                    <a:pt x="252" y="39"/>
                  </a:lnTo>
                  <a:lnTo>
                    <a:pt x="280" y="29"/>
                  </a:lnTo>
                  <a:lnTo>
                    <a:pt x="306" y="21"/>
                  </a:lnTo>
                  <a:lnTo>
                    <a:pt x="331" y="18"/>
                  </a:lnTo>
                  <a:lnTo>
                    <a:pt x="355" y="15"/>
                  </a:lnTo>
                  <a:lnTo>
                    <a:pt x="373" y="15"/>
                  </a:lnTo>
                  <a:lnTo>
                    <a:pt x="388" y="21"/>
                  </a:lnTo>
                  <a:lnTo>
                    <a:pt x="411" y="29"/>
                  </a:lnTo>
                  <a:lnTo>
                    <a:pt x="431" y="36"/>
                  </a:lnTo>
                  <a:lnTo>
                    <a:pt x="450" y="46"/>
                  </a:lnTo>
                  <a:lnTo>
                    <a:pt x="465" y="56"/>
                  </a:lnTo>
                  <a:lnTo>
                    <a:pt x="475" y="67"/>
                  </a:lnTo>
                  <a:lnTo>
                    <a:pt x="483" y="77"/>
                  </a:lnTo>
                  <a:lnTo>
                    <a:pt x="491" y="87"/>
                  </a:lnTo>
                  <a:lnTo>
                    <a:pt x="493" y="101"/>
                  </a:lnTo>
                  <a:lnTo>
                    <a:pt x="501" y="98"/>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6" name="Freeform 182"/>
            <p:cNvSpPr>
              <a:spLocks/>
            </p:cNvSpPr>
            <p:nvPr/>
          </p:nvSpPr>
          <p:spPr bwMode="auto">
            <a:xfrm>
              <a:off x="1463" y="2574"/>
              <a:ext cx="64" cy="62"/>
            </a:xfrm>
            <a:custGeom>
              <a:avLst/>
              <a:gdLst/>
              <a:ahLst/>
              <a:cxnLst>
                <a:cxn ang="0">
                  <a:pos x="0" y="352"/>
                </a:cxn>
                <a:cxn ang="0">
                  <a:pos x="8" y="331"/>
                </a:cxn>
                <a:cxn ang="0">
                  <a:pos x="16" y="309"/>
                </a:cxn>
                <a:cxn ang="0">
                  <a:pos x="38" y="262"/>
                </a:cxn>
                <a:cxn ang="0">
                  <a:pos x="67" y="216"/>
                </a:cxn>
                <a:cxn ang="0">
                  <a:pos x="100" y="175"/>
                </a:cxn>
                <a:cxn ang="0">
                  <a:pos x="136" y="135"/>
                </a:cxn>
                <a:cxn ang="0">
                  <a:pos x="177" y="99"/>
                </a:cxn>
                <a:cxn ang="0">
                  <a:pos x="218" y="70"/>
                </a:cxn>
                <a:cxn ang="0">
                  <a:pos x="239" y="58"/>
                </a:cxn>
                <a:cxn ang="0">
                  <a:pos x="259" y="48"/>
                </a:cxn>
                <a:cxn ang="0">
                  <a:pos x="285" y="38"/>
                </a:cxn>
                <a:cxn ang="0">
                  <a:pos x="320" y="22"/>
                </a:cxn>
                <a:cxn ang="0">
                  <a:pos x="359" y="10"/>
                </a:cxn>
                <a:cxn ang="0">
                  <a:pos x="400" y="2"/>
                </a:cxn>
                <a:cxn ang="0">
                  <a:pos x="420" y="0"/>
                </a:cxn>
                <a:cxn ang="0">
                  <a:pos x="440" y="0"/>
                </a:cxn>
                <a:cxn ang="0">
                  <a:pos x="458" y="0"/>
                </a:cxn>
                <a:cxn ang="0">
                  <a:pos x="474" y="5"/>
                </a:cxn>
                <a:cxn ang="0">
                  <a:pos x="489" y="12"/>
                </a:cxn>
                <a:cxn ang="0">
                  <a:pos x="502" y="22"/>
                </a:cxn>
                <a:cxn ang="0">
                  <a:pos x="510" y="36"/>
                </a:cxn>
                <a:cxn ang="0">
                  <a:pos x="515" y="53"/>
                </a:cxn>
                <a:cxn ang="0">
                  <a:pos x="517" y="70"/>
                </a:cxn>
                <a:cxn ang="0">
                  <a:pos x="517" y="86"/>
                </a:cxn>
                <a:cxn ang="0">
                  <a:pos x="515" y="104"/>
                </a:cxn>
                <a:cxn ang="0">
                  <a:pos x="510" y="120"/>
                </a:cxn>
                <a:cxn ang="0">
                  <a:pos x="505" y="135"/>
                </a:cxn>
                <a:cxn ang="0">
                  <a:pos x="494" y="147"/>
                </a:cxn>
                <a:cxn ang="0">
                  <a:pos x="476" y="178"/>
                </a:cxn>
                <a:cxn ang="0">
                  <a:pos x="453" y="204"/>
                </a:cxn>
                <a:cxn ang="0">
                  <a:pos x="431" y="232"/>
                </a:cxn>
                <a:cxn ang="0">
                  <a:pos x="407" y="255"/>
                </a:cxn>
                <a:cxn ang="0">
                  <a:pos x="387" y="281"/>
                </a:cxn>
                <a:cxn ang="0">
                  <a:pos x="361" y="311"/>
                </a:cxn>
                <a:cxn ang="0">
                  <a:pos x="345" y="336"/>
                </a:cxn>
                <a:cxn ang="0">
                  <a:pos x="335" y="357"/>
                </a:cxn>
                <a:cxn ang="0">
                  <a:pos x="330" y="377"/>
                </a:cxn>
                <a:cxn ang="0">
                  <a:pos x="333" y="401"/>
                </a:cxn>
                <a:cxn ang="0">
                  <a:pos x="338" y="427"/>
                </a:cxn>
                <a:cxn ang="0">
                  <a:pos x="364" y="496"/>
                </a:cxn>
                <a:cxn ang="0">
                  <a:pos x="0" y="352"/>
                </a:cxn>
              </a:cxnLst>
              <a:rect l="0" t="0" r="r" b="b"/>
              <a:pathLst>
                <a:path w="517" h="496">
                  <a:moveTo>
                    <a:pt x="0" y="352"/>
                  </a:moveTo>
                  <a:lnTo>
                    <a:pt x="8" y="331"/>
                  </a:lnTo>
                  <a:lnTo>
                    <a:pt x="16" y="309"/>
                  </a:lnTo>
                  <a:lnTo>
                    <a:pt x="38" y="262"/>
                  </a:lnTo>
                  <a:lnTo>
                    <a:pt x="67" y="216"/>
                  </a:lnTo>
                  <a:lnTo>
                    <a:pt x="100" y="175"/>
                  </a:lnTo>
                  <a:lnTo>
                    <a:pt x="136" y="135"/>
                  </a:lnTo>
                  <a:lnTo>
                    <a:pt x="177" y="99"/>
                  </a:lnTo>
                  <a:lnTo>
                    <a:pt x="218" y="70"/>
                  </a:lnTo>
                  <a:lnTo>
                    <a:pt x="239" y="58"/>
                  </a:lnTo>
                  <a:lnTo>
                    <a:pt x="259" y="48"/>
                  </a:lnTo>
                  <a:lnTo>
                    <a:pt x="285" y="38"/>
                  </a:lnTo>
                  <a:lnTo>
                    <a:pt x="320" y="22"/>
                  </a:lnTo>
                  <a:lnTo>
                    <a:pt x="359" y="10"/>
                  </a:lnTo>
                  <a:lnTo>
                    <a:pt x="400" y="2"/>
                  </a:lnTo>
                  <a:lnTo>
                    <a:pt x="420" y="0"/>
                  </a:lnTo>
                  <a:lnTo>
                    <a:pt x="440" y="0"/>
                  </a:lnTo>
                  <a:lnTo>
                    <a:pt x="458" y="0"/>
                  </a:lnTo>
                  <a:lnTo>
                    <a:pt x="474" y="5"/>
                  </a:lnTo>
                  <a:lnTo>
                    <a:pt x="489" y="12"/>
                  </a:lnTo>
                  <a:lnTo>
                    <a:pt x="502" y="22"/>
                  </a:lnTo>
                  <a:lnTo>
                    <a:pt x="510" y="36"/>
                  </a:lnTo>
                  <a:lnTo>
                    <a:pt x="515" y="53"/>
                  </a:lnTo>
                  <a:lnTo>
                    <a:pt x="517" y="70"/>
                  </a:lnTo>
                  <a:lnTo>
                    <a:pt x="517" y="86"/>
                  </a:lnTo>
                  <a:lnTo>
                    <a:pt x="515" y="104"/>
                  </a:lnTo>
                  <a:lnTo>
                    <a:pt x="510" y="120"/>
                  </a:lnTo>
                  <a:lnTo>
                    <a:pt x="505" y="135"/>
                  </a:lnTo>
                  <a:lnTo>
                    <a:pt x="494" y="147"/>
                  </a:lnTo>
                  <a:lnTo>
                    <a:pt x="476" y="178"/>
                  </a:lnTo>
                  <a:lnTo>
                    <a:pt x="453" y="204"/>
                  </a:lnTo>
                  <a:lnTo>
                    <a:pt x="431" y="232"/>
                  </a:lnTo>
                  <a:lnTo>
                    <a:pt x="407" y="255"/>
                  </a:lnTo>
                  <a:lnTo>
                    <a:pt x="387" y="281"/>
                  </a:lnTo>
                  <a:lnTo>
                    <a:pt x="361" y="311"/>
                  </a:lnTo>
                  <a:lnTo>
                    <a:pt x="345" y="336"/>
                  </a:lnTo>
                  <a:lnTo>
                    <a:pt x="335" y="357"/>
                  </a:lnTo>
                  <a:lnTo>
                    <a:pt x="330" y="377"/>
                  </a:lnTo>
                  <a:lnTo>
                    <a:pt x="333" y="401"/>
                  </a:lnTo>
                  <a:lnTo>
                    <a:pt x="338" y="427"/>
                  </a:lnTo>
                  <a:lnTo>
                    <a:pt x="364" y="496"/>
                  </a:lnTo>
                  <a:lnTo>
                    <a:pt x="0" y="352"/>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7" name="Freeform 183"/>
            <p:cNvSpPr>
              <a:spLocks/>
            </p:cNvSpPr>
            <p:nvPr/>
          </p:nvSpPr>
          <p:spPr bwMode="auto">
            <a:xfrm>
              <a:off x="1462" y="2573"/>
              <a:ext cx="66" cy="64"/>
            </a:xfrm>
            <a:custGeom>
              <a:avLst/>
              <a:gdLst/>
              <a:ahLst/>
              <a:cxnLst>
                <a:cxn ang="0">
                  <a:pos x="23" y="343"/>
                </a:cxn>
                <a:cxn ang="0">
                  <a:pos x="53" y="275"/>
                </a:cxn>
                <a:cxn ang="0">
                  <a:pos x="112" y="189"/>
                </a:cxn>
                <a:cxn ang="0">
                  <a:pos x="189" y="115"/>
                </a:cxn>
                <a:cxn ang="0">
                  <a:pos x="248" y="74"/>
                </a:cxn>
                <a:cxn ang="0">
                  <a:pos x="302" y="50"/>
                </a:cxn>
                <a:cxn ang="0">
                  <a:pos x="371" y="26"/>
                </a:cxn>
                <a:cxn ang="0">
                  <a:pos x="419" y="16"/>
                </a:cxn>
                <a:cxn ang="0">
                  <a:pos x="468" y="19"/>
                </a:cxn>
                <a:cxn ang="0">
                  <a:pos x="491" y="26"/>
                </a:cxn>
                <a:cxn ang="0">
                  <a:pos x="507" y="41"/>
                </a:cxn>
                <a:cxn ang="0">
                  <a:pos x="514" y="64"/>
                </a:cxn>
                <a:cxn ang="0">
                  <a:pos x="517" y="98"/>
                </a:cxn>
                <a:cxn ang="0">
                  <a:pos x="504" y="139"/>
                </a:cxn>
                <a:cxn ang="0">
                  <a:pos x="471" y="189"/>
                </a:cxn>
                <a:cxn ang="0">
                  <a:pos x="427" y="239"/>
                </a:cxn>
                <a:cxn ang="0">
                  <a:pos x="388" y="285"/>
                </a:cxn>
                <a:cxn ang="0">
                  <a:pos x="345" y="343"/>
                </a:cxn>
                <a:cxn ang="0">
                  <a:pos x="332" y="369"/>
                </a:cxn>
                <a:cxn ang="0">
                  <a:pos x="330" y="395"/>
                </a:cxn>
                <a:cxn ang="0">
                  <a:pos x="340" y="440"/>
                </a:cxn>
                <a:cxn ang="0">
                  <a:pos x="366" y="512"/>
                </a:cxn>
                <a:cxn ang="0">
                  <a:pos x="376" y="507"/>
                </a:cxn>
                <a:cxn ang="0">
                  <a:pos x="352" y="436"/>
                </a:cxn>
                <a:cxn ang="0">
                  <a:pos x="345" y="395"/>
                </a:cxn>
                <a:cxn ang="0">
                  <a:pos x="358" y="351"/>
                </a:cxn>
                <a:cxn ang="0">
                  <a:pos x="399" y="292"/>
                </a:cxn>
                <a:cxn ang="0">
                  <a:pos x="460" y="225"/>
                </a:cxn>
                <a:cxn ang="0">
                  <a:pos x="501" y="174"/>
                </a:cxn>
                <a:cxn ang="0">
                  <a:pos x="524" y="131"/>
                </a:cxn>
                <a:cxn ang="0">
                  <a:pos x="532" y="100"/>
                </a:cxn>
                <a:cxn ang="0">
                  <a:pos x="529" y="62"/>
                </a:cxn>
                <a:cxn ang="0">
                  <a:pos x="519" y="31"/>
                </a:cxn>
                <a:cxn ang="0">
                  <a:pos x="498" y="14"/>
                </a:cxn>
                <a:cxn ang="0">
                  <a:pos x="473" y="3"/>
                </a:cxn>
                <a:cxn ang="0">
                  <a:pos x="442" y="0"/>
                </a:cxn>
                <a:cxn ang="0">
                  <a:pos x="391" y="5"/>
                </a:cxn>
                <a:cxn ang="0">
                  <a:pos x="340" y="19"/>
                </a:cxn>
                <a:cxn ang="0">
                  <a:pos x="261" y="50"/>
                </a:cxn>
                <a:cxn ang="0">
                  <a:pos x="220" y="72"/>
                </a:cxn>
                <a:cxn ang="0">
                  <a:pos x="138" y="139"/>
                </a:cxn>
                <a:cxn ang="0">
                  <a:pos x="69" y="223"/>
                </a:cxn>
                <a:cxn ang="0">
                  <a:pos x="15" y="315"/>
                </a:cxn>
                <a:cxn ang="0">
                  <a:pos x="0" y="361"/>
                </a:cxn>
                <a:cxn ang="0">
                  <a:pos x="5" y="369"/>
                </a:cxn>
                <a:cxn ang="0">
                  <a:pos x="15" y="364"/>
                </a:cxn>
              </a:cxnLst>
              <a:rect l="0" t="0" r="r" b="b"/>
              <a:pathLst>
                <a:path w="532" h="512">
                  <a:moveTo>
                    <a:pt x="15" y="364"/>
                  </a:moveTo>
                  <a:lnTo>
                    <a:pt x="23" y="343"/>
                  </a:lnTo>
                  <a:lnTo>
                    <a:pt x="31" y="320"/>
                  </a:lnTo>
                  <a:lnTo>
                    <a:pt x="53" y="275"/>
                  </a:lnTo>
                  <a:lnTo>
                    <a:pt x="81" y="230"/>
                  </a:lnTo>
                  <a:lnTo>
                    <a:pt x="112" y="189"/>
                  </a:lnTo>
                  <a:lnTo>
                    <a:pt x="151" y="149"/>
                  </a:lnTo>
                  <a:lnTo>
                    <a:pt x="189" y="115"/>
                  </a:lnTo>
                  <a:lnTo>
                    <a:pt x="227" y="85"/>
                  </a:lnTo>
                  <a:lnTo>
                    <a:pt x="248" y="74"/>
                  </a:lnTo>
                  <a:lnTo>
                    <a:pt x="268" y="64"/>
                  </a:lnTo>
                  <a:lnTo>
                    <a:pt x="302" y="50"/>
                  </a:lnTo>
                  <a:lnTo>
                    <a:pt x="345" y="34"/>
                  </a:lnTo>
                  <a:lnTo>
                    <a:pt x="371" y="26"/>
                  </a:lnTo>
                  <a:lnTo>
                    <a:pt x="394" y="21"/>
                  </a:lnTo>
                  <a:lnTo>
                    <a:pt x="419" y="16"/>
                  </a:lnTo>
                  <a:lnTo>
                    <a:pt x="442" y="16"/>
                  </a:lnTo>
                  <a:lnTo>
                    <a:pt x="468" y="19"/>
                  </a:lnTo>
                  <a:lnTo>
                    <a:pt x="481" y="21"/>
                  </a:lnTo>
                  <a:lnTo>
                    <a:pt x="491" y="26"/>
                  </a:lnTo>
                  <a:lnTo>
                    <a:pt x="498" y="31"/>
                  </a:lnTo>
                  <a:lnTo>
                    <a:pt x="507" y="41"/>
                  </a:lnTo>
                  <a:lnTo>
                    <a:pt x="512" y="52"/>
                  </a:lnTo>
                  <a:lnTo>
                    <a:pt x="514" y="64"/>
                  </a:lnTo>
                  <a:lnTo>
                    <a:pt x="517" y="85"/>
                  </a:lnTo>
                  <a:lnTo>
                    <a:pt x="517" y="98"/>
                  </a:lnTo>
                  <a:lnTo>
                    <a:pt x="514" y="113"/>
                  </a:lnTo>
                  <a:lnTo>
                    <a:pt x="504" y="139"/>
                  </a:lnTo>
                  <a:lnTo>
                    <a:pt x="488" y="165"/>
                  </a:lnTo>
                  <a:lnTo>
                    <a:pt x="471" y="189"/>
                  </a:lnTo>
                  <a:lnTo>
                    <a:pt x="450" y="215"/>
                  </a:lnTo>
                  <a:lnTo>
                    <a:pt x="427" y="239"/>
                  </a:lnTo>
                  <a:lnTo>
                    <a:pt x="407" y="261"/>
                  </a:lnTo>
                  <a:lnTo>
                    <a:pt x="388" y="285"/>
                  </a:lnTo>
                  <a:lnTo>
                    <a:pt x="363" y="318"/>
                  </a:lnTo>
                  <a:lnTo>
                    <a:pt x="345" y="343"/>
                  </a:lnTo>
                  <a:lnTo>
                    <a:pt x="337" y="356"/>
                  </a:lnTo>
                  <a:lnTo>
                    <a:pt x="332" y="369"/>
                  </a:lnTo>
                  <a:lnTo>
                    <a:pt x="330" y="381"/>
                  </a:lnTo>
                  <a:lnTo>
                    <a:pt x="330" y="395"/>
                  </a:lnTo>
                  <a:lnTo>
                    <a:pt x="332" y="415"/>
                  </a:lnTo>
                  <a:lnTo>
                    <a:pt x="340" y="440"/>
                  </a:lnTo>
                  <a:lnTo>
                    <a:pt x="363" y="507"/>
                  </a:lnTo>
                  <a:lnTo>
                    <a:pt x="366" y="512"/>
                  </a:lnTo>
                  <a:lnTo>
                    <a:pt x="373" y="512"/>
                  </a:lnTo>
                  <a:lnTo>
                    <a:pt x="376" y="507"/>
                  </a:lnTo>
                  <a:lnTo>
                    <a:pt x="376" y="502"/>
                  </a:lnTo>
                  <a:lnTo>
                    <a:pt x="352" y="436"/>
                  </a:lnTo>
                  <a:lnTo>
                    <a:pt x="347" y="412"/>
                  </a:lnTo>
                  <a:lnTo>
                    <a:pt x="345" y="395"/>
                  </a:lnTo>
                  <a:lnTo>
                    <a:pt x="347" y="374"/>
                  </a:lnTo>
                  <a:lnTo>
                    <a:pt x="358" y="351"/>
                  </a:lnTo>
                  <a:lnTo>
                    <a:pt x="373" y="325"/>
                  </a:lnTo>
                  <a:lnTo>
                    <a:pt x="399" y="292"/>
                  </a:lnTo>
                  <a:lnTo>
                    <a:pt x="438" y="249"/>
                  </a:lnTo>
                  <a:lnTo>
                    <a:pt x="460" y="225"/>
                  </a:lnTo>
                  <a:lnTo>
                    <a:pt x="481" y="200"/>
                  </a:lnTo>
                  <a:lnTo>
                    <a:pt x="501" y="174"/>
                  </a:lnTo>
                  <a:lnTo>
                    <a:pt x="517" y="146"/>
                  </a:lnTo>
                  <a:lnTo>
                    <a:pt x="524" y="131"/>
                  </a:lnTo>
                  <a:lnTo>
                    <a:pt x="529" y="115"/>
                  </a:lnTo>
                  <a:lnTo>
                    <a:pt x="532" y="100"/>
                  </a:lnTo>
                  <a:lnTo>
                    <a:pt x="532" y="85"/>
                  </a:lnTo>
                  <a:lnTo>
                    <a:pt x="529" y="62"/>
                  </a:lnTo>
                  <a:lnTo>
                    <a:pt x="527" y="47"/>
                  </a:lnTo>
                  <a:lnTo>
                    <a:pt x="519" y="31"/>
                  </a:lnTo>
                  <a:lnTo>
                    <a:pt x="509" y="21"/>
                  </a:lnTo>
                  <a:lnTo>
                    <a:pt x="498" y="14"/>
                  </a:lnTo>
                  <a:lnTo>
                    <a:pt x="486" y="5"/>
                  </a:lnTo>
                  <a:lnTo>
                    <a:pt x="473" y="3"/>
                  </a:lnTo>
                  <a:lnTo>
                    <a:pt x="457" y="0"/>
                  </a:lnTo>
                  <a:lnTo>
                    <a:pt x="442" y="0"/>
                  </a:lnTo>
                  <a:lnTo>
                    <a:pt x="417" y="0"/>
                  </a:lnTo>
                  <a:lnTo>
                    <a:pt x="391" y="5"/>
                  </a:lnTo>
                  <a:lnTo>
                    <a:pt x="366" y="11"/>
                  </a:lnTo>
                  <a:lnTo>
                    <a:pt x="340" y="19"/>
                  </a:lnTo>
                  <a:lnTo>
                    <a:pt x="297" y="36"/>
                  </a:lnTo>
                  <a:lnTo>
                    <a:pt x="261" y="50"/>
                  </a:lnTo>
                  <a:lnTo>
                    <a:pt x="240" y="62"/>
                  </a:lnTo>
                  <a:lnTo>
                    <a:pt x="220" y="72"/>
                  </a:lnTo>
                  <a:lnTo>
                    <a:pt x="179" y="103"/>
                  </a:lnTo>
                  <a:lnTo>
                    <a:pt x="138" y="139"/>
                  </a:lnTo>
                  <a:lnTo>
                    <a:pt x="102" y="179"/>
                  </a:lnTo>
                  <a:lnTo>
                    <a:pt x="69" y="223"/>
                  </a:lnTo>
                  <a:lnTo>
                    <a:pt x="41" y="269"/>
                  </a:lnTo>
                  <a:lnTo>
                    <a:pt x="15" y="315"/>
                  </a:lnTo>
                  <a:lnTo>
                    <a:pt x="7" y="338"/>
                  </a:lnTo>
                  <a:lnTo>
                    <a:pt x="0" y="361"/>
                  </a:lnTo>
                  <a:lnTo>
                    <a:pt x="0" y="366"/>
                  </a:lnTo>
                  <a:lnTo>
                    <a:pt x="5" y="369"/>
                  </a:lnTo>
                  <a:lnTo>
                    <a:pt x="10" y="369"/>
                  </a:lnTo>
                  <a:lnTo>
                    <a:pt x="15" y="364"/>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8" name="Freeform 184"/>
            <p:cNvSpPr>
              <a:spLocks/>
            </p:cNvSpPr>
            <p:nvPr/>
          </p:nvSpPr>
          <p:spPr bwMode="auto">
            <a:xfrm>
              <a:off x="598" y="2849"/>
              <a:ext cx="183" cy="158"/>
            </a:xfrm>
            <a:custGeom>
              <a:avLst/>
              <a:gdLst/>
              <a:ahLst/>
              <a:cxnLst>
                <a:cxn ang="0">
                  <a:pos x="139" y="922"/>
                </a:cxn>
                <a:cxn ang="0">
                  <a:pos x="105" y="807"/>
                </a:cxn>
                <a:cxn ang="0">
                  <a:pos x="88" y="681"/>
                </a:cxn>
                <a:cxn ang="0">
                  <a:pos x="62" y="517"/>
                </a:cxn>
                <a:cxn ang="0">
                  <a:pos x="10" y="347"/>
                </a:cxn>
                <a:cxn ang="0">
                  <a:pos x="0" y="290"/>
                </a:cxn>
                <a:cxn ang="0">
                  <a:pos x="26" y="259"/>
                </a:cxn>
                <a:cxn ang="0">
                  <a:pos x="105" y="259"/>
                </a:cxn>
                <a:cxn ang="0">
                  <a:pos x="184" y="290"/>
                </a:cxn>
                <a:cxn ang="0">
                  <a:pos x="244" y="347"/>
                </a:cxn>
                <a:cxn ang="0">
                  <a:pos x="335" y="530"/>
                </a:cxn>
                <a:cxn ang="0">
                  <a:pos x="400" y="482"/>
                </a:cxn>
                <a:cxn ang="0">
                  <a:pos x="515" y="354"/>
                </a:cxn>
                <a:cxn ang="0">
                  <a:pos x="673" y="122"/>
                </a:cxn>
                <a:cxn ang="0">
                  <a:pos x="756" y="26"/>
                </a:cxn>
                <a:cxn ang="0">
                  <a:pos x="794" y="3"/>
                </a:cxn>
                <a:cxn ang="0">
                  <a:pos x="833" y="3"/>
                </a:cxn>
                <a:cxn ang="0">
                  <a:pos x="860" y="24"/>
                </a:cxn>
                <a:cxn ang="0">
                  <a:pos x="871" y="60"/>
                </a:cxn>
                <a:cxn ang="0">
                  <a:pos x="857" y="165"/>
                </a:cxn>
                <a:cxn ang="0">
                  <a:pos x="809" y="295"/>
                </a:cxn>
                <a:cxn ang="0">
                  <a:pos x="697" y="507"/>
                </a:cxn>
                <a:cxn ang="0">
                  <a:pos x="687" y="563"/>
                </a:cxn>
                <a:cxn ang="0">
                  <a:pos x="761" y="517"/>
                </a:cxn>
                <a:cxn ang="0">
                  <a:pos x="891" y="400"/>
                </a:cxn>
                <a:cxn ang="0">
                  <a:pos x="1070" y="223"/>
                </a:cxn>
                <a:cxn ang="0">
                  <a:pos x="1170" y="146"/>
                </a:cxn>
                <a:cxn ang="0">
                  <a:pos x="1221" y="126"/>
                </a:cxn>
                <a:cxn ang="0">
                  <a:pos x="1262" y="132"/>
                </a:cxn>
                <a:cxn ang="0">
                  <a:pos x="1285" y="162"/>
                </a:cxn>
                <a:cxn ang="0">
                  <a:pos x="1285" y="208"/>
                </a:cxn>
                <a:cxn ang="0">
                  <a:pos x="1239" y="311"/>
                </a:cxn>
                <a:cxn ang="0">
                  <a:pos x="1137" y="456"/>
                </a:cxn>
                <a:cxn ang="0">
                  <a:pos x="1008" y="599"/>
                </a:cxn>
                <a:cxn ang="0">
                  <a:pos x="888" y="709"/>
                </a:cxn>
                <a:cxn ang="0">
                  <a:pos x="845" y="752"/>
                </a:cxn>
                <a:cxn ang="0">
                  <a:pos x="947" y="722"/>
                </a:cxn>
                <a:cxn ang="0">
                  <a:pos x="1088" y="653"/>
                </a:cxn>
                <a:cxn ang="0">
                  <a:pos x="1316" y="527"/>
                </a:cxn>
                <a:cxn ang="0">
                  <a:pos x="1403" y="500"/>
                </a:cxn>
                <a:cxn ang="0">
                  <a:pos x="1439" y="502"/>
                </a:cxn>
                <a:cxn ang="0">
                  <a:pos x="1457" y="525"/>
                </a:cxn>
                <a:cxn ang="0">
                  <a:pos x="1457" y="558"/>
                </a:cxn>
                <a:cxn ang="0">
                  <a:pos x="1426" y="615"/>
                </a:cxn>
                <a:cxn ang="0">
                  <a:pos x="1331" y="707"/>
                </a:cxn>
                <a:cxn ang="0">
                  <a:pos x="1206" y="801"/>
                </a:cxn>
                <a:cxn ang="0">
                  <a:pos x="1001" y="924"/>
                </a:cxn>
                <a:cxn ang="0">
                  <a:pos x="1047" y="932"/>
                </a:cxn>
                <a:cxn ang="0">
                  <a:pos x="1170" y="901"/>
                </a:cxn>
                <a:cxn ang="0">
                  <a:pos x="1285" y="870"/>
                </a:cxn>
                <a:cxn ang="0">
                  <a:pos x="1316" y="879"/>
                </a:cxn>
                <a:cxn ang="0">
                  <a:pos x="1321" y="893"/>
                </a:cxn>
                <a:cxn ang="0">
                  <a:pos x="1298" y="937"/>
                </a:cxn>
                <a:cxn ang="0">
                  <a:pos x="1223" y="1006"/>
                </a:cxn>
                <a:cxn ang="0">
                  <a:pos x="1108" y="1078"/>
                </a:cxn>
                <a:cxn ang="0">
                  <a:pos x="967" y="1138"/>
                </a:cxn>
                <a:cxn ang="0">
                  <a:pos x="783" y="1220"/>
                </a:cxn>
                <a:cxn ang="0">
                  <a:pos x="668" y="1254"/>
                </a:cxn>
                <a:cxn ang="0">
                  <a:pos x="553" y="1262"/>
                </a:cxn>
                <a:cxn ang="0">
                  <a:pos x="441" y="1241"/>
                </a:cxn>
                <a:cxn ang="0">
                  <a:pos x="335" y="1179"/>
                </a:cxn>
                <a:cxn ang="0">
                  <a:pos x="244" y="1095"/>
                </a:cxn>
                <a:cxn ang="0">
                  <a:pos x="175" y="996"/>
                </a:cxn>
              </a:cxnLst>
              <a:rect l="0" t="0" r="r" b="b"/>
              <a:pathLst>
                <a:path w="1460" h="1262">
                  <a:moveTo>
                    <a:pt x="175" y="996"/>
                  </a:moveTo>
                  <a:lnTo>
                    <a:pt x="156" y="960"/>
                  </a:lnTo>
                  <a:lnTo>
                    <a:pt x="139" y="922"/>
                  </a:lnTo>
                  <a:lnTo>
                    <a:pt x="126" y="886"/>
                  </a:lnTo>
                  <a:lnTo>
                    <a:pt x="113" y="845"/>
                  </a:lnTo>
                  <a:lnTo>
                    <a:pt x="105" y="807"/>
                  </a:lnTo>
                  <a:lnTo>
                    <a:pt x="98" y="766"/>
                  </a:lnTo>
                  <a:lnTo>
                    <a:pt x="90" y="724"/>
                  </a:lnTo>
                  <a:lnTo>
                    <a:pt x="88" y="681"/>
                  </a:lnTo>
                  <a:lnTo>
                    <a:pt x="79" y="622"/>
                  </a:lnTo>
                  <a:lnTo>
                    <a:pt x="72" y="566"/>
                  </a:lnTo>
                  <a:lnTo>
                    <a:pt x="62" y="517"/>
                  </a:lnTo>
                  <a:lnTo>
                    <a:pt x="52" y="474"/>
                  </a:lnTo>
                  <a:lnTo>
                    <a:pt x="29" y="402"/>
                  </a:lnTo>
                  <a:lnTo>
                    <a:pt x="10" y="347"/>
                  </a:lnTo>
                  <a:lnTo>
                    <a:pt x="3" y="323"/>
                  </a:lnTo>
                  <a:lnTo>
                    <a:pt x="0" y="305"/>
                  </a:lnTo>
                  <a:lnTo>
                    <a:pt x="0" y="290"/>
                  </a:lnTo>
                  <a:lnTo>
                    <a:pt x="3" y="277"/>
                  </a:lnTo>
                  <a:lnTo>
                    <a:pt x="14" y="266"/>
                  </a:lnTo>
                  <a:lnTo>
                    <a:pt x="26" y="259"/>
                  </a:lnTo>
                  <a:lnTo>
                    <a:pt x="46" y="256"/>
                  </a:lnTo>
                  <a:lnTo>
                    <a:pt x="74" y="252"/>
                  </a:lnTo>
                  <a:lnTo>
                    <a:pt x="105" y="259"/>
                  </a:lnTo>
                  <a:lnTo>
                    <a:pt x="134" y="266"/>
                  </a:lnTo>
                  <a:lnTo>
                    <a:pt x="162" y="277"/>
                  </a:lnTo>
                  <a:lnTo>
                    <a:pt x="184" y="290"/>
                  </a:lnTo>
                  <a:lnTo>
                    <a:pt x="208" y="307"/>
                  </a:lnTo>
                  <a:lnTo>
                    <a:pt x="228" y="326"/>
                  </a:lnTo>
                  <a:lnTo>
                    <a:pt x="244" y="347"/>
                  </a:lnTo>
                  <a:lnTo>
                    <a:pt x="261" y="369"/>
                  </a:lnTo>
                  <a:lnTo>
                    <a:pt x="313" y="543"/>
                  </a:lnTo>
                  <a:lnTo>
                    <a:pt x="335" y="530"/>
                  </a:lnTo>
                  <a:lnTo>
                    <a:pt x="356" y="515"/>
                  </a:lnTo>
                  <a:lnTo>
                    <a:pt x="379" y="500"/>
                  </a:lnTo>
                  <a:lnTo>
                    <a:pt x="400" y="482"/>
                  </a:lnTo>
                  <a:lnTo>
                    <a:pt x="441" y="443"/>
                  </a:lnTo>
                  <a:lnTo>
                    <a:pt x="479" y="400"/>
                  </a:lnTo>
                  <a:lnTo>
                    <a:pt x="515" y="354"/>
                  </a:lnTo>
                  <a:lnTo>
                    <a:pt x="548" y="305"/>
                  </a:lnTo>
                  <a:lnTo>
                    <a:pt x="615" y="208"/>
                  </a:lnTo>
                  <a:lnTo>
                    <a:pt x="673" y="122"/>
                  </a:lnTo>
                  <a:lnTo>
                    <a:pt x="702" y="83"/>
                  </a:lnTo>
                  <a:lnTo>
                    <a:pt x="730" y="52"/>
                  </a:lnTo>
                  <a:lnTo>
                    <a:pt x="756" y="26"/>
                  </a:lnTo>
                  <a:lnTo>
                    <a:pt x="768" y="16"/>
                  </a:lnTo>
                  <a:lnTo>
                    <a:pt x="781" y="9"/>
                  </a:lnTo>
                  <a:lnTo>
                    <a:pt x="794" y="3"/>
                  </a:lnTo>
                  <a:lnTo>
                    <a:pt x="807" y="0"/>
                  </a:lnTo>
                  <a:lnTo>
                    <a:pt x="819" y="0"/>
                  </a:lnTo>
                  <a:lnTo>
                    <a:pt x="833" y="3"/>
                  </a:lnTo>
                  <a:lnTo>
                    <a:pt x="842" y="9"/>
                  </a:lnTo>
                  <a:lnTo>
                    <a:pt x="852" y="16"/>
                  </a:lnTo>
                  <a:lnTo>
                    <a:pt x="860" y="24"/>
                  </a:lnTo>
                  <a:lnTo>
                    <a:pt x="866" y="34"/>
                  </a:lnTo>
                  <a:lnTo>
                    <a:pt x="868" y="47"/>
                  </a:lnTo>
                  <a:lnTo>
                    <a:pt x="871" y="60"/>
                  </a:lnTo>
                  <a:lnTo>
                    <a:pt x="871" y="91"/>
                  </a:lnTo>
                  <a:lnTo>
                    <a:pt x="866" y="126"/>
                  </a:lnTo>
                  <a:lnTo>
                    <a:pt x="857" y="165"/>
                  </a:lnTo>
                  <a:lnTo>
                    <a:pt x="845" y="206"/>
                  </a:lnTo>
                  <a:lnTo>
                    <a:pt x="828" y="249"/>
                  </a:lnTo>
                  <a:lnTo>
                    <a:pt x="809" y="295"/>
                  </a:lnTo>
                  <a:lnTo>
                    <a:pt x="788" y="338"/>
                  </a:lnTo>
                  <a:lnTo>
                    <a:pt x="742" y="428"/>
                  </a:lnTo>
                  <a:lnTo>
                    <a:pt x="697" y="507"/>
                  </a:lnTo>
                  <a:lnTo>
                    <a:pt x="656" y="573"/>
                  </a:lnTo>
                  <a:lnTo>
                    <a:pt x="671" y="571"/>
                  </a:lnTo>
                  <a:lnTo>
                    <a:pt x="687" y="563"/>
                  </a:lnTo>
                  <a:lnTo>
                    <a:pt x="704" y="556"/>
                  </a:lnTo>
                  <a:lnTo>
                    <a:pt x="722" y="546"/>
                  </a:lnTo>
                  <a:lnTo>
                    <a:pt x="761" y="517"/>
                  </a:lnTo>
                  <a:lnTo>
                    <a:pt x="802" y="482"/>
                  </a:lnTo>
                  <a:lnTo>
                    <a:pt x="845" y="443"/>
                  </a:lnTo>
                  <a:lnTo>
                    <a:pt x="891" y="400"/>
                  </a:lnTo>
                  <a:lnTo>
                    <a:pt x="981" y="307"/>
                  </a:lnTo>
                  <a:lnTo>
                    <a:pt x="1027" y="264"/>
                  </a:lnTo>
                  <a:lnTo>
                    <a:pt x="1070" y="223"/>
                  </a:lnTo>
                  <a:lnTo>
                    <a:pt x="1111" y="187"/>
                  </a:lnTo>
                  <a:lnTo>
                    <a:pt x="1149" y="157"/>
                  </a:lnTo>
                  <a:lnTo>
                    <a:pt x="1170" y="146"/>
                  </a:lnTo>
                  <a:lnTo>
                    <a:pt x="1188" y="136"/>
                  </a:lnTo>
                  <a:lnTo>
                    <a:pt x="1204" y="129"/>
                  </a:lnTo>
                  <a:lnTo>
                    <a:pt x="1221" y="126"/>
                  </a:lnTo>
                  <a:lnTo>
                    <a:pt x="1237" y="124"/>
                  </a:lnTo>
                  <a:lnTo>
                    <a:pt x="1249" y="126"/>
                  </a:lnTo>
                  <a:lnTo>
                    <a:pt x="1262" y="132"/>
                  </a:lnTo>
                  <a:lnTo>
                    <a:pt x="1273" y="139"/>
                  </a:lnTo>
                  <a:lnTo>
                    <a:pt x="1280" y="149"/>
                  </a:lnTo>
                  <a:lnTo>
                    <a:pt x="1285" y="162"/>
                  </a:lnTo>
                  <a:lnTo>
                    <a:pt x="1288" y="175"/>
                  </a:lnTo>
                  <a:lnTo>
                    <a:pt x="1288" y="190"/>
                  </a:lnTo>
                  <a:lnTo>
                    <a:pt x="1285" y="208"/>
                  </a:lnTo>
                  <a:lnTo>
                    <a:pt x="1280" y="226"/>
                  </a:lnTo>
                  <a:lnTo>
                    <a:pt x="1262" y="266"/>
                  </a:lnTo>
                  <a:lnTo>
                    <a:pt x="1239" y="311"/>
                  </a:lnTo>
                  <a:lnTo>
                    <a:pt x="1209" y="357"/>
                  </a:lnTo>
                  <a:lnTo>
                    <a:pt x="1175" y="405"/>
                  </a:lnTo>
                  <a:lnTo>
                    <a:pt x="1137" y="456"/>
                  </a:lnTo>
                  <a:lnTo>
                    <a:pt x="1096" y="505"/>
                  </a:lnTo>
                  <a:lnTo>
                    <a:pt x="1053" y="553"/>
                  </a:lnTo>
                  <a:lnTo>
                    <a:pt x="1008" y="599"/>
                  </a:lnTo>
                  <a:lnTo>
                    <a:pt x="967" y="640"/>
                  </a:lnTo>
                  <a:lnTo>
                    <a:pt x="927" y="678"/>
                  </a:lnTo>
                  <a:lnTo>
                    <a:pt x="888" y="709"/>
                  </a:lnTo>
                  <a:lnTo>
                    <a:pt x="855" y="735"/>
                  </a:lnTo>
                  <a:lnTo>
                    <a:pt x="828" y="752"/>
                  </a:lnTo>
                  <a:lnTo>
                    <a:pt x="845" y="752"/>
                  </a:lnTo>
                  <a:lnTo>
                    <a:pt x="862" y="750"/>
                  </a:lnTo>
                  <a:lnTo>
                    <a:pt x="904" y="740"/>
                  </a:lnTo>
                  <a:lnTo>
                    <a:pt x="947" y="722"/>
                  </a:lnTo>
                  <a:lnTo>
                    <a:pt x="991" y="702"/>
                  </a:lnTo>
                  <a:lnTo>
                    <a:pt x="1039" y="678"/>
                  </a:lnTo>
                  <a:lnTo>
                    <a:pt x="1088" y="653"/>
                  </a:lnTo>
                  <a:lnTo>
                    <a:pt x="1183" y="597"/>
                  </a:lnTo>
                  <a:lnTo>
                    <a:pt x="1275" y="548"/>
                  </a:lnTo>
                  <a:lnTo>
                    <a:pt x="1316" y="527"/>
                  </a:lnTo>
                  <a:lnTo>
                    <a:pt x="1354" y="512"/>
                  </a:lnTo>
                  <a:lnTo>
                    <a:pt x="1388" y="502"/>
                  </a:lnTo>
                  <a:lnTo>
                    <a:pt x="1403" y="500"/>
                  </a:lnTo>
                  <a:lnTo>
                    <a:pt x="1415" y="496"/>
                  </a:lnTo>
                  <a:lnTo>
                    <a:pt x="1429" y="500"/>
                  </a:lnTo>
                  <a:lnTo>
                    <a:pt x="1439" y="502"/>
                  </a:lnTo>
                  <a:lnTo>
                    <a:pt x="1446" y="507"/>
                  </a:lnTo>
                  <a:lnTo>
                    <a:pt x="1451" y="515"/>
                  </a:lnTo>
                  <a:lnTo>
                    <a:pt x="1457" y="525"/>
                  </a:lnTo>
                  <a:lnTo>
                    <a:pt x="1460" y="535"/>
                  </a:lnTo>
                  <a:lnTo>
                    <a:pt x="1460" y="548"/>
                  </a:lnTo>
                  <a:lnTo>
                    <a:pt x="1457" y="558"/>
                  </a:lnTo>
                  <a:lnTo>
                    <a:pt x="1451" y="571"/>
                  </a:lnTo>
                  <a:lnTo>
                    <a:pt x="1444" y="587"/>
                  </a:lnTo>
                  <a:lnTo>
                    <a:pt x="1426" y="615"/>
                  </a:lnTo>
                  <a:lnTo>
                    <a:pt x="1398" y="645"/>
                  </a:lnTo>
                  <a:lnTo>
                    <a:pt x="1367" y="676"/>
                  </a:lnTo>
                  <a:lnTo>
                    <a:pt x="1331" y="707"/>
                  </a:lnTo>
                  <a:lnTo>
                    <a:pt x="1293" y="740"/>
                  </a:lnTo>
                  <a:lnTo>
                    <a:pt x="1252" y="771"/>
                  </a:lnTo>
                  <a:lnTo>
                    <a:pt x="1206" y="801"/>
                  </a:lnTo>
                  <a:lnTo>
                    <a:pt x="1118" y="860"/>
                  </a:lnTo>
                  <a:lnTo>
                    <a:pt x="1037" y="906"/>
                  </a:lnTo>
                  <a:lnTo>
                    <a:pt x="1001" y="924"/>
                  </a:lnTo>
                  <a:lnTo>
                    <a:pt x="967" y="937"/>
                  </a:lnTo>
                  <a:lnTo>
                    <a:pt x="1008" y="937"/>
                  </a:lnTo>
                  <a:lnTo>
                    <a:pt x="1047" y="932"/>
                  </a:lnTo>
                  <a:lnTo>
                    <a:pt x="1080" y="927"/>
                  </a:lnTo>
                  <a:lnTo>
                    <a:pt x="1111" y="919"/>
                  </a:lnTo>
                  <a:lnTo>
                    <a:pt x="1170" y="901"/>
                  </a:lnTo>
                  <a:lnTo>
                    <a:pt x="1221" y="884"/>
                  </a:lnTo>
                  <a:lnTo>
                    <a:pt x="1257" y="873"/>
                  </a:lnTo>
                  <a:lnTo>
                    <a:pt x="1285" y="870"/>
                  </a:lnTo>
                  <a:lnTo>
                    <a:pt x="1303" y="870"/>
                  </a:lnTo>
                  <a:lnTo>
                    <a:pt x="1311" y="873"/>
                  </a:lnTo>
                  <a:lnTo>
                    <a:pt x="1316" y="879"/>
                  </a:lnTo>
                  <a:lnTo>
                    <a:pt x="1321" y="881"/>
                  </a:lnTo>
                  <a:lnTo>
                    <a:pt x="1321" y="888"/>
                  </a:lnTo>
                  <a:lnTo>
                    <a:pt x="1321" y="893"/>
                  </a:lnTo>
                  <a:lnTo>
                    <a:pt x="1321" y="901"/>
                  </a:lnTo>
                  <a:lnTo>
                    <a:pt x="1314" y="919"/>
                  </a:lnTo>
                  <a:lnTo>
                    <a:pt x="1298" y="937"/>
                  </a:lnTo>
                  <a:lnTo>
                    <a:pt x="1280" y="960"/>
                  </a:lnTo>
                  <a:lnTo>
                    <a:pt x="1254" y="980"/>
                  </a:lnTo>
                  <a:lnTo>
                    <a:pt x="1223" y="1006"/>
                  </a:lnTo>
                  <a:lnTo>
                    <a:pt x="1190" y="1028"/>
                  </a:lnTo>
                  <a:lnTo>
                    <a:pt x="1152" y="1054"/>
                  </a:lnTo>
                  <a:lnTo>
                    <a:pt x="1108" y="1078"/>
                  </a:lnTo>
                  <a:lnTo>
                    <a:pt x="1060" y="1100"/>
                  </a:lnTo>
                  <a:lnTo>
                    <a:pt x="1008" y="1121"/>
                  </a:lnTo>
                  <a:lnTo>
                    <a:pt x="967" y="1138"/>
                  </a:lnTo>
                  <a:lnTo>
                    <a:pt x="929" y="1154"/>
                  </a:lnTo>
                  <a:lnTo>
                    <a:pt x="857" y="1190"/>
                  </a:lnTo>
                  <a:lnTo>
                    <a:pt x="783" y="1220"/>
                  </a:lnTo>
                  <a:lnTo>
                    <a:pt x="745" y="1234"/>
                  </a:lnTo>
                  <a:lnTo>
                    <a:pt x="704" y="1246"/>
                  </a:lnTo>
                  <a:lnTo>
                    <a:pt x="668" y="1254"/>
                  </a:lnTo>
                  <a:lnTo>
                    <a:pt x="630" y="1258"/>
                  </a:lnTo>
                  <a:lnTo>
                    <a:pt x="591" y="1262"/>
                  </a:lnTo>
                  <a:lnTo>
                    <a:pt x="553" y="1262"/>
                  </a:lnTo>
                  <a:lnTo>
                    <a:pt x="515" y="1258"/>
                  </a:lnTo>
                  <a:lnTo>
                    <a:pt x="476" y="1251"/>
                  </a:lnTo>
                  <a:lnTo>
                    <a:pt x="441" y="1241"/>
                  </a:lnTo>
                  <a:lnTo>
                    <a:pt x="407" y="1226"/>
                  </a:lnTo>
                  <a:lnTo>
                    <a:pt x="369" y="1203"/>
                  </a:lnTo>
                  <a:lnTo>
                    <a:pt x="335" y="1179"/>
                  </a:lnTo>
                  <a:lnTo>
                    <a:pt x="302" y="1154"/>
                  </a:lnTo>
                  <a:lnTo>
                    <a:pt x="272" y="1124"/>
                  </a:lnTo>
                  <a:lnTo>
                    <a:pt x="244" y="1095"/>
                  </a:lnTo>
                  <a:lnTo>
                    <a:pt x="218" y="1062"/>
                  </a:lnTo>
                  <a:lnTo>
                    <a:pt x="194" y="1028"/>
                  </a:lnTo>
                  <a:lnTo>
                    <a:pt x="175" y="996"/>
                  </a:lnTo>
                  <a:close/>
                </a:path>
              </a:pathLst>
            </a:custGeom>
            <a:solidFill>
              <a:srgbClr val="F1E3C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9" name="Freeform 185"/>
            <p:cNvSpPr>
              <a:spLocks/>
            </p:cNvSpPr>
            <p:nvPr/>
          </p:nvSpPr>
          <p:spPr bwMode="auto">
            <a:xfrm>
              <a:off x="597" y="2849"/>
              <a:ext cx="185" cy="159"/>
            </a:xfrm>
            <a:custGeom>
              <a:avLst/>
              <a:gdLst/>
              <a:ahLst/>
              <a:cxnLst>
                <a:cxn ang="0">
                  <a:pos x="120" y="811"/>
                </a:cxn>
                <a:cxn ang="0">
                  <a:pos x="51" y="430"/>
                </a:cxn>
                <a:cxn ang="0">
                  <a:pos x="28" y="279"/>
                </a:cxn>
                <a:cxn ang="0">
                  <a:pos x="138" y="282"/>
                </a:cxn>
                <a:cxn ang="0">
                  <a:pos x="268" y="376"/>
                </a:cxn>
                <a:cxn ang="0">
                  <a:pos x="409" y="499"/>
                </a:cxn>
                <a:cxn ang="0">
                  <a:pos x="701" y="113"/>
                </a:cxn>
                <a:cxn ang="0">
                  <a:pos x="821" y="16"/>
                </a:cxn>
                <a:cxn ang="0">
                  <a:pos x="862" y="41"/>
                </a:cxn>
                <a:cxn ang="0">
                  <a:pos x="824" y="263"/>
                </a:cxn>
                <a:cxn ang="0">
                  <a:pos x="658" y="586"/>
                </a:cxn>
                <a:cxn ang="0">
                  <a:pos x="799" y="509"/>
                </a:cxn>
                <a:cxn ang="0">
                  <a:pos x="1177" y="161"/>
                </a:cxn>
                <a:cxn ang="0">
                  <a:pos x="1274" y="153"/>
                </a:cxn>
                <a:cxn ang="0">
                  <a:pos x="1271" y="249"/>
                </a:cxn>
                <a:cxn ang="0">
                  <a:pos x="969" y="639"/>
                </a:cxn>
                <a:cxn ang="0">
                  <a:pos x="831" y="767"/>
                </a:cxn>
                <a:cxn ang="0">
                  <a:pos x="1103" y="663"/>
                </a:cxn>
                <a:cxn ang="0">
                  <a:pos x="1422" y="512"/>
                </a:cxn>
                <a:cxn ang="0">
                  <a:pos x="1458" y="555"/>
                </a:cxn>
                <a:cxn ang="0">
                  <a:pos x="1251" y="773"/>
                </a:cxn>
                <a:cxn ang="0">
                  <a:pos x="967" y="946"/>
                </a:cxn>
                <a:cxn ang="0">
                  <a:pos x="1180" y="913"/>
                </a:cxn>
                <a:cxn ang="0">
                  <a:pos x="1323" y="898"/>
                </a:cxn>
                <a:cxn ang="0">
                  <a:pos x="1228" y="1006"/>
                </a:cxn>
                <a:cxn ang="0">
                  <a:pos x="934" y="1156"/>
                </a:cxn>
                <a:cxn ang="0">
                  <a:pos x="617" y="1261"/>
                </a:cxn>
                <a:cxn ang="0">
                  <a:pos x="381" y="1205"/>
                </a:cxn>
                <a:cxn ang="0">
                  <a:pos x="187" y="997"/>
                </a:cxn>
                <a:cxn ang="0">
                  <a:pos x="304" y="1166"/>
                </a:cxn>
                <a:cxn ang="0">
                  <a:pos x="538" y="1276"/>
                </a:cxn>
                <a:cxn ang="0">
                  <a:pos x="793" y="1236"/>
                </a:cxn>
                <a:cxn ang="0">
                  <a:pos x="1202" y="1044"/>
                </a:cxn>
                <a:cxn ang="0">
                  <a:pos x="1338" y="898"/>
                </a:cxn>
                <a:cxn ang="0">
                  <a:pos x="1266" y="872"/>
                </a:cxn>
                <a:cxn ang="0">
                  <a:pos x="974" y="936"/>
                </a:cxn>
                <a:cxn ang="0">
                  <a:pos x="1280" y="769"/>
                </a:cxn>
                <a:cxn ang="0">
                  <a:pos x="1469" y="570"/>
                </a:cxn>
                <a:cxn ang="0">
                  <a:pos x="1436" y="499"/>
                </a:cxn>
                <a:cxn ang="0">
                  <a:pos x="1180" y="601"/>
                </a:cxn>
                <a:cxn ang="0">
                  <a:pos x="835" y="752"/>
                </a:cxn>
                <a:cxn ang="0">
                  <a:pos x="1000" y="632"/>
                </a:cxn>
                <a:cxn ang="0">
                  <a:pos x="1246" y="333"/>
                </a:cxn>
                <a:cxn ang="0">
                  <a:pos x="1297" y="161"/>
                </a:cxn>
                <a:cxn ang="0">
                  <a:pos x="1225" y="126"/>
                </a:cxn>
                <a:cxn ang="0">
                  <a:pos x="988" y="304"/>
                </a:cxn>
                <a:cxn ang="0">
                  <a:pos x="680" y="568"/>
                </a:cxn>
                <a:cxn ang="0">
                  <a:pos x="806" y="340"/>
                </a:cxn>
                <a:cxn ang="0">
                  <a:pos x="883" y="57"/>
                </a:cxn>
                <a:cxn ang="0">
                  <a:pos x="831" y="0"/>
                </a:cxn>
                <a:cxn ang="0">
                  <a:pos x="716" y="69"/>
                </a:cxn>
                <a:cxn ang="0">
                  <a:pos x="438" y="450"/>
                </a:cxn>
                <a:cxn ang="0">
                  <a:pos x="276" y="373"/>
                </a:cxn>
                <a:cxn ang="0">
                  <a:pos x="143" y="266"/>
                </a:cxn>
                <a:cxn ang="0">
                  <a:pos x="10" y="271"/>
                </a:cxn>
                <a:cxn ang="0">
                  <a:pos x="51" y="486"/>
                </a:cxn>
                <a:cxn ang="0">
                  <a:pos x="115" y="855"/>
                </a:cxn>
              </a:cxnLst>
              <a:rect l="0" t="0" r="r" b="b"/>
              <a:pathLst>
                <a:path w="1474" h="1276">
                  <a:moveTo>
                    <a:pt x="182" y="1003"/>
                  </a:moveTo>
                  <a:lnTo>
                    <a:pt x="187" y="997"/>
                  </a:lnTo>
                  <a:lnTo>
                    <a:pt x="169" y="961"/>
                  </a:lnTo>
                  <a:lnTo>
                    <a:pt x="153" y="926"/>
                  </a:lnTo>
                  <a:lnTo>
                    <a:pt x="141" y="891"/>
                  </a:lnTo>
                  <a:lnTo>
                    <a:pt x="127" y="852"/>
                  </a:lnTo>
                  <a:lnTo>
                    <a:pt x="120" y="811"/>
                  </a:lnTo>
                  <a:lnTo>
                    <a:pt x="112" y="769"/>
                  </a:lnTo>
                  <a:lnTo>
                    <a:pt x="105" y="729"/>
                  </a:lnTo>
                  <a:lnTo>
                    <a:pt x="102" y="688"/>
                  </a:lnTo>
                  <a:lnTo>
                    <a:pt x="91" y="609"/>
                  </a:lnTo>
                  <a:lnTo>
                    <a:pt x="81" y="539"/>
                  </a:lnTo>
                  <a:lnTo>
                    <a:pt x="67" y="481"/>
                  </a:lnTo>
                  <a:lnTo>
                    <a:pt x="51" y="430"/>
                  </a:lnTo>
                  <a:lnTo>
                    <a:pt x="26" y="354"/>
                  </a:lnTo>
                  <a:lnTo>
                    <a:pt x="17" y="323"/>
                  </a:lnTo>
                  <a:lnTo>
                    <a:pt x="15" y="302"/>
                  </a:lnTo>
                  <a:lnTo>
                    <a:pt x="15" y="294"/>
                  </a:lnTo>
                  <a:lnTo>
                    <a:pt x="17" y="289"/>
                  </a:lnTo>
                  <a:lnTo>
                    <a:pt x="21" y="284"/>
                  </a:lnTo>
                  <a:lnTo>
                    <a:pt x="28" y="279"/>
                  </a:lnTo>
                  <a:lnTo>
                    <a:pt x="36" y="273"/>
                  </a:lnTo>
                  <a:lnTo>
                    <a:pt x="48" y="271"/>
                  </a:lnTo>
                  <a:lnTo>
                    <a:pt x="81" y="266"/>
                  </a:lnTo>
                  <a:lnTo>
                    <a:pt x="81" y="259"/>
                  </a:lnTo>
                  <a:lnTo>
                    <a:pt x="79" y="266"/>
                  </a:lnTo>
                  <a:lnTo>
                    <a:pt x="110" y="273"/>
                  </a:lnTo>
                  <a:lnTo>
                    <a:pt x="138" y="282"/>
                  </a:lnTo>
                  <a:lnTo>
                    <a:pt x="166" y="292"/>
                  </a:lnTo>
                  <a:lnTo>
                    <a:pt x="189" y="304"/>
                  </a:lnTo>
                  <a:lnTo>
                    <a:pt x="210" y="320"/>
                  </a:lnTo>
                  <a:lnTo>
                    <a:pt x="227" y="338"/>
                  </a:lnTo>
                  <a:lnTo>
                    <a:pt x="246" y="359"/>
                  </a:lnTo>
                  <a:lnTo>
                    <a:pt x="261" y="379"/>
                  </a:lnTo>
                  <a:lnTo>
                    <a:pt x="268" y="376"/>
                  </a:lnTo>
                  <a:lnTo>
                    <a:pt x="261" y="379"/>
                  </a:lnTo>
                  <a:lnTo>
                    <a:pt x="312" y="553"/>
                  </a:lnTo>
                  <a:lnTo>
                    <a:pt x="318" y="558"/>
                  </a:lnTo>
                  <a:lnTo>
                    <a:pt x="323" y="558"/>
                  </a:lnTo>
                  <a:lnTo>
                    <a:pt x="345" y="545"/>
                  </a:lnTo>
                  <a:lnTo>
                    <a:pt x="366" y="529"/>
                  </a:lnTo>
                  <a:lnTo>
                    <a:pt x="409" y="499"/>
                  </a:lnTo>
                  <a:lnTo>
                    <a:pt x="448" y="460"/>
                  </a:lnTo>
                  <a:lnTo>
                    <a:pt x="483" y="419"/>
                  </a:lnTo>
                  <a:lnTo>
                    <a:pt x="519" y="376"/>
                  </a:lnTo>
                  <a:lnTo>
                    <a:pt x="553" y="330"/>
                  </a:lnTo>
                  <a:lnTo>
                    <a:pt x="617" y="238"/>
                  </a:lnTo>
                  <a:lnTo>
                    <a:pt x="673" y="151"/>
                  </a:lnTo>
                  <a:lnTo>
                    <a:pt x="701" y="113"/>
                  </a:lnTo>
                  <a:lnTo>
                    <a:pt x="727" y="79"/>
                  </a:lnTo>
                  <a:lnTo>
                    <a:pt x="752" y="52"/>
                  </a:lnTo>
                  <a:lnTo>
                    <a:pt x="778" y="31"/>
                  </a:lnTo>
                  <a:lnTo>
                    <a:pt x="788" y="26"/>
                  </a:lnTo>
                  <a:lnTo>
                    <a:pt x="801" y="21"/>
                  </a:lnTo>
                  <a:lnTo>
                    <a:pt x="811" y="16"/>
                  </a:lnTo>
                  <a:lnTo>
                    <a:pt x="821" y="16"/>
                  </a:lnTo>
                  <a:lnTo>
                    <a:pt x="837" y="18"/>
                  </a:lnTo>
                  <a:lnTo>
                    <a:pt x="840" y="10"/>
                  </a:lnTo>
                  <a:lnTo>
                    <a:pt x="837" y="18"/>
                  </a:lnTo>
                  <a:lnTo>
                    <a:pt x="844" y="21"/>
                  </a:lnTo>
                  <a:lnTo>
                    <a:pt x="852" y="26"/>
                  </a:lnTo>
                  <a:lnTo>
                    <a:pt x="857" y="33"/>
                  </a:lnTo>
                  <a:lnTo>
                    <a:pt x="862" y="41"/>
                  </a:lnTo>
                  <a:lnTo>
                    <a:pt x="869" y="59"/>
                  </a:lnTo>
                  <a:lnTo>
                    <a:pt x="869" y="84"/>
                  </a:lnTo>
                  <a:lnTo>
                    <a:pt x="869" y="108"/>
                  </a:lnTo>
                  <a:lnTo>
                    <a:pt x="864" y="136"/>
                  </a:lnTo>
                  <a:lnTo>
                    <a:pt x="857" y="164"/>
                  </a:lnTo>
                  <a:lnTo>
                    <a:pt x="849" y="197"/>
                  </a:lnTo>
                  <a:lnTo>
                    <a:pt x="824" y="263"/>
                  </a:lnTo>
                  <a:lnTo>
                    <a:pt x="793" y="333"/>
                  </a:lnTo>
                  <a:lnTo>
                    <a:pt x="757" y="402"/>
                  </a:lnTo>
                  <a:lnTo>
                    <a:pt x="721" y="469"/>
                  </a:lnTo>
                  <a:lnTo>
                    <a:pt x="689" y="527"/>
                  </a:lnTo>
                  <a:lnTo>
                    <a:pt x="655" y="575"/>
                  </a:lnTo>
                  <a:lnTo>
                    <a:pt x="655" y="584"/>
                  </a:lnTo>
                  <a:lnTo>
                    <a:pt x="658" y="586"/>
                  </a:lnTo>
                  <a:lnTo>
                    <a:pt x="663" y="589"/>
                  </a:lnTo>
                  <a:lnTo>
                    <a:pt x="678" y="586"/>
                  </a:lnTo>
                  <a:lnTo>
                    <a:pt x="694" y="580"/>
                  </a:lnTo>
                  <a:lnTo>
                    <a:pt x="709" y="573"/>
                  </a:lnTo>
                  <a:lnTo>
                    <a:pt x="727" y="563"/>
                  </a:lnTo>
                  <a:lnTo>
                    <a:pt x="760" y="539"/>
                  </a:lnTo>
                  <a:lnTo>
                    <a:pt x="799" y="509"/>
                  </a:lnTo>
                  <a:lnTo>
                    <a:pt x="857" y="455"/>
                  </a:lnTo>
                  <a:lnTo>
                    <a:pt x="916" y="397"/>
                  </a:lnTo>
                  <a:lnTo>
                    <a:pt x="1039" y="273"/>
                  </a:lnTo>
                  <a:lnTo>
                    <a:pt x="1098" y="220"/>
                  </a:lnTo>
                  <a:lnTo>
                    <a:pt x="1125" y="197"/>
                  </a:lnTo>
                  <a:lnTo>
                    <a:pt x="1151" y="177"/>
                  </a:lnTo>
                  <a:lnTo>
                    <a:pt x="1177" y="161"/>
                  </a:lnTo>
                  <a:lnTo>
                    <a:pt x="1200" y="148"/>
                  </a:lnTo>
                  <a:lnTo>
                    <a:pt x="1223" y="141"/>
                  </a:lnTo>
                  <a:lnTo>
                    <a:pt x="1241" y="139"/>
                  </a:lnTo>
                  <a:lnTo>
                    <a:pt x="1251" y="139"/>
                  </a:lnTo>
                  <a:lnTo>
                    <a:pt x="1259" y="141"/>
                  </a:lnTo>
                  <a:lnTo>
                    <a:pt x="1266" y="146"/>
                  </a:lnTo>
                  <a:lnTo>
                    <a:pt x="1274" y="153"/>
                  </a:lnTo>
                  <a:lnTo>
                    <a:pt x="1280" y="158"/>
                  </a:lnTo>
                  <a:lnTo>
                    <a:pt x="1285" y="167"/>
                  </a:lnTo>
                  <a:lnTo>
                    <a:pt x="1287" y="177"/>
                  </a:lnTo>
                  <a:lnTo>
                    <a:pt x="1287" y="187"/>
                  </a:lnTo>
                  <a:lnTo>
                    <a:pt x="1287" y="199"/>
                  </a:lnTo>
                  <a:lnTo>
                    <a:pt x="1285" y="215"/>
                  </a:lnTo>
                  <a:lnTo>
                    <a:pt x="1271" y="249"/>
                  </a:lnTo>
                  <a:lnTo>
                    <a:pt x="1256" y="284"/>
                  </a:lnTo>
                  <a:lnTo>
                    <a:pt x="1233" y="325"/>
                  </a:lnTo>
                  <a:lnTo>
                    <a:pt x="1190" y="388"/>
                  </a:lnTo>
                  <a:lnTo>
                    <a:pt x="1141" y="453"/>
                  </a:lnTo>
                  <a:lnTo>
                    <a:pt x="1085" y="519"/>
                  </a:lnTo>
                  <a:lnTo>
                    <a:pt x="1029" y="584"/>
                  </a:lnTo>
                  <a:lnTo>
                    <a:pt x="969" y="639"/>
                  </a:lnTo>
                  <a:lnTo>
                    <a:pt x="916" y="690"/>
                  </a:lnTo>
                  <a:lnTo>
                    <a:pt x="869" y="729"/>
                  </a:lnTo>
                  <a:lnTo>
                    <a:pt x="849" y="742"/>
                  </a:lnTo>
                  <a:lnTo>
                    <a:pt x="831" y="754"/>
                  </a:lnTo>
                  <a:lnTo>
                    <a:pt x="829" y="757"/>
                  </a:lnTo>
                  <a:lnTo>
                    <a:pt x="829" y="762"/>
                  </a:lnTo>
                  <a:lnTo>
                    <a:pt x="831" y="767"/>
                  </a:lnTo>
                  <a:lnTo>
                    <a:pt x="835" y="767"/>
                  </a:lnTo>
                  <a:lnTo>
                    <a:pt x="867" y="764"/>
                  </a:lnTo>
                  <a:lnTo>
                    <a:pt x="903" y="757"/>
                  </a:lnTo>
                  <a:lnTo>
                    <a:pt x="939" y="745"/>
                  </a:lnTo>
                  <a:lnTo>
                    <a:pt x="977" y="726"/>
                  </a:lnTo>
                  <a:lnTo>
                    <a:pt x="1041" y="699"/>
                  </a:lnTo>
                  <a:lnTo>
                    <a:pt x="1103" y="663"/>
                  </a:lnTo>
                  <a:lnTo>
                    <a:pt x="1228" y="591"/>
                  </a:lnTo>
                  <a:lnTo>
                    <a:pt x="1287" y="560"/>
                  </a:lnTo>
                  <a:lnTo>
                    <a:pt x="1340" y="534"/>
                  </a:lnTo>
                  <a:lnTo>
                    <a:pt x="1364" y="524"/>
                  </a:lnTo>
                  <a:lnTo>
                    <a:pt x="1386" y="519"/>
                  </a:lnTo>
                  <a:lnTo>
                    <a:pt x="1405" y="514"/>
                  </a:lnTo>
                  <a:lnTo>
                    <a:pt x="1422" y="512"/>
                  </a:lnTo>
                  <a:lnTo>
                    <a:pt x="1433" y="514"/>
                  </a:lnTo>
                  <a:lnTo>
                    <a:pt x="1441" y="517"/>
                  </a:lnTo>
                  <a:lnTo>
                    <a:pt x="1448" y="519"/>
                  </a:lnTo>
                  <a:lnTo>
                    <a:pt x="1453" y="527"/>
                  </a:lnTo>
                  <a:lnTo>
                    <a:pt x="1456" y="534"/>
                  </a:lnTo>
                  <a:lnTo>
                    <a:pt x="1458" y="545"/>
                  </a:lnTo>
                  <a:lnTo>
                    <a:pt x="1458" y="555"/>
                  </a:lnTo>
                  <a:lnTo>
                    <a:pt x="1456" y="565"/>
                  </a:lnTo>
                  <a:lnTo>
                    <a:pt x="1443" y="589"/>
                  </a:lnTo>
                  <a:lnTo>
                    <a:pt x="1428" y="614"/>
                  </a:lnTo>
                  <a:lnTo>
                    <a:pt x="1405" y="642"/>
                  </a:lnTo>
                  <a:lnTo>
                    <a:pt x="1361" y="685"/>
                  </a:lnTo>
                  <a:lnTo>
                    <a:pt x="1310" y="729"/>
                  </a:lnTo>
                  <a:lnTo>
                    <a:pt x="1251" y="773"/>
                  </a:lnTo>
                  <a:lnTo>
                    <a:pt x="1190" y="816"/>
                  </a:lnTo>
                  <a:lnTo>
                    <a:pt x="1131" y="855"/>
                  </a:lnTo>
                  <a:lnTo>
                    <a:pt x="1072" y="891"/>
                  </a:lnTo>
                  <a:lnTo>
                    <a:pt x="1019" y="918"/>
                  </a:lnTo>
                  <a:lnTo>
                    <a:pt x="972" y="936"/>
                  </a:lnTo>
                  <a:lnTo>
                    <a:pt x="969" y="941"/>
                  </a:lnTo>
                  <a:lnTo>
                    <a:pt x="967" y="946"/>
                  </a:lnTo>
                  <a:lnTo>
                    <a:pt x="969" y="951"/>
                  </a:lnTo>
                  <a:lnTo>
                    <a:pt x="974" y="951"/>
                  </a:lnTo>
                  <a:lnTo>
                    <a:pt x="1015" y="951"/>
                  </a:lnTo>
                  <a:lnTo>
                    <a:pt x="1054" y="946"/>
                  </a:lnTo>
                  <a:lnTo>
                    <a:pt x="1089" y="941"/>
                  </a:lnTo>
                  <a:lnTo>
                    <a:pt x="1120" y="931"/>
                  </a:lnTo>
                  <a:lnTo>
                    <a:pt x="1180" y="913"/>
                  </a:lnTo>
                  <a:lnTo>
                    <a:pt x="1230" y="898"/>
                  </a:lnTo>
                  <a:lnTo>
                    <a:pt x="1269" y="888"/>
                  </a:lnTo>
                  <a:lnTo>
                    <a:pt x="1295" y="886"/>
                  </a:lnTo>
                  <a:lnTo>
                    <a:pt x="1310" y="886"/>
                  </a:lnTo>
                  <a:lnTo>
                    <a:pt x="1318" y="888"/>
                  </a:lnTo>
                  <a:lnTo>
                    <a:pt x="1321" y="893"/>
                  </a:lnTo>
                  <a:lnTo>
                    <a:pt x="1323" y="898"/>
                  </a:lnTo>
                  <a:lnTo>
                    <a:pt x="1321" y="905"/>
                  </a:lnTo>
                  <a:lnTo>
                    <a:pt x="1318" y="915"/>
                  </a:lnTo>
                  <a:lnTo>
                    <a:pt x="1310" y="926"/>
                  </a:lnTo>
                  <a:lnTo>
                    <a:pt x="1300" y="939"/>
                  </a:lnTo>
                  <a:lnTo>
                    <a:pt x="1282" y="959"/>
                  </a:lnTo>
                  <a:lnTo>
                    <a:pt x="1256" y="982"/>
                  </a:lnTo>
                  <a:lnTo>
                    <a:pt x="1228" y="1006"/>
                  </a:lnTo>
                  <a:lnTo>
                    <a:pt x="1192" y="1030"/>
                  </a:lnTo>
                  <a:lnTo>
                    <a:pt x="1154" y="1054"/>
                  </a:lnTo>
                  <a:lnTo>
                    <a:pt x="1110" y="1077"/>
                  </a:lnTo>
                  <a:lnTo>
                    <a:pt x="1065" y="1100"/>
                  </a:lnTo>
                  <a:lnTo>
                    <a:pt x="1013" y="1121"/>
                  </a:lnTo>
                  <a:lnTo>
                    <a:pt x="972" y="1138"/>
                  </a:lnTo>
                  <a:lnTo>
                    <a:pt x="934" y="1156"/>
                  </a:lnTo>
                  <a:lnTo>
                    <a:pt x="862" y="1189"/>
                  </a:lnTo>
                  <a:lnTo>
                    <a:pt x="788" y="1220"/>
                  </a:lnTo>
                  <a:lnTo>
                    <a:pt x="749" y="1236"/>
                  </a:lnTo>
                  <a:lnTo>
                    <a:pt x="709" y="1246"/>
                  </a:lnTo>
                  <a:lnTo>
                    <a:pt x="678" y="1253"/>
                  </a:lnTo>
                  <a:lnTo>
                    <a:pt x="647" y="1258"/>
                  </a:lnTo>
                  <a:lnTo>
                    <a:pt x="617" y="1261"/>
                  </a:lnTo>
                  <a:lnTo>
                    <a:pt x="583" y="1261"/>
                  </a:lnTo>
                  <a:lnTo>
                    <a:pt x="540" y="1261"/>
                  </a:lnTo>
                  <a:lnTo>
                    <a:pt x="496" y="1253"/>
                  </a:lnTo>
                  <a:lnTo>
                    <a:pt x="455" y="1243"/>
                  </a:lnTo>
                  <a:lnTo>
                    <a:pt x="438" y="1236"/>
                  </a:lnTo>
                  <a:lnTo>
                    <a:pt x="419" y="1227"/>
                  </a:lnTo>
                  <a:lnTo>
                    <a:pt x="381" y="1205"/>
                  </a:lnTo>
                  <a:lnTo>
                    <a:pt x="345" y="1179"/>
                  </a:lnTo>
                  <a:lnTo>
                    <a:pt x="314" y="1154"/>
                  </a:lnTo>
                  <a:lnTo>
                    <a:pt x="284" y="1126"/>
                  </a:lnTo>
                  <a:lnTo>
                    <a:pt x="256" y="1097"/>
                  </a:lnTo>
                  <a:lnTo>
                    <a:pt x="230" y="1064"/>
                  </a:lnTo>
                  <a:lnTo>
                    <a:pt x="207" y="1033"/>
                  </a:lnTo>
                  <a:lnTo>
                    <a:pt x="187" y="997"/>
                  </a:lnTo>
                  <a:lnTo>
                    <a:pt x="182" y="1003"/>
                  </a:lnTo>
                  <a:lnTo>
                    <a:pt x="174" y="1006"/>
                  </a:lnTo>
                  <a:lnTo>
                    <a:pt x="194" y="1041"/>
                  </a:lnTo>
                  <a:lnTo>
                    <a:pt x="217" y="1074"/>
                  </a:lnTo>
                  <a:lnTo>
                    <a:pt x="246" y="1107"/>
                  </a:lnTo>
                  <a:lnTo>
                    <a:pt x="273" y="1138"/>
                  </a:lnTo>
                  <a:lnTo>
                    <a:pt x="304" y="1166"/>
                  </a:lnTo>
                  <a:lnTo>
                    <a:pt x="337" y="1192"/>
                  </a:lnTo>
                  <a:lnTo>
                    <a:pt x="373" y="1217"/>
                  </a:lnTo>
                  <a:lnTo>
                    <a:pt x="412" y="1241"/>
                  </a:lnTo>
                  <a:lnTo>
                    <a:pt x="430" y="1248"/>
                  </a:lnTo>
                  <a:lnTo>
                    <a:pt x="450" y="1258"/>
                  </a:lnTo>
                  <a:lnTo>
                    <a:pt x="493" y="1269"/>
                  </a:lnTo>
                  <a:lnTo>
                    <a:pt x="538" y="1276"/>
                  </a:lnTo>
                  <a:lnTo>
                    <a:pt x="583" y="1276"/>
                  </a:lnTo>
                  <a:lnTo>
                    <a:pt x="617" y="1276"/>
                  </a:lnTo>
                  <a:lnTo>
                    <a:pt x="650" y="1274"/>
                  </a:lnTo>
                  <a:lnTo>
                    <a:pt x="683" y="1269"/>
                  </a:lnTo>
                  <a:lnTo>
                    <a:pt x="713" y="1261"/>
                  </a:lnTo>
                  <a:lnTo>
                    <a:pt x="754" y="1248"/>
                  </a:lnTo>
                  <a:lnTo>
                    <a:pt x="793" y="1236"/>
                  </a:lnTo>
                  <a:lnTo>
                    <a:pt x="867" y="1202"/>
                  </a:lnTo>
                  <a:lnTo>
                    <a:pt x="941" y="1169"/>
                  </a:lnTo>
                  <a:lnTo>
                    <a:pt x="979" y="1150"/>
                  </a:lnTo>
                  <a:lnTo>
                    <a:pt x="1021" y="1135"/>
                  </a:lnTo>
                  <a:lnTo>
                    <a:pt x="1087" y="1107"/>
                  </a:lnTo>
                  <a:lnTo>
                    <a:pt x="1149" y="1074"/>
                  </a:lnTo>
                  <a:lnTo>
                    <a:pt x="1202" y="1044"/>
                  </a:lnTo>
                  <a:lnTo>
                    <a:pt x="1249" y="1011"/>
                  </a:lnTo>
                  <a:lnTo>
                    <a:pt x="1285" y="977"/>
                  </a:lnTo>
                  <a:lnTo>
                    <a:pt x="1312" y="949"/>
                  </a:lnTo>
                  <a:lnTo>
                    <a:pt x="1323" y="934"/>
                  </a:lnTo>
                  <a:lnTo>
                    <a:pt x="1331" y="920"/>
                  </a:lnTo>
                  <a:lnTo>
                    <a:pt x="1336" y="910"/>
                  </a:lnTo>
                  <a:lnTo>
                    <a:pt x="1338" y="898"/>
                  </a:lnTo>
                  <a:lnTo>
                    <a:pt x="1336" y="893"/>
                  </a:lnTo>
                  <a:lnTo>
                    <a:pt x="1333" y="886"/>
                  </a:lnTo>
                  <a:lnTo>
                    <a:pt x="1331" y="880"/>
                  </a:lnTo>
                  <a:lnTo>
                    <a:pt x="1326" y="875"/>
                  </a:lnTo>
                  <a:lnTo>
                    <a:pt x="1312" y="870"/>
                  </a:lnTo>
                  <a:lnTo>
                    <a:pt x="1295" y="870"/>
                  </a:lnTo>
                  <a:lnTo>
                    <a:pt x="1266" y="872"/>
                  </a:lnTo>
                  <a:lnTo>
                    <a:pt x="1225" y="882"/>
                  </a:lnTo>
                  <a:lnTo>
                    <a:pt x="1175" y="900"/>
                  </a:lnTo>
                  <a:lnTo>
                    <a:pt x="1118" y="918"/>
                  </a:lnTo>
                  <a:lnTo>
                    <a:pt x="1085" y="926"/>
                  </a:lnTo>
                  <a:lnTo>
                    <a:pt x="1051" y="931"/>
                  </a:lnTo>
                  <a:lnTo>
                    <a:pt x="1015" y="936"/>
                  </a:lnTo>
                  <a:lnTo>
                    <a:pt x="974" y="936"/>
                  </a:lnTo>
                  <a:lnTo>
                    <a:pt x="974" y="944"/>
                  </a:lnTo>
                  <a:lnTo>
                    <a:pt x="977" y="951"/>
                  </a:lnTo>
                  <a:lnTo>
                    <a:pt x="1008" y="939"/>
                  </a:lnTo>
                  <a:lnTo>
                    <a:pt x="1041" y="920"/>
                  </a:lnTo>
                  <a:lnTo>
                    <a:pt x="1118" y="880"/>
                  </a:lnTo>
                  <a:lnTo>
                    <a:pt x="1200" y="829"/>
                  </a:lnTo>
                  <a:lnTo>
                    <a:pt x="1280" y="769"/>
                  </a:lnTo>
                  <a:lnTo>
                    <a:pt x="1318" y="742"/>
                  </a:lnTo>
                  <a:lnTo>
                    <a:pt x="1354" y="711"/>
                  </a:lnTo>
                  <a:lnTo>
                    <a:pt x="1386" y="680"/>
                  </a:lnTo>
                  <a:lnTo>
                    <a:pt x="1415" y="652"/>
                  </a:lnTo>
                  <a:lnTo>
                    <a:pt x="1441" y="625"/>
                  </a:lnTo>
                  <a:lnTo>
                    <a:pt x="1458" y="596"/>
                  </a:lnTo>
                  <a:lnTo>
                    <a:pt x="1469" y="570"/>
                  </a:lnTo>
                  <a:lnTo>
                    <a:pt x="1472" y="558"/>
                  </a:lnTo>
                  <a:lnTo>
                    <a:pt x="1474" y="545"/>
                  </a:lnTo>
                  <a:lnTo>
                    <a:pt x="1472" y="532"/>
                  </a:lnTo>
                  <a:lnTo>
                    <a:pt x="1467" y="519"/>
                  </a:lnTo>
                  <a:lnTo>
                    <a:pt x="1458" y="509"/>
                  </a:lnTo>
                  <a:lnTo>
                    <a:pt x="1448" y="501"/>
                  </a:lnTo>
                  <a:lnTo>
                    <a:pt x="1436" y="499"/>
                  </a:lnTo>
                  <a:lnTo>
                    <a:pt x="1422" y="496"/>
                  </a:lnTo>
                  <a:lnTo>
                    <a:pt x="1395" y="499"/>
                  </a:lnTo>
                  <a:lnTo>
                    <a:pt x="1366" y="509"/>
                  </a:lnTo>
                  <a:lnTo>
                    <a:pt x="1333" y="522"/>
                  </a:lnTo>
                  <a:lnTo>
                    <a:pt x="1297" y="537"/>
                  </a:lnTo>
                  <a:lnTo>
                    <a:pt x="1241" y="568"/>
                  </a:lnTo>
                  <a:lnTo>
                    <a:pt x="1180" y="601"/>
                  </a:lnTo>
                  <a:lnTo>
                    <a:pt x="1054" y="673"/>
                  </a:lnTo>
                  <a:lnTo>
                    <a:pt x="993" y="704"/>
                  </a:lnTo>
                  <a:lnTo>
                    <a:pt x="934" y="729"/>
                  </a:lnTo>
                  <a:lnTo>
                    <a:pt x="905" y="740"/>
                  </a:lnTo>
                  <a:lnTo>
                    <a:pt x="880" y="747"/>
                  </a:lnTo>
                  <a:lnTo>
                    <a:pt x="857" y="752"/>
                  </a:lnTo>
                  <a:lnTo>
                    <a:pt x="835" y="752"/>
                  </a:lnTo>
                  <a:lnTo>
                    <a:pt x="835" y="759"/>
                  </a:lnTo>
                  <a:lnTo>
                    <a:pt x="840" y="767"/>
                  </a:lnTo>
                  <a:lnTo>
                    <a:pt x="864" y="752"/>
                  </a:lnTo>
                  <a:lnTo>
                    <a:pt x="893" y="729"/>
                  </a:lnTo>
                  <a:lnTo>
                    <a:pt x="926" y="701"/>
                  </a:lnTo>
                  <a:lnTo>
                    <a:pt x="962" y="670"/>
                  </a:lnTo>
                  <a:lnTo>
                    <a:pt x="1000" y="632"/>
                  </a:lnTo>
                  <a:lnTo>
                    <a:pt x="1039" y="594"/>
                  </a:lnTo>
                  <a:lnTo>
                    <a:pt x="1077" y="553"/>
                  </a:lnTo>
                  <a:lnTo>
                    <a:pt x="1115" y="509"/>
                  </a:lnTo>
                  <a:lnTo>
                    <a:pt x="1151" y="463"/>
                  </a:lnTo>
                  <a:lnTo>
                    <a:pt x="1187" y="419"/>
                  </a:lnTo>
                  <a:lnTo>
                    <a:pt x="1218" y="373"/>
                  </a:lnTo>
                  <a:lnTo>
                    <a:pt x="1246" y="333"/>
                  </a:lnTo>
                  <a:lnTo>
                    <a:pt x="1269" y="292"/>
                  </a:lnTo>
                  <a:lnTo>
                    <a:pt x="1287" y="253"/>
                  </a:lnTo>
                  <a:lnTo>
                    <a:pt x="1297" y="218"/>
                  </a:lnTo>
                  <a:lnTo>
                    <a:pt x="1302" y="203"/>
                  </a:lnTo>
                  <a:lnTo>
                    <a:pt x="1302" y="187"/>
                  </a:lnTo>
                  <a:lnTo>
                    <a:pt x="1302" y="174"/>
                  </a:lnTo>
                  <a:lnTo>
                    <a:pt x="1297" y="161"/>
                  </a:lnTo>
                  <a:lnTo>
                    <a:pt x="1292" y="151"/>
                  </a:lnTo>
                  <a:lnTo>
                    <a:pt x="1287" y="141"/>
                  </a:lnTo>
                  <a:lnTo>
                    <a:pt x="1276" y="133"/>
                  </a:lnTo>
                  <a:lnTo>
                    <a:pt x="1264" y="129"/>
                  </a:lnTo>
                  <a:lnTo>
                    <a:pt x="1254" y="126"/>
                  </a:lnTo>
                  <a:lnTo>
                    <a:pt x="1241" y="122"/>
                  </a:lnTo>
                  <a:lnTo>
                    <a:pt x="1225" y="126"/>
                  </a:lnTo>
                  <a:lnTo>
                    <a:pt x="1211" y="129"/>
                  </a:lnTo>
                  <a:lnTo>
                    <a:pt x="1195" y="136"/>
                  </a:lnTo>
                  <a:lnTo>
                    <a:pt x="1177" y="143"/>
                  </a:lnTo>
                  <a:lnTo>
                    <a:pt x="1144" y="164"/>
                  </a:lnTo>
                  <a:lnTo>
                    <a:pt x="1105" y="192"/>
                  </a:lnTo>
                  <a:lnTo>
                    <a:pt x="1049" y="246"/>
                  </a:lnTo>
                  <a:lnTo>
                    <a:pt x="988" y="304"/>
                  </a:lnTo>
                  <a:lnTo>
                    <a:pt x="864" y="427"/>
                  </a:lnTo>
                  <a:lnTo>
                    <a:pt x="806" y="481"/>
                  </a:lnTo>
                  <a:lnTo>
                    <a:pt x="778" y="507"/>
                  </a:lnTo>
                  <a:lnTo>
                    <a:pt x="752" y="527"/>
                  </a:lnTo>
                  <a:lnTo>
                    <a:pt x="727" y="545"/>
                  </a:lnTo>
                  <a:lnTo>
                    <a:pt x="701" y="558"/>
                  </a:lnTo>
                  <a:lnTo>
                    <a:pt x="680" y="568"/>
                  </a:lnTo>
                  <a:lnTo>
                    <a:pt x="660" y="573"/>
                  </a:lnTo>
                  <a:lnTo>
                    <a:pt x="663" y="580"/>
                  </a:lnTo>
                  <a:lnTo>
                    <a:pt x="668" y="584"/>
                  </a:lnTo>
                  <a:lnTo>
                    <a:pt x="701" y="534"/>
                  </a:lnTo>
                  <a:lnTo>
                    <a:pt x="734" y="476"/>
                  </a:lnTo>
                  <a:lnTo>
                    <a:pt x="773" y="409"/>
                  </a:lnTo>
                  <a:lnTo>
                    <a:pt x="806" y="340"/>
                  </a:lnTo>
                  <a:lnTo>
                    <a:pt x="837" y="268"/>
                  </a:lnTo>
                  <a:lnTo>
                    <a:pt x="862" y="203"/>
                  </a:lnTo>
                  <a:lnTo>
                    <a:pt x="873" y="169"/>
                  </a:lnTo>
                  <a:lnTo>
                    <a:pt x="880" y="139"/>
                  </a:lnTo>
                  <a:lnTo>
                    <a:pt x="885" y="110"/>
                  </a:lnTo>
                  <a:lnTo>
                    <a:pt x="885" y="84"/>
                  </a:lnTo>
                  <a:lnTo>
                    <a:pt x="883" y="57"/>
                  </a:lnTo>
                  <a:lnTo>
                    <a:pt x="880" y="46"/>
                  </a:lnTo>
                  <a:lnTo>
                    <a:pt x="878" y="33"/>
                  </a:lnTo>
                  <a:lnTo>
                    <a:pt x="869" y="23"/>
                  </a:lnTo>
                  <a:lnTo>
                    <a:pt x="862" y="16"/>
                  </a:lnTo>
                  <a:lnTo>
                    <a:pt x="854" y="7"/>
                  </a:lnTo>
                  <a:lnTo>
                    <a:pt x="842" y="2"/>
                  </a:lnTo>
                  <a:lnTo>
                    <a:pt x="831" y="0"/>
                  </a:lnTo>
                  <a:lnTo>
                    <a:pt x="821" y="0"/>
                  </a:lnTo>
                  <a:lnTo>
                    <a:pt x="809" y="0"/>
                  </a:lnTo>
                  <a:lnTo>
                    <a:pt x="793" y="5"/>
                  </a:lnTo>
                  <a:lnTo>
                    <a:pt x="780" y="10"/>
                  </a:lnTo>
                  <a:lnTo>
                    <a:pt x="768" y="21"/>
                  </a:lnTo>
                  <a:lnTo>
                    <a:pt x="742" y="41"/>
                  </a:lnTo>
                  <a:lnTo>
                    <a:pt x="716" y="69"/>
                  </a:lnTo>
                  <a:lnTo>
                    <a:pt x="675" y="122"/>
                  </a:lnTo>
                  <a:lnTo>
                    <a:pt x="632" y="184"/>
                  </a:lnTo>
                  <a:lnTo>
                    <a:pt x="588" y="251"/>
                  </a:lnTo>
                  <a:lnTo>
                    <a:pt x="540" y="320"/>
                  </a:lnTo>
                  <a:lnTo>
                    <a:pt x="491" y="388"/>
                  </a:lnTo>
                  <a:lnTo>
                    <a:pt x="462" y="419"/>
                  </a:lnTo>
                  <a:lnTo>
                    <a:pt x="438" y="450"/>
                  </a:lnTo>
                  <a:lnTo>
                    <a:pt x="407" y="479"/>
                  </a:lnTo>
                  <a:lnTo>
                    <a:pt x="378" y="503"/>
                  </a:lnTo>
                  <a:lnTo>
                    <a:pt x="347" y="524"/>
                  </a:lnTo>
                  <a:lnTo>
                    <a:pt x="314" y="545"/>
                  </a:lnTo>
                  <a:lnTo>
                    <a:pt x="320" y="550"/>
                  </a:lnTo>
                  <a:lnTo>
                    <a:pt x="328" y="548"/>
                  </a:lnTo>
                  <a:lnTo>
                    <a:pt x="276" y="373"/>
                  </a:lnTo>
                  <a:lnTo>
                    <a:pt x="273" y="371"/>
                  </a:lnTo>
                  <a:lnTo>
                    <a:pt x="258" y="348"/>
                  </a:lnTo>
                  <a:lnTo>
                    <a:pt x="240" y="328"/>
                  </a:lnTo>
                  <a:lnTo>
                    <a:pt x="220" y="307"/>
                  </a:lnTo>
                  <a:lnTo>
                    <a:pt x="196" y="292"/>
                  </a:lnTo>
                  <a:lnTo>
                    <a:pt x="172" y="276"/>
                  </a:lnTo>
                  <a:lnTo>
                    <a:pt x="143" y="266"/>
                  </a:lnTo>
                  <a:lnTo>
                    <a:pt x="115" y="259"/>
                  </a:lnTo>
                  <a:lnTo>
                    <a:pt x="81" y="251"/>
                  </a:lnTo>
                  <a:lnTo>
                    <a:pt x="79" y="251"/>
                  </a:lnTo>
                  <a:lnTo>
                    <a:pt x="43" y="256"/>
                  </a:lnTo>
                  <a:lnTo>
                    <a:pt x="31" y="261"/>
                  </a:lnTo>
                  <a:lnTo>
                    <a:pt x="17" y="266"/>
                  </a:lnTo>
                  <a:lnTo>
                    <a:pt x="10" y="271"/>
                  </a:lnTo>
                  <a:lnTo>
                    <a:pt x="2" y="282"/>
                  </a:lnTo>
                  <a:lnTo>
                    <a:pt x="0" y="292"/>
                  </a:lnTo>
                  <a:lnTo>
                    <a:pt x="0" y="302"/>
                  </a:lnTo>
                  <a:lnTo>
                    <a:pt x="2" y="328"/>
                  </a:lnTo>
                  <a:lnTo>
                    <a:pt x="10" y="356"/>
                  </a:lnTo>
                  <a:lnTo>
                    <a:pt x="36" y="435"/>
                  </a:lnTo>
                  <a:lnTo>
                    <a:pt x="51" y="486"/>
                  </a:lnTo>
                  <a:lnTo>
                    <a:pt x="67" y="545"/>
                  </a:lnTo>
                  <a:lnTo>
                    <a:pt x="76" y="611"/>
                  </a:lnTo>
                  <a:lnTo>
                    <a:pt x="86" y="688"/>
                  </a:lnTo>
                  <a:lnTo>
                    <a:pt x="89" y="731"/>
                  </a:lnTo>
                  <a:lnTo>
                    <a:pt x="97" y="773"/>
                  </a:lnTo>
                  <a:lnTo>
                    <a:pt x="105" y="814"/>
                  </a:lnTo>
                  <a:lnTo>
                    <a:pt x="115" y="855"/>
                  </a:lnTo>
                  <a:lnTo>
                    <a:pt x="125" y="895"/>
                  </a:lnTo>
                  <a:lnTo>
                    <a:pt x="141" y="931"/>
                  </a:lnTo>
                  <a:lnTo>
                    <a:pt x="156" y="970"/>
                  </a:lnTo>
                  <a:lnTo>
                    <a:pt x="174" y="1006"/>
                  </a:lnTo>
                  <a:lnTo>
                    <a:pt x="182" y="1003"/>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0" name="Freeform 186"/>
            <p:cNvSpPr>
              <a:spLocks/>
            </p:cNvSpPr>
            <p:nvPr/>
          </p:nvSpPr>
          <p:spPr bwMode="auto">
            <a:xfrm>
              <a:off x="628" y="2916"/>
              <a:ext cx="10" cy="6"/>
            </a:xfrm>
            <a:custGeom>
              <a:avLst/>
              <a:gdLst/>
              <a:ahLst/>
              <a:cxnLst>
                <a:cxn ang="0">
                  <a:pos x="71" y="3"/>
                </a:cxn>
                <a:cxn ang="0">
                  <a:pos x="66" y="8"/>
                </a:cxn>
                <a:cxn ang="0">
                  <a:pos x="39" y="21"/>
                </a:cxn>
                <a:cxn ang="0">
                  <a:pos x="23" y="28"/>
                </a:cxn>
                <a:cxn ang="0">
                  <a:pos x="8" y="31"/>
                </a:cxn>
                <a:cxn ang="0">
                  <a:pos x="3" y="33"/>
                </a:cxn>
                <a:cxn ang="0">
                  <a:pos x="0" y="38"/>
                </a:cxn>
                <a:cxn ang="0">
                  <a:pos x="3" y="44"/>
                </a:cxn>
                <a:cxn ang="0">
                  <a:pos x="8" y="47"/>
                </a:cxn>
                <a:cxn ang="0">
                  <a:pos x="20" y="44"/>
                </a:cxn>
                <a:cxn ang="0">
                  <a:pos x="33" y="42"/>
                </a:cxn>
                <a:cxn ang="0">
                  <a:pos x="56" y="31"/>
                </a:cxn>
                <a:cxn ang="0">
                  <a:pos x="82" y="16"/>
                </a:cxn>
                <a:cxn ang="0">
                  <a:pos x="85" y="11"/>
                </a:cxn>
                <a:cxn ang="0">
                  <a:pos x="82" y="3"/>
                </a:cxn>
                <a:cxn ang="0">
                  <a:pos x="77" y="0"/>
                </a:cxn>
                <a:cxn ang="0">
                  <a:pos x="71" y="3"/>
                </a:cxn>
              </a:cxnLst>
              <a:rect l="0" t="0" r="r" b="b"/>
              <a:pathLst>
                <a:path w="85" h="47">
                  <a:moveTo>
                    <a:pt x="71" y="3"/>
                  </a:moveTo>
                  <a:lnTo>
                    <a:pt x="66" y="8"/>
                  </a:lnTo>
                  <a:lnTo>
                    <a:pt x="39" y="21"/>
                  </a:lnTo>
                  <a:lnTo>
                    <a:pt x="23" y="28"/>
                  </a:lnTo>
                  <a:lnTo>
                    <a:pt x="8" y="31"/>
                  </a:lnTo>
                  <a:lnTo>
                    <a:pt x="3" y="33"/>
                  </a:lnTo>
                  <a:lnTo>
                    <a:pt x="0" y="38"/>
                  </a:lnTo>
                  <a:lnTo>
                    <a:pt x="3" y="44"/>
                  </a:lnTo>
                  <a:lnTo>
                    <a:pt x="8" y="47"/>
                  </a:lnTo>
                  <a:lnTo>
                    <a:pt x="20" y="44"/>
                  </a:lnTo>
                  <a:lnTo>
                    <a:pt x="33" y="42"/>
                  </a:lnTo>
                  <a:lnTo>
                    <a:pt x="56" y="31"/>
                  </a:lnTo>
                  <a:lnTo>
                    <a:pt x="82" y="16"/>
                  </a:lnTo>
                  <a:lnTo>
                    <a:pt x="85" y="11"/>
                  </a:lnTo>
                  <a:lnTo>
                    <a:pt x="82" y="3"/>
                  </a:lnTo>
                  <a:lnTo>
                    <a:pt x="77" y="0"/>
                  </a:lnTo>
                  <a:lnTo>
                    <a:pt x="71" y="3"/>
                  </a:lnTo>
                  <a:close/>
                </a:path>
              </a:pathLst>
            </a:custGeom>
            <a:solidFill>
              <a:srgbClr val="773F2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grpSp>
        <p:nvGrpSpPr>
          <p:cNvPr id="1379" name="グループ化 1378"/>
          <p:cNvGrpSpPr/>
          <p:nvPr/>
        </p:nvGrpSpPr>
        <p:grpSpPr>
          <a:xfrm>
            <a:off x="6948264" y="1484784"/>
            <a:ext cx="1224136" cy="1728192"/>
            <a:chOff x="7016309" y="2039284"/>
            <a:chExt cx="1036272" cy="1356238"/>
          </a:xfrm>
        </p:grpSpPr>
        <p:pic>
          <p:nvPicPr>
            <p:cNvPr id="151" name="Picture 4" descr="C:\Documents and Settings\c_info\Local Settings\Temporary Internet Files\Content.IE5\OR3CFOXI\MC900389384[1].wmf"/>
            <p:cNvPicPr>
              <a:picLocks noChangeAspect="1" noChangeArrowheads="1"/>
            </p:cNvPicPr>
            <p:nvPr/>
          </p:nvPicPr>
          <p:blipFill>
            <a:blip r:embed="rId3" cstate="print"/>
            <a:srcRect/>
            <a:stretch>
              <a:fillRect/>
            </a:stretch>
          </p:blipFill>
          <p:spPr bwMode="auto">
            <a:xfrm rot="21240000">
              <a:off x="7016309" y="2039284"/>
              <a:ext cx="1036272" cy="1356238"/>
            </a:xfrm>
            <a:prstGeom prst="rect">
              <a:avLst/>
            </a:prstGeom>
            <a:noFill/>
          </p:spPr>
        </p:pic>
        <p:sp>
          <p:nvSpPr>
            <p:cNvPr id="1992" name="正方形/長方形 1991"/>
            <p:cNvSpPr/>
            <p:nvPr/>
          </p:nvSpPr>
          <p:spPr>
            <a:xfrm rot="-1140000">
              <a:off x="7308304" y="2564904"/>
              <a:ext cx="64807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ysClr val="windowText" lastClr="000000"/>
                  </a:solidFill>
                </a:rPr>
                <a:t>雑誌</a:t>
              </a:r>
              <a:endParaRPr lang="ja-JP" altLang="en-US" sz="2000" dirty="0">
                <a:solidFill>
                  <a:sysClr val="windowText" lastClr="000000"/>
                </a:solidFill>
              </a:endParaRPr>
            </a:p>
          </p:txBody>
        </p:sp>
      </p:grpSp>
      <p:sp>
        <p:nvSpPr>
          <p:cNvPr id="1388" name="角丸四角形吹き出し 1387"/>
          <p:cNvSpPr/>
          <p:nvPr/>
        </p:nvSpPr>
        <p:spPr>
          <a:xfrm>
            <a:off x="2987824" y="692696"/>
            <a:ext cx="1944216" cy="1224136"/>
          </a:xfrm>
          <a:prstGeom prst="wedgeRoundRectCallout">
            <a:avLst>
              <a:gd name="adj1" fmla="val -66865"/>
              <a:gd name="adj2" fmla="val 76830"/>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rPr>
              <a:t>雑誌とは・・・</a:t>
            </a:r>
            <a:endParaRPr lang="ja-JP" altLang="en-US" sz="2400" b="1" dirty="0">
              <a:solidFill>
                <a:prstClr val="white"/>
              </a:solidFill>
            </a:endParaRPr>
          </a:p>
        </p:txBody>
      </p:sp>
      <p:sp>
        <p:nvSpPr>
          <p:cNvPr id="1389" name="角丸四角形吹き出し 1388"/>
          <p:cNvSpPr/>
          <p:nvPr/>
        </p:nvSpPr>
        <p:spPr>
          <a:xfrm>
            <a:off x="2987824" y="692696"/>
            <a:ext cx="1944216" cy="1224136"/>
          </a:xfrm>
          <a:prstGeom prst="wedgeRoundRectCallout">
            <a:avLst>
              <a:gd name="adj1" fmla="val 63766"/>
              <a:gd name="adj2" fmla="val 103610"/>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rPr>
              <a:t>雑誌とは・・・</a:t>
            </a:r>
            <a:endParaRPr lang="ja-JP" altLang="en-US" sz="2400" b="1" dirty="0">
              <a:solidFill>
                <a:prstClr val="white"/>
              </a:solidFill>
            </a:endParaRPr>
          </a:p>
        </p:txBody>
      </p:sp>
      <p:sp>
        <p:nvSpPr>
          <p:cNvPr id="1026" name="円/楕円 1025"/>
          <p:cNvSpPr/>
          <p:nvPr/>
        </p:nvSpPr>
        <p:spPr bwMode="auto">
          <a:xfrm>
            <a:off x="179752"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030" name="コンテンツ プレースホルダー 2"/>
          <p:cNvSpPr txBox="1">
            <a:spLocks/>
          </p:cNvSpPr>
          <p:nvPr/>
        </p:nvSpPr>
        <p:spPr bwMode="auto">
          <a:xfrm>
            <a:off x="237108"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10742438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22" presetClass="entr" presetSubtype="8" fill="hold" grpId="0" nodeType="afterEffect">
                                  <p:stCondLst>
                                    <p:cond delay="0"/>
                                  </p:stCondLst>
                                  <p:childTnLst>
                                    <p:set>
                                      <p:cBhvr>
                                        <p:cTn id="11" dur="1" fill="hold">
                                          <p:stCondLst>
                                            <p:cond delay="0"/>
                                          </p:stCondLst>
                                        </p:cTn>
                                        <p:tgtEl>
                                          <p:spTgt spid="1384"/>
                                        </p:tgtEl>
                                        <p:attrNameLst>
                                          <p:attrName>style.visibility</p:attrName>
                                        </p:attrNameLst>
                                      </p:cBhvr>
                                      <p:to>
                                        <p:strVal val="visible"/>
                                      </p:to>
                                    </p:set>
                                    <p:animEffect transition="in" filter="wipe(left)">
                                      <p:cBhvr>
                                        <p:cTn id="12" dur="500"/>
                                        <p:tgtEl>
                                          <p:spTgt spid="1384"/>
                                        </p:tgtEl>
                                      </p:cBhvr>
                                    </p:animEffect>
                                  </p:childTnLst>
                                </p:cTn>
                              </p:par>
                            </p:childTnLst>
                          </p:cTn>
                        </p:par>
                        <p:par>
                          <p:cTn id="13" fill="hold">
                            <p:stCondLst>
                              <p:cond delay="2250"/>
                            </p:stCondLst>
                            <p:childTnLst>
                              <p:par>
                                <p:cTn id="14" presetID="5"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par>
                          <p:cTn id="17" fill="hold">
                            <p:stCondLst>
                              <p:cond delay="2750"/>
                            </p:stCondLst>
                            <p:childTnLst>
                              <p:par>
                                <p:cTn id="18" presetID="8" presetClass="entr" presetSubtype="16" fill="hold" nodeType="afterEffect">
                                  <p:stCondLst>
                                    <p:cond delay="0"/>
                                  </p:stCondLst>
                                  <p:childTnLst>
                                    <p:set>
                                      <p:cBhvr>
                                        <p:cTn id="19" dur="1" fill="hold">
                                          <p:stCondLst>
                                            <p:cond delay="0"/>
                                          </p:stCondLst>
                                        </p:cTn>
                                        <p:tgtEl>
                                          <p:spTgt spid="1378"/>
                                        </p:tgtEl>
                                        <p:attrNameLst>
                                          <p:attrName>style.visibility</p:attrName>
                                        </p:attrNameLst>
                                      </p:cBhvr>
                                      <p:to>
                                        <p:strVal val="visible"/>
                                      </p:to>
                                    </p:set>
                                    <p:animEffect transition="in" filter="diamond(in)">
                                      <p:cBhvr>
                                        <p:cTn id="20" dur="500"/>
                                        <p:tgtEl>
                                          <p:spTgt spid="1378"/>
                                        </p:tgtEl>
                                      </p:cBhvr>
                                    </p:animEffect>
                                  </p:childTnLst>
                                </p:cTn>
                              </p:par>
                            </p:childTnLst>
                          </p:cTn>
                        </p:par>
                        <p:par>
                          <p:cTn id="21" fill="hold">
                            <p:stCondLst>
                              <p:cond delay="3250"/>
                            </p:stCondLst>
                            <p:childTnLst>
                              <p:par>
                                <p:cTn id="22" presetID="4" presetClass="entr" presetSubtype="16" fill="hold" grpId="0" nodeType="afterEffect">
                                  <p:stCondLst>
                                    <p:cond delay="0"/>
                                  </p:stCondLst>
                                  <p:childTnLst>
                                    <p:set>
                                      <p:cBhvr>
                                        <p:cTn id="23" dur="1" fill="hold">
                                          <p:stCondLst>
                                            <p:cond delay="0"/>
                                          </p:stCondLst>
                                        </p:cTn>
                                        <p:tgtEl>
                                          <p:spTgt spid="1389"/>
                                        </p:tgtEl>
                                        <p:attrNameLst>
                                          <p:attrName>style.visibility</p:attrName>
                                        </p:attrNameLst>
                                      </p:cBhvr>
                                      <p:to>
                                        <p:strVal val="visible"/>
                                      </p:to>
                                    </p:set>
                                    <p:animEffect transition="in" filter="box(in)">
                                      <p:cBhvr>
                                        <p:cTn id="24" dur="500"/>
                                        <p:tgtEl>
                                          <p:spTgt spid="1389"/>
                                        </p:tgtEl>
                                      </p:cBhvr>
                                    </p:animEffect>
                                  </p:childTnLst>
                                </p:cTn>
                              </p:par>
                            </p:childTnLst>
                          </p:cTn>
                        </p:par>
                        <p:par>
                          <p:cTn id="25" fill="hold">
                            <p:stCondLst>
                              <p:cond delay="3750"/>
                            </p:stCondLst>
                            <p:childTnLst>
                              <p:par>
                                <p:cTn id="26" presetID="3" presetClass="entr" presetSubtype="10" fill="hold" nodeType="afterEffect">
                                  <p:stCondLst>
                                    <p:cond delay="0"/>
                                  </p:stCondLst>
                                  <p:childTnLst>
                                    <p:set>
                                      <p:cBhvr>
                                        <p:cTn id="27" dur="1" fill="hold">
                                          <p:stCondLst>
                                            <p:cond delay="0"/>
                                          </p:stCondLst>
                                        </p:cTn>
                                        <p:tgtEl>
                                          <p:spTgt spid="1379"/>
                                        </p:tgtEl>
                                        <p:attrNameLst>
                                          <p:attrName>style.visibility</p:attrName>
                                        </p:attrNameLst>
                                      </p:cBhvr>
                                      <p:to>
                                        <p:strVal val="visible"/>
                                      </p:to>
                                    </p:set>
                                    <p:animEffect transition="in" filter="blinds(horizontal)">
                                      <p:cBhvr>
                                        <p:cTn id="28" dur="500"/>
                                        <p:tgtEl>
                                          <p:spTgt spid="1379"/>
                                        </p:tgtEl>
                                      </p:cBhvr>
                                    </p:animEffect>
                                  </p:childTnLst>
                                </p:cTn>
                              </p:par>
                            </p:childTnLst>
                          </p:cTn>
                        </p:par>
                        <p:par>
                          <p:cTn id="29" fill="hold">
                            <p:stCondLst>
                              <p:cond delay="4250"/>
                            </p:stCondLst>
                            <p:childTnLst>
                              <p:par>
                                <p:cTn id="30" presetID="6" presetClass="emph" presetSubtype="0" fill="hold" nodeType="afterEffect">
                                  <p:stCondLst>
                                    <p:cond delay="0"/>
                                  </p:stCondLst>
                                  <p:childTnLst>
                                    <p:animScale>
                                      <p:cBhvr>
                                        <p:cTn id="31" dur="1000" fill="hold"/>
                                        <p:tgtEl>
                                          <p:spTgt spid="1379"/>
                                        </p:tgtEl>
                                      </p:cBhvr>
                                      <p:by x="180000" y="1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 grpId="0" animBg="1"/>
      <p:bldP spid="157" grpId="0" animBg="1"/>
      <p:bldP spid="138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755576" y="2646770"/>
            <a:ext cx="7461246" cy="3878574"/>
          </a:xfrm>
          <a:prstGeom prst="rect">
            <a:avLst/>
          </a:prstGeom>
          <a:ln w="57150">
            <a:solidFill>
              <a:srgbClr val="92D050"/>
            </a:solidFill>
          </a:ln>
        </p:spPr>
        <p:txBody>
          <a:bodyPr vert="horz" anchor="ctr">
            <a:noAutofit/>
          </a:bodyPr>
          <a:lstStyle>
            <a:lvl1pPr algn="l" rtl="0" eaLnBrk="1" latinLnBrk="0" hangingPunct="1">
              <a:spcBef>
                <a:spcPct val="0"/>
              </a:spcBef>
              <a:buNone/>
              <a:defRPr kumimoji="1" sz="3000" b="1" kern="1200" cap="small" baseline="0">
                <a:solidFill>
                  <a:schemeClr val="tx2"/>
                </a:solidFill>
                <a:latin typeface="+mj-lt"/>
                <a:ea typeface="+mj-ea"/>
                <a:cs typeface="+mj-cs"/>
              </a:defRPr>
            </a:lvl1pPr>
          </a:lstStyle>
          <a:p>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 目線</a:t>
            </a:r>
            <a:r>
              <a:rPr lang="ja-JP" altLang="en-US" sz="4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を動かす指示・動きを</a:t>
            </a:r>
          </a:p>
          <a:p>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 する</a:t>
            </a:r>
            <a:r>
              <a:rPr lang="ja-JP" altLang="en-US" sz="4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4600" dirty="0" smtClean="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参加者</a:t>
            </a:r>
            <a:r>
              <a:rPr lang="ja-JP" altLang="en-US" sz="4600" dirty="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の注意</a:t>
            </a:r>
          </a:p>
          <a:p>
            <a:r>
              <a:rPr lang="ja-JP" altLang="en-US" sz="4600" dirty="0" smtClean="0">
                <a:solidFill>
                  <a:srgbClr val="B13F9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を引き</a:t>
            </a:r>
            <a:r>
              <a:rPr lang="ja-JP" altLang="en-US" sz="4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、飽きさせない</a:t>
            </a:r>
            <a:endParaRPr lang="ja-JP" altLang="en-US" sz="4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吹き出し 6"/>
          <p:cNvSpPr/>
          <p:nvPr/>
        </p:nvSpPr>
        <p:spPr>
          <a:xfrm>
            <a:off x="899592" y="476672"/>
            <a:ext cx="5328592" cy="1944216"/>
          </a:xfrm>
          <a:prstGeom prst="wedgeRoundRectCallout">
            <a:avLst>
              <a:gd name="adj1" fmla="val 61038"/>
              <a:gd name="adj2" fmla="val 1102"/>
              <a:gd name="adj3" fmla="val 16667"/>
            </a:avLst>
          </a:prstGeom>
          <a:solidFill>
            <a:srgbClr val="92D05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err="1"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つのテク</a:t>
            </a: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ニックを</a:t>
            </a:r>
            <a:endParaRPr lang="en-US" altLang="ja-JP"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実施することで</a:t>
            </a:r>
            <a:endParaRPr lang="en-US" altLang="ja-JP"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r>
              <a:rPr lang="ja-JP" altLang="en-US" sz="3200" dirty="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意図</a:t>
            </a:r>
            <a:endParaRPr lang="en-US" altLang="ja-JP"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①</a:t>
            </a:r>
            <a:endParaRPr lang="ja-JP" altLang="en-US" sz="3200" dirty="0">
              <a:solidFill>
                <a:srgbClr val="10253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12670\AppData\Local\Microsoft\Windows\Temporary Internet Files\Content.IE5\KRR6LABI\MC900023476[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22686"/>
          <a:stretch/>
        </p:blipFill>
        <p:spPr bwMode="auto">
          <a:xfrm>
            <a:off x="5716229" y="836711"/>
            <a:ext cx="2356578" cy="182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53749"/>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755576" y="2732500"/>
            <a:ext cx="7461246" cy="3877200"/>
          </a:xfrm>
          <a:prstGeom prst="rect">
            <a:avLst/>
          </a:prstGeom>
          <a:ln w="57150">
            <a:solidFill>
              <a:srgbClr val="92D050"/>
            </a:solidFill>
          </a:ln>
        </p:spPr>
        <p:txBody>
          <a:bodyPr vert="horz" anchor="ctr">
            <a:noAutofit/>
          </a:bodyPr>
          <a:lstStyle>
            <a:lvl1pPr algn="l" rtl="0" eaLnBrk="1" latinLnBrk="0" hangingPunct="1">
              <a:spcBef>
                <a:spcPct val="0"/>
              </a:spcBef>
              <a:buNone/>
              <a:defRPr kumimoji="1" sz="3000" b="1" kern="1200" cap="small" baseline="0">
                <a:solidFill>
                  <a:schemeClr val="tx2"/>
                </a:solidFill>
                <a:latin typeface="+mj-lt"/>
                <a:ea typeface="+mj-ea"/>
                <a:cs typeface="+mj-cs"/>
              </a:defRPr>
            </a:lvl1pPr>
          </a:lstStyle>
          <a:p>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能動的</a:t>
            </a:r>
            <a:r>
              <a:rPr lang="ja-JP" altLang="en-US" sz="4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な雰囲気を</a:t>
            </a:r>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つくった </a:t>
            </a:r>
            <a:endParaRPr lang="en-US" altLang="ja-JP"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り実際</a:t>
            </a:r>
            <a:r>
              <a:rPr lang="ja-JP" altLang="en-US" sz="4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に作業</a:t>
            </a:r>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させ</a:t>
            </a:r>
            <a:r>
              <a:rPr lang="ja-JP" altLang="en-US" sz="4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ことで</a:t>
            </a:r>
            <a:endParaRPr lang="en-US" altLang="ja-JP"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dirty="0" smtClean="0">
                <a:solidFill>
                  <a:srgbClr val="852F74"/>
                </a:solidFill>
                <a:latin typeface="メイリオ" panose="020B0604030504040204" pitchFamily="50" charset="-128"/>
                <a:ea typeface="メイリオ" panose="020B0604030504040204" pitchFamily="50" charset="-128"/>
                <a:cs typeface="メイリオ" panose="020B0604030504040204" pitchFamily="50" charset="-128"/>
              </a:rPr>
              <a:t> 集中力をアップ</a:t>
            </a:r>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させたり、</a:t>
            </a:r>
            <a:endParaRPr lang="en-US" altLang="ja-JP"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600" dirty="0" smtClean="0">
                <a:solidFill>
                  <a:srgbClr val="852F74"/>
                </a:solidFill>
                <a:latin typeface="メイリオ" panose="020B0604030504040204" pitchFamily="50" charset="-128"/>
                <a:ea typeface="メイリオ" panose="020B0604030504040204" pitchFamily="50" charset="-128"/>
                <a:cs typeface="メイリオ" panose="020B0604030504040204" pitchFamily="50" charset="-128"/>
              </a:rPr>
              <a:t>参加者意識</a:t>
            </a:r>
            <a:r>
              <a:rPr lang="ja-JP" altLang="en-US" sz="4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を持たせる</a:t>
            </a:r>
            <a:endParaRPr lang="ja-JP" altLang="en-US" sz="4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吹き出し 6"/>
          <p:cNvSpPr/>
          <p:nvPr/>
        </p:nvSpPr>
        <p:spPr>
          <a:xfrm>
            <a:off x="899592" y="476672"/>
            <a:ext cx="5328592" cy="1944216"/>
          </a:xfrm>
          <a:prstGeom prst="wedgeRoundRectCallout">
            <a:avLst>
              <a:gd name="adj1" fmla="val 61038"/>
              <a:gd name="adj2" fmla="val 1102"/>
              <a:gd name="adj3" fmla="val 16667"/>
            </a:avLst>
          </a:prstGeom>
          <a:solidFill>
            <a:srgbClr val="92D05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err="1"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つのテク</a:t>
            </a: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ニックを</a:t>
            </a:r>
            <a:endParaRPr lang="en-US" altLang="ja-JP"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実施することで</a:t>
            </a:r>
            <a:endParaRPr lang="en-US" altLang="ja-JP"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r>
              <a:rPr lang="ja-JP" altLang="en-US" sz="3200" dirty="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意図</a:t>
            </a:r>
            <a:endParaRPr lang="en-US" altLang="ja-JP"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srgbClr val="10253F"/>
                </a:solidFill>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sz="3200" dirty="0">
              <a:solidFill>
                <a:srgbClr val="10253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12670\AppData\Local\Microsoft\Windows\Temporary Internet Files\Content.IE5\KRR6LABI\MC900023476[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22686"/>
          <a:stretch/>
        </p:blipFill>
        <p:spPr bwMode="auto">
          <a:xfrm>
            <a:off x="5716229" y="908720"/>
            <a:ext cx="2356578" cy="182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979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txBox="1">
            <a:spLocks/>
          </p:cNvSpPr>
          <p:nvPr/>
        </p:nvSpPr>
        <p:spPr>
          <a:xfrm>
            <a:off x="251520" y="980728"/>
            <a:ext cx="2719214" cy="5328592"/>
          </a:xfrm>
          <a:prstGeom prst="rect">
            <a:avLst/>
          </a:prstGeom>
          <a:solidFill>
            <a:srgbClr val="FF9999"/>
          </a:solidFill>
        </p:spPr>
        <p:txBody>
          <a:bodyPr vert="horz" lIns="91440" tIns="45720" rIns="91440" bIns="45720" rtlCol="0">
            <a:norm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モチベーション</a:t>
            </a:r>
            <a:r>
              <a:rPr lang="en-US" altLang="ja-JP" sz="4400" dirty="0" smtClean="0">
                <a:solidFill>
                  <a:prstClr val="white"/>
                </a:solidFill>
              </a:rPr>
              <a:t>UP</a:t>
            </a:r>
          </a:p>
        </p:txBody>
      </p:sp>
      <p:sp>
        <p:nvSpPr>
          <p:cNvPr id="5" name="コンテンツ プレースホルダー 3"/>
          <p:cNvSpPr txBox="1">
            <a:spLocks/>
          </p:cNvSpPr>
          <p:nvPr/>
        </p:nvSpPr>
        <p:spPr>
          <a:xfrm>
            <a:off x="3203848" y="980728"/>
            <a:ext cx="2719214" cy="5328592"/>
          </a:xfrm>
          <a:prstGeom prst="rect">
            <a:avLst/>
          </a:prstGeom>
          <a:solidFill>
            <a:srgbClr val="6AA93C"/>
          </a:solidFill>
        </p:spPr>
        <p:txBody>
          <a:bodyPr vert="horz" lIns="91440" tIns="45720" rIns="91440" bIns="45720" rtlCol="0">
            <a:norm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飽きさせない。</a:t>
            </a:r>
            <a:endParaRPr lang="en-US" altLang="ja-JP" sz="4400" dirty="0" smtClean="0">
              <a:solidFill>
                <a:prstClr val="white"/>
              </a:solidFill>
            </a:endParaRPr>
          </a:p>
        </p:txBody>
      </p:sp>
      <p:sp>
        <p:nvSpPr>
          <p:cNvPr id="6" name="コンテンツ プレースホルダー 3"/>
          <p:cNvSpPr txBox="1">
            <a:spLocks/>
          </p:cNvSpPr>
          <p:nvPr/>
        </p:nvSpPr>
        <p:spPr>
          <a:xfrm>
            <a:off x="6156176" y="980728"/>
            <a:ext cx="2719214" cy="5328592"/>
          </a:xfrm>
          <a:prstGeom prst="rect">
            <a:avLst/>
          </a:prstGeom>
          <a:solidFill>
            <a:srgbClr val="519AD2"/>
          </a:solidFill>
        </p:spPr>
        <p:txBody>
          <a:bodyPr vert="horz" lIns="91440" tIns="45720" rIns="91440" bIns="45720" rtlCol="0">
            <a:noAutofit/>
          </a:bodyPr>
          <a:lstStyle>
            <a:lvl1pPr marL="0" indent="0" algn="l" defTabSz="914400" rtl="0" eaLnBrk="1" latinLnBrk="0" hangingPunct="1">
              <a:lnSpc>
                <a:spcPct val="137000"/>
              </a:lnSpc>
              <a:spcBef>
                <a:spcPts val="10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137000"/>
              </a:lnSpc>
              <a:spcBef>
                <a:spcPts val="500"/>
              </a:spcBef>
              <a:buFontTx/>
              <a:buNone/>
              <a:defRPr kumimoji="1" sz="20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137000"/>
              </a:lnSpc>
              <a:spcBef>
                <a:spcPts val="500"/>
              </a:spcBef>
              <a:buFontTx/>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137000"/>
              </a:lnSpc>
              <a:spcBef>
                <a:spcPts val="500"/>
              </a:spcBef>
              <a:buFontTx/>
              <a:buNone/>
              <a:defRPr kumimoji="1" sz="16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4400" dirty="0" smtClean="0">
                <a:solidFill>
                  <a:prstClr val="white"/>
                </a:solidFill>
              </a:rPr>
              <a:t>理解不足にさせない。</a:t>
            </a:r>
            <a:endParaRPr lang="en-US" altLang="ja-JP" sz="4400" dirty="0" smtClean="0">
              <a:solidFill>
                <a:prstClr val="white"/>
              </a:solidFill>
            </a:endParaRPr>
          </a:p>
        </p:txBody>
      </p:sp>
      <p:pic>
        <p:nvPicPr>
          <p:cNvPr id="7" name="Picture 4" descr="スキップのイラスト（男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561" y="2698823"/>
            <a:ext cx="1347733" cy="1505847"/>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2"/>
          <p:cNvSpPr>
            <a:spLocks noGrp="1"/>
          </p:cNvSpPr>
          <p:nvPr>
            <p:ph type="title"/>
          </p:nvPr>
        </p:nvSpPr>
        <p:spPr>
          <a:xfrm>
            <a:off x="0" y="1"/>
            <a:ext cx="9144000" cy="936000"/>
          </a:xfrm>
        </p:spPr>
        <p:txBody>
          <a:bodyPr>
            <a:noAutofit/>
          </a:bodyPr>
          <a:lstStyle/>
          <a:p>
            <a:pPr algn="ctr"/>
            <a:r>
              <a:rPr lang="ja-JP" altLang="en-US" sz="4400" dirty="0" smtClean="0"/>
              <a:t>コツ</a:t>
            </a:r>
            <a:r>
              <a:rPr lang="ja-JP" altLang="en-US" sz="4400" dirty="0"/>
              <a:t>別</a:t>
            </a:r>
            <a:r>
              <a:rPr lang="ja-JP" altLang="en-US" sz="4400" dirty="0" smtClean="0"/>
              <a:t>に実践テクニックを紹介</a:t>
            </a:r>
            <a:endParaRPr kumimoji="1" lang="ja-JP" altLang="en-US" sz="4400" dirty="0"/>
          </a:p>
        </p:txBody>
      </p:sp>
      <p:pic>
        <p:nvPicPr>
          <p:cNvPr id="9" name="Picture 12" descr="ひらめいた人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906" y="2684625"/>
            <a:ext cx="1169558" cy="1400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感心している人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455" y="2708920"/>
            <a:ext cx="1008942" cy="1391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感心している人のイラスト（女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745" y="2708920"/>
            <a:ext cx="1008942" cy="1391644"/>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794237" y="4595644"/>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7</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3" name="正方形/長方形 12"/>
          <p:cNvSpPr/>
          <p:nvPr/>
        </p:nvSpPr>
        <p:spPr>
          <a:xfrm>
            <a:off x="3746565" y="4552833"/>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5</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5" name="正方形/長方形 14"/>
          <p:cNvSpPr/>
          <p:nvPr/>
        </p:nvSpPr>
        <p:spPr>
          <a:xfrm>
            <a:off x="6698893" y="4457794"/>
            <a:ext cx="1633781" cy="1569660"/>
          </a:xfrm>
          <a:prstGeom prst="rect">
            <a:avLst/>
          </a:prstGeom>
          <a:noFill/>
        </p:spPr>
        <p:txBody>
          <a:bodyPr wrap="none" lIns="91440" tIns="45720" rIns="91440" bIns="45720">
            <a:spAutoFit/>
          </a:bodyPr>
          <a:lstStyle/>
          <a:p>
            <a:pPr algn="ctr"/>
            <a:r>
              <a:rPr lang="en-US" altLang="ja-JP" sz="96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9</a:t>
            </a:r>
            <a:r>
              <a:rPr lang="ja-JP" altLang="en-US" sz="4800" b="1" dirty="0" smtClean="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rPr>
              <a:t>つ</a:t>
            </a:r>
            <a:endParaRPr lang="ja-JP" altLang="en-US" sz="4800" b="1" dirty="0">
              <a:ln w="12700">
                <a:noFill/>
                <a:prstDash val="solid"/>
              </a:ln>
              <a:solidFill>
                <a:prstClr val="white"/>
              </a:solidFill>
              <a:latin typeface="メイリオ" panose="020B0604030504040204" pitchFamily="50" charset="-128"/>
              <a:ea typeface="メイリオ" panose="020B0604030504040204" pitchFamily="50" charset="-128"/>
              <a:cs typeface="Verdana" panose="020B0604030504040204" pitchFamily="34" charset="0"/>
            </a:endParaRPr>
          </a:p>
        </p:txBody>
      </p:sp>
      <p:sp>
        <p:nvSpPr>
          <p:cNvPr id="14" name="タイトル 2"/>
          <p:cNvSpPr txBox="1">
            <a:spLocks/>
          </p:cNvSpPr>
          <p:nvPr/>
        </p:nvSpPr>
        <p:spPr>
          <a:xfrm>
            <a:off x="2771800" y="1844824"/>
            <a:ext cx="3312368" cy="353565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137000"/>
              </a:lnSpc>
              <a:spcBef>
                <a:spcPct val="0"/>
              </a:spcBef>
              <a:buNone/>
              <a:defRPr kumimoji="1" sz="6000" kern="1200">
                <a:solidFill>
                  <a:srgbClr val="4D4D4D"/>
                </a:solidFill>
                <a:latin typeface="メイリオ" panose="020B0604030504040204" pitchFamily="50" charset="-128"/>
                <a:ea typeface="メイリオ" panose="020B0604030504040204" pitchFamily="50" charset="-128"/>
                <a:cs typeface="+mj-cs"/>
              </a:defRPr>
            </a:lvl1pPr>
          </a:lstStyle>
          <a:p>
            <a:r>
              <a:rPr lang="ja-JP" altLang="en-US" sz="4400" dirty="0" smtClean="0"/>
              <a:t>最後は</a:t>
            </a:r>
            <a:endParaRPr lang="en-US" altLang="ja-JP" sz="4400" dirty="0" smtClean="0"/>
          </a:p>
          <a:p>
            <a:r>
              <a:rPr lang="ja-JP" altLang="en-US" sz="4400" dirty="0" smtClean="0"/>
              <a:t>このコツのテクニック</a:t>
            </a:r>
            <a:endParaRPr lang="en-US" altLang="ja-JP" sz="4400" dirty="0" smtClean="0"/>
          </a:p>
          <a:p>
            <a:r>
              <a:rPr lang="ja-JP" altLang="en-US" sz="4400" dirty="0" smtClean="0"/>
              <a:t>･･･</a:t>
            </a:r>
            <a:endParaRPr lang="ja-JP" altLang="en-US" sz="4400" dirty="0"/>
          </a:p>
        </p:txBody>
      </p:sp>
    </p:spTree>
    <p:extLst>
      <p:ext uri="{BB962C8B-B14F-4D97-AF65-F5344CB8AC3E}">
        <p14:creationId xmlns:p14="http://schemas.microsoft.com/office/powerpoint/2010/main" val="3285623197"/>
      </p:ext>
    </p:extLst>
  </p:cSld>
  <p:clrMapOvr>
    <a:masterClrMapping/>
  </p:clrMapOvr>
  <mc:AlternateContent xmlns:mc="http://schemas.openxmlformats.org/markup-compatibility/2006" xmlns:p14="http://schemas.microsoft.com/office/powerpoint/2010/main">
    <mc:Choice Requires="p14">
      <p:transition p14:dur="10" advClick="0" advTm="6000"/>
    </mc:Choice>
    <mc:Fallback xmlns="">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500"/>
                            </p:stCondLst>
                            <p:childTnLst>
                              <p:par>
                                <p:cTn id="9" presetID="1" presetClass="emph" presetSubtype="2" fill="hold" nodeType="afterEffect">
                                  <p:stCondLst>
                                    <p:cond delay="0"/>
                                  </p:stCondLst>
                                  <p:childTnLst>
                                    <p:animClr clrSpc="rgb" dir="cw">
                                      <p:cBhvr>
                                        <p:cTn id="10" dur="1000" fill="hold"/>
                                        <p:tgtEl>
                                          <p:spTgt spid="4"/>
                                        </p:tgtEl>
                                        <p:attrNameLst>
                                          <p:attrName>fillcolor</p:attrName>
                                        </p:attrNameLst>
                                      </p:cBhvr>
                                      <p:to>
                                        <a:schemeClr val="bg2"/>
                                      </p:to>
                                    </p:animClr>
                                    <p:set>
                                      <p:cBhvr>
                                        <p:cTn id="11" dur="1000" fill="hold"/>
                                        <p:tgtEl>
                                          <p:spTgt spid="4"/>
                                        </p:tgtEl>
                                        <p:attrNameLst>
                                          <p:attrName>fill.type</p:attrName>
                                        </p:attrNameLst>
                                      </p:cBhvr>
                                      <p:to>
                                        <p:strVal val="solid"/>
                                      </p:to>
                                    </p:set>
                                    <p:set>
                                      <p:cBhvr>
                                        <p:cTn id="12" dur="1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0" fill="hold"/>
                                        <p:tgtEl>
                                          <p:spTgt spid="5"/>
                                        </p:tgtEl>
                                        <p:attrNameLst>
                                          <p:attrName>fillcolor</p:attrName>
                                        </p:attrNameLst>
                                      </p:cBhvr>
                                      <p:to>
                                        <a:schemeClr val="bg2"/>
                                      </p:to>
                                    </p:animClr>
                                    <p:set>
                                      <p:cBhvr>
                                        <p:cTn id="15" dur="1000" fill="hold"/>
                                        <p:tgtEl>
                                          <p:spTgt spid="5"/>
                                        </p:tgtEl>
                                        <p:attrNameLst>
                                          <p:attrName>fill.type</p:attrName>
                                        </p:attrNameLst>
                                      </p:cBhvr>
                                      <p:to>
                                        <p:strVal val="solid"/>
                                      </p:to>
                                    </p:set>
                                    <p:set>
                                      <p:cBhvr>
                                        <p:cTn id="16" dur="1000" fill="hold"/>
                                        <p:tgtEl>
                                          <p:spTgt spid="5"/>
                                        </p:tgtEl>
                                        <p:attrNameLst>
                                          <p:attrName>fill.on</p:attrName>
                                        </p:attrNameLst>
                                      </p:cBhvr>
                                      <p:to>
                                        <p:strVal val="true"/>
                                      </p:to>
                                    </p:set>
                                  </p:childTnLst>
                                </p:cTn>
                              </p:par>
                              <p:par>
                                <p:cTn id="17" presetID="10" presetClass="exit" presetSubtype="0" fill="hold" nodeType="withEffect">
                                  <p:stCondLst>
                                    <p:cond delay="0"/>
                                  </p:st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cTn>
                              </p:par>
                            </p:childTnLst>
                          </p:cTn>
                        </p:par>
                        <p:par>
                          <p:cTn id="32" fill="hold">
                            <p:stCondLst>
                              <p:cond delay="2500"/>
                            </p:stCondLst>
                            <p:childTnLst>
                              <p:par>
                                <p:cTn id="33" presetID="10" presetClass="exit" presetSubtype="0" fill="hold" grpId="1" nodeType="afterEffect">
                                  <p:stCondLst>
                                    <p:cond delay="500"/>
                                  </p:stCondLst>
                                  <p:childTnLst>
                                    <p:animEffect transition="out" filter="fade">
                                      <p:cBhvr>
                                        <p:cTn id="34" dur="1000"/>
                                        <p:tgtEl>
                                          <p:spTgt spid="14"/>
                                        </p:tgtEl>
                                      </p:cBhvr>
                                    </p:animEffect>
                                    <p:set>
                                      <p:cBhvr>
                                        <p:cTn id="3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ctr"/>
            <a:r>
              <a:rPr lang="ja-JP" altLang="en-US" b="1" dirty="0" smtClean="0"/>
              <a:t>伝</a:t>
            </a:r>
            <a:r>
              <a:rPr lang="ja-JP" altLang="en-US" b="1" dirty="0" err="1" smtClean="0"/>
              <a:t>わ</a:t>
            </a:r>
            <a:r>
              <a:rPr lang="en-US" altLang="ja-JP" b="1" dirty="0" smtClean="0"/>
              <a:t>(</a:t>
            </a:r>
            <a:r>
              <a:rPr lang="ja-JP" altLang="en-US" b="1" dirty="0" smtClean="0"/>
              <a:t>え</a:t>
            </a:r>
            <a:r>
              <a:rPr lang="en-US" altLang="ja-JP" b="1" dirty="0" smtClean="0"/>
              <a:t>)</a:t>
            </a:r>
            <a:r>
              <a:rPr lang="ja-JP" altLang="en-US" b="1" dirty="0" smtClean="0"/>
              <a:t>るプレゼンの</a:t>
            </a:r>
            <a:r>
              <a:rPr lang="en-US" altLang="ja-JP" b="1" dirty="0" smtClean="0"/>
              <a:t/>
            </a:r>
            <a:br>
              <a:rPr lang="en-US" altLang="ja-JP" b="1" dirty="0" smtClean="0"/>
            </a:br>
            <a:r>
              <a:rPr lang="ja-JP" altLang="en-US" b="1" dirty="0" smtClean="0"/>
              <a:t>コツは　 　つ</a:t>
            </a:r>
            <a:endParaRPr kumimoji="1" lang="ja-JP" altLang="en-US" b="1" dirty="0"/>
          </a:p>
        </p:txBody>
      </p:sp>
      <p:sp>
        <p:nvSpPr>
          <p:cNvPr id="2" name="正方形/長方形 1"/>
          <p:cNvSpPr/>
          <p:nvPr/>
        </p:nvSpPr>
        <p:spPr>
          <a:xfrm>
            <a:off x="4687230" y="2822222"/>
            <a:ext cx="1279517" cy="1938992"/>
          </a:xfrm>
          <a:prstGeom prst="rect">
            <a:avLst/>
          </a:prstGeom>
          <a:noFill/>
        </p:spPr>
        <p:txBody>
          <a:bodyPr wrap="none" lIns="91440" tIns="45720" rIns="91440" bIns="45720">
            <a:spAutoFit/>
          </a:bodyPr>
          <a:lstStyle/>
          <a:p>
            <a:pPr algn="ctr"/>
            <a:r>
              <a:rPr lang="en-US" altLang="ja-JP" sz="12000" b="1" dirty="0">
                <a:ln w="12700">
                  <a:noFill/>
                  <a:prstDash val="solid"/>
                </a:ln>
                <a:solidFill>
                  <a:srgbClr val="E03253"/>
                </a:solidFill>
                <a:latin typeface="Verdana" panose="020B0604030504040204" pitchFamily="34" charset="0"/>
                <a:ea typeface="Verdana" panose="020B0604030504040204" pitchFamily="34" charset="0"/>
                <a:cs typeface="Verdana" panose="020B0604030504040204" pitchFamily="34" charset="0"/>
              </a:rPr>
              <a:t>3</a:t>
            </a:r>
            <a:endParaRPr lang="ja-JP" altLang="en-US" sz="12000" b="1" dirty="0">
              <a:ln w="12700">
                <a:noFill/>
                <a:prstDash val="solid"/>
              </a:ln>
              <a:solidFill>
                <a:srgbClr val="E03253"/>
              </a:solidFill>
              <a:latin typeface="Verdana" panose="020B0604030504040204" pitchFamily="34" charset="0"/>
              <a:cs typeface="Verdana" panose="020B0604030504040204" pitchFamily="34" charset="0"/>
            </a:endParaRPr>
          </a:p>
        </p:txBody>
      </p:sp>
      <p:sp>
        <p:nvSpPr>
          <p:cNvPr id="5" name="星 4 4"/>
          <p:cNvSpPr/>
          <p:nvPr/>
        </p:nvSpPr>
        <p:spPr>
          <a:xfrm>
            <a:off x="5453660" y="4152559"/>
            <a:ext cx="1018572" cy="1018572"/>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星 4 5"/>
          <p:cNvSpPr/>
          <p:nvPr/>
        </p:nvSpPr>
        <p:spPr>
          <a:xfrm>
            <a:off x="5962946" y="3108597"/>
            <a:ext cx="380035" cy="456987"/>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星 4 6"/>
          <p:cNvSpPr/>
          <p:nvPr/>
        </p:nvSpPr>
        <p:spPr>
          <a:xfrm>
            <a:off x="4176757" y="3030348"/>
            <a:ext cx="613484" cy="613484"/>
          </a:xfrm>
          <a:prstGeom prst="star4">
            <a:avLst/>
          </a:prstGeom>
          <a:solidFill>
            <a:srgbClr val="FFF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42814156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016224"/>
            <a:ext cx="9144000" cy="4869160"/>
          </a:xfrm>
          <a:prstGeom prst="rect">
            <a:avLst/>
          </a:prstGeom>
          <a:solidFill>
            <a:srgbClr val="519AD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 name="コンテンツ プレースホルダー 2"/>
          <p:cNvSpPr txBox="1">
            <a:spLocks/>
          </p:cNvSpPr>
          <p:nvPr/>
        </p:nvSpPr>
        <p:spPr>
          <a:xfrm>
            <a:off x="180528" y="1988840"/>
            <a:ext cx="9144000" cy="4797152"/>
          </a:xfrm>
          <a:prstGeom prst="rect">
            <a:avLst/>
          </a:prstGeom>
        </p:spPr>
        <p:txBody>
          <a:bodyPr vert="horz" lIns="91440" tIns="45720" rIns="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6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対象者にあわせた内容･雰囲気作り</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6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実演の開始･終了がわかるようにする</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6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説明とスライドを連動させる</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6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誰もが見えるように大きく表示する</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5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文字表記は統一し、見えにくい効果は</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5000"/>
              </a:lnSpc>
              <a:buFont typeface="Arial" pitchFamily="34" charset="0"/>
              <a:buNone/>
              <a:defRPr/>
            </a:pPr>
            <a:r>
              <a:rPr lang="en-US" altLang="ja-JP" sz="3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使わない</a:t>
            </a:r>
            <a:endParaRPr lang="ja-JP" altLang="en-US" sz="3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3"/>
          <p:cNvSpPr>
            <a:spLocks noGrp="1"/>
          </p:cNvSpPr>
          <p:nvPr>
            <p:ph type="title"/>
          </p:nvPr>
        </p:nvSpPr>
        <p:spPr>
          <a:xfrm>
            <a:off x="0" y="260648"/>
            <a:ext cx="9144000" cy="1728192"/>
          </a:xfrm>
          <a:noFill/>
        </p:spPr>
        <p:txBody>
          <a:bodyPr>
            <a:noAutofit/>
          </a:bodyPr>
          <a:lstStyle/>
          <a:p>
            <a:pPr algn="ctr">
              <a:lnSpc>
                <a:spcPct val="100000"/>
              </a:lnSpc>
            </a:pPr>
            <a:r>
              <a:rPr lang="ja-JP" altLang="en-US" sz="4800" b="1" dirty="0" smtClean="0">
                <a:solidFill>
                  <a:schemeClr val="tx1"/>
                </a:solidFill>
              </a:rPr>
              <a:t>理解不足にさせない</a:t>
            </a:r>
            <a:r>
              <a:rPr lang="en-US" altLang="ja-JP" sz="4800" b="1" dirty="0" smtClean="0">
                <a:solidFill>
                  <a:schemeClr val="tx1"/>
                </a:solidFill>
              </a:rPr>
              <a:t/>
            </a:r>
            <a:br>
              <a:rPr lang="en-US" altLang="ja-JP" sz="4800" b="1" dirty="0" smtClean="0">
                <a:solidFill>
                  <a:schemeClr val="tx1"/>
                </a:solidFill>
              </a:rPr>
            </a:br>
            <a:r>
              <a:rPr lang="en-US" altLang="ja-JP" sz="7000" b="1" dirty="0" smtClean="0">
                <a:solidFill>
                  <a:schemeClr val="tx1"/>
                </a:solidFill>
              </a:rPr>
              <a:t>9</a:t>
            </a:r>
            <a:r>
              <a:rPr lang="ja-JP" altLang="en-US" sz="4800" b="1" dirty="0" err="1" smtClean="0">
                <a:solidFill>
                  <a:schemeClr val="tx1"/>
                </a:solidFill>
              </a:rPr>
              <a:t>つ</a:t>
            </a:r>
            <a:r>
              <a:rPr lang="ja-JP" altLang="en-US" sz="4400" dirty="0" err="1" smtClean="0">
                <a:solidFill>
                  <a:schemeClr val="tx1"/>
                </a:solidFill>
              </a:rPr>
              <a:t>の</a:t>
            </a:r>
            <a:r>
              <a:rPr lang="ja-JP" altLang="en-US" sz="4800" b="1" dirty="0">
                <a:solidFill>
                  <a:schemeClr val="tx1"/>
                </a:solidFill>
              </a:rPr>
              <a:t>実践テクニック</a:t>
            </a:r>
            <a:endParaRPr kumimoji="1" lang="ja-JP" altLang="en-US" sz="4800" dirty="0">
              <a:solidFill>
                <a:schemeClr val="tx1"/>
              </a:solidFill>
            </a:endParaRPr>
          </a:p>
        </p:txBody>
      </p:sp>
    </p:spTree>
    <p:extLst>
      <p:ext uri="{BB962C8B-B14F-4D97-AF65-F5344CB8AC3E}">
        <p14:creationId xmlns:p14="http://schemas.microsoft.com/office/powerpoint/2010/main" val="33523772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5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150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150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2" presetClass="entr" presetSubtype="4" fill="hold" grpId="0" nodeType="afterEffect">
                                  <p:stCondLst>
                                    <p:cond delay="150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8500"/>
                            </p:stCondLst>
                            <p:childTnLst>
                              <p:par>
                                <p:cTn id="30" presetID="2" presetClass="entr" presetSubtype="4" fill="hold" grpId="0"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016224"/>
            <a:ext cx="9144000" cy="4869160"/>
          </a:xfrm>
          <a:prstGeom prst="rect">
            <a:avLst/>
          </a:prstGeom>
          <a:solidFill>
            <a:srgbClr val="519AD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 name="コンテンツ プレースホルダー 2"/>
          <p:cNvSpPr txBox="1">
            <a:spLocks/>
          </p:cNvSpPr>
          <p:nvPr/>
        </p:nvSpPr>
        <p:spPr>
          <a:xfrm>
            <a:off x="36512" y="2160240"/>
            <a:ext cx="9144000" cy="4797152"/>
          </a:xfrm>
          <a:prstGeom prst="rect">
            <a:avLst/>
          </a:prstGeom>
        </p:spPr>
        <p:txBody>
          <a:bodyPr vert="horz" lIns="91440" tIns="45720" rIns="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6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 専門用語は避けて、誰にでもわかりやすく</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5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⑦ メリハリをつけて、単調にならない</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5000"/>
              </a:lnSpc>
              <a:buFont typeface="Arial" pitchFamily="34" charset="0"/>
              <a:buNone/>
              <a:defRPr/>
            </a:pPr>
            <a:r>
              <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ように話す</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6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 重要なことはもう一度</a:t>
            </a:r>
            <a:r>
              <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詳細は資料で確認</a:t>
            </a:r>
            <a:endParaRPr lang="en-US" altLang="ja-JP"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6000"/>
              </a:lnSpc>
              <a:buFont typeface="Arial" pitchFamily="34" charset="0"/>
              <a:buNone/>
              <a:defRPr/>
            </a:pPr>
            <a:r>
              <a:rPr lang="ja-JP" altLang="en-US" sz="3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⑨ 興味を持つ具体例を入れる</a:t>
            </a:r>
            <a:endParaRPr lang="ja-JP" altLang="en-US" sz="3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3"/>
          <p:cNvSpPr>
            <a:spLocks noGrp="1"/>
          </p:cNvSpPr>
          <p:nvPr>
            <p:ph type="title"/>
          </p:nvPr>
        </p:nvSpPr>
        <p:spPr>
          <a:xfrm>
            <a:off x="0" y="260648"/>
            <a:ext cx="9144000" cy="1728192"/>
          </a:xfrm>
          <a:noFill/>
        </p:spPr>
        <p:txBody>
          <a:bodyPr>
            <a:noAutofit/>
          </a:bodyPr>
          <a:lstStyle/>
          <a:p>
            <a:pPr algn="ctr">
              <a:lnSpc>
                <a:spcPct val="100000"/>
              </a:lnSpc>
            </a:pPr>
            <a:r>
              <a:rPr lang="ja-JP" altLang="en-US" sz="4800" b="1" dirty="0" smtClean="0">
                <a:solidFill>
                  <a:schemeClr val="tx1"/>
                </a:solidFill>
              </a:rPr>
              <a:t>理解不足にさせない</a:t>
            </a:r>
            <a:r>
              <a:rPr lang="en-US" altLang="ja-JP" sz="4800" b="1" dirty="0" smtClean="0">
                <a:solidFill>
                  <a:schemeClr val="tx1"/>
                </a:solidFill>
              </a:rPr>
              <a:t/>
            </a:r>
            <a:br>
              <a:rPr lang="en-US" altLang="ja-JP" sz="4800" b="1" dirty="0" smtClean="0">
                <a:solidFill>
                  <a:schemeClr val="tx1"/>
                </a:solidFill>
              </a:rPr>
            </a:br>
            <a:r>
              <a:rPr lang="en-US" altLang="ja-JP" sz="7000" b="1" dirty="0" smtClean="0">
                <a:solidFill>
                  <a:schemeClr val="tx1"/>
                </a:solidFill>
              </a:rPr>
              <a:t>9</a:t>
            </a:r>
            <a:r>
              <a:rPr lang="ja-JP" altLang="en-US" sz="4800" b="1" dirty="0" err="1" smtClean="0">
                <a:solidFill>
                  <a:schemeClr val="tx1"/>
                </a:solidFill>
              </a:rPr>
              <a:t>つ</a:t>
            </a:r>
            <a:r>
              <a:rPr lang="ja-JP" altLang="en-US" sz="4400" dirty="0" err="1" smtClean="0">
                <a:solidFill>
                  <a:schemeClr val="tx1"/>
                </a:solidFill>
              </a:rPr>
              <a:t>の</a:t>
            </a:r>
            <a:r>
              <a:rPr lang="ja-JP" altLang="en-US" sz="4800" b="1" dirty="0">
                <a:solidFill>
                  <a:schemeClr val="tx1"/>
                </a:solidFill>
              </a:rPr>
              <a:t>実践テクニック</a:t>
            </a:r>
            <a:endParaRPr kumimoji="1" lang="ja-JP" altLang="en-US" sz="4800" dirty="0">
              <a:solidFill>
                <a:schemeClr val="tx1"/>
              </a:solidFill>
            </a:endParaRPr>
          </a:p>
        </p:txBody>
      </p:sp>
    </p:spTree>
    <p:extLst>
      <p:ext uri="{BB962C8B-B14F-4D97-AF65-F5344CB8AC3E}">
        <p14:creationId xmlns:p14="http://schemas.microsoft.com/office/powerpoint/2010/main" val="3028386737"/>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5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150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150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a:endParaRPr lang="ja-JP" altLang="en-US" sz="4400" dirty="0">
              <a:solidFill>
                <a:prstClr val="black"/>
              </a:solidFill>
            </a:endParaRPr>
          </a:p>
        </p:txBody>
      </p:sp>
      <p:sp>
        <p:nvSpPr>
          <p:cNvPr id="7" name="タイトル 1"/>
          <p:cNvSpPr>
            <a:spLocks noGrp="1"/>
          </p:cNvSpPr>
          <p:nvPr>
            <p:ph type="title"/>
          </p:nvPr>
        </p:nvSpPr>
        <p:spPr>
          <a:xfrm>
            <a:off x="0" y="692236"/>
            <a:ext cx="9144000" cy="3097213"/>
          </a:xfrm>
          <a:solidFill>
            <a:srgbClr val="519AD2">
              <a:alpha val="50000"/>
            </a:srgbClr>
          </a:solidFill>
        </p:spPr>
        <p:txBody>
          <a:bodyPr rtlCol="0">
            <a:noAutofit/>
          </a:bodyPr>
          <a:lstStyle/>
          <a:p>
            <a:pPr eaLnBrk="1" fontAlgn="auto" hangingPunct="1">
              <a:spcAft>
                <a:spcPts val="0"/>
              </a:spcAft>
              <a:defRPr/>
            </a:pPr>
            <a:r>
              <a:rPr lang="ja-JP" altLang="en-US" sz="7200" dirty="0" smtClean="0">
                <a:solidFill>
                  <a:srgbClr val="10253F"/>
                </a:solidFill>
                <a:latin typeface="+mj-ea"/>
              </a:rPr>
              <a:t>理解不足にさせない</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ための実践テクニック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その①</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20588786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323528" y="116632"/>
            <a:ext cx="8640000" cy="6480000"/>
          </a:xfrm>
        </p:spPr>
        <p:txBody>
          <a:bodyPr tIns="0" bIns="36000" anchor="ctr">
            <a:normAutofit/>
          </a:bodyPr>
          <a:lstStyle/>
          <a:p>
            <a:pPr marL="0" indent="0" algn="ctr" eaLnBrk="1" hangingPunct="1">
              <a:lnSpc>
                <a:spcPct val="100000"/>
              </a:lnSpc>
              <a:buFont typeface="Arial" charset="0"/>
              <a:buNone/>
              <a:defRPr/>
            </a:pPr>
            <a:r>
              <a:rPr lang="ja-JP" altLang="en-US" sz="9000" kern="900" spc="-100" dirty="0" smtClean="0">
                <a:solidFill>
                  <a:schemeClr val="tx2">
                    <a:lumMod val="50000"/>
                  </a:schemeClr>
                </a:solidFill>
                <a:latin typeface="+mn-ea"/>
                <a:ea typeface="+mn-ea"/>
              </a:rPr>
              <a:t>対象者に</a:t>
            </a:r>
            <a:endParaRPr lang="en-US" altLang="ja-JP" sz="9000" kern="900" spc="-100" dirty="0" smtClean="0">
              <a:solidFill>
                <a:schemeClr val="tx2">
                  <a:lumMod val="50000"/>
                </a:schemeClr>
              </a:solidFill>
              <a:latin typeface="+mn-ea"/>
              <a:ea typeface="+mn-ea"/>
            </a:endParaRPr>
          </a:p>
          <a:p>
            <a:pPr marL="0" indent="0" algn="ctr" eaLnBrk="1" hangingPunct="1">
              <a:lnSpc>
                <a:spcPct val="100000"/>
              </a:lnSpc>
              <a:buFont typeface="Arial" charset="0"/>
              <a:buNone/>
              <a:defRPr/>
            </a:pPr>
            <a:r>
              <a:rPr lang="ja-JP" altLang="en-US" sz="9000" kern="900" spc="-100" dirty="0" smtClean="0">
                <a:solidFill>
                  <a:schemeClr val="tx2">
                    <a:lumMod val="50000"/>
                  </a:schemeClr>
                </a:solidFill>
                <a:latin typeface="+mn-ea"/>
                <a:ea typeface="+mn-ea"/>
              </a:rPr>
              <a:t>合わせた</a:t>
            </a:r>
            <a:endParaRPr lang="en-US" altLang="ja-JP" sz="9000" kern="900" spc="-100" dirty="0" smtClean="0">
              <a:solidFill>
                <a:schemeClr val="tx2">
                  <a:lumMod val="50000"/>
                </a:schemeClr>
              </a:solidFill>
              <a:latin typeface="+mn-ea"/>
              <a:ea typeface="+mn-ea"/>
            </a:endParaRPr>
          </a:p>
          <a:p>
            <a:pPr marL="0" indent="0" algn="ctr" eaLnBrk="1" hangingPunct="1">
              <a:lnSpc>
                <a:spcPct val="100000"/>
              </a:lnSpc>
              <a:buFont typeface="Arial" charset="0"/>
              <a:buNone/>
              <a:defRPr/>
            </a:pPr>
            <a:r>
              <a:rPr lang="ja-JP" altLang="en-US" sz="9000" kern="900" spc="-100" dirty="0" smtClean="0">
                <a:solidFill>
                  <a:schemeClr val="tx2">
                    <a:lumMod val="50000"/>
                  </a:schemeClr>
                </a:solidFill>
                <a:latin typeface="+mn-ea"/>
                <a:ea typeface="+mn-ea"/>
              </a:rPr>
              <a:t>内容・雰囲気作り</a:t>
            </a:r>
          </a:p>
        </p:txBody>
      </p:sp>
      <p:sp>
        <p:nvSpPr>
          <p:cNvPr id="4" name="角丸四角形 3"/>
          <p:cNvSpPr/>
          <p:nvPr/>
        </p:nvSpPr>
        <p:spPr>
          <a:xfrm>
            <a:off x="245288" y="260648"/>
            <a:ext cx="8719200" cy="6375600"/>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122107716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179512" y="2564904"/>
            <a:ext cx="8784975" cy="4248472"/>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ja-JP" sz="3600" dirty="0" smtClean="0">
                <a:solidFill>
                  <a:srgbClr val="FF6600"/>
                </a:solidFill>
              </a:rPr>
              <a:t>friendly</a:t>
            </a:r>
            <a:endParaRPr lang="ja-JP" altLang="en-US" sz="3600" dirty="0">
              <a:solidFill>
                <a:srgbClr val="FF6600"/>
              </a:solidFill>
            </a:endParaRPr>
          </a:p>
        </p:txBody>
      </p:sp>
      <p:sp>
        <p:nvSpPr>
          <p:cNvPr id="10" name="コンテンツ プレースホルダー 2"/>
          <p:cNvSpPr txBox="1">
            <a:spLocks/>
          </p:cNvSpPr>
          <p:nvPr/>
        </p:nvSpPr>
        <p:spPr>
          <a:xfrm>
            <a:off x="579758" y="885561"/>
            <a:ext cx="8229600" cy="7200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4800" dirty="0" smtClean="0">
                <a:solidFill>
                  <a:srgbClr val="FF0000"/>
                </a:solidFill>
              </a:rPr>
              <a:t>入学生</a:t>
            </a:r>
            <a:r>
              <a:rPr lang="ja-JP" altLang="en-US" sz="4000" dirty="0" smtClean="0">
                <a:solidFill>
                  <a:prstClr val="black"/>
                </a:solidFill>
              </a:rPr>
              <a:t>対象のガイダンスだったら・・・</a:t>
            </a:r>
            <a:endParaRPr lang="en-US" altLang="ja-JP" sz="4000" dirty="0" smtClean="0">
              <a:solidFill>
                <a:prstClr val="black"/>
              </a:solidFill>
            </a:endParaRPr>
          </a:p>
        </p:txBody>
      </p:sp>
      <p:pic>
        <p:nvPicPr>
          <p:cNvPr id="1032" name="Picture 8" descr="C:\Users\ywata\AppData\Local\Microsoft\Windows\Temporary Internet Files\Content.IE5\GX8D1DB2\MC9002397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3946" y="4098788"/>
            <a:ext cx="2592288" cy="2218786"/>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48914" y="3491633"/>
            <a:ext cx="3096296" cy="1250428"/>
          </a:xfrm>
          <a:prstGeom prst="wedgeRoundRectCallout">
            <a:avLst>
              <a:gd name="adj1" fmla="val 95132"/>
              <a:gd name="adj2" fmla="val 38783"/>
              <a:gd name="adj3"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図書館って</a:t>
            </a:r>
            <a:endParaRPr lang="en-US" altLang="ja-JP" sz="3600" dirty="0" smtClean="0">
              <a:solidFill>
                <a:prstClr val="black"/>
              </a:solidFill>
            </a:endParaRPr>
          </a:p>
          <a:p>
            <a:pPr algn="ctr"/>
            <a:r>
              <a:rPr lang="ja-JP" altLang="en-US" sz="3600" dirty="0" smtClean="0">
                <a:solidFill>
                  <a:prstClr val="black"/>
                </a:solidFill>
              </a:rPr>
              <a:t>こんなところ！</a:t>
            </a:r>
            <a:endParaRPr lang="en-US" altLang="ja-JP" sz="3600" dirty="0" smtClean="0">
              <a:solidFill>
                <a:prstClr val="black"/>
              </a:solidFill>
            </a:endParaRPr>
          </a:p>
        </p:txBody>
      </p:sp>
      <p:sp>
        <p:nvSpPr>
          <p:cNvPr id="16" name="角丸四角形吹き出し 15"/>
          <p:cNvSpPr/>
          <p:nvPr/>
        </p:nvSpPr>
        <p:spPr>
          <a:xfrm>
            <a:off x="3218631" y="2457946"/>
            <a:ext cx="3456385" cy="1250428"/>
          </a:xfrm>
          <a:prstGeom prst="wedgeRoundRectCallout">
            <a:avLst>
              <a:gd name="adj1" fmla="val -2526"/>
              <a:gd name="adj2" fmla="val 95410"/>
              <a:gd name="adj3"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図書館でこんなことができる！</a:t>
            </a:r>
            <a:endParaRPr lang="ja-JP" altLang="en-US" sz="3600" dirty="0">
              <a:solidFill>
                <a:prstClr val="white"/>
              </a:solidFill>
            </a:endParaRPr>
          </a:p>
        </p:txBody>
      </p:sp>
      <p:sp>
        <p:nvSpPr>
          <p:cNvPr id="17" name="角丸四角形吹き出し 16"/>
          <p:cNvSpPr/>
          <p:nvPr/>
        </p:nvSpPr>
        <p:spPr>
          <a:xfrm>
            <a:off x="5888285" y="4293096"/>
            <a:ext cx="2785589" cy="1250428"/>
          </a:xfrm>
          <a:prstGeom prst="wedgeRoundRectCallout">
            <a:avLst>
              <a:gd name="adj1" fmla="val -69482"/>
              <a:gd name="adj2" fmla="val -22947"/>
              <a:gd name="adj3"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図書は</a:t>
            </a:r>
            <a:endParaRPr lang="en-US" altLang="ja-JP" sz="3600" dirty="0" smtClean="0">
              <a:solidFill>
                <a:prstClr val="black"/>
              </a:solidFill>
            </a:endParaRPr>
          </a:p>
          <a:p>
            <a:pPr algn="ctr"/>
            <a:r>
              <a:rPr lang="ja-JP" altLang="en-US" sz="3600" dirty="0" smtClean="0">
                <a:solidFill>
                  <a:prstClr val="black"/>
                </a:solidFill>
              </a:rPr>
              <a:t>こう探す！</a:t>
            </a:r>
            <a:endParaRPr lang="ja-JP" altLang="en-US" sz="3600" dirty="0">
              <a:solidFill>
                <a:prstClr val="white"/>
              </a:solidFill>
            </a:endParaRPr>
          </a:p>
        </p:txBody>
      </p:sp>
      <p:sp>
        <p:nvSpPr>
          <p:cNvPr id="18" name="コンテンツ プレースホルダー 2"/>
          <p:cNvSpPr txBox="1">
            <a:spLocks/>
          </p:cNvSpPr>
          <p:nvPr/>
        </p:nvSpPr>
        <p:spPr>
          <a:xfrm>
            <a:off x="2452440" y="1484784"/>
            <a:ext cx="4248472"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5400" dirty="0" smtClean="0">
                <a:solidFill>
                  <a:srgbClr val="FF0066"/>
                </a:solidFill>
              </a:rPr>
              <a:t>初歩的な内容</a:t>
            </a:r>
            <a:endParaRPr lang="en-US" altLang="ja-JP" sz="5400" dirty="0" smtClean="0">
              <a:solidFill>
                <a:srgbClr val="FF0066"/>
              </a:solidFill>
            </a:endParaRPr>
          </a:p>
        </p:txBody>
      </p:sp>
      <p:sp>
        <p:nvSpPr>
          <p:cNvPr id="14" name="円/楕円 13"/>
          <p:cNvSpPr/>
          <p:nvPr/>
        </p:nvSpPr>
        <p:spPr bwMode="auto">
          <a:xfrm>
            <a:off x="107744" y="404342"/>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5" name="コンテンツ プレースホルダー 2"/>
          <p:cNvSpPr txBox="1">
            <a:spLocks/>
          </p:cNvSpPr>
          <p:nvPr/>
        </p:nvSpPr>
        <p:spPr bwMode="auto">
          <a:xfrm>
            <a:off x="243490" y="109389"/>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1</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9961247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800"/>
                                        <p:tgtEl>
                                          <p:spTgt spid="2"/>
                                        </p:tgtEl>
                                      </p:cBhvr>
                                    </p:animEffect>
                                  </p:childTnLst>
                                </p:cTn>
                              </p:par>
                            </p:childTnLst>
                          </p:cTn>
                        </p:par>
                        <p:par>
                          <p:cTn id="13" fill="hold">
                            <p:stCondLst>
                              <p:cond delay="33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800"/>
                                        <p:tgtEl>
                                          <p:spTgt spid="16"/>
                                        </p:tgtEl>
                                      </p:cBhvr>
                                    </p:animEffect>
                                  </p:childTnLst>
                                </p:cTn>
                              </p:par>
                            </p:childTnLst>
                          </p:cTn>
                        </p:par>
                        <p:par>
                          <p:cTn id="17" fill="hold">
                            <p:stCondLst>
                              <p:cond delay="41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800"/>
                                        <p:tgtEl>
                                          <p:spTgt spid="17"/>
                                        </p:tgtEl>
                                      </p:cBhvr>
                                    </p:animEffect>
                                  </p:childTnLst>
                                </p:cTn>
                              </p:par>
                            </p:childTnLst>
                          </p:cTn>
                        </p:par>
                        <p:par>
                          <p:cTn id="21" fill="hold">
                            <p:stCondLst>
                              <p:cond delay="49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6" grpId="0" animBg="1"/>
      <p:bldP spid="17" grpId="0" animBg="1"/>
      <p:bldP spid="1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251520" y="2445618"/>
            <a:ext cx="8784975" cy="4248472"/>
          </a:xfrm>
          <a:prstGeom prst="ellipse">
            <a:avLst/>
          </a:prstGeom>
          <a:solidFill>
            <a:srgbClr val="CC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ja-JP" sz="3600" dirty="0" smtClean="0">
                <a:solidFill>
                  <a:srgbClr val="002060"/>
                </a:solidFill>
              </a:rPr>
              <a:t>serious</a:t>
            </a:r>
            <a:endParaRPr lang="ja-JP" altLang="en-US" sz="3600" dirty="0">
              <a:solidFill>
                <a:srgbClr val="002060"/>
              </a:solidFill>
            </a:endParaRPr>
          </a:p>
        </p:txBody>
      </p:sp>
      <p:pic>
        <p:nvPicPr>
          <p:cNvPr id="2050" name="Picture 2" descr="C:\Users\ywata\AppData\Local\Microsoft\Windows\Temporary Internet Files\Content.IE5\ZAR8S3AO\MC9002816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813" y="4158734"/>
            <a:ext cx="2874703" cy="219893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p:cNvSpPr txBox="1">
            <a:spLocks/>
          </p:cNvSpPr>
          <p:nvPr/>
        </p:nvSpPr>
        <p:spPr>
          <a:xfrm>
            <a:off x="186407" y="803673"/>
            <a:ext cx="943304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4400" dirty="0" smtClean="0">
                <a:solidFill>
                  <a:srgbClr val="B13F9A">
                    <a:lumMod val="75000"/>
                  </a:srgbClr>
                </a:solidFill>
              </a:rPr>
              <a:t>論文作成者</a:t>
            </a:r>
            <a:r>
              <a:rPr lang="ja-JP" altLang="en-US" sz="3700" dirty="0" smtClean="0">
                <a:solidFill>
                  <a:prstClr val="black"/>
                </a:solidFill>
              </a:rPr>
              <a:t>対象のガイダンスだったら・・・</a:t>
            </a:r>
            <a:endParaRPr lang="en-US" altLang="ja-JP" sz="3700" dirty="0" smtClean="0">
              <a:solidFill>
                <a:prstClr val="black"/>
              </a:solidFill>
            </a:endParaRPr>
          </a:p>
        </p:txBody>
      </p:sp>
      <p:sp>
        <p:nvSpPr>
          <p:cNvPr id="2" name="角丸四角形吹き出し 1"/>
          <p:cNvSpPr/>
          <p:nvPr/>
        </p:nvSpPr>
        <p:spPr>
          <a:xfrm>
            <a:off x="131886" y="4016553"/>
            <a:ext cx="2964410" cy="1250428"/>
          </a:xfrm>
          <a:prstGeom prst="wedgeRoundRectCallout">
            <a:avLst>
              <a:gd name="adj1" fmla="val 58812"/>
              <a:gd name="adj2" fmla="val 3031"/>
              <a:gd name="adj3" fmla="val 16667"/>
            </a:avLst>
          </a:prstGeom>
          <a:solidFill>
            <a:srgbClr val="DD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資料の種類・特徴</a:t>
            </a:r>
            <a:endParaRPr lang="en-US" altLang="ja-JP" sz="3600" dirty="0" smtClean="0">
              <a:solidFill>
                <a:prstClr val="black"/>
              </a:solidFill>
            </a:endParaRPr>
          </a:p>
        </p:txBody>
      </p:sp>
      <p:sp>
        <p:nvSpPr>
          <p:cNvPr id="16" name="角丸四角形吹き出し 15"/>
          <p:cNvSpPr/>
          <p:nvPr/>
        </p:nvSpPr>
        <p:spPr>
          <a:xfrm>
            <a:off x="3021577" y="2348880"/>
            <a:ext cx="3456385" cy="1250428"/>
          </a:xfrm>
          <a:prstGeom prst="wedgeRoundRectCallout">
            <a:avLst>
              <a:gd name="adj1" fmla="val -20625"/>
              <a:gd name="adj2" fmla="val 87219"/>
              <a:gd name="adj3" fmla="val 16667"/>
            </a:avLst>
          </a:prstGeom>
          <a:solidFill>
            <a:srgbClr val="DD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資料の探し方</a:t>
            </a:r>
            <a:endParaRPr lang="ja-JP" altLang="en-US" sz="3600" dirty="0">
              <a:solidFill>
                <a:prstClr val="white"/>
              </a:solidFill>
            </a:endParaRPr>
          </a:p>
        </p:txBody>
      </p:sp>
      <p:sp>
        <p:nvSpPr>
          <p:cNvPr id="17" name="角丸四角形吹き出し 16"/>
          <p:cNvSpPr/>
          <p:nvPr/>
        </p:nvSpPr>
        <p:spPr>
          <a:xfrm>
            <a:off x="5940152" y="4293096"/>
            <a:ext cx="2785589" cy="1250428"/>
          </a:xfrm>
          <a:prstGeom prst="wedgeRoundRectCallout">
            <a:avLst>
              <a:gd name="adj1" fmla="val -96766"/>
              <a:gd name="adj2" fmla="val -18199"/>
              <a:gd name="adj3" fmla="val 16667"/>
            </a:avLst>
          </a:prstGeom>
          <a:solidFill>
            <a:srgbClr val="DD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参考文献の書き方</a:t>
            </a:r>
            <a:endParaRPr lang="en-US" altLang="ja-JP" sz="3600" dirty="0" smtClean="0">
              <a:solidFill>
                <a:prstClr val="black"/>
              </a:solidFill>
            </a:endParaRPr>
          </a:p>
        </p:txBody>
      </p:sp>
      <p:sp>
        <p:nvSpPr>
          <p:cNvPr id="18" name="コンテンツ プレースホルダー 2"/>
          <p:cNvSpPr txBox="1">
            <a:spLocks/>
          </p:cNvSpPr>
          <p:nvPr/>
        </p:nvSpPr>
        <p:spPr>
          <a:xfrm>
            <a:off x="1920574" y="1450579"/>
            <a:ext cx="4961180"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5400" dirty="0" smtClean="0">
                <a:solidFill>
                  <a:srgbClr val="0066FF"/>
                </a:solidFill>
              </a:rPr>
              <a:t>実践向きの内容</a:t>
            </a:r>
            <a:endParaRPr lang="en-US" altLang="ja-JP" sz="5400" dirty="0" smtClean="0">
              <a:solidFill>
                <a:srgbClr val="0066FF"/>
              </a:solidFill>
            </a:endParaRPr>
          </a:p>
        </p:txBody>
      </p:sp>
      <p:sp>
        <p:nvSpPr>
          <p:cNvPr id="12" name="円/楕円 11"/>
          <p:cNvSpPr/>
          <p:nvPr/>
        </p:nvSpPr>
        <p:spPr bwMode="auto">
          <a:xfrm>
            <a:off x="11147" y="439729"/>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9" name="コンテンツ プレースホルダー 2"/>
          <p:cNvSpPr txBox="1">
            <a:spLocks/>
          </p:cNvSpPr>
          <p:nvPr/>
        </p:nvSpPr>
        <p:spPr bwMode="auto">
          <a:xfrm>
            <a:off x="146893" y="144776"/>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2</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41083495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150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3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P spid="17" grpId="0" animBg="1"/>
      <p:bldP spid="1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a:endParaRPr lang="ja-JP" altLang="en-US" sz="4400">
              <a:solidFill>
                <a:prstClr val="black"/>
              </a:solidFill>
            </a:endParaRPr>
          </a:p>
        </p:txBody>
      </p:sp>
      <p:sp>
        <p:nvSpPr>
          <p:cNvPr id="7" name="タイトル 1"/>
          <p:cNvSpPr>
            <a:spLocks noGrp="1"/>
          </p:cNvSpPr>
          <p:nvPr>
            <p:ph type="title"/>
          </p:nvPr>
        </p:nvSpPr>
        <p:spPr>
          <a:xfrm>
            <a:off x="0" y="692236"/>
            <a:ext cx="9144000" cy="3097213"/>
          </a:xfrm>
          <a:solidFill>
            <a:srgbClr val="519AD2">
              <a:alpha val="50000"/>
            </a:srgbClr>
          </a:solidFill>
        </p:spPr>
        <p:txBody>
          <a:bodyPr rtlCol="0">
            <a:noAutofit/>
          </a:bodyPr>
          <a:lstStyle/>
          <a:p>
            <a:pPr eaLnBrk="1" fontAlgn="auto" hangingPunct="1">
              <a:spcAft>
                <a:spcPts val="0"/>
              </a:spcAft>
              <a:defRPr/>
            </a:pPr>
            <a:r>
              <a:rPr lang="ja-JP" altLang="en-US" sz="7200" dirty="0" smtClean="0">
                <a:solidFill>
                  <a:srgbClr val="10253F"/>
                </a:solidFill>
                <a:latin typeface="+mj-ea"/>
              </a:rPr>
              <a:t>理解不足にさせない</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ための実践テクニック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その②</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6289274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217042" y="332656"/>
            <a:ext cx="8640000" cy="6120000"/>
          </a:xfrm>
        </p:spPr>
        <p:txBody>
          <a:bodyPr anchor="ctr">
            <a:noAutofit/>
          </a:bodyPr>
          <a:lstStyle/>
          <a:p>
            <a:pPr marL="0" indent="0" algn="ctr">
              <a:buNone/>
              <a:defRPr/>
            </a:pPr>
            <a:r>
              <a:rPr lang="ja-JP" altLang="en-US" sz="9000" dirty="0" smtClean="0">
                <a:solidFill>
                  <a:srgbClr val="10253F"/>
                </a:solidFill>
                <a:latin typeface="+mn-ea"/>
              </a:rPr>
              <a:t>実演</a:t>
            </a:r>
            <a:r>
              <a:rPr lang="ja-JP" altLang="en-US" sz="9000" dirty="0">
                <a:solidFill>
                  <a:srgbClr val="10253F"/>
                </a:solidFill>
                <a:latin typeface="+mn-ea"/>
              </a:rPr>
              <a:t>の開始</a:t>
            </a:r>
            <a:r>
              <a:rPr lang="ja-JP" altLang="en-US" sz="9000" dirty="0" smtClean="0">
                <a:solidFill>
                  <a:srgbClr val="10253F"/>
                </a:solidFill>
                <a:latin typeface="+mn-ea"/>
              </a:rPr>
              <a:t>・</a:t>
            </a:r>
            <a:endParaRPr lang="en-US" altLang="ja-JP" sz="9000" dirty="0" smtClean="0">
              <a:solidFill>
                <a:srgbClr val="10253F"/>
              </a:solidFill>
              <a:latin typeface="+mn-ea"/>
            </a:endParaRPr>
          </a:p>
          <a:p>
            <a:pPr marL="0" indent="0" algn="ctr">
              <a:buNone/>
              <a:defRPr/>
            </a:pPr>
            <a:r>
              <a:rPr lang="ja-JP" altLang="en-US" sz="9000" dirty="0" smtClean="0">
                <a:solidFill>
                  <a:srgbClr val="10253F"/>
                </a:solidFill>
                <a:latin typeface="+mn-ea"/>
              </a:rPr>
              <a:t>終了がわかる</a:t>
            </a:r>
            <a:endParaRPr lang="en-US" altLang="ja-JP" sz="9000" dirty="0" smtClean="0">
              <a:solidFill>
                <a:srgbClr val="10253F"/>
              </a:solidFill>
              <a:latin typeface="+mn-ea"/>
            </a:endParaRPr>
          </a:p>
          <a:p>
            <a:pPr marL="0" indent="0" algn="ctr">
              <a:buNone/>
              <a:defRPr/>
            </a:pPr>
            <a:r>
              <a:rPr lang="ja-JP" altLang="en-US" sz="9000" dirty="0" smtClean="0">
                <a:solidFill>
                  <a:srgbClr val="10253F"/>
                </a:solidFill>
                <a:latin typeface="+mn-ea"/>
              </a:rPr>
              <a:t>スライド</a:t>
            </a:r>
            <a:r>
              <a:rPr lang="ja-JP" altLang="en-US" sz="9000" dirty="0">
                <a:solidFill>
                  <a:srgbClr val="10253F"/>
                </a:solidFill>
                <a:latin typeface="+mn-ea"/>
              </a:rPr>
              <a:t>を</a:t>
            </a:r>
            <a:r>
              <a:rPr lang="ja-JP" altLang="en-US" sz="9000" dirty="0" smtClean="0">
                <a:solidFill>
                  <a:srgbClr val="10253F"/>
                </a:solidFill>
                <a:latin typeface="+mn-ea"/>
              </a:rPr>
              <a:t>入れる</a:t>
            </a:r>
            <a:endParaRPr lang="en-US" altLang="ja-JP" sz="9000" dirty="0" smtClean="0">
              <a:solidFill>
                <a:srgbClr val="10253F"/>
              </a:solidFill>
              <a:latin typeface="+mn-ea"/>
            </a:endParaRPr>
          </a:p>
        </p:txBody>
      </p:sp>
      <p:sp>
        <p:nvSpPr>
          <p:cNvPr id="4" name="角丸四角形 3"/>
          <p:cNvSpPr/>
          <p:nvPr/>
        </p:nvSpPr>
        <p:spPr>
          <a:xfrm>
            <a:off x="212727" y="238125"/>
            <a:ext cx="8718550" cy="6376988"/>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extLst>
      <p:ext uri="{BB962C8B-B14F-4D97-AF65-F5344CB8AC3E}">
        <p14:creationId xmlns:p14="http://schemas.microsoft.com/office/powerpoint/2010/main" val="37932307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268760"/>
            <a:ext cx="8611847" cy="5460021"/>
          </a:xfrm>
          <a:ln>
            <a:solidFill>
              <a:schemeClr val="bg1">
                <a:lumMod val="75000"/>
              </a:schemeClr>
            </a:solidFill>
          </a:ln>
        </p:spPr>
        <p:txBody>
          <a:bodyPr>
            <a:normAutofit fontScale="92500" lnSpcReduction="10000"/>
          </a:bodyPr>
          <a:lstStyle/>
          <a:p>
            <a:pPr marL="0" indent="0" algn="ctr">
              <a:buNone/>
            </a:pPr>
            <a:endParaRPr lang="en-US" altLang="ja-JP" dirty="0" smtClean="0"/>
          </a:p>
          <a:p>
            <a:pPr marL="0" indent="0" algn="ctr">
              <a:buNone/>
            </a:pPr>
            <a:endParaRPr lang="en-US" altLang="ja-JP" dirty="0"/>
          </a:p>
          <a:p>
            <a:pPr marL="0" indent="0" algn="ctr">
              <a:buNone/>
            </a:pPr>
            <a:endParaRPr lang="en-US" altLang="ja-JP" dirty="0" smtClean="0"/>
          </a:p>
          <a:p>
            <a:pPr marL="0" indent="0" algn="ctr">
              <a:buNone/>
            </a:pPr>
            <a:endParaRPr lang="en-US" altLang="ja-JP" sz="4800" dirty="0" smtClean="0">
              <a:latin typeface="HG丸ｺﾞｼｯｸM-PRO" panose="020F0600000000000000" pitchFamily="50" charset="-128"/>
              <a:ea typeface="HG丸ｺﾞｼｯｸM-PRO" panose="020F0600000000000000" pitchFamily="50" charset="-128"/>
            </a:endParaRPr>
          </a:p>
          <a:p>
            <a:pPr marL="0" indent="0" algn="ctr">
              <a:buNone/>
            </a:pPr>
            <a:endParaRPr lang="en-US" altLang="ja-JP" sz="4300" dirty="0" smtClean="0">
              <a:latin typeface="HG丸ｺﾞｼｯｸM-PRO" panose="020F0600000000000000" pitchFamily="50" charset="-128"/>
              <a:ea typeface="HG丸ｺﾞｼｯｸM-PRO" panose="020F0600000000000000" pitchFamily="50" charset="-128"/>
            </a:endParaRPr>
          </a:p>
          <a:p>
            <a:pPr marL="0" indent="0" algn="ctr">
              <a:buNone/>
            </a:pPr>
            <a:endParaRPr lang="en-US" altLang="ja-JP" sz="5200" b="1" dirty="0" smtClean="0">
              <a:solidFill>
                <a:srgbClr val="0099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5200" b="1" dirty="0">
                <a:solidFill>
                  <a:schemeClr val="accent6">
                    <a:lumMod val="75000"/>
                  </a:schemeClr>
                </a:solidFill>
                <a:latin typeface="HG丸ｺﾞｼｯｸM-PRO" panose="020F0600000000000000" pitchFamily="50" charset="-128"/>
                <a:ea typeface="HG丸ｺﾞｼｯｸM-PRO" panose="020F0600000000000000" pitchFamily="50" charset="-128"/>
              </a:rPr>
              <a:t>平成</a:t>
            </a:r>
            <a:r>
              <a:rPr lang="en-US" altLang="ja-JP" sz="5200" b="1" dirty="0">
                <a:solidFill>
                  <a:schemeClr val="accent6">
                    <a:lumMod val="75000"/>
                  </a:schemeClr>
                </a:solidFill>
                <a:latin typeface="HG丸ｺﾞｼｯｸM-PRO" panose="020F0600000000000000" pitchFamily="50" charset="-128"/>
                <a:ea typeface="HG丸ｺﾞｼｯｸM-PRO" panose="020F0600000000000000" pitchFamily="50" charset="-128"/>
              </a:rPr>
              <a:t>26</a:t>
            </a:r>
            <a:r>
              <a:rPr lang="ja-JP" altLang="en-US" sz="52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年</a:t>
            </a:r>
            <a:r>
              <a:rPr lang="en-US" altLang="ja-JP" sz="5200" b="1" dirty="0">
                <a:solidFill>
                  <a:schemeClr val="accent6">
                    <a:lumMod val="75000"/>
                  </a:schemeClr>
                </a:solidFill>
                <a:latin typeface="HG丸ｺﾞｼｯｸM-PRO" panose="020F0600000000000000" pitchFamily="50" charset="-128"/>
                <a:ea typeface="HG丸ｺﾞｼｯｸM-PRO" panose="020F0600000000000000" pitchFamily="50" charset="-128"/>
              </a:rPr>
              <a:t>9</a:t>
            </a:r>
            <a:r>
              <a:rPr lang="ja-JP" altLang="en-US" sz="52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月</a:t>
            </a:r>
            <a:r>
              <a:rPr lang="en-US" altLang="ja-JP" sz="5200" b="1" dirty="0">
                <a:solidFill>
                  <a:schemeClr val="accent6">
                    <a:lumMod val="75000"/>
                  </a:schemeClr>
                </a:solidFill>
                <a:latin typeface="HG丸ｺﾞｼｯｸM-PRO" panose="020F0600000000000000" pitchFamily="50" charset="-128"/>
                <a:ea typeface="HG丸ｺﾞｼｯｸM-PRO" panose="020F0600000000000000" pitchFamily="50" charset="-128"/>
              </a:rPr>
              <a:t>12</a:t>
            </a:r>
            <a:r>
              <a:rPr lang="ja-JP" altLang="en-US" sz="52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日（金）</a:t>
            </a:r>
            <a:endParaRPr lang="ja-JP" altLang="en-US" sz="5200" b="1"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52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5200" b="1"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52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大学図書館</a:t>
            </a:r>
            <a:r>
              <a:rPr lang="ja-JP" altLang="en-US" sz="5200" b="1" dirty="0" smtClean="0">
                <a:solidFill>
                  <a:srgbClr val="009900"/>
                </a:solidFill>
                <a:latin typeface="HG丸ｺﾞｼｯｸM-PRO" panose="020F0600000000000000" pitchFamily="50" charset="-128"/>
                <a:ea typeface="HG丸ｺﾞｼｯｸM-PRO" panose="020F0600000000000000" pitchFamily="50" charset="-128"/>
              </a:rPr>
              <a:t>　</a:t>
            </a:r>
            <a:endParaRPr lang="en-US" altLang="ja-JP" sz="5200" b="1" dirty="0">
              <a:solidFill>
                <a:srgbClr val="0099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4800" dirty="0" smtClean="0">
              <a:latin typeface="HG丸ｺﾞｼｯｸM-PRO" panose="020F0600000000000000" pitchFamily="50" charset="-128"/>
              <a:ea typeface="HG丸ｺﾞｼｯｸM-PRO" panose="020F0600000000000000" pitchFamily="50" charset="-128"/>
            </a:endParaRPr>
          </a:p>
          <a:p>
            <a:pPr marL="0" indent="0" algn="ctr">
              <a:buNone/>
            </a:pPr>
            <a:endParaRPr lang="en-US" altLang="ja-JP" sz="4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p>
        </p:txBody>
      </p:sp>
      <p:pic>
        <p:nvPicPr>
          <p:cNvPr id="1027" name="Picture 3" descr="C:\Users\tito\AppData\Local\Microsoft\Windows\Temporary Internet Files\Content.IE5\26RR6TX7\MC9002232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013176"/>
            <a:ext cx="1051007" cy="1556792"/>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251520" y="1531391"/>
            <a:ext cx="8300556" cy="1389358"/>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7200" b="1" dirty="0" smtClean="0">
                <a:solidFill>
                  <a:prstClr val="white"/>
                </a:solidFill>
                <a:latin typeface="HG丸ｺﾞｼｯｸM-PRO" panose="020F0600000000000000" pitchFamily="50" charset="-128"/>
                <a:ea typeface="HG丸ｺﾞｼｯｸM-PRO" panose="020F0600000000000000" pitchFamily="50" charset="-128"/>
              </a:rPr>
              <a:t>ようこそ　図書館</a:t>
            </a:r>
            <a:endParaRPr lang="ja-JP" altLang="en-US" sz="72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3707904" y="214731"/>
            <a:ext cx="4939439" cy="982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white"/>
                </a:solidFill>
              </a:rPr>
              <a:t>実演開始をアピール！</a:t>
            </a:r>
            <a:endParaRPr lang="ja-JP" altLang="en-US" sz="3600" dirty="0">
              <a:solidFill>
                <a:prstClr val="white"/>
              </a:solidFill>
            </a:endParaRPr>
          </a:p>
        </p:txBody>
      </p:sp>
      <p:sp>
        <p:nvSpPr>
          <p:cNvPr id="9" name="円/楕円 8"/>
          <p:cNvSpPr/>
          <p:nvPr/>
        </p:nvSpPr>
        <p:spPr bwMode="auto">
          <a:xfrm>
            <a:off x="107504"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0" name="コンテンツ プレースホルダー 2"/>
          <p:cNvSpPr txBox="1">
            <a:spLocks/>
          </p:cNvSpPr>
          <p:nvPr/>
        </p:nvSpPr>
        <p:spPr bwMode="auto">
          <a:xfrm>
            <a:off x="179512"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373858759"/>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412776"/>
            <a:ext cx="8712968" cy="5040560"/>
          </a:xfrm>
          <a:ln>
            <a:solidFill>
              <a:schemeClr val="bg1">
                <a:lumMod val="75000"/>
              </a:schemeClr>
            </a:solidFill>
          </a:ln>
        </p:spPr>
        <p:txBody>
          <a:bodyPr>
            <a:normAutofit/>
          </a:bodyPr>
          <a:lstStyle/>
          <a:p>
            <a:pPr marL="0" indent="0" algn="ctr">
              <a:buNone/>
            </a:pPr>
            <a:endParaRPr lang="en-US" altLang="ja-JP" dirty="0"/>
          </a:p>
          <a:p>
            <a:pPr marL="0" indent="0" algn="ctr">
              <a:buNone/>
            </a:pPr>
            <a:r>
              <a:rPr lang="ja-JP" altLang="en-US" sz="71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ありがとう</a:t>
            </a:r>
            <a:endParaRPr lang="en-US" altLang="ja-JP" sz="7100" b="1" dirty="0" smtClean="0">
              <a:solidFill>
                <a:schemeClr val="accent6">
                  <a:lumMod val="75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7100" b="1" dirty="0" smtClean="0">
                <a:solidFill>
                  <a:schemeClr val="accent6">
                    <a:lumMod val="75000"/>
                  </a:schemeClr>
                </a:solidFill>
                <a:latin typeface="HG丸ｺﾞｼｯｸM-PRO" panose="020F0600000000000000" pitchFamily="50" charset="-128"/>
                <a:ea typeface="HG丸ｺﾞｼｯｸM-PRO" panose="020F0600000000000000" pitchFamily="50" charset="-128"/>
              </a:rPr>
              <a:t>ございました</a:t>
            </a:r>
            <a:endParaRPr lang="en-US" altLang="ja-JP" sz="7100" b="1"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5200" b="1" dirty="0">
              <a:solidFill>
                <a:srgbClr val="009900"/>
              </a:solidFill>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p>
        </p:txBody>
      </p:sp>
      <p:pic>
        <p:nvPicPr>
          <p:cNvPr id="1027" name="Picture 3" descr="C:\Users\tito\AppData\Local\Microsoft\Windows\Temporary Internet Files\Content.IE5\26RR6TX7\MC9002232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917" y="4024251"/>
            <a:ext cx="1581563" cy="2342672"/>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3635896" y="228098"/>
            <a:ext cx="5112568" cy="982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white"/>
                </a:solidFill>
              </a:rPr>
              <a:t>終わりの挨拶も忘れずに</a:t>
            </a:r>
          </a:p>
        </p:txBody>
      </p:sp>
      <p:sp>
        <p:nvSpPr>
          <p:cNvPr id="7" name="円/楕円 6"/>
          <p:cNvSpPr/>
          <p:nvPr/>
        </p:nvSpPr>
        <p:spPr bwMode="auto">
          <a:xfrm>
            <a:off x="107744" y="411585"/>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8" name="コンテンツ プレースホルダー 2"/>
          <p:cNvSpPr txBox="1">
            <a:spLocks/>
          </p:cNvSpPr>
          <p:nvPr/>
        </p:nvSpPr>
        <p:spPr bwMode="auto">
          <a:xfrm>
            <a:off x="243490" y="116632"/>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272610749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伝</a:t>
            </a:r>
            <a:r>
              <a:rPr lang="ja-JP" altLang="en-US" dirty="0" err="1"/>
              <a:t>わ</a:t>
            </a:r>
            <a:r>
              <a:rPr lang="en-US" altLang="ja-JP" dirty="0"/>
              <a:t>(</a:t>
            </a:r>
            <a:r>
              <a:rPr lang="ja-JP" altLang="en-US" dirty="0"/>
              <a:t>え</a:t>
            </a:r>
            <a:r>
              <a:rPr lang="en-US" altLang="ja-JP" dirty="0"/>
              <a:t>)</a:t>
            </a:r>
            <a:r>
              <a:rPr lang="ja-JP" altLang="en-US" dirty="0"/>
              <a:t>るプレゼンのコツは</a:t>
            </a:r>
            <a:r>
              <a:rPr lang="ja-JP" altLang="en-US" dirty="0" smtClean="0"/>
              <a:t>３つ　その</a:t>
            </a:r>
            <a:r>
              <a:rPr lang="en-US" altLang="ja-JP" dirty="0" smtClean="0"/>
              <a:t>1</a:t>
            </a:r>
            <a:endParaRPr kumimoji="1" lang="ja-JP" altLang="en-US" dirty="0"/>
          </a:p>
        </p:txBody>
      </p:sp>
      <p:sp>
        <p:nvSpPr>
          <p:cNvPr id="4" name="コンテンツ プレースホルダー 3"/>
          <p:cNvSpPr>
            <a:spLocks noGrp="1"/>
          </p:cNvSpPr>
          <p:nvPr>
            <p:ph idx="1"/>
          </p:nvPr>
        </p:nvSpPr>
        <p:spPr>
          <a:solidFill>
            <a:srgbClr val="FF9999"/>
          </a:solidFill>
        </p:spPr>
        <p:txBody>
          <a:bodyPr>
            <a:normAutofit/>
          </a:bodyPr>
          <a:lstStyle/>
          <a:p>
            <a:r>
              <a:rPr lang="ja-JP" altLang="en-US" sz="7200" dirty="0" smtClean="0">
                <a:solidFill>
                  <a:schemeClr val="bg1"/>
                </a:solidFill>
              </a:rPr>
              <a:t>モチベーションを</a:t>
            </a:r>
            <a:endParaRPr lang="en-US" altLang="ja-JP" sz="7200" dirty="0" smtClean="0">
              <a:solidFill>
                <a:schemeClr val="bg1"/>
              </a:solidFill>
            </a:endParaRPr>
          </a:p>
          <a:p>
            <a:r>
              <a:rPr lang="ja-JP" altLang="en-US" sz="7200" dirty="0" smtClean="0">
                <a:solidFill>
                  <a:schemeClr val="bg1"/>
                </a:solidFill>
              </a:rPr>
              <a:t>上げる、保つ</a:t>
            </a:r>
            <a:endParaRPr lang="en-US" altLang="ja-JP" sz="7200" dirty="0" smtClean="0">
              <a:solidFill>
                <a:schemeClr val="bg1"/>
              </a:solidFill>
            </a:endParaRPr>
          </a:p>
        </p:txBody>
      </p:sp>
      <p:pic>
        <p:nvPicPr>
          <p:cNvPr id="2052" name="Picture 4" descr="スキップ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055" y="3040772"/>
            <a:ext cx="34099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ひらがな る イラスト文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73146">
            <a:off x="6399614" y="2701761"/>
            <a:ext cx="724101" cy="6780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ひらがな ん イラスト文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342" y="2552785"/>
            <a:ext cx="689377" cy="645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ひらがな る イラスト文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5589">
            <a:off x="8067132" y="3400794"/>
            <a:ext cx="724101" cy="678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ひらがな ん イラスト文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182" y="2894716"/>
            <a:ext cx="689377" cy="64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4466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childTnLst>
                                    <p:animRot by="120000">
                                      <p:cBhvr>
                                        <p:cTn id="6" dur="200" fill="hold">
                                          <p:stCondLst>
                                            <p:cond delay="0"/>
                                          </p:stCondLst>
                                        </p:cTn>
                                        <p:tgtEl>
                                          <p:spTgt spid="2052"/>
                                        </p:tgtEl>
                                        <p:attrNameLst>
                                          <p:attrName>r</p:attrName>
                                        </p:attrNameLst>
                                      </p:cBhvr>
                                    </p:animRot>
                                    <p:animRot by="-240000">
                                      <p:cBhvr>
                                        <p:cTn id="7" dur="400" fill="hold">
                                          <p:stCondLst>
                                            <p:cond delay="400"/>
                                          </p:stCondLst>
                                        </p:cTn>
                                        <p:tgtEl>
                                          <p:spTgt spid="2052"/>
                                        </p:tgtEl>
                                        <p:attrNameLst>
                                          <p:attrName>r</p:attrName>
                                        </p:attrNameLst>
                                      </p:cBhvr>
                                    </p:animRot>
                                    <p:animRot by="240000">
                                      <p:cBhvr>
                                        <p:cTn id="8" dur="400" fill="hold">
                                          <p:stCondLst>
                                            <p:cond delay="800"/>
                                          </p:stCondLst>
                                        </p:cTn>
                                        <p:tgtEl>
                                          <p:spTgt spid="2052"/>
                                        </p:tgtEl>
                                        <p:attrNameLst>
                                          <p:attrName>r</p:attrName>
                                        </p:attrNameLst>
                                      </p:cBhvr>
                                    </p:animRot>
                                    <p:animRot by="-240000">
                                      <p:cBhvr>
                                        <p:cTn id="9" dur="400" fill="hold">
                                          <p:stCondLst>
                                            <p:cond delay="1200"/>
                                          </p:stCondLst>
                                        </p:cTn>
                                        <p:tgtEl>
                                          <p:spTgt spid="2052"/>
                                        </p:tgtEl>
                                        <p:attrNameLst>
                                          <p:attrName>r</p:attrName>
                                        </p:attrNameLst>
                                      </p:cBhvr>
                                    </p:animRot>
                                    <p:animRot by="120000">
                                      <p:cBhvr>
                                        <p:cTn id="10" dur="400" fill="hold">
                                          <p:stCondLst>
                                            <p:cond delay="16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a:endParaRPr lang="ja-JP" altLang="en-US" sz="4400">
              <a:solidFill>
                <a:prstClr val="black"/>
              </a:solidFill>
            </a:endParaRPr>
          </a:p>
        </p:txBody>
      </p:sp>
      <p:sp>
        <p:nvSpPr>
          <p:cNvPr id="7" name="タイトル 1"/>
          <p:cNvSpPr>
            <a:spLocks noGrp="1"/>
          </p:cNvSpPr>
          <p:nvPr>
            <p:ph type="title"/>
          </p:nvPr>
        </p:nvSpPr>
        <p:spPr>
          <a:xfrm>
            <a:off x="0" y="692236"/>
            <a:ext cx="9144000" cy="3097213"/>
          </a:xfrm>
          <a:solidFill>
            <a:srgbClr val="519AD2">
              <a:alpha val="50000"/>
            </a:srgbClr>
          </a:solidFill>
        </p:spPr>
        <p:txBody>
          <a:bodyPr rtlCol="0">
            <a:noAutofit/>
          </a:bodyPr>
          <a:lstStyle/>
          <a:p>
            <a:pPr eaLnBrk="1" fontAlgn="auto" hangingPunct="1">
              <a:spcAft>
                <a:spcPts val="0"/>
              </a:spcAft>
              <a:defRPr/>
            </a:pPr>
            <a:r>
              <a:rPr lang="ja-JP" altLang="en-US" sz="7200" dirty="0" smtClean="0">
                <a:solidFill>
                  <a:srgbClr val="10253F"/>
                </a:solidFill>
                <a:latin typeface="+mj-ea"/>
              </a:rPr>
              <a:t>理解不足にさせない</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ための実践テクニック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その③</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6289274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251520" y="44624"/>
            <a:ext cx="8640000" cy="6480000"/>
          </a:xfrm>
        </p:spPr>
        <p:txBody>
          <a:bodyPr anchor="ctr">
            <a:normAutofit/>
          </a:bodyPr>
          <a:lstStyle/>
          <a:p>
            <a:pPr marL="0" indent="0" algn="ctr" eaLnBrk="1" hangingPunct="1">
              <a:buFont typeface="Arial" charset="0"/>
              <a:buNone/>
              <a:defRPr/>
            </a:pPr>
            <a:r>
              <a:rPr lang="ja-JP" altLang="en-US" sz="8000" dirty="0" smtClean="0">
                <a:solidFill>
                  <a:schemeClr val="tx2">
                    <a:lumMod val="50000"/>
                  </a:schemeClr>
                </a:solidFill>
              </a:rPr>
              <a:t> 説明</a:t>
            </a:r>
            <a:r>
              <a:rPr lang="ja-JP" altLang="en-US" sz="6600" dirty="0" smtClean="0">
                <a:solidFill>
                  <a:schemeClr val="tx2">
                    <a:lumMod val="50000"/>
                  </a:schemeClr>
                </a:solidFill>
              </a:rPr>
              <a:t>と</a:t>
            </a:r>
            <a:r>
              <a:rPr lang="ja-JP" altLang="en-US" sz="8000" dirty="0" smtClean="0">
                <a:solidFill>
                  <a:schemeClr val="tx2">
                    <a:lumMod val="50000"/>
                  </a:schemeClr>
                </a:solidFill>
              </a:rPr>
              <a:t>スライド</a:t>
            </a:r>
            <a:r>
              <a:rPr lang="ja-JP" altLang="en-US" sz="6600" dirty="0" smtClean="0">
                <a:solidFill>
                  <a:schemeClr val="tx2">
                    <a:lumMod val="50000"/>
                  </a:schemeClr>
                </a:solidFill>
              </a:rPr>
              <a:t>を</a:t>
            </a:r>
            <a:endParaRPr lang="en-US" altLang="ja-JP" sz="6600" dirty="0" smtClean="0">
              <a:solidFill>
                <a:schemeClr val="tx2">
                  <a:lumMod val="50000"/>
                </a:schemeClr>
              </a:solidFill>
            </a:endParaRPr>
          </a:p>
          <a:p>
            <a:pPr marL="0" indent="0" algn="ctr" eaLnBrk="1" hangingPunct="1">
              <a:buFont typeface="Arial" charset="0"/>
              <a:buNone/>
              <a:defRPr/>
            </a:pPr>
            <a:r>
              <a:rPr lang="ja-JP" altLang="en-US" sz="13800" dirty="0" smtClean="0">
                <a:solidFill>
                  <a:schemeClr val="tx2">
                    <a:lumMod val="50000"/>
                  </a:schemeClr>
                </a:solidFill>
              </a:rPr>
              <a:t>連動させる</a:t>
            </a:r>
            <a:endParaRPr lang="en-US" altLang="ja-JP" sz="53800" dirty="0" smtClean="0">
              <a:solidFill>
                <a:schemeClr val="tx2">
                  <a:lumMod val="50000"/>
                </a:schemeClr>
              </a:solidFill>
            </a:endParaRPr>
          </a:p>
        </p:txBody>
      </p:sp>
      <p:sp>
        <p:nvSpPr>
          <p:cNvPr id="4" name="角丸四角形 3"/>
          <p:cNvSpPr/>
          <p:nvPr/>
        </p:nvSpPr>
        <p:spPr>
          <a:xfrm>
            <a:off x="212725" y="238125"/>
            <a:ext cx="8718550" cy="6376988"/>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286811263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C:\Users\k-yayoi\AppData\Local\Microsoft\Windows\Temporary Internet Files\Content.IE5\MPUS910P\MC900039020[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195"/>
          <a:stretch/>
        </p:blipFill>
        <p:spPr bwMode="auto">
          <a:xfrm>
            <a:off x="4288973" y="1628800"/>
            <a:ext cx="4835325" cy="41296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5830" y="3295839"/>
            <a:ext cx="4929808" cy="1415597"/>
            <a:chOff x="1305580" y="3795218"/>
            <a:chExt cx="4929808" cy="1415597"/>
          </a:xfrm>
        </p:grpSpPr>
        <p:sp>
          <p:nvSpPr>
            <p:cNvPr id="4" name="角丸四角形吹き出し 3"/>
            <p:cNvSpPr/>
            <p:nvPr/>
          </p:nvSpPr>
          <p:spPr>
            <a:xfrm>
              <a:off x="1466480" y="3795218"/>
              <a:ext cx="4392488" cy="1415597"/>
            </a:xfrm>
            <a:prstGeom prst="wedgeRoundRectCallout">
              <a:avLst>
                <a:gd name="adj1" fmla="val 52092"/>
                <a:gd name="adj2" fmla="val -123408"/>
                <a:gd name="adj3" fmla="val 16667"/>
              </a:avLst>
            </a:prstGeom>
            <a:solidFill>
              <a:srgbClr val="FFCCFF"/>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flipH="1">
              <a:off x="1305580" y="3995182"/>
              <a:ext cx="4929808" cy="1015663"/>
            </a:xfrm>
            <a:prstGeom prst="rect">
              <a:avLst/>
            </a:prstGeom>
            <a:noFill/>
          </p:spPr>
          <p:txBody>
            <a:bodyPr wrap="square" lIns="91440" tIns="45720" rIns="91440" bIns="45720">
              <a:spAutoFit/>
            </a:bodyPr>
            <a:lstStyle/>
            <a:p>
              <a:pPr algn="ctr"/>
              <a:r>
                <a:rPr lang="ja-JP" altLang="en-US" sz="6000" b="1" dirty="0" smtClean="0">
                  <a:solidFill>
                    <a:srgbClr val="FF0000"/>
                  </a:solidFill>
                  <a:latin typeface="HG丸ｺﾞｼｯｸM-PRO" pitchFamily="50" charset="-128"/>
                  <a:ea typeface="HG丸ｺﾞｼｯｸM-PRO" pitchFamily="50" charset="-128"/>
                </a:rPr>
                <a:t>今ココね！</a:t>
              </a:r>
              <a:endParaRPr lang="ja-JP" altLang="en-US" sz="6000" b="1" dirty="0">
                <a:solidFill>
                  <a:srgbClr val="FF0000"/>
                </a:solidFill>
                <a:latin typeface="HG丸ｺﾞｼｯｸM-PRO" pitchFamily="50" charset="-128"/>
                <a:ea typeface="HG丸ｺﾞｼｯｸM-PRO" pitchFamily="50" charset="-128"/>
              </a:endParaRPr>
            </a:p>
          </p:txBody>
        </p:sp>
      </p:grpSp>
      <p:sp>
        <p:nvSpPr>
          <p:cNvPr id="7" name="タイトル 1"/>
          <p:cNvSpPr>
            <a:spLocks noGrp="1"/>
          </p:cNvSpPr>
          <p:nvPr/>
        </p:nvSpPr>
        <p:spPr>
          <a:xfrm>
            <a:off x="-38815" y="188640"/>
            <a:ext cx="9144000" cy="1681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7200" dirty="0" smtClean="0">
                <a:solidFill>
                  <a:prstClr val="black"/>
                </a:solidFill>
                <a:latin typeface="HGP創英角ｺﾞｼｯｸUB" pitchFamily="50" charset="-128"/>
                <a:ea typeface="HGP創英角ｺﾞｼｯｸUB" pitchFamily="50" charset="-128"/>
              </a:rPr>
              <a:t>アニメーションの活用</a:t>
            </a:r>
            <a:endParaRPr lang="ja-JP" altLang="en-US" sz="7200" dirty="0">
              <a:solidFill>
                <a:prstClr val="black"/>
              </a:solidFill>
              <a:latin typeface="HGP創英角ｺﾞｼｯｸUB" pitchFamily="50" charset="-128"/>
              <a:ea typeface="HGP創英角ｺﾞｼｯｸUB" pitchFamily="50" charset="-128"/>
            </a:endParaRPr>
          </a:p>
        </p:txBody>
      </p:sp>
      <p:sp>
        <p:nvSpPr>
          <p:cNvPr id="8" name="タイトル 1"/>
          <p:cNvSpPr>
            <a:spLocks noGrp="1"/>
          </p:cNvSpPr>
          <p:nvPr/>
        </p:nvSpPr>
        <p:spPr>
          <a:xfrm>
            <a:off x="18611" y="5301208"/>
            <a:ext cx="9119558" cy="1681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7200" dirty="0" smtClean="0">
                <a:solidFill>
                  <a:srgbClr val="4F81BD">
                    <a:lumMod val="50000"/>
                  </a:srgbClr>
                </a:solidFill>
                <a:latin typeface="HGP創英角ｺﾞｼｯｸUB" pitchFamily="50" charset="-128"/>
                <a:ea typeface="HGP創英角ｺﾞｼｯｸUB" pitchFamily="50" charset="-128"/>
              </a:rPr>
              <a:t>さらに具体的には・・・</a:t>
            </a:r>
            <a:endParaRPr lang="ja-JP" altLang="en-US" sz="7200" dirty="0">
              <a:solidFill>
                <a:srgbClr val="4F81BD">
                  <a:lumMod val="50000"/>
                </a:srgbClr>
              </a:solidFill>
              <a:latin typeface="HGP創英角ｺﾞｼｯｸUB" pitchFamily="50" charset="-128"/>
              <a:ea typeface="HGP創英角ｺﾞｼｯｸUB" pitchFamily="50" charset="-128"/>
            </a:endParaRPr>
          </a:p>
        </p:txBody>
      </p:sp>
      <p:sp>
        <p:nvSpPr>
          <p:cNvPr id="11" name="円/楕円 10"/>
          <p:cNvSpPr/>
          <p:nvPr/>
        </p:nvSpPr>
        <p:spPr bwMode="auto">
          <a:xfrm>
            <a:off x="107744" y="339577"/>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2" name="コンテンツ プレースホルダー 2"/>
          <p:cNvSpPr txBox="1">
            <a:spLocks/>
          </p:cNvSpPr>
          <p:nvPr/>
        </p:nvSpPr>
        <p:spPr bwMode="auto">
          <a:xfrm>
            <a:off x="243490" y="44624"/>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1</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3121493642"/>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2500"/>
                            </p:stCondLst>
                            <p:childTnLst>
                              <p:par>
                                <p:cTn id="9" presetID="26"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59" t="62678" r="75499" b="25511"/>
          <a:stretch/>
        </p:blipFill>
        <p:spPr bwMode="auto">
          <a:xfrm>
            <a:off x="162215" y="1530920"/>
            <a:ext cx="8850645" cy="3443039"/>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0" y="-23916"/>
            <a:ext cx="9144000" cy="830997"/>
          </a:xfrm>
          <a:prstGeom prst="rect">
            <a:avLst/>
          </a:prstGeom>
          <a:noFill/>
        </p:spPr>
        <p:txBody>
          <a:bodyPr wrap="square" rtlCol="0">
            <a:spAutoFit/>
          </a:bodyPr>
          <a:lstStyle/>
          <a:p>
            <a:pPr algn="r"/>
            <a:r>
              <a:rPr lang="ja-JP" altLang="en-US" sz="4800" dirty="0" smtClean="0">
                <a:solidFill>
                  <a:prstClr val="black"/>
                </a:solidFill>
                <a:latin typeface="HGSｺﾞｼｯｸM" pitchFamily="50" charset="-128"/>
                <a:ea typeface="HGSｺﾞｼｯｸM" pitchFamily="50" charset="-128"/>
              </a:rPr>
              <a:t>文献情報の読み方</a:t>
            </a:r>
            <a:endParaRPr lang="ja-JP" altLang="en-US" sz="4800" dirty="0">
              <a:solidFill>
                <a:prstClr val="black"/>
              </a:solidFill>
              <a:latin typeface="HGSｺﾞｼｯｸM" pitchFamily="50" charset="-128"/>
              <a:ea typeface="HGSｺﾞｼｯｸM" pitchFamily="50" charset="-128"/>
            </a:endParaRPr>
          </a:p>
        </p:txBody>
      </p:sp>
      <p:grpSp>
        <p:nvGrpSpPr>
          <p:cNvPr id="38" name="グループ化 37"/>
          <p:cNvGrpSpPr/>
          <p:nvPr/>
        </p:nvGrpSpPr>
        <p:grpSpPr>
          <a:xfrm>
            <a:off x="589538" y="3551480"/>
            <a:ext cx="4589603" cy="3068339"/>
            <a:chOff x="216897" y="5808847"/>
            <a:chExt cx="3043453" cy="1291778"/>
          </a:xfrm>
        </p:grpSpPr>
        <p:sp>
          <p:nvSpPr>
            <p:cNvPr id="35" name="角丸四角形 34"/>
            <p:cNvSpPr/>
            <p:nvPr/>
          </p:nvSpPr>
          <p:spPr>
            <a:xfrm>
              <a:off x="2475744" y="5808847"/>
              <a:ext cx="784606" cy="245755"/>
            </a:xfrm>
            <a:prstGeom prst="roundRect">
              <a:avLst>
                <a:gd name="adj" fmla="val 18254"/>
              </a:avLst>
            </a:prstGeom>
            <a:noFill/>
            <a:ln w="603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円形吹き出し 11"/>
            <p:cNvSpPr/>
            <p:nvPr/>
          </p:nvSpPr>
          <p:spPr>
            <a:xfrm flipV="1">
              <a:off x="216897" y="6660972"/>
              <a:ext cx="2108128" cy="439653"/>
            </a:xfrm>
            <a:prstGeom prst="wedgeEllipseCallout">
              <a:avLst>
                <a:gd name="adj1" fmla="val 76386"/>
                <a:gd name="adj2" fmla="val 188810"/>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テキスト ボックス 32"/>
            <p:cNvSpPr txBox="1"/>
            <p:nvPr/>
          </p:nvSpPr>
          <p:spPr>
            <a:xfrm>
              <a:off x="377659" y="6707306"/>
              <a:ext cx="1655039" cy="349852"/>
            </a:xfrm>
            <a:prstGeom prst="rect">
              <a:avLst/>
            </a:prstGeom>
            <a:noFill/>
          </p:spPr>
          <p:txBody>
            <a:bodyPr wrap="square" rtlCol="0">
              <a:spAutoFit/>
            </a:bodyPr>
            <a:lstStyle/>
            <a:p>
              <a:r>
                <a:rPr lang="en-US" altLang="ja-JP" sz="4800" dirty="0" smtClean="0">
                  <a:solidFill>
                    <a:prstClr val="black"/>
                  </a:solidFill>
                </a:rPr>
                <a:t>47</a:t>
              </a:r>
              <a:r>
                <a:rPr lang="ja-JP" altLang="en-US" sz="4800" dirty="0" smtClean="0">
                  <a:solidFill>
                    <a:prstClr val="black"/>
                  </a:solidFill>
                </a:rPr>
                <a:t>巻</a:t>
              </a:r>
              <a:r>
                <a:rPr lang="en-US" altLang="ja-JP" sz="4800" dirty="0" smtClean="0">
                  <a:solidFill>
                    <a:prstClr val="black"/>
                  </a:solidFill>
                </a:rPr>
                <a:t>6</a:t>
              </a:r>
              <a:r>
                <a:rPr lang="ja-JP" altLang="en-US" sz="4800" dirty="0" smtClean="0">
                  <a:solidFill>
                    <a:prstClr val="black"/>
                  </a:solidFill>
                </a:rPr>
                <a:t>号</a:t>
              </a:r>
              <a:endParaRPr lang="ja-JP" altLang="en-US" sz="4800" dirty="0">
                <a:solidFill>
                  <a:prstClr val="black"/>
                </a:solidFill>
              </a:endParaRPr>
            </a:p>
          </p:txBody>
        </p:sp>
      </p:grpSp>
      <p:grpSp>
        <p:nvGrpSpPr>
          <p:cNvPr id="39" name="グループ化 38"/>
          <p:cNvGrpSpPr/>
          <p:nvPr/>
        </p:nvGrpSpPr>
        <p:grpSpPr>
          <a:xfrm>
            <a:off x="3995936" y="1222277"/>
            <a:ext cx="4120243" cy="2880320"/>
            <a:chOff x="1968093" y="3339266"/>
            <a:chExt cx="4120243" cy="2880320"/>
          </a:xfrm>
        </p:grpSpPr>
        <p:sp>
          <p:nvSpPr>
            <p:cNvPr id="36" name="角丸四角形 35"/>
            <p:cNvSpPr/>
            <p:nvPr/>
          </p:nvSpPr>
          <p:spPr>
            <a:xfrm>
              <a:off x="3230786" y="5635848"/>
              <a:ext cx="1557238" cy="583738"/>
            </a:xfrm>
            <a:prstGeom prst="roundRect">
              <a:avLst>
                <a:gd name="adj" fmla="val 18254"/>
              </a:avLst>
            </a:prstGeom>
            <a:noFill/>
            <a:ln w="412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円形吹き出し 40"/>
            <p:cNvSpPr/>
            <p:nvPr/>
          </p:nvSpPr>
          <p:spPr>
            <a:xfrm>
              <a:off x="1968093" y="3339266"/>
              <a:ext cx="4120243" cy="1730891"/>
            </a:xfrm>
            <a:prstGeom prst="wedgeEllipseCallout">
              <a:avLst>
                <a:gd name="adj1" fmla="val -746"/>
                <a:gd name="adj2" fmla="val 79680"/>
              </a:avLst>
            </a:prstGeom>
            <a:solidFill>
              <a:srgbClr val="CCFFCC"/>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テキスト ボックス 41"/>
            <p:cNvSpPr txBox="1"/>
            <p:nvPr/>
          </p:nvSpPr>
          <p:spPr>
            <a:xfrm>
              <a:off x="2374223" y="3605726"/>
              <a:ext cx="3059156" cy="1323439"/>
            </a:xfrm>
            <a:prstGeom prst="rect">
              <a:avLst/>
            </a:prstGeom>
            <a:noFill/>
          </p:spPr>
          <p:txBody>
            <a:bodyPr wrap="square" rtlCol="0">
              <a:spAutoFit/>
            </a:bodyPr>
            <a:lstStyle/>
            <a:p>
              <a:r>
                <a:rPr lang="en-US" altLang="ja-JP" sz="4000" dirty="0" smtClean="0">
                  <a:solidFill>
                    <a:prstClr val="black"/>
                  </a:solidFill>
                </a:rPr>
                <a:t>409</a:t>
              </a:r>
              <a:r>
                <a:rPr lang="ja-JP" altLang="en-US" sz="4000" dirty="0">
                  <a:solidFill>
                    <a:prstClr val="black"/>
                  </a:solidFill>
                </a:rPr>
                <a:t>ﾍﾟｰｼﾞ</a:t>
              </a:r>
              <a:r>
                <a:rPr lang="ja-JP" altLang="en-US" sz="4000" dirty="0" smtClean="0">
                  <a:solidFill>
                    <a:prstClr val="black"/>
                  </a:solidFill>
                </a:rPr>
                <a:t>から</a:t>
              </a:r>
              <a:endParaRPr lang="en-US" altLang="ja-JP" sz="4000" dirty="0">
                <a:solidFill>
                  <a:prstClr val="black"/>
                </a:solidFill>
              </a:endParaRPr>
            </a:p>
            <a:p>
              <a:r>
                <a:rPr lang="en-US" altLang="ja-JP" sz="4000" dirty="0" smtClean="0">
                  <a:solidFill>
                    <a:prstClr val="black"/>
                  </a:solidFill>
                </a:rPr>
                <a:t>414</a:t>
              </a:r>
              <a:r>
                <a:rPr lang="ja-JP" altLang="en-US" sz="4000" dirty="0" smtClean="0">
                  <a:solidFill>
                    <a:prstClr val="black"/>
                  </a:solidFill>
                </a:rPr>
                <a:t>ﾍﾟｰｼﾞ</a:t>
              </a:r>
              <a:endParaRPr lang="ja-JP" altLang="en-US" sz="4000" dirty="0">
                <a:solidFill>
                  <a:prstClr val="black"/>
                </a:solidFill>
              </a:endParaRPr>
            </a:p>
          </p:txBody>
        </p:sp>
      </p:grpSp>
      <p:grpSp>
        <p:nvGrpSpPr>
          <p:cNvPr id="40" name="グループ化 39"/>
          <p:cNvGrpSpPr/>
          <p:nvPr/>
        </p:nvGrpSpPr>
        <p:grpSpPr>
          <a:xfrm>
            <a:off x="4560681" y="3479643"/>
            <a:ext cx="3774328" cy="2642399"/>
            <a:chOff x="4542087" y="2765987"/>
            <a:chExt cx="3774328" cy="2642399"/>
          </a:xfrm>
        </p:grpSpPr>
        <p:sp>
          <p:nvSpPr>
            <p:cNvPr id="37" name="角丸四角形 36"/>
            <p:cNvSpPr/>
            <p:nvPr/>
          </p:nvSpPr>
          <p:spPr>
            <a:xfrm>
              <a:off x="6845278" y="2765987"/>
              <a:ext cx="1471137" cy="583738"/>
            </a:xfrm>
            <a:prstGeom prst="roundRect">
              <a:avLst>
                <a:gd name="adj" fmla="val 18254"/>
              </a:avLst>
            </a:prstGeom>
            <a:noFill/>
            <a:ln w="412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円形吹き出し 42"/>
            <p:cNvSpPr/>
            <p:nvPr/>
          </p:nvSpPr>
          <p:spPr>
            <a:xfrm>
              <a:off x="4542087" y="4155504"/>
              <a:ext cx="3741086" cy="1252882"/>
            </a:xfrm>
            <a:prstGeom prst="wedgeEllipseCallout">
              <a:avLst>
                <a:gd name="adj1" fmla="val 25787"/>
                <a:gd name="adj2" fmla="val -113484"/>
              </a:avLst>
            </a:prstGeom>
            <a:solidFill>
              <a:srgbClr val="FFCC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4769430" y="4519601"/>
              <a:ext cx="3513743" cy="646331"/>
            </a:xfrm>
            <a:prstGeom prst="rect">
              <a:avLst/>
            </a:prstGeom>
            <a:noFill/>
          </p:spPr>
          <p:txBody>
            <a:bodyPr wrap="square" rtlCol="0">
              <a:spAutoFit/>
            </a:bodyPr>
            <a:lstStyle/>
            <a:p>
              <a:r>
                <a:rPr lang="en-US" altLang="ja-JP" sz="3600" dirty="0" smtClean="0">
                  <a:solidFill>
                    <a:prstClr val="black"/>
                  </a:solidFill>
                </a:rPr>
                <a:t>1997</a:t>
              </a:r>
              <a:r>
                <a:rPr lang="ja-JP" altLang="en-US" sz="3600" dirty="0" smtClean="0">
                  <a:solidFill>
                    <a:prstClr val="black"/>
                  </a:solidFill>
                </a:rPr>
                <a:t>年</a:t>
              </a:r>
              <a:r>
                <a:rPr lang="en-US" altLang="ja-JP" sz="3600" dirty="0" smtClean="0">
                  <a:solidFill>
                    <a:prstClr val="black"/>
                  </a:solidFill>
                </a:rPr>
                <a:t>6</a:t>
              </a:r>
              <a:r>
                <a:rPr lang="ja-JP" altLang="en-US" sz="3600" dirty="0" smtClean="0">
                  <a:solidFill>
                    <a:prstClr val="black"/>
                  </a:solidFill>
                </a:rPr>
                <a:t>月発行</a:t>
              </a:r>
              <a:endParaRPr lang="ja-JP" altLang="en-US" sz="3600" dirty="0">
                <a:solidFill>
                  <a:prstClr val="black"/>
                </a:solidFill>
              </a:endParaRPr>
            </a:p>
          </p:txBody>
        </p:sp>
      </p:grpSp>
      <p:grpSp>
        <p:nvGrpSpPr>
          <p:cNvPr id="23" name="グループ化 22"/>
          <p:cNvGrpSpPr/>
          <p:nvPr/>
        </p:nvGrpSpPr>
        <p:grpSpPr>
          <a:xfrm>
            <a:off x="237548" y="874813"/>
            <a:ext cx="4164518" cy="2594082"/>
            <a:chOff x="1974178" y="3612323"/>
            <a:chExt cx="4164518" cy="2594082"/>
          </a:xfrm>
        </p:grpSpPr>
        <p:sp>
          <p:nvSpPr>
            <p:cNvPr id="24" name="角丸四角形 23"/>
            <p:cNvSpPr/>
            <p:nvPr/>
          </p:nvSpPr>
          <p:spPr>
            <a:xfrm>
              <a:off x="3780037" y="5622667"/>
              <a:ext cx="2358659" cy="583738"/>
            </a:xfrm>
            <a:prstGeom prst="roundRect">
              <a:avLst>
                <a:gd name="adj" fmla="val 18254"/>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円形吹き出し 24"/>
            <p:cNvSpPr/>
            <p:nvPr/>
          </p:nvSpPr>
          <p:spPr>
            <a:xfrm>
              <a:off x="1974178" y="3612323"/>
              <a:ext cx="3564523" cy="1457834"/>
            </a:xfrm>
            <a:prstGeom prst="wedgeEllipseCallout">
              <a:avLst>
                <a:gd name="adj1" fmla="val 19547"/>
                <a:gd name="adj2" fmla="val 82880"/>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2084254" y="3987297"/>
              <a:ext cx="3454447" cy="707886"/>
            </a:xfrm>
            <a:prstGeom prst="rect">
              <a:avLst/>
            </a:prstGeom>
            <a:noFill/>
          </p:spPr>
          <p:txBody>
            <a:bodyPr wrap="square" rtlCol="0">
              <a:spAutoFit/>
            </a:bodyPr>
            <a:lstStyle/>
            <a:p>
              <a:r>
                <a:rPr lang="ja-JP" altLang="en-US" sz="4000" dirty="0" smtClean="0">
                  <a:solidFill>
                    <a:prstClr val="black"/>
                  </a:solidFill>
                </a:rPr>
                <a:t>雑誌のタイトル</a:t>
              </a:r>
              <a:endParaRPr lang="ja-JP" altLang="en-US" sz="4000" dirty="0">
                <a:solidFill>
                  <a:prstClr val="black"/>
                </a:solidFill>
              </a:endParaRPr>
            </a:p>
          </p:txBody>
        </p:sp>
      </p:grpSp>
      <p:sp>
        <p:nvSpPr>
          <p:cNvPr id="22" name="円/楕円 21"/>
          <p:cNvSpPr/>
          <p:nvPr/>
        </p:nvSpPr>
        <p:spPr bwMode="auto">
          <a:xfrm>
            <a:off x="107744" y="404342"/>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7" name="コンテンツ プレースホルダー 2"/>
          <p:cNvSpPr txBox="1">
            <a:spLocks/>
          </p:cNvSpPr>
          <p:nvPr/>
        </p:nvSpPr>
        <p:spPr bwMode="auto">
          <a:xfrm>
            <a:off x="243490" y="109389"/>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2</a:t>
            </a:r>
            <a:endParaRPr lang="en-US" altLang="ja-JP" sz="3200" dirty="0">
              <a:solidFill>
                <a:srgbClr val="002060"/>
              </a:solidFill>
              <a:latin typeface="ＭＳ Ｐゴシック"/>
            </a:endParaRPr>
          </a:p>
        </p:txBody>
      </p:sp>
    </p:spTree>
    <p:custDataLst>
      <p:tags r:id="rId1"/>
    </p:custDataLst>
    <p:extLst>
      <p:ext uri="{BB962C8B-B14F-4D97-AF65-F5344CB8AC3E}">
        <p14:creationId xmlns:p14="http://schemas.microsoft.com/office/powerpoint/2010/main" val="2528179273"/>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1000"/>
                                        <p:tgtEl>
                                          <p:spTgt spid="38"/>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1000"/>
                                        <p:tgtEl>
                                          <p:spTgt spid="39"/>
                                        </p:tgtEl>
                                      </p:cBhvr>
                                    </p:animEffect>
                                  </p:childTnLst>
                                </p:cTn>
                              </p:par>
                            </p:childTnLst>
                          </p:cTn>
                        </p:par>
                        <p:par>
                          <p:cTn id="16" fill="hold">
                            <p:stCondLst>
                              <p:cond delay="3500"/>
                            </p:stCondLst>
                            <p:childTnLst>
                              <p:par>
                                <p:cTn id="17" presetID="22" presetClass="entr" presetSubtype="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fontAlgn="base">
              <a:spcBef>
                <a:spcPct val="0"/>
              </a:spcBef>
              <a:spcAft>
                <a:spcPct val="0"/>
              </a:spcAft>
            </a:pPr>
            <a:endParaRPr lang="ja-JP" altLang="en-US" sz="4400">
              <a:solidFill>
                <a:prstClr val="black"/>
              </a:solidFill>
            </a:endParaRP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endParaRPr lang="ja-JP" altLang="en-US" sz="11500" dirty="0">
              <a:solidFill>
                <a:srgbClr val="1F497D">
                  <a:lumMod val="50000"/>
                </a:srgbClr>
              </a:solidFill>
              <a:latin typeface="ＭＳ Ｐゴシック"/>
            </a:endParaRPr>
          </a:p>
        </p:txBody>
      </p:sp>
      <p:sp>
        <p:nvSpPr>
          <p:cNvPr id="9" name="タイトル 1"/>
          <p:cNvSpPr txBox="1">
            <a:spLocks/>
          </p:cNvSpPr>
          <p:nvPr/>
        </p:nvSpPr>
        <p:spPr>
          <a:xfrm>
            <a:off x="0" y="692236"/>
            <a:ext cx="9144000" cy="3097213"/>
          </a:xfrm>
          <a:prstGeom prst="rect">
            <a:avLst/>
          </a:prstGeom>
          <a:solidFill>
            <a:srgbClr val="519AD2">
              <a:alpha val="5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7200" smtClean="0">
                <a:solidFill>
                  <a:srgbClr val="10253F"/>
                </a:solidFill>
                <a:latin typeface="ＭＳ Ｐゴシック"/>
              </a:rPr>
              <a:t>理解不足にさせない</a:t>
            </a:r>
            <a:r>
              <a:rPr lang="en-US" altLang="ja-JP" sz="7200" smtClean="0">
                <a:solidFill>
                  <a:srgbClr val="10253F"/>
                </a:solidFill>
                <a:latin typeface="ＭＳ Ｐゴシック"/>
              </a:rPr>
              <a:t/>
            </a:r>
            <a:br>
              <a:rPr lang="en-US" altLang="ja-JP" sz="7200" smtClean="0">
                <a:solidFill>
                  <a:srgbClr val="10253F"/>
                </a:solidFill>
                <a:latin typeface="ＭＳ Ｐゴシック"/>
              </a:rPr>
            </a:br>
            <a:r>
              <a:rPr lang="ja-JP" altLang="en-US" sz="7200" smtClean="0">
                <a:solidFill>
                  <a:srgbClr val="10253F"/>
                </a:solidFill>
                <a:latin typeface="ＭＳ Ｐゴシック"/>
              </a:rPr>
              <a:t>ための実践テクニック</a:t>
            </a:r>
            <a:endParaRPr lang="ja-JP" altLang="en-US" sz="7200" dirty="0" smtClean="0">
              <a:solidFill>
                <a:srgbClr val="10253F"/>
              </a:solidFill>
              <a:latin typeface="ＭＳ Ｐゴシック"/>
            </a:endParaRPr>
          </a:p>
        </p:txBody>
      </p:sp>
      <p:sp>
        <p:nvSpPr>
          <p:cNvPr id="10" name="タイトル 1"/>
          <p:cNvSpPr txBox="1">
            <a:spLocks/>
          </p:cNvSpPr>
          <p:nvPr/>
        </p:nvSpPr>
        <p:spPr bwMode="auto">
          <a:xfrm>
            <a:off x="609600" y="45180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その④</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134770835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36456" y="117352"/>
            <a:ext cx="8640000" cy="6480000"/>
          </a:xfrm>
        </p:spPr>
        <p:txBody>
          <a:bodyPr anchor="ctr">
            <a:normAutofit/>
          </a:bodyPr>
          <a:lstStyle/>
          <a:p>
            <a:pPr marL="800100" lvl="2" indent="0">
              <a:buNone/>
              <a:defRPr/>
            </a:pPr>
            <a:r>
              <a:rPr lang="ja-JP" altLang="en-US" sz="7200" dirty="0">
                <a:solidFill>
                  <a:srgbClr val="10253F"/>
                </a:solidFill>
              </a:rPr>
              <a:t>誰もが見えるように</a:t>
            </a:r>
          </a:p>
          <a:p>
            <a:pPr marL="800100" lvl="2" indent="0">
              <a:buNone/>
              <a:defRPr/>
            </a:pPr>
            <a:r>
              <a:rPr lang="ja-JP" altLang="en-US" sz="6800" dirty="0" smtClean="0">
                <a:solidFill>
                  <a:srgbClr val="10253F"/>
                </a:solidFill>
              </a:rPr>
              <a:t>（</a:t>
            </a:r>
            <a:r>
              <a:rPr lang="ja-JP" altLang="en-US" sz="6800" dirty="0">
                <a:solidFill>
                  <a:srgbClr val="10253F"/>
                </a:solidFill>
              </a:rPr>
              <a:t>文字・写真などを）</a:t>
            </a:r>
          </a:p>
          <a:p>
            <a:pPr marL="800100" lvl="2" indent="0">
              <a:buNone/>
              <a:defRPr/>
            </a:pPr>
            <a:r>
              <a:rPr lang="ja-JP" altLang="en-US" sz="11600" dirty="0" smtClean="0">
                <a:solidFill>
                  <a:srgbClr val="10253F"/>
                </a:solidFill>
              </a:rPr>
              <a:t>大きく</a:t>
            </a:r>
            <a:r>
              <a:rPr lang="ja-JP" altLang="en-US" sz="7800" dirty="0">
                <a:solidFill>
                  <a:srgbClr val="10253F"/>
                </a:solidFill>
              </a:rPr>
              <a:t>表示する</a:t>
            </a:r>
            <a:endParaRPr lang="ja-JP" altLang="en-US" sz="11100" dirty="0">
              <a:solidFill>
                <a:srgbClr val="10253F"/>
              </a:solidFill>
            </a:endParaRPr>
          </a:p>
        </p:txBody>
      </p:sp>
      <p:sp>
        <p:nvSpPr>
          <p:cNvPr id="4" name="角丸四角形 3"/>
          <p:cNvSpPr/>
          <p:nvPr/>
        </p:nvSpPr>
        <p:spPr>
          <a:xfrm>
            <a:off x="212725" y="238125"/>
            <a:ext cx="8718550" cy="6376988"/>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37696136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0"/>
          <p:cNvGrpSpPr>
            <a:grpSpLocks/>
          </p:cNvGrpSpPr>
          <p:nvPr/>
        </p:nvGrpSpPr>
        <p:grpSpPr bwMode="auto">
          <a:xfrm>
            <a:off x="1389768" y="1844824"/>
            <a:ext cx="3207136" cy="2127039"/>
            <a:chOff x="932" y="912"/>
            <a:chExt cx="1747" cy="1097"/>
          </a:xfrm>
        </p:grpSpPr>
        <p:pic>
          <p:nvPicPr>
            <p:cNvPr id="8"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39508" t="19544" r="25938" b="38149"/>
            <a:stretch/>
          </p:blipFill>
          <p:spPr bwMode="auto">
            <a:xfrm>
              <a:off x="932" y="912"/>
              <a:ext cx="1747" cy="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11"/>
            <p:cNvSpPr>
              <a:spLocks noChangeArrowheads="1"/>
            </p:cNvSpPr>
            <p:nvPr/>
          </p:nvSpPr>
          <p:spPr bwMode="auto">
            <a:xfrm>
              <a:off x="1043" y="1619"/>
              <a:ext cx="839" cy="16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grpSp>
      <p:pic>
        <p:nvPicPr>
          <p:cNvPr id="11"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r="23288" b="46924"/>
          <a:stretch/>
        </p:blipFill>
        <p:spPr bwMode="auto">
          <a:xfrm>
            <a:off x="3194434" y="4238624"/>
            <a:ext cx="4157816" cy="17106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曲折矢印 11"/>
          <p:cNvSpPr/>
          <p:nvPr/>
        </p:nvSpPr>
        <p:spPr>
          <a:xfrm rot="5400000">
            <a:off x="4736504" y="3513197"/>
            <a:ext cx="771525" cy="917331"/>
          </a:xfrm>
          <a:prstGeom prst="bentArrow">
            <a:avLst>
              <a:gd name="adj1" fmla="val 28625"/>
              <a:gd name="adj2" fmla="val 34061"/>
              <a:gd name="adj3" fmla="val 25000"/>
              <a:gd name="adj4" fmla="val 42542"/>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prstClr val="black"/>
              </a:solidFill>
            </a:endParaRPr>
          </a:p>
        </p:txBody>
      </p:sp>
      <p:sp>
        <p:nvSpPr>
          <p:cNvPr id="13" name="四角形吹き出し 12"/>
          <p:cNvSpPr/>
          <p:nvPr/>
        </p:nvSpPr>
        <p:spPr>
          <a:xfrm>
            <a:off x="5881443" y="4509120"/>
            <a:ext cx="2353971" cy="809625"/>
          </a:xfrm>
          <a:prstGeom prst="wedgeRectCallout">
            <a:avLst>
              <a:gd name="adj1" fmla="val -60125"/>
              <a:gd name="adj2" fmla="val 109180"/>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solidFill>
                  <a:prstClr val="black"/>
                </a:solidFill>
                <a:latin typeface="HGP創英角ﾎﾟｯﾌﾟ体" panose="040B0A00000000000000" pitchFamily="50" charset="-128"/>
                <a:ea typeface="HGP創英角ﾎﾟｯﾌﾟ体" panose="040B0A00000000000000" pitchFamily="50" charset="-128"/>
              </a:rPr>
              <a:t>キーワードは</a:t>
            </a:r>
            <a:r>
              <a:rPr lang="ja-JP" altLang="en-US" b="1" i="1" dirty="0">
                <a:solidFill>
                  <a:prstClr val="black"/>
                </a:solidFill>
                <a:latin typeface="HGP創英角ﾎﾟｯﾌﾟ体" panose="040B0A00000000000000" pitchFamily="50" charset="-128"/>
                <a:ea typeface="HGP創英角ﾎﾟｯﾌﾟ体" panose="040B0A00000000000000" pitchFamily="50" charset="-128"/>
              </a:rPr>
              <a:t>単語</a:t>
            </a:r>
            <a:r>
              <a:rPr lang="ja-JP" altLang="en-US" sz="1600" dirty="0">
                <a:solidFill>
                  <a:prstClr val="black"/>
                </a:solidFill>
                <a:latin typeface="HGP創英角ﾎﾟｯﾌﾟ体" panose="040B0A00000000000000" pitchFamily="50" charset="-128"/>
                <a:ea typeface="HGP創英角ﾎﾟｯﾌﾟ体" panose="040B0A00000000000000" pitchFamily="50" charset="-128"/>
              </a:rPr>
              <a:t>で入力</a:t>
            </a:r>
            <a:endParaRPr lang="en-US" altLang="ja-JP" sz="1600" dirty="0">
              <a:solidFill>
                <a:prstClr val="black"/>
              </a:solidFill>
              <a:latin typeface="HGP創英角ﾎﾟｯﾌﾟ体" panose="040B0A00000000000000" pitchFamily="50" charset="-128"/>
              <a:ea typeface="HGP創英角ﾎﾟｯﾌﾟ体" panose="040B0A00000000000000" pitchFamily="50" charset="-128"/>
            </a:endParaRPr>
          </a:p>
          <a:p>
            <a:pPr>
              <a:defRPr/>
            </a:pPr>
            <a:r>
              <a:rPr lang="ja-JP" altLang="en-US" sz="1400" dirty="0">
                <a:solidFill>
                  <a:prstClr val="black"/>
                </a:solidFill>
                <a:latin typeface="HGP創英角ﾎﾟｯﾌﾟ体" panose="040B0A00000000000000" pitchFamily="50" charset="-128"/>
                <a:ea typeface="HGP創英角ﾎﾟｯﾌﾟ体" panose="040B0A00000000000000" pitchFamily="50" charset="-128"/>
              </a:rPr>
              <a:t>キーワード：児童　虐待</a:t>
            </a:r>
          </a:p>
        </p:txBody>
      </p:sp>
      <p:sp>
        <p:nvSpPr>
          <p:cNvPr id="14" name="Rectangle 4"/>
          <p:cNvSpPr txBox="1">
            <a:spLocks noChangeArrowheads="1"/>
          </p:cNvSpPr>
          <p:nvPr/>
        </p:nvSpPr>
        <p:spPr>
          <a:xfrm>
            <a:off x="482104" y="908720"/>
            <a:ext cx="8229600" cy="6477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smtClean="0">
                <a:solidFill>
                  <a:prstClr val="black"/>
                </a:solidFill>
                <a:latin typeface="ＭＳ Ｐゴシック"/>
              </a:rPr>
              <a:t>OPAC</a:t>
            </a:r>
            <a:r>
              <a:rPr lang="ja-JP" altLang="en-US" sz="3600" b="1" dirty="0" smtClean="0">
                <a:solidFill>
                  <a:prstClr val="black"/>
                </a:solidFill>
                <a:latin typeface="ＭＳ Ｐゴシック"/>
              </a:rPr>
              <a:t>（検索画面）入口</a:t>
            </a:r>
          </a:p>
        </p:txBody>
      </p:sp>
      <p:sp>
        <p:nvSpPr>
          <p:cNvPr id="2" name="正方形/長方形 1"/>
          <p:cNvSpPr/>
          <p:nvPr/>
        </p:nvSpPr>
        <p:spPr>
          <a:xfrm>
            <a:off x="738122" y="765175"/>
            <a:ext cx="7920880" cy="5688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Oval 11"/>
          <p:cNvSpPr>
            <a:spLocks noChangeArrowheads="1"/>
          </p:cNvSpPr>
          <p:nvPr/>
        </p:nvSpPr>
        <p:spPr bwMode="auto">
          <a:xfrm>
            <a:off x="4192988" y="5652883"/>
            <a:ext cx="1412008" cy="29639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sp>
        <p:nvSpPr>
          <p:cNvPr id="3" name="右矢印 2"/>
          <p:cNvSpPr/>
          <p:nvPr/>
        </p:nvSpPr>
        <p:spPr>
          <a:xfrm flipH="1">
            <a:off x="3194434" y="3008745"/>
            <a:ext cx="2473156" cy="68786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Rectangle 4"/>
          <p:cNvSpPr txBox="1">
            <a:spLocks noChangeArrowheads="1"/>
          </p:cNvSpPr>
          <p:nvPr/>
        </p:nvSpPr>
        <p:spPr>
          <a:xfrm>
            <a:off x="3995936" y="3008745"/>
            <a:ext cx="1609060" cy="56237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a:solidFill>
                  <a:prstClr val="black"/>
                </a:solidFill>
                <a:latin typeface="HGP創英角ﾎﾟｯﾌﾟ体" panose="040B0A00000000000000" pitchFamily="50" charset="-128"/>
                <a:ea typeface="HGP創英角ﾎﾟｯﾌﾟ体" panose="040B0A00000000000000" pitchFamily="50" charset="-128"/>
                <a:cs typeface="+mn-cs"/>
              </a:rPr>
              <a:t>ココをクリック</a:t>
            </a:r>
          </a:p>
        </p:txBody>
      </p:sp>
      <p:pic>
        <p:nvPicPr>
          <p:cNvPr id="19" name="Picture 2" descr="C:\Users\user8\Desktop\図書館キャラクター\chu-wint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577690"/>
            <a:ext cx="1799997" cy="1675199"/>
          </a:xfrm>
          <a:prstGeom prst="rect">
            <a:avLst/>
          </a:prstGeom>
          <a:noFill/>
        </p:spPr>
      </p:pic>
      <p:sp>
        <p:nvSpPr>
          <p:cNvPr id="20" name="角丸四角形吹き出し 19"/>
          <p:cNvSpPr/>
          <p:nvPr/>
        </p:nvSpPr>
        <p:spPr>
          <a:xfrm>
            <a:off x="2676992" y="2457127"/>
            <a:ext cx="4819024" cy="2304256"/>
          </a:xfrm>
          <a:prstGeom prst="wedgeRoundRectCallout">
            <a:avLst>
              <a:gd name="adj1" fmla="val -51181"/>
              <a:gd name="adj2" fmla="val 66862"/>
              <a:gd name="adj3" fmla="val 16667"/>
            </a:avLst>
          </a:prstGeom>
          <a:solidFill>
            <a:schemeClr val="accent4">
              <a:lumMod val="40000"/>
              <a:lumOff val="60000"/>
            </a:schemeClr>
          </a:solidFill>
          <a:ln w="762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000" dirty="0" smtClean="0">
              <a:solidFill>
                <a:prstClr val="black">
                  <a:lumMod val="85000"/>
                  <a:lumOff val="15000"/>
                </a:prstClr>
              </a:solidFill>
              <a:latin typeface="HGP創英角ｺﾞｼｯｸUB" pitchFamily="50" charset="-128"/>
              <a:ea typeface="HGP創英角ｺﾞｼｯｸUB" pitchFamily="50" charset="-128"/>
            </a:endParaRPr>
          </a:p>
          <a:p>
            <a:pPr algn="ctr"/>
            <a:endParaRPr lang="en-US" altLang="ja-JP" sz="1000" dirty="0">
              <a:solidFill>
                <a:prstClr val="black">
                  <a:lumMod val="85000"/>
                  <a:lumOff val="15000"/>
                </a:prstClr>
              </a:solidFill>
              <a:latin typeface="HGP創英角ｺﾞｼｯｸUB" pitchFamily="50" charset="-128"/>
              <a:ea typeface="HGP創英角ｺﾞｼｯｸUB" pitchFamily="50" charset="-128"/>
            </a:endParaRPr>
          </a:p>
          <a:p>
            <a:pPr algn="ctr"/>
            <a:endParaRPr lang="en-US" altLang="ja-JP" sz="1000" dirty="0" smtClean="0">
              <a:solidFill>
                <a:prstClr val="black">
                  <a:lumMod val="85000"/>
                  <a:lumOff val="15000"/>
                </a:prstClr>
              </a:solidFill>
              <a:latin typeface="HGP創英角ｺﾞｼｯｸUB" pitchFamily="50" charset="-128"/>
              <a:ea typeface="HGP創英角ｺﾞｼｯｸUB" pitchFamily="50" charset="-128"/>
            </a:endParaRPr>
          </a:p>
          <a:p>
            <a:pPr algn="ctr"/>
            <a:endParaRPr lang="en-US" altLang="ja-JP" sz="1000" dirty="0">
              <a:solidFill>
                <a:prstClr val="black">
                  <a:lumMod val="85000"/>
                  <a:lumOff val="15000"/>
                </a:prstClr>
              </a:solidFill>
              <a:latin typeface="HGP創英角ｺﾞｼｯｸUB" pitchFamily="50" charset="-128"/>
              <a:ea typeface="HGP創英角ｺﾞｼｯｸUB" pitchFamily="50" charset="-128"/>
            </a:endParaRPr>
          </a:p>
          <a:p>
            <a:r>
              <a:rPr lang="ja-JP" altLang="en-US" sz="4800" dirty="0" smtClean="0">
                <a:solidFill>
                  <a:prstClr val="black">
                    <a:lumMod val="85000"/>
                    <a:lumOff val="15000"/>
                  </a:prstClr>
                </a:solidFill>
                <a:latin typeface="HGP創英角ｺﾞｼｯｸUB" pitchFamily="50" charset="-128"/>
                <a:ea typeface="HGP創英角ｺﾞｼｯｸUB" pitchFamily="50" charset="-128"/>
              </a:rPr>
              <a:t>　大事</a:t>
            </a:r>
            <a:r>
              <a:rPr lang="ja-JP" altLang="en-US" sz="4800" dirty="0">
                <a:solidFill>
                  <a:prstClr val="black">
                    <a:lumMod val="85000"/>
                    <a:lumOff val="15000"/>
                  </a:prstClr>
                </a:solidFill>
                <a:latin typeface="HGP創英角ｺﾞｼｯｸUB" pitchFamily="50" charset="-128"/>
                <a:ea typeface="HGP創英角ｺﾞｼｯｸUB" pitchFamily="50" charset="-128"/>
              </a:rPr>
              <a:t>な点が</a:t>
            </a:r>
          </a:p>
          <a:p>
            <a:pPr algn="ctr"/>
            <a:r>
              <a:rPr lang="ja-JP" altLang="en-US" sz="4800" dirty="0">
                <a:solidFill>
                  <a:prstClr val="black">
                    <a:lumMod val="85000"/>
                    <a:lumOff val="15000"/>
                  </a:prstClr>
                </a:solidFill>
                <a:latin typeface="HGP創英角ｺﾞｼｯｸUB" pitchFamily="50" charset="-128"/>
                <a:ea typeface="HGP創英角ｺﾞｼｯｸUB" pitchFamily="50" charset="-128"/>
              </a:rPr>
              <a:t>　　</a:t>
            </a:r>
            <a:r>
              <a:rPr lang="ja-JP" altLang="en-US" sz="4800" dirty="0" smtClean="0">
                <a:solidFill>
                  <a:prstClr val="black">
                    <a:lumMod val="85000"/>
                    <a:lumOff val="15000"/>
                  </a:prstClr>
                </a:solidFill>
                <a:latin typeface="HGP創英角ｺﾞｼｯｸUB" pitchFamily="50" charset="-128"/>
                <a:ea typeface="HGP創英角ｺﾞｼｯｸUB" pitchFamily="50" charset="-128"/>
              </a:rPr>
              <a:t>見えない</a:t>
            </a:r>
            <a:r>
              <a:rPr lang="ja-JP" altLang="en-US" sz="4800" dirty="0">
                <a:solidFill>
                  <a:prstClr val="black">
                    <a:lumMod val="85000"/>
                    <a:lumOff val="15000"/>
                  </a:prstClr>
                </a:solidFill>
                <a:latin typeface="HGP創英角ｺﾞｼｯｸUB" pitchFamily="50" charset="-128"/>
                <a:ea typeface="HGP創英角ｺﾞｼｯｸUB" pitchFamily="50" charset="-128"/>
              </a:rPr>
              <a:t>・・・</a:t>
            </a:r>
          </a:p>
          <a:p>
            <a:pPr algn="ctr"/>
            <a:endParaRPr lang="ja-JP" altLang="en-US" sz="4800" dirty="0">
              <a:solidFill>
                <a:prstClr val="black">
                  <a:lumMod val="85000"/>
                  <a:lumOff val="15000"/>
                </a:prstClr>
              </a:solidFill>
              <a:latin typeface="HGP創英角ｺﾞｼｯｸUB" pitchFamily="50" charset="-128"/>
              <a:ea typeface="HGP創英角ｺﾞｼｯｸUB" pitchFamily="50" charset="-128"/>
            </a:endParaRPr>
          </a:p>
        </p:txBody>
      </p:sp>
      <p:sp>
        <p:nvSpPr>
          <p:cNvPr id="18" name="円/楕円 17"/>
          <p:cNvSpPr/>
          <p:nvPr/>
        </p:nvSpPr>
        <p:spPr bwMode="auto">
          <a:xfrm>
            <a:off x="107504" y="332334"/>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1" name="コンテンツ プレースホルダー 2"/>
          <p:cNvSpPr txBox="1">
            <a:spLocks/>
          </p:cNvSpPr>
          <p:nvPr/>
        </p:nvSpPr>
        <p:spPr bwMode="auto">
          <a:xfrm>
            <a:off x="165100" y="37381"/>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3677779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6"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290">
                                          <p:stCondLst>
                                            <p:cond delay="0"/>
                                          </p:stCondLst>
                                        </p:cTn>
                                        <p:tgtEl>
                                          <p:spTgt spid="20"/>
                                        </p:tgtEl>
                                      </p:cBhvr>
                                    </p:animEffect>
                                    <p:anim calcmode="lin" valueType="num">
                                      <p:cBhvr>
                                        <p:cTn id="14"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9" dur="13">
                                          <p:stCondLst>
                                            <p:cond delay="325"/>
                                          </p:stCondLst>
                                        </p:cTn>
                                        <p:tgtEl>
                                          <p:spTgt spid="20"/>
                                        </p:tgtEl>
                                      </p:cBhvr>
                                      <p:to x="100000" y="60000"/>
                                    </p:animScale>
                                    <p:animScale>
                                      <p:cBhvr>
                                        <p:cTn id="20" dur="83" decel="50000">
                                          <p:stCondLst>
                                            <p:cond delay="338"/>
                                          </p:stCondLst>
                                        </p:cTn>
                                        <p:tgtEl>
                                          <p:spTgt spid="20"/>
                                        </p:tgtEl>
                                      </p:cBhvr>
                                      <p:to x="100000" y="100000"/>
                                    </p:animScale>
                                    <p:animScale>
                                      <p:cBhvr>
                                        <p:cTn id="21" dur="13">
                                          <p:stCondLst>
                                            <p:cond delay="656"/>
                                          </p:stCondLst>
                                        </p:cTn>
                                        <p:tgtEl>
                                          <p:spTgt spid="20"/>
                                        </p:tgtEl>
                                      </p:cBhvr>
                                      <p:to x="100000" y="80000"/>
                                    </p:animScale>
                                    <p:animScale>
                                      <p:cBhvr>
                                        <p:cTn id="22" dur="83" decel="50000">
                                          <p:stCondLst>
                                            <p:cond delay="669"/>
                                          </p:stCondLst>
                                        </p:cTn>
                                        <p:tgtEl>
                                          <p:spTgt spid="20"/>
                                        </p:tgtEl>
                                      </p:cBhvr>
                                      <p:to x="100000" y="100000"/>
                                    </p:animScale>
                                    <p:animScale>
                                      <p:cBhvr>
                                        <p:cTn id="23" dur="13">
                                          <p:stCondLst>
                                            <p:cond delay="821"/>
                                          </p:stCondLst>
                                        </p:cTn>
                                        <p:tgtEl>
                                          <p:spTgt spid="20"/>
                                        </p:tgtEl>
                                      </p:cBhvr>
                                      <p:to x="100000" y="90000"/>
                                    </p:animScale>
                                    <p:animScale>
                                      <p:cBhvr>
                                        <p:cTn id="24" dur="83" decel="50000">
                                          <p:stCondLst>
                                            <p:cond delay="834"/>
                                          </p:stCondLst>
                                        </p:cTn>
                                        <p:tgtEl>
                                          <p:spTgt spid="20"/>
                                        </p:tgtEl>
                                      </p:cBhvr>
                                      <p:to x="100000" y="100000"/>
                                    </p:animScale>
                                    <p:animScale>
                                      <p:cBhvr>
                                        <p:cTn id="25" dur="13">
                                          <p:stCondLst>
                                            <p:cond delay="904"/>
                                          </p:stCondLst>
                                        </p:cTn>
                                        <p:tgtEl>
                                          <p:spTgt spid="20"/>
                                        </p:tgtEl>
                                      </p:cBhvr>
                                      <p:to x="100000" y="95000"/>
                                    </p:animScale>
                                    <p:animScale>
                                      <p:cBhvr>
                                        <p:cTn id="26" dur="83" decel="50000">
                                          <p:stCondLst>
                                            <p:cond delay="917"/>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4819">
            <a:off x="7219009" y="4008244"/>
            <a:ext cx="1797481" cy="268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323528" y="515469"/>
            <a:ext cx="7272808" cy="3888432"/>
          </a:xfrm>
          <a:prstGeom prst="wedgeRoundRectCallout">
            <a:avLst>
              <a:gd name="adj1" fmla="val 41522"/>
              <a:gd name="adj2" fmla="val 58128"/>
              <a:gd name="adj3" fmla="val 16667"/>
            </a:avLst>
          </a:prstGeom>
          <a:solidFill>
            <a:schemeClr val="tx2">
              <a:lumMod val="20000"/>
              <a:lumOff val="80000"/>
            </a:schemeClr>
          </a:solidFill>
          <a:ln w="762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8800" dirty="0" smtClean="0">
                <a:solidFill>
                  <a:prstClr val="black">
                    <a:lumMod val="85000"/>
                    <a:lumOff val="15000"/>
                  </a:prstClr>
                </a:solidFill>
                <a:latin typeface="HGP創英角ｺﾞｼｯｸUB" pitchFamily="50" charset="-128"/>
                <a:ea typeface="HGP創英角ｺﾞｼｯｸUB" pitchFamily="50" charset="-128"/>
              </a:rPr>
              <a:t>大きく</a:t>
            </a:r>
            <a:r>
              <a:rPr lang="ja-JP" altLang="en-US" sz="6600" dirty="0" smtClean="0">
                <a:solidFill>
                  <a:prstClr val="black">
                    <a:lumMod val="85000"/>
                    <a:lumOff val="15000"/>
                  </a:prstClr>
                </a:solidFill>
                <a:latin typeface="HGP創英角ｺﾞｼｯｸUB" pitchFamily="50" charset="-128"/>
                <a:ea typeface="HGP創英角ｺﾞｼｯｸUB" pitchFamily="50" charset="-128"/>
              </a:rPr>
              <a:t>表示すると</a:t>
            </a:r>
            <a:endParaRPr lang="en-US" altLang="ja-JP" sz="6600" dirty="0" smtClean="0">
              <a:solidFill>
                <a:prstClr val="black">
                  <a:lumMod val="85000"/>
                  <a:lumOff val="15000"/>
                </a:prstClr>
              </a:solidFill>
              <a:latin typeface="HGP創英角ｺﾞｼｯｸUB" pitchFamily="50" charset="-128"/>
              <a:ea typeface="HGP創英角ｺﾞｼｯｸUB" pitchFamily="50" charset="-128"/>
            </a:endParaRPr>
          </a:p>
          <a:p>
            <a:pPr algn="ctr"/>
            <a:r>
              <a:rPr lang="ja-JP" altLang="en-US" sz="6600" dirty="0" smtClean="0">
                <a:solidFill>
                  <a:prstClr val="black">
                    <a:lumMod val="85000"/>
                    <a:lumOff val="15000"/>
                  </a:prstClr>
                </a:solidFill>
                <a:latin typeface="HGP創英角ｺﾞｼｯｸUB" pitchFamily="50" charset="-128"/>
                <a:ea typeface="HGP創英角ｺﾞｼｯｸUB" pitchFamily="50" charset="-128"/>
              </a:rPr>
              <a:t>わかりやすい！！</a:t>
            </a:r>
            <a:endParaRPr lang="ja-JP" altLang="en-US" sz="6600" dirty="0">
              <a:solidFill>
                <a:prstClr val="black">
                  <a:lumMod val="85000"/>
                  <a:lumOff val="15000"/>
                </a:prstClr>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77686087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t="34801" r="26221" b="37102"/>
          <a:stretch/>
        </p:blipFill>
        <p:spPr bwMode="auto">
          <a:xfrm>
            <a:off x="1469883" y="3819278"/>
            <a:ext cx="6284309" cy="26821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6611" t="43432" r="39524" b="42722"/>
          <a:stretch/>
        </p:blipFill>
        <p:spPr bwMode="auto">
          <a:xfrm>
            <a:off x="202081" y="1332734"/>
            <a:ext cx="5653079" cy="2159869"/>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曲折矢印 7"/>
          <p:cNvSpPr/>
          <p:nvPr/>
        </p:nvSpPr>
        <p:spPr>
          <a:xfrm rot="5400000">
            <a:off x="6143447" y="2540358"/>
            <a:ext cx="1017325" cy="1431497"/>
          </a:xfrm>
          <a:prstGeom prst="bentArrow">
            <a:avLst>
              <a:gd name="adj1" fmla="val 28625"/>
              <a:gd name="adj2" fmla="val 34634"/>
              <a:gd name="adj3" fmla="val 25000"/>
              <a:gd name="adj4" fmla="val 46035"/>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prstClr val="black"/>
              </a:solidFill>
            </a:endParaRPr>
          </a:p>
        </p:txBody>
      </p:sp>
      <p:sp>
        <p:nvSpPr>
          <p:cNvPr id="10" name="テキスト ボックス 9"/>
          <p:cNvSpPr txBox="1"/>
          <p:nvPr/>
        </p:nvSpPr>
        <p:spPr>
          <a:xfrm>
            <a:off x="3083824" y="4920810"/>
            <a:ext cx="2334707" cy="523220"/>
          </a:xfrm>
          <a:prstGeom prst="rect">
            <a:avLst/>
          </a:prstGeom>
          <a:solidFill>
            <a:schemeClr val="bg1"/>
          </a:solidFill>
        </p:spPr>
        <p:txBody>
          <a:bodyPr wrap="square" rtlCol="0">
            <a:spAutoFit/>
          </a:bodyPr>
          <a:lstStyle/>
          <a:p>
            <a:r>
              <a:rPr lang="ja-JP" altLang="en-US" sz="2800" dirty="0" smtClean="0">
                <a:solidFill>
                  <a:prstClr val="black"/>
                </a:solidFill>
                <a:latin typeface="HGS創英角ﾎﾟｯﾌﾟ体" panose="040B0A00000000000000" pitchFamily="50" charset="-128"/>
                <a:ea typeface="HGS創英角ﾎﾟｯﾌﾟ体" panose="040B0A00000000000000" pitchFamily="50" charset="-128"/>
              </a:rPr>
              <a:t>児童　虐待</a:t>
            </a:r>
            <a:endParaRPr lang="ja-JP" altLang="en-US" sz="2800" dirty="0">
              <a:solidFill>
                <a:prstClr val="black"/>
              </a:solidFill>
              <a:latin typeface="HGS創英角ﾎﾟｯﾌﾟ体" panose="040B0A00000000000000" pitchFamily="50" charset="-128"/>
              <a:ea typeface="HGS創英角ﾎﾟｯﾌﾟ体" panose="040B0A00000000000000" pitchFamily="50" charset="-128"/>
            </a:endParaRPr>
          </a:p>
        </p:txBody>
      </p:sp>
      <p:sp>
        <p:nvSpPr>
          <p:cNvPr id="14" name="Rectangle 4"/>
          <p:cNvSpPr txBox="1">
            <a:spLocks noChangeArrowheads="1"/>
          </p:cNvSpPr>
          <p:nvPr/>
        </p:nvSpPr>
        <p:spPr>
          <a:xfrm>
            <a:off x="1134907" y="209921"/>
            <a:ext cx="7479069" cy="1119133"/>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5400" dirty="0" smtClean="0">
                <a:solidFill>
                  <a:srgbClr val="B13F9A">
                    <a:lumMod val="60000"/>
                    <a:lumOff val="40000"/>
                  </a:srgbClr>
                </a:solidFill>
                <a:latin typeface="HGP創英角ｺﾞｼｯｸUB" panose="020B0900000000000000" pitchFamily="50" charset="-128"/>
                <a:ea typeface="HGP創英角ｺﾞｼｯｸUB" panose="020B0900000000000000" pitchFamily="50" charset="-128"/>
              </a:rPr>
              <a:t> </a:t>
            </a:r>
            <a:r>
              <a:rPr lang="en-US" altLang="ja-JP" sz="5200" dirty="0" smtClean="0">
                <a:solidFill>
                  <a:srgbClr val="B13F9A">
                    <a:lumMod val="60000"/>
                    <a:lumOff val="40000"/>
                  </a:srgbClr>
                </a:solidFill>
                <a:latin typeface="HGP創英角ｺﾞｼｯｸUB" panose="020B0900000000000000" pitchFamily="50" charset="-128"/>
                <a:ea typeface="HGP創英角ｺﾞｼｯｸUB" panose="020B0900000000000000" pitchFamily="50" charset="-128"/>
              </a:rPr>
              <a:t>OPAC</a:t>
            </a:r>
            <a:r>
              <a:rPr lang="ja-JP" altLang="en-US" sz="5200" dirty="0" smtClean="0">
                <a:solidFill>
                  <a:srgbClr val="B13F9A">
                    <a:lumMod val="60000"/>
                    <a:lumOff val="40000"/>
                  </a:srgbClr>
                </a:solidFill>
                <a:latin typeface="HGP創英角ｺﾞｼｯｸUB" panose="020B0900000000000000" pitchFamily="50" charset="-128"/>
                <a:ea typeface="HGP創英角ｺﾞｼｯｸUB" panose="020B0900000000000000" pitchFamily="50" charset="-128"/>
              </a:rPr>
              <a:t>（検索画面）入口</a:t>
            </a:r>
          </a:p>
        </p:txBody>
      </p:sp>
      <p:pic>
        <p:nvPicPr>
          <p:cNvPr id="18" name="Picture 2" descr="C:\Users\user8\AppData\Local\Microsoft\Windows\Temporary Internet Files\Content.IE5\54DGQMV5\MC900343747[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631079" flipH="1">
            <a:off x="5555548" y="1118493"/>
            <a:ext cx="599224" cy="6922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user8\AppData\Local\Microsoft\Windows\Temporary Internet Files\Content.IE5\54DGQMV5\MC900343747[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346487" flipH="1">
            <a:off x="7479970" y="3473148"/>
            <a:ext cx="599224" cy="6922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user8\AppData\Local\Microsoft\Windows\Temporary Internet Files\Content.IE5\54DGQMV5\MC900343747[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197142">
            <a:off x="2541976" y="5749879"/>
            <a:ext cx="552064" cy="6922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2195736" y="1855134"/>
            <a:ext cx="5199653" cy="892311"/>
            <a:chOff x="2195736" y="1855134"/>
            <a:chExt cx="5199653" cy="892311"/>
          </a:xfrm>
        </p:grpSpPr>
        <p:sp>
          <p:nvSpPr>
            <p:cNvPr id="12" name="円/楕円 11"/>
            <p:cNvSpPr/>
            <p:nvPr/>
          </p:nvSpPr>
          <p:spPr>
            <a:xfrm>
              <a:off x="2195736" y="2011691"/>
              <a:ext cx="3238777" cy="73575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Rectangle 4"/>
            <p:cNvSpPr txBox="1">
              <a:spLocks noChangeArrowheads="1"/>
            </p:cNvSpPr>
            <p:nvPr/>
          </p:nvSpPr>
          <p:spPr>
            <a:xfrm>
              <a:off x="5786329" y="1855134"/>
              <a:ext cx="1609060" cy="5623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a:solidFill>
                    <a:srgbClr val="00B050"/>
                  </a:solidFill>
                  <a:latin typeface="ＭＳ Ｐゴシック"/>
                </a:rPr>
                <a:t>ココ</a:t>
              </a:r>
              <a:r>
                <a:rPr lang="ja-JP" altLang="en-US" sz="3600" b="1" dirty="0" smtClean="0">
                  <a:solidFill>
                    <a:srgbClr val="00B050"/>
                  </a:solidFill>
                  <a:latin typeface="ＭＳ Ｐゴシック"/>
                </a:rPr>
                <a:t>をクリック</a:t>
              </a:r>
            </a:p>
          </p:txBody>
        </p:sp>
      </p:grpSp>
      <p:grpSp>
        <p:nvGrpSpPr>
          <p:cNvPr id="3" name="グループ化 2"/>
          <p:cNvGrpSpPr/>
          <p:nvPr/>
        </p:nvGrpSpPr>
        <p:grpSpPr>
          <a:xfrm>
            <a:off x="2555775" y="4421825"/>
            <a:ext cx="6220047" cy="1674186"/>
            <a:chOff x="2555775" y="4421825"/>
            <a:chExt cx="6220047" cy="1674186"/>
          </a:xfrm>
        </p:grpSpPr>
        <p:sp>
          <p:nvSpPr>
            <p:cNvPr id="16" name="円/楕円 15"/>
            <p:cNvSpPr/>
            <p:nvPr/>
          </p:nvSpPr>
          <p:spPr>
            <a:xfrm>
              <a:off x="2555775" y="4702415"/>
              <a:ext cx="3034505" cy="96001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AutoShape 18"/>
            <p:cNvSpPr>
              <a:spLocks noChangeArrowheads="1"/>
            </p:cNvSpPr>
            <p:nvPr/>
          </p:nvSpPr>
          <p:spPr bwMode="auto">
            <a:xfrm>
              <a:off x="5895502" y="4421825"/>
              <a:ext cx="2880320" cy="1674186"/>
            </a:xfrm>
            <a:prstGeom prst="wedgeRoundRectCallout">
              <a:avLst>
                <a:gd name="adj1" fmla="val -74039"/>
                <a:gd name="adj2" fmla="val 17024"/>
                <a:gd name="adj3" fmla="val 16667"/>
              </a:avLst>
            </a:prstGeom>
            <a:solidFill>
              <a:srgbClr val="FFC000"/>
            </a:solidFill>
            <a:ln w="9525">
              <a:solidFill>
                <a:srgbClr val="FFFF00"/>
              </a:solidFill>
              <a:miter lim="800000"/>
              <a:headEnd/>
              <a:tailEnd/>
            </a:ln>
            <a:effec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dirty="0" smtClean="0">
                  <a:solidFill>
                    <a:prstClr val="black"/>
                  </a:solidFill>
                  <a:latin typeface="HGS創英角ﾎﾟｯﾌﾟ体" panose="040B0A00000000000000" pitchFamily="50" charset="-128"/>
                  <a:ea typeface="HGS創英角ﾎﾟｯﾌﾟ体" panose="040B0A00000000000000" pitchFamily="50" charset="-128"/>
                </a:rPr>
                <a:t>キーワードは</a:t>
              </a:r>
              <a:endParaRPr lang="en-US" altLang="ja-JP" sz="2800" dirty="0" smtClean="0">
                <a:solidFill>
                  <a:prstClr val="black"/>
                </a:solidFill>
                <a:latin typeface="HGS創英角ﾎﾟｯﾌﾟ体" panose="040B0A00000000000000" pitchFamily="50" charset="-128"/>
                <a:ea typeface="HGS創英角ﾎﾟｯﾌﾟ体" panose="040B0A00000000000000" pitchFamily="50" charset="-128"/>
              </a:endParaRPr>
            </a:p>
            <a:p>
              <a:pPr eaLnBrk="1" hangingPunct="1"/>
              <a:r>
                <a:rPr lang="ja-JP" altLang="en-US" sz="5400" dirty="0" smtClean="0">
                  <a:solidFill>
                    <a:prstClr val="black"/>
                  </a:solidFill>
                  <a:latin typeface="HGS創英角ﾎﾟｯﾌﾟ体" panose="040B0A00000000000000" pitchFamily="50" charset="-128"/>
                  <a:ea typeface="HGS創英角ﾎﾟｯﾌﾟ体" panose="040B0A00000000000000" pitchFamily="50" charset="-128"/>
                </a:rPr>
                <a:t>単語</a:t>
              </a:r>
              <a:r>
                <a:rPr lang="ja-JP" altLang="en-US" sz="2800" dirty="0">
                  <a:solidFill>
                    <a:prstClr val="black"/>
                  </a:solidFill>
                  <a:latin typeface="HGS創英角ﾎﾟｯﾌﾟ体" panose="040B0A00000000000000" pitchFamily="50" charset="-128"/>
                  <a:ea typeface="HGS創英角ﾎﾟｯﾌﾟ体" panose="040B0A00000000000000" pitchFamily="50" charset="-128"/>
                </a:rPr>
                <a:t>で</a:t>
              </a:r>
              <a:r>
                <a:rPr lang="ja-JP" altLang="en-US" sz="2800" dirty="0" smtClean="0">
                  <a:solidFill>
                    <a:prstClr val="black"/>
                  </a:solidFill>
                  <a:latin typeface="HGS創英角ﾎﾟｯﾌﾟ体" panose="040B0A00000000000000" pitchFamily="50" charset="-128"/>
                  <a:ea typeface="HGS創英角ﾎﾟｯﾌﾟ体" panose="040B0A00000000000000" pitchFamily="50" charset="-128"/>
                </a:rPr>
                <a:t>入力</a:t>
              </a:r>
              <a:endParaRPr lang="ja-JP" altLang="en-US" sz="2800" dirty="0">
                <a:solidFill>
                  <a:prstClr val="black"/>
                </a:solidFill>
                <a:latin typeface="HGS創英角ﾎﾟｯﾌﾟ体" panose="040B0A00000000000000" pitchFamily="50" charset="-128"/>
                <a:ea typeface="HGS創英角ﾎﾟｯﾌﾟ体" panose="040B0A00000000000000" pitchFamily="50" charset="-128"/>
              </a:endParaRPr>
            </a:p>
            <a:p>
              <a:pPr eaLnBrk="1" hangingPunct="1"/>
              <a:endParaRPr lang="en-US" altLang="ja-JP" sz="5400" dirty="0" smtClean="0">
                <a:solidFill>
                  <a:prstClr val="black"/>
                </a:solidFill>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776197097"/>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その⑤</a:t>
            </a:r>
            <a:endParaRPr lang="ja-JP" altLang="en-US" sz="11500" dirty="0">
              <a:solidFill>
                <a:srgbClr val="10253F"/>
              </a:solidFill>
              <a:latin typeface="ＭＳ Ｐゴシック"/>
            </a:endParaRPr>
          </a:p>
        </p:txBody>
      </p:sp>
      <p:sp>
        <p:nvSpPr>
          <p:cNvPr id="5" name="タイトル 1"/>
          <p:cNvSpPr txBox="1">
            <a:spLocks/>
          </p:cNvSpPr>
          <p:nvPr/>
        </p:nvSpPr>
        <p:spPr>
          <a:xfrm>
            <a:off x="0" y="764704"/>
            <a:ext cx="9144000" cy="3097213"/>
          </a:xfrm>
          <a:prstGeom prst="rect">
            <a:avLst/>
          </a:prstGeom>
          <a:solidFill>
            <a:srgbClr val="519AD2">
              <a:alpha val="5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7200" dirty="0" smtClean="0">
                <a:solidFill>
                  <a:srgbClr val="10253F"/>
                </a:solidFill>
                <a:latin typeface="+mj-ea"/>
              </a:rPr>
              <a:t>理解不足にさせない</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ための実践テクニック</a:t>
            </a:r>
          </a:p>
        </p:txBody>
      </p:sp>
    </p:spTree>
    <p:extLst>
      <p:ext uri="{BB962C8B-B14F-4D97-AF65-F5344CB8AC3E}">
        <p14:creationId xmlns:p14="http://schemas.microsoft.com/office/powerpoint/2010/main" val="391736390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伝</a:t>
            </a:r>
            <a:r>
              <a:rPr lang="ja-JP" altLang="en-US" dirty="0" err="1"/>
              <a:t>わ</a:t>
            </a:r>
            <a:r>
              <a:rPr lang="en-US" altLang="ja-JP" dirty="0"/>
              <a:t>(</a:t>
            </a:r>
            <a:r>
              <a:rPr lang="ja-JP" altLang="en-US" dirty="0"/>
              <a:t>え</a:t>
            </a:r>
            <a:r>
              <a:rPr lang="en-US" altLang="ja-JP" dirty="0"/>
              <a:t>)</a:t>
            </a:r>
            <a:r>
              <a:rPr lang="ja-JP" altLang="en-US" dirty="0"/>
              <a:t>るプレゼンのコツは３つ　</a:t>
            </a:r>
            <a:r>
              <a:rPr lang="ja-JP" altLang="en-US" dirty="0" smtClean="0"/>
              <a:t>その</a:t>
            </a:r>
            <a:r>
              <a:rPr lang="ja-JP" altLang="en-US" dirty="0"/>
              <a:t>２</a:t>
            </a:r>
            <a:endParaRPr kumimoji="1" lang="ja-JP" altLang="en-US" dirty="0"/>
          </a:p>
        </p:txBody>
      </p:sp>
      <p:sp>
        <p:nvSpPr>
          <p:cNvPr id="4" name="コンテンツ プレースホルダー 3"/>
          <p:cNvSpPr>
            <a:spLocks noGrp="1"/>
          </p:cNvSpPr>
          <p:nvPr>
            <p:ph idx="1"/>
          </p:nvPr>
        </p:nvSpPr>
        <p:spPr>
          <a:solidFill>
            <a:srgbClr val="6AA93C"/>
          </a:solidFill>
        </p:spPr>
        <p:txBody>
          <a:bodyPr>
            <a:normAutofit/>
          </a:bodyPr>
          <a:lstStyle/>
          <a:p>
            <a:r>
              <a:rPr lang="ja-JP" altLang="en-US" sz="7200" dirty="0" smtClean="0">
                <a:solidFill>
                  <a:schemeClr val="bg1"/>
                </a:solidFill>
              </a:rPr>
              <a:t>飽きさせない</a:t>
            </a:r>
            <a:endParaRPr lang="en-US" altLang="ja-JP" sz="7200" dirty="0" smtClean="0">
              <a:solidFill>
                <a:schemeClr val="bg1"/>
              </a:solidFill>
            </a:endParaRPr>
          </a:p>
        </p:txBody>
      </p:sp>
      <p:pic>
        <p:nvPicPr>
          <p:cNvPr id="1028" name="Picture 4" descr="感心している人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003" y="2829444"/>
            <a:ext cx="2762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bzuKqGcIJ1Y/UNLY-jO5ngI/AAAAAAAAIOo/g6B03gN8FJo/s1600/hiragana_50_h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158" y="2707236"/>
            <a:ext cx="1079344" cy="10115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縦棒 イラスト文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54339">
            <a:off x="8227768" y="2375472"/>
            <a:ext cx="6858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3.bp.blogspot.com/-bzuKqGcIJ1Y/UNLY-jO5ngI/AAAAAAAAIOo/g6B03gN8FJo/s1600/hiragana_50_h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911" y="2432697"/>
            <a:ext cx="1079344" cy="10115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感心している人のイラスト（女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783" y="2899347"/>
            <a:ext cx="2762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3702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1+#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1034"/>
                                        </p:tgtEl>
                                        <p:attrNameLst>
                                          <p:attrName>style.visibility</p:attrName>
                                        </p:attrNameLst>
                                      </p:cBhvr>
                                      <p:to>
                                        <p:strVal val="visible"/>
                                      </p:to>
                                    </p:set>
                                    <p:anim calcmode="lin" valueType="num">
                                      <p:cBhvr additive="base">
                                        <p:cTn id="15" dur="500" fill="hold"/>
                                        <p:tgtEl>
                                          <p:spTgt spid="1034"/>
                                        </p:tgtEl>
                                        <p:attrNameLst>
                                          <p:attrName>ppt_x</p:attrName>
                                        </p:attrNameLst>
                                      </p:cBhvr>
                                      <p:tavLst>
                                        <p:tav tm="0">
                                          <p:val>
                                            <p:strVal val="1+#ppt_w/2"/>
                                          </p:val>
                                        </p:tav>
                                        <p:tav tm="100000">
                                          <p:val>
                                            <p:strVal val="#ppt_x"/>
                                          </p:val>
                                        </p:tav>
                                      </p:tavLst>
                                    </p:anim>
                                    <p:anim calcmode="lin" valueType="num">
                                      <p:cBhvr additive="base">
                                        <p:cTn id="16"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2725" y="238125"/>
            <a:ext cx="8718550" cy="6376988"/>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000" dirty="0">
              <a:ln>
                <a:solidFill>
                  <a:srgbClr val="102500"/>
                </a:solidFill>
              </a:ln>
              <a:solidFill>
                <a:srgbClr val="10253F"/>
              </a:solidFill>
            </a:endParaRPr>
          </a:p>
        </p:txBody>
      </p:sp>
      <p:sp>
        <p:nvSpPr>
          <p:cNvPr id="3074" name="コンテンツ プレースホルダー 2"/>
          <p:cNvSpPr>
            <a:spLocks noGrp="1"/>
          </p:cNvSpPr>
          <p:nvPr>
            <p:ph idx="1"/>
          </p:nvPr>
        </p:nvSpPr>
        <p:spPr>
          <a:xfrm>
            <a:off x="323528" y="476672"/>
            <a:ext cx="8712968" cy="6048672"/>
          </a:xfrm>
        </p:spPr>
        <p:txBody>
          <a:bodyPr anchor="ctr">
            <a:normAutofit lnSpcReduction="10000"/>
          </a:bodyPr>
          <a:lstStyle/>
          <a:p>
            <a:pPr marL="0" indent="0">
              <a:buNone/>
              <a:defRPr/>
            </a:pPr>
            <a:r>
              <a:rPr lang="ja-JP" altLang="en-US" sz="6400" dirty="0" smtClean="0">
                <a:solidFill>
                  <a:srgbClr val="10253F"/>
                </a:solidFill>
              </a:rPr>
              <a:t>・</a:t>
            </a:r>
            <a:r>
              <a:rPr lang="ja-JP" altLang="en-US" sz="5200" dirty="0" smtClean="0">
                <a:solidFill>
                  <a:srgbClr val="10253F"/>
                </a:solidFill>
              </a:rPr>
              <a:t>漢字・平仮名・送り仮名 など </a:t>
            </a:r>
            <a:endParaRPr lang="en-US" altLang="ja-JP" sz="5200" dirty="0" smtClean="0">
              <a:solidFill>
                <a:srgbClr val="10253F"/>
              </a:solidFill>
            </a:endParaRPr>
          </a:p>
          <a:p>
            <a:pPr marL="0" indent="0">
              <a:buNone/>
              <a:defRPr/>
            </a:pPr>
            <a:r>
              <a:rPr lang="en-US" altLang="ja-JP" sz="7800" dirty="0" smtClean="0">
                <a:solidFill>
                  <a:srgbClr val="10253F"/>
                </a:solidFill>
              </a:rPr>
              <a:t>  </a:t>
            </a:r>
            <a:r>
              <a:rPr lang="ja-JP" altLang="en-US" sz="7400" dirty="0" smtClean="0">
                <a:solidFill>
                  <a:srgbClr val="10253F"/>
                </a:solidFill>
              </a:rPr>
              <a:t>文字表記は統一</a:t>
            </a:r>
            <a:endParaRPr lang="en-US" altLang="ja-JP" sz="2000" dirty="0" smtClean="0">
              <a:solidFill>
                <a:srgbClr val="10253F"/>
              </a:solidFill>
            </a:endParaRPr>
          </a:p>
          <a:p>
            <a:pPr marL="0" indent="0">
              <a:buNone/>
              <a:defRPr/>
            </a:pPr>
            <a:r>
              <a:rPr lang="ja-JP" altLang="en-US" sz="6400" dirty="0" smtClean="0">
                <a:solidFill>
                  <a:srgbClr val="10253F"/>
                </a:solidFill>
              </a:rPr>
              <a:t>・</a:t>
            </a:r>
            <a:r>
              <a:rPr lang="ja-JP" altLang="en-US" sz="5200" dirty="0" smtClean="0">
                <a:solidFill>
                  <a:srgbClr val="10253F"/>
                </a:solidFill>
              </a:rPr>
              <a:t>装飾文字など </a:t>
            </a:r>
            <a:endParaRPr lang="en-US" altLang="ja-JP" sz="5200" dirty="0" smtClean="0">
              <a:solidFill>
                <a:srgbClr val="10253F"/>
              </a:solidFill>
            </a:endParaRPr>
          </a:p>
          <a:p>
            <a:pPr marL="0" indent="0">
              <a:buNone/>
              <a:defRPr/>
            </a:pPr>
            <a:r>
              <a:rPr lang="ja-JP" altLang="en-US" sz="7400" dirty="0" smtClean="0">
                <a:solidFill>
                  <a:srgbClr val="10253F"/>
                </a:solidFill>
              </a:rPr>
              <a:t>  見えにくい字体は</a:t>
            </a:r>
            <a:endParaRPr lang="en-US" altLang="ja-JP" sz="7400" dirty="0" smtClean="0">
              <a:solidFill>
                <a:srgbClr val="10253F"/>
              </a:solidFill>
            </a:endParaRPr>
          </a:p>
          <a:p>
            <a:pPr marL="0" indent="0">
              <a:buNone/>
              <a:defRPr/>
            </a:pPr>
            <a:r>
              <a:rPr lang="ja-JP" altLang="en-US" sz="7400" dirty="0" smtClean="0">
                <a:solidFill>
                  <a:srgbClr val="10253F"/>
                </a:solidFill>
              </a:rPr>
              <a:t>  使用しない</a:t>
            </a:r>
          </a:p>
        </p:txBody>
      </p:sp>
    </p:spTree>
    <p:extLst>
      <p:ext uri="{BB962C8B-B14F-4D97-AF65-F5344CB8AC3E}">
        <p14:creationId xmlns:p14="http://schemas.microsoft.com/office/powerpoint/2010/main" val="234919130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矢印 6"/>
          <p:cNvSpPr/>
          <p:nvPr/>
        </p:nvSpPr>
        <p:spPr>
          <a:xfrm rot="5400000">
            <a:off x="4200520" y="36335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1474464" y="149731"/>
            <a:ext cx="7346008" cy="830997"/>
          </a:xfrm>
          <a:prstGeom prst="rect">
            <a:avLst/>
          </a:prstGeom>
          <a:noFill/>
        </p:spPr>
        <p:txBody>
          <a:bodyPr wrap="square" lIns="91440" tIns="45720" rIns="91440" bIns="45720">
            <a:spAutoFit/>
          </a:bodyPr>
          <a:lstStyle/>
          <a:p>
            <a:pPr algn="ctr"/>
            <a:r>
              <a:rPr lang="ja-JP" altLang="en-US" sz="4800" dirty="0" smtClean="0">
                <a:ln w="12700">
                  <a:solidFill>
                    <a:prstClr val="black"/>
                  </a:solidFill>
                  <a:prstDash val="solid"/>
                </a:ln>
                <a:solidFill>
                  <a:srgbClr val="F4E7ED">
                    <a:lumMod val="10000"/>
                  </a:srgbClr>
                </a:solidFill>
              </a:rPr>
              <a:t>文字表記は統一</a:t>
            </a:r>
            <a:endParaRPr lang="ja-JP" altLang="en-US" sz="4800" dirty="0">
              <a:ln w="12700">
                <a:solidFill>
                  <a:prstClr val="black"/>
                </a:solidFill>
                <a:prstDash val="solid"/>
              </a:ln>
              <a:solidFill>
                <a:srgbClr val="F4E7ED">
                  <a:lumMod val="10000"/>
                </a:srgbClr>
              </a:solidFill>
            </a:endParaRPr>
          </a:p>
        </p:txBody>
      </p:sp>
      <p:graphicFrame>
        <p:nvGraphicFramePr>
          <p:cNvPr id="13" name="表 12"/>
          <p:cNvGraphicFramePr>
            <a:graphicFrameLocks noGrp="1"/>
          </p:cNvGraphicFramePr>
          <p:nvPr/>
        </p:nvGraphicFramePr>
        <p:xfrm>
          <a:off x="2123728" y="1412776"/>
          <a:ext cx="5184576" cy="1800200"/>
        </p:xfrm>
        <a:graphic>
          <a:graphicData uri="http://schemas.openxmlformats.org/drawingml/2006/table">
            <a:tbl>
              <a:tblPr/>
              <a:tblGrid>
                <a:gridCol w="3071119"/>
                <a:gridCol w="2113457"/>
              </a:tblGrid>
              <a:tr h="900100">
                <a:tc>
                  <a:txBody>
                    <a:bodyPr/>
                    <a:lstStyle/>
                    <a:p>
                      <a:pPr algn="l" fontAlgn="ctr"/>
                      <a:r>
                        <a:rPr lang="ja-JP" altLang="en-US" sz="3600" b="1" i="0" u="none" strike="noStrike" dirty="0">
                          <a:solidFill>
                            <a:srgbClr val="000000"/>
                          </a:solidFill>
                          <a:latin typeface="ＭＳ Ｐゴシック"/>
                        </a:rPr>
                        <a:t>貸し出し冊数</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3600" b="1" i="0" u="none" strike="noStrike" dirty="0">
                          <a:solidFill>
                            <a:srgbClr val="000000"/>
                          </a:solidFill>
                          <a:latin typeface="ＭＳ Ｐゴシック"/>
                        </a:rPr>
                        <a:t>10</a:t>
                      </a:r>
                      <a:r>
                        <a:rPr lang="ja-JP" altLang="en-US" sz="3600" b="1" i="0" u="none" strike="noStrike" dirty="0">
                          <a:solidFill>
                            <a:srgbClr val="000000"/>
                          </a:solidFill>
                          <a:latin typeface="ＭＳ Ｐゴシック"/>
                        </a:rPr>
                        <a:t>冊</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0100">
                <a:tc>
                  <a:txBody>
                    <a:bodyPr/>
                    <a:lstStyle/>
                    <a:p>
                      <a:pPr algn="l" fontAlgn="ctr"/>
                      <a:r>
                        <a:rPr lang="ja-JP" altLang="en-US" sz="3600" b="1" i="0" u="none" strike="noStrike" dirty="0">
                          <a:solidFill>
                            <a:srgbClr val="000000"/>
                          </a:solidFill>
                          <a:latin typeface="ＭＳ Ｐゴシック"/>
                        </a:rPr>
                        <a:t>貸出期間</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3600" b="1" i="0" u="none" strike="noStrike" dirty="0">
                          <a:solidFill>
                            <a:srgbClr val="000000"/>
                          </a:solidFill>
                          <a:latin typeface="ＭＳ Ｐゴシック"/>
                        </a:rPr>
                        <a:t>30</a:t>
                      </a:r>
                      <a:r>
                        <a:rPr lang="ja-JP" altLang="en-US" sz="3600" b="1" i="0" u="none" strike="noStrike" dirty="0">
                          <a:solidFill>
                            <a:srgbClr val="000000"/>
                          </a:solidFill>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表 14"/>
          <p:cNvGraphicFramePr>
            <a:graphicFrameLocks noGrp="1"/>
          </p:cNvGraphicFramePr>
          <p:nvPr/>
        </p:nvGraphicFramePr>
        <p:xfrm>
          <a:off x="2195736" y="4509120"/>
          <a:ext cx="5184576" cy="1800200"/>
        </p:xfrm>
        <a:graphic>
          <a:graphicData uri="http://schemas.openxmlformats.org/drawingml/2006/table">
            <a:tbl>
              <a:tblPr/>
              <a:tblGrid>
                <a:gridCol w="3071119"/>
                <a:gridCol w="2113457"/>
              </a:tblGrid>
              <a:tr h="900100">
                <a:tc>
                  <a:txBody>
                    <a:bodyPr/>
                    <a:lstStyle/>
                    <a:p>
                      <a:pPr algn="l" fontAlgn="ctr"/>
                      <a:r>
                        <a:rPr lang="ja-JP" altLang="en-US" sz="3600" b="1" i="0" u="none" strike="noStrike" dirty="0" smtClean="0">
                          <a:solidFill>
                            <a:srgbClr val="000000"/>
                          </a:solidFill>
                          <a:latin typeface="ＭＳ Ｐゴシック"/>
                        </a:rPr>
                        <a:t>貸出冊数</a:t>
                      </a:r>
                      <a:endParaRPr lang="ja-JP" altLang="en-US" sz="3600" b="1" i="0" u="none" strike="noStrike" dirty="0">
                        <a:solidFill>
                          <a:srgbClr val="000000"/>
                        </a:solidFill>
                        <a:latin typeface="ＭＳ Ｐゴシック"/>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3600" b="1" i="0" u="none" strike="noStrike" dirty="0">
                          <a:solidFill>
                            <a:srgbClr val="000000"/>
                          </a:solidFill>
                          <a:latin typeface="ＭＳ Ｐゴシック"/>
                        </a:rPr>
                        <a:t>10</a:t>
                      </a:r>
                      <a:r>
                        <a:rPr lang="ja-JP" altLang="en-US" sz="3600" b="1" i="0" u="none" strike="noStrike" dirty="0">
                          <a:solidFill>
                            <a:srgbClr val="000000"/>
                          </a:solidFill>
                          <a:latin typeface="ＭＳ Ｐゴシック"/>
                        </a:rPr>
                        <a:t>冊</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0100">
                <a:tc>
                  <a:txBody>
                    <a:bodyPr/>
                    <a:lstStyle/>
                    <a:p>
                      <a:pPr algn="l" fontAlgn="ctr"/>
                      <a:r>
                        <a:rPr lang="ja-JP" altLang="en-US" sz="3600" b="1" i="0" u="none" strike="noStrike" dirty="0">
                          <a:solidFill>
                            <a:srgbClr val="000000"/>
                          </a:solidFill>
                          <a:latin typeface="ＭＳ Ｐゴシック"/>
                        </a:rPr>
                        <a:t>貸出期間</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3600" b="1" i="0" u="none" strike="noStrike" dirty="0">
                          <a:solidFill>
                            <a:srgbClr val="000000"/>
                          </a:solidFill>
                          <a:latin typeface="ＭＳ Ｐゴシック"/>
                        </a:rPr>
                        <a:t>30</a:t>
                      </a:r>
                      <a:r>
                        <a:rPr lang="ja-JP" altLang="en-US" sz="3600" b="1" i="0" u="none" strike="noStrike" dirty="0">
                          <a:solidFill>
                            <a:srgbClr val="000000"/>
                          </a:solidFill>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角丸四角形吹き出し 15"/>
          <p:cNvSpPr/>
          <p:nvPr/>
        </p:nvSpPr>
        <p:spPr>
          <a:xfrm>
            <a:off x="251520" y="4941168"/>
            <a:ext cx="1296144" cy="792088"/>
          </a:xfrm>
          <a:prstGeom prst="wedgeRoundRectCallout">
            <a:avLst>
              <a:gd name="adj1" fmla="val 73649"/>
              <a:gd name="adj2" fmla="val 12125"/>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rPr>
              <a:t>そろえる</a:t>
            </a:r>
            <a:endParaRPr lang="ja-JP" altLang="en-US" sz="2000" b="1" dirty="0">
              <a:solidFill>
                <a:prstClr val="white"/>
              </a:solidFill>
            </a:endParaRPr>
          </a:p>
        </p:txBody>
      </p:sp>
      <p:sp>
        <p:nvSpPr>
          <p:cNvPr id="17" name="左中かっこ 16"/>
          <p:cNvSpPr/>
          <p:nvPr/>
        </p:nvSpPr>
        <p:spPr>
          <a:xfrm>
            <a:off x="1907704" y="4653136"/>
            <a:ext cx="216024" cy="151216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19" name="直線コネクタ 18"/>
          <p:cNvCxnSpPr/>
          <p:nvPr/>
        </p:nvCxnSpPr>
        <p:spPr>
          <a:xfrm>
            <a:off x="2123728" y="2132856"/>
            <a:ext cx="1656184"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123728" y="3068960"/>
            <a:ext cx="936104"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195736" y="5229200"/>
            <a:ext cx="1008112"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195736" y="6165304"/>
            <a:ext cx="1008112"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
        <p:nvSpPr>
          <p:cNvPr id="6" name="乗算記号 5"/>
          <p:cNvSpPr/>
          <p:nvPr/>
        </p:nvSpPr>
        <p:spPr>
          <a:xfrm>
            <a:off x="2411760" y="476672"/>
            <a:ext cx="4680520" cy="3600400"/>
          </a:xfrm>
          <a:prstGeom prst="mathMultiply">
            <a:avLst>
              <a:gd name="adj1" fmla="val 1221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円/楕円 17"/>
          <p:cNvSpPr/>
          <p:nvPr/>
        </p:nvSpPr>
        <p:spPr bwMode="auto">
          <a:xfrm>
            <a:off x="107744" y="476350"/>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0" name="コンテンツ プレースホルダー 2"/>
          <p:cNvSpPr txBox="1">
            <a:spLocks/>
          </p:cNvSpPr>
          <p:nvPr/>
        </p:nvSpPr>
        <p:spPr bwMode="auto">
          <a:xfrm>
            <a:off x="243490" y="181397"/>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1</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12895534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250"/>
                            </p:stCondLst>
                            <p:childTnLst>
                              <p:par>
                                <p:cTn id="22" presetID="4" presetClass="entr" presetSubtype="16"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1000"/>
                                        <p:tgtEl>
                                          <p:spTgt spid="15"/>
                                        </p:tgtEl>
                                      </p:cBhvr>
                                    </p:animEffect>
                                  </p:childTnLst>
                                </p:cTn>
                              </p:par>
                            </p:childTnLst>
                          </p:cTn>
                        </p:par>
                        <p:par>
                          <p:cTn id="25" fill="hold">
                            <p:stCondLst>
                              <p:cond delay="325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3750"/>
                            </p:stCondLst>
                            <p:childTnLst>
                              <p:par>
                                <p:cTn id="30" presetID="22" presetClass="entr" presetSubtype="8"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4250"/>
                            </p:stCondLst>
                            <p:childTnLst>
                              <p:par>
                                <p:cTn id="34" presetID="3"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par>
                          <p:cTn id="37" fill="hold">
                            <p:stCondLst>
                              <p:cond delay="4750"/>
                            </p:stCondLst>
                            <p:childTnLst>
                              <p:par>
                                <p:cTn id="38" presetID="8"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amond(i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矢印 6"/>
          <p:cNvSpPr/>
          <p:nvPr/>
        </p:nvSpPr>
        <p:spPr>
          <a:xfrm>
            <a:off x="4169656" y="37170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51520" y="3349441"/>
            <a:ext cx="3888432" cy="1015663"/>
          </a:xfrm>
          <a:prstGeom prst="rect">
            <a:avLst/>
          </a:prstGeom>
          <a:noFill/>
        </p:spPr>
        <p:txBody>
          <a:bodyPr wrap="square" lIns="91440" tIns="45720" rIns="91440" bIns="45720">
            <a:spAutoFit/>
          </a:bodyPr>
          <a:lstStyle/>
          <a:p>
            <a:pPr algn="ctr"/>
            <a:r>
              <a:rPr lang="ja-JP" altLang="en-US" sz="6000" b="1" dirty="0" smtClean="0">
                <a:ln w="12700">
                  <a:solidFill>
                    <a:srgbClr val="FFFF00"/>
                  </a:solidFill>
                  <a:prstDash val="solid"/>
                </a:ln>
                <a:solidFill>
                  <a:srgbClr val="FFFF00"/>
                </a:solidFill>
                <a:effectLst>
                  <a:outerShdw blurRad="41275" dist="20320" dir="1800000" algn="tl" rotWithShape="0">
                    <a:srgbClr val="000000">
                      <a:alpha val="40000"/>
                    </a:srgbClr>
                  </a:outerShdw>
                  <a:reflection blurRad="6350" stA="60000" endA="900" endPos="58000" dir="5400000" sy="-100000" algn="bl" rotWithShape="0"/>
                </a:effectLst>
                <a:latin typeface="HGP創英角ﾎﾟｯﾌﾟ体" pitchFamily="50" charset="-128"/>
                <a:ea typeface="HGP創英角ﾎﾟｯﾌﾟ体" pitchFamily="50" charset="-128"/>
              </a:rPr>
              <a:t>請求記号</a:t>
            </a:r>
            <a:endParaRPr lang="ja-JP" altLang="en-US" sz="6000" b="1" dirty="0">
              <a:ln w="12700">
                <a:solidFill>
                  <a:srgbClr val="FFFF00"/>
                </a:solidFill>
                <a:prstDash val="solid"/>
              </a:ln>
              <a:solidFill>
                <a:srgbClr val="FFFF00"/>
              </a:solidFill>
              <a:effectLst>
                <a:outerShdw blurRad="41275" dist="20320" dir="1800000" algn="tl" rotWithShape="0">
                  <a:srgbClr val="000000">
                    <a:alpha val="40000"/>
                  </a:srgbClr>
                </a:outerShdw>
                <a:reflection blurRad="6350" stA="60000" endA="900" endPos="58000" dir="5400000" sy="-100000" algn="bl" rotWithShape="0"/>
              </a:effectLst>
              <a:latin typeface="HGP創英角ﾎﾟｯﾌﾟ体" pitchFamily="50" charset="-128"/>
              <a:ea typeface="HGP創英角ﾎﾟｯﾌﾟ体" pitchFamily="50" charset="-128"/>
            </a:endParaRPr>
          </a:p>
        </p:txBody>
      </p:sp>
      <p:sp>
        <p:nvSpPr>
          <p:cNvPr id="11" name="正方形/長方形 10"/>
          <p:cNvSpPr/>
          <p:nvPr/>
        </p:nvSpPr>
        <p:spPr>
          <a:xfrm>
            <a:off x="5292080" y="3429000"/>
            <a:ext cx="3744416" cy="1107996"/>
          </a:xfrm>
          <a:prstGeom prst="rect">
            <a:avLst/>
          </a:prstGeom>
          <a:noFill/>
        </p:spPr>
        <p:txBody>
          <a:bodyPr wrap="square" lIns="91440" tIns="45720" rIns="91440" bIns="45720">
            <a:spAutoFit/>
          </a:bodyPr>
          <a:lstStyle/>
          <a:p>
            <a:pPr algn="ctr"/>
            <a:r>
              <a:rPr lang="ja-JP" altLang="en-US" sz="6600" b="1" dirty="0" smtClean="0">
                <a:ln w="12700">
                  <a:solidFill>
                    <a:prstClr val="black"/>
                  </a:solidFill>
                  <a:prstDash val="solid"/>
                </a:ln>
                <a:solidFill>
                  <a:prstClr val="black"/>
                </a:solidFill>
              </a:rPr>
              <a:t>請求記号</a:t>
            </a:r>
            <a:endParaRPr lang="ja-JP" altLang="en-US" sz="6600" b="1" dirty="0">
              <a:ln w="12700">
                <a:solidFill>
                  <a:prstClr val="black"/>
                </a:solidFill>
                <a:prstDash val="solid"/>
              </a:ln>
              <a:solidFill>
                <a:prstClr val="black"/>
              </a:solidFill>
            </a:endParaRPr>
          </a:p>
        </p:txBody>
      </p:sp>
      <p:sp>
        <p:nvSpPr>
          <p:cNvPr id="14" name="正方形/長方形 13"/>
          <p:cNvSpPr/>
          <p:nvPr/>
        </p:nvSpPr>
        <p:spPr>
          <a:xfrm>
            <a:off x="1043608" y="908720"/>
            <a:ext cx="7346008" cy="1754326"/>
          </a:xfrm>
          <a:prstGeom prst="rect">
            <a:avLst/>
          </a:prstGeom>
          <a:noFill/>
        </p:spPr>
        <p:txBody>
          <a:bodyPr wrap="square" lIns="91440" tIns="45720" rIns="91440" bIns="45720">
            <a:spAutoFit/>
          </a:bodyPr>
          <a:lstStyle/>
          <a:p>
            <a:pPr algn="ctr"/>
            <a:r>
              <a:rPr lang="ja-JP" altLang="en-US" sz="5400" dirty="0" smtClean="0">
                <a:solidFill>
                  <a:srgbClr val="F4E7ED">
                    <a:lumMod val="10000"/>
                  </a:srgbClr>
                </a:solidFill>
              </a:rPr>
              <a:t>見えにくい字体は</a:t>
            </a:r>
            <a:endParaRPr lang="en-US" altLang="ja-JP" sz="5400" dirty="0" smtClean="0">
              <a:solidFill>
                <a:srgbClr val="F4E7ED">
                  <a:lumMod val="10000"/>
                </a:srgbClr>
              </a:solidFill>
            </a:endParaRPr>
          </a:p>
          <a:p>
            <a:pPr algn="ctr"/>
            <a:r>
              <a:rPr lang="ja-JP" altLang="en-US" sz="5400" dirty="0" smtClean="0">
                <a:solidFill>
                  <a:srgbClr val="F4E7ED">
                    <a:lumMod val="10000"/>
                  </a:srgbClr>
                </a:solidFill>
              </a:rPr>
              <a:t>使用しない</a:t>
            </a:r>
            <a:endParaRPr lang="ja-JP" altLang="en-US" sz="2800" dirty="0">
              <a:ln w="12700">
                <a:solidFill>
                  <a:prstClr val="black"/>
                </a:solidFill>
                <a:prstDash val="solid"/>
              </a:ln>
              <a:solidFill>
                <a:srgbClr val="F4E7ED">
                  <a:lumMod val="10000"/>
                </a:srgbClr>
              </a:solidFill>
            </a:endParaRPr>
          </a:p>
        </p:txBody>
      </p:sp>
      <p:sp>
        <p:nvSpPr>
          <p:cNvPr id="8" name="乗算記号 7"/>
          <p:cNvSpPr/>
          <p:nvPr/>
        </p:nvSpPr>
        <p:spPr>
          <a:xfrm>
            <a:off x="0" y="2204864"/>
            <a:ext cx="4680520" cy="3600400"/>
          </a:xfrm>
          <a:prstGeom prst="mathMultiply">
            <a:avLst>
              <a:gd name="adj1" fmla="val 1221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円/楕円 15"/>
          <p:cNvSpPr/>
          <p:nvPr/>
        </p:nvSpPr>
        <p:spPr bwMode="auto">
          <a:xfrm>
            <a:off x="179752" y="476350"/>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7" name="コンテンツ プレースホルダー 2"/>
          <p:cNvSpPr txBox="1">
            <a:spLocks/>
          </p:cNvSpPr>
          <p:nvPr/>
        </p:nvSpPr>
        <p:spPr bwMode="auto">
          <a:xfrm>
            <a:off x="315498" y="181397"/>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r>
              <a:rPr lang="en-US" altLang="ja-JP" sz="3200" dirty="0" smtClean="0">
                <a:solidFill>
                  <a:srgbClr val="002060"/>
                </a:solidFill>
              </a:rPr>
              <a:t>2</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410532470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2500"/>
                            </p:stCondLst>
                            <p:childTnLst>
                              <p:par>
                                <p:cTn id="14" presetID="5" presetClass="entr" presetSubtype="1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a:endParaRPr lang="ja-JP" altLang="en-US" sz="4400">
              <a:solidFill>
                <a:prstClr val="black"/>
              </a:solidFill>
            </a:endParaRPr>
          </a:p>
        </p:txBody>
      </p:sp>
      <p:sp>
        <p:nvSpPr>
          <p:cNvPr id="7" name="タイトル 1"/>
          <p:cNvSpPr>
            <a:spLocks noGrp="1"/>
          </p:cNvSpPr>
          <p:nvPr>
            <p:ph type="title"/>
          </p:nvPr>
        </p:nvSpPr>
        <p:spPr>
          <a:xfrm>
            <a:off x="0" y="692236"/>
            <a:ext cx="9144000" cy="3097213"/>
          </a:xfrm>
          <a:solidFill>
            <a:srgbClr val="519AD2">
              <a:alpha val="50000"/>
            </a:srgbClr>
          </a:solidFill>
        </p:spPr>
        <p:txBody>
          <a:bodyPr rtlCol="0">
            <a:noAutofit/>
          </a:bodyPr>
          <a:lstStyle/>
          <a:p>
            <a:pPr eaLnBrk="1" fontAlgn="auto" hangingPunct="1">
              <a:spcAft>
                <a:spcPts val="0"/>
              </a:spcAft>
              <a:defRPr/>
            </a:pPr>
            <a:r>
              <a:rPr lang="ja-JP" altLang="en-US" sz="7200" dirty="0" smtClean="0">
                <a:solidFill>
                  <a:srgbClr val="10253F"/>
                </a:solidFill>
                <a:latin typeface="+mj-ea"/>
              </a:rPr>
              <a:t>理解不足にさせない</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ための実践テクニック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その⑥</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6289274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783083" y="764704"/>
            <a:ext cx="7821365" cy="5688632"/>
          </a:xfrm>
        </p:spPr>
        <p:txBody>
          <a:bodyPr>
            <a:normAutofit/>
          </a:bodyPr>
          <a:lstStyle/>
          <a:p>
            <a:pPr marL="0" indent="0" eaLnBrk="1" hangingPunct="1">
              <a:buFont typeface="Arial" charset="0"/>
              <a:buNone/>
              <a:defRPr/>
            </a:pPr>
            <a:r>
              <a:rPr lang="ja-JP" altLang="en-US" sz="8000" dirty="0" smtClean="0">
                <a:solidFill>
                  <a:schemeClr val="tx2">
                    <a:lumMod val="50000"/>
                  </a:schemeClr>
                </a:solidFill>
              </a:rPr>
              <a:t>専門用語は使わず、わかりやすい言葉・用語・言い回しを使う</a:t>
            </a:r>
            <a:endParaRPr lang="en-US" altLang="ja-JP" sz="8000" dirty="0" smtClean="0">
              <a:solidFill>
                <a:schemeClr val="tx2">
                  <a:lumMod val="50000"/>
                </a:schemeClr>
              </a:solidFill>
            </a:endParaRPr>
          </a:p>
        </p:txBody>
      </p:sp>
      <p:sp>
        <p:nvSpPr>
          <p:cNvPr id="5" name="角丸四角形 4"/>
          <p:cNvSpPr/>
          <p:nvPr/>
        </p:nvSpPr>
        <p:spPr>
          <a:xfrm>
            <a:off x="212725" y="238125"/>
            <a:ext cx="8718550" cy="6376988"/>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86462159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乗算記号 81"/>
          <p:cNvSpPr/>
          <p:nvPr/>
        </p:nvSpPr>
        <p:spPr>
          <a:xfrm>
            <a:off x="4463480" y="3068960"/>
            <a:ext cx="4680520" cy="3600400"/>
          </a:xfrm>
          <a:prstGeom prst="mathMultiply">
            <a:avLst>
              <a:gd name="adj1" fmla="val 1221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75" name="グループ化 74"/>
          <p:cNvGrpSpPr/>
          <p:nvPr/>
        </p:nvGrpSpPr>
        <p:grpSpPr>
          <a:xfrm>
            <a:off x="0" y="1988840"/>
            <a:ext cx="5004048" cy="4869160"/>
            <a:chOff x="0" y="1988840"/>
            <a:chExt cx="4562773" cy="4869160"/>
          </a:xfrm>
        </p:grpSpPr>
        <p:pic>
          <p:nvPicPr>
            <p:cNvPr id="74" name="Picture 7" descr="C:\Users\c_info\AppData\Local\Microsoft\Windows\Temporary Internet Files\Content.IE5\NLWRWENO\bookself-clip-art[1].jpg"/>
            <p:cNvPicPr>
              <a:picLocks noChangeAspect="1" noChangeArrowheads="1"/>
            </p:cNvPicPr>
            <p:nvPr/>
          </p:nvPicPr>
          <p:blipFill>
            <a:blip r:embed="rId2" cstate="print"/>
            <a:srcRect/>
            <a:stretch>
              <a:fillRect/>
            </a:stretch>
          </p:blipFill>
          <p:spPr bwMode="auto">
            <a:xfrm>
              <a:off x="0" y="1988840"/>
              <a:ext cx="3288978" cy="4869160"/>
            </a:xfrm>
            <a:prstGeom prst="rect">
              <a:avLst/>
            </a:prstGeom>
            <a:noFill/>
          </p:spPr>
        </p:pic>
        <p:grpSp>
          <p:nvGrpSpPr>
            <p:cNvPr id="8" name="Group 4"/>
            <p:cNvGrpSpPr>
              <a:grpSpLocks noChangeAspect="1"/>
            </p:cNvGrpSpPr>
            <p:nvPr/>
          </p:nvGrpSpPr>
          <p:grpSpPr bwMode="auto">
            <a:xfrm>
              <a:off x="1403648" y="3573016"/>
              <a:ext cx="3159125" cy="3100388"/>
              <a:chOff x="3379" y="2160"/>
              <a:chExt cx="1990" cy="1953"/>
            </a:xfrm>
          </p:grpSpPr>
          <p:sp>
            <p:nvSpPr>
              <p:cNvPr id="1027" name="AutoShape 3"/>
              <p:cNvSpPr>
                <a:spLocks noChangeAspect="1" noChangeArrowheads="1" noTextEdit="1"/>
              </p:cNvSpPr>
              <p:nvPr/>
            </p:nvSpPr>
            <p:spPr bwMode="auto">
              <a:xfrm>
                <a:off x="3379" y="2160"/>
                <a:ext cx="1990" cy="19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5" name="Freeform 21"/>
              <p:cNvSpPr>
                <a:spLocks/>
              </p:cNvSpPr>
              <p:nvPr/>
            </p:nvSpPr>
            <p:spPr bwMode="auto">
              <a:xfrm>
                <a:off x="4701" y="3679"/>
                <a:ext cx="124" cy="308"/>
              </a:xfrm>
              <a:custGeom>
                <a:avLst/>
                <a:gdLst/>
                <a:ahLst/>
                <a:cxnLst>
                  <a:cxn ang="0">
                    <a:pos x="1042" y="1693"/>
                  </a:cxn>
                  <a:cxn ang="0">
                    <a:pos x="1038" y="1416"/>
                  </a:cxn>
                  <a:cxn ang="0">
                    <a:pos x="1031" y="1137"/>
                  </a:cxn>
                  <a:cxn ang="0">
                    <a:pos x="1031" y="920"/>
                  </a:cxn>
                  <a:cxn ang="0">
                    <a:pos x="1031" y="740"/>
                  </a:cxn>
                  <a:cxn ang="0">
                    <a:pos x="1023" y="537"/>
                  </a:cxn>
                  <a:cxn ang="0">
                    <a:pos x="1012" y="343"/>
                  </a:cxn>
                  <a:cxn ang="0">
                    <a:pos x="1001" y="251"/>
                  </a:cxn>
                  <a:cxn ang="0">
                    <a:pos x="991" y="174"/>
                  </a:cxn>
                  <a:cxn ang="0">
                    <a:pos x="978" y="103"/>
                  </a:cxn>
                  <a:cxn ang="0">
                    <a:pos x="960" y="52"/>
                  </a:cxn>
                  <a:cxn ang="0">
                    <a:pos x="954" y="34"/>
                  </a:cxn>
                  <a:cxn ang="0">
                    <a:pos x="942" y="19"/>
                  </a:cxn>
                  <a:cxn ang="0">
                    <a:pos x="931" y="8"/>
                  </a:cxn>
                  <a:cxn ang="0">
                    <a:pos x="920" y="3"/>
                  </a:cxn>
                  <a:cxn ang="0">
                    <a:pos x="806" y="0"/>
                  </a:cxn>
                  <a:cxn ang="0">
                    <a:pos x="692" y="3"/>
                  </a:cxn>
                  <a:cxn ang="0">
                    <a:pos x="578" y="11"/>
                  </a:cxn>
                  <a:cxn ang="0">
                    <a:pos x="464" y="22"/>
                  </a:cxn>
                  <a:cxn ang="0">
                    <a:pos x="350" y="34"/>
                  </a:cxn>
                  <a:cxn ang="0">
                    <a:pos x="236" y="45"/>
                  </a:cxn>
                  <a:cxn ang="0">
                    <a:pos x="122" y="48"/>
                  </a:cxn>
                  <a:cxn ang="0">
                    <a:pos x="8" y="48"/>
                  </a:cxn>
                  <a:cxn ang="0">
                    <a:pos x="4" y="106"/>
                  </a:cxn>
                  <a:cxn ang="0">
                    <a:pos x="0" y="162"/>
                  </a:cxn>
                  <a:cxn ang="0">
                    <a:pos x="0" y="280"/>
                  </a:cxn>
                  <a:cxn ang="0">
                    <a:pos x="11" y="401"/>
                  </a:cxn>
                  <a:cxn ang="0">
                    <a:pos x="22" y="526"/>
                  </a:cxn>
                  <a:cxn ang="0">
                    <a:pos x="56" y="769"/>
                  </a:cxn>
                  <a:cxn ang="0">
                    <a:pos x="67" y="887"/>
                  </a:cxn>
                  <a:cxn ang="0">
                    <a:pos x="74" y="1004"/>
                  </a:cxn>
                  <a:cxn ang="0">
                    <a:pos x="88" y="1244"/>
                  </a:cxn>
                  <a:cxn ang="0">
                    <a:pos x="107" y="1487"/>
                  </a:cxn>
                  <a:cxn ang="0">
                    <a:pos x="133" y="1725"/>
                  </a:cxn>
                  <a:cxn ang="0">
                    <a:pos x="151" y="1847"/>
                  </a:cxn>
                  <a:cxn ang="0">
                    <a:pos x="170" y="1965"/>
                  </a:cxn>
                  <a:cxn ang="0">
                    <a:pos x="181" y="2060"/>
                  </a:cxn>
                  <a:cxn ang="0">
                    <a:pos x="196" y="2163"/>
                  </a:cxn>
                  <a:cxn ang="0">
                    <a:pos x="222" y="2377"/>
                  </a:cxn>
                  <a:cxn ang="0">
                    <a:pos x="236" y="2487"/>
                  </a:cxn>
                  <a:cxn ang="0">
                    <a:pos x="259" y="2590"/>
                  </a:cxn>
                  <a:cxn ang="0">
                    <a:pos x="273" y="2638"/>
                  </a:cxn>
                  <a:cxn ang="0">
                    <a:pos x="288" y="2686"/>
                  </a:cxn>
                  <a:cxn ang="0">
                    <a:pos x="302" y="2729"/>
                  </a:cxn>
                  <a:cxn ang="0">
                    <a:pos x="325" y="2771"/>
                  </a:cxn>
                  <a:cxn ang="0">
                    <a:pos x="331" y="2774"/>
                  </a:cxn>
                  <a:cxn ang="0">
                    <a:pos x="357" y="2771"/>
                  </a:cxn>
                  <a:cxn ang="0">
                    <a:pos x="439" y="2763"/>
                  </a:cxn>
                  <a:cxn ang="0">
                    <a:pos x="685" y="2726"/>
                  </a:cxn>
                  <a:cxn ang="0">
                    <a:pos x="820" y="2708"/>
                  </a:cxn>
                  <a:cxn ang="0">
                    <a:pos x="949" y="2697"/>
                  </a:cxn>
                  <a:cxn ang="0">
                    <a:pos x="1005" y="2693"/>
                  </a:cxn>
                  <a:cxn ang="0">
                    <a:pos x="1052" y="2693"/>
                  </a:cxn>
                  <a:cxn ang="0">
                    <a:pos x="1089" y="2697"/>
                  </a:cxn>
                  <a:cxn ang="0">
                    <a:pos x="1115" y="2700"/>
                  </a:cxn>
                  <a:cxn ang="0">
                    <a:pos x="1115" y="2608"/>
                  </a:cxn>
                  <a:cxn ang="0">
                    <a:pos x="1108" y="2513"/>
                  </a:cxn>
                  <a:cxn ang="0">
                    <a:pos x="1097" y="2420"/>
                  </a:cxn>
                  <a:cxn ang="0">
                    <a:pos x="1086" y="2325"/>
                  </a:cxn>
                  <a:cxn ang="0">
                    <a:pos x="1057" y="2137"/>
                  </a:cxn>
                  <a:cxn ang="0">
                    <a:pos x="1049" y="2042"/>
                  </a:cxn>
                  <a:cxn ang="0">
                    <a:pos x="1045" y="1947"/>
                  </a:cxn>
                  <a:cxn ang="0">
                    <a:pos x="1042" y="1693"/>
                  </a:cxn>
                </a:cxnLst>
                <a:rect l="0" t="0" r="r" b="b"/>
                <a:pathLst>
                  <a:path w="1115" h="2774">
                    <a:moveTo>
                      <a:pt x="1042" y="1693"/>
                    </a:moveTo>
                    <a:lnTo>
                      <a:pt x="1038" y="1416"/>
                    </a:lnTo>
                    <a:lnTo>
                      <a:pt x="1031" y="1137"/>
                    </a:lnTo>
                    <a:lnTo>
                      <a:pt x="1031" y="920"/>
                    </a:lnTo>
                    <a:lnTo>
                      <a:pt x="1031" y="740"/>
                    </a:lnTo>
                    <a:lnTo>
                      <a:pt x="1023" y="537"/>
                    </a:lnTo>
                    <a:lnTo>
                      <a:pt x="1012" y="343"/>
                    </a:lnTo>
                    <a:lnTo>
                      <a:pt x="1001" y="251"/>
                    </a:lnTo>
                    <a:lnTo>
                      <a:pt x="991" y="174"/>
                    </a:lnTo>
                    <a:lnTo>
                      <a:pt x="978" y="103"/>
                    </a:lnTo>
                    <a:lnTo>
                      <a:pt x="960" y="52"/>
                    </a:lnTo>
                    <a:lnTo>
                      <a:pt x="954" y="34"/>
                    </a:lnTo>
                    <a:lnTo>
                      <a:pt x="942" y="19"/>
                    </a:lnTo>
                    <a:lnTo>
                      <a:pt x="931" y="8"/>
                    </a:lnTo>
                    <a:lnTo>
                      <a:pt x="920" y="3"/>
                    </a:lnTo>
                    <a:lnTo>
                      <a:pt x="806" y="0"/>
                    </a:lnTo>
                    <a:lnTo>
                      <a:pt x="692" y="3"/>
                    </a:lnTo>
                    <a:lnTo>
                      <a:pt x="578" y="11"/>
                    </a:lnTo>
                    <a:lnTo>
                      <a:pt x="464" y="22"/>
                    </a:lnTo>
                    <a:lnTo>
                      <a:pt x="350" y="34"/>
                    </a:lnTo>
                    <a:lnTo>
                      <a:pt x="236" y="45"/>
                    </a:lnTo>
                    <a:lnTo>
                      <a:pt x="122" y="48"/>
                    </a:lnTo>
                    <a:lnTo>
                      <a:pt x="8" y="48"/>
                    </a:lnTo>
                    <a:lnTo>
                      <a:pt x="4" y="106"/>
                    </a:lnTo>
                    <a:lnTo>
                      <a:pt x="0" y="162"/>
                    </a:lnTo>
                    <a:lnTo>
                      <a:pt x="0" y="280"/>
                    </a:lnTo>
                    <a:lnTo>
                      <a:pt x="11" y="401"/>
                    </a:lnTo>
                    <a:lnTo>
                      <a:pt x="22" y="526"/>
                    </a:lnTo>
                    <a:lnTo>
                      <a:pt x="56" y="769"/>
                    </a:lnTo>
                    <a:lnTo>
                      <a:pt x="67" y="887"/>
                    </a:lnTo>
                    <a:lnTo>
                      <a:pt x="74" y="1004"/>
                    </a:lnTo>
                    <a:lnTo>
                      <a:pt x="88" y="1244"/>
                    </a:lnTo>
                    <a:lnTo>
                      <a:pt x="107" y="1487"/>
                    </a:lnTo>
                    <a:lnTo>
                      <a:pt x="133" y="1725"/>
                    </a:lnTo>
                    <a:lnTo>
                      <a:pt x="151" y="1847"/>
                    </a:lnTo>
                    <a:lnTo>
                      <a:pt x="170" y="1965"/>
                    </a:lnTo>
                    <a:lnTo>
                      <a:pt x="181" y="2060"/>
                    </a:lnTo>
                    <a:lnTo>
                      <a:pt x="196" y="2163"/>
                    </a:lnTo>
                    <a:lnTo>
                      <a:pt x="222" y="2377"/>
                    </a:lnTo>
                    <a:lnTo>
                      <a:pt x="236" y="2487"/>
                    </a:lnTo>
                    <a:lnTo>
                      <a:pt x="259" y="2590"/>
                    </a:lnTo>
                    <a:lnTo>
                      <a:pt x="273" y="2638"/>
                    </a:lnTo>
                    <a:lnTo>
                      <a:pt x="288" y="2686"/>
                    </a:lnTo>
                    <a:lnTo>
                      <a:pt x="302" y="2729"/>
                    </a:lnTo>
                    <a:lnTo>
                      <a:pt x="325" y="2771"/>
                    </a:lnTo>
                    <a:lnTo>
                      <a:pt x="331" y="2774"/>
                    </a:lnTo>
                    <a:lnTo>
                      <a:pt x="357" y="2771"/>
                    </a:lnTo>
                    <a:lnTo>
                      <a:pt x="439" y="2763"/>
                    </a:lnTo>
                    <a:lnTo>
                      <a:pt x="685" y="2726"/>
                    </a:lnTo>
                    <a:lnTo>
                      <a:pt x="820" y="2708"/>
                    </a:lnTo>
                    <a:lnTo>
                      <a:pt x="949" y="2697"/>
                    </a:lnTo>
                    <a:lnTo>
                      <a:pt x="1005" y="2693"/>
                    </a:lnTo>
                    <a:lnTo>
                      <a:pt x="1052" y="2693"/>
                    </a:lnTo>
                    <a:lnTo>
                      <a:pt x="1089" y="2697"/>
                    </a:lnTo>
                    <a:lnTo>
                      <a:pt x="1115" y="2700"/>
                    </a:lnTo>
                    <a:lnTo>
                      <a:pt x="1115" y="2608"/>
                    </a:lnTo>
                    <a:lnTo>
                      <a:pt x="1108" y="2513"/>
                    </a:lnTo>
                    <a:lnTo>
                      <a:pt x="1097" y="2420"/>
                    </a:lnTo>
                    <a:lnTo>
                      <a:pt x="1086" y="2325"/>
                    </a:lnTo>
                    <a:lnTo>
                      <a:pt x="1057" y="2137"/>
                    </a:lnTo>
                    <a:lnTo>
                      <a:pt x="1049" y="2042"/>
                    </a:lnTo>
                    <a:lnTo>
                      <a:pt x="1045" y="1947"/>
                    </a:lnTo>
                    <a:lnTo>
                      <a:pt x="1042" y="1693"/>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6" name="Freeform 22"/>
              <p:cNvSpPr>
                <a:spLocks/>
              </p:cNvSpPr>
              <p:nvPr/>
            </p:nvSpPr>
            <p:spPr bwMode="auto">
              <a:xfrm>
                <a:off x="4873" y="3664"/>
                <a:ext cx="189" cy="314"/>
              </a:xfrm>
              <a:custGeom>
                <a:avLst/>
                <a:gdLst/>
                <a:ahLst/>
                <a:cxnLst>
                  <a:cxn ang="0">
                    <a:pos x="1390" y="1614"/>
                  </a:cxn>
                  <a:cxn ang="0">
                    <a:pos x="1321" y="1345"/>
                  </a:cxn>
                  <a:cxn ang="0">
                    <a:pos x="1251" y="1076"/>
                  </a:cxn>
                  <a:cxn ang="0">
                    <a:pos x="1199" y="864"/>
                  </a:cxn>
                  <a:cxn ang="0">
                    <a:pos x="1155" y="687"/>
                  </a:cxn>
                  <a:cxn ang="0">
                    <a:pos x="1104" y="495"/>
                  </a:cxn>
                  <a:cxn ang="0">
                    <a:pos x="1045" y="304"/>
                  </a:cxn>
                  <a:cxn ang="0">
                    <a:pos x="1015" y="220"/>
                  </a:cxn>
                  <a:cxn ang="0">
                    <a:pos x="986" y="146"/>
                  </a:cxn>
                  <a:cxn ang="0">
                    <a:pos x="956" y="84"/>
                  </a:cxn>
                  <a:cxn ang="0">
                    <a:pos x="930" y="35"/>
                  </a:cxn>
                  <a:cxn ang="0">
                    <a:pos x="916" y="17"/>
                  </a:cxn>
                  <a:cxn ang="0">
                    <a:pos x="901" y="6"/>
                  </a:cxn>
                  <a:cxn ang="0">
                    <a:pos x="890" y="0"/>
                  </a:cxn>
                  <a:cxn ang="0">
                    <a:pos x="879" y="0"/>
                  </a:cxn>
                  <a:cxn ang="0">
                    <a:pos x="769" y="21"/>
                  </a:cxn>
                  <a:cxn ang="0">
                    <a:pos x="658" y="51"/>
                  </a:cxn>
                  <a:cxn ang="0">
                    <a:pos x="549" y="87"/>
                  </a:cxn>
                  <a:cxn ang="0">
                    <a:pos x="441" y="124"/>
                  </a:cxn>
                  <a:cxn ang="0">
                    <a:pos x="221" y="198"/>
                  </a:cxn>
                  <a:cxn ang="0">
                    <a:pos x="114" y="231"/>
                  </a:cxn>
                  <a:cxn ang="0">
                    <a:pos x="0" y="257"/>
                  </a:cxn>
                  <a:cxn ang="0">
                    <a:pos x="11" y="312"/>
                  </a:cxn>
                  <a:cxn ang="0">
                    <a:pos x="23" y="371"/>
                  </a:cxn>
                  <a:cxn ang="0">
                    <a:pos x="48" y="484"/>
                  </a:cxn>
                  <a:cxn ang="0">
                    <a:pos x="85" y="598"/>
                  </a:cxn>
                  <a:cxn ang="0">
                    <a:pos x="129" y="716"/>
                  </a:cxn>
                  <a:cxn ang="0">
                    <a:pos x="214" y="944"/>
                  </a:cxn>
                  <a:cxn ang="0">
                    <a:pos x="254" y="1059"/>
                  </a:cxn>
                  <a:cxn ang="0">
                    <a:pos x="291" y="1169"/>
                  </a:cxn>
                  <a:cxn ang="0">
                    <a:pos x="361" y="1401"/>
                  </a:cxn>
                  <a:cxn ang="0">
                    <a:pos x="434" y="1628"/>
                  </a:cxn>
                  <a:cxn ang="0">
                    <a:pos x="515" y="1857"/>
                  </a:cxn>
                  <a:cxn ang="0">
                    <a:pos x="560" y="1971"/>
                  </a:cxn>
                  <a:cxn ang="0">
                    <a:pos x="607" y="2082"/>
                  </a:cxn>
                  <a:cxn ang="0">
                    <a:pos x="640" y="2169"/>
                  </a:cxn>
                  <a:cxn ang="0">
                    <a:pos x="676" y="2269"/>
                  </a:cxn>
                  <a:cxn ang="0">
                    <a:pos x="750" y="2471"/>
                  </a:cxn>
                  <a:cxn ang="0">
                    <a:pos x="790" y="2571"/>
                  </a:cxn>
                  <a:cxn ang="0">
                    <a:pos x="839" y="2666"/>
                  </a:cxn>
                  <a:cxn ang="0">
                    <a:pos x="861" y="2714"/>
                  </a:cxn>
                  <a:cxn ang="0">
                    <a:pos x="887" y="2755"/>
                  </a:cxn>
                  <a:cxn ang="0">
                    <a:pos x="916" y="2795"/>
                  </a:cxn>
                  <a:cxn ang="0">
                    <a:pos x="942" y="2828"/>
                  </a:cxn>
                  <a:cxn ang="0">
                    <a:pos x="953" y="2828"/>
                  </a:cxn>
                  <a:cxn ang="0">
                    <a:pos x="975" y="2821"/>
                  </a:cxn>
                  <a:cxn ang="0">
                    <a:pos x="1052" y="2795"/>
                  </a:cxn>
                  <a:cxn ang="0">
                    <a:pos x="1284" y="2700"/>
                  </a:cxn>
                  <a:cxn ang="0">
                    <a:pos x="1413" y="2652"/>
                  </a:cxn>
                  <a:cxn ang="0">
                    <a:pos x="1534" y="2611"/>
                  </a:cxn>
                  <a:cxn ang="0">
                    <a:pos x="1590" y="2592"/>
                  </a:cxn>
                  <a:cxn ang="0">
                    <a:pos x="1633" y="2581"/>
                  </a:cxn>
                  <a:cxn ang="0">
                    <a:pos x="1670" y="2578"/>
                  </a:cxn>
                  <a:cxn ang="0">
                    <a:pos x="1696" y="2578"/>
                  </a:cxn>
                  <a:cxn ang="0">
                    <a:pos x="1677" y="2486"/>
                  </a:cxn>
                  <a:cxn ang="0">
                    <a:pos x="1648" y="2394"/>
                  </a:cxn>
                  <a:cxn ang="0">
                    <a:pos x="1615" y="2306"/>
                  </a:cxn>
                  <a:cxn ang="0">
                    <a:pos x="1578" y="2217"/>
                  </a:cxn>
                  <a:cxn ang="0">
                    <a:pos x="1508" y="2040"/>
                  </a:cxn>
                  <a:cxn ang="0">
                    <a:pos x="1479" y="1953"/>
                  </a:cxn>
                  <a:cxn ang="0">
                    <a:pos x="1453" y="1860"/>
                  </a:cxn>
                  <a:cxn ang="0">
                    <a:pos x="1390" y="1614"/>
                  </a:cxn>
                </a:cxnLst>
                <a:rect l="0" t="0" r="r" b="b"/>
                <a:pathLst>
                  <a:path w="1696" h="2828">
                    <a:moveTo>
                      <a:pt x="1390" y="1614"/>
                    </a:moveTo>
                    <a:lnTo>
                      <a:pt x="1321" y="1345"/>
                    </a:lnTo>
                    <a:lnTo>
                      <a:pt x="1251" y="1076"/>
                    </a:lnTo>
                    <a:lnTo>
                      <a:pt x="1199" y="864"/>
                    </a:lnTo>
                    <a:lnTo>
                      <a:pt x="1155" y="687"/>
                    </a:lnTo>
                    <a:lnTo>
                      <a:pt x="1104" y="495"/>
                    </a:lnTo>
                    <a:lnTo>
                      <a:pt x="1045" y="304"/>
                    </a:lnTo>
                    <a:lnTo>
                      <a:pt x="1015" y="220"/>
                    </a:lnTo>
                    <a:lnTo>
                      <a:pt x="986" y="146"/>
                    </a:lnTo>
                    <a:lnTo>
                      <a:pt x="956" y="84"/>
                    </a:lnTo>
                    <a:lnTo>
                      <a:pt x="930" y="35"/>
                    </a:lnTo>
                    <a:lnTo>
                      <a:pt x="916" y="17"/>
                    </a:lnTo>
                    <a:lnTo>
                      <a:pt x="901" y="6"/>
                    </a:lnTo>
                    <a:lnTo>
                      <a:pt x="890" y="0"/>
                    </a:lnTo>
                    <a:lnTo>
                      <a:pt x="879" y="0"/>
                    </a:lnTo>
                    <a:lnTo>
                      <a:pt x="769" y="21"/>
                    </a:lnTo>
                    <a:lnTo>
                      <a:pt x="658" y="51"/>
                    </a:lnTo>
                    <a:lnTo>
                      <a:pt x="549" y="87"/>
                    </a:lnTo>
                    <a:lnTo>
                      <a:pt x="441" y="124"/>
                    </a:lnTo>
                    <a:lnTo>
                      <a:pt x="221" y="198"/>
                    </a:lnTo>
                    <a:lnTo>
                      <a:pt x="114" y="231"/>
                    </a:lnTo>
                    <a:lnTo>
                      <a:pt x="0" y="257"/>
                    </a:lnTo>
                    <a:lnTo>
                      <a:pt x="11" y="312"/>
                    </a:lnTo>
                    <a:lnTo>
                      <a:pt x="23" y="371"/>
                    </a:lnTo>
                    <a:lnTo>
                      <a:pt x="48" y="484"/>
                    </a:lnTo>
                    <a:lnTo>
                      <a:pt x="85" y="598"/>
                    </a:lnTo>
                    <a:lnTo>
                      <a:pt x="129" y="716"/>
                    </a:lnTo>
                    <a:lnTo>
                      <a:pt x="214" y="944"/>
                    </a:lnTo>
                    <a:lnTo>
                      <a:pt x="254" y="1059"/>
                    </a:lnTo>
                    <a:lnTo>
                      <a:pt x="291" y="1169"/>
                    </a:lnTo>
                    <a:lnTo>
                      <a:pt x="361" y="1401"/>
                    </a:lnTo>
                    <a:lnTo>
                      <a:pt x="434" y="1628"/>
                    </a:lnTo>
                    <a:lnTo>
                      <a:pt x="515" y="1857"/>
                    </a:lnTo>
                    <a:lnTo>
                      <a:pt x="560" y="1971"/>
                    </a:lnTo>
                    <a:lnTo>
                      <a:pt x="607" y="2082"/>
                    </a:lnTo>
                    <a:lnTo>
                      <a:pt x="640" y="2169"/>
                    </a:lnTo>
                    <a:lnTo>
                      <a:pt x="676" y="2269"/>
                    </a:lnTo>
                    <a:lnTo>
                      <a:pt x="750" y="2471"/>
                    </a:lnTo>
                    <a:lnTo>
                      <a:pt x="790" y="2571"/>
                    </a:lnTo>
                    <a:lnTo>
                      <a:pt x="839" y="2666"/>
                    </a:lnTo>
                    <a:lnTo>
                      <a:pt x="861" y="2714"/>
                    </a:lnTo>
                    <a:lnTo>
                      <a:pt x="887" y="2755"/>
                    </a:lnTo>
                    <a:lnTo>
                      <a:pt x="916" y="2795"/>
                    </a:lnTo>
                    <a:lnTo>
                      <a:pt x="942" y="2828"/>
                    </a:lnTo>
                    <a:lnTo>
                      <a:pt x="953" y="2828"/>
                    </a:lnTo>
                    <a:lnTo>
                      <a:pt x="975" y="2821"/>
                    </a:lnTo>
                    <a:lnTo>
                      <a:pt x="1052" y="2795"/>
                    </a:lnTo>
                    <a:lnTo>
                      <a:pt x="1284" y="2700"/>
                    </a:lnTo>
                    <a:lnTo>
                      <a:pt x="1413" y="2652"/>
                    </a:lnTo>
                    <a:lnTo>
                      <a:pt x="1534" y="2611"/>
                    </a:lnTo>
                    <a:lnTo>
                      <a:pt x="1590" y="2592"/>
                    </a:lnTo>
                    <a:lnTo>
                      <a:pt x="1633" y="2581"/>
                    </a:lnTo>
                    <a:lnTo>
                      <a:pt x="1670" y="2578"/>
                    </a:lnTo>
                    <a:lnTo>
                      <a:pt x="1696" y="2578"/>
                    </a:lnTo>
                    <a:lnTo>
                      <a:pt x="1677" y="2486"/>
                    </a:lnTo>
                    <a:lnTo>
                      <a:pt x="1648" y="2394"/>
                    </a:lnTo>
                    <a:lnTo>
                      <a:pt x="1615" y="2306"/>
                    </a:lnTo>
                    <a:lnTo>
                      <a:pt x="1578" y="2217"/>
                    </a:lnTo>
                    <a:lnTo>
                      <a:pt x="1508" y="2040"/>
                    </a:lnTo>
                    <a:lnTo>
                      <a:pt x="1479" y="1953"/>
                    </a:lnTo>
                    <a:lnTo>
                      <a:pt x="1453" y="1860"/>
                    </a:lnTo>
                    <a:lnTo>
                      <a:pt x="1390" y="1614"/>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7" name="Freeform 23"/>
              <p:cNvSpPr>
                <a:spLocks/>
              </p:cNvSpPr>
              <p:nvPr/>
            </p:nvSpPr>
            <p:spPr bwMode="auto">
              <a:xfrm>
                <a:off x="4206" y="3004"/>
                <a:ext cx="160" cy="183"/>
              </a:xfrm>
              <a:custGeom>
                <a:avLst/>
                <a:gdLst/>
                <a:ahLst/>
                <a:cxnLst>
                  <a:cxn ang="0">
                    <a:pos x="1416" y="1133"/>
                  </a:cxn>
                  <a:cxn ang="0">
                    <a:pos x="1356" y="1114"/>
                  </a:cxn>
                  <a:cxn ang="0">
                    <a:pos x="1298" y="1082"/>
                  </a:cxn>
                  <a:cxn ang="0">
                    <a:pos x="1202" y="1011"/>
                  </a:cxn>
                  <a:cxn ang="0">
                    <a:pos x="1066" y="912"/>
                  </a:cxn>
                  <a:cxn ang="0">
                    <a:pos x="1007" y="842"/>
                  </a:cxn>
                  <a:cxn ang="0">
                    <a:pos x="975" y="773"/>
                  </a:cxn>
                  <a:cxn ang="0">
                    <a:pos x="930" y="702"/>
                  </a:cxn>
                  <a:cxn ang="0">
                    <a:pos x="846" y="607"/>
                  </a:cxn>
                  <a:cxn ang="0">
                    <a:pos x="720" y="496"/>
                  </a:cxn>
                  <a:cxn ang="0">
                    <a:pos x="643" y="419"/>
                  </a:cxn>
                  <a:cxn ang="0">
                    <a:pos x="581" y="342"/>
                  </a:cxn>
                  <a:cxn ang="0">
                    <a:pos x="536" y="253"/>
                  </a:cxn>
                  <a:cxn ang="0">
                    <a:pos x="521" y="147"/>
                  </a:cxn>
                  <a:cxn ang="0">
                    <a:pos x="511" y="88"/>
                  </a:cxn>
                  <a:cxn ang="0">
                    <a:pos x="485" y="33"/>
                  </a:cxn>
                  <a:cxn ang="0">
                    <a:pos x="466" y="11"/>
                  </a:cxn>
                  <a:cxn ang="0">
                    <a:pos x="441" y="0"/>
                  </a:cxn>
                  <a:cxn ang="0">
                    <a:pos x="412" y="4"/>
                  </a:cxn>
                  <a:cxn ang="0">
                    <a:pos x="378" y="15"/>
                  </a:cxn>
                  <a:cxn ang="0">
                    <a:pos x="326" y="59"/>
                  </a:cxn>
                  <a:cxn ang="0">
                    <a:pos x="297" y="110"/>
                  </a:cxn>
                  <a:cxn ang="0">
                    <a:pos x="283" y="165"/>
                  </a:cxn>
                  <a:cxn ang="0">
                    <a:pos x="279" y="228"/>
                  </a:cxn>
                  <a:cxn ang="0">
                    <a:pos x="286" y="356"/>
                  </a:cxn>
                  <a:cxn ang="0">
                    <a:pos x="291" y="448"/>
                  </a:cxn>
                  <a:cxn ang="0">
                    <a:pos x="157" y="438"/>
                  </a:cxn>
                  <a:cxn ang="0">
                    <a:pos x="54" y="416"/>
                  </a:cxn>
                  <a:cxn ang="0">
                    <a:pos x="18" y="427"/>
                  </a:cxn>
                  <a:cxn ang="0">
                    <a:pos x="3" y="453"/>
                  </a:cxn>
                  <a:cxn ang="0">
                    <a:pos x="0" y="490"/>
                  </a:cxn>
                  <a:cxn ang="0">
                    <a:pos x="18" y="556"/>
                  </a:cxn>
                  <a:cxn ang="0">
                    <a:pos x="58" y="648"/>
                  </a:cxn>
                  <a:cxn ang="0">
                    <a:pos x="106" y="751"/>
                  </a:cxn>
                  <a:cxn ang="0">
                    <a:pos x="132" y="824"/>
                  </a:cxn>
                  <a:cxn ang="0">
                    <a:pos x="135" y="897"/>
                  </a:cxn>
                  <a:cxn ang="0">
                    <a:pos x="128" y="982"/>
                  </a:cxn>
                  <a:cxn ang="0">
                    <a:pos x="132" y="1037"/>
                  </a:cxn>
                  <a:cxn ang="0">
                    <a:pos x="146" y="1096"/>
                  </a:cxn>
                  <a:cxn ang="0">
                    <a:pos x="175" y="1143"/>
                  </a:cxn>
                  <a:cxn ang="0">
                    <a:pos x="212" y="1180"/>
                  </a:cxn>
                  <a:cxn ang="0">
                    <a:pos x="309" y="1243"/>
                  </a:cxn>
                  <a:cxn ang="0">
                    <a:pos x="418" y="1284"/>
                  </a:cxn>
                  <a:cxn ang="0">
                    <a:pos x="526" y="1306"/>
                  </a:cxn>
                  <a:cxn ang="0">
                    <a:pos x="698" y="1343"/>
                  </a:cxn>
                  <a:cxn ang="0">
                    <a:pos x="794" y="1368"/>
                  </a:cxn>
                  <a:cxn ang="0">
                    <a:pos x="907" y="1417"/>
                  </a:cxn>
                  <a:cxn ang="0">
                    <a:pos x="1052" y="1501"/>
                  </a:cxn>
                  <a:cxn ang="0">
                    <a:pos x="1144" y="1563"/>
                  </a:cxn>
                  <a:cxn ang="0">
                    <a:pos x="1192" y="1608"/>
                  </a:cxn>
                  <a:cxn ang="0">
                    <a:pos x="1206" y="1637"/>
                  </a:cxn>
                  <a:cxn ang="0">
                    <a:pos x="1221" y="1608"/>
                  </a:cxn>
                  <a:cxn ang="0">
                    <a:pos x="1264" y="1489"/>
                  </a:cxn>
                  <a:cxn ang="0">
                    <a:pos x="1313" y="1375"/>
                  </a:cxn>
                  <a:cxn ang="0">
                    <a:pos x="1356" y="1291"/>
                  </a:cxn>
                  <a:cxn ang="0">
                    <a:pos x="1445" y="1148"/>
                  </a:cxn>
                </a:cxnLst>
                <a:rect l="0" t="0" r="r" b="b"/>
                <a:pathLst>
                  <a:path w="1445" h="1648">
                    <a:moveTo>
                      <a:pt x="1445" y="1148"/>
                    </a:moveTo>
                    <a:lnTo>
                      <a:pt x="1416" y="1133"/>
                    </a:lnTo>
                    <a:lnTo>
                      <a:pt x="1387" y="1122"/>
                    </a:lnTo>
                    <a:lnTo>
                      <a:pt x="1356" y="1114"/>
                    </a:lnTo>
                    <a:lnTo>
                      <a:pt x="1331" y="1100"/>
                    </a:lnTo>
                    <a:lnTo>
                      <a:pt x="1298" y="1082"/>
                    </a:lnTo>
                    <a:lnTo>
                      <a:pt x="1264" y="1059"/>
                    </a:lnTo>
                    <a:lnTo>
                      <a:pt x="1202" y="1011"/>
                    </a:lnTo>
                    <a:lnTo>
                      <a:pt x="1113" y="945"/>
                    </a:lnTo>
                    <a:lnTo>
                      <a:pt x="1066" y="912"/>
                    </a:lnTo>
                    <a:lnTo>
                      <a:pt x="1029" y="876"/>
                    </a:lnTo>
                    <a:lnTo>
                      <a:pt x="1007" y="842"/>
                    </a:lnTo>
                    <a:lnTo>
                      <a:pt x="989" y="810"/>
                    </a:lnTo>
                    <a:lnTo>
                      <a:pt x="975" y="773"/>
                    </a:lnTo>
                    <a:lnTo>
                      <a:pt x="952" y="736"/>
                    </a:lnTo>
                    <a:lnTo>
                      <a:pt x="930" y="702"/>
                    </a:lnTo>
                    <a:lnTo>
                      <a:pt x="904" y="670"/>
                    </a:lnTo>
                    <a:lnTo>
                      <a:pt x="846" y="607"/>
                    </a:lnTo>
                    <a:lnTo>
                      <a:pt x="783" y="551"/>
                    </a:lnTo>
                    <a:lnTo>
                      <a:pt x="720" y="496"/>
                    </a:lnTo>
                    <a:lnTo>
                      <a:pt x="680" y="459"/>
                    </a:lnTo>
                    <a:lnTo>
                      <a:pt x="643" y="419"/>
                    </a:lnTo>
                    <a:lnTo>
                      <a:pt x="610" y="382"/>
                    </a:lnTo>
                    <a:lnTo>
                      <a:pt x="581" y="342"/>
                    </a:lnTo>
                    <a:lnTo>
                      <a:pt x="555" y="302"/>
                    </a:lnTo>
                    <a:lnTo>
                      <a:pt x="536" y="253"/>
                    </a:lnTo>
                    <a:lnTo>
                      <a:pt x="526" y="202"/>
                    </a:lnTo>
                    <a:lnTo>
                      <a:pt x="521" y="147"/>
                    </a:lnTo>
                    <a:lnTo>
                      <a:pt x="518" y="118"/>
                    </a:lnTo>
                    <a:lnTo>
                      <a:pt x="511" y="88"/>
                    </a:lnTo>
                    <a:lnTo>
                      <a:pt x="500" y="59"/>
                    </a:lnTo>
                    <a:lnTo>
                      <a:pt x="485" y="33"/>
                    </a:lnTo>
                    <a:lnTo>
                      <a:pt x="474" y="22"/>
                    </a:lnTo>
                    <a:lnTo>
                      <a:pt x="466" y="11"/>
                    </a:lnTo>
                    <a:lnTo>
                      <a:pt x="452" y="7"/>
                    </a:lnTo>
                    <a:lnTo>
                      <a:pt x="441" y="0"/>
                    </a:lnTo>
                    <a:lnTo>
                      <a:pt x="426" y="0"/>
                    </a:lnTo>
                    <a:lnTo>
                      <a:pt x="412" y="4"/>
                    </a:lnTo>
                    <a:lnTo>
                      <a:pt x="397" y="7"/>
                    </a:lnTo>
                    <a:lnTo>
                      <a:pt x="378" y="15"/>
                    </a:lnTo>
                    <a:lnTo>
                      <a:pt x="349" y="36"/>
                    </a:lnTo>
                    <a:lnTo>
                      <a:pt x="326" y="59"/>
                    </a:lnTo>
                    <a:lnTo>
                      <a:pt x="309" y="81"/>
                    </a:lnTo>
                    <a:lnTo>
                      <a:pt x="297" y="110"/>
                    </a:lnTo>
                    <a:lnTo>
                      <a:pt x="286" y="136"/>
                    </a:lnTo>
                    <a:lnTo>
                      <a:pt x="283" y="165"/>
                    </a:lnTo>
                    <a:lnTo>
                      <a:pt x="279" y="199"/>
                    </a:lnTo>
                    <a:lnTo>
                      <a:pt x="279" y="228"/>
                    </a:lnTo>
                    <a:lnTo>
                      <a:pt x="283" y="294"/>
                    </a:lnTo>
                    <a:lnTo>
                      <a:pt x="286" y="356"/>
                    </a:lnTo>
                    <a:lnTo>
                      <a:pt x="291" y="419"/>
                    </a:lnTo>
                    <a:lnTo>
                      <a:pt x="291" y="448"/>
                    </a:lnTo>
                    <a:lnTo>
                      <a:pt x="286" y="478"/>
                    </a:lnTo>
                    <a:lnTo>
                      <a:pt x="157" y="438"/>
                    </a:lnTo>
                    <a:lnTo>
                      <a:pt x="84" y="419"/>
                    </a:lnTo>
                    <a:lnTo>
                      <a:pt x="54" y="416"/>
                    </a:lnTo>
                    <a:lnTo>
                      <a:pt x="32" y="419"/>
                    </a:lnTo>
                    <a:lnTo>
                      <a:pt x="18" y="427"/>
                    </a:lnTo>
                    <a:lnTo>
                      <a:pt x="6" y="438"/>
                    </a:lnTo>
                    <a:lnTo>
                      <a:pt x="3" y="453"/>
                    </a:lnTo>
                    <a:lnTo>
                      <a:pt x="0" y="467"/>
                    </a:lnTo>
                    <a:lnTo>
                      <a:pt x="0" y="490"/>
                    </a:lnTo>
                    <a:lnTo>
                      <a:pt x="3" y="511"/>
                    </a:lnTo>
                    <a:lnTo>
                      <a:pt x="18" y="556"/>
                    </a:lnTo>
                    <a:lnTo>
                      <a:pt x="37" y="604"/>
                    </a:lnTo>
                    <a:lnTo>
                      <a:pt x="58" y="648"/>
                    </a:lnTo>
                    <a:lnTo>
                      <a:pt x="88" y="710"/>
                    </a:lnTo>
                    <a:lnTo>
                      <a:pt x="106" y="751"/>
                    </a:lnTo>
                    <a:lnTo>
                      <a:pt x="120" y="787"/>
                    </a:lnTo>
                    <a:lnTo>
                      <a:pt x="132" y="824"/>
                    </a:lnTo>
                    <a:lnTo>
                      <a:pt x="140" y="865"/>
                    </a:lnTo>
                    <a:lnTo>
                      <a:pt x="135" y="897"/>
                    </a:lnTo>
                    <a:lnTo>
                      <a:pt x="135" y="923"/>
                    </a:lnTo>
                    <a:lnTo>
                      <a:pt x="128" y="982"/>
                    </a:lnTo>
                    <a:lnTo>
                      <a:pt x="128" y="1008"/>
                    </a:lnTo>
                    <a:lnTo>
                      <a:pt x="132" y="1037"/>
                    </a:lnTo>
                    <a:lnTo>
                      <a:pt x="135" y="1066"/>
                    </a:lnTo>
                    <a:lnTo>
                      <a:pt x="146" y="1096"/>
                    </a:lnTo>
                    <a:lnTo>
                      <a:pt x="161" y="1122"/>
                    </a:lnTo>
                    <a:lnTo>
                      <a:pt x="175" y="1143"/>
                    </a:lnTo>
                    <a:lnTo>
                      <a:pt x="194" y="1162"/>
                    </a:lnTo>
                    <a:lnTo>
                      <a:pt x="212" y="1180"/>
                    </a:lnTo>
                    <a:lnTo>
                      <a:pt x="260" y="1214"/>
                    </a:lnTo>
                    <a:lnTo>
                      <a:pt x="309" y="1243"/>
                    </a:lnTo>
                    <a:lnTo>
                      <a:pt x="363" y="1265"/>
                    </a:lnTo>
                    <a:lnTo>
                      <a:pt x="418" y="1284"/>
                    </a:lnTo>
                    <a:lnTo>
                      <a:pt x="474" y="1295"/>
                    </a:lnTo>
                    <a:lnTo>
                      <a:pt x="526" y="1306"/>
                    </a:lnTo>
                    <a:lnTo>
                      <a:pt x="640" y="1332"/>
                    </a:lnTo>
                    <a:lnTo>
                      <a:pt x="698" y="1343"/>
                    </a:lnTo>
                    <a:lnTo>
                      <a:pt x="753" y="1357"/>
                    </a:lnTo>
                    <a:lnTo>
                      <a:pt x="794" y="1368"/>
                    </a:lnTo>
                    <a:lnTo>
                      <a:pt x="830" y="1383"/>
                    </a:lnTo>
                    <a:lnTo>
                      <a:pt x="907" y="1417"/>
                    </a:lnTo>
                    <a:lnTo>
                      <a:pt x="981" y="1457"/>
                    </a:lnTo>
                    <a:lnTo>
                      <a:pt x="1052" y="1501"/>
                    </a:lnTo>
                    <a:lnTo>
                      <a:pt x="1088" y="1523"/>
                    </a:lnTo>
                    <a:lnTo>
                      <a:pt x="1144" y="1563"/>
                    </a:lnTo>
                    <a:lnTo>
                      <a:pt x="1173" y="1586"/>
                    </a:lnTo>
                    <a:lnTo>
                      <a:pt x="1192" y="1608"/>
                    </a:lnTo>
                    <a:lnTo>
                      <a:pt x="1206" y="1629"/>
                    </a:lnTo>
                    <a:lnTo>
                      <a:pt x="1206" y="1637"/>
                    </a:lnTo>
                    <a:lnTo>
                      <a:pt x="1206" y="1648"/>
                    </a:lnTo>
                    <a:lnTo>
                      <a:pt x="1221" y="1608"/>
                    </a:lnTo>
                    <a:lnTo>
                      <a:pt x="1239" y="1571"/>
                    </a:lnTo>
                    <a:lnTo>
                      <a:pt x="1264" y="1489"/>
                    </a:lnTo>
                    <a:lnTo>
                      <a:pt x="1295" y="1412"/>
                    </a:lnTo>
                    <a:lnTo>
                      <a:pt x="1313" y="1375"/>
                    </a:lnTo>
                    <a:lnTo>
                      <a:pt x="1327" y="1339"/>
                    </a:lnTo>
                    <a:lnTo>
                      <a:pt x="1356" y="1291"/>
                    </a:lnTo>
                    <a:lnTo>
                      <a:pt x="1387" y="1243"/>
                    </a:lnTo>
                    <a:lnTo>
                      <a:pt x="1445" y="1148"/>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8" name="Freeform 24"/>
              <p:cNvSpPr>
                <a:spLocks/>
              </p:cNvSpPr>
              <p:nvPr/>
            </p:nvSpPr>
            <p:spPr bwMode="auto">
              <a:xfrm>
                <a:off x="4308" y="2915"/>
                <a:ext cx="445" cy="365"/>
              </a:xfrm>
              <a:custGeom>
                <a:avLst/>
                <a:gdLst/>
                <a:ahLst/>
                <a:cxnLst>
                  <a:cxn ang="0">
                    <a:pos x="2753" y="1427"/>
                  </a:cxn>
                  <a:cxn ang="0">
                    <a:pos x="2631" y="1678"/>
                  </a:cxn>
                  <a:cxn ang="0">
                    <a:pos x="2542" y="1832"/>
                  </a:cxn>
                  <a:cxn ang="0">
                    <a:pos x="2447" y="1964"/>
                  </a:cxn>
                  <a:cxn ang="0">
                    <a:pos x="2344" y="2067"/>
                  </a:cxn>
                  <a:cxn ang="0">
                    <a:pos x="2292" y="2104"/>
                  </a:cxn>
                  <a:cxn ang="0">
                    <a:pos x="2233" y="2130"/>
                  </a:cxn>
                  <a:cxn ang="0">
                    <a:pos x="2175" y="2145"/>
                  </a:cxn>
                  <a:cxn ang="0">
                    <a:pos x="2116" y="2148"/>
                  </a:cxn>
                  <a:cxn ang="0">
                    <a:pos x="2053" y="2137"/>
                  </a:cxn>
                  <a:cxn ang="0">
                    <a:pos x="1844" y="2071"/>
                  </a:cxn>
                  <a:cxn ang="0">
                    <a:pos x="968" y="1733"/>
                  </a:cxn>
                  <a:cxn ang="0">
                    <a:pos x="328" y="1652"/>
                  </a:cxn>
                  <a:cxn ang="0">
                    <a:pos x="236" y="1950"/>
                  </a:cxn>
                  <a:cxn ang="0">
                    <a:pos x="85" y="2391"/>
                  </a:cxn>
                  <a:cxn ang="0">
                    <a:pos x="0" y="2685"/>
                  </a:cxn>
                  <a:cxn ang="0">
                    <a:pos x="516" y="2840"/>
                  </a:cxn>
                  <a:cxn ang="0">
                    <a:pos x="1281" y="3083"/>
                  </a:cxn>
                  <a:cxn ang="0">
                    <a:pos x="1541" y="3157"/>
                  </a:cxn>
                  <a:cxn ang="0">
                    <a:pos x="1803" y="3219"/>
                  </a:cxn>
                  <a:cxn ang="0">
                    <a:pos x="2075" y="3270"/>
                  </a:cxn>
                  <a:cxn ang="0">
                    <a:pos x="2244" y="3285"/>
                  </a:cxn>
                  <a:cxn ang="0">
                    <a:pos x="2399" y="3281"/>
                  </a:cxn>
                  <a:cxn ang="0">
                    <a:pos x="2550" y="3255"/>
                  </a:cxn>
                  <a:cxn ang="0">
                    <a:pos x="2685" y="3212"/>
                  </a:cxn>
                  <a:cxn ang="0">
                    <a:pos x="2814" y="3152"/>
                  </a:cxn>
                  <a:cxn ang="0">
                    <a:pos x="2933" y="3078"/>
                  </a:cxn>
                  <a:cxn ang="0">
                    <a:pos x="3047" y="2991"/>
                  </a:cxn>
                  <a:cxn ang="0">
                    <a:pos x="3150" y="2891"/>
                  </a:cxn>
                  <a:cxn ang="0">
                    <a:pos x="3245" y="2781"/>
                  </a:cxn>
                  <a:cxn ang="0">
                    <a:pos x="3337" y="2663"/>
                  </a:cxn>
                  <a:cxn ang="0">
                    <a:pos x="3502" y="2406"/>
                  </a:cxn>
                  <a:cxn ang="0">
                    <a:pos x="3649" y="2137"/>
                  </a:cxn>
                  <a:cxn ang="0">
                    <a:pos x="3782" y="1865"/>
                  </a:cxn>
                  <a:cxn ang="0">
                    <a:pos x="3841" y="1696"/>
                  </a:cxn>
                  <a:cxn ang="0">
                    <a:pos x="3911" y="1430"/>
                  </a:cxn>
                  <a:cxn ang="0">
                    <a:pos x="3966" y="1110"/>
                  </a:cxn>
                  <a:cxn ang="0">
                    <a:pos x="3995" y="857"/>
                  </a:cxn>
                  <a:cxn ang="0">
                    <a:pos x="4003" y="688"/>
                  </a:cxn>
                  <a:cxn ang="0">
                    <a:pos x="3995" y="529"/>
                  </a:cxn>
                  <a:cxn ang="0">
                    <a:pos x="3977" y="383"/>
                  </a:cxn>
                  <a:cxn ang="0">
                    <a:pos x="3944" y="254"/>
                  </a:cxn>
                  <a:cxn ang="0">
                    <a:pos x="3892" y="143"/>
                  </a:cxn>
                  <a:cxn ang="0">
                    <a:pos x="3841" y="82"/>
                  </a:cxn>
                  <a:cxn ang="0">
                    <a:pos x="3800" y="48"/>
                  </a:cxn>
                  <a:cxn ang="0">
                    <a:pos x="3757" y="22"/>
                  </a:cxn>
                  <a:cxn ang="0">
                    <a:pos x="3701" y="8"/>
                  </a:cxn>
                  <a:cxn ang="0">
                    <a:pos x="3646" y="0"/>
                  </a:cxn>
                  <a:cxn ang="0">
                    <a:pos x="3580" y="4"/>
                  </a:cxn>
                  <a:cxn ang="0">
                    <a:pos x="3517" y="14"/>
                  </a:cxn>
                  <a:cxn ang="0">
                    <a:pos x="3466" y="37"/>
                  </a:cxn>
                  <a:cxn ang="0">
                    <a:pos x="3414" y="70"/>
                  </a:cxn>
                  <a:cxn ang="0">
                    <a:pos x="3348" y="132"/>
                  </a:cxn>
                  <a:cxn ang="0">
                    <a:pos x="3271" y="239"/>
                  </a:cxn>
                  <a:cxn ang="0">
                    <a:pos x="3205" y="365"/>
                  </a:cxn>
                  <a:cxn ang="0">
                    <a:pos x="3145" y="497"/>
                  </a:cxn>
                  <a:cxn ang="0">
                    <a:pos x="3050" y="746"/>
                  </a:cxn>
                  <a:cxn ang="0">
                    <a:pos x="3005" y="846"/>
                  </a:cxn>
                  <a:cxn ang="0">
                    <a:pos x="2922" y="1026"/>
                  </a:cxn>
                </a:cxnLst>
                <a:rect l="0" t="0" r="r" b="b"/>
                <a:pathLst>
                  <a:path w="4003" h="3285">
                    <a:moveTo>
                      <a:pt x="2825" y="1258"/>
                    </a:moveTo>
                    <a:lnTo>
                      <a:pt x="2753" y="1427"/>
                    </a:lnTo>
                    <a:lnTo>
                      <a:pt x="2675" y="1596"/>
                    </a:lnTo>
                    <a:lnTo>
                      <a:pt x="2631" y="1678"/>
                    </a:lnTo>
                    <a:lnTo>
                      <a:pt x="2590" y="1758"/>
                    </a:lnTo>
                    <a:lnTo>
                      <a:pt x="2542" y="1832"/>
                    </a:lnTo>
                    <a:lnTo>
                      <a:pt x="2498" y="1902"/>
                    </a:lnTo>
                    <a:lnTo>
                      <a:pt x="2447" y="1964"/>
                    </a:lnTo>
                    <a:lnTo>
                      <a:pt x="2399" y="2019"/>
                    </a:lnTo>
                    <a:lnTo>
                      <a:pt x="2344" y="2067"/>
                    </a:lnTo>
                    <a:lnTo>
                      <a:pt x="2318" y="2086"/>
                    </a:lnTo>
                    <a:lnTo>
                      <a:pt x="2292" y="2104"/>
                    </a:lnTo>
                    <a:lnTo>
                      <a:pt x="2262" y="2119"/>
                    </a:lnTo>
                    <a:lnTo>
                      <a:pt x="2233" y="2130"/>
                    </a:lnTo>
                    <a:lnTo>
                      <a:pt x="2204" y="2141"/>
                    </a:lnTo>
                    <a:lnTo>
                      <a:pt x="2175" y="2145"/>
                    </a:lnTo>
                    <a:lnTo>
                      <a:pt x="2145" y="2148"/>
                    </a:lnTo>
                    <a:lnTo>
                      <a:pt x="2116" y="2148"/>
                    </a:lnTo>
                    <a:lnTo>
                      <a:pt x="2086" y="2145"/>
                    </a:lnTo>
                    <a:lnTo>
                      <a:pt x="2053" y="2137"/>
                    </a:lnTo>
                    <a:lnTo>
                      <a:pt x="1950" y="2104"/>
                    </a:lnTo>
                    <a:lnTo>
                      <a:pt x="1844" y="2071"/>
                    </a:lnTo>
                    <a:lnTo>
                      <a:pt x="1638" y="1994"/>
                    </a:lnTo>
                    <a:lnTo>
                      <a:pt x="968" y="1733"/>
                    </a:lnTo>
                    <a:lnTo>
                      <a:pt x="365" y="1501"/>
                    </a:lnTo>
                    <a:lnTo>
                      <a:pt x="328" y="1652"/>
                    </a:lnTo>
                    <a:lnTo>
                      <a:pt x="284" y="1799"/>
                    </a:lnTo>
                    <a:lnTo>
                      <a:pt x="236" y="1950"/>
                    </a:lnTo>
                    <a:lnTo>
                      <a:pt x="185" y="2097"/>
                    </a:lnTo>
                    <a:lnTo>
                      <a:pt x="85" y="2391"/>
                    </a:lnTo>
                    <a:lnTo>
                      <a:pt x="41" y="2539"/>
                    </a:lnTo>
                    <a:lnTo>
                      <a:pt x="0" y="2685"/>
                    </a:lnTo>
                    <a:lnTo>
                      <a:pt x="262" y="2759"/>
                    </a:lnTo>
                    <a:lnTo>
                      <a:pt x="516" y="2840"/>
                    </a:lnTo>
                    <a:lnTo>
                      <a:pt x="1028" y="3006"/>
                    </a:lnTo>
                    <a:lnTo>
                      <a:pt x="1281" y="3083"/>
                    </a:lnTo>
                    <a:lnTo>
                      <a:pt x="1409" y="3123"/>
                    </a:lnTo>
                    <a:lnTo>
                      <a:pt x="1541" y="3157"/>
                    </a:lnTo>
                    <a:lnTo>
                      <a:pt x="1671" y="3189"/>
                    </a:lnTo>
                    <a:lnTo>
                      <a:pt x="1803" y="3219"/>
                    </a:lnTo>
                    <a:lnTo>
                      <a:pt x="1939" y="3245"/>
                    </a:lnTo>
                    <a:lnTo>
                      <a:pt x="2075" y="3270"/>
                    </a:lnTo>
                    <a:lnTo>
                      <a:pt x="2160" y="3281"/>
                    </a:lnTo>
                    <a:lnTo>
                      <a:pt x="2244" y="3285"/>
                    </a:lnTo>
                    <a:lnTo>
                      <a:pt x="2322" y="3285"/>
                    </a:lnTo>
                    <a:lnTo>
                      <a:pt x="2399" y="3281"/>
                    </a:lnTo>
                    <a:lnTo>
                      <a:pt x="2476" y="3270"/>
                    </a:lnTo>
                    <a:lnTo>
                      <a:pt x="2550" y="3255"/>
                    </a:lnTo>
                    <a:lnTo>
                      <a:pt x="2619" y="3237"/>
                    </a:lnTo>
                    <a:lnTo>
                      <a:pt x="2685" y="3212"/>
                    </a:lnTo>
                    <a:lnTo>
                      <a:pt x="2753" y="3186"/>
                    </a:lnTo>
                    <a:lnTo>
                      <a:pt x="2814" y="3152"/>
                    </a:lnTo>
                    <a:lnTo>
                      <a:pt x="2873" y="3120"/>
                    </a:lnTo>
                    <a:lnTo>
                      <a:pt x="2933" y="3078"/>
                    </a:lnTo>
                    <a:lnTo>
                      <a:pt x="2991" y="3035"/>
                    </a:lnTo>
                    <a:lnTo>
                      <a:pt x="3047" y="2991"/>
                    </a:lnTo>
                    <a:lnTo>
                      <a:pt x="3097" y="2943"/>
                    </a:lnTo>
                    <a:lnTo>
                      <a:pt x="3150" y="2891"/>
                    </a:lnTo>
                    <a:lnTo>
                      <a:pt x="3197" y="2837"/>
                    </a:lnTo>
                    <a:lnTo>
                      <a:pt x="3245" y="2781"/>
                    </a:lnTo>
                    <a:lnTo>
                      <a:pt x="3293" y="2722"/>
                    </a:lnTo>
                    <a:lnTo>
                      <a:pt x="3337" y="2663"/>
                    </a:lnTo>
                    <a:lnTo>
                      <a:pt x="3422" y="2539"/>
                    </a:lnTo>
                    <a:lnTo>
                      <a:pt x="3502" y="2406"/>
                    </a:lnTo>
                    <a:lnTo>
                      <a:pt x="3576" y="2273"/>
                    </a:lnTo>
                    <a:lnTo>
                      <a:pt x="3649" y="2137"/>
                    </a:lnTo>
                    <a:lnTo>
                      <a:pt x="3716" y="2001"/>
                    </a:lnTo>
                    <a:lnTo>
                      <a:pt x="3782" y="1865"/>
                    </a:lnTo>
                    <a:lnTo>
                      <a:pt x="3811" y="1795"/>
                    </a:lnTo>
                    <a:lnTo>
                      <a:pt x="3841" y="1696"/>
                    </a:lnTo>
                    <a:lnTo>
                      <a:pt x="3877" y="1575"/>
                    </a:lnTo>
                    <a:lnTo>
                      <a:pt x="3911" y="1430"/>
                    </a:lnTo>
                    <a:lnTo>
                      <a:pt x="3940" y="1276"/>
                    </a:lnTo>
                    <a:lnTo>
                      <a:pt x="3966" y="1110"/>
                    </a:lnTo>
                    <a:lnTo>
                      <a:pt x="3988" y="941"/>
                    </a:lnTo>
                    <a:lnTo>
                      <a:pt x="3995" y="857"/>
                    </a:lnTo>
                    <a:lnTo>
                      <a:pt x="3999" y="772"/>
                    </a:lnTo>
                    <a:lnTo>
                      <a:pt x="4003" y="688"/>
                    </a:lnTo>
                    <a:lnTo>
                      <a:pt x="3999" y="607"/>
                    </a:lnTo>
                    <a:lnTo>
                      <a:pt x="3995" y="529"/>
                    </a:lnTo>
                    <a:lnTo>
                      <a:pt x="3988" y="457"/>
                    </a:lnTo>
                    <a:lnTo>
                      <a:pt x="3977" y="383"/>
                    </a:lnTo>
                    <a:lnTo>
                      <a:pt x="3963" y="317"/>
                    </a:lnTo>
                    <a:lnTo>
                      <a:pt x="3944" y="254"/>
                    </a:lnTo>
                    <a:lnTo>
                      <a:pt x="3922" y="195"/>
                    </a:lnTo>
                    <a:lnTo>
                      <a:pt x="3892" y="143"/>
                    </a:lnTo>
                    <a:lnTo>
                      <a:pt x="3860" y="99"/>
                    </a:lnTo>
                    <a:lnTo>
                      <a:pt x="3841" y="82"/>
                    </a:lnTo>
                    <a:lnTo>
                      <a:pt x="3823" y="62"/>
                    </a:lnTo>
                    <a:lnTo>
                      <a:pt x="3800" y="48"/>
                    </a:lnTo>
                    <a:lnTo>
                      <a:pt x="3778" y="33"/>
                    </a:lnTo>
                    <a:lnTo>
                      <a:pt x="3757" y="22"/>
                    </a:lnTo>
                    <a:lnTo>
                      <a:pt x="3731" y="14"/>
                    </a:lnTo>
                    <a:lnTo>
                      <a:pt x="3701" y="8"/>
                    </a:lnTo>
                    <a:lnTo>
                      <a:pt x="3675" y="0"/>
                    </a:lnTo>
                    <a:lnTo>
                      <a:pt x="3646" y="0"/>
                    </a:lnTo>
                    <a:lnTo>
                      <a:pt x="3613" y="0"/>
                    </a:lnTo>
                    <a:lnTo>
                      <a:pt x="3580" y="4"/>
                    </a:lnTo>
                    <a:lnTo>
                      <a:pt x="3546" y="8"/>
                    </a:lnTo>
                    <a:lnTo>
                      <a:pt x="3517" y="14"/>
                    </a:lnTo>
                    <a:lnTo>
                      <a:pt x="3491" y="26"/>
                    </a:lnTo>
                    <a:lnTo>
                      <a:pt x="3466" y="37"/>
                    </a:lnTo>
                    <a:lnTo>
                      <a:pt x="3440" y="51"/>
                    </a:lnTo>
                    <a:lnTo>
                      <a:pt x="3414" y="70"/>
                    </a:lnTo>
                    <a:lnTo>
                      <a:pt x="3392" y="88"/>
                    </a:lnTo>
                    <a:lnTo>
                      <a:pt x="3348" y="132"/>
                    </a:lnTo>
                    <a:lnTo>
                      <a:pt x="3308" y="183"/>
                    </a:lnTo>
                    <a:lnTo>
                      <a:pt x="3271" y="239"/>
                    </a:lnTo>
                    <a:lnTo>
                      <a:pt x="3237" y="302"/>
                    </a:lnTo>
                    <a:lnTo>
                      <a:pt x="3205" y="365"/>
                    </a:lnTo>
                    <a:lnTo>
                      <a:pt x="3176" y="431"/>
                    </a:lnTo>
                    <a:lnTo>
                      <a:pt x="3145" y="497"/>
                    </a:lnTo>
                    <a:lnTo>
                      <a:pt x="3094" y="629"/>
                    </a:lnTo>
                    <a:lnTo>
                      <a:pt x="3050" y="746"/>
                    </a:lnTo>
                    <a:lnTo>
                      <a:pt x="3028" y="798"/>
                    </a:lnTo>
                    <a:lnTo>
                      <a:pt x="3005" y="846"/>
                    </a:lnTo>
                    <a:lnTo>
                      <a:pt x="2965" y="927"/>
                    </a:lnTo>
                    <a:lnTo>
                      <a:pt x="2922" y="1026"/>
                    </a:lnTo>
                    <a:lnTo>
                      <a:pt x="2825" y="1258"/>
                    </a:lnTo>
                    <a:close/>
                  </a:path>
                </a:pathLst>
              </a:custGeom>
              <a:solidFill>
                <a:srgbClr val="94286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0" name="Freeform 26"/>
              <p:cNvSpPr>
                <a:spLocks/>
              </p:cNvSpPr>
              <p:nvPr/>
            </p:nvSpPr>
            <p:spPr bwMode="auto">
              <a:xfrm>
                <a:off x="4184" y="3035"/>
                <a:ext cx="39" cy="25"/>
              </a:xfrm>
              <a:custGeom>
                <a:avLst/>
                <a:gdLst/>
                <a:ahLst/>
                <a:cxnLst>
                  <a:cxn ang="0">
                    <a:pos x="338" y="137"/>
                  </a:cxn>
                  <a:cxn ang="0">
                    <a:pos x="345" y="159"/>
                  </a:cxn>
                  <a:cxn ang="0">
                    <a:pos x="341" y="177"/>
                  </a:cxn>
                  <a:cxn ang="0">
                    <a:pos x="338" y="188"/>
                  </a:cxn>
                  <a:cxn ang="0">
                    <a:pos x="330" y="199"/>
                  </a:cxn>
                  <a:cxn ang="0">
                    <a:pos x="312" y="214"/>
                  </a:cxn>
                  <a:cxn ang="0">
                    <a:pos x="298" y="221"/>
                  </a:cxn>
                  <a:cxn ang="0">
                    <a:pos x="275" y="229"/>
                  </a:cxn>
                  <a:cxn ang="0">
                    <a:pos x="253" y="229"/>
                  </a:cxn>
                  <a:cxn ang="0">
                    <a:pos x="227" y="229"/>
                  </a:cxn>
                  <a:cxn ang="0">
                    <a:pos x="198" y="225"/>
                  </a:cxn>
                  <a:cxn ang="0">
                    <a:pos x="169" y="217"/>
                  </a:cxn>
                  <a:cxn ang="0">
                    <a:pos x="114" y="199"/>
                  </a:cxn>
                  <a:cxn ang="0">
                    <a:pos x="88" y="185"/>
                  </a:cxn>
                  <a:cxn ang="0">
                    <a:pos x="61" y="169"/>
                  </a:cxn>
                  <a:cxn ang="0">
                    <a:pos x="40" y="155"/>
                  </a:cxn>
                  <a:cxn ang="0">
                    <a:pos x="21" y="137"/>
                  </a:cxn>
                  <a:cxn ang="0">
                    <a:pos x="10" y="118"/>
                  </a:cxn>
                  <a:cxn ang="0">
                    <a:pos x="0" y="100"/>
                  </a:cxn>
                  <a:cxn ang="0">
                    <a:pos x="0" y="81"/>
                  </a:cxn>
                  <a:cxn ang="0">
                    <a:pos x="3" y="60"/>
                  </a:cxn>
                  <a:cxn ang="0">
                    <a:pos x="14" y="37"/>
                  </a:cxn>
                  <a:cxn ang="0">
                    <a:pos x="29" y="23"/>
                  </a:cxn>
                  <a:cxn ang="0">
                    <a:pos x="47" y="8"/>
                  </a:cxn>
                  <a:cxn ang="0">
                    <a:pos x="69" y="0"/>
                  </a:cxn>
                  <a:cxn ang="0">
                    <a:pos x="92" y="0"/>
                  </a:cxn>
                  <a:cxn ang="0">
                    <a:pos x="117" y="0"/>
                  </a:cxn>
                  <a:cxn ang="0">
                    <a:pos x="143" y="5"/>
                  </a:cxn>
                  <a:cxn ang="0">
                    <a:pos x="172" y="11"/>
                  </a:cxn>
                  <a:cxn ang="0">
                    <a:pos x="198" y="23"/>
                  </a:cxn>
                  <a:cxn ang="0">
                    <a:pos x="224" y="34"/>
                  </a:cxn>
                  <a:cxn ang="0">
                    <a:pos x="249" y="48"/>
                  </a:cxn>
                  <a:cxn ang="0">
                    <a:pos x="275" y="63"/>
                  </a:cxn>
                  <a:cxn ang="0">
                    <a:pos x="293" y="81"/>
                  </a:cxn>
                  <a:cxn ang="0">
                    <a:pos x="312" y="100"/>
                  </a:cxn>
                  <a:cxn ang="0">
                    <a:pos x="327" y="118"/>
                  </a:cxn>
                  <a:cxn ang="0">
                    <a:pos x="338" y="137"/>
                  </a:cxn>
                </a:cxnLst>
                <a:rect l="0" t="0" r="r" b="b"/>
                <a:pathLst>
                  <a:path w="345" h="229">
                    <a:moveTo>
                      <a:pt x="338" y="137"/>
                    </a:moveTo>
                    <a:lnTo>
                      <a:pt x="345" y="159"/>
                    </a:lnTo>
                    <a:lnTo>
                      <a:pt x="341" y="177"/>
                    </a:lnTo>
                    <a:lnTo>
                      <a:pt x="338" y="188"/>
                    </a:lnTo>
                    <a:lnTo>
                      <a:pt x="330" y="199"/>
                    </a:lnTo>
                    <a:lnTo>
                      <a:pt x="312" y="214"/>
                    </a:lnTo>
                    <a:lnTo>
                      <a:pt x="298" y="221"/>
                    </a:lnTo>
                    <a:lnTo>
                      <a:pt x="275" y="229"/>
                    </a:lnTo>
                    <a:lnTo>
                      <a:pt x="253" y="229"/>
                    </a:lnTo>
                    <a:lnTo>
                      <a:pt x="227" y="229"/>
                    </a:lnTo>
                    <a:lnTo>
                      <a:pt x="198" y="225"/>
                    </a:lnTo>
                    <a:lnTo>
                      <a:pt x="169" y="217"/>
                    </a:lnTo>
                    <a:lnTo>
                      <a:pt x="114" y="199"/>
                    </a:lnTo>
                    <a:lnTo>
                      <a:pt x="88" y="185"/>
                    </a:lnTo>
                    <a:lnTo>
                      <a:pt x="61" y="169"/>
                    </a:lnTo>
                    <a:lnTo>
                      <a:pt x="40" y="155"/>
                    </a:lnTo>
                    <a:lnTo>
                      <a:pt x="21" y="137"/>
                    </a:lnTo>
                    <a:lnTo>
                      <a:pt x="10" y="118"/>
                    </a:lnTo>
                    <a:lnTo>
                      <a:pt x="0" y="100"/>
                    </a:lnTo>
                    <a:lnTo>
                      <a:pt x="0" y="81"/>
                    </a:lnTo>
                    <a:lnTo>
                      <a:pt x="3" y="60"/>
                    </a:lnTo>
                    <a:lnTo>
                      <a:pt x="14" y="37"/>
                    </a:lnTo>
                    <a:lnTo>
                      <a:pt x="29" y="23"/>
                    </a:lnTo>
                    <a:lnTo>
                      <a:pt x="47" y="8"/>
                    </a:lnTo>
                    <a:lnTo>
                      <a:pt x="69" y="0"/>
                    </a:lnTo>
                    <a:lnTo>
                      <a:pt x="92" y="0"/>
                    </a:lnTo>
                    <a:lnTo>
                      <a:pt x="117" y="0"/>
                    </a:lnTo>
                    <a:lnTo>
                      <a:pt x="143" y="5"/>
                    </a:lnTo>
                    <a:lnTo>
                      <a:pt x="172" y="11"/>
                    </a:lnTo>
                    <a:lnTo>
                      <a:pt x="198" y="23"/>
                    </a:lnTo>
                    <a:lnTo>
                      <a:pt x="224" y="34"/>
                    </a:lnTo>
                    <a:lnTo>
                      <a:pt x="249" y="48"/>
                    </a:lnTo>
                    <a:lnTo>
                      <a:pt x="275" y="63"/>
                    </a:lnTo>
                    <a:lnTo>
                      <a:pt x="293" y="81"/>
                    </a:lnTo>
                    <a:lnTo>
                      <a:pt x="312" y="100"/>
                    </a:lnTo>
                    <a:lnTo>
                      <a:pt x="327" y="118"/>
                    </a:lnTo>
                    <a:lnTo>
                      <a:pt x="338" y="137"/>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1" name="Freeform 27"/>
              <p:cNvSpPr>
                <a:spLocks/>
              </p:cNvSpPr>
              <p:nvPr/>
            </p:nvSpPr>
            <p:spPr bwMode="auto">
              <a:xfrm>
                <a:off x="4187" y="3056"/>
                <a:ext cx="49" cy="29"/>
              </a:xfrm>
              <a:custGeom>
                <a:avLst/>
                <a:gdLst/>
                <a:ahLst/>
                <a:cxnLst>
                  <a:cxn ang="0">
                    <a:pos x="401" y="99"/>
                  </a:cxn>
                  <a:cxn ang="0">
                    <a:pos x="417" y="110"/>
                  </a:cxn>
                  <a:cxn ang="0">
                    <a:pos x="427" y="125"/>
                  </a:cxn>
                  <a:cxn ang="0">
                    <a:pos x="438" y="143"/>
                  </a:cxn>
                  <a:cxn ang="0">
                    <a:pos x="446" y="165"/>
                  </a:cxn>
                  <a:cxn ang="0">
                    <a:pos x="449" y="183"/>
                  </a:cxn>
                  <a:cxn ang="0">
                    <a:pos x="446" y="206"/>
                  </a:cxn>
                  <a:cxn ang="0">
                    <a:pos x="438" y="220"/>
                  </a:cxn>
                  <a:cxn ang="0">
                    <a:pos x="427" y="235"/>
                  </a:cxn>
                  <a:cxn ang="0">
                    <a:pos x="412" y="249"/>
                  </a:cxn>
                  <a:cxn ang="0">
                    <a:pos x="391" y="257"/>
                  </a:cxn>
                  <a:cxn ang="0">
                    <a:pos x="354" y="265"/>
                  </a:cxn>
                  <a:cxn ang="0">
                    <a:pos x="314" y="265"/>
                  </a:cxn>
                  <a:cxn ang="0">
                    <a:pos x="272" y="260"/>
                  </a:cxn>
                  <a:cxn ang="0">
                    <a:pos x="232" y="254"/>
                  </a:cxn>
                  <a:cxn ang="0">
                    <a:pos x="192" y="243"/>
                  </a:cxn>
                  <a:cxn ang="0">
                    <a:pos x="151" y="228"/>
                  </a:cxn>
                  <a:cxn ang="0">
                    <a:pos x="82" y="199"/>
                  </a:cxn>
                  <a:cxn ang="0">
                    <a:pos x="67" y="188"/>
                  </a:cxn>
                  <a:cxn ang="0">
                    <a:pos x="52" y="177"/>
                  </a:cxn>
                  <a:cxn ang="0">
                    <a:pos x="26" y="151"/>
                  </a:cxn>
                  <a:cxn ang="0">
                    <a:pos x="8" y="122"/>
                  </a:cxn>
                  <a:cxn ang="0">
                    <a:pos x="0" y="103"/>
                  </a:cxn>
                  <a:cxn ang="0">
                    <a:pos x="0" y="88"/>
                  </a:cxn>
                  <a:cxn ang="0">
                    <a:pos x="0" y="74"/>
                  </a:cxn>
                  <a:cxn ang="0">
                    <a:pos x="0" y="59"/>
                  </a:cxn>
                  <a:cxn ang="0">
                    <a:pos x="8" y="44"/>
                  </a:cxn>
                  <a:cxn ang="0">
                    <a:pos x="15" y="33"/>
                  </a:cxn>
                  <a:cxn ang="0">
                    <a:pos x="30" y="22"/>
                  </a:cxn>
                  <a:cxn ang="0">
                    <a:pos x="45" y="11"/>
                  </a:cxn>
                  <a:cxn ang="0">
                    <a:pos x="63" y="7"/>
                  </a:cxn>
                  <a:cxn ang="0">
                    <a:pos x="89" y="0"/>
                  </a:cxn>
                  <a:cxn ang="0">
                    <a:pos x="125" y="0"/>
                  </a:cxn>
                  <a:cxn ang="0">
                    <a:pos x="166" y="3"/>
                  </a:cxn>
                  <a:cxn ang="0">
                    <a:pos x="211" y="11"/>
                  </a:cxn>
                  <a:cxn ang="0">
                    <a:pos x="254" y="22"/>
                  </a:cxn>
                  <a:cxn ang="0">
                    <a:pos x="294" y="37"/>
                  </a:cxn>
                  <a:cxn ang="0">
                    <a:pos x="335" y="54"/>
                  </a:cxn>
                  <a:cxn ang="0">
                    <a:pos x="372" y="77"/>
                  </a:cxn>
                  <a:cxn ang="0">
                    <a:pos x="401" y="99"/>
                  </a:cxn>
                </a:cxnLst>
                <a:rect l="0" t="0" r="r" b="b"/>
                <a:pathLst>
                  <a:path w="449" h="265">
                    <a:moveTo>
                      <a:pt x="401" y="99"/>
                    </a:moveTo>
                    <a:lnTo>
                      <a:pt x="417" y="110"/>
                    </a:lnTo>
                    <a:lnTo>
                      <a:pt x="427" y="125"/>
                    </a:lnTo>
                    <a:lnTo>
                      <a:pt x="438" y="143"/>
                    </a:lnTo>
                    <a:lnTo>
                      <a:pt x="446" y="165"/>
                    </a:lnTo>
                    <a:lnTo>
                      <a:pt x="449" y="183"/>
                    </a:lnTo>
                    <a:lnTo>
                      <a:pt x="446" y="206"/>
                    </a:lnTo>
                    <a:lnTo>
                      <a:pt x="438" y="220"/>
                    </a:lnTo>
                    <a:lnTo>
                      <a:pt x="427" y="235"/>
                    </a:lnTo>
                    <a:lnTo>
                      <a:pt x="412" y="249"/>
                    </a:lnTo>
                    <a:lnTo>
                      <a:pt x="391" y="257"/>
                    </a:lnTo>
                    <a:lnTo>
                      <a:pt x="354" y="265"/>
                    </a:lnTo>
                    <a:lnTo>
                      <a:pt x="314" y="265"/>
                    </a:lnTo>
                    <a:lnTo>
                      <a:pt x="272" y="260"/>
                    </a:lnTo>
                    <a:lnTo>
                      <a:pt x="232" y="254"/>
                    </a:lnTo>
                    <a:lnTo>
                      <a:pt x="192" y="243"/>
                    </a:lnTo>
                    <a:lnTo>
                      <a:pt x="151" y="228"/>
                    </a:lnTo>
                    <a:lnTo>
                      <a:pt x="82" y="199"/>
                    </a:lnTo>
                    <a:lnTo>
                      <a:pt x="67" y="188"/>
                    </a:lnTo>
                    <a:lnTo>
                      <a:pt x="52" y="177"/>
                    </a:lnTo>
                    <a:lnTo>
                      <a:pt x="26" y="151"/>
                    </a:lnTo>
                    <a:lnTo>
                      <a:pt x="8" y="122"/>
                    </a:lnTo>
                    <a:lnTo>
                      <a:pt x="0" y="103"/>
                    </a:lnTo>
                    <a:lnTo>
                      <a:pt x="0" y="88"/>
                    </a:lnTo>
                    <a:lnTo>
                      <a:pt x="0" y="74"/>
                    </a:lnTo>
                    <a:lnTo>
                      <a:pt x="0" y="59"/>
                    </a:lnTo>
                    <a:lnTo>
                      <a:pt x="8" y="44"/>
                    </a:lnTo>
                    <a:lnTo>
                      <a:pt x="15" y="33"/>
                    </a:lnTo>
                    <a:lnTo>
                      <a:pt x="30" y="22"/>
                    </a:lnTo>
                    <a:lnTo>
                      <a:pt x="45" y="11"/>
                    </a:lnTo>
                    <a:lnTo>
                      <a:pt x="63" y="7"/>
                    </a:lnTo>
                    <a:lnTo>
                      <a:pt x="89" y="0"/>
                    </a:lnTo>
                    <a:lnTo>
                      <a:pt x="125" y="0"/>
                    </a:lnTo>
                    <a:lnTo>
                      <a:pt x="166" y="3"/>
                    </a:lnTo>
                    <a:lnTo>
                      <a:pt x="211" y="11"/>
                    </a:lnTo>
                    <a:lnTo>
                      <a:pt x="254" y="22"/>
                    </a:lnTo>
                    <a:lnTo>
                      <a:pt x="294" y="37"/>
                    </a:lnTo>
                    <a:lnTo>
                      <a:pt x="335" y="54"/>
                    </a:lnTo>
                    <a:lnTo>
                      <a:pt x="372" y="77"/>
                    </a:lnTo>
                    <a:lnTo>
                      <a:pt x="401" y="99"/>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2" name="Freeform 28"/>
              <p:cNvSpPr>
                <a:spLocks/>
              </p:cNvSpPr>
              <p:nvPr/>
            </p:nvSpPr>
            <p:spPr bwMode="auto">
              <a:xfrm>
                <a:off x="4196" y="3081"/>
                <a:ext cx="52" cy="26"/>
              </a:xfrm>
              <a:custGeom>
                <a:avLst/>
                <a:gdLst/>
                <a:ahLst/>
                <a:cxnLst>
                  <a:cxn ang="0">
                    <a:pos x="398" y="29"/>
                  </a:cxn>
                  <a:cxn ang="0">
                    <a:pos x="412" y="37"/>
                  </a:cxn>
                  <a:cxn ang="0">
                    <a:pos x="427" y="44"/>
                  </a:cxn>
                  <a:cxn ang="0">
                    <a:pos x="445" y="63"/>
                  </a:cxn>
                  <a:cxn ang="0">
                    <a:pos x="456" y="81"/>
                  </a:cxn>
                  <a:cxn ang="0">
                    <a:pos x="467" y="100"/>
                  </a:cxn>
                  <a:cxn ang="0">
                    <a:pos x="471" y="118"/>
                  </a:cxn>
                  <a:cxn ang="0">
                    <a:pos x="467" y="135"/>
                  </a:cxn>
                  <a:cxn ang="0">
                    <a:pos x="460" y="154"/>
                  </a:cxn>
                  <a:cxn ang="0">
                    <a:pos x="449" y="169"/>
                  </a:cxn>
                  <a:cxn ang="0">
                    <a:pos x="430" y="184"/>
                  </a:cxn>
                  <a:cxn ang="0">
                    <a:pos x="398" y="203"/>
                  </a:cxn>
                  <a:cxn ang="0">
                    <a:pos x="361" y="213"/>
                  </a:cxn>
                  <a:cxn ang="0">
                    <a:pos x="320" y="221"/>
                  </a:cxn>
                  <a:cxn ang="0">
                    <a:pos x="280" y="228"/>
                  </a:cxn>
                  <a:cxn ang="0">
                    <a:pos x="235" y="228"/>
                  </a:cxn>
                  <a:cxn ang="0">
                    <a:pos x="195" y="228"/>
                  </a:cxn>
                  <a:cxn ang="0">
                    <a:pos x="118" y="221"/>
                  </a:cxn>
                  <a:cxn ang="0">
                    <a:pos x="99" y="213"/>
                  </a:cxn>
                  <a:cxn ang="0">
                    <a:pos x="84" y="209"/>
                  </a:cxn>
                  <a:cxn ang="0">
                    <a:pos x="52" y="191"/>
                  </a:cxn>
                  <a:cxn ang="0">
                    <a:pos x="26" y="166"/>
                  </a:cxn>
                  <a:cxn ang="0">
                    <a:pos x="15" y="154"/>
                  </a:cxn>
                  <a:cxn ang="0">
                    <a:pos x="8" y="140"/>
                  </a:cxn>
                  <a:cxn ang="0">
                    <a:pos x="4" y="125"/>
                  </a:cxn>
                  <a:cxn ang="0">
                    <a:pos x="0" y="111"/>
                  </a:cxn>
                  <a:cxn ang="0">
                    <a:pos x="4" y="95"/>
                  </a:cxn>
                  <a:cxn ang="0">
                    <a:pos x="8" y="81"/>
                  </a:cxn>
                  <a:cxn ang="0">
                    <a:pos x="15" y="66"/>
                  </a:cxn>
                  <a:cxn ang="0">
                    <a:pos x="29" y="52"/>
                  </a:cxn>
                  <a:cxn ang="0">
                    <a:pos x="44" y="40"/>
                  </a:cxn>
                  <a:cxn ang="0">
                    <a:pos x="66" y="29"/>
                  </a:cxn>
                  <a:cxn ang="0">
                    <a:pos x="103" y="15"/>
                  </a:cxn>
                  <a:cxn ang="0">
                    <a:pos x="143" y="7"/>
                  </a:cxn>
                  <a:cxn ang="0">
                    <a:pos x="187" y="0"/>
                  </a:cxn>
                  <a:cxn ang="0">
                    <a:pos x="232" y="0"/>
                  </a:cxn>
                  <a:cxn ang="0">
                    <a:pos x="276" y="3"/>
                  </a:cxn>
                  <a:cxn ang="0">
                    <a:pos x="316" y="7"/>
                  </a:cxn>
                  <a:cxn ang="0">
                    <a:pos x="361" y="15"/>
                  </a:cxn>
                  <a:cxn ang="0">
                    <a:pos x="398" y="29"/>
                  </a:cxn>
                </a:cxnLst>
                <a:rect l="0" t="0" r="r" b="b"/>
                <a:pathLst>
                  <a:path w="471" h="228">
                    <a:moveTo>
                      <a:pt x="398" y="29"/>
                    </a:moveTo>
                    <a:lnTo>
                      <a:pt x="412" y="37"/>
                    </a:lnTo>
                    <a:lnTo>
                      <a:pt x="427" y="44"/>
                    </a:lnTo>
                    <a:lnTo>
                      <a:pt x="445" y="63"/>
                    </a:lnTo>
                    <a:lnTo>
                      <a:pt x="456" y="81"/>
                    </a:lnTo>
                    <a:lnTo>
                      <a:pt x="467" y="100"/>
                    </a:lnTo>
                    <a:lnTo>
                      <a:pt x="471" y="118"/>
                    </a:lnTo>
                    <a:lnTo>
                      <a:pt x="467" y="135"/>
                    </a:lnTo>
                    <a:lnTo>
                      <a:pt x="460" y="154"/>
                    </a:lnTo>
                    <a:lnTo>
                      <a:pt x="449" y="169"/>
                    </a:lnTo>
                    <a:lnTo>
                      <a:pt x="430" y="184"/>
                    </a:lnTo>
                    <a:lnTo>
                      <a:pt x="398" y="203"/>
                    </a:lnTo>
                    <a:lnTo>
                      <a:pt x="361" y="213"/>
                    </a:lnTo>
                    <a:lnTo>
                      <a:pt x="320" y="221"/>
                    </a:lnTo>
                    <a:lnTo>
                      <a:pt x="280" y="228"/>
                    </a:lnTo>
                    <a:lnTo>
                      <a:pt x="235" y="228"/>
                    </a:lnTo>
                    <a:lnTo>
                      <a:pt x="195" y="228"/>
                    </a:lnTo>
                    <a:lnTo>
                      <a:pt x="118" y="221"/>
                    </a:lnTo>
                    <a:lnTo>
                      <a:pt x="99" y="213"/>
                    </a:lnTo>
                    <a:lnTo>
                      <a:pt x="84" y="209"/>
                    </a:lnTo>
                    <a:lnTo>
                      <a:pt x="52" y="191"/>
                    </a:lnTo>
                    <a:lnTo>
                      <a:pt x="26" y="166"/>
                    </a:lnTo>
                    <a:lnTo>
                      <a:pt x="15" y="154"/>
                    </a:lnTo>
                    <a:lnTo>
                      <a:pt x="8" y="140"/>
                    </a:lnTo>
                    <a:lnTo>
                      <a:pt x="4" y="125"/>
                    </a:lnTo>
                    <a:lnTo>
                      <a:pt x="0" y="111"/>
                    </a:lnTo>
                    <a:lnTo>
                      <a:pt x="4" y="95"/>
                    </a:lnTo>
                    <a:lnTo>
                      <a:pt x="8" y="81"/>
                    </a:lnTo>
                    <a:lnTo>
                      <a:pt x="15" y="66"/>
                    </a:lnTo>
                    <a:lnTo>
                      <a:pt x="29" y="52"/>
                    </a:lnTo>
                    <a:lnTo>
                      <a:pt x="44" y="40"/>
                    </a:lnTo>
                    <a:lnTo>
                      <a:pt x="66" y="29"/>
                    </a:lnTo>
                    <a:lnTo>
                      <a:pt x="103" y="15"/>
                    </a:lnTo>
                    <a:lnTo>
                      <a:pt x="143" y="7"/>
                    </a:lnTo>
                    <a:lnTo>
                      <a:pt x="187" y="0"/>
                    </a:lnTo>
                    <a:lnTo>
                      <a:pt x="232" y="0"/>
                    </a:lnTo>
                    <a:lnTo>
                      <a:pt x="276" y="3"/>
                    </a:lnTo>
                    <a:lnTo>
                      <a:pt x="316" y="7"/>
                    </a:lnTo>
                    <a:lnTo>
                      <a:pt x="361" y="15"/>
                    </a:lnTo>
                    <a:lnTo>
                      <a:pt x="398" y="29"/>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3" name="Freeform 29"/>
              <p:cNvSpPr>
                <a:spLocks/>
              </p:cNvSpPr>
              <p:nvPr/>
            </p:nvSpPr>
            <p:spPr bwMode="auto">
              <a:xfrm>
                <a:off x="4211" y="3105"/>
                <a:ext cx="41" cy="20"/>
              </a:xfrm>
              <a:custGeom>
                <a:avLst/>
                <a:gdLst/>
                <a:ahLst/>
                <a:cxnLst>
                  <a:cxn ang="0">
                    <a:pos x="304" y="12"/>
                  </a:cxn>
                  <a:cxn ang="0">
                    <a:pos x="330" y="23"/>
                  </a:cxn>
                  <a:cxn ang="0">
                    <a:pos x="345" y="34"/>
                  </a:cxn>
                  <a:cxn ang="0">
                    <a:pos x="356" y="48"/>
                  </a:cxn>
                  <a:cxn ang="0">
                    <a:pos x="364" y="60"/>
                  </a:cxn>
                  <a:cxn ang="0">
                    <a:pos x="370" y="74"/>
                  </a:cxn>
                  <a:cxn ang="0">
                    <a:pos x="370" y="89"/>
                  </a:cxn>
                  <a:cxn ang="0">
                    <a:pos x="367" y="103"/>
                  </a:cxn>
                  <a:cxn ang="0">
                    <a:pos x="356" y="118"/>
                  </a:cxn>
                  <a:cxn ang="0">
                    <a:pos x="345" y="132"/>
                  </a:cxn>
                  <a:cxn ang="0">
                    <a:pos x="319" y="148"/>
                  </a:cxn>
                  <a:cxn ang="0">
                    <a:pos x="290" y="163"/>
                  </a:cxn>
                  <a:cxn ang="0">
                    <a:pos x="261" y="169"/>
                  </a:cxn>
                  <a:cxn ang="0">
                    <a:pos x="227" y="177"/>
                  </a:cxn>
                  <a:cxn ang="0">
                    <a:pos x="195" y="181"/>
                  </a:cxn>
                  <a:cxn ang="0">
                    <a:pos x="161" y="185"/>
                  </a:cxn>
                  <a:cxn ang="0">
                    <a:pos x="102" y="185"/>
                  </a:cxn>
                  <a:cxn ang="0">
                    <a:pos x="72" y="181"/>
                  </a:cxn>
                  <a:cxn ang="0">
                    <a:pos x="47" y="169"/>
                  </a:cxn>
                  <a:cxn ang="0">
                    <a:pos x="21" y="151"/>
                  </a:cxn>
                  <a:cxn ang="0">
                    <a:pos x="6" y="132"/>
                  </a:cxn>
                  <a:cxn ang="0">
                    <a:pos x="3" y="122"/>
                  </a:cxn>
                  <a:cxn ang="0">
                    <a:pos x="0" y="108"/>
                  </a:cxn>
                  <a:cxn ang="0">
                    <a:pos x="0" y="97"/>
                  </a:cxn>
                  <a:cxn ang="0">
                    <a:pos x="3" y="85"/>
                  </a:cxn>
                  <a:cxn ang="0">
                    <a:pos x="6" y="74"/>
                  </a:cxn>
                  <a:cxn ang="0">
                    <a:pos x="18" y="63"/>
                  </a:cxn>
                  <a:cxn ang="0">
                    <a:pos x="29" y="52"/>
                  </a:cxn>
                  <a:cxn ang="0">
                    <a:pos x="43" y="41"/>
                  </a:cxn>
                  <a:cxn ang="0">
                    <a:pos x="72" y="26"/>
                  </a:cxn>
                  <a:cxn ang="0">
                    <a:pos x="102" y="15"/>
                  </a:cxn>
                  <a:cxn ang="0">
                    <a:pos x="135" y="8"/>
                  </a:cxn>
                  <a:cxn ang="0">
                    <a:pos x="172" y="4"/>
                  </a:cxn>
                  <a:cxn ang="0">
                    <a:pos x="205" y="0"/>
                  </a:cxn>
                  <a:cxn ang="0">
                    <a:pos x="243" y="0"/>
                  </a:cxn>
                  <a:cxn ang="0">
                    <a:pos x="275" y="4"/>
                  </a:cxn>
                  <a:cxn ang="0">
                    <a:pos x="304" y="12"/>
                  </a:cxn>
                </a:cxnLst>
                <a:rect l="0" t="0" r="r" b="b"/>
                <a:pathLst>
                  <a:path w="370" h="185">
                    <a:moveTo>
                      <a:pt x="304" y="12"/>
                    </a:moveTo>
                    <a:lnTo>
                      <a:pt x="330" y="23"/>
                    </a:lnTo>
                    <a:lnTo>
                      <a:pt x="345" y="34"/>
                    </a:lnTo>
                    <a:lnTo>
                      <a:pt x="356" y="48"/>
                    </a:lnTo>
                    <a:lnTo>
                      <a:pt x="364" y="60"/>
                    </a:lnTo>
                    <a:lnTo>
                      <a:pt x="370" y="74"/>
                    </a:lnTo>
                    <a:lnTo>
                      <a:pt x="370" y="89"/>
                    </a:lnTo>
                    <a:lnTo>
                      <a:pt x="367" y="103"/>
                    </a:lnTo>
                    <a:lnTo>
                      <a:pt x="356" y="118"/>
                    </a:lnTo>
                    <a:lnTo>
                      <a:pt x="345" y="132"/>
                    </a:lnTo>
                    <a:lnTo>
                      <a:pt x="319" y="148"/>
                    </a:lnTo>
                    <a:lnTo>
                      <a:pt x="290" y="163"/>
                    </a:lnTo>
                    <a:lnTo>
                      <a:pt x="261" y="169"/>
                    </a:lnTo>
                    <a:lnTo>
                      <a:pt x="227" y="177"/>
                    </a:lnTo>
                    <a:lnTo>
                      <a:pt x="195" y="181"/>
                    </a:lnTo>
                    <a:lnTo>
                      <a:pt x="161" y="185"/>
                    </a:lnTo>
                    <a:lnTo>
                      <a:pt x="102" y="185"/>
                    </a:lnTo>
                    <a:lnTo>
                      <a:pt x="72" y="181"/>
                    </a:lnTo>
                    <a:lnTo>
                      <a:pt x="47" y="169"/>
                    </a:lnTo>
                    <a:lnTo>
                      <a:pt x="21" y="151"/>
                    </a:lnTo>
                    <a:lnTo>
                      <a:pt x="6" y="132"/>
                    </a:lnTo>
                    <a:lnTo>
                      <a:pt x="3" y="122"/>
                    </a:lnTo>
                    <a:lnTo>
                      <a:pt x="0" y="108"/>
                    </a:lnTo>
                    <a:lnTo>
                      <a:pt x="0" y="97"/>
                    </a:lnTo>
                    <a:lnTo>
                      <a:pt x="3" y="85"/>
                    </a:lnTo>
                    <a:lnTo>
                      <a:pt x="6" y="74"/>
                    </a:lnTo>
                    <a:lnTo>
                      <a:pt x="18" y="63"/>
                    </a:lnTo>
                    <a:lnTo>
                      <a:pt x="29" y="52"/>
                    </a:lnTo>
                    <a:lnTo>
                      <a:pt x="43" y="41"/>
                    </a:lnTo>
                    <a:lnTo>
                      <a:pt x="72" y="26"/>
                    </a:lnTo>
                    <a:lnTo>
                      <a:pt x="102" y="15"/>
                    </a:lnTo>
                    <a:lnTo>
                      <a:pt x="135" y="8"/>
                    </a:lnTo>
                    <a:lnTo>
                      <a:pt x="172" y="4"/>
                    </a:lnTo>
                    <a:lnTo>
                      <a:pt x="205" y="0"/>
                    </a:lnTo>
                    <a:lnTo>
                      <a:pt x="243" y="0"/>
                    </a:lnTo>
                    <a:lnTo>
                      <a:pt x="275" y="4"/>
                    </a:lnTo>
                    <a:lnTo>
                      <a:pt x="304" y="12"/>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4" name="Freeform 30"/>
              <p:cNvSpPr>
                <a:spLocks/>
              </p:cNvSpPr>
              <p:nvPr/>
            </p:nvSpPr>
            <p:spPr bwMode="auto">
              <a:xfrm>
                <a:off x="4672" y="3029"/>
                <a:ext cx="45" cy="190"/>
              </a:xfrm>
              <a:custGeom>
                <a:avLst/>
                <a:gdLst/>
                <a:ahLst/>
                <a:cxnLst>
                  <a:cxn ang="0">
                    <a:pos x="26" y="1042"/>
                  </a:cxn>
                  <a:cxn ang="0">
                    <a:pos x="14" y="1149"/>
                  </a:cxn>
                  <a:cxn ang="0">
                    <a:pos x="3" y="1310"/>
                  </a:cxn>
                  <a:cxn ang="0">
                    <a:pos x="0" y="1406"/>
                  </a:cxn>
                  <a:cxn ang="0">
                    <a:pos x="0" y="1506"/>
                  </a:cxn>
                  <a:cxn ang="0">
                    <a:pos x="0" y="1609"/>
                  </a:cxn>
                  <a:cxn ang="0">
                    <a:pos x="7" y="1707"/>
                  </a:cxn>
                  <a:cxn ang="0">
                    <a:pos x="66" y="1630"/>
                  </a:cxn>
                  <a:cxn ang="0">
                    <a:pos x="117" y="1553"/>
                  </a:cxn>
                  <a:cxn ang="0">
                    <a:pos x="172" y="1472"/>
                  </a:cxn>
                  <a:cxn ang="0">
                    <a:pos x="224" y="1387"/>
                  </a:cxn>
                  <a:cxn ang="0">
                    <a:pos x="320" y="1218"/>
                  </a:cxn>
                  <a:cxn ang="0">
                    <a:pos x="408" y="1042"/>
                  </a:cxn>
                  <a:cxn ang="0">
                    <a:pos x="389" y="924"/>
                  </a:cxn>
                  <a:cxn ang="0">
                    <a:pos x="368" y="792"/>
                  </a:cxn>
                  <a:cxn ang="0">
                    <a:pos x="346" y="655"/>
                  </a:cxn>
                  <a:cxn ang="0">
                    <a:pos x="327" y="512"/>
                  </a:cxn>
                  <a:cxn ang="0">
                    <a:pos x="312" y="368"/>
                  </a:cxn>
                  <a:cxn ang="0">
                    <a:pos x="309" y="302"/>
                  </a:cxn>
                  <a:cxn ang="0">
                    <a:pos x="309" y="236"/>
                  </a:cxn>
                  <a:cxn ang="0">
                    <a:pos x="312" y="170"/>
                  </a:cxn>
                  <a:cxn ang="0">
                    <a:pos x="317" y="111"/>
                  </a:cxn>
                  <a:cxn ang="0">
                    <a:pos x="327" y="56"/>
                  </a:cxn>
                  <a:cxn ang="0">
                    <a:pos x="342" y="0"/>
                  </a:cxn>
                  <a:cxn ang="0">
                    <a:pos x="249" y="259"/>
                  </a:cxn>
                  <a:cxn ang="0">
                    <a:pos x="202" y="386"/>
                  </a:cxn>
                  <a:cxn ang="0">
                    <a:pos x="158" y="516"/>
                  </a:cxn>
                  <a:cxn ang="0">
                    <a:pos x="117" y="645"/>
                  </a:cxn>
                  <a:cxn ang="0">
                    <a:pos x="80" y="777"/>
                  </a:cxn>
                  <a:cxn ang="0">
                    <a:pos x="51" y="909"/>
                  </a:cxn>
                  <a:cxn ang="0">
                    <a:pos x="26" y="1042"/>
                  </a:cxn>
                </a:cxnLst>
                <a:rect l="0" t="0" r="r" b="b"/>
                <a:pathLst>
                  <a:path w="408" h="1707">
                    <a:moveTo>
                      <a:pt x="26" y="1042"/>
                    </a:moveTo>
                    <a:lnTo>
                      <a:pt x="14" y="1149"/>
                    </a:lnTo>
                    <a:lnTo>
                      <a:pt x="3" y="1310"/>
                    </a:lnTo>
                    <a:lnTo>
                      <a:pt x="0" y="1406"/>
                    </a:lnTo>
                    <a:lnTo>
                      <a:pt x="0" y="1506"/>
                    </a:lnTo>
                    <a:lnTo>
                      <a:pt x="0" y="1609"/>
                    </a:lnTo>
                    <a:lnTo>
                      <a:pt x="7" y="1707"/>
                    </a:lnTo>
                    <a:lnTo>
                      <a:pt x="66" y="1630"/>
                    </a:lnTo>
                    <a:lnTo>
                      <a:pt x="117" y="1553"/>
                    </a:lnTo>
                    <a:lnTo>
                      <a:pt x="172" y="1472"/>
                    </a:lnTo>
                    <a:lnTo>
                      <a:pt x="224" y="1387"/>
                    </a:lnTo>
                    <a:lnTo>
                      <a:pt x="320" y="1218"/>
                    </a:lnTo>
                    <a:lnTo>
                      <a:pt x="408" y="1042"/>
                    </a:lnTo>
                    <a:lnTo>
                      <a:pt x="389" y="924"/>
                    </a:lnTo>
                    <a:lnTo>
                      <a:pt x="368" y="792"/>
                    </a:lnTo>
                    <a:lnTo>
                      <a:pt x="346" y="655"/>
                    </a:lnTo>
                    <a:lnTo>
                      <a:pt x="327" y="512"/>
                    </a:lnTo>
                    <a:lnTo>
                      <a:pt x="312" y="368"/>
                    </a:lnTo>
                    <a:lnTo>
                      <a:pt x="309" y="302"/>
                    </a:lnTo>
                    <a:lnTo>
                      <a:pt x="309" y="236"/>
                    </a:lnTo>
                    <a:lnTo>
                      <a:pt x="312" y="170"/>
                    </a:lnTo>
                    <a:lnTo>
                      <a:pt x="317" y="111"/>
                    </a:lnTo>
                    <a:lnTo>
                      <a:pt x="327" y="56"/>
                    </a:lnTo>
                    <a:lnTo>
                      <a:pt x="342" y="0"/>
                    </a:lnTo>
                    <a:lnTo>
                      <a:pt x="249" y="259"/>
                    </a:lnTo>
                    <a:lnTo>
                      <a:pt x="202" y="386"/>
                    </a:lnTo>
                    <a:lnTo>
                      <a:pt x="158" y="516"/>
                    </a:lnTo>
                    <a:lnTo>
                      <a:pt x="117" y="645"/>
                    </a:lnTo>
                    <a:lnTo>
                      <a:pt x="80" y="777"/>
                    </a:lnTo>
                    <a:lnTo>
                      <a:pt x="51" y="909"/>
                    </a:lnTo>
                    <a:lnTo>
                      <a:pt x="26" y="1042"/>
                    </a:lnTo>
                    <a:close/>
                  </a:path>
                </a:pathLst>
              </a:custGeom>
              <a:solidFill>
                <a:srgbClr val="7D274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5" name="Freeform 31"/>
              <p:cNvSpPr>
                <a:spLocks/>
              </p:cNvSpPr>
              <p:nvPr/>
            </p:nvSpPr>
            <p:spPr bwMode="auto">
              <a:xfrm>
                <a:off x="4612" y="3483"/>
                <a:ext cx="486" cy="232"/>
              </a:xfrm>
              <a:custGeom>
                <a:avLst/>
                <a:gdLst/>
                <a:ahLst/>
                <a:cxnLst>
                  <a:cxn ang="0">
                    <a:pos x="438" y="0"/>
                  </a:cxn>
                  <a:cxn ang="0">
                    <a:pos x="435" y="26"/>
                  </a:cxn>
                  <a:cxn ang="0">
                    <a:pos x="424" y="63"/>
                  </a:cxn>
                  <a:cxn ang="0">
                    <a:pos x="387" y="180"/>
                  </a:cxn>
                  <a:cxn ang="0">
                    <a:pos x="328" y="349"/>
                  </a:cxn>
                  <a:cxn ang="0">
                    <a:pos x="295" y="457"/>
                  </a:cxn>
                  <a:cxn ang="0">
                    <a:pos x="258" y="578"/>
                  </a:cxn>
                  <a:cxn ang="0">
                    <a:pos x="221" y="714"/>
                  </a:cxn>
                  <a:cxn ang="0">
                    <a:pos x="184" y="864"/>
                  </a:cxn>
                  <a:cxn ang="0">
                    <a:pos x="147" y="1030"/>
                  </a:cxn>
                  <a:cxn ang="0">
                    <a:pos x="115" y="1210"/>
                  </a:cxn>
                  <a:cxn ang="0">
                    <a:pos x="81" y="1405"/>
                  </a:cxn>
                  <a:cxn ang="0">
                    <a:pos x="49" y="1619"/>
                  </a:cxn>
                  <a:cxn ang="0">
                    <a:pos x="23" y="1847"/>
                  </a:cxn>
                  <a:cxn ang="0">
                    <a:pos x="0" y="2089"/>
                  </a:cxn>
                  <a:cxn ang="0">
                    <a:pos x="4374" y="2079"/>
                  </a:cxn>
                  <a:cxn ang="0">
                    <a:pos x="4081" y="96"/>
                  </a:cxn>
                  <a:cxn ang="0">
                    <a:pos x="438" y="0"/>
                  </a:cxn>
                </a:cxnLst>
                <a:rect l="0" t="0" r="r" b="b"/>
                <a:pathLst>
                  <a:path w="4374" h="2089">
                    <a:moveTo>
                      <a:pt x="438" y="0"/>
                    </a:moveTo>
                    <a:lnTo>
                      <a:pt x="435" y="26"/>
                    </a:lnTo>
                    <a:lnTo>
                      <a:pt x="424" y="63"/>
                    </a:lnTo>
                    <a:lnTo>
                      <a:pt x="387" y="180"/>
                    </a:lnTo>
                    <a:lnTo>
                      <a:pt x="328" y="349"/>
                    </a:lnTo>
                    <a:lnTo>
                      <a:pt x="295" y="457"/>
                    </a:lnTo>
                    <a:lnTo>
                      <a:pt x="258" y="578"/>
                    </a:lnTo>
                    <a:lnTo>
                      <a:pt x="221" y="714"/>
                    </a:lnTo>
                    <a:lnTo>
                      <a:pt x="184" y="864"/>
                    </a:lnTo>
                    <a:lnTo>
                      <a:pt x="147" y="1030"/>
                    </a:lnTo>
                    <a:lnTo>
                      <a:pt x="115" y="1210"/>
                    </a:lnTo>
                    <a:lnTo>
                      <a:pt x="81" y="1405"/>
                    </a:lnTo>
                    <a:lnTo>
                      <a:pt x="49" y="1619"/>
                    </a:lnTo>
                    <a:lnTo>
                      <a:pt x="23" y="1847"/>
                    </a:lnTo>
                    <a:lnTo>
                      <a:pt x="0" y="2089"/>
                    </a:lnTo>
                    <a:lnTo>
                      <a:pt x="4374" y="2079"/>
                    </a:lnTo>
                    <a:lnTo>
                      <a:pt x="4081" y="96"/>
                    </a:lnTo>
                    <a:lnTo>
                      <a:pt x="438" y="0"/>
                    </a:lnTo>
                    <a:close/>
                  </a:path>
                </a:pathLst>
              </a:custGeom>
              <a:solidFill>
                <a:srgbClr val="3B226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6" name="Freeform 32"/>
              <p:cNvSpPr>
                <a:spLocks/>
              </p:cNvSpPr>
              <p:nvPr/>
            </p:nvSpPr>
            <p:spPr bwMode="auto">
              <a:xfrm>
                <a:off x="4652" y="2870"/>
                <a:ext cx="426" cy="636"/>
              </a:xfrm>
              <a:custGeom>
                <a:avLst/>
                <a:gdLst/>
                <a:ahLst/>
                <a:cxnLst>
                  <a:cxn ang="0">
                    <a:pos x="3829" y="5544"/>
                  </a:cxn>
                  <a:cxn ang="0">
                    <a:pos x="3832" y="5343"/>
                  </a:cxn>
                  <a:cxn ang="0">
                    <a:pos x="3803" y="4894"/>
                  </a:cxn>
                  <a:cxn ang="0">
                    <a:pos x="3781" y="4507"/>
                  </a:cxn>
                  <a:cxn ang="0">
                    <a:pos x="3799" y="3690"/>
                  </a:cxn>
                  <a:cxn ang="0">
                    <a:pos x="3795" y="2731"/>
                  </a:cxn>
                  <a:cxn ang="0">
                    <a:pos x="3770" y="2160"/>
                  </a:cxn>
                  <a:cxn ang="0">
                    <a:pos x="3711" y="1608"/>
                  </a:cxn>
                  <a:cxn ang="0">
                    <a:pos x="3634" y="1119"/>
                  </a:cxn>
                  <a:cxn ang="0">
                    <a:pos x="3549" y="806"/>
                  </a:cxn>
                  <a:cxn ang="0">
                    <a:pos x="3461" y="581"/>
                  </a:cxn>
                  <a:cxn ang="0">
                    <a:pos x="3340" y="380"/>
                  </a:cxn>
                  <a:cxn ang="0">
                    <a:pos x="3200" y="225"/>
                  </a:cxn>
                  <a:cxn ang="0">
                    <a:pos x="3086" y="137"/>
                  </a:cxn>
                  <a:cxn ang="0">
                    <a:pos x="2957" y="78"/>
                  </a:cxn>
                  <a:cxn ang="0">
                    <a:pos x="2733" y="19"/>
                  </a:cxn>
                  <a:cxn ang="0">
                    <a:pos x="2442" y="0"/>
                  </a:cxn>
                  <a:cxn ang="0">
                    <a:pos x="2148" y="19"/>
                  </a:cxn>
                  <a:cxn ang="0">
                    <a:pos x="1655" y="63"/>
                  </a:cxn>
                  <a:cxn ang="0">
                    <a:pos x="1306" y="108"/>
                  </a:cxn>
                  <a:cxn ang="0">
                    <a:pos x="963" y="192"/>
                  </a:cxn>
                  <a:cxn ang="0">
                    <a:pos x="713" y="277"/>
                  </a:cxn>
                  <a:cxn ang="0">
                    <a:pos x="503" y="357"/>
                  </a:cxn>
                  <a:cxn ang="0">
                    <a:pos x="411" y="420"/>
                  </a:cxn>
                  <a:cxn ang="0">
                    <a:pos x="341" y="504"/>
                  </a:cxn>
                  <a:cxn ang="0">
                    <a:pos x="316" y="571"/>
                  </a:cxn>
                  <a:cxn ang="0">
                    <a:pos x="312" y="689"/>
                  </a:cxn>
                  <a:cxn ang="0">
                    <a:pos x="357" y="876"/>
                  </a:cxn>
                  <a:cxn ang="0">
                    <a:pos x="394" y="1030"/>
                  </a:cxn>
                  <a:cxn ang="0">
                    <a:pos x="408" y="1288"/>
                  </a:cxn>
                  <a:cxn ang="0">
                    <a:pos x="371" y="2079"/>
                  </a:cxn>
                  <a:cxn ang="0">
                    <a:pos x="345" y="2448"/>
                  </a:cxn>
                  <a:cxn ang="0">
                    <a:pos x="367" y="2598"/>
                  </a:cxn>
                  <a:cxn ang="0">
                    <a:pos x="441" y="2837"/>
                  </a:cxn>
                  <a:cxn ang="0">
                    <a:pos x="492" y="3032"/>
                  </a:cxn>
                  <a:cxn ang="0">
                    <a:pos x="507" y="3209"/>
                  </a:cxn>
                  <a:cxn ang="0">
                    <a:pos x="497" y="3436"/>
                  </a:cxn>
                  <a:cxn ang="0">
                    <a:pos x="419" y="3907"/>
                  </a:cxn>
                  <a:cxn ang="0">
                    <a:pos x="151" y="5081"/>
                  </a:cxn>
                  <a:cxn ang="0">
                    <a:pos x="901" y="5718"/>
                  </a:cxn>
                  <a:cxn ang="0">
                    <a:pos x="2096" y="5721"/>
                  </a:cxn>
                  <a:cxn ang="0">
                    <a:pos x="2806" y="5703"/>
                  </a:cxn>
                  <a:cxn ang="0">
                    <a:pos x="3486" y="5652"/>
                  </a:cxn>
                </a:cxnLst>
                <a:rect l="0" t="0" r="r" b="b"/>
                <a:pathLst>
                  <a:path w="3836" h="5724">
                    <a:moveTo>
                      <a:pt x="3704" y="5626"/>
                    </a:moveTo>
                    <a:lnTo>
                      <a:pt x="3821" y="5611"/>
                    </a:lnTo>
                    <a:lnTo>
                      <a:pt x="3829" y="5544"/>
                    </a:lnTo>
                    <a:lnTo>
                      <a:pt x="3832" y="5478"/>
                    </a:lnTo>
                    <a:lnTo>
                      <a:pt x="3836" y="5412"/>
                    </a:lnTo>
                    <a:lnTo>
                      <a:pt x="3832" y="5343"/>
                    </a:lnTo>
                    <a:lnTo>
                      <a:pt x="3824" y="5195"/>
                    </a:lnTo>
                    <a:lnTo>
                      <a:pt x="3814" y="5048"/>
                    </a:lnTo>
                    <a:lnTo>
                      <a:pt x="3803" y="4894"/>
                    </a:lnTo>
                    <a:lnTo>
                      <a:pt x="3789" y="4739"/>
                    </a:lnTo>
                    <a:lnTo>
                      <a:pt x="3781" y="4585"/>
                    </a:lnTo>
                    <a:lnTo>
                      <a:pt x="3781" y="4507"/>
                    </a:lnTo>
                    <a:lnTo>
                      <a:pt x="3781" y="4430"/>
                    </a:lnTo>
                    <a:lnTo>
                      <a:pt x="3792" y="4065"/>
                    </a:lnTo>
                    <a:lnTo>
                      <a:pt x="3799" y="3690"/>
                    </a:lnTo>
                    <a:lnTo>
                      <a:pt x="3803" y="3307"/>
                    </a:lnTo>
                    <a:lnTo>
                      <a:pt x="3799" y="2921"/>
                    </a:lnTo>
                    <a:lnTo>
                      <a:pt x="3795" y="2731"/>
                    </a:lnTo>
                    <a:lnTo>
                      <a:pt x="3789" y="2539"/>
                    </a:lnTo>
                    <a:lnTo>
                      <a:pt x="3781" y="2348"/>
                    </a:lnTo>
                    <a:lnTo>
                      <a:pt x="3770" y="2160"/>
                    </a:lnTo>
                    <a:lnTo>
                      <a:pt x="3752" y="1973"/>
                    </a:lnTo>
                    <a:lnTo>
                      <a:pt x="3733" y="1788"/>
                    </a:lnTo>
                    <a:lnTo>
                      <a:pt x="3711" y="1608"/>
                    </a:lnTo>
                    <a:lnTo>
                      <a:pt x="3686" y="1431"/>
                    </a:lnTo>
                    <a:lnTo>
                      <a:pt x="3663" y="1278"/>
                    </a:lnTo>
                    <a:lnTo>
                      <a:pt x="3634" y="1119"/>
                    </a:lnTo>
                    <a:lnTo>
                      <a:pt x="3597" y="961"/>
                    </a:lnTo>
                    <a:lnTo>
                      <a:pt x="3575" y="884"/>
                    </a:lnTo>
                    <a:lnTo>
                      <a:pt x="3549" y="806"/>
                    </a:lnTo>
                    <a:lnTo>
                      <a:pt x="3523" y="729"/>
                    </a:lnTo>
                    <a:lnTo>
                      <a:pt x="3494" y="655"/>
                    </a:lnTo>
                    <a:lnTo>
                      <a:pt x="3461" y="581"/>
                    </a:lnTo>
                    <a:lnTo>
                      <a:pt x="3424" y="512"/>
                    </a:lnTo>
                    <a:lnTo>
                      <a:pt x="3383" y="443"/>
                    </a:lnTo>
                    <a:lnTo>
                      <a:pt x="3340" y="380"/>
                    </a:lnTo>
                    <a:lnTo>
                      <a:pt x="3292" y="317"/>
                    </a:lnTo>
                    <a:lnTo>
                      <a:pt x="3237" y="258"/>
                    </a:lnTo>
                    <a:lnTo>
                      <a:pt x="3200" y="225"/>
                    </a:lnTo>
                    <a:lnTo>
                      <a:pt x="3163" y="192"/>
                    </a:lnTo>
                    <a:lnTo>
                      <a:pt x="3126" y="163"/>
                    </a:lnTo>
                    <a:lnTo>
                      <a:pt x="3086" y="137"/>
                    </a:lnTo>
                    <a:lnTo>
                      <a:pt x="3045" y="115"/>
                    </a:lnTo>
                    <a:lnTo>
                      <a:pt x="3001" y="97"/>
                    </a:lnTo>
                    <a:lnTo>
                      <a:pt x="2957" y="78"/>
                    </a:lnTo>
                    <a:lnTo>
                      <a:pt x="2917" y="60"/>
                    </a:lnTo>
                    <a:lnTo>
                      <a:pt x="2824" y="34"/>
                    </a:lnTo>
                    <a:lnTo>
                      <a:pt x="2733" y="19"/>
                    </a:lnTo>
                    <a:lnTo>
                      <a:pt x="2637" y="8"/>
                    </a:lnTo>
                    <a:lnTo>
                      <a:pt x="2542" y="0"/>
                    </a:lnTo>
                    <a:lnTo>
                      <a:pt x="2442" y="0"/>
                    </a:lnTo>
                    <a:lnTo>
                      <a:pt x="2346" y="5"/>
                    </a:lnTo>
                    <a:lnTo>
                      <a:pt x="2247" y="12"/>
                    </a:lnTo>
                    <a:lnTo>
                      <a:pt x="2148" y="19"/>
                    </a:lnTo>
                    <a:lnTo>
                      <a:pt x="1956" y="37"/>
                    </a:lnTo>
                    <a:lnTo>
                      <a:pt x="1773" y="52"/>
                    </a:lnTo>
                    <a:lnTo>
                      <a:pt x="1655" y="63"/>
                    </a:lnTo>
                    <a:lnTo>
                      <a:pt x="1541" y="74"/>
                    </a:lnTo>
                    <a:lnTo>
                      <a:pt x="1422" y="89"/>
                    </a:lnTo>
                    <a:lnTo>
                      <a:pt x="1306" y="108"/>
                    </a:lnTo>
                    <a:lnTo>
                      <a:pt x="1192" y="129"/>
                    </a:lnTo>
                    <a:lnTo>
                      <a:pt x="1078" y="159"/>
                    </a:lnTo>
                    <a:lnTo>
                      <a:pt x="963" y="192"/>
                    </a:lnTo>
                    <a:lnTo>
                      <a:pt x="853" y="232"/>
                    </a:lnTo>
                    <a:lnTo>
                      <a:pt x="783" y="254"/>
                    </a:lnTo>
                    <a:lnTo>
                      <a:pt x="713" y="277"/>
                    </a:lnTo>
                    <a:lnTo>
                      <a:pt x="640" y="303"/>
                    </a:lnTo>
                    <a:lnTo>
                      <a:pt x="569" y="328"/>
                    </a:lnTo>
                    <a:lnTo>
                      <a:pt x="503" y="357"/>
                    </a:lnTo>
                    <a:lnTo>
                      <a:pt x="470" y="375"/>
                    </a:lnTo>
                    <a:lnTo>
                      <a:pt x="441" y="394"/>
                    </a:lnTo>
                    <a:lnTo>
                      <a:pt x="411" y="420"/>
                    </a:lnTo>
                    <a:lnTo>
                      <a:pt x="386" y="446"/>
                    </a:lnTo>
                    <a:lnTo>
                      <a:pt x="363" y="472"/>
                    </a:lnTo>
                    <a:lnTo>
                      <a:pt x="341" y="504"/>
                    </a:lnTo>
                    <a:lnTo>
                      <a:pt x="331" y="527"/>
                    </a:lnTo>
                    <a:lnTo>
                      <a:pt x="320" y="549"/>
                    </a:lnTo>
                    <a:lnTo>
                      <a:pt x="316" y="571"/>
                    </a:lnTo>
                    <a:lnTo>
                      <a:pt x="309" y="593"/>
                    </a:lnTo>
                    <a:lnTo>
                      <a:pt x="309" y="641"/>
                    </a:lnTo>
                    <a:lnTo>
                      <a:pt x="312" y="689"/>
                    </a:lnTo>
                    <a:lnTo>
                      <a:pt x="320" y="736"/>
                    </a:lnTo>
                    <a:lnTo>
                      <a:pt x="331" y="784"/>
                    </a:lnTo>
                    <a:lnTo>
                      <a:pt x="357" y="876"/>
                    </a:lnTo>
                    <a:lnTo>
                      <a:pt x="371" y="927"/>
                    </a:lnTo>
                    <a:lnTo>
                      <a:pt x="386" y="979"/>
                    </a:lnTo>
                    <a:lnTo>
                      <a:pt x="394" y="1030"/>
                    </a:lnTo>
                    <a:lnTo>
                      <a:pt x="400" y="1078"/>
                    </a:lnTo>
                    <a:lnTo>
                      <a:pt x="408" y="1178"/>
                    </a:lnTo>
                    <a:lnTo>
                      <a:pt x="408" y="1288"/>
                    </a:lnTo>
                    <a:lnTo>
                      <a:pt x="404" y="1553"/>
                    </a:lnTo>
                    <a:lnTo>
                      <a:pt x="389" y="1817"/>
                    </a:lnTo>
                    <a:lnTo>
                      <a:pt x="371" y="2079"/>
                    </a:lnTo>
                    <a:lnTo>
                      <a:pt x="349" y="2343"/>
                    </a:lnTo>
                    <a:lnTo>
                      <a:pt x="345" y="2396"/>
                    </a:lnTo>
                    <a:lnTo>
                      <a:pt x="345" y="2448"/>
                    </a:lnTo>
                    <a:lnTo>
                      <a:pt x="349" y="2498"/>
                    </a:lnTo>
                    <a:lnTo>
                      <a:pt x="360" y="2546"/>
                    </a:lnTo>
                    <a:lnTo>
                      <a:pt x="367" y="2598"/>
                    </a:lnTo>
                    <a:lnTo>
                      <a:pt x="382" y="2646"/>
                    </a:lnTo>
                    <a:lnTo>
                      <a:pt x="408" y="2741"/>
                    </a:lnTo>
                    <a:lnTo>
                      <a:pt x="441" y="2837"/>
                    </a:lnTo>
                    <a:lnTo>
                      <a:pt x="470" y="2932"/>
                    </a:lnTo>
                    <a:lnTo>
                      <a:pt x="481" y="2984"/>
                    </a:lnTo>
                    <a:lnTo>
                      <a:pt x="492" y="3032"/>
                    </a:lnTo>
                    <a:lnTo>
                      <a:pt x="500" y="3083"/>
                    </a:lnTo>
                    <a:lnTo>
                      <a:pt x="503" y="3132"/>
                    </a:lnTo>
                    <a:lnTo>
                      <a:pt x="507" y="3209"/>
                    </a:lnTo>
                    <a:lnTo>
                      <a:pt x="503" y="3286"/>
                    </a:lnTo>
                    <a:lnTo>
                      <a:pt x="500" y="3360"/>
                    </a:lnTo>
                    <a:lnTo>
                      <a:pt x="497" y="3436"/>
                    </a:lnTo>
                    <a:lnTo>
                      <a:pt x="478" y="3595"/>
                    </a:lnTo>
                    <a:lnTo>
                      <a:pt x="452" y="3750"/>
                    </a:lnTo>
                    <a:lnTo>
                      <a:pt x="419" y="3907"/>
                    </a:lnTo>
                    <a:lnTo>
                      <a:pt x="386" y="4062"/>
                    </a:lnTo>
                    <a:lnTo>
                      <a:pt x="320" y="4360"/>
                    </a:lnTo>
                    <a:lnTo>
                      <a:pt x="151" y="5081"/>
                    </a:lnTo>
                    <a:lnTo>
                      <a:pt x="0" y="5713"/>
                    </a:lnTo>
                    <a:lnTo>
                      <a:pt x="441" y="5713"/>
                    </a:lnTo>
                    <a:lnTo>
                      <a:pt x="901" y="5718"/>
                    </a:lnTo>
                    <a:lnTo>
                      <a:pt x="1375" y="5721"/>
                    </a:lnTo>
                    <a:lnTo>
                      <a:pt x="1853" y="5724"/>
                    </a:lnTo>
                    <a:lnTo>
                      <a:pt x="2096" y="5721"/>
                    </a:lnTo>
                    <a:lnTo>
                      <a:pt x="2331" y="5718"/>
                    </a:lnTo>
                    <a:lnTo>
                      <a:pt x="2571" y="5713"/>
                    </a:lnTo>
                    <a:lnTo>
                      <a:pt x="2806" y="5703"/>
                    </a:lnTo>
                    <a:lnTo>
                      <a:pt x="3038" y="5688"/>
                    </a:lnTo>
                    <a:lnTo>
                      <a:pt x="3263" y="5674"/>
                    </a:lnTo>
                    <a:lnTo>
                      <a:pt x="3486" y="5652"/>
                    </a:lnTo>
                    <a:lnTo>
                      <a:pt x="3704" y="5626"/>
                    </a:lnTo>
                    <a:close/>
                  </a:path>
                </a:pathLst>
              </a:custGeom>
              <a:solidFill>
                <a:srgbClr val="94286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7" name="Freeform 33"/>
              <p:cNvSpPr>
                <a:spLocks/>
              </p:cNvSpPr>
              <p:nvPr/>
            </p:nvSpPr>
            <p:spPr bwMode="auto">
              <a:xfrm>
                <a:off x="4608" y="2346"/>
                <a:ext cx="557" cy="527"/>
              </a:xfrm>
              <a:custGeom>
                <a:avLst/>
                <a:gdLst/>
                <a:ahLst/>
                <a:cxnLst>
                  <a:cxn ang="0">
                    <a:pos x="4760" y="1281"/>
                  </a:cxn>
                  <a:cxn ang="0">
                    <a:pos x="4686" y="954"/>
                  </a:cxn>
                  <a:cxn ang="0">
                    <a:pos x="4626" y="791"/>
                  </a:cxn>
                  <a:cxn ang="0">
                    <a:pos x="4549" y="655"/>
                  </a:cxn>
                  <a:cxn ang="0">
                    <a:pos x="4457" y="560"/>
                  </a:cxn>
                  <a:cxn ang="0">
                    <a:pos x="4344" y="512"/>
                  </a:cxn>
                  <a:cxn ang="0">
                    <a:pos x="3921" y="416"/>
                  </a:cxn>
                  <a:cxn ang="0">
                    <a:pos x="3762" y="376"/>
                  </a:cxn>
                  <a:cxn ang="0">
                    <a:pos x="3482" y="276"/>
                  </a:cxn>
                  <a:cxn ang="0">
                    <a:pos x="3078" y="151"/>
                  </a:cxn>
                  <a:cxn ang="0">
                    <a:pos x="2707" y="59"/>
                  </a:cxn>
                  <a:cxn ang="0">
                    <a:pos x="2324" y="8"/>
                  </a:cxn>
                  <a:cxn ang="0">
                    <a:pos x="1938" y="0"/>
                  </a:cxn>
                  <a:cxn ang="0">
                    <a:pos x="1559" y="45"/>
                  </a:cxn>
                  <a:cxn ang="0">
                    <a:pos x="1191" y="144"/>
                  </a:cxn>
                  <a:cxn ang="0">
                    <a:pos x="860" y="294"/>
                  </a:cxn>
                  <a:cxn ang="0">
                    <a:pos x="613" y="468"/>
                  </a:cxn>
                  <a:cxn ang="0">
                    <a:pos x="481" y="593"/>
                  </a:cxn>
                  <a:cxn ang="0">
                    <a:pos x="353" y="755"/>
                  </a:cxn>
                  <a:cxn ang="0">
                    <a:pos x="238" y="961"/>
                  </a:cxn>
                  <a:cxn ang="0">
                    <a:pos x="172" y="1170"/>
                  </a:cxn>
                  <a:cxn ang="0">
                    <a:pos x="143" y="1387"/>
                  </a:cxn>
                  <a:cxn ang="0">
                    <a:pos x="135" y="1696"/>
                  </a:cxn>
                  <a:cxn ang="0">
                    <a:pos x="150" y="2082"/>
                  </a:cxn>
                  <a:cxn ang="0">
                    <a:pos x="198" y="2524"/>
                  </a:cxn>
                  <a:cxn ang="0">
                    <a:pos x="238" y="2962"/>
                  </a:cxn>
                  <a:cxn ang="0">
                    <a:pos x="227" y="3289"/>
                  </a:cxn>
                  <a:cxn ang="0">
                    <a:pos x="172" y="3561"/>
                  </a:cxn>
                  <a:cxn ang="0">
                    <a:pos x="73" y="3860"/>
                  </a:cxn>
                  <a:cxn ang="0">
                    <a:pos x="18" y="4066"/>
                  </a:cxn>
                  <a:cxn ang="0">
                    <a:pos x="0" y="4272"/>
                  </a:cxn>
                  <a:cxn ang="0">
                    <a:pos x="21" y="4401"/>
                  </a:cxn>
                  <a:cxn ang="0">
                    <a:pos x="58" y="4488"/>
                  </a:cxn>
                  <a:cxn ang="0">
                    <a:pos x="121" y="4565"/>
                  </a:cxn>
                  <a:cxn ang="0">
                    <a:pos x="221" y="4639"/>
                  </a:cxn>
                  <a:cxn ang="0">
                    <a:pos x="386" y="4691"/>
                  </a:cxn>
                  <a:cxn ang="0">
                    <a:pos x="584" y="4710"/>
                  </a:cxn>
                  <a:cxn ang="0">
                    <a:pos x="922" y="4702"/>
                  </a:cxn>
                  <a:cxn ang="0">
                    <a:pos x="1339" y="4662"/>
                  </a:cxn>
                  <a:cxn ang="0">
                    <a:pos x="2063" y="4547"/>
                  </a:cxn>
                  <a:cxn ang="0">
                    <a:pos x="2338" y="4522"/>
                  </a:cxn>
                  <a:cxn ang="0">
                    <a:pos x="2623" y="4529"/>
                  </a:cxn>
                  <a:cxn ang="0">
                    <a:pos x="3086" y="4607"/>
                  </a:cxn>
                  <a:cxn ang="0">
                    <a:pos x="3674" y="4710"/>
                  </a:cxn>
                  <a:cxn ang="0">
                    <a:pos x="4116" y="4742"/>
                  </a:cxn>
                  <a:cxn ang="0">
                    <a:pos x="4317" y="4731"/>
                  </a:cxn>
                  <a:cxn ang="0">
                    <a:pos x="4499" y="4695"/>
                  </a:cxn>
                  <a:cxn ang="0">
                    <a:pos x="4649" y="4625"/>
                  </a:cxn>
                  <a:cxn ang="0">
                    <a:pos x="4760" y="4529"/>
                  </a:cxn>
                  <a:cxn ang="0">
                    <a:pos x="4848" y="4426"/>
                  </a:cxn>
                  <a:cxn ang="0">
                    <a:pos x="4914" y="4312"/>
                  </a:cxn>
                  <a:cxn ang="0">
                    <a:pos x="4995" y="4061"/>
                  </a:cxn>
                  <a:cxn ang="0">
                    <a:pos x="5013" y="3797"/>
                  </a:cxn>
                  <a:cxn ang="0">
                    <a:pos x="4988" y="3525"/>
                  </a:cxn>
                  <a:cxn ang="0">
                    <a:pos x="4925" y="3263"/>
                  </a:cxn>
                  <a:cxn ang="0">
                    <a:pos x="4869" y="3009"/>
                  </a:cxn>
                  <a:cxn ang="0">
                    <a:pos x="4837" y="2748"/>
                  </a:cxn>
                  <a:cxn ang="0">
                    <a:pos x="4814" y="2293"/>
                  </a:cxn>
                  <a:cxn ang="0">
                    <a:pos x="4807" y="1715"/>
                  </a:cxn>
                </a:cxnLst>
                <a:rect l="0" t="0" r="r" b="b"/>
                <a:pathLst>
                  <a:path w="5013" h="4742">
                    <a:moveTo>
                      <a:pt x="4781" y="1427"/>
                    </a:moveTo>
                    <a:lnTo>
                      <a:pt x="4774" y="1377"/>
                    </a:lnTo>
                    <a:lnTo>
                      <a:pt x="4760" y="1281"/>
                    </a:lnTo>
                    <a:lnTo>
                      <a:pt x="4741" y="1174"/>
                    </a:lnTo>
                    <a:lnTo>
                      <a:pt x="4715" y="1063"/>
                    </a:lnTo>
                    <a:lnTo>
                      <a:pt x="4686" y="954"/>
                    </a:lnTo>
                    <a:lnTo>
                      <a:pt x="4668" y="898"/>
                    </a:lnTo>
                    <a:lnTo>
                      <a:pt x="4649" y="843"/>
                    </a:lnTo>
                    <a:lnTo>
                      <a:pt x="4626" y="791"/>
                    </a:lnTo>
                    <a:lnTo>
                      <a:pt x="4602" y="743"/>
                    </a:lnTo>
                    <a:lnTo>
                      <a:pt x="4575" y="695"/>
                    </a:lnTo>
                    <a:lnTo>
                      <a:pt x="4549" y="655"/>
                    </a:lnTo>
                    <a:lnTo>
                      <a:pt x="4517" y="615"/>
                    </a:lnTo>
                    <a:lnTo>
                      <a:pt x="4483" y="578"/>
                    </a:lnTo>
                    <a:lnTo>
                      <a:pt x="4457" y="560"/>
                    </a:lnTo>
                    <a:lnTo>
                      <a:pt x="4425" y="542"/>
                    </a:lnTo>
                    <a:lnTo>
                      <a:pt x="4388" y="526"/>
                    </a:lnTo>
                    <a:lnTo>
                      <a:pt x="4344" y="512"/>
                    </a:lnTo>
                    <a:lnTo>
                      <a:pt x="4245" y="486"/>
                    </a:lnTo>
                    <a:lnTo>
                      <a:pt x="4134" y="460"/>
                    </a:lnTo>
                    <a:lnTo>
                      <a:pt x="3921" y="416"/>
                    </a:lnTo>
                    <a:lnTo>
                      <a:pt x="3828" y="397"/>
                    </a:lnTo>
                    <a:lnTo>
                      <a:pt x="3792" y="386"/>
                    </a:lnTo>
                    <a:lnTo>
                      <a:pt x="3762" y="376"/>
                    </a:lnTo>
                    <a:lnTo>
                      <a:pt x="3693" y="350"/>
                    </a:lnTo>
                    <a:lnTo>
                      <a:pt x="3622" y="325"/>
                    </a:lnTo>
                    <a:lnTo>
                      <a:pt x="3482" y="276"/>
                    </a:lnTo>
                    <a:lnTo>
                      <a:pt x="3339" y="236"/>
                    </a:lnTo>
                    <a:lnTo>
                      <a:pt x="3200" y="191"/>
                    </a:lnTo>
                    <a:lnTo>
                      <a:pt x="3078" y="151"/>
                    </a:lnTo>
                    <a:lnTo>
                      <a:pt x="2957" y="119"/>
                    </a:lnTo>
                    <a:lnTo>
                      <a:pt x="2832" y="85"/>
                    </a:lnTo>
                    <a:lnTo>
                      <a:pt x="2707" y="59"/>
                    </a:lnTo>
                    <a:lnTo>
                      <a:pt x="2581" y="37"/>
                    </a:lnTo>
                    <a:lnTo>
                      <a:pt x="2454" y="22"/>
                    </a:lnTo>
                    <a:lnTo>
                      <a:pt x="2324" y="8"/>
                    </a:lnTo>
                    <a:lnTo>
                      <a:pt x="2195" y="0"/>
                    </a:lnTo>
                    <a:lnTo>
                      <a:pt x="2066" y="0"/>
                    </a:lnTo>
                    <a:lnTo>
                      <a:pt x="1938" y="0"/>
                    </a:lnTo>
                    <a:lnTo>
                      <a:pt x="1812" y="11"/>
                    </a:lnTo>
                    <a:lnTo>
                      <a:pt x="1685" y="26"/>
                    </a:lnTo>
                    <a:lnTo>
                      <a:pt x="1559" y="45"/>
                    </a:lnTo>
                    <a:lnTo>
                      <a:pt x="1434" y="71"/>
                    </a:lnTo>
                    <a:lnTo>
                      <a:pt x="1313" y="103"/>
                    </a:lnTo>
                    <a:lnTo>
                      <a:pt x="1191" y="144"/>
                    </a:lnTo>
                    <a:lnTo>
                      <a:pt x="1077" y="185"/>
                    </a:lnTo>
                    <a:lnTo>
                      <a:pt x="967" y="236"/>
                    </a:lnTo>
                    <a:lnTo>
                      <a:pt x="860" y="294"/>
                    </a:lnTo>
                    <a:lnTo>
                      <a:pt x="757" y="357"/>
                    </a:lnTo>
                    <a:lnTo>
                      <a:pt x="662" y="431"/>
                    </a:lnTo>
                    <a:lnTo>
                      <a:pt x="613" y="468"/>
                    </a:lnTo>
                    <a:lnTo>
                      <a:pt x="570" y="508"/>
                    </a:lnTo>
                    <a:lnTo>
                      <a:pt x="525" y="549"/>
                    </a:lnTo>
                    <a:lnTo>
                      <a:pt x="481" y="593"/>
                    </a:lnTo>
                    <a:lnTo>
                      <a:pt x="441" y="640"/>
                    </a:lnTo>
                    <a:lnTo>
                      <a:pt x="404" y="685"/>
                    </a:lnTo>
                    <a:lnTo>
                      <a:pt x="353" y="755"/>
                    </a:lnTo>
                    <a:lnTo>
                      <a:pt x="309" y="825"/>
                    </a:lnTo>
                    <a:lnTo>
                      <a:pt x="272" y="894"/>
                    </a:lnTo>
                    <a:lnTo>
                      <a:pt x="238" y="961"/>
                    </a:lnTo>
                    <a:lnTo>
                      <a:pt x="213" y="1031"/>
                    </a:lnTo>
                    <a:lnTo>
                      <a:pt x="190" y="1100"/>
                    </a:lnTo>
                    <a:lnTo>
                      <a:pt x="172" y="1170"/>
                    </a:lnTo>
                    <a:lnTo>
                      <a:pt x="161" y="1244"/>
                    </a:lnTo>
                    <a:lnTo>
                      <a:pt x="150" y="1314"/>
                    </a:lnTo>
                    <a:lnTo>
                      <a:pt x="143" y="1387"/>
                    </a:lnTo>
                    <a:lnTo>
                      <a:pt x="139" y="1464"/>
                    </a:lnTo>
                    <a:lnTo>
                      <a:pt x="139" y="1538"/>
                    </a:lnTo>
                    <a:lnTo>
                      <a:pt x="135" y="1696"/>
                    </a:lnTo>
                    <a:lnTo>
                      <a:pt x="139" y="1862"/>
                    </a:lnTo>
                    <a:lnTo>
                      <a:pt x="143" y="1973"/>
                    </a:lnTo>
                    <a:lnTo>
                      <a:pt x="150" y="2082"/>
                    </a:lnTo>
                    <a:lnTo>
                      <a:pt x="161" y="2193"/>
                    </a:lnTo>
                    <a:lnTo>
                      <a:pt x="172" y="2304"/>
                    </a:lnTo>
                    <a:lnTo>
                      <a:pt x="198" y="2524"/>
                    </a:lnTo>
                    <a:lnTo>
                      <a:pt x="224" y="2742"/>
                    </a:lnTo>
                    <a:lnTo>
                      <a:pt x="232" y="2851"/>
                    </a:lnTo>
                    <a:lnTo>
                      <a:pt x="238" y="2962"/>
                    </a:lnTo>
                    <a:lnTo>
                      <a:pt x="238" y="3072"/>
                    </a:lnTo>
                    <a:lnTo>
                      <a:pt x="238" y="3183"/>
                    </a:lnTo>
                    <a:lnTo>
                      <a:pt x="227" y="3289"/>
                    </a:lnTo>
                    <a:lnTo>
                      <a:pt x="213" y="3400"/>
                    </a:lnTo>
                    <a:lnTo>
                      <a:pt x="187" y="3506"/>
                    </a:lnTo>
                    <a:lnTo>
                      <a:pt x="172" y="3561"/>
                    </a:lnTo>
                    <a:lnTo>
                      <a:pt x="158" y="3617"/>
                    </a:lnTo>
                    <a:lnTo>
                      <a:pt x="118" y="3731"/>
                    </a:lnTo>
                    <a:lnTo>
                      <a:pt x="73" y="3860"/>
                    </a:lnTo>
                    <a:lnTo>
                      <a:pt x="52" y="3929"/>
                    </a:lnTo>
                    <a:lnTo>
                      <a:pt x="32" y="3999"/>
                    </a:lnTo>
                    <a:lnTo>
                      <a:pt x="18" y="4066"/>
                    </a:lnTo>
                    <a:lnTo>
                      <a:pt x="7" y="4135"/>
                    </a:lnTo>
                    <a:lnTo>
                      <a:pt x="0" y="4205"/>
                    </a:lnTo>
                    <a:lnTo>
                      <a:pt x="0" y="4272"/>
                    </a:lnTo>
                    <a:lnTo>
                      <a:pt x="7" y="4338"/>
                    </a:lnTo>
                    <a:lnTo>
                      <a:pt x="15" y="4370"/>
                    </a:lnTo>
                    <a:lnTo>
                      <a:pt x="21" y="4401"/>
                    </a:lnTo>
                    <a:lnTo>
                      <a:pt x="32" y="4430"/>
                    </a:lnTo>
                    <a:lnTo>
                      <a:pt x="44" y="4459"/>
                    </a:lnTo>
                    <a:lnTo>
                      <a:pt x="58" y="4488"/>
                    </a:lnTo>
                    <a:lnTo>
                      <a:pt x="77" y="4514"/>
                    </a:lnTo>
                    <a:lnTo>
                      <a:pt x="99" y="4539"/>
                    </a:lnTo>
                    <a:lnTo>
                      <a:pt x="121" y="4565"/>
                    </a:lnTo>
                    <a:lnTo>
                      <a:pt x="147" y="4592"/>
                    </a:lnTo>
                    <a:lnTo>
                      <a:pt x="176" y="4610"/>
                    </a:lnTo>
                    <a:lnTo>
                      <a:pt x="221" y="4639"/>
                    </a:lnTo>
                    <a:lnTo>
                      <a:pt x="272" y="4658"/>
                    </a:lnTo>
                    <a:lnTo>
                      <a:pt x="327" y="4676"/>
                    </a:lnTo>
                    <a:lnTo>
                      <a:pt x="386" y="4691"/>
                    </a:lnTo>
                    <a:lnTo>
                      <a:pt x="449" y="4698"/>
                    </a:lnTo>
                    <a:lnTo>
                      <a:pt x="515" y="4705"/>
                    </a:lnTo>
                    <a:lnTo>
                      <a:pt x="584" y="4710"/>
                    </a:lnTo>
                    <a:lnTo>
                      <a:pt x="650" y="4713"/>
                    </a:lnTo>
                    <a:lnTo>
                      <a:pt x="790" y="4710"/>
                    </a:lnTo>
                    <a:lnTo>
                      <a:pt x="922" y="4702"/>
                    </a:lnTo>
                    <a:lnTo>
                      <a:pt x="1151" y="4684"/>
                    </a:lnTo>
                    <a:lnTo>
                      <a:pt x="1247" y="4673"/>
                    </a:lnTo>
                    <a:lnTo>
                      <a:pt x="1339" y="4662"/>
                    </a:lnTo>
                    <a:lnTo>
                      <a:pt x="1522" y="4636"/>
                    </a:lnTo>
                    <a:lnTo>
                      <a:pt x="1883" y="4573"/>
                    </a:lnTo>
                    <a:lnTo>
                      <a:pt x="2063" y="4547"/>
                    </a:lnTo>
                    <a:lnTo>
                      <a:pt x="2155" y="4536"/>
                    </a:lnTo>
                    <a:lnTo>
                      <a:pt x="2243" y="4529"/>
                    </a:lnTo>
                    <a:lnTo>
                      <a:pt x="2338" y="4522"/>
                    </a:lnTo>
                    <a:lnTo>
                      <a:pt x="2431" y="4522"/>
                    </a:lnTo>
                    <a:lnTo>
                      <a:pt x="2526" y="4522"/>
                    </a:lnTo>
                    <a:lnTo>
                      <a:pt x="2623" y="4529"/>
                    </a:lnTo>
                    <a:lnTo>
                      <a:pt x="2718" y="4539"/>
                    </a:lnTo>
                    <a:lnTo>
                      <a:pt x="2829" y="4559"/>
                    </a:lnTo>
                    <a:lnTo>
                      <a:pt x="3086" y="4607"/>
                    </a:lnTo>
                    <a:lnTo>
                      <a:pt x="3373" y="4662"/>
                    </a:lnTo>
                    <a:lnTo>
                      <a:pt x="3524" y="4687"/>
                    </a:lnTo>
                    <a:lnTo>
                      <a:pt x="3674" y="4710"/>
                    </a:lnTo>
                    <a:lnTo>
                      <a:pt x="3825" y="4728"/>
                    </a:lnTo>
                    <a:lnTo>
                      <a:pt x="3973" y="4739"/>
                    </a:lnTo>
                    <a:lnTo>
                      <a:pt x="4116" y="4742"/>
                    </a:lnTo>
                    <a:lnTo>
                      <a:pt x="4185" y="4742"/>
                    </a:lnTo>
                    <a:lnTo>
                      <a:pt x="4256" y="4739"/>
                    </a:lnTo>
                    <a:lnTo>
                      <a:pt x="4317" y="4731"/>
                    </a:lnTo>
                    <a:lnTo>
                      <a:pt x="4380" y="4721"/>
                    </a:lnTo>
                    <a:lnTo>
                      <a:pt x="4443" y="4710"/>
                    </a:lnTo>
                    <a:lnTo>
                      <a:pt x="4499" y="4695"/>
                    </a:lnTo>
                    <a:lnTo>
                      <a:pt x="4554" y="4676"/>
                    </a:lnTo>
                    <a:lnTo>
                      <a:pt x="4602" y="4650"/>
                    </a:lnTo>
                    <a:lnTo>
                      <a:pt x="4649" y="4625"/>
                    </a:lnTo>
                    <a:lnTo>
                      <a:pt x="4689" y="4595"/>
                    </a:lnTo>
                    <a:lnTo>
                      <a:pt x="4726" y="4562"/>
                    </a:lnTo>
                    <a:lnTo>
                      <a:pt x="4760" y="4529"/>
                    </a:lnTo>
                    <a:lnTo>
                      <a:pt x="4792" y="4496"/>
                    </a:lnTo>
                    <a:lnTo>
                      <a:pt x="4822" y="4459"/>
                    </a:lnTo>
                    <a:lnTo>
                      <a:pt x="4848" y="4426"/>
                    </a:lnTo>
                    <a:lnTo>
                      <a:pt x="4869" y="4385"/>
                    </a:lnTo>
                    <a:lnTo>
                      <a:pt x="4892" y="4349"/>
                    </a:lnTo>
                    <a:lnTo>
                      <a:pt x="4914" y="4312"/>
                    </a:lnTo>
                    <a:lnTo>
                      <a:pt x="4947" y="4232"/>
                    </a:lnTo>
                    <a:lnTo>
                      <a:pt x="4972" y="4147"/>
                    </a:lnTo>
                    <a:lnTo>
                      <a:pt x="4995" y="4061"/>
                    </a:lnTo>
                    <a:lnTo>
                      <a:pt x="5006" y="3973"/>
                    </a:lnTo>
                    <a:lnTo>
                      <a:pt x="5013" y="3886"/>
                    </a:lnTo>
                    <a:lnTo>
                      <a:pt x="5013" y="3797"/>
                    </a:lnTo>
                    <a:lnTo>
                      <a:pt x="5009" y="3705"/>
                    </a:lnTo>
                    <a:lnTo>
                      <a:pt x="4998" y="3617"/>
                    </a:lnTo>
                    <a:lnTo>
                      <a:pt x="4988" y="3525"/>
                    </a:lnTo>
                    <a:lnTo>
                      <a:pt x="4969" y="3437"/>
                    </a:lnTo>
                    <a:lnTo>
                      <a:pt x="4950" y="3348"/>
                    </a:lnTo>
                    <a:lnTo>
                      <a:pt x="4925" y="3263"/>
                    </a:lnTo>
                    <a:lnTo>
                      <a:pt x="4906" y="3183"/>
                    </a:lnTo>
                    <a:lnTo>
                      <a:pt x="4884" y="3098"/>
                    </a:lnTo>
                    <a:lnTo>
                      <a:pt x="4869" y="3009"/>
                    </a:lnTo>
                    <a:lnTo>
                      <a:pt x="4855" y="2925"/>
                    </a:lnTo>
                    <a:lnTo>
                      <a:pt x="4844" y="2837"/>
                    </a:lnTo>
                    <a:lnTo>
                      <a:pt x="4837" y="2748"/>
                    </a:lnTo>
                    <a:lnTo>
                      <a:pt x="4822" y="2579"/>
                    </a:lnTo>
                    <a:lnTo>
                      <a:pt x="4818" y="2436"/>
                    </a:lnTo>
                    <a:lnTo>
                      <a:pt x="4814" y="2293"/>
                    </a:lnTo>
                    <a:lnTo>
                      <a:pt x="4814" y="2002"/>
                    </a:lnTo>
                    <a:lnTo>
                      <a:pt x="4811" y="1858"/>
                    </a:lnTo>
                    <a:lnTo>
                      <a:pt x="4807" y="1715"/>
                    </a:lnTo>
                    <a:lnTo>
                      <a:pt x="4797" y="1572"/>
                    </a:lnTo>
                    <a:lnTo>
                      <a:pt x="4781" y="1427"/>
                    </a:lnTo>
                    <a:close/>
                  </a:path>
                </a:pathLst>
              </a:custGeom>
              <a:solidFill>
                <a:srgbClr val="6E4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8" name="Freeform 34"/>
              <p:cNvSpPr>
                <a:spLocks/>
              </p:cNvSpPr>
              <p:nvPr/>
            </p:nvSpPr>
            <p:spPr bwMode="auto">
              <a:xfrm>
                <a:off x="4792" y="2814"/>
                <a:ext cx="112" cy="105"/>
              </a:xfrm>
              <a:custGeom>
                <a:avLst/>
                <a:gdLst/>
                <a:ahLst/>
                <a:cxnLst>
                  <a:cxn ang="0">
                    <a:pos x="949" y="254"/>
                  </a:cxn>
                  <a:cxn ang="0">
                    <a:pos x="978" y="312"/>
                  </a:cxn>
                  <a:cxn ang="0">
                    <a:pos x="997" y="375"/>
                  </a:cxn>
                  <a:cxn ang="0">
                    <a:pos x="1008" y="437"/>
                  </a:cxn>
                  <a:cxn ang="0">
                    <a:pos x="1012" y="500"/>
                  </a:cxn>
                  <a:cxn ang="0">
                    <a:pos x="1001" y="563"/>
                  </a:cxn>
                  <a:cxn ang="0">
                    <a:pos x="986" y="625"/>
                  </a:cxn>
                  <a:cxn ang="0">
                    <a:pos x="961" y="684"/>
                  </a:cxn>
                  <a:cxn ang="0">
                    <a:pos x="924" y="738"/>
                  </a:cxn>
                  <a:cxn ang="0">
                    <a:pos x="858" y="809"/>
                  </a:cxn>
                  <a:cxn ang="0">
                    <a:pos x="755" y="878"/>
                  </a:cxn>
                  <a:cxn ang="0">
                    <a:pos x="684" y="905"/>
                  </a:cxn>
                  <a:cxn ang="0">
                    <a:pos x="618" y="915"/>
                  </a:cxn>
                  <a:cxn ang="0">
                    <a:pos x="481" y="930"/>
                  </a:cxn>
                  <a:cxn ang="0">
                    <a:pos x="383" y="938"/>
                  </a:cxn>
                  <a:cxn ang="0">
                    <a:pos x="283" y="923"/>
                  </a:cxn>
                  <a:cxn ang="0">
                    <a:pos x="174" y="901"/>
                  </a:cxn>
                  <a:cxn ang="0">
                    <a:pos x="125" y="883"/>
                  </a:cxn>
                  <a:cxn ang="0">
                    <a:pos x="84" y="843"/>
                  </a:cxn>
                  <a:cxn ang="0">
                    <a:pos x="55" y="787"/>
                  </a:cxn>
                  <a:cxn ang="0">
                    <a:pos x="37" y="728"/>
                  </a:cxn>
                  <a:cxn ang="0">
                    <a:pos x="29" y="606"/>
                  </a:cxn>
                  <a:cxn ang="0">
                    <a:pos x="15" y="323"/>
                  </a:cxn>
                  <a:cxn ang="0">
                    <a:pos x="3" y="239"/>
                  </a:cxn>
                  <a:cxn ang="0">
                    <a:pos x="0" y="157"/>
                  </a:cxn>
                  <a:cxn ang="0">
                    <a:pos x="118" y="110"/>
                  </a:cxn>
                  <a:cxn ang="0">
                    <a:pos x="298" y="37"/>
                  </a:cxn>
                  <a:cxn ang="0">
                    <a:pos x="420" y="7"/>
                  </a:cxn>
                  <a:cxn ang="0">
                    <a:pos x="481" y="0"/>
                  </a:cxn>
                  <a:cxn ang="0">
                    <a:pos x="610" y="14"/>
                  </a:cxn>
                  <a:cxn ang="0">
                    <a:pos x="736" y="59"/>
                  </a:cxn>
                  <a:cxn ang="0">
                    <a:pos x="843" y="132"/>
                  </a:cxn>
                  <a:cxn ang="0">
                    <a:pos x="912" y="202"/>
                  </a:cxn>
                </a:cxnLst>
                <a:rect l="0" t="0" r="r" b="b"/>
                <a:pathLst>
                  <a:path w="1012" h="938">
                    <a:moveTo>
                      <a:pt x="930" y="228"/>
                    </a:moveTo>
                    <a:lnTo>
                      <a:pt x="949" y="254"/>
                    </a:lnTo>
                    <a:lnTo>
                      <a:pt x="964" y="283"/>
                    </a:lnTo>
                    <a:lnTo>
                      <a:pt x="978" y="312"/>
                    </a:lnTo>
                    <a:lnTo>
                      <a:pt x="990" y="342"/>
                    </a:lnTo>
                    <a:lnTo>
                      <a:pt x="997" y="375"/>
                    </a:lnTo>
                    <a:lnTo>
                      <a:pt x="1004" y="405"/>
                    </a:lnTo>
                    <a:lnTo>
                      <a:pt x="1008" y="437"/>
                    </a:lnTo>
                    <a:lnTo>
                      <a:pt x="1012" y="466"/>
                    </a:lnTo>
                    <a:lnTo>
                      <a:pt x="1012" y="500"/>
                    </a:lnTo>
                    <a:lnTo>
                      <a:pt x="1008" y="529"/>
                    </a:lnTo>
                    <a:lnTo>
                      <a:pt x="1001" y="563"/>
                    </a:lnTo>
                    <a:lnTo>
                      <a:pt x="997" y="592"/>
                    </a:lnTo>
                    <a:lnTo>
                      <a:pt x="986" y="625"/>
                    </a:lnTo>
                    <a:lnTo>
                      <a:pt x="975" y="654"/>
                    </a:lnTo>
                    <a:lnTo>
                      <a:pt x="961" y="684"/>
                    </a:lnTo>
                    <a:lnTo>
                      <a:pt x="941" y="714"/>
                    </a:lnTo>
                    <a:lnTo>
                      <a:pt x="924" y="738"/>
                    </a:lnTo>
                    <a:lnTo>
                      <a:pt x="905" y="765"/>
                    </a:lnTo>
                    <a:lnTo>
                      <a:pt x="858" y="809"/>
                    </a:lnTo>
                    <a:lnTo>
                      <a:pt x="809" y="849"/>
                    </a:lnTo>
                    <a:lnTo>
                      <a:pt x="755" y="878"/>
                    </a:lnTo>
                    <a:lnTo>
                      <a:pt x="718" y="894"/>
                    </a:lnTo>
                    <a:lnTo>
                      <a:pt x="684" y="905"/>
                    </a:lnTo>
                    <a:lnTo>
                      <a:pt x="652" y="912"/>
                    </a:lnTo>
                    <a:lnTo>
                      <a:pt x="618" y="915"/>
                    </a:lnTo>
                    <a:lnTo>
                      <a:pt x="552" y="923"/>
                    </a:lnTo>
                    <a:lnTo>
                      <a:pt x="481" y="930"/>
                    </a:lnTo>
                    <a:lnTo>
                      <a:pt x="434" y="938"/>
                    </a:lnTo>
                    <a:lnTo>
                      <a:pt x="383" y="938"/>
                    </a:lnTo>
                    <a:lnTo>
                      <a:pt x="331" y="934"/>
                    </a:lnTo>
                    <a:lnTo>
                      <a:pt x="283" y="923"/>
                    </a:lnTo>
                    <a:lnTo>
                      <a:pt x="228" y="915"/>
                    </a:lnTo>
                    <a:lnTo>
                      <a:pt x="174" y="901"/>
                    </a:lnTo>
                    <a:lnTo>
                      <a:pt x="148" y="894"/>
                    </a:lnTo>
                    <a:lnTo>
                      <a:pt x="125" y="883"/>
                    </a:lnTo>
                    <a:lnTo>
                      <a:pt x="103" y="864"/>
                    </a:lnTo>
                    <a:lnTo>
                      <a:pt x="84" y="843"/>
                    </a:lnTo>
                    <a:lnTo>
                      <a:pt x="71" y="817"/>
                    </a:lnTo>
                    <a:lnTo>
                      <a:pt x="55" y="787"/>
                    </a:lnTo>
                    <a:lnTo>
                      <a:pt x="45" y="757"/>
                    </a:lnTo>
                    <a:lnTo>
                      <a:pt x="37" y="728"/>
                    </a:lnTo>
                    <a:lnTo>
                      <a:pt x="29" y="669"/>
                    </a:lnTo>
                    <a:lnTo>
                      <a:pt x="29" y="606"/>
                    </a:lnTo>
                    <a:lnTo>
                      <a:pt x="22" y="463"/>
                    </a:lnTo>
                    <a:lnTo>
                      <a:pt x="15" y="323"/>
                    </a:lnTo>
                    <a:lnTo>
                      <a:pt x="11" y="283"/>
                    </a:lnTo>
                    <a:lnTo>
                      <a:pt x="3" y="239"/>
                    </a:lnTo>
                    <a:lnTo>
                      <a:pt x="0" y="198"/>
                    </a:lnTo>
                    <a:lnTo>
                      <a:pt x="0" y="157"/>
                    </a:lnTo>
                    <a:lnTo>
                      <a:pt x="59" y="136"/>
                    </a:lnTo>
                    <a:lnTo>
                      <a:pt x="118" y="110"/>
                    </a:lnTo>
                    <a:lnTo>
                      <a:pt x="235" y="59"/>
                    </a:lnTo>
                    <a:lnTo>
                      <a:pt x="298" y="37"/>
                    </a:lnTo>
                    <a:lnTo>
                      <a:pt x="357" y="19"/>
                    </a:lnTo>
                    <a:lnTo>
                      <a:pt x="420" y="7"/>
                    </a:lnTo>
                    <a:lnTo>
                      <a:pt x="452" y="3"/>
                    </a:lnTo>
                    <a:lnTo>
                      <a:pt x="481" y="0"/>
                    </a:lnTo>
                    <a:lnTo>
                      <a:pt x="549" y="3"/>
                    </a:lnTo>
                    <a:lnTo>
                      <a:pt x="610" y="14"/>
                    </a:lnTo>
                    <a:lnTo>
                      <a:pt x="673" y="33"/>
                    </a:lnTo>
                    <a:lnTo>
                      <a:pt x="736" y="59"/>
                    </a:lnTo>
                    <a:lnTo>
                      <a:pt x="791" y="91"/>
                    </a:lnTo>
                    <a:lnTo>
                      <a:pt x="843" y="132"/>
                    </a:lnTo>
                    <a:lnTo>
                      <a:pt x="890" y="176"/>
                    </a:lnTo>
                    <a:lnTo>
                      <a:pt x="912" y="202"/>
                    </a:lnTo>
                    <a:lnTo>
                      <a:pt x="930" y="228"/>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9" name="Freeform 35"/>
              <p:cNvSpPr>
                <a:spLocks/>
              </p:cNvSpPr>
              <p:nvPr/>
            </p:nvSpPr>
            <p:spPr bwMode="auto">
              <a:xfrm>
                <a:off x="4792" y="2814"/>
                <a:ext cx="114" cy="81"/>
              </a:xfrm>
              <a:custGeom>
                <a:avLst/>
                <a:gdLst/>
                <a:ahLst/>
                <a:cxnLst>
                  <a:cxn ang="0">
                    <a:pos x="662" y="552"/>
                  </a:cxn>
                  <a:cxn ang="0">
                    <a:pos x="743" y="595"/>
                  </a:cxn>
                  <a:cxn ang="0">
                    <a:pos x="858" y="669"/>
                  </a:cxn>
                  <a:cxn ang="0">
                    <a:pos x="972" y="637"/>
                  </a:cxn>
                  <a:cxn ang="0">
                    <a:pos x="1023" y="500"/>
                  </a:cxn>
                  <a:cxn ang="0">
                    <a:pos x="1019" y="419"/>
                  </a:cxn>
                  <a:cxn ang="0">
                    <a:pos x="1015" y="334"/>
                  </a:cxn>
                  <a:cxn ang="0">
                    <a:pos x="1019" y="283"/>
                  </a:cxn>
                  <a:cxn ang="0">
                    <a:pos x="1027" y="246"/>
                  </a:cxn>
                  <a:cxn ang="0">
                    <a:pos x="1019" y="220"/>
                  </a:cxn>
                  <a:cxn ang="0">
                    <a:pos x="1001" y="194"/>
                  </a:cxn>
                  <a:cxn ang="0">
                    <a:pos x="964" y="176"/>
                  </a:cxn>
                  <a:cxn ang="0">
                    <a:pos x="898" y="162"/>
                  </a:cxn>
                  <a:cxn ang="0">
                    <a:pos x="861" y="147"/>
                  </a:cxn>
                  <a:cxn ang="0">
                    <a:pos x="803" y="103"/>
                  </a:cxn>
                  <a:cxn ang="0">
                    <a:pos x="740" y="62"/>
                  </a:cxn>
                  <a:cxn ang="0">
                    <a:pos x="610" y="14"/>
                  </a:cxn>
                  <a:cxn ang="0">
                    <a:pos x="475" y="0"/>
                  </a:cxn>
                  <a:cxn ang="0">
                    <a:pos x="346" y="19"/>
                  </a:cxn>
                  <a:cxn ang="0">
                    <a:pos x="283" y="40"/>
                  </a:cxn>
                  <a:cxn ang="0">
                    <a:pos x="228" y="73"/>
                  </a:cxn>
                  <a:cxn ang="0">
                    <a:pos x="174" y="114"/>
                  </a:cxn>
                  <a:cxn ang="0">
                    <a:pos x="96" y="180"/>
                  </a:cxn>
                  <a:cxn ang="0">
                    <a:pos x="34" y="209"/>
                  </a:cxn>
                  <a:cxn ang="0">
                    <a:pos x="0" y="213"/>
                  </a:cxn>
                  <a:cxn ang="0">
                    <a:pos x="11" y="254"/>
                  </a:cxn>
                  <a:cxn ang="0">
                    <a:pos x="22" y="357"/>
                  </a:cxn>
                  <a:cxn ang="0">
                    <a:pos x="40" y="452"/>
                  </a:cxn>
                  <a:cxn ang="0">
                    <a:pos x="89" y="437"/>
                  </a:cxn>
                  <a:cxn ang="0">
                    <a:pos x="166" y="437"/>
                  </a:cxn>
                  <a:cxn ang="0">
                    <a:pos x="309" y="455"/>
                  </a:cxn>
                  <a:cxn ang="0">
                    <a:pos x="464" y="492"/>
                  </a:cxn>
                  <a:cxn ang="0">
                    <a:pos x="618" y="537"/>
                  </a:cxn>
                </a:cxnLst>
                <a:rect l="0" t="0" r="r" b="b"/>
                <a:pathLst>
                  <a:path w="1027" h="728">
                    <a:moveTo>
                      <a:pt x="618" y="537"/>
                    </a:moveTo>
                    <a:lnTo>
                      <a:pt x="662" y="552"/>
                    </a:lnTo>
                    <a:lnTo>
                      <a:pt x="703" y="574"/>
                    </a:lnTo>
                    <a:lnTo>
                      <a:pt x="743" y="595"/>
                    </a:lnTo>
                    <a:lnTo>
                      <a:pt x="784" y="618"/>
                    </a:lnTo>
                    <a:lnTo>
                      <a:pt x="858" y="669"/>
                    </a:lnTo>
                    <a:lnTo>
                      <a:pt x="935" y="728"/>
                    </a:lnTo>
                    <a:lnTo>
                      <a:pt x="972" y="637"/>
                    </a:lnTo>
                    <a:lnTo>
                      <a:pt x="1015" y="529"/>
                    </a:lnTo>
                    <a:lnTo>
                      <a:pt x="1023" y="500"/>
                    </a:lnTo>
                    <a:lnTo>
                      <a:pt x="1023" y="474"/>
                    </a:lnTo>
                    <a:lnTo>
                      <a:pt x="1019" y="419"/>
                    </a:lnTo>
                    <a:lnTo>
                      <a:pt x="1015" y="363"/>
                    </a:lnTo>
                    <a:lnTo>
                      <a:pt x="1015" y="334"/>
                    </a:lnTo>
                    <a:lnTo>
                      <a:pt x="1015" y="309"/>
                    </a:lnTo>
                    <a:lnTo>
                      <a:pt x="1019" y="283"/>
                    </a:lnTo>
                    <a:lnTo>
                      <a:pt x="1027" y="257"/>
                    </a:lnTo>
                    <a:lnTo>
                      <a:pt x="1027" y="246"/>
                    </a:lnTo>
                    <a:lnTo>
                      <a:pt x="1023" y="231"/>
                    </a:lnTo>
                    <a:lnTo>
                      <a:pt x="1019" y="220"/>
                    </a:lnTo>
                    <a:lnTo>
                      <a:pt x="1012" y="206"/>
                    </a:lnTo>
                    <a:lnTo>
                      <a:pt x="1001" y="194"/>
                    </a:lnTo>
                    <a:lnTo>
                      <a:pt x="982" y="183"/>
                    </a:lnTo>
                    <a:lnTo>
                      <a:pt x="964" y="176"/>
                    </a:lnTo>
                    <a:lnTo>
                      <a:pt x="941" y="172"/>
                    </a:lnTo>
                    <a:lnTo>
                      <a:pt x="898" y="162"/>
                    </a:lnTo>
                    <a:lnTo>
                      <a:pt x="879" y="154"/>
                    </a:lnTo>
                    <a:lnTo>
                      <a:pt x="861" y="147"/>
                    </a:lnTo>
                    <a:lnTo>
                      <a:pt x="832" y="125"/>
                    </a:lnTo>
                    <a:lnTo>
                      <a:pt x="803" y="103"/>
                    </a:lnTo>
                    <a:lnTo>
                      <a:pt x="772" y="80"/>
                    </a:lnTo>
                    <a:lnTo>
                      <a:pt x="740" y="62"/>
                    </a:lnTo>
                    <a:lnTo>
                      <a:pt x="677" y="37"/>
                    </a:lnTo>
                    <a:lnTo>
                      <a:pt x="610" y="14"/>
                    </a:lnTo>
                    <a:lnTo>
                      <a:pt x="544" y="3"/>
                    </a:lnTo>
                    <a:lnTo>
                      <a:pt x="475" y="0"/>
                    </a:lnTo>
                    <a:lnTo>
                      <a:pt x="412" y="7"/>
                    </a:lnTo>
                    <a:lnTo>
                      <a:pt x="346" y="19"/>
                    </a:lnTo>
                    <a:lnTo>
                      <a:pt x="317" y="29"/>
                    </a:lnTo>
                    <a:lnTo>
                      <a:pt x="283" y="40"/>
                    </a:lnTo>
                    <a:lnTo>
                      <a:pt x="254" y="54"/>
                    </a:lnTo>
                    <a:lnTo>
                      <a:pt x="228" y="73"/>
                    </a:lnTo>
                    <a:lnTo>
                      <a:pt x="199" y="91"/>
                    </a:lnTo>
                    <a:lnTo>
                      <a:pt x="174" y="114"/>
                    </a:lnTo>
                    <a:lnTo>
                      <a:pt x="121" y="162"/>
                    </a:lnTo>
                    <a:lnTo>
                      <a:pt x="96" y="180"/>
                    </a:lnTo>
                    <a:lnTo>
                      <a:pt x="66" y="198"/>
                    </a:lnTo>
                    <a:lnTo>
                      <a:pt x="34" y="209"/>
                    </a:lnTo>
                    <a:lnTo>
                      <a:pt x="19" y="213"/>
                    </a:lnTo>
                    <a:lnTo>
                      <a:pt x="0" y="213"/>
                    </a:lnTo>
                    <a:lnTo>
                      <a:pt x="7" y="231"/>
                    </a:lnTo>
                    <a:lnTo>
                      <a:pt x="11" y="254"/>
                    </a:lnTo>
                    <a:lnTo>
                      <a:pt x="19" y="305"/>
                    </a:lnTo>
                    <a:lnTo>
                      <a:pt x="22" y="357"/>
                    </a:lnTo>
                    <a:lnTo>
                      <a:pt x="29" y="460"/>
                    </a:lnTo>
                    <a:lnTo>
                      <a:pt x="40" y="452"/>
                    </a:lnTo>
                    <a:lnTo>
                      <a:pt x="55" y="449"/>
                    </a:lnTo>
                    <a:lnTo>
                      <a:pt x="89" y="437"/>
                    </a:lnTo>
                    <a:lnTo>
                      <a:pt x="125" y="437"/>
                    </a:lnTo>
                    <a:lnTo>
                      <a:pt x="166" y="437"/>
                    </a:lnTo>
                    <a:lnTo>
                      <a:pt x="246" y="449"/>
                    </a:lnTo>
                    <a:lnTo>
                      <a:pt x="309" y="455"/>
                    </a:lnTo>
                    <a:lnTo>
                      <a:pt x="390" y="471"/>
                    </a:lnTo>
                    <a:lnTo>
                      <a:pt x="464" y="492"/>
                    </a:lnTo>
                    <a:lnTo>
                      <a:pt x="541" y="511"/>
                    </a:lnTo>
                    <a:lnTo>
                      <a:pt x="618" y="537"/>
                    </a:lnTo>
                    <a:close/>
                  </a:path>
                </a:pathLst>
              </a:custGeom>
              <a:solidFill>
                <a:srgbClr val="F1BA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0" name="Freeform 36"/>
              <p:cNvSpPr>
                <a:spLocks/>
              </p:cNvSpPr>
              <p:nvPr/>
            </p:nvSpPr>
            <p:spPr bwMode="auto">
              <a:xfrm>
                <a:off x="5143" y="3466"/>
                <a:ext cx="123" cy="165"/>
              </a:xfrm>
              <a:custGeom>
                <a:avLst/>
                <a:gdLst/>
                <a:ahLst/>
                <a:cxnLst>
                  <a:cxn ang="0">
                    <a:pos x="40" y="1248"/>
                  </a:cxn>
                  <a:cxn ang="0">
                    <a:pos x="11" y="1207"/>
                  </a:cxn>
                  <a:cxn ang="0">
                    <a:pos x="0" y="1141"/>
                  </a:cxn>
                  <a:cxn ang="0">
                    <a:pos x="29" y="953"/>
                  </a:cxn>
                  <a:cxn ang="0">
                    <a:pos x="143" y="600"/>
                  </a:cxn>
                  <a:cxn ang="0">
                    <a:pos x="195" y="431"/>
                  </a:cxn>
                  <a:cxn ang="0">
                    <a:pos x="192" y="303"/>
                  </a:cxn>
                  <a:cxn ang="0">
                    <a:pos x="206" y="177"/>
                  </a:cxn>
                  <a:cxn ang="0">
                    <a:pos x="243" y="126"/>
                  </a:cxn>
                  <a:cxn ang="0">
                    <a:pos x="294" y="92"/>
                  </a:cxn>
                  <a:cxn ang="0">
                    <a:pos x="441" y="52"/>
                  </a:cxn>
                  <a:cxn ang="0">
                    <a:pos x="644" y="0"/>
                  </a:cxn>
                  <a:cxn ang="0">
                    <a:pos x="655" y="103"/>
                  </a:cxn>
                  <a:cxn ang="0">
                    <a:pos x="692" y="206"/>
                  </a:cxn>
                  <a:cxn ang="0">
                    <a:pos x="821" y="401"/>
                  </a:cxn>
                  <a:cxn ang="0">
                    <a:pos x="1011" y="655"/>
                  </a:cxn>
                  <a:cxn ang="0">
                    <a:pos x="1081" y="787"/>
                  </a:cxn>
                  <a:cxn ang="0">
                    <a:pos x="1107" y="887"/>
                  </a:cxn>
                  <a:cxn ang="0">
                    <a:pos x="1104" y="993"/>
                  </a:cxn>
                  <a:cxn ang="0">
                    <a:pos x="1056" y="1056"/>
                  </a:cxn>
                  <a:cxn ang="0">
                    <a:pos x="1001" y="1012"/>
                  </a:cxn>
                  <a:cxn ang="0">
                    <a:pos x="949" y="916"/>
                  </a:cxn>
                  <a:cxn ang="0">
                    <a:pos x="875" y="773"/>
                  </a:cxn>
                  <a:cxn ang="0">
                    <a:pos x="842" y="773"/>
                  </a:cxn>
                  <a:cxn ang="0">
                    <a:pos x="868" y="880"/>
                  </a:cxn>
                  <a:cxn ang="0">
                    <a:pos x="945" y="1122"/>
                  </a:cxn>
                  <a:cxn ang="0">
                    <a:pos x="964" y="1236"/>
                  </a:cxn>
                  <a:cxn ang="0">
                    <a:pos x="938" y="1333"/>
                  </a:cxn>
                  <a:cxn ang="0">
                    <a:pos x="908" y="1365"/>
                  </a:cxn>
                  <a:cxn ang="0">
                    <a:pos x="875" y="1370"/>
                  </a:cxn>
                  <a:cxn ang="0">
                    <a:pos x="835" y="1325"/>
                  </a:cxn>
                  <a:cxn ang="0">
                    <a:pos x="776" y="1204"/>
                  </a:cxn>
                  <a:cxn ang="0">
                    <a:pos x="695" y="924"/>
                  </a:cxn>
                  <a:cxn ang="0">
                    <a:pos x="728" y="1005"/>
                  </a:cxn>
                  <a:cxn ang="0">
                    <a:pos x="772" y="1236"/>
                  </a:cxn>
                  <a:cxn ang="0">
                    <a:pos x="769" y="1365"/>
                  </a:cxn>
                  <a:cxn ang="0">
                    <a:pos x="736" y="1468"/>
                  </a:cxn>
                  <a:cxn ang="0">
                    <a:pos x="658" y="1450"/>
                  </a:cxn>
                  <a:cxn ang="0">
                    <a:pos x="603" y="1354"/>
                  </a:cxn>
                  <a:cxn ang="0">
                    <a:pos x="570" y="1233"/>
                  </a:cxn>
                  <a:cxn ang="0">
                    <a:pos x="533" y="987"/>
                  </a:cxn>
                  <a:cxn ang="0">
                    <a:pos x="526" y="935"/>
                  </a:cxn>
                  <a:cxn ang="0">
                    <a:pos x="570" y="1115"/>
                  </a:cxn>
                  <a:cxn ang="0">
                    <a:pos x="581" y="1296"/>
                  </a:cxn>
                  <a:cxn ang="0">
                    <a:pos x="559" y="1399"/>
                  </a:cxn>
                  <a:cxn ang="0">
                    <a:pos x="530" y="1428"/>
                  </a:cxn>
                  <a:cxn ang="0">
                    <a:pos x="489" y="1424"/>
                  </a:cxn>
                  <a:cxn ang="0">
                    <a:pos x="456" y="1395"/>
                  </a:cxn>
                  <a:cxn ang="0">
                    <a:pos x="427" y="1284"/>
                  </a:cxn>
                  <a:cxn ang="0">
                    <a:pos x="412" y="1090"/>
                  </a:cxn>
                  <a:cxn ang="0">
                    <a:pos x="386" y="968"/>
                  </a:cxn>
                  <a:cxn ang="0">
                    <a:pos x="357" y="927"/>
                  </a:cxn>
                  <a:cxn ang="0">
                    <a:pos x="316" y="909"/>
                  </a:cxn>
                  <a:cxn ang="0">
                    <a:pos x="250" y="921"/>
                  </a:cxn>
                  <a:cxn ang="0">
                    <a:pos x="198" y="976"/>
                  </a:cxn>
                  <a:cxn ang="0">
                    <a:pos x="166" y="1093"/>
                  </a:cxn>
                  <a:cxn ang="0">
                    <a:pos x="139" y="1204"/>
                  </a:cxn>
                  <a:cxn ang="0">
                    <a:pos x="100" y="1251"/>
                  </a:cxn>
                </a:cxnLst>
                <a:rect l="0" t="0" r="r" b="b"/>
                <a:pathLst>
                  <a:path w="1111" h="1490">
                    <a:moveTo>
                      <a:pt x="77" y="1255"/>
                    </a:moveTo>
                    <a:lnTo>
                      <a:pt x="58" y="1251"/>
                    </a:lnTo>
                    <a:lnTo>
                      <a:pt x="40" y="1248"/>
                    </a:lnTo>
                    <a:lnTo>
                      <a:pt x="29" y="1236"/>
                    </a:lnTo>
                    <a:lnTo>
                      <a:pt x="18" y="1225"/>
                    </a:lnTo>
                    <a:lnTo>
                      <a:pt x="11" y="1207"/>
                    </a:lnTo>
                    <a:lnTo>
                      <a:pt x="3" y="1189"/>
                    </a:lnTo>
                    <a:lnTo>
                      <a:pt x="0" y="1167"/>
                    </a:lnTo>
                    <a:lnTo>
                      <a:pt x="0" y="1141"/>
                    </a:lnTo>
                    <a:lnTo>
                      <a:pt x="3" y="1085"/>
                    </a:lnTo>
                    <a:lnTo>
                      <a:pt x="15" y="1019"/>
                    </a:lnTo>
                    <a:lnTo>
                      <a:pt x="29" y="953"/>
                    </a:lnTo>
                    <a:lnTo>
                      <a:pt x="47" y="880"/>
                    </a:lnTo>
                    <a:lnTo>
                      <a:pt x="95" y="736"/>
                    </a:lnTo>
                    <a:lnTo>
                      <a:pt x="143" y="600"/>
                    </a:lnTo>
                    <a:lnTo>
                      <a:pt x="177" y="493"/>
                    </a:lnTo>
                    <a:lnTo>
                      <a:pt x="187" y="457"/>
                    </a:lnTo>
                    <a:lnTo>
                      <a:pt x="195" y="431"/>
                    </a:lnTo>
                    <a:lnTo>
                      <a:pt x="195" y="391"/>
                    </a:lnTo>
                    <a:lnTo>
                      <a:pt x="192" y="346"/>
                    </a:lnTo>
                    <a:lnTo>
                      <a:pt x="192" y="303"/>
                    </a:lnTo>
                    <a:lnTo>
                      <a:pt x="192" y="261"/>
                    </a:lnTo>
                    <a:lnTo>
                      <a:pt x="195" y="218"/>
                    </a:lnTo>
                    <a:lnTo>
                      <a:pt x="206" y="177"/>
                    </a:lnTo>
                    <a:lnTo>
                      <a:pt x="217" y="158"/>
                    </a:lnTo>
                    <a:lnTo>
                      <a:pt x="228" y="144"/>
                    </a:lnTo>
                    <a:lnTo>
                      <a:pt x="243" y="126"/>
                    </a:lnTo>
                    <a:lnTo>
                      <a:pt x="258" y="115"/>
                    </a:lnTo>
                    <a:lnTo>
                      <a:pt x="275" y="100"/>
                    </a:lnTo>
                    <a:lnTo>
                      <a:pt x="294" y="92"/>
                    </a:lnTo>
                    <a:lnTo>
                      <a:pt x="338" y="74"/>
                    </a:lnTo>
                    <a:lnTo>
                      <a:pt x="390" y="63"/>
                    </a:lnTo>
                    <a:lnTo>
                      <a:pt x="441" y="52"/>
                    </a:lnTo>
                    <a:lnTo>
                      <a:pt x="552" y="30"/>
                    </a:lnTo>
                    <a:lnTo>
                      <a:pt x="600" y="18"/>
                    </a:lnTo>
                    <a:lnTo>
                      <a:pt x="644" y="0"/>
                    </a:lnTo>
                    <a:lnTo>
                      <a:pt x="644" y="37"/>
                    </a:lnTo>
                    <a:lnTo>
                      <a:pt x="647" y="71"/>
                    </a:lnTo>
                    <a:lnTo>
                      <a:pt x="655" y="103"/>
                    </a:lnTo>
                    <a:lnTo>
                      <a:pt x="666" y="140"/>
                    </a:lnTo>
                    <a:lnTo>
                      <a:pt x="676" y="174"/>
                    </a:lnTo>
                    <a:lnTo>
                      <a:pt x="692" y="206"/>
                    </a:lnTo>
                    <a:lnTo>
                      <a:pt x="728" y="272"/>
                    </a:lnTo>
                    <a:lnTo>
                      <a:pt x="772" y="335"/>
                    </a:lnTo>
                    <a:lnTo>
                      <a:pt x="821" y="401"/>
                    </a:lnTo>
                    <a:lnTo>
                      <a:pt x="919" y="527"/>
                    </a:lnTo>
                    <a:lnTo>
                      <a:pt x="967" y="593"/>
                    </a:lnTo>
                    <a:lnTo>
                      <a:pt x="1011" y="655"/>
                    </a:lnTo>
                    <a:lnTo>
                      <a:pt x="1052" y="721"/>
                    </a:lnTo>
                    <a:lnTo>
                      <a:pt x="1067" y="755"/>
                    </a:lnTo>
                    <a:lnTo>
                      <a:pt x="1081" y="787"/>
                    </a:lnTo>
                    <a:lnTo>
                      <a:pt x="1093" y="821"/>
                    </a:lnTo>
                    <a:lnTo>
                      <a:pt x="1099" y="853"/>
                    </a:lnTo>
                    <a:lnTo>
                      <a:pt x="1107" y="887"/>
                    </a:lnTo>
                    <a:lnTo>
                      <a:pt x="1111" y="924"/>
                    </a:lnTo>
                    <a:lnTo>
                      <a:pt x="1107" y="956"/>
                    </a:lnTo>
                    <a:lnTo>
                      <a:pt x="1104" y="993"/>
                    </a:lnTo>
                    <a:lnTo>
                      <a:pt x="1093" y="1030"/>
                    </a:lnTo>
                    <a:lnTo>
                      <a:pt x="1081" y="1067"/>
                    </a:lnTo>
                    <a:lnTo>
                      <a:pt x="1056" y="1056"/>
                    </a:lnTo>
                    <a:lnTo>
                      <a:pt x="1037" y="1045"/>
                    </a:lnTo>
                    <a:lnTo>
                      <a:pt x="1019" y="1030"/>
                    </a:lnTo>
                    <a:lnTo>
                      <a:pt x="1001" y="1012"/>
                    </a:lnTo>
                    <a:lnTo>
                      <a:pt x="985" y="990"/>
                    </a:lnTo>
                    <a:lnTo>
                      <a:pt x="971" y="968"/>
                    </a:lnTo>
                    <a:lnTo>
                      <a:pt x="949" y="916"/>
                    </a:lnTo>
                    <a:lnTo>
                      <a:pt x="924" y="869"/>
                    </a:lnTo>
                    <a:lnTo>
                      <a:pt x="901" y="818"/>
                    </a:lnTo>
                    <a:lnTo>
                      <a:pt x="875" y="773"/>
                    </a:lnTo>
                    <a:lnTo>
                      <a:pt x="861" y="755"/>
                    </a:lnTo>
                    <a:lnTo>
                      <a:pt x="842" y="740"/>
                    </a:lnTo>
                    <a:lnTo>
                      <a:pt x="842" y="773"/>
                    </a:lnTo>
                    <a:lnTo>
                      <a:pt x="850" y="806"/>
                    </a:lnTo>
                    <a:lnTo>
                      <a:pt x="858" y="843"/>
                    </a:lnTo>
                    <a:lnTo>
                      <a:pt x="868" y="880"/>
                    </a:lnTo>
                    <a:lnTo>
                      <a:pt x="893" y="961"/>
                    </a:lnTo>
                    <a:lnTo>
                      <a:pt x="919" y="1042"/>
                    </a:lnTo>
                    <a:lnTo>
                      <a:pt x="945" y="1122"/>
                    </a:lnTo>
                    <a:lnTo>
                      <a:pt x="953" y="1159"/>
                    </a:lnTo>
                    <a:lnTo>
                      <a:pt x="959" y="1199"/>
                    </a:lnTo>
                    <a:lnTo>
                      <a:pt x="964" y="1236"/>
                    </a:lnTo>
                    <a:lnTo>
                      <a:pt x="959" y="1270"/>
                    </a:lnTo>
                    <a:lnTo>
                      <a:pt x="953" y="1304"/>
                    </a:lnTo>
                    <a:lnTo>
                      <a:pt x="938" y="1333"/>
                    </a:lnTo>
                    <a:lnTo>
                      <a:pt x="927" y="1347"/>
                    </a:lnTo>
                    <a:lnTo>
                      <a:pt x="916" y="1358"/>
                    </a:lnTo>
                    <a:lnTo>
                      <a:pt x="908" y="1365"/>
                    </a:lnTo>
                    <a:lnTo>
                      <a:pt x="898" y="1370"/>
                    </a:lnTo>
                    <a:lnTo>
                      <a:pt x="887" y="1370"/>
                    </a:lnTo>
                    <a:lnTo>
                      <a:pt x="875" y="1370"/>
                    </a:lnTo>
                    <a:lnTo>
                      <a:pt x="864" y="1362"/>
                    </a:lnTo>
                    <a:lnTo>
                      <a:pt x="853" y="1351"/>
                    </a:lnTo>
                    <a:lnTo>
                      <a:pt x="835" y="1325"/>
                    </a:lnTo>
                    <a:lnTo>
                      <a:pt x="816" y="1292"/>
                    </a:lnTo>
                    <a:lnTo>
                      <a:pt x="794" y="1251"/>
                    </a:lnTo>
                    <a:lnTo>
                      <a:pt x="776" y="1204"/>
                    </a:lnTo>
                    <a:lnTo>
                      <a:pt x="742" y="1104"/>
                    </a:lnTo>
                    <a:lnTo>
                      <a:pt x="718" y="1005"/>
                    </a:lnTo>
                    <a:lnTo>
                      <a:pt x="695" y="924"/>
                    </a:lnTo>
                    <a:lnTo>
                      <a:pt x="676" y="873"/>
                    </a:lnTo>
                    <a:lnTo>
                      <a:pt x="703" y="931"/>
                    </a:lnTo>
                    <a:lnTo>
                      <a:pt x="728" y="1005"/>
                    </a:lnTo>
                    <a:lnTo>
                      <a:pt x="750" y="1093"/>
                    </a:lnTo>
                    <a:lnTo>
                      <a:pt x="765" y="1189"/>
                    </a:lnTo>
                    <a:lnTo>
                      <a:pt x="772" y="1236"/>
                    </a:lnTo>
                    <a:lnTo>
                      <a:pt x="772" y="1281"/>
                    </a:lnTo>
                    <a:lnTo>
                      <a:pt x="772" y="1325"/>
                    </a:lnTo>
                    <a:lnTo>
                      <a:pt x="769" y="1365"/>
                    </a:lnTo>
                    <a:lnTo>
                      <a:pt x="761" y="1405"/>
                    </a:lnTo>
                    <a:lnTo>
                      <a:pt x="750" y="1439"/>
                    </a:lnTo>
                    <a:lnTo>
                      <a:pt x="736" y="1468"/>
                    </a:lnTo>
                    <a:lnTo>
                      <a:pt x="713" y="1490"/>
                    </a:lnTo>
                    <a:lnTo>
                      <a:pt x="684" y="1473"/>
                    </a:lnTo>
                    <a:lnTo>
                      <a:pt x="658" y="1450"/>
                    </a:lnTo>
                    <a:lnTo>
                      <a:pt x="636" y="1424"/>
                    </a:lnTo>
                    <a:lnTo>
                      <a:pt x="618" y="1391"/>
                    </a:lnTo>
                    <a:lnTo>
                      <a:pt x="603" y="1354"/>
                    </a:lnTo>
                    <a:lnTo>
                      <a:pt x="589" y="1318"/>
                    </a:lnTo>
                    <a:lnTo>
                      <a:pt x="581" y="1277"/>
                    </a:lnTo>
                    <a:lnTo>
                      <a:pt x="570" y="1233"/>
                    </a:lnTo>
                    <a:lnTo>
                      <a:pt x="559" y="1148"/>
                    </a:lnTo>
                    <a:lnTo>
                      <a:pt x="547" y="1064"/>
                    </a:lnTo>
                    <a:lnTo>
                      <a:pt x="533" y="987"/>
                    </a:lnTo>
                    <a:lnTo>
                      <a:pt x="526" y="950"/>
                    </a:lnTo>
                    <a:lnTo>
                      <a:pt x="518" y="921"/>
                    </a:lnTo>
                    <a:lnTo>
                      <a:pt x="526" y="935"/>
                    </a:lnTo>
                    <a:lnTo>
                      <a:pt x="537" y="961"/>
                    </a:lnTo>
                    <a:lnTo>
                      <a:pt x="552" y="1030"/>
                    </a:lnTo>
                    <a:lnTo>
                      <a:pt x="570" y="1115"/>
                    </a:lnTo>
                    <a:lnTo>
                      <a:pt x="578" y="1211"/>
                    </a:lnTo>
                    <a:lnTo>
                      <a:pt x="581" y="1255"/>
                    </a:lnTo>
                    <a:lnTo>
                      <a:pt x="581" y="1296"/>
                    </a:lnTo>
                    <a:lnTo>
                      <a:pt x="578" y="1336"/>
                    </a:lnTo>
                    <a:lnTo>
                      <a:pt x="570" y="1370"/>
                    </a:lnTo>
                    <a:lnTo>
                      <a:pt x="559" y="1399"/>
                    </a:lnTo>
                    <a:lnTo>
                      <a:pt x="547" y="1417"/>
                    </a:lnTo>
                    <a:lnTo>
                      <a:pt x="537" y="1424"/>
                    </a:lnTo>
                    <a:lnTo>
                      <a:pt x="530" y="1428"/>
                    </a:lnTo>
                    <a:lnTo>
                      <a:pt x="518" y="1428"/>
                    </a:lnTo>
                    <a:lnTo>
                      <a:pt x="504" y="1428"/>
                    </a:lnTo>
                    <a:lnTo>
                      <a:pt x="489" y="1424"/>
                    </a:lnTo>
                    <a:lnTo>
                      <a:pt x="478" y="1417"/>
                    </a:lnTo>
                    <a:lnTo>
                      <a:pt x="467" y="1405"/>
                    </a:lnTo>
                    <a:lnTo>
                      <a:pt x="456" y="1395"/>
                    </a:lnTo>
                    <a:lnTo>
                      <a:pt x="441" y="1365"/>
                    </a:lnTo>
                    <a:lnTo>
                      <a:pt x="430" y="1328"/>
                    </a:lnTo>
                    <a:lnTo>
                      <a:pt x="427" y="1284"/>
                    </a:lnTo>
                    <a:lnTo>
                      <a:pt x="419" y="1236"/>
                    </a:lnTo>
                    <a:lnTo>
                      <a:pt x="415" y="1141"/>
                    </a:lnTo>
                    <a:lnTo>
                      <a:pt x="412" y="1090"/>
                    </a:lnTo>
                    <a:lnTo>
                      <a:pt x="404" y="1045"/>
                    </a:lnTo>
                    <a:lnTo>
                      <a:pt x="397" y="1005"/>
                    </a:lnTo>
                    <a:lnTo>
                      <a:pt x="386" y="968"/>
                    </a:lnTo>
                    <a:lnTo>
                      <a:pt x="375" y="950"/>
                    </a:lnTo>
                    <a:lnTo>
                      <a:pt x="367" y="939"/>
                    </a:lnTo>
                    <a:lnTo>
                      <a:pt x="357" y="927"/>
                    </a:lnTo>
                    <a:lnTo>
                      <a:pt x="346" y="916"/>
                    </a:lnTo>
                    <a:lnTo>
                      <a:pt x="330" y="913"/>
                    </a:lnTo>
                    <a:lnTo>
                      <a:pt x="316" y="909"/>
                    </a:lnTo>
                    <a:lnTo>
                      <a:pt x="298" y="906"/>
                    </a:lnTo>
                    <a:lnTo>
                      <a:pt x="279" y="909"/>
                    </a:lnTo>
                    <a:lnTo>
                      <a:pt x="250" y="921"/>
                    </a:lnTo>
                    <a:lnTo>
                      <a:pt x="228" y="935"/>
                    </a:lnTo>
                    <a:lnTo>
                      <a:pt x="213" y="953"/>
                    </a:lnTo>
                    <a:lnTo>
                      <a:pt x="198" y="976"/>
                    </a:lnTo>
                    <a:lnTo>
                      <a:pt x="187" y="1005"/>
                    </a:lnTo>
                    <a:lnTo>
                      <a:pt x="180" y="1030"/>
                    </a:lnTo>
                    <a:lnTo>
                      <a:pt x="166" y="1093"/>
                    </a:lnTo>
                    <a:lnTo>
                      <a:pt x="155" y="1152"/>
                    </a:lnTo>
                    <a:lnTo>
                      <a:pt x="147" y="1182"/>
                    </a:lnTo>
                    <a:lnTo>
                      <a:pt x="139" y="1204"/>
                    </a:lnTo>
                    <a:lnTo>
                      <a:pt x="129" y="1225"/>
                    </a:lnTo>
                    <a:lnTo>
                      <a:pt x="114" y="1240"/>
                    </a:lnTo>
                    <a:lnTo>
                      <a:pt x="100" y="1251"/>
                    </a:lnTo>
                    <a:lnTo>
                      <a:pt x="77" y="1255"/>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1" name="Freeform 37"/>
              <p:cNvSpPr>
                <a:spLocks/>
              </p:cNvSpPr>
              <p:nvPr/>
            </p:nvSpPr>
            <p:spPr bwMode="auto">
              <a:xfrm>
                <a:off x="4640" y="2319"/>
                <a:ext cx="418" cy="538"/>
              </a:xfrm>
              <a:custGeom>
                <a:avLst/>
                <a:gdLst/>
                <a:ahLst/>
                <a:cxnLst>
                  <a:cxn ang="0">
                    <a:pos x="2663" y="184"/>
                  </a:cxn>
                  <a:cxn ang="0">
                    <a:pos x="2869" y="297"/>
                  </a:cxn>
                  <a:cxn ang="0">
                    <a:pos x="3049" y="437"/>
                  </a:cxn>
                  <a:cxn ang="0">
                    <a:pos x="3314" y="658"/>
                  </a:cxn>
                  <a:cxn ang="0">
                    <a:pos x="3520" y="854"/>
                  </a:cxn>
                  <a:cxn ang="0">
                    <a:pos x="3627" y="986"/>
                  </a:cxn>
                  <a:cxn ang="0">
                    <a:pos x="3708" y="1140"/>
                  </a:cxn>
                  <a:cxn ang="0">
                    <a:pos x="3745" y="1303"/>
                  </a:cxn>
                  <a:cxn ang="0">
                    <a:pos x="3756" y="1523"/>
                  </a:cxn>
                  <a:cxn ang="0">
                    <a:pos x="3762" y="2325"/>
                  </a:cxn>
                  <a:cxn ang="0">
                    <a:pos x="3733" y="2642"/>
                  </a:cxn>
                  <a:cxn ang="0">
                    <a:pos x="3638" y="3208"/>
                  </a:cxn>
                  <a:cxn ang="0">
                    <a:pos x="3513" y="3631"/>
                  </a:cxn>
                  <a:cxn ang="0">
                    <a:pos x="3395" y="3889"/>
                  </a:cxn>
                  <a:cxn ang="0">
                    <a:pos x="3288" y="4069"/>
                  </a:cxn>
                  <a:cxn ang="0">
                    <a:pos x="3164" y="4235"/>
                  </a:cxn>
                  <a:cxn ang="0">
                    <a:pos x="3019" y="4385"/>
                  </a:cxn>
                  <a:cxn ang="0">
                    <a:pos x="2858" y="4518"/>
                  </a:cxn>
                  <a:cxn ang="0">
                    <a:pos x="2678" y="4631"/>
                  </a:cxn>
                  <a:cxn ang="0">
                    <a:pos x="2475" y="4724"/>
                  </a:cxn>
                  <a:cxn ang="0">
                    <a:pos x="2255" y="4793"/>
                  </a:cxn>
                  <a:cxn ang="0">
                    <a:pos x="2026" y="4830"/>
                  </a:cxn>
                  <a:cxn ang="0">
                    <a:pos x="1798" y="4838"/>
                  </a:cxn>
                  <a:cxn ang="0">
                    <a:pos x="1567" y="4808"/>
                  </a:cxn>
                  <a:cxn ang="0">
                    <a:pos x="1342" y="4753"/>
                  </a:cxn>
                  <a:cxn ang="0">
                    <a:pos x="1125" y="4665"/>
                  </a:cxn>
                  <a:cxn ang="0">
                    <a:pos x="923" y="4555"/>
                  </a:cxn>
                  <a:cxn ang="0">
                    <a:pos x="736" y="4415"/>
                  </a:cxn>
                  <a:cxn ang="0">
                    <a:pos x="567" y="4253"/>
                  </a:cxn>
                  <a:cxn ang="0">
                    <a:pos x="427" y="4069"/>
                  </a:cxn>
                  <a:cxn ang="0">
                    <a:pos x="313" y="3866"/>
                  </a:cxn>
                  <a:cxn ang="0">
                    <a:pos x="213" y="3587"/>
                  </a:cxn>
                  <a:cxn ang="0">
                    <a:pos x="136" y="3271"/>
                  </a:cxn>
                  <a:cxn ang="0">
                    <a:pos x="89" y="2943"/>
                  </a:cxn>
                  <a:cxn ang="0">
                    <a:pos x="55" y="2502"/>
                  </a:cxn>
                  <a:cxn ang="0">
                    <a:pos x="44" y="1946"/>
                  </a:cxn>
                  <a:cxn ang="0">
                    <a:pos x="0" y="1446"/>
                  </a:cxn>
                  <a:cxn ang="0">
                    <a:pos x="4" y="1258"/>
                  </a:cxn>
                  <a:cxn ang="0">
                    <a:pos x="33" y="1074"/>
                  </a:cxn>
                  <a:cxn ang="0">
                    <a:pos x="95" y="912"/>
                  </a:cxn>
                  <a:cxn ang="0">
                    <a:pos x="187" y="758"/>
                  </a:cxn>
                  <a:cxn ang="0">
                    <a:pos x="305" y="622"/>
                  </a:cxn>
                  <a:cxn ang="0">
                    <a:pos x="441" y="500"/>
                  </a:cxn>
                  <a:cxn ang="0">
                    <a:pos x="742" y="302"/>
                  </a:cxn>
                  <a:cxn ang="0">
                    <a:pos x="1082" y="143"/>
                  </a:cxn>
                  <a:cxn ang="0">
                    <a:pos x="1431" y="40"/>
                  </a:cxn>
                  <a:cxn ang="0">
                    <a:pos x="1788" y="0"/>
                  </a:cxn>
                  <a:cxn ang="0">
                    <a:pos x="2152" y="25"/>
                  </a:cxn>
                  <a:cxn ang="0">
                    <a:pos x="2520" y="122"/>
                  </a:cxn>
                </a:cxnLst>
                <a:rect l="0" t="0" r="r" b="b"/>
                <a:pathLst>
                  <a:path w="3766" h="4838">
                    <a:moveTo>
                      <a:pt x="2520" y="122"/>
                    </a:moveTo>
                    <a:lnTo>
                      <a:pt x="2593" y="151"/>
                    </a:lnTo>
                    <a:lnTo>
                      <a:pt x="2663" y="184"/>
                    </a:lnTo>
                    <a:lnTo>
                      <a:pt x="2733" y="221"/>
                    </a:lnTo>
                    <a:lnTo>
                      <a:pt x="2803" y="257"/>
                    </a:lnTo>
                    <a:lnTo>
                      <a:pt x="2869" y="297"/>
                    </a:lnTo>
                    <a:lnTo>
                      <a:pt x="2931" y="342"/>
                    </a:lnTo>
                    <a:lnTo>
                      <a:pt x="2990" y="390"/>
                    </a:lnTo>
                    <a:lnTo>
                      <a:pt x="3049" y="437"/>
                    </a:lnTo>
                    <a:lnTo>
                      <a:pt x="3138" y="511"/>
                    </a:lnTo>
                    <a:lnTo>
                      <a:pt x="3222" y="585"/>
                    </a:lnTo>
                    <a:lnTo>
                      <a:pt x="3314" y="658"/>
                    </a:lnTo>
                    <a:lnTo>
                      <a:pt x="3399" y="732"/>
                    </a:lnTo>
                    <a:lnTo>
                      <a:pt x="3483" y="812"/>
                    </a:lnTo>
                    <a:lnTo>
                      <a:pt x="3520" y="854"/>
                    </a:lnTo>
                    <a:lnTo>
                      <a:pt x="3561" y="898"/>
                    </a:lnTo>
                    <a:lnTo>
                      <a:pt x="3593" y="941"/>
                    </a:lnTo>
                    <a:lnTo>
                      <a:pt x="3627" y="986"/>
                    </a:lnTo>
                    <a:lnTo>
                      <a:pt x="3656" y="1034"/>
                    </a:lnTo>
                    <a:lnTo>
                      <a:pt x="3685" y="1086"/>
                    </a:lnTo>
                    <a:lnTo>
                      <a:pt x="3708" y="1140"/>
                    </a:lnTo>
                    <a:lnTo>
                      <a:pt x="3727" y="1192"/>
                    </a:lnTo>
                    <a:lnTo>
                      <a:pt x="3737" y="1247"/>
                    </a:lnTo>
                    <a:lnTo>
                      <a:pt x="3745" y="1303"/>
                    </a:lnTo>
                    <a:lnTo>
                      <a:pt x="3751" y="1353"/>
                    </a:lnTo>
                    <a:lnTo>
                      <a:pt x="3751" y="1409"/>
                    </a:lnTo>
                    <a:lnTo>
                      <a:pt x="3756" y="1523"/>
                    </a:lnTo>
                    <a:lnTo>
                      <a:pt x="3762" y="1869"/>
                    </a:lnTo>
                    <a:lnTo>
                      <a:pt x="3766" y="2214"/>
                    </a:lnTo>
                    <a:lnTo>
                      <a:pt x="3762" y="2325"/>
                    </a:lnTo>
                    <a:lnTo>
                      <a:pt x="3759" y="2431"/>
                    </a:lnTo>
                    <a:lnTo>
                      <a:pt x="3748" y="2534"/>
                    </a:lnTo>
                    <a:lnTo>
                      <a:pt x="3733" y="2642"/>
                    </a:lnTo>
                    <a:lnTo>
                      <a:pt x="3700" y="2848"/>
                    </a:lnTo>
                    <a:lnTo>
                      <a:pt x="3667" y="3057"/>
                    </a:lnTo>
                    <a:lnTo>
                      <a:pt x="3638" y="3208"/>
                    </a:lnTo>
                    <a:lnTo>
                      <a:pt x="3605" y="3351"/>
                    </a:lnTo>
                    <a:lnTo>
                      <a:pt x="3561" y="3491"/>
                    </a:lnTo>
                    <a:lnTo>
                      <a:pt x="3513" y="3631"/>
                    </a:lnTo>
                    <a:lnTo>
                      <a:pt x="3458" y="3763"/>
                    </a:lnTo>
                    <a:lnTo>
                      <a:pt x="3428" y="3826"/>
                    </a:lnTo>
                    <a:lnTo>
                      <a:pt x="3395" y="3889"/>
                    </a:lnTo>
                    <a:lnTo>
                      <a:pt x="3362" y="3951"/>
                    </a:lnTo>
                    <a:lnTo>
                      <a:pt x="3325" y="4010"/>
                    </a:lnTo>
                    <a:lnTo>
                      <a:pt x="3288" y="4069"/>
                    </a:lnTo>
                    <a:lnTo>
                      <a:pt x="3248" y="4124"/>
                    </a:lnTo>
                    <a:lnTo>
                      <a:pt x="3207" y="4179"/>
                    </a:lnTo>
                    <a:lnTo>
                      <a:pt x="3164" y="4235"/>
                    </a:lnTo>
                    <a:lnTo>
                      <a:pt x="3115" y="4286"/>
                    </a:lnTo>
                    <a:lnTo>
                      <a:pt x="3072" y="4338"/>
                    </a:lnTo>
                    <a:lnTo>
                      <a:pt x="3019" y="4385"/>
                    </a:lnTo>
                    <a:lnTo>
                      <a:pt x="2968" y="4429"/>
                    </a:lnTo>
                    <a:lnTo>
                      <a:pt x="2913" y="4473"/>
                    </a:lnTo>
                    <a:lnTo>
                      <a:pt x="2858" y="4518"/>
                    </a:lnTo>
                    <a:lnTo>
                      <a:pt x="2799" y="4558"/>
                    </a:lnTo>
                    <a:lnTo>
                      <a:pt x="2740" y="4595"/>
                    </a:lnTo>
                    <a:lnTo>
                      <a:pt x="2678" y="4631"/>
                    </a:lnTo>
                    <a:lnTo>
                      <a:pt x="2612" y="4665"/>
                    </a:lnTo>
                    <a:lnTo>
                      <a:pt x="2546" y="4694"/>
                    </a:lnTo>
                    <a:lnTo>
                      <a:pt x="2475" y="4724"/>
                    </a:lnTo>
                    <a:lnTo>
                      <a:pt x="2401" y="4750"/>
                    </a:lnTo>
                    <a:lnTo>
                      <a:pt x="2329" y="4775"/>
                    </a:lnTo>
                    <a:lnTo>
                      <a:pt x="2255" y="4793"/>
                    </a:lnTo>
                    <a:lnTo>
                      <a:pt x="2181" y="4811"/>
                    </a:lnTo>
                    <a:lnTo>
                      <a:pt x="2104" y="4822"/>
                    </a:lnTo>
                    <a:lnTo>
                      <a:pt x="2026" y="4830"/>
                    </a:lnTo>
                    <a:lnTo>
                      <a:pt x="1954" y="4838"/>
                    </a:lnTo>
                    <a:lnTo>
                      <a:pt x="1875" y="4838"/>
                    </a:lnTo>
                    <a:lnTo>
                      <a:pt x="1798" y="4838"/>
                    </a:lnTo>
                    <a:lnTo>
                      <a:pt x="1721" y="4830"/>
                    </a:lnTo>
                    <a:lnTo>
                      <a:pt x="1643" y="4822"/>
                    </a:lnTo>
                    <a:lnTo>
                      <a:pt x="1567" y="4808"/>
                    </a:lnTo>
                    <a:lnTo>
                      <a:pt x="1493" y="4793"/>
                    </a:lnTo>
                    <a:lnTo>
                      <a:pt x="1416" y="4775"/>
                    </a:lnTo>
                    <a:lnTo>
                      <a:pt x="1342" y="4753"/>
                    </a:lnTo>
                    <a:lnTo>
                      <a:pt x="1268" y="4727"/>
                    </a:lnTo>
                    <a:lnTo>
                      <a:pt x="1196" y="4698"/>
                    </a:lnTo>
                    <a:lnTo>
                      <a:pt x="1125" y="4665"/>
                    </a:lnTo>
                    <a:lnTo>
                      <a:pt x="1056" y="4631"/>
                    </a:lnTo>
                    <a:lnTo>
                      <a:pt x="990" y="4595"/>
                    </a:lnTo>
                    <a:lnTo>
                      <a:pt x="923" y="4555"/>
                    </a:lnTo>
                    <a:lnTo>
                      <a:pt x="857" y="4510"/>
                    </a:lnTo>
                    <a:lnTo>
                      <a:pt x="794" y="4462"/>
                    </a:lnTo>
                    <a:lnTo>
                      <a:pt x="736" y="4415"/>
                    </a:lnTo>
                    <a:lnTo>
                      <a:pt x="676" y="4363"/>
                    </a:lnTo>
                    <a:lnTo>
                      <a:pt x="621" y="4312"/>
                    </a:lnTo>
                    <a:lnTo>
                      <a:pt x="567" y="4253"/>
                    </a:lnTo>
                    <a:lnTo>
                      <a:pt x="515" y="4193"/>
                    </a:lnTo>
                    <a:lnTo>
                      <a:pt x="470" y="4135"/>
                    </a:lnTo>
                    <a:lnTo>
                      <a:pt x="427" y="4069"/>
                    </a:lnTo>
                    <a:lnTo>
                      <a:pt x="382" y="4002"/>
                    </a:lnTo>
                    <a:lnTo>
                      <a:pt x="346" y="3936"/>
                    </a:lnTo>
                    <a:lnTo>
                      <a:pt x="313" y="3866"/>
                    </a:lnTo>
                    <a:lnTo>
                      <a:pt x="283" y="3793"/>
                    </a:lnTo>
                    <a:lnTo>
                      <a:pt x="246" y="3690"/>
                    </a:lnTo>
                    <a:lnTo>
                      <a:pt x="213" y="3587"/>
                    </a:lnTo>
                    <a:lnTo>
                      <a:pt x="184" y="3484"/>
                    </a:lnTo>
                    <a:lnTo>
                      <a:pt x="158" y="3377"/>
                    </a:lnTo>
                    <a:lnTo>
                      <a:pt x="136" y="3271"/>
                    </a:lnTo>
                    <a:lnTo>
                      <a:pt x="118" y="3160"/>
                    </a:lnTo>
                    <a:lnTo>
                      <a:pt x="99" y="3054"/>
                    </a:lnTo>
                    <a:lnTo>
                      <a:pt x="89" y="2943"/>
                    </a:lnTo>
                    <a:lnTo>
                      <a:pt x="77" y="2833"/>
                    </a:lnTo>
                    <a:lnTo>
                      <a:pt x="66" y="2722"/>
                    </a:lnTo>
                    <a:lnTo>
                      <a:pt x="55" y="2502"/>
                    </a:lnTo>
                    <a:lnTo>
                      <a:pt x="52" y="2285"/>
                    </a:lnTo>
                    <a:lnTo>
                      <a:pt x="47" y="2067"/>
                    </a:lnTo>
                    <a:lnTo>
                      <a:pt x="44" y="1946"/>
                    </a:lnTo>
                    <a:lnTo>
                      <a:pt x="36" y="1821"/>
                    </a:lnTo>
                    <a:lnTo>
                      <a:pt x="7" y="1570"/>
                    </a:lnTo>
                    <a:lnTo>
                      <a:pt x="0" y="1446"/>
                    </a:lnTo>
                    <a:lnTo>
                      <a:pt x="0" y="1383"/>
                    </a:lnTo>
                    <a:lnTo>
                      <a:pt x="0" y="1321"/>
                    </a:lnTo>
                    <a:lnTo>
                      <a:pt x="4" y="1258"/>
                    </a:lnTo>
                    <a:lnTo>
                      <a:pt x="7" y="1200"/>
                    </a:lnTo>
                    <a:lnTo>
                      <a:pt x="18" y="1137"/>
                    </a:lnTo>
                    <a:lnTo>
                      <a:pt x="33" y="1074"/>
                    </a:lnTo>
                    <a:lnTo>
                      <a:pt x="47" y="1020"/>
                    </a:lnTo>
                    <a:lnTo>
                      <a:pt x="70" y="964"/>
                    </a:lnTo>
                    <a:lnTo>
                      <a:pt x="95" y="912"/>
                    </a:lnTo>
                    <a:lnTo>
                      <a:pt x="121" y="857"/>
                    </a:lnTo>
                    <a:lnTo>
                      <a:pt x="155" y="809"/>
                    </a:lnTo>
                    <a:lnTo>
                      <a:pt x="187" y="758"/>
                    </a:lnTo>
                    <a:lnTo>
                      <a:pt x="224" y="711"/>
                    </a:lnTo>
                    <a:lnTo>
                      <a:pt x="264" y="666"/>
                    </a:lnTo>
                    <a:lnTo>
                      <a:pt x="305" y="622"/>
                    </a:lnTo>
                    <a:lnTo>
                      <a:pt x="349" y="577"/>
                    </a:lnTo>
                    <a:lnTo>
                      <a:pt x="393" y="537"/>
                    </a:lnTo>
                    <a:lnTo>
                      <a:pt x="441" y="500"/>
                    </a:lnTo>
                    <a:lnTo>
                      <a:pt x="536" y="426"/>
                    </a:lnTo>
                    <a:lnTo>
                      <a:pt x="633" y="365"/>
                    </a:lnTo>
                    <a:lnTo>
                      <a:pt x="742" y="302"/>
                    </a:lnTo>
                    <a:lnTo>
                      <a:pt x="853" y="243"/>
                    </a:lnTo>
                    <a:lnTo>
                      <a:pt x="967" y="191"/>
                    </a:lnTo>
                    <a:lnTo>
                      <a:pt x="1082" y="143"/>
                    </a:lnTo>
                    <a:lnTo>
                      <a:pt x="1196" y="103"/>
                    </a:lnTo>
                    <a:lnTo>
                      <a:pt x="1313" y="70"/>
                    </a:lnTo>
                    <a:lnTo>
                      <a:pt x="1431" y="40"/>
                    </a:lnTo>
                    <a:lnTo>
                      <a:pt x="1548" y="19"/>
                    </a:lnTo>
                    <a:lnTo>
                      <a:pt x="1670" y="8"/>
                    </a:lnTo>
                    <a:lnTo>
                      <a:pt x="1788" y="0"/>
                    </a:lnTo>
                    <a:lnTo>
                      <a:pt x="1909" y="0"/>
                    </a:lnTo>
                    <a:lnTo>
                      <a:pt x="2030" y="8"/>
                    </a:lnTo>
                    <a:lnTo>
                      <a:pt x="2152" y="25"/>
                    </a:lnTo>
                    <a:lnTo>
                      <a:pt x="2273" y="48"/>
                    </a:lnTo>
                    <a:lnTo>
                      <a:pt x="2398" y="81"/>
                    </a:lnTo>
                    <a:lnTo>
                      <a:pt x="2520" y="122"/>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2" name="Freeform 38"/>
              <p:cNvSpPr>
                <a:spLocks/>
              </p:cNvSpPr>
              <p:nvPr/>
            </p:nvSpPr>
            <p:spPr bwMode="auto">
              <a:xfrm>
                <a:off x="4684" y="2549"/>
                <a:ext cx="36" cy="38"/>
              </a:xfrm>
              <a:custGeom>
                <a:avLst/>
                <a:gdLst/>
                <a:ahLst/>
                <a:cxnLst>
                  <a:cxn ang="0">
                    <a:pos x="169" y="0"/>
                  </a:cxn>
                  <a:cxn ang="0">
                    <a:pos x="194" y="4"/>
                  </a:cxn>
                  <a:cxn ang="0">
                    <a:pos x="220" y="8"/>
                  </a:cxn>
                  <a:cxn ang="0">
                    <a:pos x="246" y="22"/>
                  </a:cxn>
                  <a:cxn ang="0">
                    <a:pos x="267" y="37"/>
                  </a:cxn>
                  <a:cxn ang="0">
                    <a:pos x="286" y="59"/>
                  </a:cxn>
                  <a:cxn ang="0">
                    <a:pos x="301" y="81"/>
                  </a:cxn>
                  <a:cxn ang="0">
                    <a:pos x="312" y="111"/>
                  </a:cxn>
                  <a:cxn ang="0">
                    <a:pos x="319" y="148"/>
                  </a:cxn>
                  <a:cxn ang="0">
                    <a:pos x="315" y="184"/>
                  </a:cxn>
                  <a:cxn ang="0">
                    <a:pos x="304" y="225"/>
                  </a:cxn>
                  <a:cxn ang="0">
                    <a:pos x="290" y="257"/>
                  </a:cxn>
                  <a:cxn ang="0">
                    <a:pos x="267" y="291"/>
                  </a:cxn>
                  <a:cxn ang="0">
                    <a:pos x="241" y="313"/>
                  </a:cxn>
                  <a:cxn ang="0">
                    <a:pos x="223" y="323"/>
                  </a:cxn>
                  <a:cxn ang="0">
                    <a:pos x="209" y="331"/>
                  </a:cxn>
                  <a:cxn ang="0">
                    <a:pos x="190" y="334"/>
                  </a:cxn>
                  <a:cxn ang="0">
                    <a:pos x="172" y="339"/>
                  </a:cxn>
                  <a:cxn ang="0">
                    <a:pos x="150" y="339"/>
                  </a:cxn>
                  <a:cxn ang="0">
                    <a:pos x="132" y="334"/>
                  </a:cxn>
                  <a:cxn ang="0">
                    <a:pos x="113" y="331"/>
                  </a:cxn>
                  <a:cxn ang="0">
                    <a:pos x="95" y="323"/>
                  </a:cxn>
                  <a:cxn ang="0">
                    <a:pos x="66" y="305"/>
                  </a:cxn>
                  <a:cxn ang="0">
                    <a:pos x="40" y="280"/>
                  </a:cxn>
                  <a:cxn ang="0">
                    <a:pos x="21" y="251"/>
                  </a:cxn>
                  <a:cxn ang="0">
                    <a:pos x="6" y="217"/>
                  </a:cxn>
                  <a:cxn ang="0">
                    <a:pos x="0" y="184"/>
                  </a:cxn>
                  <a:cxn ang="0">
                    <a:pos x="3" y="148"/>
                  </a:cxn>
                  <a:cxn ang="0">
                    <a:pos x="10" y="114"/>
                  </a:cxn>
                  <a:cxn ang="0">
                    <a:pos x="21" y="85"/>
                  </a:cxn>
                  <a:cxn ang="0">
                    <a:pos x="37" y="62"/>
                  </a:cxn>
                  <a:cxn ang="0">
                    <a:pos x="54" y="45"/>
                  </a:cxn>
                  <a:cxn ang="0">
                    <a:pos x="76" y="30"/>
                  </a:cxn>
                  <a:cxn ang="0">
                    <a:pos x="98" y="14"/>
                  </a:cxn>
                  <a:cxn ang="0">
                    <a:pos x="120" y="8"/>
                  </a:cxn>
                  <a:cxn ang="0">
                    <a:pos x="143" y="4"/>
                  </a:cxn>
                  <a:cxn ang="0">
                    <a:pos x="169" y="0"/>
                  </a:cxn>
                </a:cxnLst>
                <a:rect l="0" t="0" r="r" b="b"/>
                <a:pathLst>
                  <a:path w="319" h="339">
                    <a:moveTo>
                      <a:pt x="169" y="0"/>
                    </a:moveTo>
                    <a:lnTo>
                      <a:pt x="194" y="4"/>
                    </a:lnTo>
                    <a:lnTo>
                      <a:pt x="220" y="8"/>
                    </a:lnTo>
                    <a:lnTo>
                      <a:pt x="246" y="22"/>
                    </a:lnTo>
                    <a:lnTo>
                      <a:pt x="267" y="37"/>
                    </a:lnTo>
                    <a:lnTo>
                      <a:pt x="286" y="59"/>
                    </a:lnTo>
                    <a:lnTo>
                      <a:pt x="301" y="81"/>
                    </a:lnTo>
                    <a:lnTo>
                      <a:pt x="312" y="111"/>
                    </a:lnTo>
                    <a:lnTo>
                      <a:pt x="319" y="148"/>
                    </a:lnTo>
                    <a:lnTo>
                      <a:pt x="315" y="184"/>
                    </a:lnTo>
                    <a:lnTo>
                      <a:pt x="304" y="225"/>
                    </a:lnTo>
                    <a:lnTo>
                      <a:pt x="290" y="257"/>
                    </a:lnTo>
                    <a:lnTo>
                      <a:pt x="267" y="291"/>
                    </a:lnTo>
                    <a:lnTo>
                      <a:pt x="241" y="313"/>
                    </a:lnTo>
                    <a:lnTo>
                      <a:pt x="223" y="323"/>
                    </a:lnTo>
                    <a:lnTo>
                      <a:pt x="209" y="331"/>
                    </a:lnTo>
                    <a:lnTo>
                      <a:pt x="190" y="334"/>
                    </a:lnTo>
                    <a:lnTo>
                      <a:pt x="172" y="339"/>
                    </a:lnTo>
                    <a:lnTo>
                      <a:pt x="150" y="339"/>
                    </a:lnTo>
                    <a:lnTo>
                      <a:pt x="132" y="334"/>
                    </a:lnTo>
                    <a:lnTo>
                      <a:pt x="113" y="331"/>
                    </a:lnTo>
                    <a:lnTo>
                      <a:pt x="95" y="323"/>
                    </a:lnTo>
                    <a:lnTo>
                      <a:pt x="66" y="305"/>
                    </a:lnTo>
                    <a:lnTo>
                      <a:pt x="40" y="280"/>
                    </a:lnTo>
                    <a:lnTo>
                      <a:pt x="21" y="251"/>
                    </a:lnTo>
                    <a:lnTo>
                      <a:pt x="6" y="217"/>
                    </a:lnTo>
                    <a:lnTo>
                      <a:pt x="0" y="184"/>
                    </a:lnTo>
                    <a:lnTo>
                      <a:pt x="3" y="148"/>
                    </a:lnTo>
                    <a:lnTo>
                      <a:pt x="10" y="114"/>
                    </a:lnTo>
                    <a:lnTo>
                      <a:pt x="21" y="85"/>
                    </a:lnTo>
                    <a:lnTo>
                      <a:pt x="37" y="62"/>
                    </a:lnTo>
                    <a:lnTo>
                      <a:pt x="54" y="45"/>
                    </a:lnTo>
                    <a:lnTo>
                      <a:pt x="76" y="30"/>
                    </a:lnTo>
                    <a:lnTo>
                      <a:pt x="98" y="14"/>
                    </a:lnTo>
                    <a:lnTo>
                      <a:pt x="120" y="8"/>
                    </a:lnTo>
                    <a:lnTo>
                      <a:pt x="143" y="4"/>
                    </a:lnTo>
                    <a:lnTo>
                      <a:pt x="169" y="0"/>
                    </a:lnTo>
                    <a:close/>
                  </a:path>
                </a:pathLst>
              </a:custGeom>
              <a:solidFill>
                <a:srgbClr val="B965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3" name="Freeform 39"/>
              <p:cNvSpPr>
                <a:spLocks/>
              </p:cNvSpPr>
              <p:nvPr/>
            </p:nvSpPr>
            <p:spPr bwMode="auto">
              <a:xfrm>
                <a:off x="4689" y="2553"/>
                <a:ext cx="26" cy="29"/>
              </a:xfrm>
              <a:custGeom>
                <a:avLst/>
                <a:gdLst/>
                <a:ahLst/>
                <a:cxnLst>
                  <a:cxn ang="0">
                    <a:pos x="126" y="0"/>
                  </a:cxn>
                  <a:cxn ang="0">
                    <a:pos x="144" y="0"/>
                  </a:cxn>
                  <a:cxn ang="0">
                    <a:pos x="166" y="3"/>
                  </a:cxn>
                  <a:cxn ang="0">
                    <a:pos x="184" y="14"/>
                  </a:cxn>
                  <a:cxn ang="0">
                    <a:pos x="198" y="25"/>
                  </a:cxn>
                  <a:cxn ang="0">
                    <a:pos x="214" y="41"/>
                  </a:cxn>
                  <a:cxn ang="0">
                    <a:pos x="224" y="59"/>
                  </a:cxn>
                  <a:cxn ang="0">
                    <a:pos x="232" y="85"/>
                  </a:cxn>
                  <a:cxn ang="0">
                    <a:pos x="235" y="111"/>
                  </a:cxn>
                  <a:cxn ang="0">
                    <a:pos x="235" y="140"/>
                  </a:cxn>
                  <a:cxn ang="0">
                    <a:pos x="229" y="169"/>
                  </a:cxn>
                  <a:cxn ang="0">
                    <a:pos x="217" y="196"/>
                  </a:cxn>
                  <a:cxn ang="0">
                    <a:pos x="198" y="217"/>
                  </a:cxn>
                  <a:cxn ang="0">
                    <a:pos x="180" y="235"/>
                  </a:cxn>
                  <a:cxn ang="0">
                    <a:pos x="155" y="250"/>
                  </a:cxn>
                  <a:cxn ang="0">
                    <a:pos x="126" y="257"/>
                  </a:cxn>
                  <a:cxn ang="0">
                    <a:pos x="95" y="254"/>
                  </a:cxn>
                  <a:cxn ang="0">
                    <a:pos x="70" y="246"/>
                  </a:cxn>
                  <a:cxn ang="0">
                    <a:pos x="48" y="231"/>
                  </a:cxn>
                  <a:cxn ang="0">
                    <a:pos x="29" y="214"/>
                  </a:cxn>
                  <a:cxn ang="0">
                    <a:pos x="15" y="191"/>
                  </a:cxn>
                  <a:cxn ang="0">
                    <a:pos x="4" y="165"/>
                  </a:cxn>
                  <a:cxn ang="0">
                    <a:pos x="0" y="140"/>
                  </a:cxn>
                  <a:cxn ang="0">
                    <a:pos x="0" y="111"/>
                  </a:cxn>
                  <a:cxn ang="0">
                    <a:pos x="7" y="85"/>
                  </a:cxn>
                  <a:cxn ang="0">
                    <a:pos x="15" y="62"/>
                  </a:cxn>
                  <a:cxn ang="0">
                    <a:pos x="26" y="48"/>
                  </a:cxn>
                  <a:cxn ang="0">
                    <a:pos x="41" y="33"/>
                  </a:cxn>
                  <a:cxn ang="0">
                    <a:pos x="55" y="22"/>
                  </a:cxn>
                  <a:cxn ang="0">
                    <a:pos x="70" y="11"/>
                  </a:cxn>
                  <a:cxn ang="0">
                    <a:pos x="89" y="3"/>
                  </a:cxn>
                  <a:cxn ang="0">
                    <a:pos x="107" y="0"/>
                  </a:cxn>
                  <a:cxn ang="0">
                    <a:pos x="126" y="0"/>
                  </a:cxn>
                </a:cxnLst>
                <a:rect l="0" t="0" r="r" b="b"/>
                <a:pathLst>
                  <a:path w="235" h="257">
                    <a:moveTo>
                      <a:pt x="126" y="0"/>
                    </a:moveTo>
                    <a:lnTo>
                      <a:pt x="144" y="0"/>
                    </a:lnTo>
                    <a:lnTo>
                      <a:pt x="166" y="3"/>
                    </a:lnTo>
                    <a:lnTo>
                      <a:pt x="184" y="14"/>
                    </a:lnTo>
                    <a:lnTo>
                      <a:pt x="198" y="25"/>
                    </a:lnTo>
                    <a:lnTo>
                      <a:pt x="214" y="41"/>
                    </a:lnTo>
                    <a:lnTo>
                      <a:pt x="224" y="59"/>
                    </a:lnTo>
                    <a:lnTo>
                      <a:pt x="232" y="85"/>
                    </a:lnTo>
                    <a:lnTo>
                      <a:pt x="235" y="111"/>
                    </a:lnTo>
                    <a:lnTo>
                      <a:pt x="235" y="140"/>
                    </a:lnTo>
                    <a:lnTo>
                      <a:pt x="229" y="169"/>
                    </a:lnTo>
                    <a:lnTo>
                      <a:pt x="217" y="196"/>
                    </a:lnTo>
                    <a:lnTo>
                      <a:pt x="198" y="217"/>
                    </a:lnTo>
                    <a:lnTo>
                      <a:pt x="180" y="235"/>
                    </a:lnTo>
                    <a:lnTo>
                      <a:pt x="155" y="250"/>
                    </a:lnTo>
                    <a:lnTo>
                      <a:pt x="126" y="257"/>
                    </a:lnTo>
                    <a:lnTo>
                      <a:pt x="95" y="254"/>
                    </a:lnTo>
                    <a:lnTo>
                      <a:pt x="70" y="246"/>
                    </a:lnTo>
                    <a:lnTo>
                      <a:pt x="48" y="231"/>
                    </a:lnTo>
                    <a:lnTo>
                      <a:pt x="29" y="214"/>
                    </a:lnTo>
                    <a:lnTo>
                      <a:pt x="15" y="191"/>
                    </a:lnTo>
                    <a:lnTo>
                      <a:pt x="4" y="165"/>
                    </a:lnTo>
                    <a:lnTo>
                      <a:pt x="0" y="140"/>
                    </a:lnTo>
                    <a:lnTo>
                      <a:pt x="0" y="111"/>
                    </a:lnTo>
                    <a:lnTo>
                      <a:pt x="7" y="85"/>
                    </a:lnTo>
                    <a:lnTo>
                      <a:pt x="15" y="62"/>
                    </a:lnTo>
                    <a:lnTo>
                      <a:pt x="26" y="48"/>
                    </a:lnTo>
                    <a:lnTo>
                      <a:pt x="41" y="33"/>
                    </a:lnTo>
                    <a:lnTo>
                      <a:pt x="55" y="22"/>
                    </a:lnTo>
                    <a:lnTo>
                      <a:pt x="70" y="11"/>
                    </a:lnTo>
                    <a:lnTo>
                      <a:pt x="89" y="3"/>
                    </a:lnTo>
                    <a:lnTo>
                      <a:pt x="107" y="0"/>
                    </a:lnTo>
                    <a:lnTo>
                      <a:pt x="126" y="0"/>
                    </a:lnTo>
                    <a:close/>
                  </a:path>
                </a:pathLst>
              </a:custGeom>
              <a:solidFill>
                <a:srgbClr val="9549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4" name="Freeform 40"/>
              <p:cNvSpPr>
                <a:spLocks/>
              </p:cNvSpPr>
              <p:nvPr/>
            </p:nvSpPr>
            <p:spPr bwMode="auto">
              <a:xfrm>
                <a:off x="4694" y="2558"/>
                <a:ext cx="17" cy="19"/>
              </a:xfrm>
              <a:custGeom>
                <a:avLst/>
                <a:gdLst/>
                <a:ahLst/>
                <a:cxnLst>
                  <a:cxn ang="0">
                    <a:pos x="77" y="0"/>
                  </a:cxn>
                  <a:cxn ang="0">
                    <a:pos x="92" y="0"/>
                  </a:cxn>
                  <a:cxn ang="0">
                    <a:pos x="103" y="4"/>
                  </a:cxn>
                  <a:cxn ang="0">
                    <a:pos x="119" y="12"/>
                  </a:cxn>
                  <a:cxn ang="0">
                    <a:pos x="125" y="18"/>
                  </a:cxn>
                  <a:cxn ang="0">
                    <a:pos x="136" y="30"/>
                  </a:cxn>
                  <a:cxn ang="0">
                    <a:pos x="144" y="41"/>
                  </a:cxn>
                  <a:cxn ang="0">
                    <a:pos x="148" y="55"/>
                  </a:cxn>
                  <a:cxn ang="0">
                    <a:pos x="151" y="70"/>
                  </a:cxn>
                  <a:cxn ang="0">
                    <a:pos x="151" y="92"/>
                  </a:cxn>
                  <a:cxn ang="0">
                    <a:pos x="144" y="110"/>
                  </a:cxn>
                  <a:cxn ang="0">
                    <a:pos x="136" y="125"/>
                  </a:cxn>
                  <a:cxn ang="0">
                    <a:pos x="125" y="140"/>
                  </a:cxn>
                  <a:cxn ang="0">
                    <a:pos x="114" y="155"/>
                  </a:cxn>
                  <a:cxn ang="0">
                    <a:pos x="100" y="162"/>
                  </a:cxn>
                  <a:cxn ang="0">
                    <a:pos x="82" y="166"/>
                  </a:cxn>
                  <a:cxn ang="0">
                    <a:pos x="59" y="166"/>
                  </a:cxn>
                  <a:cxn ang="0">
                    <a:pos x="45" y="158"/>
                  </a:cxn>
                  <a:cxn ang="0">
                    <a:pos x="30" y="152"/>
                  </a:cxn>
                  <a:cxn ang="0">
                    <a:pos x="16" y="136"/>
                  </a:cxn>
                  <a:cxn ang="0">
                    <a:pos x="8" y="121"/>
                  </a:cxn>
                  <a:cxn ang="0">
                    <a:pos x="0" y="107"/>
                  </a:cxn>
                  <a:cxn ang="0">
                    <a:pos x="0" y="88"/>
                  </a:cxn>
                  <a:cxn ang="0">
                    <a:pos x="0" y="73"/>
                  </a:cxn>
                  <a:cxn ang="0">
                    <a:pos x="4" y="55"/>
                  </a:cxn>
                  <a:cxn ang="0">
                    <a:pos x="16" y="33"/>
                  </a:cxn>
                  <a:cxn ang="0">
                    <a:pos x="33" y="15"/>
                  </a:cxn>
                  <a:cxn ang="0">
                    <a:pos x="56" y="4"/>
                  </a:cxn>
                  <a:cxn ang="0">
                    <a:pos x="77" y="0"/>
                  </a:cxn>
                </a:cxnLst>
                <a:rect l="0" t="0" r="r" b="b"/>
                <a:pathLst>
                  <a:path w="151" h="166">
                    <a:moveTo>
                      <a:pt x="77" y="0"/>
                    </a:moveTo>
                    <a:lnTo>
                      <a:pt x="92" y="0"/>
                    </a:lnTo>
                    <a:lnTo>
                      <a:pt x="103" y="4"/>
                    </a:lnTo>
                    <a:lnTo>
                      <a:pt x="119" y="12"/>
                    </a:lnTo>
                    <a:lnTo>
                      <a:pt x="125" y="18"/>
                    </a:lnTo>
                    <a:lnTo>
                      <a:pt x="136" y="30"/>
                    </a:lnTo>
                    <a:lnTo>
                      <a:pt x="144" y="41"/>
                    </a:lnTo>
                    <a:lnTo>
                      <a:pt x="148" y="55"/>
                    </a:lnTo>
                    <a:lnTo>
                      <a:pt x="151" y="70"/>
                    </a:lnTo>
                    <a:lnTo>
                      <a:pt x="151" y="92"/>
                    </a:lnTo>
                    <a:lnTo>
                      <a:pt x="144" y="110"/>
                    </a:lnTo>
                    <a:lnTo>
                      <a:pt x="136" y="125"/>
                    </a:lnTo>
                    <a:lnTo>
                      <a:pt x="125" y="140"/>
                    </a:lnTo>
                    <a:lnTo>
                      <a:pt x="114" y="155"/>
                    </a:lnTo>
                    <a:lnTo>
                      <a:pt x="100" y="162"/>
                    </a:lnTo>
                    <a:lnTo>
                      <a:pt x="82" y="166"/>
                    </a:lnTo>
                    <a:lnTo>
                      <a:pt x="59" y="166"/>
                    </a:lnTo>
                    <a:lnTo>
                      <a:pt x="45" y="158"/>
                    </a:lnTo>
                    <a:lnTo>
                      <a:pt x="30" y="152"/>
                    </a:lnTo>
                    <a:lnTo>
                      <a:pt x="16" y="136"/>
                    </a:lnTo>
                    <a:lnTo>
                      <a:pt x="8" y="121"/>
                    </a:lnTo>
                    <a:lnTo>
                      <a:pt x="0" y="107"/>
                    </a:lnTo>
                    <a:lnTo>
                      <a:pt x="0" y="88"/>
                    </a:lnTo>
                    <a:lnTo>
                      <a:pt x="0" y="73"/>
                    </a:lnTo>
                    <a:lnTo>
                      <a:pt x="4" y="55"/>
                    </a:lnTo>
                    <a:lnTo>
                      <a:pt x="16" y="33"/>
                    </a:lnTo>
                    <a:lnTo>
                      <a:pt x="33" y="15"/>
                    </a:lnTo>
                    <a:lnTo>
                      <a:pt x="56" y="4"/>
                    </a:lnTo>
                    <a:lnTo>
                      <a:pt x="77" y="0"/>
                    </a:lnTo>
                    <a:close/>
                  </a:path>
                </a:pathLst>
              </a:custGeom>
              <a:solidFill>
                <a:srgbClr val="4526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5" name="Freeform 41"/>
              <p:cNvSpPr>
                <a:spLocks/>
              </p:cNvSpPr>
              <p:nvPr/>
            </p:nvSpPr>
            <p:spPr bwMode="auto">
              <a:xfrm>
                <a:off x="4940" y="2573"/>
                <a:ext cx="35" cy="37"/>
              </a:xfrm>
              <a:custGeom>
                <a:avLst/>
                <a:gdLst/>
                <a:ahLst/>
                <a:cxnLst>
                  <a:cxn ang="0">
                    <a:pos x="165" y="0"/>
                  </a:cxn>
                  <a:cxn ang="0">
                    <a:pos x="191" y="3"/>
                  </a:cxn>
                  <a:cxn ang="0">
                    <a:pos x="217" y="7"/>
                  </a:cxn>
                  <a:cxn ang="0">
                    <a:pos x="242" y="22"/>
                  </a:cxn>
                  <a:cxn ang="0">
                    <a:pos x="264" y="37"/>
                  </a:cxn>
                  <a:cxn ang="0">
                    <a:pos x="283" y="54"/>
                  </a:cxn>
                  <a:cxn ang="0">
                    <a:pos x="297" y="80"/>
                  </a:cxn>
                  <a:cxn ang="0">
                    <a:pos x="308" y="109"/>
                  </a:cxn>
                  <a:cxn ang="0">
                    <a:pos x="315" y="146"/>
                  </a:cxn>
                  <a:cxn ang="0">
                    <a:pos x="312" y="183"/>
                  </a:cxn>
                  <a:cxn ang="0">
                    <a:pos x="301" y="223"/>
                  </a:cxn>
                  <a:cxn ang="0">
                    <a:pos x="286" y="257"/>
                  </a:cxn>
                  <a:cxn ang="0">
                    <a:pos x="264" y="291"/>
                  </a:cxn>
                  <a:cxn ang="0">
                    <a:pos x="239" y="312"/>
                  </a:cxn>
                  <a:cxn ang="0">
                    <a:pos x="220" y="323"/>
                  </a:cxn>
                  <a:cxn ang="0">
                    <a:pos x="205" y="331"/>
                  </a:cxn>
                  <a:cxn ang="0">
                    <a:pos x="186" y="334"/>
                  </a:cxn>
                  <a:cxn ang="0">
                    <a:pos x="169" y="338"/>
                  </a:cxn>
                  <a:cxn ang="0">
                    <a:pos x="146" y="338"/>
                  </a:cxn>
                  <a:cxn ang="0">
                    <a:pos x="128" y="334"/>
                  </a:cxn>
                  <a:cxn ang="0">
                    <a:pos x="110" y="331"/>
                  </a:cxn>
                  <a:cxn ang="0">
                    <a:pos x="91" y="323"/>
                  </a:cxn>
                  <a:cxn ang="0">
                    <a:pos x="62" y="305"/>
                  </a:cxn>
                  <a:cxn ang="0">
                    <a:pos x="36" y="279"/>
                  </a:cxn>
                  <a:cxn ang="0">
                    <a:pos x="17" y="249"/>
                  </a:cxn>
                  <a:cxn ang="0">
                    <a:pos x="3" y="217"/>
                  </a:cxn>
                  <a:cxn ang="0">
                    <a:pos x="0" y="183"/>
                  </a:cxn>
                  <a:cxn ang="0">
                    <a:pos x="0" y="146"/>
                  </a:cxn>
                  <a:cxn ang="0">
                    <a:pos x="6" y="114"/>
                  </a:cxn>
                  <a:cxn ang="0">
                    <a:pos x="17" y="88"/>
                  </a:cxn>
                  <a:cxn ang="0">
                    <a:pos x="33" y="62"/>
                  </a:cxn>
                  <a:cxn ang="0">
                    <a:pos x="51" y="43"/>
                  </a:cxn>
                  <a:cxn ang="0">
                    <a:pos x="72" y="29"/>
                  </a:cxn>
                  <a:cxn ang="0">
                    <a:pos x="95" y="14"/>
                  </a:cxn>
                  <a:cxn ang="0">
                    <a:pos x="117" y="7"/>
                  </a:cxn>
                  <a:cxn ang="0">
                    <a:pos x="139" y="3"/>
                  </a:cxn>
                  <a:cxn ang="0">
                    <a:pos x="165" y="0"/>
                  </a:cxn>
                </a:cxnLst>
                <a:rect l="0" t="0" r="r" b="b"/>
                <a:pathLst>
                  <a:path w="315" h="338">
                    <a:moveTo>
                      <a:pt x="165" y="0"/>
                    </a:moveTo>
                    <a:lnTo>
                      <a:pt x="191" y="3"/>
                    </a:lnTo>
                    <a:lnTo>
                      <a:pt x="217" y="7"/>
                    </a:lnTo>
                    <a:lnTo>
                      <a:pt x="242" y="22"/>
                    </a:lnTo>
                    <a:lnTo>
                      <a:pt x="264" y="37"/>
                    </a:lnTo>
                    <a:lnTo>
                      <a:pt x="283" y="54"/>
                    </a:lnTo>
                    <a:lnTo>
                      <a:pt x="297" y="80"/>
                    </a:lnTo>
                    <a:lnTo>
                      <a:pt x="308" y="109"/>
                    </a:lnTo>
                    <a:lnTo>
                      <a:pt x="315" y="146"/>
                    </a:lnTo>
                    <a:lnTo>
                      <a:pt x="312" y="183"/>
                    </a:lnTo>
                    <a:lnTo>
                      <a:pt x="301" y="223"/>
                    </a:lnTo>
                    <a:lnTo>
                      <a:pt x="286" y="257"/>
                    </a:lnTo>
                    <a:lnTo>
                      <a:pt x="264" y="291"/>
                    </a:lnTo>
                    <a:lnTo>
                      <a:pt x="239" y="312"/>
                    </a:lnTo>
                    <a:lnTo>
                      <a:pt x="220" y="323"/>
                    </a:lnTo>
                    <a:lnTo>
                      <a:pt x="205" y="331"/>
                    </a:lnTo>
                    <a:lnTo>
                      <a:pt x="186" y="334"/>
                    </a:lnTo>
                    <a:lnTo>
                      <a:pt x="169" y="338"/>
                    </a:lnTo>
                    <a:lnTo>
                      <a:pt x="146" y="338"/>
                    </a:lnTo>
                    <a:lnTo>
                      <a:pt x="128" y="334"/>
                    </a:lnTo>
                    <a:lnTo>
                      <a:pt x="110" y="331"/>
                    </a:lnTo>
                    <a:lnTo>
                      <a:pt x="91" y="323"/>
                    </a:lnTo>
                    <a:lnTo>
                      <a:pt x="62" y="305"/>
                    </a:lnTo>
                    <a:lnTo>
                      <a:pt x="36" y="279"/>
                    </a:lnTo>
                    <a:lnTo>
                      <a:pt x="17" y="249"/>
                    </a:lnTo>
                    <a:lnTo>
                      <a:pt x="3" y="217"/>
                    </a:lnTo>
                    <a:lnTo>
                      <a:pt x="0" y="183"/>
                    </a:lnTo>
                    <a:lnTo>
                      <a:pt x="0" y="146"/>
                    </a:lnTo>
                    <a:lnTo>
                      <a:pt x="6" y="114"/>
                    </a:lnTo>
                    <a:lnTo>
                      <a:pt x="17" y="88"/>
                    </a:lnTo>
                    <a:lnTo>
                      <a:pt x="33" y="62"/>
                    </a:lnTo>
                    <a:lnTo>
                      <a:pt x="51" y="43"/>
                    </a:lnTo>
                    <a:lnTo>
                      <a:pt x="72" y="29"/>
                    </a:lnTo>
                    <a:lnTo>
                      <a:pt x="95" y="14"/>
                    </a:lnTo>
                    <a:lnTo>
                      <a:pt x="117" y="7"/>
                    </a:lnTo>
                    <a:lnTo>
                      <a:pt x="139" y="3"/>
                    </a:lnTo>
                    <a:lnTo>
                      <a:pt x="165" y="0"/>
                    </a:lnTo>
                    <a:close/>
                  </a:path>
                </a:pathLst>
              </a:custGeom>
              <a:solidFill>
                <a:srgbClr val="B965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6" name="Freeform 42"/>
              <p:cNvSpPr>
                <a:spLocks/>
              </p:cNvSpPr>
              <p:nvPr/>
            </p:nvSpPr>
            <p:spPr bwMode="auto">
              <a:xfrm>
                <a:off x="4945" y="2577"/>
                <a:ext cx="26" cy="29"/>
              </a:xfrm>
              <a:custGeom>
                <a:avLst/>
                <a:gdLst/>
                <a:ahLst/>
                <a:cxnLst>
                  <a:cxn ang="0">
                    <a:pos x="125" y="0"/>
                  </a:cxn>
                  <a:cxn ang="0">
                    <a:pos x="143" y="0"/>
                  </a:cxn>
                  <a:cxn ang="0">
                    <a:pos x="165" y="6"/>
                  </a:cxn>
                  <a:cxn ang="0">
                    <a:pos x="183" y="14"/>
                  </a:cxn>
                  <a:cxn ang="0">
                    <a:pos x="199" y="25"/>
                  </a:cxn>
                  <a:cxn ang="0">
                    <a:pos x="214" y="40"/>
                  </a:cxn>
                  <a:cxn ang="0">
                    <a:pos x="224" y="62"/>
                  </a:cxn>
                  <a:cxn ang="0">
                    <a:pos x="232" y="83"/>
                  </a:cxn>
                  <a:cxn ang="0">
                    <a:pos x="235" y="109"/>
                  </a:cxn>
                  <a:cxn ang="0">
                    <a:pos x="235" y="139"/>
                  </a:cxn>
                  <a:cxn ang="0">
                    <a:pos x="228" y="169"/>
                  </a:cxn>
                  <a:cxn ang="0">
                    <a:pos x="217" y="194"/>
                  </a:cxn>
                  <a:cxn ang="0">
                    <a:pos x="199" y="217"/>
                  </a:cxn>
                  <a:cxn ang="0">
                    <a:pos x="180" y="235"/>
                  </a:cxn>
                  <a:cxn ang="0">
                    <a:pos x="154" y="249"/>
                  </a:cxn>
                  <a:cxn ang="0">
                    <a:pos x="125" y="257"/>
                  </a:cxn>
                  <a:cxn ang="0">
                    <a:pos x="96" y="254"/>
                  </a:cxn>
                  <a:cxn ang="0">
                    <a:pos x="70" y="246"/>
                  </a:cxn>
                  <a:cxn ang="0">
                    <a:pos x="48" y="231"/>
                  </a:cxn>
                  <a:cxn ang="0">
                    <a:pos x="29" y="212"/>
                  </a:cxn>
                  <a:cxn ang="0">
                    <a:pos x="14" y="191"/>
                  </a:cxn>
                  <a:cxn ang="0">
                    <a:pos x="3" y="165"/>
                  </a:cxn>
                  <a:cxn ang="0">
                    <a:pos x="0" y="139"/>
                  </a:cxn>
                  <a:cxn ang="0">
                    <a:pos x="0" y="109"/>
                  </a:cxn>
                  <a:cxn ang="0">
                    <a:pos x="8" y="83"/>
                  </a:cxn>
                  <a:cxn ang="0">
                    <a:pos x="14" y="66"/>
                  </a:cxn>
                  <a:cxn ang="0">
                    <a:pos x="26" y="48"/>
                  </a:cxn>
                  <a:cxn ang="0">
                    <a:pos x="40" y="32"/>
                  </a:cxn>
                  <a:cxn ang="0">
                    <a:pos x="55" y="21"/>
                  </a:cxn>
                  <a:cxn ang="0">
                    <a:pos x="70" y="11"/>
                  </a:cxn>
                  <a:cxn ang="0">
                    <a:pos x="88" y="3"/>
                  </a:cxn>
                  <a:cxn ang="0">
                    <a:pos x="106" y="0"/>
                  </a:cxn>
                  <a:cxn ang="0">
                    <a:pos x="125" y="0"/>
                  </a:cxn>
                </a:cxnLst>
                <a:rect l="0" t="0" r="r" b="b"/>
                <a:pathLst>
                  <a:path w="235" h="257">
                    <a:moveTo>
                      <a:pt x="125" y="0"/>
                    </a:moveTo>
                    <a:lnTo>
                      <a:pt x="143" y="0"/>
                    </a:lnTo>
                    <a:lnTo>
                      <a:pt x="165" y="6"/>
                    </a:lnTo>
                    <a:lnTo>
                      <a:pt x="183" y="14"/>
                    </a:lnTo>
                    <a:lnTo>
                      <a:pt x="199" y="25"/>
                    </a:lnTo>
                    <a:lnTo>
                      <a:pt x="214" y="40"/>
                    </a:lnTo>
                    <a:lnTo>
                      <a:pt x="224" y="62"/>
                    </a:lnTo>
                    <a:lnTo>
                      <a:pt x="232" y="83"/>
                    </a:lnTo>
                    <a:lnTo>
                      <a:pt x="235" y="109"/>
                    </a:lnTo>
                    <a:lnTo>
                      <a:pt x="235" y="139"/>
                    </a:lnTo>
                    <a:lnTo>
                      <a:pt x="228" y="169"/>
                    </a:lnTo>
                    <a:lnTo>
                      <a:pt x="217" y="194"/>
                    </a:lnTo>
                    <a:lnTo>
                      <a:pt x="199" y="217"/>
                    </a:lnTo>
                    <a:lnTo>
                      <a:pt x="180" y="235"/>
                    </a:lnTo>
                    <a:lnTo>
                      <a:pt x="154" y="249"/>
                    </a:lnTo>
                    <a:lnTo>
                      <a:pt x="125" y="257"/>
                    </a:lnTo>
                    <a:lnTo>
                      <a:pt x="96" y="254"/>
                    </a:lnTo>
                    <a:lnTo>
                      <a:pt x="70" y="246"/>
                    </a:lnTo>
                    <a:lnTo>
                      <a:pt x="48" y="231"/>
                    </a:lnTo>
                    <a:lnTo>
                      <a:pt x="29" y="212"/>
                    </a:lnTo>
                    <a:lnTo>
                      <a:pt x="14" y="191"/>
                    </a:lnTo>
                    <a:lnTo>
                      <a:pt x="3" y="165"/>
                    </a:lnTo>
                    <a:lnTo>
                      <a:pt x="0" y="139"/>
                    </a:lnTo>
                    <a:lnTo>
                      <a:pt x="0" y="109"/>
                    </a:lnTo>
                    <a:lnTo>
                      <a:pt x="8" y="83"/>
                    </a:lnTo>
                    <a:lnTo>
                      <a:pt x="14" y="66"/>
                    </a:lnTo>
                    <a:lnTo>
                      <a:pt x="26" y="48"/>
                    </a:lnTo>
                    <a:lnTo>
                      <a:pt x="40" y="32"/>
                    </a:lnTo>
                    <a:lnTo>
                      <a:pt x="55" y="21"/>
                    </a:lnTo>
                    <a:lnTo>
                      <a:pt x="70" y="11"/>
                    </a:lnTo>
                    <a:lnTo>
                      <a:pt x="88" y="3"/>
                    </a:lnTo>
                    <a:lnTo>
                      <a:pt x="106" y="0"/>
                    </a:lnTo>
                    <a:lnTo>
                      <a:pt x="125" y="0"/>
                    </a:lnTo>
                    <a:close/>
                  </a:path>
                </a:pathLst>
              </a:custGeom>
              <a:solidFill>
                <a:srgbClr val="9549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7" name="Freeform 43"/>
              <p:cNvSpPr>
                <a:spLocks/>
              </p:cNvSpPr>
              <p:nvPr/>
            </p:nvSpPr>
            <p:spPr bwMode="auto">
              <a:xfrm>
                <a:off x="4950" y="2582"/>
                <a:ext cx="16" cy="18"/>
              </a:xfrm>
              <a:custGeom>
                <a:avLst/>
                <a:gdLst/>
                <a:ahLst/>
                <a:cxnLst>
                  <a:cxn ang="0">
                    <a:pos x="78" y="0"/>
                  </a:cxn>
                  <a:cxn ang="0">
                    <a:pos x="93" y="0"/>
                  </a:cxn>
                  <a:cxn ang="0">
                    <a:pos x="103" y="5"/>
                  </a:cxn>
                  <a:cxn ang="0">
                    <a:pos x="119" y="11"/>
                  </a:cxn>
                  <a:cxn ang="0">
                    <a:pos x="126" y="19"/>
                  </a:cxn>
                  <a:cxn ang="0">
                    <a:pos x="137" y="29"/>
                  </a:cxn>
                  <a:cxn ang="0">
                    <a:pos x="144" y="40"/>
                  </a:cxn>
                  <a:cxn ang="0">
                    <a:pos x="148" y="56"/>
                  </a:cxn>
                  <a:cxn ang="0">
                    <a:pos x="152" y="74"/>
                  </a:cxn>
                  <a:cxn ang="0">
                    <a:pos x="152" y="92"/>
                  </a:cxn>
                  <a:cxn ang="0">
                    <a:pos x="144" y="111"/>
                  </a:cxn>
                  <a:cxn ang="0">
                    <a:pos x="137" y="126"/>
                  </a:cxn>
                  <a:cxn ang="0">
                    <a:pos x="126" y="143"/>
                  </a:cxn>
                  <a:cxn ang="0">
                    <a:pos x="115" y="155"/>
                  </a:cxn>
                  <a:cxn ang="0">
                    <a:pos x="100" y="162"/>
                  </a:cxn>
                  <a:cxn ang="0">
                    <a:pos x="82" y="166"/>
                  </a:cxn>
                  <a:cxn ang="0">
                    <a:pos x="60" y="166"/>
                  </a:cxn>
                  <a:cxn ang="0">
                    <a:pos x="45" y="159"/>
                  </a:cxn>
                  <a:cxn ang="0">
                    <a:pos x="31" y="151"/>
                  </a:cxn>
                  <a:cxn ang="0">
                    <a:pos x="16" y="137"/>
                  </a:cxn>
                  <a:cxn ang="0">
                    <a:pos x="8" y="122"/>
                  </a:cxn>
                  <a:cxn ang="0">
                    <a:pos x="0" y="108"/>
                  </a:cxn>
                  <a:cxn ang="0">
                    <a:pos x="0" y="92"/>
                  </a:cxn>
                  <a:cxn ang="0">
                    <a:pos x="0" y="74"/>
                  </a:cxn>
                  <a:cxn ang="0">
                    <a:pos x="5" y="56"/>
                  </a:cxn>
                  <a:cxn ang="0">
                    <a:pos x="8" y="45"/>
                  </a:cxn>
                  <a:cxn ang="0">
                    <a:pos x="16" y="34"/>
                  </a:cxn>
                  <a:cxn ang="0">
                    <a:pos x="34" y="15"/>
                  </a:cxn>
                  <a:cxn ang="0">
                    <a:pos x="56" y="5"/>
                  </a:cxn>
                  <a:cxn ang="0">
                    <a:pos x="78" y="0"/>
                  </a:cxn>
                </a:cxnLst>
                <a:rect l="0" t="0" r="r" b="b"/>
                <a:pathLst>
                  <a:path w="152" h="166">
                    <a:moveTo>
                      <a:pt x="78" y="0"/>
                    </a:moveTo>
                    <a:lnTo>
                      <a:pt x="93" y="0"/>
                    </a:lnTo>
                    <a:lnTo>
                      <a:pt x="103" y="5"/>
                    </a:lnTo>
                    <a:lnTo>
                      <a:pt x="119" y="11"/>
                    </a:lnTo>
                    <a:lnTo>
                      <a:pt x="126" y="19"/>
                    </a:lnTo>
                    <a:lnTo>
                      <a:pt x="137" y="29"/>
                    </a:lnTo>
                    <a:lnTo>
                      <a:pt x="144" y="40"/>
                    </a:lnTo>
                    <a:lnTo>
                      <a:pt x="148" y="56"/>
                    </a:lnTo>
                    <a:lnTo>
                      <a:pt x="152" y="74"/>
                    </a:lnTo>
                    <a:lnTo>
                      <a:pt x="152" y="92"/>
                    </a:lnTo>
                    <a:lnTo>
                      <a:pt x="144" y="111"/>
                    </a:lnTo>
                    <a:lnTo>
                      <a:pt x="137" y="126"/>
                    </a:lnTo>
                    <a:lnTo>
                      <a:pt x="126" y="143"/>
                    </a:lnTo>
                    <a:lnTo>
                      <a:pt x="115" y="155"/>
                    </a:lnTo>
                    <a:lnTo>
                      <a:pt x="100" y="162"/>
                    </a:lnTo>
                    <a:lnTo>
                      <a:pt x="82" y="166"/>
                    </a:lnTo>
                    <a:lnTo>
                      <a:pt x="60" y="166"/>
                    </a:lnTo>
                    <a:lnTo>
                      <a:pt x="45" y="159"/>
                    </a:lnTo>
                    <a:lnTo>
                      <a:pt x="31" y="151"/>
                    </a:lnTo>
                    <a:lnTo>
                      <a:pt x="16" y="137"/>
                    </a:lnTo>
                    <a:lnTo>
                      <a:pt x="8" y="122"/>
                    </a:lnTo>
                    <a:lnTo>
                      <a:pt x="0" y="108"/>
                    </a:lnTo>
                    <a:lnTo>
                      <a:pt x="0" y="92"/>
                    </a:lnTo>
                    <a:lnTo>
                      <a:pt x="0" y="74"/>
                    </a:lnTo>
                    <a:lnTo>
                      <a:pt x="5" y="56"/>
                    </a:lnTo>
                    <a:lnTo>
                      <a:pt x="8" y="45"/>
                    </a:lnTo>
                    <a:lnTo>
                      <a:pt x="16" y="34"/>
                    </a:lnTo>
                    <a:lnTo>
                      <a:pt x="34" y="15"/>
                    </a:lnTo>
                    <a:lnTo>
                      <a:pt x="56" y="5"/>
                    </a:lnTo>
                    <a:lnTo>
                      <a:pt x="78" y="0"/>
                    </a:lnTo>
                    <a:close/>
                  </a:path>
                </a:pathLst>
              </a:custGeom>
              <a:solidFill>
                <a:srgbClr val="4526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8" name="Freeform 44"/>
              <p:cNvSpPr>
                <a:spLocks/>
              </p:cNvSpPr>
              <p:nvPr/>
            </p:nvSpPr>
            <p:spPr bwMode="auto">
              <a:xfrm>
                <a:off x="4801" y="2596"/>
                <a:ext cx="38" cy="83"/>
              </a:xfrm>
              <a:custGeom>
                <a:avLst/>
                <a:gdLst/>
                <a:ahLst/>
                <a:cxnLst>
                  <a:cxn ang="0">
                    <a:pos x="3" y="571"/>
                  </a:cxn>
                  <a:cxn ang="0">
                    <a:pos x="3" y="600"/>
                  </a:cxn>
                  <a:cxn ang="0">
                    <a:pos x="11" y="631"/>
                  </a:cxn>
                  <a:cxn ang="0">
                    <a:pos x="22" y="656"/>
                  </a:cxn>
                  <a:cxn ang="0">
                    <a:pos x="37" y="678"/>
                  </a:cxn>
                  <a:cxn ang="0">
                    <a:pos x="56" y="697"/>
                  </a:cxn>
                  <a:cxn ang="0">
                    <a:pos x="77" y="714"/>
                  </a:cxn>
                  <a:cxn ang="0">
                    <a:pos x="103" y="726"/>
                  </a:cxn>
                  <a:cxn ang="0">
                    <a:pos x="136" y="732"/>
                  </a:cxn>
                  <a:cxn ang="0">
                    <a:pos x="184" y="744"/>
                  </a:cxn>
                  <a:cxn ang="0">
                    <a:pos x="213" y="744"/>
                  </a:cxn>
                  <a:cxn ang="0">
                    <a:pos x="243" y="744"/>
                  </a:cxn>
                  <a:cxn ang="0">
                    <a:pos x="272" y="740"/>
                  </a:cxn>
                  <a:cxn ang="0">
                    <a:pos x="299" y="732"/>
                  </a:cxn>
                  <a:cxn ang="0">
                    <a:pos x="323" y="726"/>
                  </a:cxn>
                  <a:cxn ang="0">
                    <a:pos x="342" y="711"/>
                  </a:cxn>
                  <a:cxn ang="0">
                    <a:pos x="320" y="708"/>
                  </a:cxn>
                  <a:cxn ang="0">
                    <a:pos x="272" y="697"/>
                  </a:cxn>
                  <a:cxn ang="0">
                    <a:pos x="191" y="678"/>
                  </a:cxn>
                  <a:cxn ang="0">
                    <a:pos x="154" y="660"/>
                  </a:cxn>
                  <a:cxn ang="0">
                    <a:pos x="136" y="648"/>
                  </a:cxn>
                  <a:cxn ang="0">
                    <a:pos x="122" y="637"/>
                  </a:cxn>
                  <a:cxn ang="0">
                    <a:pos x="107" y="623"/>
                  </a:cxn>
                  <a:cxn ang="0">
                    <a:pos x="93" y="608"/>
                  </a:cxn>
                  <a:cxn ang="0">
                    <a:pos x="85" y="589"/>
                  </a:cxn>
                  <a:cxn ang="0">
                    <a:pos x="77" y="571"/>
                  </a:cxn>
                  <a:cxn ang="0">
                    <a:pos x="67" y="531"/>
                  </a:cxn>
                  <a:cxn ang="0">
                    <a:pos x="62" y="494"/>
                  </a:cxn>
                  <a:cxn ang="0">
                    <a:pos x="59" y="454"/>
                  </a:cxn>
                  <a:cxn ang="0">
                    <a:pos x="59" y="417"/>
                  </a:cxn>
                  <a:cxn ang="0">
                    <a:pos x="62" y="336"/>
                  </a:cxn>
                  <a:cxn ang="0">
                    <a:pos x="70" y="259"/>
                  </a:cxn>
                  <a:cxn ang="0">
                    <a:pos x="77" y="200"/>
                  </a:cxn>
                  <a:cxn ang="0">
                    <a:pos x="85" y="126"/>
                  </a:cxn>
                  <a:cxn ang="0">
                    <a:pos x="88" y="90"/>
                  </a:cxn>
                  <a:cxn ang="0">
                    <a:pos x="85" y="56"/>
                  </a:cxn>
                  <a:cxn ang="0">
                    <a:pos x="80" y="27"/>
                  </a:cxn>
                  <a:cxn ang="0">
                    <a:pos x="74" y="0"/>
                  </a:cxn>
                  <a:cxn ang="0">
                    <a:pos x="40" y="137"/>
                  </a:cxn>
                  <a:cxn ang="0">
                    <a:pos x="30" y="211"/>
                  </a:cxn>
                  <a:cxn ang="0">
                    <a:pos x="19" y="285"/>
                  </a:cxn>
                  <a:cxn ang="0">
                    <a:pos x="11" y="354"/>
                  </a:cxn>
                  <a:cxn ang="0">
                    <a:pos x="3" y="428"/>
                  </a:cxn>
                  <a:cxn ang="0">
                    <a:pos x="0" y="501"/>
                  </a:cxn>
                  <a:cxn ang="0">
                    <a:pos x="3" y="571"/>
                  </a:cxn>
                </a:cxnLst>
                <a:rect l="0" t="0" r="r" b="b"/>
                <a:pathLst>
                  <a:path w="342" h="744">
                    <a:moveTo>
                      <a:pt x="3" y="571"/>
                    </a:moveTo>
                    <a:lnTo>
                      <a:pt x="3" y="600"/>
                    </a:lnTo>
                    <a:lnTo>
                      <a:pt x="11" y="631"/>
                    </a:lnTo>
                    <a:lnTo>
                      <a:pt x="22" y="656"/>
                    </a:lnTo>
                    <a:lnTo>
                      <a:pt x="37" y="678"/>
                    </a:lnTo>
                    <a:lnTo>
                      <a:pt x="56" y="697"/>
                    </a:lnTo>
                    <a:lnTo>
                      <a:pt x="77" y="714"/>
                    </a:lnTo>
                    <a:lnTo>
                      <a:pt x="103" y="726"/>
                    </a:lnTo>
                    <a:lnTo>
                      <a:pt x="136" y="732"/>
                    </a:lnTo>
                    <a:lnTo>
                      <a:pt x="184" y="744"/>
                    </a:lnTo>
                    <a:lnTo>
                      <a:pt x="213" y="744"/>
                    </a:lnTo>
                    <a:lnTo>
                      <a:pt x="243" y="744"/>
                    </a:lnTo>
                    <a:lnTo>
                      <a:pt x="272" y="740"/>
                    </a:lnTo>
                    <a:lnTo>
                      <a:pt x="299" y="732"/>
                    </a:lnTo>
                    <a:lnTo>
                      <a:pt x="323" y="726"/>
                    </a:lnTo>
                    <a:lnTo>
                      <a:pt x="342" y="711"/>
                    </a:lnTo>
                    <a:lnTo>
                      <a:pt x="320" y="708"/>
                    </a:lnTo>
                    <a:lnTo>
                      <a:pt x="272" y="697"/>
                    </a:lnTo>
                    <a:lnTo>
                      <a:pt x="191" y="678"/>
                    </a:lnTo>
                    <a:lnTo>
                      <a:pt x="154" y="660"/>
                    </a:lnTo>
                    <a:lnTo>
                      <a:pt x="136" y="648"/>
                    </a:lnTo>
                    <a:lnTo>
                      <a:pt x="122" y="637"/>
                    </a:lnTo>
                    <a:lnTo>
                      <a:pt x="107" y="623"/>
                    </a:lnTo>
                    <a:lnTo>
                      <a:pt x="93" y="608"/>
                    </a:lnTo>
                    <a:lnTo>
                      <a:pt x="85" y="589"/>
                    </a:lnTo>
                    <a:lnTo>
                      <a:pt x="77" y="571"/>
                    </a:lnTo>
                    <a:lnTo>
                      <a:pt x="67" y="531"/>
                    </a:lnTo>
                    <a:lnTo>
                      <a:pt x="62" y="494"/>
                    </a:lnTo>
                    <a:lnTo>
                      <a:pt x="59" y="454"/>
                    </a:lnTo>
                    <a:lnTo>
                      <a:pt x="59" y="417"/>
                    </a:lnTo>
                    <a:lnTo>
                      <a:pt x="62" y="336"/>
                    </a:lnTo>
                    <a:lnTo>
                      <a:pt x="70" y="259"/>
                    </a:lnTo>
                    <a:lnTo>
                      <a:pt x="77" y="200"/>
                    </a:lnTo>
                    <a:lnTo>
                      <a:pt x="85" y="126"/>
                    </a:lnTo>
                    <a:lnTo>
                      <a:pt x="88" y="90"/>
                    </a:lnTo>
                    <a:lnTo>
                      <a:pt x="85" y="56"/>
                    </a:lnTo>
                    <a:lnTo>
                      <a:pt x="80" y="27"/>
                    </a:lnTo>
                    <a:lnTo>
                      <a:pt x="74" y="0"/>
                    </a:lnTo>
                    <a:lnTo>
                      <a:pt x="40" y="137"/>
                    </a:lnTo>
                    <a:lnTo>
                      <a:pt x="30" y="211"/>
                    </a:lnTo>
                    <a:lnTo>
                      <a:pt x="19" y="285"/>
                    </a:lnTo>
                    <a:lnTo>
                      <a:pt x="11" y="354"/>
                    </a:lnTo>
                    <a:lnTo>
                      <a:pt x="3" y="428"/>
                    </a:lnTo>
                    <a:lnTo>
                      <a:pt x="0" y="501"/>
                    </a:lnTo>
                    <a:lnTo>
                      <a:pt x="3" y="571"/>
                    </a:lnTo>
                    <a:close/>
                  </a:path>
                </a:pathLst>
              </a:custGeom>
              <a:solidFill>
                <a:srgbClr val="CD7B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9" name="Freeform 45"/>
              <p:cNvSpPr>
                <a:spLocks/>
              </p:cNvSpPr>
              <p:nvPr/>
            </p:nvSpPr>
            <p:spPr bwMode="auto">
              <a:xfrm>
                <a:off x="4933" y="2642"/>
                <a:ext cx="65" cy="61"/>
              </a:xfrm>
              <a:custGeom>
                <a:avLst/>
                <a:gdLst/>
                <a:ahLst/>
                <a:cxnLst>
                  <a:cxn ang="0">
                    <a:pos x="533" y="103"/>
                  </a:cxn>
                  <a:cxn ang="0">
                    <a:pos x="555" y="136"/>
                  </a:cxn>
                  <a:cxn ang="0">
                    <a:pos x="574" y="173"/>
                  </a:cxn>
                  <a:cxn ang="0">
                    <a:pos x="581" y="213"/>
                  </a:cxn>
                  <a:cxn ang="0">
                    <a:pos x="585" y="250"/>
                  </a:cxn>
                  <a:cxn ang="0">
                    <a:pos x="585" y="291"/>
                  </a:cxn>
                  <a:cxn ang="0">
                    <a:pos x="577" y="331"/>
                  </a:cxn>
                  <a:cxn ang="0">
                    <a:pos x="563" y="368"/>
                  </a:cxn>
                  <a:cxn ang="0">
                    <a:pos x="544" y="405"/>
                  </a:cxn>
                  <a:cxn ang="0">
                    <a:pos x="523" y="437"/>
                  </a:cxn>
                  <a:cxn ang="0">
                    <a:pos x="497" y="471"/>
                  </a:cxn>
                  <a:cxn ang="0">
                    <a:pos x="467" y="497"/>
                  </a:cxn>
                  <a:cxn ang="0">
                    <a:pos x="434" y="518"/>
                  </a:cxn>
                  <a:cxn ang="0">
                    <a:pos x="401" y="537"/>
                  </a:cxn>
                  <a:cxn ang="0">
                    <a:pos x="360" y="548"/>
                  </a:cxn>
                  <a:cxn ang="0">
                    <a:pos x="320" y="551"/>
                  </a:cxn>
                  <a:cxn ang="0">
                    <a:pos x="280" y="548"/>
                  </a:cxn>
                  <a:cxn ang="0">
                    <a:pos x="232" y="537"/>
                  </a:cxn>
                  <a:cxn ang="0">
                    <a:pos x="183" y="522"/>
                  </a:cxn>
                  <a:cxn ang="0">
                    <a:pos x="143" y="503"/>
                  </a:cxn>
                  <a:cxn ang="0">
                    <a:pos x="103" y="478"/>
                  </a:cxn>
                  <a:cxn ang="0">
                    <a:pos x="69" y="448"/>
                  </a:cxn>
                  <a:cxn ang="0">
                    <a:pos x="45" y="411"/>
                  </a:cxn>
                  <a:cxn ang="0">
                    <a:pos x="22" y="371"/>
                  </a:cxn>
                  <a:cxn ang="0">
                    <a:pos x="11" y="345"/>
                  </a:cxn>
                  <a:cxn ang="0">
                    <a:pos x="8" y="320"/>
                  </a:cxn>
                  <a:cxn ang="0">
                    <a:pos x="0" y="283"/>
                  </a:cxn>
                  <a:cxn ang="0">
                    <a:pos x="0" y="246"/>
                  </a:cxn>
                  <a:cxn ang="0">
                    <a:pos x="8" y="209"/>
                  </a:cxn>
                  <a:cxn ang="0">
                    <a:pos x="19" y="173"/>
                  </a:cxn>
                  <a:cxn ang="0">
                    <a:pos x="37" y="139"/>
                  </a:cxn>
                  <a:cxn ang="0">
                    <a:pos x="59" y="110"/>
                  </a:cxn>
                  <a:cxn ang="0">
                    <a:pos x="85" y="80"/>
                  </a:cxn>
                  <a:cxn ang="0">
                    <a:pos x="114" y="54"/>
                  </a:cxn>
                  <a:cxn ang="0">
                    <a:pos x="146" y="36"/>
                  </a:cxn>
                  <a:cxn ang="0">
                    <a:pos x="183" y="17"/>
                  </a:cxn>
                  <a:cxn ang="0">
                    <a:pos x="224" y="6"/>
                  </a:cxn>
                  <a:cxn ang="0">
                    <a:pos x="261" y="0"/>
                  </a:cxn>
                  <a:cxn ang="0">
                    <a:pos x="302" y="0"/>
                  </a:cxn>
                  <a:cxn ang="0">
                    <a:pos x="342" y="3"/>
                  </a:cxn>
                  <a:cxn ang="0">
                    <a:pos x="383" y="11"/>
                  </a:cxn>
                  <a:cxn ang="0">
                    <a:pos x="420" y="25"/>
                  </a:cxn>
                  <a:cxn ang="0">
                    <a:pos x="457" y="40"/>
                  </a:cxn>
                  <a:cxn ang="0">
                    <a:pos x="486" y="59"/>
                  </a:cxn>
                  <a:cxn ang="0">
                    <a:pos x="511" y="80"/>
                  </a:cxn>
                  <a:cxn ang="0">
                    <a:pos x="533" y="103"/>
                  </a:cxn>
                </a:cxnLst>
                <a:rect l="0" t="0" r="r" b="b"/>
                <a:pathLst>
                  <a:path w="585" h="551">
                    <a:moveTo>
                      <a:pt x="533" y="103"/>
                    </a:moveTo>
                    <a:lnTo>
                      <a:pt x="555" y="136"/>
                    </a:lnTo>
                    <a:lnTo>
                      <a:pt x="574" y="173"/>
                    </a:lnTo>
                    <a:lnTo>
                      <a:pt x="581" y="213"/>
                    </a:lnTo>
                    <a:lnTo>
                      <a:pt x="585" y="250"/>
                    </a:lnTo>
                    <a:lnTo>
                      <a:pt x="585" y="291"/>
                    </a:lnTo>
                    <a:lnTo>
                      <a:pt x="577" y="331"/>
                    </a:lnTo>
                    <a:lnTo>
                      <a:pt x="563" y="368"/>
                    </a:lnTo>
                    <a:lnTo>
                      <a:pt x="544" y="405"/>
                    </a:lnTo>
                    <a:lnTo>
                      <a:pt x="523" y="437"/>
                    </a:lnTo>
                    <a:lnTo>
                      <a:pt x="497" y="471"/>
                    </a:lnTo>
                    <a:lnTo>
                      <a:pt x="467" y="497"/>
                    </a:lnTo>
                    <a:lnTo>
                      <a:pt x="434" y="518"/>
                    </a:lnTo>
                    <a:lnTo>
                      <a:pt x="401" y="537"/>
                    </a:lnTo>
                    <a:lnTo>
                      <a:pt x="360" y="548"/>
                    </a:lnTo>
                    <a:lnTo>
                      <a:pt x="320" y="551"/>
                    </a:lnTo>
                    <a:lnTo>
                      <a:pt x="280" y="548"/>
                    </a:lnTo>
                    <a:lnTo>
                      <a:pt x="232" y="537"/>
                    </a:lnTo>
                    <a:lnTo>
                      <a:pt x="183" y="522"/>
                    </a:lnTo>
                    <a:lnTo>
                      <a:pt x="143" y="503"/>
                    </a:lnTo>
                    <a:lnTo>
                      <a:pt x="103" y="478"/>
                    </a:lnTo>
                    <a:lnTo>
                      <a:pt x="69" y="448"/>
                    </a:lnTo>
                    <a:lnTo>
                      <a:pt x="45" y="411"/>
                    </a:lnTo>
                    <a:lnTo>
                      <a:pt x="22" y="371"/>
                    </a:lnTo>
                    <a:lnTo>
                      <a:pt x="11" y="345"/>
                    </a:lnTo>
                    <a:lnTo>
                      <a:pt x="8" y="320"/>
                    </a:lnTo>
                    <a:lnTo>
                      <a:pt x="0" y="283"/>
                    </a:lnTo>
                    <a:lnTo>
                      <a:pt x="0" y="246"/>
                    </a:lnTo>
                    <a:lnTo>
                      <a:pt x="8" y="209"/>
                    </a:lnTo>
                    <a:lnTo>
                      <a:pt x="19" y="173"/>
                    </a:lnTo>
                    <a:lnTo>
                      <a:pt x="37" y="139"/>
                    </a:lnTo>
                    <a:lnTo>
                      <a:pt x="59" y="110"/>
                    </a:lnTo>
                    <a:lnTo>
                      <a:pt x="85" y="80"/>
                    </a:lnTo>
                    <a:lnTo>
                      <a:pt x="114" y="54"/>
                    </a:lnTo>
                    <a:lnTo>
                      <a:pt x="146" y="36"/>
                    </a:lnTo>
                    <a:lnTo>
                      <a:pt x="183" y="17"/>
                    </a:lnTo>
                    <a:lnTo>
                      <a:pt x="224" y="6"/>
                    </a:lnTo>
                    <a:lnTo>
                      <a:pt x="261" y="0"/>
                    </a:lnTo>
                    <a:lnTo>
                      <a:pt x="302" y="0"/>
                    </a:lnTo>
                    <a:lnTo>
                      <a:pt x="342" y="3"/>
                    </a:lnTo>
                    <a:lnTo>
                      <a:pt x="383" y="11"/>
                    </a:lnTo>
                    <a:lnTo>
                      <a:pt x="420" y="25"/>
                    </a:lnTo>
                    <a:lnTo>
                      <a:pt x="457" y="40"/>
                    </a:lnTo>
                    <a:lnTo>
                      <a:pt x="486" y="59"/>
                    </a:lnTo>
                    <a:lnTo>
                      <a:pt x="511" y="80"/>
                    </a:lnTo>
                    <a:lnTo>
                      <a:pt x="533" y="103"/>
                    </a:lnTo>
                    <a:close/>
                  </a:path>
                </a:pathLst>
              </a:custGeom>
              <a:solidFill>
                <a:srgbClr val="EDB38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0" name="Freeform 46"/>
              <p:cNvSpPr>
                <a:spLocks/>
              </p:cNvSpPr>
              <p:nvPr/>
            </p:nvSpPr>
            <p:spPr bwMode="auto">
              <a:xfrm>
                <a:off x="4944" y="2650"/>
                <a:ext cx="44" cy="42"/>
              </a:xfrm>
              <a:custGeom>
                <a:avLst/>
                <a:gdLst/>
                <a:ahLst/>
                <a:cxnLst>
                  <a:cxn ang="0">
                    <a:pos x="360" y="71"/>
                  </a:cxn>
                  <a:cxn ang="0">
                    <a:pos x="375" y="96"/>
                  </a:cxn>
                  <a:cxn ang="0">
                    <a:pos x="386" y="118"/>
                  </a:cxn>
                  <a:cxn ang="0">
                    <a:pos x="394" y="145"/>
                  </a:cxn>
                  <a:cxn ang="0">
                    <a:pos x="397" y="174"/>
                  </a:cxn>
                  <a:cxn ang="0">
                    <a:pos x="394" y="199"/>
                  </a:cxn>
                  <a:cxn ang="0">
                    <a:pos x="389" y="225"/>
                  </a:cxn>
                  <a:cxn ang="0">
                    <a:pos x="382" y="251"/>
                  </a:cxn>
                  <a:cxn ang="0">
                    <a:pos x="368" y="277"/>
                  </a:cxn>
                  <a:cxn ang="0">
                    <a:pos x="353" y="299"/>
                  </a:cxn>
                  <a:cxn ang="0">
                    <a:pos x="334" y="320"/>
                  </a:cxn>
                  <a:cxn ang="0">
                    <a:pos x="316" y="339"/>
                  </a:cxn>
                  <a:cxn ang="0">
                    <a:pos x="294" y="354"/>
                  </a:cxn>
                  <a:cxn ang="0">
                    <a:pos x="268" y="365"/>
                  </a:cxn>
                  <a:cxn ang="0">
                    <a:pos x="243" y="372"/>
                  </a:cxn>
                  <a:cxn ang="0">
                    <a:pos x="217" y="376"/>
                  </a:cxn>
                  <a:cxn ang="0">
                    <a:pos x="188" y="372"/>
                  </a:cxn>
                  <a:cxn ang="0">
                    <a:pos x="154" y="365"/>
                  </a:cxn>
                  <a:cxn ang="0">
                    <a:pos x="125" y="357"/>
                  </a:cxn>
                  <a:cxn ang="0">
                    <a:pos x="96" y="343"/>
                  </a:cxn>
                  <a:cxn ang="0">
                    <a:pos x="70" y="325"/>
                  </a:cxn>
                  <a:cxn ang="0">
                    <a:pos x="48" y="306"/>
                  </a:cxn>
                  <a:cxn ang="0">
                    <a:pos x="30" y="280"/>
                  </a:cxn>
                  <a:cxn ang="0">
                    <a:pos x="14" y="254"/>
                  </a:cxn>
                  <a:cxn ang="0">
                    <a:pos x="4" y="222"/>
                  </a:cxn>
                  <a:cxn ang="0">
                    <a:pos x="0" y="192"/>
                  </a:cxn>
                  <a:cxn ang="0">
                    <a:pos x="0" y="166"/>
                  </a:cxn>
                  <a:cxn ang="0">
                    <a:pos x="4" y="145"/>
                  </a:cxn>
                  <a:cxn ang="0">
                    <a:pos x="11" y="118"/>
                  </a:cxn>
                  <a:cxn ang="0">
                    <a:pos x="25" y="96"/>
                  </a:cxn>
                  <a:cxn ang="0">
                    <a:pos x="37" y="77"/>
                  </a:cxn>
                  <a:cxn ang="0">
                    <a:pos x="54" y="56"/>
                  </a:cxn>
                  <a:cxn ang="0">
                    <a:pos x="77" y="40"/>
                  </a:cxn>
                  <a:cxn ang="0">
                    <a:pos x="99" y="26"/>
                  </a:cxn>
                  <a:cxn ang="0">
                    <a:pos x="125" y="15"/>
                  </a:cxn>
                  <a:cxn ang="0">
                    <a:pos x="151" y="8"/>
                  </a:cxn>
                  <a:cxn ang="0">
                    <a:pos x="176" y="5"/>
                  </a:cxn>
                  <a:cxn ang="0">
                    <a:pos x="206" y="0"/>
                  </a:cxn>
                  <a:cxn ang="0">
                    <a:pos x="231" y="5"/>
                  </a:cxn>
                  <a:cxn ang="0">
                    <a:pos x="257" y="11"/>
                  </a:cxn>
                  <a:cxn ang="0">
                    <a:pos x="283" y="19"/>
                  </a:cxn>
                  <a:cxn ang="0">
                    <a:pos x="309" y="30"/>
                  </a:cxn>
                  <a:cxn ang="0">
                    <a:pos x="328" y="40"/>
                  </a:cxn>
                  <a:cxn ang="0">
                    <a:pos x="346" y="56"/>
                  </a:cxn>
                  <a:cxn ang="0">
                    <a:pos x="360" y="71"/>
                  </a:cxn>
                </a:cxnLst>
                <a:rect l="0" t="0" r="r" b="b"/>
                <a:pathLst>
                  <a:path w="397" h="376">
                    <a:moveTo>
                      <a:pt x="360" y="71"/>
                    </a:moveTo>
                    <a:lnTo>
                      <a:pt x="375" y="96"/>
                    </a:lnTo>
                    <a:lnTo>
                      <a:pt x="386" y="118"/>
                    </a:lnTo>
                    <a:lnTo>
                      <a:pt x="394" y="145"/>
                    </a:lnTo>
                    <a:lnTo>
                      <a:pt x="397" y="174"/>
                    </a:lnTo>
                    <a:lnTo>
                      <a:pt x="394" y="199"/>
                    </a:lnTo>
                    <a:lnTo>
                      <a:pt x="389" y="225"/>
                    </a:lnTo>
                    <a:lnTo>
                      <a:pt x="382" y="251"/>
                    </a:lnTo>
                    <a:lnTo>
                      <a:pt x="368" y="277"/>
                    </a:lnTo>
                    <a:lnTo>
                      <a:pt x="353" y="299"/>
                    </a:lnTo>
                    <a:lnTo>
                      <a:pt x="334" y="320"/>
                    </a:lnTo>
                    <a:lnTo>
                      <a:pt x="316" y="339"/>
                    </a:lnTo>
                    <a:lnTo>
                      <a:pt x="294" y="354"/>
                    </a:lnTo>
                    <a:lnTo>
                      <a:pt x="268" y="365"/>
                    </a:lnTo>
                    <a:lnTo>
                      <a:pt x="243" y="372"/>
                    </a:lnTo>
                    <a:lnTo>
                      <a:pt x="217" y="376"/>
                    </a:lnTo>
                    <a:lnTo>
                      <a:pt x="188" y="372"/>
                    </a:lnTo>
                    <a:lnTo>
                      <a:pt x="154" y="365"/>
                    </a:lnTo>
                    <a:lnTo>
                      <a:pt x="125" y="357"/>
                    </a:lnTo>
                    <a:lnTo>
                      <a:pt x="96" y="343"/>
                    </a:lnTo>
                    <a:lnTo>
                      <a:pt x="70" y="325"/>
                    </a:lnTo>
                    <a:lnTo>
                      <a:pt x="48" y="306"/>
                    </a:lnTo>
                    <a:lnTo>
                      <a:pt x="30" y="280"/>
                    </a:lnTo>
                    <a:lnTo>
                      <a:pt x="14" y="254"/>
                    </a:lnTo>
                    <a:lnTo>
                      <a:pt x="4" y="222"/>
                    </a:lnTo>
                    <a:lnTo>
                      <a:pt x="0" y="192"/>
                    </a:lnTo>
                    <a:lnTo>
                      <a:pt x="0" y="166"/>
                    </a:lnTo>
                    <a:lnTo>
                      <a:pt x="4" y="145"/>
                    </a:lnTo>
                    <a:lnTo>
                      <a:pt x="11" y="118"/>
                    </a:lnTo>
                    <a:lnTo>
                      <a:pt x="25" y="96"/>
                    </a:lnTo>
                    <a:lnTo>
                      <a:pt x="37" y="77"/>
                    </a:lnTo>
                    <a:lnTo>
                      <a:pt x="54" y="56"/>
                    </a:lnTo>
                    <a:lnTo>
                      <a:pt x="77" y="40"/>
                    </a:lnTo>
                    <a:lnTo>
                      <a:pt x="99" y="26"/>
                    </a:lnTo>
                    <a:lnTo>
                      <a:pt x="125" y="15"/>
                    </a:lnTo>
                    <a:lnTo>
                      <a:pt x="151" y="8"/>
                    </a:lnTo>
                    <a:lnTo>
                      <a:pt x="176" y="5"/>
                    </a:lnTo>
                    <a:lnTo>
                      <a:pt x="206" y="0"/>
                    </a:lnTo>
                    <a:lnTo>
                      <a:pt x="231" y="5"/>
                    </a:lnTo>
                    <a:lnTo>
                      <a:pt x="257" y="11"/>
                    </a:lnTo>
                    <a:lnTo>
                      <a:pt x="283" y="19"/>
                    </a:lnTo>
                    <a:lnTo>
                      <a:pt x="309" y="30"/>
                    </a:lnTo>
                    <a:lnTo>
                      <a:pt x="328" y="40"/>
                    </a:lnTo>
                    <a:lnTo>
                      <a:pt x="346" y="56"/>
                    </a:lnTo>
                    <a:lnTo>
                      <a:pt x="360" y="71"/>
                    </a:lnTo>
                    <a:close/>
                  </a:path>
                </a:pathLst>
              </a:custGeom>
              <a:solidFill>
                <a:srgbClr val="E99F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1" name="Freeform 47"/>
              <p:cNvSpPr>
                <a:spLocks/>
              </p:cNvSpPr>
              <p:nvPr/>
            </p:nvSpPr>
            <p:spPr bwMode="auto">
              <a:xfrm>
                <a:off x="4954" y="2659"/>
                <a:ext cx="24" cy="24"/>
              </a:xfrm>
              <a:custGeom>
                <a:avLst/>
                <a:gdLst/>
                <a:ahLst/>
                <a:cxnLst>
                  <a:cxn ang="0">
                    <a:pos x="198" y="40"/>
                  </a:cxn>
                  <a:cxn ang="0">
                    <a:pos x="206" y="55"/>
                  </a:cxn>
                  <a:cxn ang="0">
                    <a:pos x="213" y="71"/>
                  </a:cxn>
                  <a:cxn ang="0">
                    <a:pos x="216" y="85"/>
                  </a:cxn>
                  <a:cxn ang="0">
                    <a:pos x="216" y="100"/>
                  </a:cxn>
                  <a:cxn ang="0">
                    <a:pos x="213" y="132"/>
                  </a:cxn>
                  <a:cxn ang="0">
                    <a:pos x="201" y="162"/>
                  </a:cxn>
                  <a:cxn ang="0">
                    <a:pos x="183" y="188"/>
                  </a:cxn>
                  <a:cxn ang="0">
                    <a:pos x="172" y="198"/>
                  </a:cxn>
                  <a:cxn ang="0">
                    <a:pos x="158" y="209"/>
                  </a:cxn>
                  <a:cxn ang="0">
                    <a:pos x="147" y="217"/>
                  </a:cxn>
                  <a:cxn ang="0">
                    <a:pos x="132" y="221"/>
                  </a:cxn>
                  <a:cxn ang="0">
                    <a:pos x="117" y="221"/>
                  </a:cxn>
                  <a:cxn ang="0">
                    <a:pos x="102" y="221"/>
                  </a:cxn>
                  <a:cxn ang="0">
                    <a:pos x="66" y="209"/>
                  </a:cxn>
                  <a:cxn ang="0">
                    <a:pos x="51" y="203"/>
                  </a:cxn>
                  <a:cxn ang="0">
                    <a:pos x="36" y="195"/>
                  </a:cxn>
                  <a:cxn ang="0">
                    <a:pos x="26" y="180"/>
                  </a:cxn>
                  <a:cxn ang="0">
                    <a:pos x="14" y="166"/>
                  </a:cxn>
                  <a:cxn ang="0">
                    <a:pos x="7" y="151"/>
                  </a:cxn>
                  <a:cxn ang="0">
                    <a:pos x="0" y="129"/>
                  </a:cxn>
                  <a:cxn ang="0">
                    <a:pos x="0" y="114"/>
                  </a:cxn>
                  <a:cxn ang="0">
                    <a:pos x="0" y="100"/>
                  </a:cxn>
                  <a:cxn ang="0">
                    <a:pos x="7" y="71"/>
                  </a:cxn>
                  <a:cxn ang="0">
                    <a:pos x="21" y="44"/>
                  </a:cxn>
                  <a:cxn ang="0">
                    <a:pos x="40" y="22"/>
                  </a:cxn>
                  <a:cxn ang="0">
                    <a:pos x="55" y="15"/>
                  </a:cxn>
                  <a:cxn ang="0">
                    <a:pos x="66" y="8"/>
                  </a:cxn>
                  <a:cxn ang="0">
                    <a:pos x="95" y="0"/>
                  </a:cxn>
                  <a:cxn ang="0">
                    <a:pos x="124" y="0"/>
                  </a:cxn>
                  <a:cxn ang="0">
                    <a:pos x="154" y="8"/>
                  </a:cxn>
                  <a:cxn ang="0">
                    <a:pos x="180" y="22"/>
                  </a:cxn>
                  <a:cxn ang="0">
                    <a:pos x="198" y="40"/>
                  </a:cxn>
                </a:cxnLst>
                <a:rect l="0" t="0" r="r" b="b"/>
                <a:pathLst>
                  <a:path w="216" h="221">
                    <a:moveTo>
                      <a:pt x="198" y="40"/>
                    </a:moveTo>
                    <a:lnTo>
                      <a:pt x="206" y="55"/>
                    </a:lnTo>
                    <a:lnTo>
                      <a:pt x="213" y="71"/>
                    </a:lnTo>
                    <a:lnTo>
                      <a:pt x="216" y="85"/>
                    </a:lnTo>
                    <a:lnTo>
                      <a:pt x="216" y="100"/>
                    </a:lnTo>
                    <a:lnTo>
                      <a:pt x="213" y="132"/>
                    </a:lnTo>
                    <a:lnTo>
                      <a:pt x="201" y="162"/>
                    </a:lnTo>
                    <a:lnTo>
                      <a:pt x="183" y="188"/>
                    </a:lnTo>
                    <a:lnTo>
                      <a:pt x="172" y="198"/>
                    </a:lnTo>
                    <a:lnTo>
                      <a:pt x="158" y="209"/>
                    </a:lnTo>
                    <a:lnTo>
                      <a:pt x="147" y="217"/>
                    </a:lnTo>
                    <a:lnTo>
                      <a:pt x="132" y="221"/>
                    </a:lnTo>
                    <a:lnTo>
                      <a:pt x="117" y="221"/>
                    </a:lnTo>
                    <a:lnTo>
                      <a:pt x="102" y="221"/>
                    </a:lnTo>
                    <a:lnTo>
                      <a:pt x="66" y="209"/>
                    </a:lnTo>
                    <a:lnTo>
                      <a:pt x="51" y="203"/>
                    </a:lnTo>
                    <a:lnTo>
                      <a:pt x="36" y="195"/>
                    </a:lnTo>
                    <a:lnTo>
                      <a:pt x="26" y="180"/>
                    </a:lnTo>
                    <a:lnTo>
                      <a:pt x="14" y="166"/>
                    </a:lnTo>
                    <a:lnTo>
                      <a:pt x="7" y="151"/>
                    </a:lnTo>
                    <a:lnTo>
                      <a:pt x="0" y="129"/>
                    </a:lnTo>
                    <a:lnTo>
                      <a:pt x="0" y="114"/>
                    </a:lnTo>
                    <a:lnTo>
                      <a:pt x="0" y="100"/>
                    </a:lnTo>
                    <a:lnTo>
                      <a:pt x="7" y="71"/>
                    </a:lnTo>
                    <a:lnTo>
                      <a:pt x="21" y="44"/>
                    </a:lnTo>
                    <a:lnTo>
                      <a:pt x="40" y="22"/>
                    </a:lnTo>
                    <a:lnTo>
                      <a:pt x="55" y="15"/>
                    </a:lnTo>
                    <a:lnTo>
                      <a:pt x="66" y="8"/>
                    </a:lnTo>
                    <a:lnTo>
                      <a:pt x="95" y="0"/>
                    </a:lnTo>
                    <a:lnTo>
                      <a:pt x="124" y="0"/>
                    </a:lnTo>
                    <a:lnTo>
                      <a:pt x="154" y="8"/>
                    </a:lnTo>
                    <a:lnTo>
                      <a:pt x="180" y="22"/>
                    </a:lnTo>
                    <a:lnTo>
                      <a:pt x="198" y="40"/>
                    </a:lnTo>
                    <a:close/>
                  </a:path>
                </a:pathLst>
              </a:custGeom>
              <a:solidFill>
                <a:srgbClr val="E78A5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2" name="Freeform 48"/>
              <p:cNvSpPr>
                <a:spLocks/>
              </p:cNvSpPr>
              <p:nvPr/>
            </p:nvSpPr>
            <p:spPr bwMode="auto">
              <a:xfrm>
                <a:off x="4659" y="2618"/>
                <a:ext cx="65" cy="61"/>
              </a:xfrm>
              <a:custGeom>
                <a:avLst/>
                <a:gdLst/>
                <a:ahLst/>
                <a:cxnLst>
                  <a:cxn ang="0">
                    <a:pos x="530" y="104"/>
                  </a:cxn>
                  <a:cxn ang="0">
                    <a:pos x="555" y="136"/>
                  </a:cxn>
                  <a:cxn ang="0">
                    <a:pos x="570" y="173"/>
                  </a:cxn>
                  <a:cxn ang="0">
                    <a:pos x="581" y="210"/>
                  </a:cxn>
                  <a:cxn ang="0">
                    <a:pos x="585" y="250"/>
                  </a:cxn>
                  <a:cxn ang="0">
                    <a:pos x="581" y="291"/>
                  </a:cxn>
                  <a:cxn ang="0">
                    <a:pos x="573" y="328"/>
                  </a:cxn>
                  <a:cxn ang="0">
                    <a:pos x="563" y="368"/>
                  </a:cxn>
                  <a:cxn ang="0">
                    <a:pos x="544" y="405"/>
                  </a:cxn>
                  <a:cxn ang="0">
                    <a:pos x="522" y="439"/>
                  </a:cxn>
                  <a:cxn ang="0">
                    <a:pos x="496" y="468"/>
                  </a:cxn>
                  <a:cxn ang="0">
                    <a:pos x="467" y="497"/>
                  </a:cxn>
                  <a:cxn ang="0">
                    <a:pos x="435" y="519"/>
                  </a:cxn>
                  <a:cxn ang="0">
                    <a:pos x="398" y="534"/>
                  </a:cxn>
                  <a:cxn ang="0">
                    <a:pos x="361" y="545"/>
                  </a:cxn>
                  <a:cxn ang="0">
                    <a:pos x="320" y="548"/>
                  </a:cxn>
                  <a:cxn ang="0">
                    <a:pos x="279" y="548"/>
                  </a:cxn>
                  <a:cxn ang="0">
                    <a:pos x="229" y="537"/>
                  </a:cxn>
                  <a:cxn ang="0">
                    <a:pos x="184" y="522"/>
                  </a:cxn>
                  <a:cxn ang="0">
                    <a:pos x="140" y="505"/>
                  </a:cxn>
                  <a:cxn ang="0">
                    <a:pos x="103" y="479"/>
                  </a:cxn>
                  <a:cxn ang="0">
                    <a:pos x="70" y="449"/>
                  </a:cxn>
                  <a:cxn ang="0">
                    <a:pos x="41" y="412"/>
                  </a:cxn>
                  <a:cxn ang="0">
                    <a:pos x="18" y="368"/>
                  </a:cxn>
                  <a:cxn ang="0">
                    <a:pos x="11" y="346"/>
                  </a:cxn>
                  <a:cxn ang="0">
                    <a:pos x="4" y="320"/>
                  </a:cxn>
                  <a:cxn ang="0">
                    <a:pos x="0" y="283"/>
                  </a:cxn>
                  <a:cxn ang="0">
                    <a:pos x="0" y="243"/>
                  </a:cxn>
                  <a:cxn ang="0">
                    <a:pos x="7" y="207"/>
                  </a:cxn>
                  <a:cxn ang="0">
                    <a:pos x="18" y="173"/>
                  </a:cxn>
                  <a:cxn ang="0">
                    <a:pos x="37" y="140"/>
                  </a:cxn>
                  <a:cxn ang="0">
                    <a:pos x="55" y="111"/>
                  </a:cxn>
                  <a:cxn ang="0">
                    <a:pos x="84" y="81"/>
                  </a:cxn>
                  <a:cxn ang="0">
                    <a:pos x="114" y="56"/>
                  </a:cxn>
                  <a:cxn ang="0">
                    <a:pos x="147" y="33"/>
                  </a:cxn>
                  <a:cxn ang="0">
                    <a:pos x="184" y="19"/>
                  </a:cxn>
                  <a:cxn ang="0">
                    <a:pos x="221" y="8"/>
                  </a:cxn>
                  <a:cxn ang="0">
                    <a:pos x="261" y="0"/>
                  </a:cxn>
                  <a:cxn ang="0">
                    <a:pos x="301" y="0"/>
                  </a:cxn>
                  <a:cxn ang="0">
                    <a:pos x="342" y="4"/>
                  </a:cxn>
                  <a:cxn ang="0">
                    <a:pos x="382" y="11"/>
                  </a:cxn>
                  <a:cxn ang="0">
                    <a:pos x="419" y="27"/>
                  </a:cxn>
                  <a:cxn ang="0">
                    <a:pos x="452" y="41"/>
                  </a:cxn>
                  <a:cxn ang="0">
                    <a:pos x="482" y="59"/>
                  </a:cxn>
                  <a:cxn ang="0">
                    <a:pos x="512" y="81"/>
                  </a:cxn>
                  <a:cxn ang="0">
                    <a:pos x="530" y="104"/>
                  </a:cxn>
                </a:cxnLst>
                <a:rect l="0" t="0" r="r" b="b"/>
                <a:pathLst>
                  <a:path w="585" h="548">
                    <a:moveTo>
                      <a:pt x="530" y="104"/>
                    </a:moveTo>
                    <a:lnTo>
                      <a:pt x="555" y="136"/>
                    </a:lnTo>
                    <a:lnTo>
                      <a:pt x="570" y="173"/>
                    </a:lnTo>
                    <a:lnTo>
                      <a:pt x="581" y="210"/>
                    </a:lnTo>
                    <a:lnTo>
                      <a:pt x="585" y="250"/>
                    </a:lnTo>
                    <a:lnTo>
                      <a:pt x="581" y="291"/>
                    </a:lnTo>
                    <a:lnTo>
                      <a:pt x="573" y="328"/>
                    </a:lnTo>
                    <a:lnTo>
                      <a:pt x="563" y="368"/>
                    </a:lnTo>
                    <a:lnTo>
                      <a:pt x="544" y="405"/>
                    </a:lnTo>
                    <a:lnTo>
                      <a:pt x="522" y="439"/>
                    </a:lnTo>
                    <a:lnTo>
                      <a:pt x="496" y="468"/>
                    </a:lnTo>
                    <a:lnTo>
                      <a:pt x="467" y="497"/>
                    </a:lnTo>
                    <a:lnTo>
                      <a:pt x="435" y="519"/>
                    </a:lnTo>
                    <a:lnTo>
                      <a:pt x="398" y="534"/>
                    </a:lnTo>
                    <a:lnTo>
                      <a:pt x="361" y="545"/>
                    </a:lnTo>
                    <a:lnTo>
                      <a:pt x="320" y="548"/>
                    </a:lnTo>
                    <a:lnTo>
                      <a:pt x="279" y="548"/>
                    </a:lnTo>
                    <a:lnTo>
                      <a:pt x="229" y="537"/>
                    </a:lnTo>
                    <a:lnTo>
                      <a:pt x="184" y="522"/>
                    </a:lnTo>
                    <a:lnTo>
                      <a:pt x="140" y="505"/>
                    </a:lnTo>
                    <a:lnTo>
                      <a:pt x="103" y="479"/>
                    </a:lnTo>
                    <a:lnTo>
                      <a:pt x="70" y="449"/>
                    </a:lnTo>
                    <a:lnTo>
                      <a:pt x="41" y="412"/>
                    </a:lnTo>
                    <a:lnTo>
                      <a:pt x="18" y="368"/>
                    </a:lnTo>
                    <a:lnTo>
                      <a:pt x="11" y="346"/>
                    </a:lnTo>
                    <a:lnTo>
                      <a:pt x="4" y="320"/>
                    </a:lnTo>
                    <a:lnTo>
                      <a:pt x="0" y="283"/>
                    </a:lnTo>
                    <a:lnTo>
                      <a:pt x="0" y="243"/>
                    </a:lnTo>
                    <a:lnTo>
                      <a:pt x="7" y="207"/>
                    </a:lnTo>
                    <a:lnTo>
                      <a:pt x="18" y="173"/>
                    </a:lnTo>
                    <a:lnTo>
                      <a:pt x="37" y="140"/>
                    </a:lnTo>
                    <a:lnTo>
                      <a:pt x="55" y="111"/>
                    </a:lnTo>
                    <a:lnTo>
                      <a:pt x="84" y="81"/>
                    </a:lnTo>
                    <a:lnTo>
                      <a:pt x="114" y="56"/>
                    </a:lnTo>
                    <a:lnTo>
                      <a:pt x="147" y="33"/>
                    </a:lnTo>
                    <a:lnTo>
                      <a:pt x="184" y="19"/>
                    </a:lnTo>
                    <a:lnTo>
                      <a:pt x="221" y="8"/>
                    </a:lnTo>
                    <a:lnTo>
                      <a:pt x="261" y="0"/>
                    </a:lnTo>
                    <a:lnTo>
                      <a:pt x="301" y="0"/>
                    </a:lnTo>
                    <a:lnTo>
                      <a:pt x="342" y="4"/>
                    </a:lnTo>
                    <a:lnTo>
                      <a:pt x="382" y="11"/>
                    </a:lnTo>
                    <a:lnTo>
                      <a:pt x="419" y="27"/>
                    </a:lnTo>
                    <a:lnTo>
                      <a:pt x="452" y="41"/>
                    </a:lnTo>
                    <a:lnTo>
                      <a:pt x="482" y="59"/>
                    </a:lnTo>
                    <a:lnTo>
                      <a:pt x="512" y="81"/>
                    </a:lnTo>
                    <a:lnTo>
                      <a:pt x="530" y="104"/>
                    </a:lnTo>
                    <a:close/>
                  </a:path>
                </a:pathLst>
              </a:custGeom>
              <a:solidFill>
                <a:srgbClr val="EDB38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3" name="Freeform 49"/>
              <p:cNvSpPr>
                <a:spLocks/>
              </p:cNvSpPr>
              <p:nvPr/>
            </p:nvSpPr>
            <p:spPr bwMode="auto">
              <a:xfrm>
                <a:off x="4669" y="2627"/>
                <a:ext cx="44" cy="41"/>
              </a:xfrm>
              <a:custGeom>
                <a:avLst/>
                <a:gdLst/>
                <a:ahLst/>
                <a:cxnLst>
                  <a:cxn ang="0">
                    <a:pos x="357" y="70"/>
                  </a:cxn>
                  <a:cxn ang="0">
                    <a:pos x="375" y="92"/>
                  </a:cxn>
                  <a:cxn ang="0">
                    <a:pos x="386" y="118"/>
                  </a:cxn>
                  <a:cxn ang="0">
                    <a:pos x="394" y="144"/>
                  </a:cxn>
                  <a:cxn ang="0">
                    <a:pos x="394" y="169"/>
                  </a:cxn>
                  <a:cxn ang="0">
                    <a:pos x="394" y="199"/>
                  </a:cxn>
                  <a:cxn ang="0">
                    <a:pos x="390" y="224"/>
                  </a:cxn>
                  <a:cxn ang="0">
                    <a:pos x="378" y="250"/>
                  </a:cxn>
                  <a:cxn ang="0">
                    <a:pos x="368" y="276"/>
                  </a:cxn>
                  <a:cxn ang="0">
                    <a:pos x="353" y="298"/>
                  </a:cxn>
                  <a:cxn ang="0">
                    <a:pos x="335" y="316"/>
                  </a:cxn>
                  <a:cxn ang="0">
                    <a:pos x="316" y="335"/>
                  </a:cxn>
                  <a:cxn ang="0">
                    <a:pos x="294" y="353"/>
                  </a:cxn>
                  <a:cxn ang="0">
                    <a:pos x="269" y="364"/>
                  </a:cxn>
                  <a:cxn ang="0">
                    <a:pos x="243" y="372"/>
                  </a:cxn>
                  <a:cxn ang="0">
                    <a:pos x="217" y="375"/>
                  </a:cxn>
                  <a:cxn ang="0">
                    <a:pos x="187" y="372"/>
                  </a:cxn>
                  <a:cxn ang="0">
                    <a:pos x="155" y="364"/>
                  </a:cxn>
                  <a:cxn ang="0">
                    <a:pos x="125" y="353"/>
                  </a:cxn>
                  <a:cxn ang="0">
                    <a:pos x="95" y="342"/>
                  </a:cxn>
                  <a:cxn ang="0">
                    <a:pos x="69" y="324"/>
                  </a:cxn>
                  <a:cxn ang="0">
                    <a:pos x="48" y="306"/>
                  </a:cxn>
                  <a:cxn ang="0">
                    <a:pos x="26" y="279"/>
                  </a:cxn>
                  <a:cxn ang="0">
                    <a:pos x="11" y="250"/>
                  </a:cxn>
                  <a:cxn ang="0">
                    <a:pos x="3" y="218"/>
                  </a:cxn>
                  <a:cxn ang="0">
                    <a:pos x="0" y="192"/>
                  </a:cxn>
                  <a:cxn ang="0">
                    <a:pos x="0" y="166"/>
                  </a:cxn>
                  <a:cxn ang="0">
                    <a:pos x="3" y="144"/>
                  </a:cxn>
                  <a:cxn ang="0">
                    <a:pos x="11" y="118"/>
                  </a:cxn>
                  <a:cxn ang="0">
                    <a:pos x="22" y="96"/>
                  </a:cxn>
                  <a:cxn ang="0">
                    <a:pos x="37" y="73"/>
                  </a:cxn>
                  <a:cxn ang="0">
                    <a:pos x="55" y="55"/>
                  </a:cxn>
                  <a:cxn ang="0">
                    <a:pos x="74" y="41"/>
                  </a:cxn>
                  <a:cxn ang="0">
                    <a:pos x="100" y="26"/>
                  </a:cxn>
                  <a:cxn ang="0">
                    <a:pos x="121" y="15"/>
                  </a:cxn>
                  <a:cxn ang="0">
                    <a:pos x="151" y="7"/>
                  </a:cxn>
                  <a:cxn ang="0">
                    <a:pos x="177" y="0"/>
                  </a:cxn>
                  <a:cxn ang="0">
                    <a:pos x="203" y="0"/>
                  </a:cxn>
                  <a:cxn ang="0">
                    <a:pos x="232" y="4"/>
                  </a:cxn>
                  <a:cxn ang="0">
                    <a:pos x="257" y="7"/>
                  </a:cxn>
                  <a:cxn ang="0">
                    <a:pos x="283" y="18"/>
                  </a:cxn>
                  <a:cxn ang="0">
                    <a:pos x="306" y="30"/>
                  </a:cxn>
                  <a:cxn ang="0">
                    <a:pos x="327" y="41"/>
                  </a:cxn>
                  <a:cxn ang="0">
                    <a:pos x="343" y="55"/>
                  </a:cxn>
                  <a:cxn ang="0">
                    <a:pos x="357" y="70"/>
                  </a:cxn>
                </a:cxnLst>
                <a:rect l="0" t="0" r="r" b="b"/>
                <a:pathLst>
                  <a:path w="394" h="375">
                    <a:moveTo>
                      <a:pt x="357" y="70"/>
                    </a:moveTo>
                    <a:lnTo>
                      <a:pt x="375" y="92"/>
                    </a:lnTo>
                    <a:lnTo>
                      <a:pt x="386" y="118"/>
                    </a:lnTo>
                    <a:lnTo>
                      <a:pt x="394" y="144"/>
                    </a:lnTo>
                    <a:lnTo>
                      <a:pt x="394" y="169"/>
                    </a:lnTo>
                    <a:lnTo>
                      <a:pt x="394" y="199"/>
                    </a:lnTo>
                    <a:lnTo>
                      <a:pt x="390" y="224"/>
                    </a:lnTo>
                    <a:lnTo>
                      <a:pt x="378" y="250"/>
                    </a:lnTo>
                    <a:lnTo>
                      <a:pt x="368" y="276"/>
                    </a:lnTo>
                    <a:lnTo>
                      <a:pt x="353" y="298"/>
                    </a:lnTo>
                    <a:lnTo>
                      <a:pt x="335" y="316"/>
                    </a:lnTo>
                    <a:lnTo>
                      <a:pt x="316" y="335"/>
                    </a:lnTo>
                    <a:lnTo>
                      <a:pt x="294" y="353"/>
                    </a:lnTo>
                    <a:lnTo>
                      <a:pt x="269" y="364"/>
                    </a:lnTo>
                    <a:lnTo>
                      <a:pt x="243" y="372"/>
                    </a:lnTo>
                    <a:lnTo>
                      <a:pt x="217" y="375"/>
                    </a:lnTo>
                    <a:lnTo>
                      <a:pt x="187" y="372"/>
                    </a:lnTo>
                    <a:lnTo>
                      <a:pt x="155" y="364"/>
                    </a:lnTo>
                    <a:lnTo>
                      <a:pt x="125" y="353"/>
                    </a:lnTo>
                    <a:lnTo>
                      <a:pt x="95" y="342"/>
                    </a:lnTo>
                    <a:lnTo>
                      <a:pt x="69" y="324"/>
                    </a:lnTo>
                    <a:lnTo>
                      <a:pt x="48" y="306"/>
                    </a:lnTo>
                    <a:lnTo>
                      <a:pt x="26" y="279"/>
                    </a:lnTo>
                    <a:lnTo>
                      <a:pt x="11" y="250"/>
                    </a:lnTo>
                    <a:lnTo>
                      <a:pt x="3" y="218"/>
                    </a:lnTo>
                    <a:lnTo>
                      <a:pt x="0" y="192"/>
                    </a:lnTo>
                    <a:lnTo>
                      <a:pt x="0" y="166"/>
                    </a:lnTo>
                    <a:lnTo>
                      <a:pt x="3" y="144"/>
                    </a:lnTo>
                    <a:lnTo>
                      <a:pt x="11" y="118"/>
                    </a:lnTo>
                    <a:lnTo>
                      <a:pt x="22" y="96"/>
                    </a:lnTo>
                    <a:lnTo>
                      <a:pt x="37" y="73"/>
                    </a:lnTo>
                    <a:lnTo>
                      <a:pt x="55" y="55"/>
                    </a:lnTo>
                    <a:lnTo>
                      <a:pt x="74" y="41"/>
                    </a:lnTo>
                    <a:lnTo>
                      <a:pt x="100" y="26"/>
                    </a:lnTo>
                    <a:lnTo>
                      <a:pt x="121" y="15"/>
                    </a:lnTo>
                    <a:lnTo>
                      <a:pt x="151" y="7"/>
                    </a:lnTo>
                    <a:lnTo>
                      <a:pt x="177" y="0"/>
                    </a:lnTo>
                    <a:lnTo>
                      <a:pt x="203" y="0"/>
                    </a:lnTo>
                    <a:lnTo>
                      <a:pt x="232" y="4"/>
                    </a:lnTo>
                    <a:lnTo>
                      <a:pt x="257" y="7"/>
                    </a:lnTo>
                    <a:lnTo>
                      <a:pt x="283" y="18"/>
                    </a:lnTo>
                    <a:lnTo>
                      <a:pt x="306" y="30"/>
                    </a:lnTo>
                    <a:lnTo>
                      <a:pt x="327" y="41"/>
                    </a:lnTo>
                    <a:lnTo>
                      <a:pt x="343" y="55"/>
                    </a:lnTo>
                    <a:lnTo>
                      <a:pt x="357" y="70"/>
                    </a:lnTo>
                    <a:close/>
                  </a:path>
                </a:pathLst>
              </a:custGeom>
              <a:solidFill>
                <a:srgbClr val="E99F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4" name="Freeform 50"/>
              <p:cNvSpPr>
                <a:spLocks/>
              </p:cNvSpPr>
              <p:nvPr/>
            </p:nvSpPr>
            <p:spPr bwMode="auto">
              <a:xfrm>
                <a:off x="4679" y="2635"/>
                <a:ext cx="25" cy="25"/>
              </a:xfrm>
              <a:custGeom>
                <a:avLst/>
                <a:gdLst/>
                <a:ahLst/>
                <a:cxnLst>
                  <a:cxn ang="0">
                    <a:pos x="198" y="42"/>
                  </a:cxn>
                  <a:cxn ang="0">
                    <a:pos x="209" y="56"/>
                  </a:cxn>
                  <a:cxn ang="0">
                    <a:pos x="214" y="71"/>
                  </a:cxn>
                  <a:cxn ang="0">
                    <a:pos x="217" y="85"/>
                  </a:cxn>
                  <a:cxn ang="0">
                    <a:pos x="220" y="100"/>
                  </a:cxn>
                  <a:cxn ang="0">
                    <a:pos x="214" y="133"/>
                  </a:cxn>
                  <a:cxn ang="0">
                    <a:pos x="202" y="163"/>
                  </a:cxn>
                  <a:cxn ang="0">
                    <a:pos x="183" y="188"/>
                  </a:cxn>
                  <a:cxn ang="0">
                    <a:pos x="162" y="211"/>
                  </a:cxn>
                  <a:cxn ang="0">
                    <a:pos x="148" y="214"/>
                  </a:cxn>
                  <a:cxn ang="0">
                    <a:pos x="136" y="222"/>
                  </a:cxn>
                  <a:cxn ang="0">
                    <a:pos x="117" y="222"/>
                  </a:cxn>
                  <a:cxn ang="0">
                    <a:pos x="103" y="222"/>
                  </a:cxn>
                  <a:cxn ang="0">
                    <a:pos x="70" y="211"/>
                  </a:cxn>
                  <a:cxn ang="0">
                    <a:pos x="51" y="203"/>
                  </a:cxn>
                  <a:cxn ang="0">
                    <a:pos x="40" y="192"/>
                  </a:cxn>
                  <a:cxn ang="0">
                    <a:pos x="26" y="180"/>
                  </a:cxn>
                  <a:cxn ang="0">
                    <a:pos x="14" y="166"/>
                  </a:cxn>
                  <a:cxn ang="0">
                    <a:pos x="8" y="151"/>
                  </a:cxn>
                  <a:cxn ang="0">
                    <a:pos x="3" y="129"/>
                  </a:cxn>
                  <a:cxn ang="0">
                    <a:pos x="0" y="114"/>
                  </a:cxn>
                  <a:cxn ang="0">
                    <a:pos x="0" y="100"/>
                  </a:cxn>
                  <a:cxn ang="0">
                    <a:pos x="8" y="71"/>
                  </a:cxn>
                  <a:cxn ang="0">
                    <a:pos x="22" y="45"/>
                  </a:cxn>
                  <a:cxn ang="0">
                    <a:pos x="45" y="23"/>
                  </a:cxn>
                  <a:cxn ang="0">
                    <a:pos x="55" y="16"/>
                  </a:cxn>
                  <a:cxn ang="0">
                    <a:pos x="70" y="8"/>
                  </a:cxn>
                  <a:cxn ang="0">
                    <a:pos x="99" y="0"/>
                  </a:cxn>
                  <a:cxn ang="0">
                    <a:pos x="129" y="0"/>
                  </a:cxn>
                  <a:cxn ang="0">
                    <a:pos x="158" y="8"/>
                  </a:cxn>
                  <a:cxn ang="0">
                    <a:pos x="180" y="23"/>
                  </a:cxn>
                  <a:cxn ang="0">
                    <a:pos x="198" y="42"/>
                  </a:cxn>
                </a:cxnLst>
                <a:rect l="0" t="0" r="r" b="b"/>
                <a:pathLst>
                  <a:path w="220" h="222">
                    <a:moveTo>
                      <a:pt x="198" y="42"/>
                    </a:moveTo>
                    <a:lnTo>
                      <a:pt x="209" y="56"/>
                    </a:lnTo>
                    <a:lnTo>
                      <a:pt x="214" y="71"/>
                    </a:lnTo>
                    <a:lnTo>
                      <a:pt x="217" y="85"/>
                    </a:lnTo>
                    <a:lnTo>
                      <a:pt x="220" y="100"/>
                    </a:lnTo>
                    <a:lnTo>
                      <a:pt x="214" y="133"/>
                    </a:lnTo>
                    <a:lnTo>
                      <a:pt x="202" y="163"/>
                    </a:lnTo>
                    <a:lnTo>
                      <a:pt x="183" y="188"/>
                    </a:lnTo>
                    <a:lnTo>
                      <a:pt x="162" y="211"/>
                    </a:lnTo>
                    <a:lnTo>
                      <a:pt x="148" y="214"/>
                    </a:lnTo>
                    <a:lnTo>
                      <a:pt x="136" y="222"/>
                    </a:lnTo>
                    <a:lnTo>
                      <a:pt x="117" y="222"/>
                    </a:lnTo>
                    <a:lnTo>
                      <a:pt x="103" y="222"/>
                    </a:lnTo>
                    <a:lnTo>
                      <a:pt x="70" y="211"/>
                    </a:lnTo>
                    <a:lnTo>
                      <a:pt x="51" y="203"/>
                    </a:lnTo>
                    <a:lnTo>
                      <a:pt x="40" y="192"/>
                    </a:lnTo>
                    <a:lnTo>
                      <a:pt x="26" y="180"/>
                    </a:lnTo>
                    <a:lnTo>
                      <a:pt x="14" y="166"/>
                    </a:lnTo>
                    <a:lnTo>
                      <a:pt x="8" y="151"/>
                    </a:lnTo>
                    <a:lnTo>
                      <a:pt x="3" y="129"/>
                    </a:lnTo>
                    <a:lnTo>
                      <a:pt x="0" y="114"/>
                    </a:lnTo>
                    <a:lnTo>
                      <a:pt x="0" y="100"/>
                    </a:lnTo>
                    <a:lnTo>
                      <a:pt x="8" y="71"/>
                    </a:lnTo>
                    <a:lnTo>
                      <a:pt x="22" y="45"/>
                    </a:lnTo>
                    <a:lnTo>
                      <a:pt x="45" y="23"/>
                    </a:lnTo>
                    <a:lnTo>
                      <a:pt x="55" y="16"/>
                    </a:lnTo>
                    <a:lnTo>
                      <a:pt x="70" y="8"/>
                    </a:lnTo>
                    <a:lnTo>
                      <a:pt x="99" y="0"/>
                    </a:lnTo>
                    <a:lnTo>
                      <a:pt x="129" y="0"/>
                    </a:lnTo>
                    <a:lnTo>
                      <a:pt x="158" y="8"/>
                    </a:lnTo>
                    <a:lnTo>
                      <a:pt x="180" y="23"/>
                    </a:lnTo>
                    <a:lnTo>
                      <a:pt x="198" y="42"/>
                    </a:lnTo>
                    <a:close/>
                  </a:path>
                </a:pathLst>
              </a:custGeom>
              <a:solidFill>
                <a:srgbClr val="E78A5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5" name="Freeform 51"/>
              <p:cNvSpPr>
                <a:spLocks/>
              </p:cNvSpPr>
              <p:nvPr/>
            </p:nvSpPr>
            <p:spPr bwMode="auto">
              <a:xfrm>
                <a:off x="4624" y="2276"/>
                <a:ext cx="505" cy="453"/>
              </a:xfrm>
              <a:custGeom>
                <a:avLst/>
                <a:gdLst/>
                <a:ahLst/>
                <a:cxnLst>
                  <a:cxn ang="0">
                    <a:pos x="4418" y="1211"/>
                  </a:cxn>
                  <a:cxn ang="0">
                    <a:pos x="4241" y="921"/>
                  </a:cxn>
                  <a:cxn ang="0">
                    <a:pos x="4014" y="652"/>
                  </a:cxn>
                  <a:cxn ang="0">
                    <a:pos x="3767" y="424"/>
                  </a:cxn>
                  <a:cxn ang="0">
                    <a:pos x="3451" y="225"/>
                  </a:cxn>
                  <a:cxn ang="0">
                    <a:pos x="3046" y="89"/>
                  </a:cxn>
                  <a:cxn ang="0">
                    <a:pos x="2616" y="20"/>
                  </a:cxn>
                  <a:cxn ang="0">
                    <a:pos x="2204" y="0"/>
                  </a:cxn>
                  <a:cxn ang="0">
                    <a:pos x="1839" y="20"/>
                  </a:cxn>
                  <a:cxn ang="0">
                    <a:pos x="1480" y="82"/>
                  </a:cxn>
                  <a:cxn ang="0">
                    <a:pos x="1134" y="195"/>
                  </a:cxn>
                  <a:cxn ang="0">
                    <a:pos x="820" y="376"/>
                  </a:cxn>
                  <a:cxn ang="0">
                    <a:pos x="589" y="586"/>
                  </a:cxn>
                  <a:cxn ang="0">
                    <a:pos x="397" y="813"/>
                  </a:cxn>
                  <a:cxn ang="0">
                    <a:pos x="243" y="1064"/>
                  </a:cxn>
                  <a:cxn ang="0">
                    <a:pos x="122" y="1328"/>
                  </a:cxn>
                  <a:cxn ang="0">
                    <a:pos x="40" y="1656"/>
                  </a:cxn>
                  <a:cxn ang="0">
                    <a:pos x="4" y="2105"/>
                  </a:cxn>
                  <a:cxn ang="0">
                    <a:pos x="11" y="2583"/>
                  </a:cxn>
                  <a:cxn ang="0">
                    <a:pos x="67" y="2981"/>
                  </a:cxn>
                  <a:cxn ang="0">
                    <a:pos x="107" y="3091"/>
                  </a:cxn>
                  <a:cxn ang="0">
                    <a:pos x="136" y="3058"/>
                  </a:cxn>
                  <a:cxn ang="0">
                    <a:pos x="162" y="3021"/>
                  </a:cxn>
                  <a:cxn ang="0">
                    <a:pos x="180" y="2944"/>
                  </a:cxn>
                  <a:cxn ang="0">
                    <a:pos x="207" y="2480"/>
                  </a:cxn>
                  <a:cxn ang="0">
                    <a:pos x="283" y="1825"/>
                  </a:cxn>
                  <a:cxn ang="0">
                    <a:pos x="365" y="1439"/>
                  </a:cxn>
                  <a:cxn ang="0">
                    <a:pos x="526" y="1152"/>
                  </a:cxn>
                  <a:cxn ang="0">
                    <a:pos x="714" y="964"/>
                  </a:cxn>
                  <a:cxn ang="0">
                    <a:pos x="946" y="1241"/>
                  </a:cxn>
                  <a:cxn ang="0">
                    <a:pos x="1163" y="1407"/>
                  </a:cxn>
                  <a:cxn ang="0">
                    <a:pos x="1449" y="1516"/>
                  </a:cxn>
                  <a:cxn ang="0">
                    <a:pos x="1689" y="1557"/>
                  </a:cxn>
                  <a:cxn ang="0">
                    <a:pos x="1876" y="1498"/>
                  </a:cxn>
                  <a:cxn ang="0">
                    <a:pos x="1704" y="1304"/>
                  </a:cxn>
                  <a:cxn ang="0">
                    <a:pos x="1652" y="1189"/>
                  </a:cxn>
                  <a:cxn ang="0">
                    <a:pos x="1792" y="1273"/>
                  </a:cxn>
                  <a:cxn ang="0">
                    <a:pos x="2101" y="1370"/>
                  </a:cxn>
                  <a:cxn ang="0">
                    <a:pos x="2413" y="1454"/>
                  </a:cxn>
                  <a:cxn ang="0">
                    <a:pos x="2799" y="1524"/>
                  </a:cxn>
                  <a:cxn ang="0">
                    <a:pos x="2770" y="1505"/>
                  </a:cxn>
                  <a:cxn ang="0">
                    <a:pos x="2568" y="1310"/>
                  </a:cxn>
                  <a:cxn ang="0">
                    <a:pos x="2417" y="1135"/>
                  </a:cxn>
                  <a:cxn ang="0">
                    <a:pos x="2358" y="1090"/>
                  </a:cxn>
                  <a:cxn ang="0">
                    <a:pos x="2645" y="1119"/>
                  </a:cxn>
                  <a:cxn ang="0">
                    <a:pos x="2920" y="1199"/>
                  </a:cxn>
                  <a:cxn ang="0">
                    <a:pos x="3179" y="1328"/>
                  </a:cxn>
                  <a:cxn ang="0">
                    <a:pos x="3417" y="1494"/>
                  </a:cxn>
                  <a:cxn ang="0">
                    <a:pos x="3594" y="1671"/>
                  </a:cxn>
                  <a:cxn ang="0">
                    <a:pos x="3723" y="1880"/>
                  </a:cxn>
                  <a:cxn ang="0">
                    <a:pos x="3811" y="2120"/>
                  </a:cxn>
                  <a:cxn ang="0">
                    <a:pos x="3877" y="2498"/>
                  </a:cxn>
                  <a:cxn ang="0">
                    <a:pos x="3874" y="3021"/>
                  </a:cxn>
                  <a:cxn ang="0">
                    <a:pos x="3818" y="3429"/>
                  </a:cxn>
                  <a:cxn ang="0">
                    <a:pos x="3800" y="3801"/>
                  </a:cxn>
                  <a:cxn ang="0">
                    <a:pos x="3771" y="3941"/>
                  </a:cxn>
                  <a:cxn ang="0">
                    <a:pos x="3822" y="3890"/>
                  </a:cxn>
                  <a:cxn ang="0">
                    <a:pos x="3943" y="3536"/>
                  </a:cxn>
                  <a:cxn ang="0">
                    <a:pos x="4098" y="2958"/>
                  </a:cxn>
                  <a:cxn ang="0">
                    <a:pos x="4223" y="2686"/>
                  </a:cxn>
                  <a:cxn ang="0">
                    <a:pos x="4463" y="2252"/>
                  </a:cxn>
                  <a:cxn ang="0">
                    <a:pos x="4521" y="2060"/>
                  </a:cxn>
                  <a:cxn ang="0">
                    <a:pos x="4547" y="1751"/>
                  </a:cxn>
                </a:cxnLst>
                <a:rect l="0" t="0" r="r" b="b"/>
                <a:pathLst>
                  <a:path w="4547" h="4081">
                    <a:moveTo>
                      <a:pt x="4499" y="1436"/>
                    </a:moveTo>
                    <a:lnTo>
                      <a:pt x="4481" y="1362"/>
                    </a:lnTo>
                    <a:lnTo>
                      <a:pt x="4452" y="1288"/>
                    </a:lnTo>
                    <a:lnTo>
                      <a:pt x="4418" y="1211"/>
                    </a:lnTo>
                    <a:lnTo>
                      <a:pt x="4381" y="1138"/>
                    </a:lnTo>
                    <a:lnTo>
                      <a:pt x="4337" y="1064"/>
                    </a:lnTo>
                    <a:lnTo>
                      <a:pt x="4293" y="990"/>
                    </a:lnTo>
                    <a:lnTo>
                      <a:pt x="4241" y="921"/>
                    </a:lnTo>
                    <a:lnTo>
                      <a:pt x="4186" y="850"/>
                    </a:lnTo>
                    <a:lnTo>
                      <a:pt x="4131" y="781"/>
                    </a:lnTo>
                    <a:lnTo>
                      <a:pt x="4072" y="715"/>
                    </a:lnTo>
                    <a:lnTo>
                      <a:pt x="4014" y="652"/>
                    </a:lnTo>
                    <a:lnTo>
                      <a:pt x="3951" y="589"/>
                    </a:lnTo>
                    <a:lnTo>
                      <a:pt x="3892" y="530"/>
                    </a:lnTo>
                    <a:lnTo>
                      <a:pt x="3829" y="475"/>
                    </a:lnTo>
                    <a:lnTo>
                      <a:pt x="3767" y="424"/>
                    </a:lnTo>
                    <a:lnTo>
                      <a:pt x="3708" y="376"/>
                    </a:lnTo>
                    <a:lnTo>
                      <a:pt x="3627" y="321"/>
                    </a:lnTo>
                    <a:lnTo>
                      <a:pt x="3543" y="269"/>
                    </a:lnTo>
                    <a:lnTo>
                      <a:pt x="3451" y="225"/>
                    </a:lnTo>
                    <a:lnTo>
                      <a:pt x="3355" y="185"/>
                    </a:lnTo>
                    <a:lnTo>
                      <a:pt x="3256" y="148"/>
                    </a:lnTo>
                    <a:lnTo>
                      <a:pt x="3153" y="118"/>
                    </a:lnTo>
                    <a:lnTo>
                      <a:pt x="3046" y="89"/>
                    </a:lnTo>
                    <a:lnTo>
                      <a:pt x="2939" y="67"/>
                    </a:lnTo>
                    <a:lnTo>
                      <a:pt x="2833" y="49"/>
                    </a:lnTo>
                    <a:lnTo>
                      <a:pt x="2727" y="34"/>
                    </a:lnTo>
                    <a:lnTo>
                      <a:pt x="2616" y="20"/>
                    </a:lnTo>
                    <a:lnTo>
                      <a:pt x="2509" y="12"/>
                    </a:lnTo>
                    <a:lnTo>
                      <a:pt x="2406" y="4"/>
                    </a:lnTo>
                    <a:lnTo>
                      <a:pt x="2303" y="0"/>
                    </a:lnTo>
                    <a:lnTo>
                      <a:pt x="2204" y="0"/>
                    </a:lnTo>
                    <a:lnTo>
                      <a:pt x="2108" y="4"/>
                    </a:lnTo>
                    <a:lnTo>
                      <a:pt x="2019" y="8"/>
                    </a:lnTo>
                    <a:lnTo>
                      <a:pt x="1932" y="12"/>
                    </a:lnTo>
                    <a:lnTo>
                      <a:pt x="1839" y="20"/>
                    </a:lnTo>
                    <a:lnTo>
                      <a:pt x="1747" y="31"/>
                    </a:lnTo>
                    <a:lnTo>
                      <a:pt x="1660" y="45"/>
                    </a:lnTo>
                    <a:lnTo>
                      <a:pt x="1567" y="63"/>
                    </a:lnTo>
                    <a:lnTo>
                      <a:pt x="1480" y="82"/>
                    </a:lnTo>
                    <a:lnTo>
                      <a:pt x="1391" y="103"/>
                    </a:lnTo>
                    <a:lnTo>
                      <a:pt x="1303" y="134"/>
                    </a:lnTo>
                    <a:lnTo>
                      <a:pt x="1214" y="163"/>
                    </a:lnTo>
                    <a:lnTo>
                      <a:pt x="1134" y="195"/>
                    </a:lnTo>
                    <a:lnTo>
                      <a:pt x="1049" y="237"/>
                    </a:lnTo>
                    <a:lnTo>
                      <a:pt x="971" y="277"/>
                    </a:lnTo>
                    <a:lnTo>
                      <a:pt x="894" y="325"/>
                    </a:lnTo>
                    <a:lnTo>
                      <a:pt x="820" y="376"/>
                    </a:lnTo>
                    <a:lnTo>
                      <a:pt x="751" y="435"/>
                    </a:lnTo>
                    <a:lnTo>
                      <a:pt x="692" y="483"/>
                    </a:lnTo>
                    <a:lnTo>
                      <a:pt x="640" y="534"/>
                    </a:lnTo>
                    <a:lnTo>
                      <a:pt x="589" y="586"/>
                    </a:lnTo>
                    <a:lnTo>
                      <a:pt x="537" y="641"/>
                    </a:lnTo>
                    <a:lnTo>
                      <a:pt x="490" y="696"/>
                    </a:lnTo>
                    <a:lnTo>
                      <a:pt x="442" y="755"/>
                    </a:lnTo>
                    <a:lnTo>
                      <a:pt x="397" y="813"/>
                    </a:lnTo>
                    <a:lnTo>
                      <a:pt x="357" y="873"/>
                    </a:lnTo>
                    <a:lnTo>
                      <a:pt x="317" y="935"/>
                    </a:lnTo>
                    <a:lnTo>
                      <a:pt x="280" y="998"/>
                    </a:lnTo>
                    <a:lnTo>
                      <a:pt x="243" y="1064"/>
                    </a:lnTo>
                    <a:lnTo>
                      <a:pt x="210" y="1127"/>
                    </a:lnTo>
                    <a:lnTo>
                      <a:pt x="177" y="1193"/>
                    </a:lnTo>
                    <a:lnTo>
                      <a:pt x="148" y="1262"/>
                    </a:lnTo>
                    <a:lnTo>
                      <a:pt x="122" y="1328"/>
                    </a:lnTo>
                    <a:lnTo>
                      <a:pt x="96" y="1399"/>
                    </a:lnTo>
                    <a:lnTo>
                      <a:pt x="74" y="1473"/>
                    </a:lnTo>
                    <a:lnTo>
                      <a:pt x="56" y="1560"/>
                    </a:lnTo>
                    <a:lnTo>
                      <a:pt x="40" y="1656"/>
                    </a:lnTo>
                    <a:lnTo>
                      <a:pt x="26" y="1759"/>
                    </a:lnTo>
                    <a:lnTo>
                      <a:pt x="15" y="1870"/>
                    </a:lnTo>
                    <a:lnTo>
                      <a:pt x="8" y="1988"/>
                    </a:lnTo>
                    <a:lnTo>
                      <a:pt x="4" y="2105"/>
                    </a:lnTo>
                    <a:lnTo>
                      <a:pt x="0" y="2226"/>
                    </a:lnTo>
                    <a:lnTo>
                      <a:pt x="0" y="2348"/>
                    </a:lnTo>
                    <a:lnTo>
                      <a:pt x="4" y="2466"/>
                    </a:lnTo>
                    <a:lnTo>
                      <a:pt x="11" y="2583"/>
                    </a:lnTo>
                    <a:lnTo>
                      <a:pt x="22" y="2694"/>
                    </a:lnTo>
                    <a:lnTo>
                      <a:pt x="33" y="2800"/>
                    </a:lnTo>
                    <a:lnTo>
                      <a:pt x="48" y="2895"/>
                    </a:lnTo>
                    <a:lnTo>
                      <a:pt x="67" y="2981"/>
                    </a:lnTo>
                    <a:lnTo>
                      <a:pt x="88" y="3058"/>
                    </a:lnTo>
                    <a:lnTo>
                      <a:pt x="96" y="3076"/>
                    </a:lnTo>
                    <a:lnTo>
                      <a:pt x="103" y="3087"/>
                    </a:lnTo>
                    <a:lnTo>
                      <a:pt x="107" y="3091"/>
                    </a:lnTo>
                    <a:lnTo>
                      <a:pt x="114" y="3091"/>
                    </a:lnTo>
                    <a:lnTo>
                      <a:pt x="122" y="3087"/>
                    </a:lnTo>
                    <a:lnTo>
                      <a:pt x="125" y="3080"/>
                    </a:lnTo>
                    <a:lnTo>
                      <a:pt x="136" y="3058"/>
                    </a:lnTo>
                    <a:lnTo>
                      <a:pt x="144" y="3035"/>
                    </a:lnTo>
                    <a:lnTo>
                      <a:pt x="151" y="3029"/>
                    </a:lnTo>
                    <a:lnTo>
                      <a:pt x="154" y="3025"/>
                    </a:lnTo>
                    <a:lnTo>
                      <a:pt x="162" y="3021"/>
                    </a:lnTo>
                    <a:lnTo>
                      <a:pt x="170" y="3029"/>
                    </a:lnTo>
                    <a:lnTo>
                      <a:pt x="177" y="3040"/>
                    </a:lnTo>
                    <a:lnTo>
                      <a:pt x="185" y="3058"/>
                    </a:lnTo>
                    <a:lnTo>
                      <a:pt x="180" y="2944"/>
                    </a:lnTo>
                    <a:lnTo>
                      <a:pt x="185" y="2829"/>
                    </a:lnTo>
                    <a:lnTo>
                      <a:pt x="188" y="2712"/>
                    </a:lnTo>
                    <a:lnTo>
                      <a:pt x="196" y="2594"/>
                    </a:lnTo>
                    <a:lnTo>
                      <a:pt x="207" y="2480"/>
                    </a:lnTo>
                    <a:lnTo>
                      <a:pt x="217" y="2363"/>
                    </a:lnTo>
                    <a:lnTo>
                      <a:pt x="247" y="2123"/>
                    </a:lnTo>
                    <a:lnTo>
                      <a:pt x="265" y="1976"/>
                    </a:lnTo>
                    <a:lnTo>
                      <a:pt x="283" y="1825"/>
                    </a:lnTo>
                    <a:lnTo>
                      <a:pt x="305" y="1679"/>
                    </a:lnTo>
                    <a:lnTo>
                      <a:pt x="320" y="1605"/>
                    </a:lnTo>
                    <a:lnTo>
                      <a:pt x="336" y="1531"/>
                    </a:lnTo>
                    <a:lnTo>
                      <a:pt x="365" y="1439"/>
                    </a:lnTo>
                    <a:lnTo>
                      <a:pt x="394" y="1358"/>
                    </a:lnTo>
                    <a:lnTo>
                      <a:pt x="434" y="1285"/>
                    </a:lnTo>
                    <a:lnTo>
                      <a:pt x="479" y="1215"/>
                    </a:lnTo>
                    <a:lnTo>
                      <a:pt x="526" y="1152"/>
                    </a:lnTo>
                    <a:lnTo>
                      <a:pt x="582" y="1086"/>
                    </a:lnTo>
                    <a:lnTo>
                      <a:pt x="645" y="1024"/>
                    </a:lnTo>
                    <a:lnTo>
                      <a:pt x="714" y="961"/>
                    </a:lnTo>
                    <a:lnTo>
                      <a:pt x="714" y="964"/>
                    </a:lnTo>
                    <a:lnTo>
                      <a:pt x="721" y="976"/>
                    </a:lnTo>
                    <a:lnTo>
                      <a:pt x="751" y="1012"/>
                    </a:lnTo>
                    <a:lnTo>
                      <a:pt x="843" y="1123"/>
                    </a:lnTo>
                    <a:lnTo>
                      <a:pt x="946" y="1241"/>
                    </a:lnTo>
                    <a:lnTo>
                      <a:pt x="1008" y="1304"/>
                    </a:lnTo>
                    <a:lnTo>
                      <a:pt x="1057" y="1344"/>
                    </a:lnTo>
                    <a:lnTo>
                      <a:pt x="1108" y="1376"/>
                    </a:lnTo>
                    <a:lnTo>
                      <a:pt x="1163" y="1407"/>
                    </a:lnTo>
                    <a:lnTo>
                      <a:pt x="1218" y="1432"/>
                    </a:lnTo>
                    <a:lnTo>
                      <a:pt x="1277" y="1454"/>
                    </a:lnTo>
                    <a:lnTo>
                      <a:pt x="1332" y="1476"/>
                    </a:lnTo>
                    <a:lnTo>
                      <a:pt x="1449" y="1516"/>
                    </a:lnTo>
                    <a:lnTo>
                      <a:pt x="1512" y="1535"/>
                    </a:lnTo>
                    <a:lnTo>
                      <a:pt x="1571" y="1545"/>
                    </a:lnTo>
                    <a:lnTo>
                      <a:pt x="1630" y="1553"/>
                    </a:lnTo>
                    <a:lnTo>
                      <a:pt x="1689" y="1557"/>
                    </a:lnTo>
                    <a:lnTo>
                      <a:pt x="1752" y="1557"/>
                    </a:lnTo>
                    <a:lnTo>
                      <a:pt x="1810" y="1553"/>
                    </a:lnTo>
                    <a:lnTo>
                      <a:pt x="1932" y="1545"/>
                    </a:lnTo>
                    <a:lnTo>
                      <a:pt x="1876" y="1498"/>
                    </a:lnTo>
                    <a:lnTo>
                      <a:pt x="1829" y="1450"/>
                    </a:lnTo>
                    <a:lnTo>
                      <a:pt x="1784" y="1402"/>
                    </a:lnTo>
                    <a:lnTo>
                      <a:pt x="1744" y="1355"/>
                    </a:lnTo>
                    <a:lnTo>
                      <a:pt x="1704" y="1304"/>
                    </a:lnTo>
                    <a:lnTo>
                      <a:pt x="1667" y="1251"/>
                    </a:lnTo>
                    <a:lnTo>
                      <a:pt x="1586" y="1135"/>
                    </a:lnTo>
                    <a:lnTo>
                      <a:pt x="1618" y="1164"/>
                    </a:lnTo>
                    <a:lnTo>
                      <a:pt x="1652" y="1189"/>
                    </a:lnTo>
                    <a:lnTo>
                      <a:pt x="1686" y="1215"/>
                    </a:lnTo>
                    <a:lnTo>
                      <a:pt x="1721" y="1236"/>
                    </a:lnTo>
                    <a:lnTo>
                      <a:pt x="1755" y="1255"/>
                    </a:lnTo>
                    <a:lnTo>
                      <a:pt x="1792" y="1273"/>
                    </a:lnTo>
                    <a:lnTo>
                      <a:pt x="1869" y="1304"/>
                    </a:lnTo>
                    <a:lnTo>
                      <a:pt x="1942" y="1325"/>
                    </a:lnTo>
                    <a:lnTo>
                      <a:pt x="2024" y="1347"/>
                    </a:lnTo>
                    <a:lnTo>
                      <a:pt x="2101" y="1370"/>
                    </a:lnTo>
                    <a:lnTo>
                      <a:pt x="2181" y="1395"/>
                    </a:lnTo>
                    <a:lnTo>
                      <a:pt x="2259" y="1421"/>
                    </a:lnTo>
                    <a:lnTo>
                      <a:pt x="2336" y="1439"/>
                    </a:lnTo>
                    <a:lnTo>
                      <a:pt x="2413" y="1454"/>
                    </a:lnTo>
                    <a:lnTo>
                      <a:pt x="2487" y="1465"/>
                    </a:lnTo>
                    <a:lnTo>
                      <a:pt x="2642" y="1487"/>
                    </a:lnTo>
                    <a:lnTo>
                      <a:pt x="2719" y="1502"/>
                    </a:lnTo>
                    <a:lnTo>
                      <a:pt x="2799" y="1524"/>
                    </a:lnTo>
                    <a:lnTo>
                      <a:pt x="2796" y="1516"/>
                    </a:lnTo>
                    <a:lnTo>
                      <a:pt x="2796" y="1513"/>
                    </a:lnTo>
                    <a:lnTo>
                      <a:pt x="2785" y="1513"/>
                    </a:lnTo>
                    <a:lnTo>
                      <a:pt x="2770" y="1505"/>
                    </a:lnTo>
                    <a:lnTo>
                      <a:pt x="2737" y="1479"/>
                    </a:lnTo>
                    <a:lnTo>
                      <a:pt x="2696" y="1442"/>
                    </a:lnTo>
                    <a:lnTo>
                      <a:pt x="2653" y="1399"/>
                    </a:lnTo>
                    <a:lnTo>
                      <a:pt x="2568" y="1310"/>
                    </a:lnTo>
                    <a:lnTo>
                      <a:pt x="2513" y="1248"/>
                    </a:lnTo>
                    <a:lnTo>
                      <a:pt x="2484" y="1211"/>
                    </a:lnTo>
                    <a:lnTo>
                      <a:pt x="2442" y="1159"/>
                    </a:lnTo>
                    <a:lnTo>
                      <a:pt x="2417" y="1135"/>
                    </a:lnTo>
                    <a:lnTo>
                      <a:pt x="2399" y="1112"/>
                    </a:lnTo>
                    <a:lnTo>
                      <a:pt x="2376" y="1098"/>
                    </a:lnTo>
                    <a:lnTo>
                      <a:pt x="2365" y="1093"/>
                    </a:lnTo>
                    <a:lnTo>
                      <a:pt x="2358" y="1090"/>
                    </a:lnTo>
                    <a:lnTo>
                      <a:pt x="2431" y="1093"/>
                    </a:lnTo>
                    <a:lnTo>
                      <a:pt x="2505" y="1098"/>
                    </a:lnTo>
                    <a:lnTo>
                      <a:pt x="2576" y="1104"/>
                    </a:lnTo>
                    <a:lnTo>
                      <a:pt x="2645" y="1119"/>
                    </a:lnTo>
                    <a:lnTo>
                      <a:pt x="2715" y="1135"/>
                    </a:lnTo>
                    <a:lnTo>
                      <a:pt x="2785" y="1152"/>
                    </a:lnTo>
                    <a:lnTo>
                      <a:pt x="2854" y="1175"/>
                    </a:lnTo>
                    <a:lnTo>
                      <a:pt x="2920" y="1199"/>
                    </a:lnTo>
                    <a:lnTo>
                      <a:pt x="2987" y="1230"/>
                    </a:lnTo>
                    <a:lnTo>
                      <a:pt x="3053" y="1259"/>
                    </a:lnTo>
                    <a:lnTo>
                      <a:pt x="3116" y="1292"/>
                    </a:lnTo>
                    <a:lnTo>
                      <a:pt x="3179" y="1328"/>
                    </a:lnTo>
                    <a:lnTo>
                      <a:pt x="3242" y="1365"/>
                    </a:lnTo>
                    <a:lnTo>
                      <a:pt x="3300" y="1407"/>
                    </a:lnTo>
                    <a:lnTo>
                      <a:pt x="3359" y="1450"/>
                    </a:lnTo>
                    <a:lnTo>
                      <a:pt x="3417" y="1494"/>
                    </a:lnTo>
                    <a:lnTo>
                      <a:pt x="3465" y="1535"/>
                    </a:lnTo>
                    <a:lnTo>
                      <a:pt x="3509" y="1579"/>
                    </a:lnTo>
                    <a:lnTo>
                      <a:pt x="3554" y="1623"/>
                    </a:lnTo>
                    <a:lnTo>
                      <a:pt x="3594" y="1671"/>
                    </a:lnTo>
                    <a:lnTo>
                      <a:pt x="3631" y="1722"/>
                    </a:lnTo>
                    <a:lnTo>
                      <a:pt x="3664" y="1774"/>
                    </a:lnTo>
                    <a:lnTo>
                      <a:pt x="3694" y="1825"/>
                    </a:lnTo>
                    <a:lnTo>
                      <a:pt x="3723" y="1880"/>
                    </a:lnTo>
                    <a:lnTo>
                      <a:pt x="3749" y="1939"/>
                    </a:lnTo>
                    <a:lnTo>
                      <a:pt x="3771" y="1999"/>
                    </a:lnTo>
                    <a:lnTo>
                      <a:pt x="3792" y="2057"/>
                    </a:lnTo>
                    <a:lnTo>
                      <a:pt x="3811" y="2120"/>
                    </a:lnTo>
                    <a:lnTo>
                      <a:pt x="3826" y="2179"/>
                    </a:lnTo>
                    <a:lnTo>
                      <a:pt x="3840" y="2241"/>
                    </a:lnTo>
                    <a:lnTo>
                      <a:pt x="3863" y="2369"/>
                    </a:lnTo>
                    <a:lnTo>
                      <a:pt x="3877" y="2498"/>
                    </a:lnTo>
                    <a:lnTo>
                      <a:pt x="3889" y="2631"/>
                    </a:lnTo>
                    <a:lnTo>
                      <a:pt x="3889" y="2763"/>
                    </a:lnTo>
                    <a:lnTo>
                      <a:pt x="3885" y="2892"/>
                    </a:lnTo>
                    <a:lnTo>
                      <a:pt x="3874" y="3021"/>
                    </a:lnTo>
                    <a:lnTo>
                      <a:pt x="3863" y="3146"/>
                    </a:lnTo>
                    <a:lnTo>
                      <a:pt x="3844" y="3267"/>
                    </a:lnTo>
                    <a:lnTo>
                      <a:pt x="3826" y="3381"/>
                    </a:lnTo>
                    <a:lnTo>
                      <a:pt x="3818" y="3429"/>
                    </a:lnTo>
                    <a:lnTo>
                      <a:pt x="3815" y="3481"/>
                    </a:lnTo>
                    <a:lnTo>
                      <a:pt x="3808" y="3592"/>
                    </a:lnTo>
                    <a:lnTo>
                      <a:pt x="3803" y="3701"/>
                    </a:lnTo>
                    <a:lnTo>
                      <a:pt x="3800" y="3801"/>
                    </a:lnTo>
                    <a:lnTo>
                      <a:pt x="3797" y="3841"/>
                    </a:lnTo>
                    <a:lnTo>
                      <a:pt x="3789" y="3878"/>
                    </a:lnTo>
                    <a:lnTo>
                      <a:pt x="3782" y="3907"/>
                    </a:lnTo>
                    <a:lnTo>
                      <a:pt x="3771" y="3941"/>
                    </a:lnTo>
                    <a:lnTo>
                      <a:pt x="3715" y="4081"/>
                    </a:lnTo>
                    <a:lnTo>
                      <a:pt x="3755" y="4018"/>
                    </a:lnTo>
                    <a:lnTo>
                      <a:pt x="3792" y="3956"/>
                    </a:lnTo>
                    <a:lnTo>
                      <a:pt x="3822" y="3890"/>
                    </a:lnTo>
                    <a:lnTo>
                      <a:pt x="3852" y="3824"/>
                    </a:lnTo>
                    <a:lnTo>
                      <a:pt x="3877" y="3753"/>
                    </a:lnTo>
                    <a:lnTo>
                      <a:pt x="3903" y="3679"/>
                    </a:lnTo>
                    <a:lnTo>
                      <a:pt x="3943" y="3536"/>
                    </a:lnTo>
                    <a:lnTo>
                      <a:pt x="3984" y="3385"/>
                    </a:lnTo>
                    <a:lnTo>
                      <a:pt x="4021" y="3238"/>
                    </a:lnTo>
                    <a:lnTo>
                      <a:pt x="4058" y="3095"/>
                    </a:lnTo>
                    <a:lnTo>
                      <a:pt x="4098" y="2958"/>
                    </a:lnTo>
                    <a:lnTo>
                      <a:pt x="4117" y="2911"/>
                    </a:lnTo>
                    <a:lnTo>
                      <a:pt x="4135" y="2863"/>
                    </a:lnTo>
                    <a:lnTo>
                      <a:pt x="4175" y="2775"/>
                    </a:lnTo>
                    <a:lnTo>
                      <a:pt x="4223" y="2686"/>
                    </a:lnTo>
                    <a:lnTo>
                      <a:pt x="4275" y="2601"/>
                    </a:lnTo>
                    <a:lnTo>
                      <a:pt x="4374" y="2432"/>
                    </a:lnTo>
                    <a:lnTo>
                      <a:pt x="4421" y="2345"/>
                    </a:lnTo>
                    <a:lnTo>
                      <a:pt x="4463" y="2252"/>
                    </a:lnTo>
                    <a:lnTo>
                      <a:pt x="4481" y="2205"/>
                    </a:lnTo>
                    <a:lnTo>
                      <a:pt x="4499" y="2157"/>
                    </a:lnTo>
                    <a:lnTo>
                      <a:pt x="4510" y="2108"/>
                    </a:lnTo>
                    <a:lnTo>
                      <a:pt x="4521" y="2060"/>
                    </a:lnTo>
                    <a:lnTo>
                      <a:pt x="4532" y="2010"/>
                    </a:lnTo>
                    <a:lnTo>
                      <a:pt x="4540" y="1957"/>
                    </a:lnTo>
                    <a:lnTo>
                      <a:pt x="4547" y="1854"/>
                    </a:lnTo>
                    <a:lnTo>
                      <a:pt x="4547" y="1751"/>
                    </a:lnTo>
                    <a:lnTo>
                      <a:pt x="4536" y="1645"/>
                    </a:lnTo>
                    <a:lnTo>
                      <a:pt x="4521" y="1542"/>
                    </a:lnTo>
                    <a:lnTo>
                      <a:pt x="4499" y="1436"/>
                    </a:lnTo>
                    <a:close/>
                  </a:path>
                </a:pathLst>
              </a:custGeom>
              <a:solidFill>
                <a:srgbClr val="6E4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6" name="Freeform 52"/>
              <p:cNvSpPr>
                <a:spLocks/>
              </p:cNvSpPr>
              <p:nvPr/>
            </p:nvSpPr>
            <p:spPr bwMode="auto">
              <a:xfrm>
                <a:off x="4780" y="2706"/>
                <a:ext cx="99" cy="19"/>
              </a:xfrm>
              <a:custGeom>
                <a:avLst/>
                <a:gdLst/>
                <a:ahLst/>
                <a:cxnLst>
                  <a:cxn ang="0">
                    <a:pos x="0" y="0"/>
                  </a:cxn>
                  <a:cxn ang="0">
                    <a:pos x="18" y="11"/>
                  </a:cxn>
                  <a:cxn ang="0">
                    <a:pos x="74" y="40"/>
                  </a:cxn>
                  <a:cxn ang="0">
                    <a:pos x="113" y="56"/>
                  </a:cxn>
                  <a:cxn ang="0">
                    <a:pos x="161" y="73"/>
                  </a:cxn>
                  <a:cxn ang="0">
                    <a:pos x="217" y="91"/>
                  </a:cxn>
                  <a:cxn ang="0">
                    <a:pos x="275" y="106"/>
                  </a:cxn>
                  <a:cxn ang="0">
                    <a:pos x="341" y="117"/>
                  </a:cxn>
                  <a:cxn ang="0">
                    <a:pos x="412" y="128"/>
                  </a:cxn>
                  <a:cxn ang="0">
                    <a:pos x="486" y="133"/>
                  </a:cxn>
                  <a:cxn ang="0">
                    <a:pos x="558" y="128"/>
                  </a:cxn>
                  <a:cxn ang="0">
                    <a:pos x="640" y="117"/>
                  </a:cxn>
                  <a:cxn ang="0">
                    <a:pos x="721" y="99"/>
                  </a:cxn>
                  <a:cxn ang="0">
                    <a:pos x="761" y="88"/>
                  </a:cxn>
                  <a:cxn ang="0">
                    <a:pos x="805" y="73"/>
                  </a:cxn>
                  <a:cxn ang="0">
                    <a:pos x="846" y="56"/>
                  </a:cxn>
                  <a:cxn ang="0">
                    <a:pos x="886" y="33"/>
                  </a:cxn>
                  <a:cxn ang="0">
                    <a:pos x="872" y="48"/>
                  </a:cxn>
                  <a:cxn ang="0">
                    <a:pos x="820" y="81"/>
                  </a:cxn>
                  <a:cxn ang="0">
                    <a:pos x="783" y="99"/>
                  </a:cxn>
                  <a:cxn ang="0">
                    <a:pos x="743" y="122"/>
                  </a:cxn>
                  <a:cxn ang="0">
                    <a:pos x="692" y="139"/>
                  </a:cxn>
                  <a:cxn ang="0">
                    <a:pos x="636" y="154"/>
                  </a:cxn>
                  <a:cxn ang="0">
                    <a:pos x="573" y="165"/>
                  </a:cxn>
                  <a:cxn ang="0">
                    <a:pos x="503" y="173"/>
                  </a:cxn>
                  <a:cxn ang="0">
                    <a:pos x="430" y="169"/>
                  </a:cxn>
                  <a:cxn ang="0">
                    <a:pos x="393" y="165"/>
                  </a:cxn>
                  <a:cxn ang="0">
                    <a:pos x="352" y="157"/>
                  </a:cxn>
                  <a:cxn ang="0">
                    <a:pos x="312" y="151"/>
                  </a:cxn>
                  <a:cxn ang="0">
                    <a:pos x="272" y="139"/>
                  </a:cxn>
                  <a:cxn ang="0">
                    <a:pos x="227" y="125"/>
                  </a:cxn>
                  <a:cxn ang="0">
                    <a:pos x="183" y="106"/>
                  </a:cxn>
                  <a:cxn ang="0">
                    <a:pos x="140" y="85"/>
                  </a:cxn>
                  <a:cxn ang="0">
                    <a:pos x="92" y="59"/>
                  </a:cxn>
                  <a:cxn ang="0">
                    <a:pos x="47" y="33"/>
                  </a:cxn>
                  <a:cxn ang="0">
                    <a:pos x="0" y="0"/>
                  </a:cxn>
                </a:cxnLst>
                <a:rect l="0" t="0" r="r" b="b"/>
                <a:pathLst>
                  <a:path w="886" h="173">
                    <a:moveTo>
                      <a:pt x="0" y="0"/>
                    </a:moveTo>
                    <a:lnTo>
                      <a:pt x="18" y="11"/>
                    </a:lnTo>
                    <a:lnTo>
                      <a:pt x="74" y="40"/>
                    </a:lnTo>
                    <a:lnTo>
                      <a:pt x="113" y="56"/>
                    </a:lnTo>
                    <a:lnTo>
                      <a:pt x="161" y="73"/>
                    </a:lnTo>
                    <a:lnTo>
                      <a:pt x="217" y="91"/>
                    </a:lnTo>
                    <a:lnTo>
                      <a:pt x="275" y="106"/>
                    </a:lnTo>
                    <a:lnTo>
                      <a:pt x="341" y="117"/>
                    </a:lnTo>
                    <a:lnTo>
                      <a:pt x="412" y="128"/>
                    </a:lnTo>
                    <a:lnTo>
                      <a:pt x="486" y="133"/>
                    </a:lnTo>
                    <a:lnTo>
                      <a:pt x="558" y="128"/>
                    </a:lnTo>
                    <a:lnTo>
                      <a:pt x="640" y="117"/>
                    </a:lnTo>
                    <a:lnTo>
                      <a:pt x="721" y="99"/>
                    </a:lnTo>
                    <a:lnTo>
                      <a:pt x="761" y="88"/>
                    </a:lnTo>
                    <a:lnTo>
                      <a:pt x="805" y="73"/>
                    </a:lnTo>
                    <a:lnTo>
                      <a:pt x="846" y="56"/>
                    </a:lnTo>
                    <a:lnTo>
                      <a:pt x="886" y="33"/>
                    </a:lnTo>
                    <a:lnTo>
                      <a:pt x="872" y="48"/>
                    </a:lnTo>
                    <a:lnTo>
                      <a:pt x="820" y="81"/>
                    </a:lnTo>
                    <a:lnTo>
                      <a:pt x="783" y="99"/>
                    </a:lnTo>
                    <a:lnTo>
                      <a:pt x="743" y="122"/>
                    </a:lnTo>
                    <a:lnTo>
                      <a:pt x="692" y="139"/>
                    </a:lnTo>
                    <a:lnTo>
                      <a:pt x="636" y="154"/>
                    </a:lnTo>
                    <a:lnTo>
                      <a:pt x="573" y="165"/>
                    </a:lnTo>
                    <a:lnTo>
                      <a:pt x="503" y="173"/>
                    </a:lnTo>
                    <a:lnTo>
                      <a:pt x="430" y="169"/>
                    </a:lnTo>
                    <a:lnTo>
                      <a:pt x="393" y="165"/>
                    </a:lnTo>
                    <a:lnTo>
                      <a:pt x="352" y="157"/>
                    </a:lnTo>
                    <a:lnTo>
                      <a:pt x="312" y="151"/>
                    </a:lnTo>
                    <a:lnTo>
                      <a:pt x="272" y="139"/>
                    </a:lnTo>
                    <a:lnTo>
                      <a:pt x="227" y="125"/>
                    </a:lnTo>
                    <a:lnTo>
                      <a:pt x="183" y="106"/>
                    </a:lnTo>
                    <a:lnTo>
                      <a:pt x="140" y="85"/>
                    </a:lnTo>
                    <a:lnTo>
                      <a:pt x="92" y="59"/>
                    </a:lnTo>
                    <a:lnTo>
                      <a:pt x="47" y="33"/>
                    </a:lnTo>
                    <a:lnTo>
                      <a:pt x="0" y="0"/>
                    </a:lnTo>
                    <a:close/>
                  </a:path>
                </a:pathLst>
              </a:custGeom>
              <a:solidFill>
                <a:srgbClr val="DD335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7" name="Freeform 53"/>
              <p:cNvSpPr>
                <a:spLocks/>
              </p:cNvSpPr>
              <p:nvPr/>
            </p:nvSpPr>
            <p:spPr bwMode="auto">
              <a:xfrm>
                <a:off x="4682" y="2508"/>
                <a:ext cx="45" cy="12"/>
              </a:xfrm>
              <a:custGeom>
                <a:avLst/>
                <a:gdLst/>
                <a:ahLst/>
                <a:cxnLst>
                  <a:cxn ang="0">
                    <a:pos x="405" y="106"/>
                  </a:cxn>
                  <a:cxn ang="0">
                    <a:pos x="376" y="88"/>
                  </a:cxn>
                  <a:cxn ang="0">
                    <a:pos x="342" y="69"/>
                  </a:cxn>
                  <a:cxn ang="0">
                    <a:pos x="294" y="51"/>
                  </a:cxn>
                  <a:cxn ang="0">
                    <a:pos x="265" y="43"/>
                  </a:cxn>
                  <a:cxn ang="0">
                    <a:pos x="236" y="40"/>
                  </a:cxn>
                  <a:cxn ang="0">
                    <a:pos x="203" y="36"/>
                  </a:cxn>
                  <a:cxn ang="0">
                    <a:pos x="166" y="36"/>
                  </a:cxn>
                  <a:cxn ang="0">
                    <a:pos x="129" y="40"/>
                  </a:cxn>
                  <a:cxn ang="0">
                    <a:pos x="88" y="47"/>
                  </a:cxn>
                  <a:cxn ang="0">
                    <a:pos x="48" y="62"/>
                  </a:cxn>
                  <a:cxn ang="0">
                    <a:pos x="0" y="77"/>
                  </a:cxn>
                  <a:cxn ang="0">
                    <a:pos x="11" y="69"/>
                  </a:cxn>
                  <a:cxn ang="0">
                    <a:pos x="45" y="51"/>
                  </a:cxn>
                  <a:cxn ang="0">
                    <a:pos x="88" y="29"/>
                  </a:cxn>
                  <a:cxn ang="0">
                    <a:pos x="119" y="17"/>
                  </a:cxn>
                  <a:cxn ang="0">
                    <a:pos x="148" y="6"/>
                  </a:cxn>
                  <a:cxn ang="0">
                    <a:pos x="180" y="0"/>
                  </a:cxn>
                  <a:cxn ang="0">
                    <a:pos x="214" y="0"/>
                  </a:cxn>
                  <a:cxn ang="0">
                    <a:pos x="247" y="0"/>
                  </a:cxn>
                  <a:cxn ang="0">
                    <a:pos x="280" y="6"/>
                  </a:cxn>
                  <a:cxn ang="0">
                    <a:pos x="313" y="17"/>
                  </a:cxn>
                  <a:cxn ang="0">
                    <a:pos x="346" y="40"/>
                  </a:cxn>
                  <a:cxn ang="0">
                    <a:pos x="376" y="69"/>
                  </a:cxn>
                  <a:cxn ang="0">
                    <a:pos x="405" y="106"/>
                  </a:cxn>
                </a:cxnLst>
                <a:rect l="0" t="0" r="r" b="b"/>
                <a:pathLst>
                  <a:path w="405" h="106">
                    <a:moveTo>
                      <a:pt x="405" y="106"/>
                    </a:moveTo>
                    <a:lnTo>
                      <a:pt x="376" y="88"/>
                    </a:lnTo>
                    <a:lnTo>
                      <a:pt x="342" y="69"/>
                    </a:lnTo>
                    <a:lnTo>
                      <a:pt x="294" y="51"/>
                    </a:lnTo>
                    <a:lnTo>
                      <a:pt x="265" y="43"/>
                    </a:lnTo>
                    <a:lnTo>
                      <a:pt x="236" y="40"/>
                    </a:lnTo>
                    <a:lnTo>
                      <a:pt x="203" y="36"/>
                    </a:lnTo>
                    <a:lnTo>
                      <a:pt x="166" y="36"/>
                    </a:lnTo>
                    <a:lnTo>
                      <a:pt x="129" y="40"/>
                    </a:lnTo>
                    <a:lnTo>
                      <a:pt x="88" y="47"/>
                    </a:lnTo>
                    <a:lnTo>
                      <a:pt x="48" y="62"/>
                    </a:lnTo>
                    <a:lnTo>
                      <a:pt x="0" y="77"/>
                    </a:lnTo>
                    <a:lnTo>
                      <a:pt x="11" y="69"/>
                    </a:lnTo>
                    <a:lnTo>
                      <a:pt x="45" y="51"/>
                    </a:lnTo>
                    <a:lnTo>
                      <a:pt x="88" y="29"/>
                    </a:lnTo>
                    <a:lnTo>
                      <a:pt x="119" y="17"/>
                    </a:lnTo>
                    <a:lnTo>
                      <a:pt x="148" y="6"/>
                    </a:lnTo>
                    <a:lnTo>
                      <a:pt x="180" y="0"/>
                    </a:lnTo>
                    <a:lnTo>
                      <a:pt x="214" y="0"/>
                    </a:lnTo>
                    <a:lnTo>
                      <a:pt x="247" y="0"/>
                    </a:lnTo>
                    <a:lnTo>
                      <a:pt x="280" y="6"/>
                    </a:lnTo>
                    <a:lnTo>
                      <a:pt x="313" y="17"/>
                    </a:lnTo>
                    <a:lnTo>
                      <a:pt x="346" y="40"/>
                    </a:lnTo>
                    <a:lnTo>
                      <a:pt x="376" y="69"/>
                    </a:lnTo>
                    <a:lnTo>
                      <a:pt x="405" y="106"/>
                    </a:lnTo>
                    <a:close/>
                  </a:path>
                </a:pathLst>
              </a:custGeom>
              <a:solidFill>
                <a:srgbClr val="6E4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8" name="Freeform 54"/>
              <p:cNvSpPr>
                <a:spLocks/>
              </p:cNvSpPr>
              <p:nvPr/>
            </p:nvSpPr>
            <p:spPr bwMode="auto">
              <a:xfrm>
                <a:off x="4932" y="2518"/>
                <a:ext cx="45" cy="10"/>
              </a:xfrm>
              <a:custGeom>
                <a:avLst/>
                <a:gdLst/>
                <a:ahLst/>
                <a:cxnLst>
                  <a:cxn ang="0">
                    <a:pos x="0" y="92"/>
                  </a:cxn>
                  <a:cxn ang="0">
                    <a:pos x="30" y="73"/>
                  </a:cxn>
                  <a:cxn ang="0">
                    <a:pos x="67" y="59"/>
                  </a:cxn>
                  <a:cxn ang="0">
                    <a:pos x="114" y="48"/>
                  </a:cxn>
                  <a:cxn ang="0">
                    <a:pos x="143" y="44"/>
                  </a:cxn>
                  <a:cxn ang="0">
                    <a:pos x="173" y="40"/>
                  </a:cxn>
                  <a:cxn ang="0">
                    <a:pos x="207" y="40"/>
                  </a:cxn>
                  <a:cxn ang="0">
                    <a:pos x="243" y="44"/>
                  </a:cxn>
                  <a:cxn ang="0">
                    <a:pos x="280" y="48"/>
                  </a:cxn>
                  <a:cxn ang="0">
                    <a:pos x="320" y="59"/>
                  </a:cxn>
                  <a:cxn ang="0">
                    <a:pos x="362" y="77"/>
                  </a:cxn>
                  <a:cxn ang="0">
                    <a:pos x="405" y="96"/>
                  </a:cxn>
                  <a:cxn ang="0">
                    <a:pos x="394" y="88"/>
                  </a:cxn>
                  <a:cxn ang="0">
                    <a:pos x="365" y="66"/>
                  </a:cxn>
                  <a:cxn ang="0">
                    <a:pos x="320" y="40"/>
                  </a:cxn>
                  <a:cxn ang="0">
                    <a:pos x="294" y="25"/>
                  </a:cxn>
                  <a:cxn ang="0">
                    <a:pos x="265" y="15"/>
                  </a:cxn>
                  <a:cxn ang="0">
                    <a:pos x="232" y="4"/>
                  </a:cxn>
                  <a:cxn ang="0">
                    <a:pos x="199" y="0"/>
                  </a:cxn>
                  <a:cxn ang="0">
                    <a:pos x="166" y="0"/>
                  </a:cxn>
                  <a:cxn ang="0">
                    <a:pos x="133" y="4"/>
                  </a:cxn>
                  <a:cxn ang="0">
                    <a:pos x="100" y="15"/>
                  </a:cxn>
                  <a:cxn ang="0">
                    <a:pos x="67" y="30"/>
                  </a:cxn>
                  <a:cxn ang="0">
                    <a:pos x="34" y="59"/>
                  </a:cxn>
                  <a:cxn ang="0">
                    <a:pos x="0" y="92"/>
                  </a:cxn>
                </a:cxnLst>
                <a:rect l="0" t="0" r="r" b="b"/>
                <a:pathLst>
                  <a:path w="405" h="96">
                    <a:moveTo>
                      <a:pt x="0" y="92"/>
                    </a:moveTo>
                    <a:lnTo>
                      <a:pt x="30" y="73"/>
                    </a:lnTo>
                    <a:lnTo>
                      <a:pt x="67" y="59"/>
                    </a:lnTo>
                    <a:lnTo>
                      <a:pt x="114" y="48"/>
                    </a:lnTo>
                    <a:lnTo>
                      <a:pt x="143" y="44"/>
                    </a:lnTo>
                    <a:lnTo>
                      <a:pt x="173" y="40"/>
                    </a:lnTo>
                    <a:lnTo>
                      <a:pt x="207" y="40"/>
                    </a:lnTo>
                    <a:lnTo>
                      <a:pt x="243" y="44"/>
                    </a:lnTo>
                    <a:lnTo>
                      <a:pt x="280" y="48"/>
                    </a:lnTo>
                    <a:lnTo>
                      <a:pt x="320" y="59"/>
                    </a:lnTo>
                    <a:lnTo>
                      <a:pt x="362" y="77"/>
                    </a:lnTo>
                    <a:lnTo>
                      <a:pt x="405" y="96"/>
                    </a:lnTo>
                    <a:lnTo>
                      <a:pt x="394" y="88"/>
                    </a:lnTo>
                    <a:lnTo>
                      <a:pt x="365" y="66"/>
                    </a:lnTo>
                    <a:lnTo>
                      <a:pt x="320" y="40"/>
                    </a:lnTo>
                    <a:lnTo>
                      <a:pt x="294" y="25"/>
                    </a:lnTo>
                    <a:lnTo>
                      <a:pt x="265" y="15"/>
                    </a:lnTo>
                    <a:lnTo>
                      <a:pt x="232" y="4"/>
                    </a:lnTo>
                    <a:lnTo>
                      <a:pt x="199" y="0"/>
                    </a:lnTo>
                    <a:lnTo>
                      <a:pt x="166" y="0"/>
                    </a:lnTo>
                    <a:lnTo>
                      <a:pt x="133" y="4"/>
                    </a:lnTo>
                    <a:lnTo>
                      <a:pt x="100" y="15"/>
                    </a:lnTo>
                    <a:lnTo>
                      <a:pt x="67" y="30"/>
                    </a:lnTo>
                    <a:lnTo>
                      <a:pt x="34" y="59"/>
                    </a:lnTo>
                    <a:lnTo>
                      <a:pt x="0" y="92"/>
                    </a:lnTo>
                    <a:close/>
                  </a:path>
                </a:pathLst>
              </a:custGeom>
              <a:solidFill>
                <a:srgbClr val="6E4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9" name="Freeform 55"/>
              <p:cNvSpPr>
                <a:spLocks/>
              </p:cNvSpPr>
              <p:nvPr/>
            </p:nvSpPr>
            <p:spPr bwMode="auto">
              <a:xfrm>
                <a:off x="4940" y="2878"/>
                <a:ext cx="317" cy="633"/>
              </a:xfrm>
              <a:custGeom>
                <a:avLst/>
                <a:gdLst/>
                <a:ahLst/>
                <a:cxnLst>
                  <a:cxn ang="0">
                    <a:pos x="2221" y="2927"/>
                  </a:cxn>
                  <a:cxn ang="0">
                    <a:pos x="2331" y="3259"/>
                  </a:cxn>
                  <a:cxn ang="0">
                    <a:pos x="2427" y="3593"/>
                  </a:cxn>
                  <a:cxn ang="0">
                    <a:pos x="2556" y="4094"/>
                  </a:cxn>
                  <a:cxn ang="0">
                    <a:pos x="2706" y="4771"/>
                  </a:cxn>
                  <a:cxn ang="0">
                    <a:pos x="2589" y="5544"/>
                  </a:cxn>
                  <a:cxn ang="0">
                    <a:pos x="2320" y="5639"/>
                  </a:cxn>
                  <a:cxn ang="0">
                    <a:pos x="2181" y="5672"/>
                  </a:cxn>
                  <a:cxn ang="0">
                    <a:pos x="2041" y="5695"/>
                  </a:cxn>
                  <a:cxn ang="0">
                    <a:pos x="1901" y="5698"/>
                  </a:cxn>
                  <a:cxn ang="0">
                    <a:pos x="1758" y="5687"/>
                  </a:cxn>
                  <a:cxn ang="0">
                    <a:pos x="1754" y="5422"/>
                  </a:cxn>
                  <a:cxn ang="0">
                    <a:pos x="1721" y="5157"/>
                  </a:cxn>
                  <a:cxn ang="0">
                    <a:pos x="1670" y="4897"/>
                  </a:cxn>
                  <a:cxn ang="0">
                    <a:pos x="1599" y="4638"/>
                  </a:cxn>
                  <a:cxn ang="0">
                    <a:pos x="1519" y="4385"/>
                  </a:cxn>
                  <a:cxn ang="0">
                    <a:pos x="1349" y="3877"/>
                  </a:cxn>
                  <a:cxn ang="0">
                    <a:pos x="1192" y="3387"/>
                  </a:cxn>
                  <a:cxn ang="0">
                    <a:pos x="1029" y="2898"/>
                  </a:cxn>
                  <a:cxn ang="0">
                    <a:pos x="860" y="2417"/>
                  </a:cxn>
                  <a:cxn ang="0">
                    <a:pos x="680" y="1939"/>
                  </a:cxn>
                  <a:cxn ang="0">
                    <a:pos x="558" y="1633"/>
                  </a:cxn>
                  <a:cxn ang="0">
                    <a:pos x="463" y="1434"/>
                  </a:cxn>
                  <a:cxn ang="0">
                    <a:pos x="260" y="1048"/>
                  </a:cxn>
                  <a:cxn ang="0">
                    <a:pos x="169" y="850"/>
                  </a:cxn>
                  <a:cxn ang="0">
                    <a:pos x="120" y="710"/>
                  </a:cxn>
                  <a:cxn ang="0">
                    <a:pos x="62" y="510"/>
                  </a:cxn>
                  <a:cxn ang="0">
                    <a:pos x="17" y="320"/>
                  </a:cxn>
                  <a:cxn ang="0">
                    <a:pos x="0" y="183"/>
                  </a:cxn>
                  <a:cxn ang="0">
                    <a:pos x="0" y="110"/>
                  </a:cxn>
                  <a:cxn ang="0">
                    <a:pos x="17" y="58"/>
                  </a:cxn>
                  <a:cxn ang="0">
                    <a:pos x="36" y="44"/>
                  </a:cxn>
                  <a:cxn ang="0">
                    <a:pos x="146" y="7"/>
                  </a:cxn>
                  <a:cxn ang="0">
                    <a:pos x="257" y="0"/>
                  </a:cxn>
                  <a:cxn ang="0">
                    <a:pos x="363" y="14"/>
                  </a:cxn>
                  <a:cxn ang="0">
                    <a:pos x="474" y="51"/>
                  </a:cxn>
                  <a:cxn ang="0">
                    <a:pos x="580" y="103"/>
                  </a:cxn>
                  <a:cxn ang="0">
                    <a:pos x="683" y="169"/>
                  </a:cxn>
                  <a:cxn ang="0">
                    <a:pos x="783" y="250"/>
                  </a:cxn>
                  <a:cxn ang="0">
                    <a:pos x="967" y="430"/>
                  </a:cxn>
                  <a:cxn ang="0">
                    <a:pos x="1129" y="618"/>
                  </a:cxn>
                  <a:cxn ang="0">
                    <a:pos x="1313" y="867"/>
                  </a:cxn>
                  <a:cxn ang="0">
                    <a:pos x="1460" y="1073"/>
                  </a:cxn>
                  <a:cxn ang="0">
                    <a:pos x="1585" y="1287"/>
                  </a:cxn>
                  <a:cxn ang="0">
                    <a:pos x="1692" y="1504"/>
                  </a:cxn>
                  <a:cxn ang="0">
                    <a:pos x="1791" y="1728"/>
                  </a:cxn>
                  <a:cxn ang="0">
                    <a:pos x="1919" y="2074"/>
                  </a:cxn>
                  <a:cxn ang="0">
                    <a:pos x="2077" y="2538"/>
                  </a:cxn>
                </a:cxnLst>
                <a:rect l="0" t="0" r="r" b="b"/>
                <a:pathLst>
                  <a:path w="2851" h="5698">
                    <a:moveTo>
                      <a:pt x="2162" y="2766"/>
                    </a:moveTo>
                    <a:lnTo>
                      <a:pt x="2221" y="2927"/>
                    </a:lnTo>
                    <a:lnTo>
                      <a:pt x="2280" y="3093"/>
                    </a:lnTo>
                    <a:lnTo>
                      <a:pt x="2331" y="3259"/>
                    </a:lnTo>
                    <a:lnTo>
                      <a:pt x="2383" y="3424"/>
                    </a:lnTo>
                    <a:lnTo>
                      <a:pt x="2427" y="3593"/>
                    </a:lnTo>
                    <a:lnTo>
                      <a:pt x="2476" y="3759"/>
                    </a:lnTo>
                    <a:lnTo>
                      <a:pt x="2556" y="4094"/>
                    </a:lnTo>
                    <a:lnTo>
                      <a:pt x="2633" y="4432"/>
                    </a:lnTo>
                    <a:lnTo>
                      <a:pt x="2706" y="4771"/>
                    </a:lnTo>
                    <a:lnTo>
                      <a:pt x="2851" y="5444"/>
                    </a:lnTo>
                    <a:lnTo>
                      <a:pt x="2589" y="5544"/>
                    </a:lnTo>
                    <a:lnTo>
                      <a:pt x="2453" y="5595"/>
                    </a:lnTo>
                    <a:lnTo>
                      <a:pt x="2320" y="5639"/>
                    </a:lnTo>
                    <a:lnTo>
                      <a:pt x="2251" y="5658"/>
                    </a:lnTo>
                    <a:lnTo>
                      <a:pt x="2181" y="5672"/>
                    </a:lnTo>
                    <a:lnTo>
                      <a:pt x="2111" y="5684"/>
                    </a:lnTo>
                    <a:lnTo>
                      <a:pt x="2041" y="5695"/>
                    </a:lnTo>
                    <a:lnTo>
                      <a:pt x="1971" y="5698"/>
                    </a:lnTo>
                    <a:lnTo>
                      <a:pt x="1901" y="5698"/>
                    </a:lnTo>
                    <a:lnTo>
                      <a:pt x="1831" y="5695"/>
                    </a:lnTo>
                    <a:lnTo>
                      <a:pt x="1758" y="5687"/>
                    </a:lnTo>
                    <a:lnTo>
                      <a:pt x="1761" y="5555"/>
                    </a:lnTo>
                    <a:lnTo>
                      <a:pt x="1754" y="5422"/>
                    </a:lnTo>
                    <a:lnTo>
                      <a:pt x="1742" y="5289"/>
                    </a:lnTo>
                    <a:lnTo>
                      <a:pt x="1721" y="5157"/>
                    </a:lnTo>
                    <a:lnTo>
                      <a:pt x="1699" y="5029"/>
                    </a:lnTo>
                    <a:lnTo>
                      <a:pt x="1670" y="4897"/>
                    </a:lnTo>
                    <a:lnTo>
                      <a:pt x="1636" y="4768"/>
                    </a:lnTo>
                    <a:lnTo>
                      <a:pt x="1599" y="4638"/>
                    </a:lnTo>
                    <a:lnTo>
                      <a:pt x="1562" y="4509"/>
                    </a:lnTo>
                    <a:lnTo>
                      <a:pt x="1519" y="4385"/>
                    </a:lnTo>
                    <a:lnTo>
                      <a:pt x="1435" y="4131"/>
                    </a:lnTo>
                    <a:lnTo>
                      <a:pt x="1349" y="3877"/>
                    </a:lnTo>
                    <a:lnTo>
                      <a:pt x="1269" y="3630"/>
                    </a:lnTo>
                    <a:lnTo>
                      <a:pt x="1192" y="3387"/>
                    </a:lnTo>
                    <a:lnTo>
                      <a:pt x="1110" y="3141"/>
                    </a:lnTo>
                    <a:lnTo>
                      <a:pt x="1029" y="2898"/>
                    </a:lnTo>
                    <a:lnTo>
                      <a:pt x="949" y="2660"/>
                    </a:lnTo>
                    <a:lnTo>
                      <a:pt x="860" y="2417"/>
                    </a:lnTo>
                    <a:lnTo>
                      <a:pt x="772" y="2177"/>
                    </a:lnTo>
                    <a:lnTo>
                      <a:pt x="680" y="1939"/>
                    </a:lnTo>
                    <a:lnTo>
                      <a:pt x="588" y="1699"/>
                    </a:lnTo>
                    <a:lnTo>
                      <a:pt x="558" y="1633"/>
                    </a:lnTo>
                    <a:lnTo>
                      <a:pt x="529" y="1567"/>
                    </a:lnTo>
                    <a:lnTo>
                      <a:pt x="463" y="1434"/>
                    </a:lnTo>
                    <a:lnTo>
                      <a:pt x="326" y="1176"/>
                    </a:lnTo>
                    <a:lnTo>
                      <a:pt x="260" y="1048"/>
                    </a:lnTo>
                    <a:lnTo>
                      <a:pt x="198" y="916"/>
                    </a:lnTo>
                    <a:lnTo>
                      <a:pt x="169" y="850"/>
                    </a:lnTo>
                    <a:lnTo>
                      <a:pt x="143" y="779"/>
                    </a:lnTo>
                    <a:lnTo>
                      <a:pt x="120" y="710"/>
                    </a:lnTo>
                    <a:lnTo>
                      <a:pt x="99" y="640"/>
                    </a:lnTo>
                    <a:lnTo>
                      <a:pt x="62" y="510"/>
                    </a:lnTo>
                    <a:lnTo>
                      <a:pt x="40" y="419"/>
                    </a:lnTo>
                    <a:lnTo>
                      <a:pt x="17" y="320"/>
                    </a:lnTo>
                    <a:lnTo>
                      <a:pt x="3" y="227"/>
                    </a:lnTo>
                    <a:lnTo>
                      <a:pt x="0" y="183"/>
                    </a:lnTo>
                    <a:lnTo>
                      <a:pt x="0" y="143"/>
                    </a:lnTo>
                    <a:lnTo>
                      <a:pt x="0" y="110"/>
                    </a:lnTo>
                    <a:lnTo>
                      <a:pt x="6" y="80"/>
                    </a:lnTo>
                    <a:lnTo>
                      <a:pt x="17" y="58"/>
                    </a:lnTo>
                    <a:lnTo>
                      <a:pt x="25" y="51"/>
                    </a:lnTo>
                    <a:lnTo>
                      <a:pt x="36" y="44"/>
                    </a:lnTo>
                    <a:lnTo>
                      <a:pt x="91" y="21"/>
                    </a:lnTo>
                    <a:lnTo>
                      <a:pt x="146" y="7"/>
                    </a:lnTo>
                    <a:lnTo>
                      <a:pt x="202" y="0"/>
                    </a:lnTo>
                    <a:lnTo>
                      <a:pt x="257" y="0"/>
                    </a:lnTo>
                    <a:lnTo>
                      <a:pt x="308" y="3"/>
                    </a:lnTo>
                    <a:lnTo>
                      <a:pt x="363" y="14"/>
                    </a:lnTo>
                    <a:lnTo>
                      <a:pt x="418" y="29"/>
                    </a:lnTo>
                    <a:lnTo>
                      <a:pt x="474" y="51"/>
                    </a:lnTo>
                    <a:lnTo>
                      <a:pt x="526" y="73"/>
                    </a:lnTo>
                    <a:lnTo>
                      <a:pt x="580" y="103"/>
                    </a:lnTo>
                    <a:lnTo>
                      <a:pt x="632" y="135"/>
                    </a:lnTo>
                    <a:lnTo>
                      <a:pt x="683" y="169"/>
                    </a:lnTo>
                    <a:lnTo>
                      <a:pt x="732" y="209"/>
                    </a:lnTo>
                    <a:lnTo>
                      <a:pt x="783" y="250"/>
                    </a:lnTo>
                    <a:lnTo>
                      <a:pt x="878" y="335"/>
                    </a:lnTo>
                    <a:lnTo>
                      <a:pt x="967" y="430"/>
                    </a:lnTo>
                    <a:lnTo>
                      <a:pt x="1052" y="522"/>
                    </a:lnTo>
                    <a:lnTo>
                      <a:pt x="1129" y="618"/>
                    </a:lnTo>
                    <a:lnTo>
                      <a:pt x="1198" y="710"/>
                    </a:lnTo>
                    <a:lnTo>
                      <a:pt x="1313" y="867"/>
                    </a:lnTo>
                    <a:lnTo>
                      <a:pt x="1390" y="974"/>
                    </a:lnTo>
                    <a:lnTo>
                      <a:pt x="1460" y="1073"/>
                    </a:lnTo>
                    <a:lnTo>
                      <a:pt x="1522" y="1180"/>
                    </a:lnTo>
                    <a:lnTo>
                      <a:pt x="1585" y="1287"/>
                    </a:lnTo>
                    <a:lnTo>
                      <a:pt x="1639" y="1394"/>
                    </a:lnTo>
                    <a:lnTo>
                      <a:pt x="1692" y="1504"/>
                    </a:lnTo>
                    <a:lnTo>
                      <a:pt x="1742" y="1614"/>
                    </a:lnTo>
                    <a:lnTo>
                      <a:pt x="1791" y="1728"/>
                    </a:lnTo>
                    <a:lnTo>
                      <a:pt x="1835" y="1843"/>
                    </a:lnTo>
                    <a:lnTo>
                      <a:pt x="1919" y="2074"/>
                    </a:lnTo>
                    <a:lnTo>
                      <a:pt x="2001" y="2306"/>
                    </a:lnTo>
                    <a:lnTo>
                      <a:pt x="2077" y="2538"/>
                    </a:lnTo>
                    <a:lnTo>
                      <a:pt x="2162" y="2766"/>
                    </a:lnTo>
                    <a:close/>
                  </a:path>
                </a:pathLst>
              </a:custGeom>
              <a:solidFill>
                <a:srgbClr val="94286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0" name="Freeform 56"/>
              <p:cNvSpPr>
                <a:spLocks/>
              </p:cNvSpPr>
              <p:nvPr/>
            </p:nvSpPr>
            <p:spPr bwMode="auto">
              <a:xfrm>
                <a:off x="4782" y="2872"/>
                <a:ext cx="133" cy="260"/>
              </a:xfrm>
              <a:custGeom>
                <a:avLst/>
                <a:gdLst/>
                <a:ahLst/>
                <a:cxnLst>
                  <a:cxn ang="0">
                    <a:pos x="1074" y="511"/>
                  </a:cxn>
                  <a:cxn ang="0">
                    <a:pos x="1111" y="346"/>
                  </a:cxn>
                  <a:cxn ang="0">
                    <a:pos x="1151" y="232"/>
                  </a:cxn>
                  <a:cxn ang="0">
                    <a:pos x="1188" y="158"/>
                  </a:cxn>
                  <a:cxn ang="0">
                    <a:pos x="1199" y="121"/>
                  </a:cxn>
                  <a:cxn ang="0">
                    <a:pos x="1188" y="59"/>
                  </a:cxn>
                  <a:cxn ang="0">
                    <a:pos x="1185" y="7"/>
                  </a:cxn>
                  <a:cxn ang="0">
                    <a:pos x="1162" y="18"/>
                  </a:cxn>
                  <a:cxn ang="0">
                    <a:pos x="1070" y="73"/>
                  </a:cxn>
                  <a:cxn ang="0">
                    <a:pos x="935" y="125"/>
                  </a:cxn>
                  <a:cxn ang="0">
                    <a:pos x="791" y="162"/>
                  </a:cxn>
                  <a:cxn ang="0">
                    <a:pos x="607" y="195"/>
                  </a:cxn>
                  <a:cxn ang="0">
                    <a:pos x="507" y="199"/>
                  </a:cxn>
                  <a:cxn ang="0">
                    <a:pos x="409" y="195"/>
                  </a:cxn>
                  <a:cxn ang="0">
                    <a:pos x="313" y="181"/>
                  </a:cxn>
                  <a:cxn ang="0">
                    <a:pos x="213" y="158"/>
                  </a:cxn>
                  <a:cxn ang="0">
                    <a:pos x="137" y="129"/>
                  </a:cxn>
                  <a:cxn ang="0">
                    <a:pos x="92" y="99"/>
                  </a:cxn>
                  <a:cxn ang="0">
                    <a:pos x="52" y="155"/>
                  </a:cxn>
                  <a:cxn ang="0">
                    <a:pos x="23" y="224"/>
                  </a:cxn>
                  <a:cxn ang="0">
                    <a:pos x="7" y="272"/>
                  </a:cxn>
                  <a:cxn ang="0">
                    <a:pos x="0" y="321"/>
                  </a:cxn>
                  <a:cxn ang="0">
                    <a:pos x="7" y="419"/>
                  </a:cxn>
                  <a:cxn ang="0">
                    <a:pos x="33" y="692"/>
                  </a:cxn>
                  <a:cxn ang="0">
                    <a:pos x="66" y="890"/>
                  </a:cxn>
                  <a:cxn ang="0">
                    <a:pos x="114" y="1100"/>
                  </a:cxn>
                  <a:cxn ang="0">
                    <a:pos x="195" y="1545"/>
                  </a:cxn>
                  <a:cxn ang="0">
                    <a:pos x="258" y="1843"/>
                  </a:cxn>
                  <a:cxn ang="0">
                    <a:pos x="298" y="1986"/>
                  </a:cxn>
                  <a:cxn ang="0">
                    <a:pos x="350" y="2123"/>
                  </a:cxn>
                  <a:cxn ang="0">
                    <a:pos x="372" y="2189"/>
                  </a:cxn>
                  <a:cxn ang="0">
                    <a:pos x="398" y="2263"/>
                  </a:cxn>
                  <a:cxn ang="0">
                    <a:pos x="430" y="2318"/>
                  </a:cxn>
                  <a:cxn ang="0">
                    <a:pos x="453" y="2332"/>
                  </a:cxn>
                  <a:cxn ang="0">
                    <a:pos x="482" y="2332"/>
                  </a:cxn>
                  <a:cxn ang="0">
                    <a:pos x="519" y="2321"/>
                  </a:cxn>
                  <a:cxn ang="0">
                    <a:pos x="552" y="2299"/>
                  </a:cxn>
                  <a:cxn ang="0">
                    <a:pos x="610" y="2226"/>
                  </a:cxn>
                  <a:cxn ang="0">
                    <a:pos x="662" y="2130"/>
                  </a:cxn>
                  <a:cxn ang="0">
                    <a:pos x="702" y="2015"/>
                  </a:cxn>
                  <a:cxn ang="0">
                    <a:pos x="765" y="1785"/>
                  </a:cxn>
                  <a:cxn ang="0">
                    <a:pos x="828" y="1494"/>
                  </a:cxn>
                  <a:cxn ang="0">
                    <a:pos x="935" y="1108"/>
                  </a:cxn>
                  <a:cxn ang="0">
                    <a:pos x="1004" y="853"/>
                  </a:cxn>
                  <a:cxn ang="0">
                    <a:pos x="1059" y="593"/>
                  </a:cxn>
                </a:cxnLst>
                <a:rect l="0" t="0" r="r" b="b"/>
                <a:pathLst>
                  <a:path w="1199" h="2336">
                    <a:moveTo>
                      <a:pt x="1059" y="593"/>
                    </a:moveTo>
                    <a:lnTo>
                      <a:pt x="1074" y="511"/>
                    </a:lnTo>
                    <a:lnTo>
                      <a:pt x="1089" y="427"/>
                    </a:lnTo>
                    <a:lnTo>
                      <a:pt x="1111" y="346"/>
                    </a:lnTo>
                    <a:lnTo>
                      <a:pt x="1136" y="269"/>
                    </a:lnTo>
                    <a:lnTo>
                      <a:pt x="1151" y="232"/>
                    </a:lnTo>
                    <a:lnTo>
                      <a:pt x="1170" y="195"/>
                    </a:lnTo>
                    <a:lnTo>
                      <a:pt x="1188" y="158"/>
                    </a:lnTo>
                    <a:lnTo>
                      <a:pt x="1196" y="140"/>
                    </a:lnTo>
                    <a:lnTo>
                      <a:pt x="1199" y="121"/>
                    </a:lnTo>
                    <a:lnTo>
                      <a:pt x="1196" y="96"/>
                    </a:lnTo>
                    <a:lnTo>
                      <a:pt x="1188" y="59"/>
                    </a:lnTo>
                    <a:lnTo>
                      <a:pt x="1185" y="22"/>
                    </a:lnTo>
                    <a:lnTo>
                      <a:pt x="1185" y="7"/>
                    </a:lnTo>
                    <a:lnTo>
                      <a:pt x="1188" y="0"/>
                    </a:lnTo>
                    <a:lnTo>
                      <a:pt x="1162" y="18"/>
                    </a:lnTo>
                    <a:lnTo>
                      <a:pt x="1133" y="41"/>
                    </a:lnTo>
                    <a:lnTo>
                      <a:pt x="1070" y="73"/>
                    </a:lnTo>
                    <a:lnTo>
                      <a:pt x="1004" y="103"/>
                    </a:lnTo>
                    <a:lnTo>
                      <a:pt x="935" y="125"/>
                    </a:lnTo>
                    <a:lnTo>
                      <a:pt x="861" y="147"/>
                    </a:lnTo>
                    <a:lnTo>
                      <a:pt x="791" y="162"/>
                    </a:lnTo>
                    <a:lnTo>
                      <a:pt x="651" y="187"/>
                    </a:lnTo>
                    <a:lnTo>
                      <a:pt x="607" y="195"/>
                    </a:lnTo>
                    <a:lnTo>
                      <a:pt x="559" y="199"/>
                    </a:lnTo>
                    <a:lnTo>
                      <a:pt x="507" y="199"/>
                    </a:lnTo>
                    <a:lnTo>
                      <a:pt x="460" y="199"/>
                    </a:lnTo>
                    <a:lnTo>
                      <a:pt x="409" y="195"/>
                    </a:lnTo>
                    <a:lnTo>
                      <a:pt x="361" y="187"/>
                    </a:lnTo>
                    <a:lnTo>
                      <a:pt x="313" y="181"/>
                    </a:lnTo>
                    <a:lnTo>
                      <a:pt x="266" y="173"/>
                    </a:lnTo>
                    <a:lnTo>
                      <a:pt x="213" y="158"/>
                    </a:lnTo>
                    <a:lnTo>
                      <a:pt x="163" y="140"/>
                    </a:lnTo>
                    <a:lnTo>
                      <a:pt x="137" y="129"/>
                    </a:lnTo>
                    <a:lnTo>
                      <a:pt x="114" y="115"/>
                    </a:lnTo>
                    <a:lnTo>
                      <a:pt x="92" y="99"/>
                    </a:lnTo>
                    <a:lnTo>
                      <a:pt x="70" y="81"/>
                    </a:lnTo>
                    <a:lnTo>
                      <a:pt x="52" y="155"/>
                    </a:lnTo>
                    <a:lnTo>
                      <a:pt x="41" y="187"/>
                    </a:lnTo>
                    <a:lnTo>
                      <a:pt x="23" y="224"/>
                    </a:lnTo>
                    <a:lnTo>
                      <a:pt x="12" y="247"/>
                    </a:lnTo>
                    <a:lnTo>
                      <a:pt x="7" y="272"/>
                    </a:lnTo>
                    <a:lnTo>
                      <a:pt x="4" y="295"/>
                    </a:lnTo>
                    <a:lnTo>
                      <a:pt x="0" y="321"/>
                    </a:lnTo>
                    <a:lnTo>
                      <a:pt x="4" y="372"/>
                    </a:lnTo>
                    <a:lnTo>
                      <a:pt x="7" y="419"/>
                    </a:lnTo>
                    <a:lnTo>
                      <a:pt x="18" y="556"/>
                    </a:lnTo>
                    <a:lnTo>
                      <a:pt x="33" y="692"/>
                    </a:lnTo>
                    <a:lnTo>
                      <a:pt x="52" y="824"/>
                    </a:lnTo>
                    <a:lnTo>
                      <a:pt x="66" y="890"/>
                    </a:lnTo>
                    <a:lnTo>
                      <a:pt x="81" y="956"/>
                    </a:lnTo>
                    <a:lnTo>
                      <a:pt x="114" y="1100"/>
                    </a:lnTo>
                    <a:lnTo>
                      <a:pt x="144" y="1248"/>
                    </a:lnTo>
                    <a:lnTo>
                      <a:pt x="195" y="1545"/>
                    </a:lnTo>
                    <a:lnTo>
                      <a:pt x="224" y="1696"/>
                    </a:lnTo>
                    <a:lnTo>
                      <a:pt x="258" y="1843"/>
                    </a:lnTo>
                    <a:lnTo>
                      <a:pt x="276" y="1912"/>
                    </a:lnTo>
                    <a:lnTo>
                      <a:pt x="298" y="1986"/>
                    </a:lnTo>
                    <a:lnTo>
                      <a:pt x="324" y="2057"/>
                    </a:lnTo>
                    <a:lnTo>
                      <a:pt x="350" y="2123"/>
                    </a:lnTo>
                    <a:lnTo>
                      <a:pt x="361" y="2152"/>
                    </a:lnTo>
                    <a:lnTo>
                      <a:pt x="372" y="2189"/>
                    </a:lnTo>
                    <a:lnTo>
                      <a:pt x="383" y="2226"/>
                    </a:lnTo>
                    <a:lnTo>
                      <a:pt x="398" y="2263"/>
                    </a:lnTo>
                    <a:lnTo>
                      <a:pt x="412" y="2292"/>
                    </a:lnTo>
                    <a:lnTo>
                      <a:pt x="430" y="2318"/>
                    </a:lnTo>
                    <a:lnTo>
                      <a:pt x="441" y="2324"/>
                    </a:lnTo>
                    <a:lnTo>
                      <a:pt x="453" y="2332"/>
                    </a:lnTo>
                    <a:lnTo>
                      <a:pt x="467" y="2336"/>
                    </a:lnTo>
                    <a:lnTo>
                      <a:pt x="482" y="2332"/>
                    </a:lnTo>
                    <a:lnTo>
                      <a:pt x="501" y="2329"/>
                    </a:lnTo>
                    <a:lnTo>
                      <a:pt x="519" y="2321"/>
                    </a:lnTo>
                    <a:lnTo>
                      <a:pt x="533" y="2310"/>
                    </a:lnTo>
                    <a:lnTo>
                      <a:pt x="552" y="2299"/>
                    </a:lnTo>
                    <a:lnTo>
                      <a:pt x="581" y="2266"/>
                    </a:lnTo>
                    <a:lnTo>
                      <a:pt x="610" y="2226"/>
                    </a:lnTo>
                    <a:lnTo>
                      <a:pt x="636" y="2181"/>
                    </a:lnTo>
                    <a:lnTo>
                      <a:pt x="662" y="2130"/>
                    </a:lnTo>
                    <a:lnTo>
                      <a:pt x="684" y="2075"/>
                    </a:lnTo>
                    <a:lnTo>
                      <a:pt x="702" y="2015"/>
                    </a:lnTo>
                    <a:lnTo>
                      <a:pt x="739" y="1898"/>
                    </a:lnTo>
                    <a:lnTo>
                      <a:pt x="765" y="1785"/>
                    </a:lnTo>
                    <a:lnTo>
                      <a:pt x="798" y="1623"/>
                    </a:lnTo>
                    <a:lnTo>
                      <a:pt x="828" y="1494"/>
                    </a:lnTo>
                    <a:lnTo>
                      <a:pt x="861" y="1365"/>
                    </a:lnTo>
                    <a:lnTo>
                      <a:pt x="935" y="1108"/>
                    </a:lnTo>
                    <a:lnTo>
                      <a:pt x="967" y="982"/>
                    </a:lnTo>
                    <a:lnTo>
                      <a:pt x="1004" y="853"/>
                    </a:lnTo>
                    <a:lnTo>
                      <a:pt x="1033" y="725"/>
                    </a:lnTo>
                    <a:lnTo>
                      <a:pt x="1059" y="5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1" name="Freeform 57"/>
              <p:cNvSpPr>
                <a:spLocks/>
              </p:cNvSpPr>
              <p:nvPr/>
            </p:nvSpPr>
            <p:spPr bwMode="auto">
              <a:xfrm>
                <a:off x="4799" y="2916"/>
                <a:ext cx="98" cy="19"/>
              </a:xfrm>
              <a:custGeom>
                <a:avLst/>
                <a:gdLst/>
                <a:ahLst/>
                <a:cxnLst>
                  <a:cxn ang="0">
                    <a:pos x="0" y="55"/>
                  </a:cxn>
                  <a:cxn ang="0">
                    <a:pos x="18" y="63"/>
                  </a:cxn>
                  <a:cxn ang="0">
                    <a:pos x="69" y="81"/>
                  </a:cxn>
                  <a:cxn ang="0">
                    <a:pos x="154" y="100"/>
                  </a:cxn>
                  <a:cxn ang="0">
                    <a:pos x="206" y="110"/>
                  </a:cxn>
                  <a:cxn ang="0">
                    <a:pos x="264" y="118"/>
                  </a:cxn>
                  <a:cxn ang="0">
                    <a:pos x="327" y="121"/>
                  </a:cxn>
                  <a:cxn ang="0">
                    <a:pos x="397" y="121"/>
                  </a:cxn>
                  <a:cxn ang="0">
                    <a:pos x="471" y="118"/>
                  </a:cxn>
                  <a:cxn ang="0">
                    <a:pos x="547" y="110"/>
                  </a:cxn>
                  <a:cxn ang="0">
                    <a:pos x="629" y="92"/>
                  </a:cxn>
                  <a:cxn ang="0">
                    <a:pos x="713" y="71"/>
                  </a:cxn>
                  <a:cxn ang="0">
                    <a:pos x="798" y="40"/>
                  </a:cxn>
                  <a:cxn ang="0">
                    <a:pos x="886" y="0"/>
                  </a:cxn>
                  <a:cxn ang="0">
                    <a:pos x="883" y="66"/>
                  </a:cxn>
                  <a:cxn ang="0">
                    <a:pos x="864" y="77"/>
                  </a:cxn>
                  <a:cxn ang="0">
                    <a:pos x="809" y="95"/>
                  </a:cxn>
                  <a:cxn ang="0">
                    <a:pos x="721" y="125"/>
                  </a:cxn>
                  <a:cxn ang="0">
                    <a:pos x="669" y="137"/>
                  </a:cxn>
                  <a:cxn ang="0">
                    <a:pos x="610" y="151"/>
                  </a:cxn>
                  <a:cxn ang="0">
                    <a:pos x="544" y="162"/>
                  </a:cxn>
                  <a:cxn ang="0">
                    <a:pos x="474" y="169"/>
                  </a:cxn>
                  <a:cxn ang="0">
                    <a:pos x="404" y="172"/>
                  </a:cxn>
                  <a:cxn ang="0">
                    <a:pos x="327" y="172"/>
                  </a:cxn>
                  <a:cxn ang="0">
                    <a:pos x="246" y="166"/>
                  </a:cxn>
                  <a:cxn ang="0">
                    <a:pos x="165" y="154"/>
                  </a:cxn>
                  <a:cxn ang="0">
                    <a:pos x="85" y="137"/>
                  </a:cxn>
                  <a:cxn ang="0">
                    <a:pos x="0" y="110"/>
                  </a:cxn>
                  <a:cxn ang="0">
                    <a:pos x="0" y="55"/>
                  </a:cxn>
                </a:cxnLst>
                <a:rect l="0" t="0" r="r" b="b"/>
                <a:pathLst>
                  <a:path w="886" h="172">
                    <a:moveTo>
                      <a:pt x="0" y="55"/>
                    </a:moveTo>
                    <a:lnTo>
                      <a:pt x="18" y="63"/>
                    </a:lnTo>
                    <a:lnTo>
                      <a:pt x="69" y="81"/>
                    </a:lnTo>
                    <a:lnTo>
                      <a:pt x="154" y="100"/>
                    </a:lnTo>
                    <a:lnTo>
                      <a:pt x="206" y="110"/>
                    </a:lnTo>
                    <a:lnTo>
                      <a:pt x="264" y="118"/>
                    </a:lnTo>
                    <a:lnTo>
                      <a:pt x="327" y="121"/>
                    </a:lnTo>
                    <a:lnTo>
                      <a:pt x="397" y="121"/>
                    </a:lnTo>
                    <a:lnTo>
                      <a:pt x="471" y="118"/>
                    </a:lnTo>
                    <a:lnTo>
                      <a:pt x="547" y="110"/>
                    </a:lnTo>
                    <a:lnTo>
                      <a:pt x="629" y="92"/>
                    </a:lnTo>
                    <a:lnTo>
                      <a:pt x="713" y="71"/>
                    </a:lnTo>
                    <a:lnTo>
                      <a:pt x="798" y="40"/>
                    </a:lnTo>
                    <a:lnTo>
                      <a:pt x="886" y="0"/>
                    </a:lnTo>
                    <a:lnTo>
                      <a:pt x="883" y="66"/>
                    </a:lnTo>
                    <a:lnTo>
                      <a:pt x="864" y="77"/>
                    </a:lnTo>
                    <a:lnTo>
                      <a:pt x="809" y="95"/>
                    </a:lnTo>
                    <a:lnTo>
                      <a:pt x="721" y="125"/>
                    </a:lnTo>
                    <a:lnTo>
                      <a:pt x="669" y="137"/>
                    </a:lnTo>
                    <a:lnTo>
                      <a:pt x="610" y="151"/>
                    </a:lnTo>
                    <a:lnTo>
                      <a:pt x="544" y="162"/>
                    </a:lnTo>
                    <a:lnTo>
                      <a:pt x="474" y="169"/>
                    </a:lnTo>
                    <a:lnTo>
                      <a:pt x="404" y="172"/>
                    </a:lnTo>
                    <a:lnTo>
                      <a:pt x="327" y="172"/>
                    </a:lnTo>
                    <a:lnTo>
                      <a:pt x="246" y="166"/>
                    </a:lnTo>
                    <a:lnTo>
                      <a:pt x="165" y="154"/>
                    </a:lnTo>
                    <a:lnTo>
                      <a:pt x="85" y="137"/>
                    </a:lnTo>
                    <a:lnTo>
                      <a:pt x="0" y="110"/>
                    </a:lnTo>
                    <a:lnTo>
                      <a:pt x="0" y="55"/>
                    </a:lnTo>
                    <a:close/>
                  </a:path>
                </a:pathLst>
              </a:custGeom>
              <a:solidFill>
                <a:srgbClr val="EBA08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2" name="Freeform 58"/>
              <p:cNvSpPr>
                <a:spLocks/>
              </p:cNvSpPr>
              <p:nvPr/>
            </p:nvSpPr>
            <p:spPr bwMode="auto">
              <a:xfrm>
                <a:off x="4727" y="2873"/>
                <a:ext cx="105" cy="260"/>
              </a:xfrm>
              <a:custGeom>
                <a:avLst/>
                <a:gdLst/>
                <a:ahLst/>
                <a:cxnLst>
                  <a:cxn ang="0">
                    <a:pos x="607" y="0"/>
                  </a:cxn>
                  <a:cxn ang="0">
                    <a:pos x="0" y="225"/>
                  </a:cxn>
                  <a:cxn ang="0">
                    <a:pos x="563" y="912"/>
                  </a:cxn>
                  <a:cxn ang="0">
                    <a:pos x="361" y="1575"/>
                  </a:cxn>
                  <a:cxn ang="0">
                    <a:pos x="942" y="2340"/>
                  </a:cxn>
                  <a:cxn ang="0">
                    <a:pos x="607" y="0"/>
                  </a:cxn>
                </a:cxnLst>
                <a:rect l="0" t="0" r="r" b="b"/>
                <a:pathLst>
                  <a:path w="942" h="2340">
                    <a:moveTo>
                      <a:pt x="607" y="0"/>
                    </a:moveTo>
                    <a:lnTo>
                      <a:pt x="0" y="225"/>
                    </a:lnTo>
                    <a:lnTo>
                      <a:pt x="563" y="912"/>
                    </a:lnTo>
                    <a:lnTo>
                      <a:pt x="361" y="1575"/>
                    </a:lnTo>
                    <a:lnTo>
                      <a:pt x="942" y="2340"/>
                    </a:lnTo>
                    <a:lnTo>
                      <a:pt x="607" y="0"/>
                    </a:lnTo>
                    <a:close/>
                  </a:path>
                </a:pathLst>
              </a:custGeom>
              <a:solidFill>
                <a:srgbClr val="3B226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3" name="Freeform 59"/>
              <p:cNvSpPr>
                <a:spLocks/>
              </p:cNvSpPr>
              <p:nvPr/>
            </p:nvSpPr>
            <p:spPr bwMode="auto">
              <a:xfrm>
                <a:off x="4837" y="2865"/>
                <a:ext cx="142" cy="269"/>
              </a:xfrm>
              <a:custGeom>
                <a:avLst/>
                <a:gdLst/>
                <a:ahLst/>
                <a:cxnLst>
                  <a:cxn ang="0">
                    <a:pos x="629" y="0"/>
                  </a:cxn>
                  <a:cxn ang="0">
                    <a:pos x="0" y="2428"/>
                  </a:cxn>
                  <a:cxn ang="0">
                    <a:pos x="841" y="1673"/>
                  </a:cxn>
                  <a:cxn ang="0">
                    <a:pos x="618" y="942"/>
                  </a:cxn>
                  <a:cxn ang="0">
                    <a:pos x="1279" y="56"/>
                  </a:cxn>
                  <a:cxn ang="0">
                    <a:pos x="629" y="0"/>
                  </a:cxn>
                </a:cxnLst>
                <a:rect l="0" t="0" r="r" b="b"/>
                <a:pathLst>
                  <a:path w="1279" h="2428">
                    <a:moveTo>
                      <a:pt x="629" y="0"/>
                    </a:moveTo>
                    <a:lnTo>
                      <a:pt x="0" y="2428"/>
                    </a:lnTo>
                    <a:lnTo>
                      <a:pt x="841" y="1673"/>
                    </a:lnTo>
                    <a:lnTo>
                      <a:pt x="618" y="942"/>
                    </a:lnTo>
                    <a:lnTo>
                      <a:pt x="1279" y="56"/>
                    </a:lnTo>
                    <a:lnTo>
                      <a:pt x="629" y="0"/>
                    </a:lnTo>
                    <a:close/>
                  </a:path>
                </a:pathLst>
              </a:custGeom>
              <a:solidFill>
                <a:srgbClr val="3B226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4" name="Freeform 60"/>
              <p:cNvSpPr>
                <a:spLocks/>
              </p:cNvSpPr>
              <p:nvPr/>
            </p:nvSpPr>
            <p:spPr bwMode="auto">
              <a:xfrm>
                <a:off x="4809" y="3134"/>
                <a:ext cx="29" cy="366"/>
              </a:xfrm>
              <a:custGeom>
                <a:avLst/>
                <a:gdLst/>
                <a:ahLst/>
                <a:cxnLst>
                  <a:cxn ang="0">
                    <a:pos x="194" y="0"/>
                  </a:cxn>
                  <a:cxn ang="0">
                    <a:pos x="188" y="380"/>
                  </a:cxn>
                  <a:cxn ang="0">
                    <a:pos x="180" y="669"/>
                  </a:cxn>
                  <a:cxn ang="0">
                    <a:pos x="176" y="824"/>
                  </a:cxn>
                  <a:cxn ang="0">
                    <a:pos x="172" y="983"/>
                  </a:cxn>
                  <a:cxn ang="0">
                    <a:pos x="162" y="1141"/>
                  </a:cxn>
                  <a:cxn ang="0">
                    <a:pos x="151" y="1302"/>
                  </a:cxn>
                  <a:cxn ang="0">
                    <a:pos x="136" y="1464"/>
                  </a:cxn>
                  <a:cxn ang="0">
                    <a:pos x="117" y="1630"/>
                  </a:cxn>
                  <a:cxn ang="0">
                    <a:pos x="95" y="1796"/>
                  </a:cxn>
                  <a:cxn ang="0">
                    <a:pos x="70" y="1965"/>
                  </a:cxn>
                  <a:cxn ang="0">
                    <a:pos x="40" y="2148"/>
                  </a:cxn>
                  <a:cxn ang="0">
                    <a:pos x="22" y="2322"/>
                  </a:cxn>
                  <a:cxn ang="0">
                    <a:pos x="11" y="2483"/>
                  </a:cxn>
                  <a:cxn ang="0">
                    <a:pos x="6" y="2631"/>
                  </a:cxn>
                  <a:cxn ang="0">
                    <a:pos x="3" y="2914"/>
                  </a:cxn>
                  <a:cxn ang="0">
                    <a:pos x="0" y="3292"/>
                  </a:cxn>
                  <a:cxn ang="0">
                    <a:pos x="66" y="3289"/>
                  </a:cxn>
                  <a:cxn ang="0">
                    <a:pos x="70" y="2917"/>
                  </a:cxn>
                  <a:cxn ang="0">
                    <a:pos x="73" y="2631"/>
                  </a:cxn>
                  <a:cxn ang="0">
                    <a:pos x="77" y="2483"/>
                  </a:cxn>
                  <a:cxn ang="0">
                    <a:pos x="88" y="2329"/>
                  </a:cxn>
                  <a:cxn ang="0">
                    <a:pos x="106" y="2160"/>
                  </a:cxn>
                  <a:cxn ang="0">
                    <a:pos x="132" y="1976"/>
                  </a:cxn>
                  <a:cxn ang="0">
                    <a:pos x="157" y="1807"/>
                  </a:cxn>
                  <a:cxn ang="0">
                    <a:pos x="180" y="1637"/>
                  </a:cxn>
                  <a:cxn ang="0">
                    <a:pos x="202" y="1472"/>
                  </a:cxn>
                  <a:cxn ang="0">
                    <a:pos x="217" y="1310"/>
                  </a:cxn>
                  <a:cxn ang="0">
                    <a:pos x="228" y="1144"/>
                  </a:cxn>
                  <a:cxn ang="0">
                    <a:pos x="239" y="986"/>
                  </a:cxn>
                  <a:cxn ang="0">
                    <a:pos x="242" y="824"/>
                  </a:cxn>
                  <a:cxn ang="0">
                    <a:pos x="246" y="669"/>
                  </a:cxn>
                  <a:cxn ang="0">
                    <a:pos x="254" y="383"/>
                  </a:cxn>
                  <a:cxn ang="0">
                    <a:pos x="260" y="0"/>
                  </a:cxn>
                  <a:cxn ang="0">
                    <a:pos x="194" y="0"/>
                  </a:cxn>
                </a:cxnLst>
                <a:rect l="0" t="0" r="r" b="b"/>
                <a:pathLst>
                  <a:path w="260" h="3292">
                    <a:moveTo>
                      <a:pt x="194" y="0"/>
                    </a:moveTo>
                    <a:lnTo>
                      <a:pt x="188" y="380"/>
                    </a:lnTo>
                    <a:lnTo>
                      <a:pt x="180" y="669"/>
                    </a:lnTo>
                    <a:lnTo>
                      <a:pt x="176" y="824"/>
                    </a:lnTo>
                    <a:lnTo>
                      <a:pt x="172" y="983"/>
                    </a:lnTo>
                    <a:lnTo>
                      <a:pt x="162" y="1141"/>
                    </a:lnTo>
                    <a:lnTo>
                      <a:pt x="151" y="1302"/>
                    </a:lnTo>
                    <a:lnTo>
                      <a:pt x="136" y="1464"/>
                    </a:lnTo>
                    <a:lnTo>
                      <a:pt x="117" y="1630"/>
                    </a:lnTo>
                    <a:lnTo>
                      <a:pt x="95" y="1796"/>
                    </a:lnTo>
                    <a:lnTo>
                      <a:pt x="70" y="1965"/>
                    </a:lnTo>
                    <a:lnTo>
                      <a:pt x="40" y="2148"/>
                    </a:lnTo>
                    <a:lnTo>
                      <a:pt x="22" y="2322"/>
                    </a:lnTo>
                    <a:lnTo>
                      <a:pt x="11" y="2483"/>
                    </a:lnTo>
                    <a:lnTo>
                      <a:pt x="6" y="2631"/>
                    </a:lnTo>
                    <a:lnTo>
                      <a:pt x="3" y="2914"/>
                    </a:lnTo>
                    <a:lnTo>
                      <a:pt x="0" y="3292"/>
                    </a:lnTo>
                    <a:lnTo>
                      <a:pt x="66" y="3289"/>
                    </a:lnTo>
                    <a:lnTo>
                      <a:pt x="70" y="2917"/>
                    </a:lnTo>
                    <a:lnTo>
                      <a:pt x="73" y="2631"/>
                    </a:lnTo>
                    <a:lnTo>
                      <a:pt x="77" y="2483"/>
                    </a:lnTo>
                    <a:lnTo>
                      <a:pt x="88" y="2329"/>
                    </a:lnTo>
                    <a:lnTo>
                      <a:pt x="106" y="2160"/>
                    </a:lnTo>
                    <a:lnTo>
                      <a:pt x="132" y="1976"/>
                    </a:lnTo>
                    <a:lnTo>
                      <a:pt x="157" y="1807"/>
                    </a:lnTo>
                    <a:lnTo>
                      <a:pt x="180" y="1637"/>
                    </a:lnTo>
                    <a:lnTo>
                      <a:pt x="202" y="1472"/>
                    </a:lnTo>
                    <a:lnTo>
                      <a:pt x="217" y="1310"/>
                    </a:lnTo>
                    <a:lnTo>
                      <a:pt x="228" y="1144"/>
                    </a:lnTo>
                    <a:lnTo>
                      <a:pt x="239" y="986"/>
                    </a:lnTo>
                    <a:lnTo>
                      <a:pt x="242" y="824"/>
                    </a:lnTo>
                    <a:lnTo>
                      <a:pt x="246" y="669"/>
                    </a:lnTo>
                    <a:lnTo>
                      <a:pt x="254" y="383"/>
                    </a:lnTo>
                    <a:lnTo>
                      <a:pt x="260" y="0"/>
                    </a:lnTo>
                    <a:lnTo>
                      <a:pt x="194" y="0"/>
                    </a:lnTo>
                    <a:close/>
                  </a:path>
                </a:pathLst>
              </a:custGeom>
              <a:solidFill>
                <a:srgbClr val="3B226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5" name="Freeform 61"/>
              <p:cNvSpPr>
                <a:spLocks/>
              </p:cNvSpPr>
              <p:nvPr/>
            </p:nvSpPr>
            <p:spPr bwMode="auto">
              <a:xfrm>
                <a:off x="4682" y="3947"/>
                <a:ext cx="150" cy="80"/>
              </a:xfrm>
              <a:custGeom>
                <a:avLst/>
                <a:gdLst/>
                <a:ahLst/>
                <a:cxnLst>
                  <a:cxn ang="0">
                    <a:pos x="717" y="140"/>
                  </a:cxn>
                  <a:cxn ang="0">
                    <a:pos x="608" y="143"/>
                  </a:cxn>
                  <a:cxn ang="0">
                    <a:pos x="500" y="132"/>
                  </a:cxn>
                  <a:cxn ang="0">
                    <a:pos x="397" y="103"/>
                  </a:cxn>
                  <a:cxn ang="0">
                    <a:pos x="386" y="187"/>
                  </a:cxn>
                  <a:cxn ang="0">
                    <a:pos x="368" y="243"/>
                  </a:cxn>
                  <a:cxn ang="0">
                    <a:pos x="339" y="291"/>
                  </a:cxn>
                  <a:cxn ang="0">
                    <a:pos x="283" y="341"/>
                  </a:cxn>
                  <a:cxn ang="0">
                    <a:pos x="180" y="415"/>
                  </a:cxn>
                  <a:cxn ang="0">
                    <a:pos x="85" y="481"/>
                  </a:cxn>
                  <a:cxn ang="0">
                    <a:pos x="26" y="537"/>
                  </a:cxn>
                  <a:cxn ang="0">
                    <a:pos x="8" y="569"/>
                  </a:cxn>
                  <a:cxn ang="0">
                    <a:pos x="0" y="603"/>
                  </a:cxn>
                  <a:cxn ang="0">
                    <a:pos x="4" y="643"/>
                  </a:cxn>
                  <a:cxn ang="0">
                    <a:pos x="19" y="672"/>
                  </a:cxn>
                  <a:cxn ang="0">
                    <a:pos x="45" y="695"/>
                  </a:cxn>
                  <a:cxn ang="0">
                    <a:pos x="82" y="706"/>
                  </a:cxn>
                  <a:cxn ang="0">
                    <a:pos x="162" y="721"/>
                  </a:cxn>
                  <a:cxn ang="0">
                    <a:pos x="269" y="713"/>
                  </a:cxn>
                  <a:cxn ang="0">
                    <a:pos x="500" y="684"/>
                  </a:cxn>
                  <a:cxn ang="0">
                    <a:pos x="736" y="635"/>
                  </a:cxn>
                  <a:cxn ang="0">
                    <a:pos x="968" y="581"/>
                  </a:cxn>
                  <a:cxn ang="0">
                    <a:pos x="1189" y="511"/>
                  </a:cxn>
                  <a:cxn ang="0">
                    <a:pos x="1255" y="474"/>
                  </a:cxn>
                  <a:cxn ang="0">
                    <a:pos x="1303" y="423"/>
                  </a:cxn>
                  <a:cxn ang="0">
                    <a:pos x="1335" y="360"/>
                  </a:cxn>
                  <a:cxn ang="0">
                    <a:pos x="1350" y="291"/>
                  </a:cxn>
                  <a:cxn ang="0">
                    <a:pos x="1350" y="212"/>
                  </a:cxn>
                  <a:cxn ang="0">
                    <a:pos x="1339" y="140"/>
                  </a:cxn>
                  <a:cxn ang="0">
                    <a:pos x="1317" y="66"/>
                  </a:cxn>
                  <a:cxn ang="0">
                    <a:pos x="1284" y="0"/>
                  </a:cxn>
                  <a:cxn ang="0">
                    <a:pos x="1255" y="11"/>
                  </a:cxn>
                  <a:cxn ang="0">
                    <a:pos x="1189" y="43"/>
                  </a:cxn>
                  <a:cxn ang="0">
                    <a:pos x="1092" y="77"/>
                  </a:cxn>
                  <a:cxn ang="0">
                    <a:pos x="954" y="109"/>
                  </a:cxn>
                  <a:cxn ang="0">
                    <a:pos x="824" y="128"/>
                  </a:cxn>
                </a:cxnLst>
                <a:rect l="0" t="0" r="r" b="b"/>
                <a:pathLst>
                  <a:path w="1350" h="721">
                    <a:moveTo>
                      <a:pt x="824" y="128"/>
                    </a:moveTo>
                    <a:lnTo>
                      <a:pt x="717" y="140"/>
                    </a:lnTo>
                    <a:lnTo>
                      <a:pt x="663" y="143"/>
                    </a:lnTo>
                    <a:lnTo>
                      <a:pt x="608" y="143"/>
                    </a:lnTo>
                    <a:lnTo>
                      <a:pt x="556" y="140"/>
                    </a:lnTo>
                    <a:lnTo>
                      <a:pt x="500" y="132"/>
                    </a:lnTo>
                    <a:lnTo>
                      <a:pt x="449" y="117"/>
                    </a:lnTo>
                    <a:lnTo>
                      <a:pt x="397" y="103"/>
                    </a:lnTo>
                    <a:lnTo>
                      <a:pt x="394" y="161"/>
                    </a:lnTo>
                    <a:lnTo>
                      <a:pt x="386" y="187"/>
                    </a:lnTo>
                    <a:lnTo>
                      <a:pt x="379" y="217"/>
                    </a:lnTo>
                    <a:lnTo>
                      <a:pt x="368" y="243"/>
                    </a:lnTo>
                    <a:lnTo>
                      <a:pt x="357" y="268"/>
                    </a:lnTo>
                    <a:lnTo>
                      <a:pt x="339" y="291"/>
                    </a:lnTo>
                    <a:lnTo>
                      <a:pt x="317" y="312"/>
                    </a:lnTo>
                    <a:lnTo>
                      <a:pt x="283" y="341"/>
                    </a:lnTo>
                    <a:lnTo>
                      <a:pt x="251" y="367"/>
                    </a:lnTo>
                    <a:lnTo>
                      <a:pt x="180" y="415"/>
                    </a:lnTo>
                    <a:lnTo>
                      <a:pt x="119" y="455"/>
                    </a:lnTo>
                    <a:lnTo>
                      <a:pt x="85" y="481"/>
                    </a:lnTo>
                    <a:lnTo>
                      <a:pt x="53" y="507"/>
                    </a:lnTo>
                    <a:lnTo>
                      <a:pt x="26" y="537"/>
                    </a:lnTo>
                    <a:lnTo>
                      <a:pt x="16" y="552"/>
                    </a:lnTo>
                    <a:lnTo>
                      <a:pt x="8" y="569"/>
                    </a:lnTo>
                    <a:lnTo>
                      <a:pt x="0" y="584"/>
                    </a:lnTo>
                    <a:lnTo>
                      <a:pt x="0" y="603"/>
                    </a:lnTo>
                    <a:lnTo>
                      <a:pt x="0" y="624"/>
                    </a:lnTo>
                    <a:lnTo>
                      <a:pt x="4" y="643"/>
                    </a:lnTo>
                    <a:lnTo>
                      <a:pt x="11" y="658"/>
                    </a:lnTo>
                    <a:lnTo>
                      <a:pt x="19" y="672"/>
                    </a:lnTo>
                    <a:lnTo>
                      <a:pt x="30" y="684"/>
                    </a:lnTo>
                    <a:lnTo>
                      <a:pt x="45" y="695"/>
                    </a:lnTo>
                    <a:lnTo>
                      <a:pt x="63" y="702"/>
                    </a:lnTo>
                    <a:lnTo>
                      <a:pt x="82" y="706"/>
                    </a:lnTo>
                    <a:lnTo>
                      <a:pt x="122" y="717"/>
                    </a:lnTo>
                    <a:lnTo>
                      <a:pt x="162" y="721"/>
                    </a:lnTo>
                    <a:lnTo>
                      <a:pt x="203" y="721"/>
                    </a:lnTo>
                    <a:lnTo>
                      <a:pt x="269" y="713"/>
                    </a:lnTo>
                    <a:lnTo>
                      <a:pt x="383" y="698"/>
                    </a:lnTo>
                    <a:lnTo>
                      <a:pt x="500" y="684"/>
                    </a:lnTo>
                    <a:lnTo>
                      <a:pt x="618" y="661"/>
                    </a:lnTo>
                    <a:lnTo>
                      <a:pt x="736" y="635"/>
                    </a:lnTo>
                    <a:lnTo>
                      <a:pt x="850" y="610"/>
                    </a:lnTo>
                    <a:lnTo>
                      <a:pt x="968" y="581"/>
                    </a:lnTo>
                    <a:lnTo>
                      <a:pt x="1078" y="547"/>
                    </a:lnTo>
                    <a:lnTo>
                      <a:pt x="1189" y="511"/>
                    </a:lnTo>
                    <a:lnTo>
                      <a:pt x="1221" y="492"/>
                    </a:lnTo>
                    <a:lnTo>
                      <a:pt x="1255" y="474"/>
                    </a:lnTo>
                    <a:lnTo>
                      <a:pt x="1280" y="449"/>
                    </a:lnTo>
                    <a:lnTo>
                      <a:pt x="1303" y="423"/>
                    </a:lnTo>
                    <a:lnTo>
                      <a:pt x="1321" y="389"/>
                    </a:lnTo>
                    <a:lnTo>
                      <a:pt x="1335" y="360"/>
                    </a:lnTo>
                    <a:lnTo>
                      <a:pt x="1343" y="323"/>
                    </a:lnTo>
                    <a:lnTo>
                      <a:pt x="1350" y="291"/>
                    </a:lnTo>
                    <a:lnTo>
                      <a:pt x="1350" y="249"/>
                    </a:lnTo>
                    <a:lnTo>
                      <a:pt x="1350" y="212"/>
                    </a:lnTo>
                    <a:lnTo>
                      <a:pt x="1347" y="176"/>
                    </a:lnTo>
                    <a:lnTo>
                      <a:pt x="1339" y="140"/>
                    </a:lnTo>
                    <a:lnTo>
                      <a:pt x="1329" y="103"/>
                    </a:lnTo>
                    <a:lnTo>
                      <a:pt x="1317" y="66"/>
                    </a:lnTo>
                    <a:lnTo>
                      <a:pt x="1303" y="32"/>
                    </a:lnTo>
                    <a:lnTo>
                      <a:pt x="1284" y="0"/>
                    </a:lnTo>
                    <a:lnTo>
                      <a:pt x="1269" y="3"/>
                    </a:lnTo>
                    <a:lnTo>
                      <a:pt x="1255" y="11"/>
                    </a:lnTo>
                    <a:lnTo>
                      <a:pt x="1221" y="25"/>
                    </a:lnTo>
                    <a:lnTo>
                      <a:pt x="1189" y="43"/>
                    </a:lnTo>
                    <a:lnTo>
                      <a:pt x="1160" y="58"/>
                    </a:lnTo>
                    <a:lnTo>
                      <a:pt x="1092" y="77"/>
                    </a:lnTo>
                    <a:lnTo>
                      <a:pt x="1023" y="95"/>
                    </a:lnTo>
                    <a:lnTo>
                      <a:pt x="954" y="109"/>
                    </a:lnTo>
                    <a:lnTo>
                      <a:pt x="883" y="121"/>
                    </a:lnTo>
                    <a:lnTo>
                      <a:pt x="824" y="128"/>
                    </a:lnTo>
                    <a:close/>
                  </a:path>
                </a:pathLst>
              </a:custGeom>
              <a:solidFill>
                <a:srgbClr val="6F36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6" name="Freeform 62"/>
              <p:cNvSpPr>
                <a:spLocks/>
              </p:cNvSpPr>
              <p:nvPr/>
            </p:nvSpPr>
            <p:spPr bwMode="auto">
              <a:xfrm>
                <a:off x="4943" y="3927"/>
                <a:ext cx="133" cy="116"/>
              </a:xfrm>
              <a:custGeom>
                <a:avLst/>
                <a:gdLst/>
                <a:ahLst/>
                <a:cxnLst>
                  <a:cxn ang="0">
                    <a:pos x="541" y="312"/>
                  </a:cxn>
                  <a:cxn ang="0">
                    <a:pos x="438" y="349"/>
                  </a:cxn>
                  <a:cxn ang="0">
                    <a:pos x="332" y="371"/>
                  </a:cxn>
                  <a:cxn ang="0">
                    <a:pos x="224" y="375"/>
                  </a:cxn>
                  <a:cxn ang="0">
                    <a:pos x="243" y="459"/>
                  </a:cxn>
                  <a:cxn ang="0">
                    <a:pos x="243" y="518"/>
                  </a:cxn>
                  <a:cxn ang="0">
                    <a:pos x="229" y="573"/>
                  </a:cxn>
                  <a:cxn ang="0">
                    <a:pos x="192" y="636"/>
                  </a:cxn>
                  <a:cxn ang="0">
                    <a:pos x="118" y="742"/>
                  </a:cxn>
                  <a:cxn ang="0">
                    <a:pos x="47" y="834"/>
                  </a:cxn>
                  <a:cxn ang="0">
                    <a:pos x="8" y="905"/>
                  </a:cxn>
                  <a:cxn ang="0">
                    <a:pos x="0" y="941"/>
                  </a:cxn>
                  <a:cxn ang="0">
                    <a:pos x="4" y="978"/>
                  </a:cxn>
                  <a:cxn ang="0">
                    <a:pos x="23" y="1014"/>
                  </a:cxn>
                  <a:cxn ang="0">
                    <a:pos x="44" y="1037"/>
                  </a:cxn>
                  <a:cxn ang="0">
                    <a:pos x="77" y="1048"/>
                  </a:cxn>
                  <a:cxn ang="0">
                    <a:pos x="114" y="1051"/>
                  </a:cxn>
                  <a:cxn ang="0">
                    <a:pos x="195" y="1037"/>
                  </a:cxn>
                  <a:cxn ang="0">
                    <a:pos x="298" y="996"/>
                  </a:cxn>
                  <a:cxn ang="0">
                    <a:pos x="504" y="893"/>
                  </a:cxn>
                  <a:cxn ang="0">
                    <a:pos x="713" y="776"/>
                  </a:cxn>
                  <a:cxn ang="0">
                    <a:pos x="916" y="650"/>
                  </a:cxn>
                  <a:cxn ang="0">
                    <a:pos x="1104" y="515"/>
                  </a:cxn>
                  <a:cxn ang="0">
                    <a:pos x="1155" y="456"/>
                  </a:cxn>
                  <a:cxn ang="0">
                    <a:pos x="1185" y="393"/>
                  </a:cxn>
                  <a:cxn ang="0">
                    <a:pos x="1196" y="324"/>
                  </a:cxn>
                  <a:cxn ang="0">
                    <a:pos x="1188" y="253"/>
                  </a:cxn>
                  <a:cxn ang="0">
                    <a:pos x="1167" y="180"/>
                  </a:cxn>
                  <a:cxn ang="0">
                    <a:pos x="1130" y="113"/>
                  </a:cxn>
                  <a:cxn ang="0">
                    <a:pos x="1085" y="52"/>
                  </a:cxn>
                  <a:cxn ang="0">
                    <a:pos x="1033" y="0"/>
                  </a:cxn>
                  <a:cxn ang="0">
                    <a:pos x="1008" y="18"/>
                  </a:cxn>
                  <a:cxn ang="0">
                    <a:pos x="956" y="69"/>
                  </a:cxn>
                  <a:cxn ang="0">
                    <a:pos x="876" y="135"/>
                  </a:cxn>
                  <a:cxn ang="0">
                    <a:pos x="754" y="209"/>
                  </a:cxn>
                  <a:cxn ang="0">
                    <a:pos x="641" y="264"/>
                  </a:cxn>
                </a:cxnLst>
                <a:rect l="0" t="0" r="r" b="b"/>
                <a:pathLst>
                  <a:path w="1196" h="1051">
                    <a:moveTo>
                      <a:pt x="641" y="264"/>
                    </a:moveTo>
                    <a:lnTo>
                      <a:pt x="541" y="312"/>
                    </a:lnTo>
                    <a:lnTo>
                      <a:pt x="489" y="330"/>
                    </a:lnTo>
                    <a:lnTo>
                      <a:pt x="438" y="349"/>
                    </a:lnTo>
                    <a:lnTo>
                      <a:pt x="386" y="360"/>
                    </a:lnTo>
                    <a:lnTo>
                      <a:pt x="332" y="371"/>
                    </a:lnTo>
                    <a:lnTo>
                      <a:pt x="280" y="375"/>
                    </a:lnTo>
                    <a:lnTo>
                      <a:pt x="224" y="375"/>
                    </a:lnTo>
                    <a:lnTo>
                      <a:pt x="239" y="430"/>
                    </a:lnTo>
                    <a:lnTo>
                      <a:pt x="243" y="459"/>
                    </a:lnTo>
                    <a:lnTo>
                      <a:pt x="243" y="489"/>
                    </a:lnTo>
                    <a:lnTo>
                      <a:pt x="243" y="518"/>
                    </a:lnTo>
                    <a:lnTo>
                      <a:pt x="235" y="544"/>
                    </a:lnTo>
                    <a:lnTo>
                      <a:pt x="229" y="573"/>
                    </a:lnTo>
                    <a:lnTo>
                      <a:pt x="214" y="602"/>
                    </a:lnTo>
                    <a:lnTo>
                      <a:pt x="192" y="636"/>
                    </a:lnTo>
                    <a:lnTo>
                      <a:pt x="169" y="673"/>
                    </a:lnTo>
                    <a:lnTo>
                      <a:pt x="118" y="742"/>
                    </a:lnTo>
                    <a:lnTo>
                      <a:pt x="70" y="802"/>
                    </a:lnTo>
                    <a:lnTo>
                      <a:pt x="47" y="834"/>
                    </a:lnTo>
                    <a:lnTo>
                      <a:pt x="26" y="868"/>
                    </a:lnTo>
                    <a:lnTo>
                      <a:pt x="8" y="905"/>
                    </a:lnTo>
                    <a:lnTo>
                      <a:pt x="4" y="922"/>
                    </a:lnTo>
                    <a:lnTo>
                      <a:pt x="0" y="941"/>
                    </a:lnTo>
                    <a:lnTo>
                      <a:pt x="0" y="959"/>
                    </a:lnTo>
                    <a:lnTo>
                      <a:pt x="4" y="978"/>
                    </a:lnTo>
                    <a:lnTo>
                      <a:pt x="11" y="996"/>
                    </a:lnTo>
                    <a:lnTo>
                      <a:pt x="23" y="1014"/>
                    </a:lnTo>
                    <a:lnTo>
                      <a:pt x="34" y="1025"/>
                    </a:lnTo>
                    <a:lnTo>
                      <a:pt x="44" y="1037"/>
                    </a:lnTo>
                    <a:lnTo>
                      <a:pt x="58" y="1044"/>
                    </a:lnTo>
                    <a:lnTo>
                      <a:pt x="77" y="1048"/>
                    </a:lnTo>
                    <a:lnTo>
                      <a:pt x="95" y="1051"/>
                    </a:lnTo>
                    <a:lnTo>
                      <a:pt x="114" y="1051"/>
                    </a:lnTo>
                    <a:lnTo>
                      <a:pt x="155" y="1044"/>
                    </a:lnTo>
                    <a:lnTo>
                      <a:pt x="195" y="1037"/>
                    </a:lnTo>
                    <a:lnTo>
                      <a:pt x="235" y="1022"/>
                    </a:lnTo>
                    <a:lnTo>
                      <a:pt x="298" y="996"/>
                    </a:lnTo>
                    <a:lnTo>
                      <a:pt x="401" y="948"/>
                    </a:lnTo>
                    <a:lnTo>
                      <a:pt x="504" y="893"/>
                    </a:lnTo>
                    <a:lnTo>
                      <a:pt x="610" y="839"/>
                    </a:lnTo>
                    <a:lnTo>
                      <a:pt x="713" y="776"/>
                    </a:lnTo>
                    <a:lnTo>
                      <a:pt x="816" y="713"/>
                    </a:lnTo>
                    <a:lnTo>
                      <a:pt x="916" y="650"/>
                    </a:lnTo>
                    <a:lnTo>
                      <a:pt x="1012" y="581"/>
                    </a:lnTo>
                    <a:lnTo>
                      <a:pt x="1104" y="515"/>
                    </a:lnTo>
                    <a:lnTo>
                      <a:pt x="1133" y="485"/>
                    </a:lnTo>
                    <a:lnTo>
                      <a:pt x="1155" y="456"/>
                    </a:lnTo>
                    <a:lnTo>
                      <a:pt x="1173" y="427"/>
                    </a:lnTo>
                    <a:lnTo>
                      <a:pt x="1185" y="393"/>
                    </a:lnTo>
                    <a:lnTo>
                      <a:pt x="1192" y="360"/>
                    </a:lnTo>
                    <a:lnTo>
                      <a:pt x="1196" y="324"/>
                    </a:lnTo>
                    <a:lnTo>
                      <a:pt x="1192" y="287"/>
                    </a:lnTo>
                    <a:lnTo>
                      <a:pt x="1188" y="253"/>
                    </a:lnTo>
                    <a:lnTo>
                      <a:pt x="1177" y="216"/>
                    </a:lnTo>
                    <a:lnTo>
                      <a:pt x="1167" y="180"/>
                    </a:lnTo>
                    <a:lnTo>
                      <a:pt x="1148" y="147"/>
                    </a:lnTo>
                    <a:lnTo>
                      <a:pt x="1130" y="113"/>
                    </a:lnTo>
                    <a:lnTo>
                      <a:pt x="1107" y="81"/>
                    </a:lnTo>
                    <a:lnTo>
                      <a:pt x="1085" y="52"/>
                    </a:lnTo>
                    <a:lnTo>
                      <a:pt x="1059" y="21"/>
                    </a:lnTo>
                    <a:lnTo>
                      <a:pt x="1033" y="0"/>
                    </a:lnTo>
                    <a:lnTo>
                      <a:pt x="1019" y="7"/>
                    </a:lnTo>
                    <a:lnTo>
                      <a:pt x="1008" y="18"/>
                    </a:lnTo>
                    <a:lnTo>
                      <a:pt x="982" y="44"/>
                    </a:lnTo>
                    <a:lnTo>
                      <a:pt x="956" y="69"/>
                    </a:lnTo>
                    <a:lnTo>
                      <a:pt x="930" y="92"/>
                    </a:lnTo>
                    <a:lnTo>
                      <a:pt x="876" y="135"/>
                    </a:lnTo>
                    <a:lnTo>
                      <a:pt x="816" y="172"/>
                    </a:lnTo>
                    <a:lnTo>
                      <a:pt x="754" y="209"/>
                    </a:lnTo>
                    <a:lnTo>
                      <a:pt x="692" y="242"/>
                    </a:lnTo>
                    <a:lnTo>
                      <a:pt x="641" y="264"/>
                    </a:lnTo>
                    <a:close/>
                  </a:path>
                </a:pathLst>
              </a:custGeom>
              <a:solidFill>
                <a:srgbClr val="6F36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grpSp>
      <p:grpSp>
        <p:nvGrpSpPr>
          <p:cNvPr id="11" name="グループ化 77"/>
          <p:cNvGrpSpPr/>
          <p:nvPr/>
        </p:nvGrpSpPr>
        <p:grpSpPr>
          <a:xfrm>
            <a:off x="323528" y="188640"/>
            <a:ext cx="8496944" cy="2088232"/>
            <a:chOff x="2771800" y="620688"/>
            <a:chExt cx="5256584" cy="2304256"/>
          </a:xfrm>
        </p:grpSpPr>
        <p:sp>
          <p:nvSpPr>
            <p:cNvPr id="15" name="正方形/長方形 14"/>
            <p:cNvSpPr/>
            <p:nvPr/>
          </p:nvSpPr>
          <p:spPr>
            <a:xfrm>
              <a:off x="2851445" y="692696"/>
              <a:ext cx="5097294" cy="2160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0" dirty="0" smtClean="0">
                  <a:solidFill>
                    <a:prstClr val="black"/>
                  </a:solidFill>
                  <a:latin typeface="ＭＳ Ｐゴシック"/>
                </a:rPr>
                <a:t>こちらが</a:t>
              </a:r>
              <a:r>
                <a:rPr lang="ja-JP" altLang="en-US" sz="9000" u="sng" dirty="0" smtClean="0">
                  <a:solidFill>
                    <a:srgbClr val="4F81BD"/>
                  </a:solidFill>
                  <a:latin typeface="ＭＳ Ｐゴシック"/>
                </a:rPr>
                <a:t>書架</a:t>
              </a:r>
              <a:r>
                <a:rPr lang="ja-JP" altLang="en-US" sz="8000" dirty="0" smtClean="0">
                  <a:solidFill>
                    <a:prstClr val="black"/>
                  </a:solidFill>
                  <a:latin typeface="ＭＳ Ｐゴシック"/>
                </a:rPr>
                <a:t>です</a:t>
              </a:r>
              <a:endParaRPr lang="ja-JP" altLang="en-US" sz="8000" dirty="0">
                <a:solidFill>
                  <a:prstClr val="black"/>
                </a:solidFill>
                <a:latin typeface="ＭＳ Ｐゴシック"/>
              </a:endParaRPr>
            </a:p>
          </p:txBody>
        </p:sp>
        <p:sp>
          <p:nvSpPr>
            <p:cNvPr id="13" name="角丸四角形吹き出し 12"/>
            <p:cNvSpPr/>
            <p:nvPr/>
          </p:nvSpPr>
          <p:spPr>
            <a:xfrm>
              <a:off x="2771800" y="620688"/>
              <a:ext cx="5256584" cy="2304256"/>
            </a:xfrm>
            <a:prstGeom prst="wedgeRoundRectCallout">
              <a:avLst>
                <a:gd name="adj1" fmla="val 7263"/>
                <a:gd name="adj2" fmla="val 77097"/>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54786736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par>
                          <p:cTn id="8" fill="hold">
                            <p:stCondLst>
                              <p:cond delay="1000"/>
                            </p:stCondLst>
                            <p:childTnLst>
                              <p:par>
                                <p:cTn id="9" presetID="0" presetClass="path" presetSubtype="0" accel="50000" decel="50000" fill="hold" grpId="0" nodeType="afterEffect">
                                  <p:stCondLst>
                                    <p:cond delay="500"/>
                                  </p:stCondLst>
                                  <p:childTnLst>
                                    <p:animMotion origin="layout" path="M 0.00798 -0.06296 L -0.15747 -0.50393 " pathEditMode="relative" rAng="0" ptsTypes="AA">
                                      <p:cBhvr>
                                        <p:cTn id="10" dur="2000" fill="hold"/>
                                        <p:tgtEl>
                                          <p:spTgt spid="82"/>
                                        </p:tgtEl>
                                        <p:attrNameLst>
                                          <p:attrName>ppt_x</p:attrName>
                                          <p:attrName>ppt_y</p:attrName>
                                        </p:attrNameLst>
                                      </p:cBhvr>
                                      <p:rCtr x="-8300" y="-22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4"/>
          <p:cNvGrpSpPr/>
          <p:nvPr/>
        </p:nvGrpSpPr>
        <p:grpSpPr>
          <a:xfrm>
            <a:off x="0" y="1988840"/>
            <a:ext cx="5004048" cy="4869160"/>
            <a:chOff x="0" y="1988840"/>
            <a:chExt cx="4562773" cy="4869160"/>
          </a:xfrm>
        </p:grpSpPr>
        <p:pic>
          <p:nvPicPr>
            <p:cNvPr id="74" name="Picture 7" descr="C:\Users\c_info\AppData\Local\Microsoft\Windows\Temporary Internet Files\Content.IE5\NLWRWENO\bookself-clip-art[1].jpg"/>
            <p:cNvPicPr>
              <a:picLocks noChangeAspect="1" noChangeArrowheads="1"/>
            </p:cNvPicPr>
            <p:nvPr/>
          </p:nvPicPr>
          <p:blipFill>
            <a:blip r:embed="rId2" cstate="print"/>
            <a:srcRect/>
            <a:stretch>
              <a:fillRect/>
            </a:stretch>
          </p:blipFill>
          <p:spPr bwMode="auto">
            <a:xfrm>
              <a:off x="0" y="1988840"/>
              <a:ext cx="3288978" cy="4869160"/>
            </a:xfrm>
            <a:prstGeom prst="rect">
              <a:avLst/>
            </a:prstGeom>
            <a:noFill/>
          </p:spPr>
        </p:pic>
        <p:grpSp>
          <p:nvGrpSpPr>
            <p:cNvPr id="3" name="Group 4"/>
            <p:cNvGrpSpPr>
              <a:grpSpLocks noChangeAspect="1"/>
            </p:cNvGrpSpPr>
            <p:nvPr/>
          </p:nvGrpSpPr>
          <p:grpSpPr bwMode="auto">
            <a:xfrm>
              <a:off x="1403648" y="3573016"/>
              <a:ext cx="3159125" cy="3100388"/>
              <a:chOff x="3379" y="2160"/>
              <a:chExt cx="1990" cy="1953"/>
            </a:xfrm>
          </p:grpSpPr>
          <p:sp>
            <p:nvSpPr>
              <p:cNvPr id="1027" name="AutoShape 3"/>
              <p:cNvSpPr>
                <a:spLocks noChangeAspect="1" noChangeArrowheads="1" noTextEdit="1"/>
              </p:cNvSpPr>
              <p:nvPr/>
            </p:nvSpPr>
            <p:spPr bwMode="auto">
              <a:xfrm>
                <a:off x="3379" y="2160"/>
                <a:ext cx="1990" cy="19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5" name="Freeform 21"/>
              <p:cNvSpPr>
                <a:spLocks/>
              </p:cNvSpPr>
              <p:nvPr/>
            </p:nvSpPr>
            <p:spPr bwMode="auto">
              <a:xfrm>
                <a:off x="4701" y="3679"/>
                <a:ext cx="124" cy="308"/>
              </a:xfrm>
              <a:custGeom>
                <a:avLst/>
                <a:gdLst/>
                <a:ahLst/>
                <a:cxnLst>
                  <a:cxn ang="0">
                    <a:pos x="1042" y="1693"/>
                  </a:cxn>
                  <a:cxn ang="0">
                    <a:pos x="1038" y="1416"/>
                  </a:cxn>
                  <a:cxn ang="0">
                    <a:pos x="1031" y="1137"/>
                  </a:cxn>
                  <a:cxn ang="0">
                    <a:pos x="1031" y="920"/>
                  </a:cxn>
                  <a:cxn ang="0">
                    <a:pos x="1031" y="740"/>
                  </a:cxn>
                  <a:cxn ang="0">
                    <a:pos x="1023" y="537"/>
                  </a:cxn>
                  <a:cxn ang="0">
                    <a:pos x="1012" y="343"/>
                  </a:cxn>
                  <a:cxn ang="0">
                    <a:pos x="1001" y="251"/>
                  </a:cxn>
                  <a:cxn ang="0">
                    <a:pos x="991" y="174"/>
                  </a:cxn>
                  <a:cxn ang="0">
                    <a:pos x="978" y="103"/>
                  </a:cxn>
                  <a:cxn ang="0">
                    <a:pos x="960" y="52"/>
                  </a:cxn>
                  <a:cxn ang="0">
                    <a:pos x="954" y="34"/>
                  </a:cxn>
                  <a:cxn ang="0">
                    <a:pos x="942" y="19"/>
                  </a:cxn>
                  <a:cxn ang="0">
                    <a:pos x="931" y="8"/>
                  </a:cxn>
                  <a:cxn ang="0">
                    <a:pos x="920" y="3"/>
                  </a:cxn>
                  <a:cxn ang="0">
                    <a:pos x="806" y="0"/>
                  </a:cxn>
                  <a:cxn ang="0">
                    <a:pos x="692" y="3"/>
                  </a:cxn>
                  <a:cxn ang="0">
                    <a:pos x="578" y="11"/>
                  </a:cxn>
                  <a:cxn ang="0">
                    <a:pos x="464" y="22"/>
                  </a:cxn>
                  <a:cxn ang="0">
                    <a:pos x="350" y="34"/>
                  </a:cxn>
                  <a:cxn ang="0">
                    <a:pos x="236" y="45"/>
                  </a:cxn>
                  <a:cxn ang="0">
                    <a:pos x="122" y="48"/>
                  </a:cxn>
                  <a:cxn ang="0">
                    <a:pos x="8" y="48"/>
                  </a:cxn>
                  <a:cxn ang="0">
                    <a:pos x="4" y="106"/>
                  </a:cxn>
                  <a:cxn ang="0">
                    <a:pos x="0" y="162"/>
                  </a:cxn>
                  <a:cxn ang="0">
                    <a:pos x="0" y="280"/>
                  </a:cxn>
                  <a:cxn ang="0">
                    <a:pos x="11" y="401"/>
                  </a:cxn>
                  <a:cxn ang="0">
                    <a:pos x="22" y="526"/>
                  </a:cxn>
                  <a:cxn ang="0">
                    <a:pos x="56" y="769"/>
                  </a:cxn>
                  <a:cxn ang="0">
                    <a:pos x="67" y="887"/>
                  </a:cxn>
                  <a:cxn ang="0">
                    <a:pos x="74" y="1004"/>
                  </a:cxn>
                  <a:cxn ang="0">
                    <a:pos x="88" y="1244"/>
                  </a:cxn>
                  <a:cxn ang="0">
                    <a:pos x="107" y="1487"/>
                  </a:cxn>
                  <a:cxn ang="0">
                    <a:pos x="133" y="1725"/>
                  </a:cxn>
                  <a:cxn ang="0">
                    <a:pos x="151" y="1847"/>
                  </a:cxn>
                  <a:cxn ang="0">
                    <a:pos x="170" y="1965"/>
                  </a:cxn>
                  <a:cxn ang="0">
                    <a:pos x="181" y="2060"/>
                  </a:cxn>
                  <a:cxn ang="0">
                    <a:pos x="196" y="2163"/>
                  </a:cxn>
                  <a:cxn ang="0">
                    <a:pos x="222" y="2377"/>
                  </a:cxn>
                  <a:cxn ang="0">
                    <a:pos x="236" y="2487"/>
                  </a:cxn>
                  <a:cxn ang="0">
                    <a:pos x="259" y="2590"/>
                  </a:cxn>
                  <a:cxn ang="0">
                    <a:pos x="273" y="2638"/>
                  </a:cxn>
                  <a:cxn ang="0">
                    <a:pos x="288" y="2686"/>
                  </a:cxn>
                  <a:cxn ang="0">
                    <a:pos x="302" y="2729"/>
                  </a:cxn>
                  <a:cxn ang="0">
                    <a:pos x="325" y="2771"/>
                  </a:cxn>
                  <a:cxn ang="0">
                    <a:pos x="331" y="2774"/>
                  </a:cxn>
                  <a:cxn ang="0">
                    <a:pos x="357" y="2771"/>
                  </a:cxn>
                  <a:cxn ang="0">
                    <a:pos x="439" y="2763"/>
                  </a:cxn>
                  <a:cxn ang="0">
                    <a:pos x="685" y="2726"/>
                  </a:cxn>
                  <a:cxn ang="0">
                    <a:pos x="820" y="2708"/>
                  </a:cxn>
                  <a:cxn ang="0">
                    <a:pos x="949" y="2697"/>
                  </a:cxn>
                  <a:cxn ang="0">
                    <a:pos x="1005" y="2693"/>
                  </a:cxn>
                  <a:cxn ang="0">
                    <a:pos x="1052" y="2693"/>
                  </a:cxn>
                  <a:cxn ang="0">
                    <a:pos x="1089" y="2697"/>
                  </a:cxn>
                  <a:cxn ang="0">
                    <a:pos x="1115" y="2700"/>
                  </a:cxn>
                  <a:cxn ang="0">
                    <a:pos x="1115" y="2608"/>
                  </a:cxn>
                  <a:cxn ang="0">
                    <a:pos x="1108" y="2513"/>
                  </a:cxn>
                  <a:cxn ang="0">
                    <a:pos x="1097" y="2420"/>
                  </a:cxn>
                  <a:cxn ang="0">
                    <a:pos x="1086" y="2325"/>
                  </a:cxn>
                  <a:cxn ang="0">
                    <a:pos x="1057" y="2137"/>
                  </a:cxn>
                  <a:cxn ang="0">
                    <a:pos x="1049" y="2042"/>
                  </a:cxn>
                  <a:cxn ang="0">
                    <a:pos x="1045" y="1947"/>
                  </a:cxn>
                  <a:cxn ang="0">
                    <a:pos x="1042" y="1693"/>
                  </a:cxn>
                </a:cxnLst>
                <a:rect l="0" t="0" r="r" b="b"/>
                <a:pathLst>
                  <a:path w="1115" h="2774">
                    <a:moveTo>
                      <a:pt x="1042" y="1693"/>
                    </a:moveTo>
                    <a:lnTo>
                      <a:pt x="1038" y="1416"/>
                    </a:lnTo>
                    <a:lnTo>
                      <a:pt x="1031" y="1137"/>
                    </a:lnTo>
                    <a:lnTo>
                      <a:pt x="1031" y="920"/>
                    </a:lnTo>
                    <a:lnTo>
                      <a:pt x="1031" y="740"/>
                    </a:lnTo>
                    <a:lnTo>
                      <a:pt x="1023" y="537"/>
                    </a:lnTo>
                    <a:lnTo>
                      <a:pt x="1012" y="343"/>
                    </a:lnTo>
                    <a:lnTo>
                      <a:pt x="1001" y="251"/>
                    </a:lnTo>
                    <a:lnTo>
                      <a:pt x="991" y="174"/>
                    </a:lnTo>
                    <a:lnTo>
                      <a:pt x="978" y="103"/>
                    </a:lnTo>
                    <a:lnTo>
                      <a:pt x="960" y="52"/>
                    </a:lnTo>
                    <a:lnTo>
                      <a:pt x="954" y="34"/>
                    </a:lnTo>
                    <a:lnTo>
                      <a:pt x="942" y="19"/>
                    </a:lnTo>
                    <a:lnTo>
                      <a:pt x="931" y="8"/>
                    </a:lnTo>
                    <a:lnTo>
                      <a:pt x="920" y="3"/>
                    </a:lnTo>
                    <a:lnTo>
                      <a:pt x="806" y="0"/>
                    </a:lnTo>
                    <a:lnTo>
                      <a:pt x="692" y="3"/>
                    </a:lnTo>
                    <a:lnTo>
                      <a:pt x="578" y="11"/>
                    </a:lnTo>
                    <a:lnTo>
                      <a:pt x="464" y="22"/>
                    </a:lnTo>
                    <a:lnTo>
                      <a:pt x="350" y="34"/>
                    </a:lnTo>
                    <a:lnTo>
                      <a:pt x="236" y="45"/>
                    </a:lnTo>
                    <a:lnTo>
                      <a:pt x="122" y="48"/>
                    </a:lnTo>
                    <a:lnTo>
                      <a:pt x="8" y="48"/>
                    </a:lnTo>
                    <a:lnTo>
                      <a:pt x="4" y="106"/>
                    </a:lnTo>
                    <a:lnTo>
                      <a:pt x="0" y="162"/>
                    </a:lnTo>
                    <a:lnTo>
                      <a:pt x="0" y="280"/>
                    </a:lnTo>
                    <a:lnTo>
                      <a:pt x="11" y="401"/>
                    </a:lnTo>
                    <a:lnTo>
                      <a:pt x="22" y="526"/>
                    </a:lnTo>
                    <a:lnTo>
                      <a:pt x="56" y="769"/>
                    </a:lnTo>
                    <a:lnTo>
                      <a:pt x="67" y="887"/>
                    </a:lnTo>
                    <a:lnTo>
                      <a:pt x="74" y="1004"/>
                    </a:lnTo>
                    <a:lnTo>
                      <a:pt x="88" y="1244"/>
                    </a:lnTo>
                    <a:lnTo>
                      <a:pt x="107" y="1487"/>
                    </a:lnTo>
                    <a:lnTo>
                      <a:pt x="133" y="1725"/>
                    </a:lnTo>
                    <a:lnTo>
                      <a:pt x="151" y="1847"/>
                    </a:lnTo>
                    <a:lnTo>
                      <a:pt x="170" y="1965"/>
                    </a:lnTo>
                    <a:lnTo>
                      <a:pt x="181" y="2060"/>
                    </a:lnTo>
                    <a:lnTo>
                      <a:pt x="196" y="2163"/>
                    </a:lnTo>
                    <a:lnTo>
                      <a:pt x="222" y="2377"/>
                    </a:lnTo>
                    <a:lnTo>
                      <a:pt x="236" y="2487"/>
                    </a:lnTo>
                    <a:lnTo>
                      <a:pt x="259" y="2590"/>
                    </a:lnTo>
                    <a:lnTo>
                      <a:pt x="273" y="2638"/>
                    </a:lnTo>
                    <a:lnTo>
                      <a:pt x="288" y="2686"/>
                    </a:lnTo>
                    <a:lnTo>
                      <a:pt x="302" y="2729"/>
                    </a:lnTo>
                    <a:lnTo>
                      <a:pt x="325" y="2771"/>
                    </a:lnTo>
                    <a:lnTo>
                      <a:pt x="331" y="2774"/>
                    </a:lnTo>
                    <a:lnTo>
                      <a:pt x="357" y="2771"/>
                    </a:lnTo>
                    <a:lnTo>
                      <a:pt x="439" y="2763"/>
                    </a:lnTo>
                    <a:lnTo>
                      <a:pt x="685" y="2726"/>
                    </a:lnTo>
                    <a:lnTo>
                      <a:pt x="820" y="2708"/>
                    </a:lnTo>
                    <a:lnTo>
                      <a:pt x="949" y="2697"/>
                    </a:lnTo>
                    <a:lnTo>
                      <a:pt x="1005" y="2693"/>
                    </a:lnTo>
                    <a:lnTo>
                      <a:pt x="1052" y="2693"/>
                    </a:lnTo>
                    <a:lnTo>
                      <a:pt x="1089" y="2697"/>
                    </a:lnTo>
                    <a:lnTo>
                      <a:pt x="1115" y="2700"/>
                    </a:lnTo>
                    <a:lnTo>
                      <a:pt x="1115" y="2608"/>
                    </a:lnTo>
                    <a:lnTo>
                      <a:pt x="1108" y="2513"/>
                    </a:lnTo>
                    <a:lnTo>
                      <a:pt x="1097" y="2420"/>
                    </a:lnTo>
                    <a:lnTo>
                      <a:pt x="1086" y="2325"/>
                    </a:lnTo>
                    <a:lnTo>
                      <a:pt x="1057" y="2137"/>
                    </a:lnTo>
                    <a:lnTo>
                      <a:pt x="1049" y="2042"/>
                    </a:lnTo>
                    <a:lnTo>
                      <a:pt x="1045" y="1947"/>
                    </a:lnTo>
                    <a:lnTo>
                      <a:pt x="1042" y="1693"/>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6" name="Freeform 22"/>
              <p:cNvSpPr>
                <a:spLocks/>
              </p:cNvSpPr>
              <p:nvPr/>
            </p:nvSpPr>
            <p:spPr bwMode="auto">
              <a:xfrm>
                <a:off x="4873" y="3664"/>
                <a:ext cx="189" cy="314"/>
              </a:xfrm>
              <a:custGeom>
                <a:avLst/>
                <a:gdLst/>
                <a:ahLst/>
                <a:cxnLst>
                  <a:cxn ang="0">
                    <a:pos x="1390" y="1614"/>
                  </a:cxn>
                  <a:cxn ang="0">
                    <a:pos x="1321" y="1345"/>
                  </a:cxn>
                  <a:cxn ang="0">
                    <a:pos x="1251" y="1076"/>
                  </a:cxn>
                  <a:cxn ang="0">
                    <a:pos x="1199" y="864"/>
                  </a:cxn>
                  <a:cxn ang="0">
                    <a:pos x="1155" y="687"/>
                  </a:cxn>
                  <a:cxn ang="0">
                    <a:pos x="1104" y="495"/>
                  </a:cxn>
                  <a:cxn ang="0">
                    <a:pos x="1045" y="304"/>
                  </a:cxn>
                  <a:cxn ang="0">
                    <a:pos x="1015" y="220"/>
                  </a:cxn>
                  <a:cxn ang="0">
                    <a:pos x="986" y="146"/>
                  </a:cxn>
                  <a:cxn ang="0">
                    <a:pos x="956" y="84"/>
                  </a:cxn>
                  <a:cxn ang="0">
                    <a:pos x="930" y="35"/>
                  </a:cxn>
                  <a:cxn ang="0">
                    <a:pos x="916" y="17"/>
                  </a:cxn>
                  <a:cxn ang="0">
                    <a:pos x="901" y="6"/>
                  </a:cxn>
                  <a:cxn ang="0">
                    <a:pos x="890" y="0"/>
                  </a:cxn>
                  <a:cxn ang="0">
                    <a:pos x="879" y="0"/>
                  </a:cxn>
                  <a:cxn ang="0">
                    <a:pos x="769" y="21"/>
                  </a:cxn>
                  <a:cxn ang="0">
                    <a:pos x="658" y="51"/>
                  </a:cxn>
                  <a:cxn ang="0">
                    <a:pos x="549" y="87"/>
                  </a:cxn>
                  <a:cxn ang="0">
                    <a:pos x="441" y="124"/>
                  </a:cxn>
                  <a:cxn ang="0">
                    <a:pos x="221" y="198"/>
                  </a:cxn>
                  <a:cxn ang="0">
                    <a:pos x="114" y="231"/>
                  </a:cxn>
                  <a:cxn ang="0">
                    <a:pos x="0" y="257"/>
                  </a:cxn>
                  <a:cxn ang="0">
                    <a:pos x="11" y="312"/>
                  </a:cxn>
                  <a:cxn ang="0">
                    <a:pos x="23" y="371"/>
                  </a:cxn>
                  <a:cxn ang="0">
                    <a:pos x="48" y="484"/>
                  </a:cxn>
                  <a:cxn ang="0">
                    <a:pos x="85" y="598"/>
                  </a:cxn>
                  <a:cxn ang="0">
                    <a:pos x="129" y="716"/>
                  </a:cxn>
                  <a:cxn ang="0">
                    <a:pos x="214" y="944"/>
                  </a:cxn>
                  <a:cxn ang="0">
                    <a:pos x="254" y="1059"/>
                  </a:cxn>
                  <a:cxn ang="0">
                    <a:pos x="291" y="1169"/>
                  </a:cxn>
                  <a:cxn ang="0">
                    <a:pos x="361" y="1401"/>
                  </a:cxn>
                  <a:cxn ang="0">
                    <a:pos x="434" y="1628"/>
                  </a:cxn>
                  <a:cxn ang="0">
                    <a:pos x="515" y="1857"/>
                  </a:cxn>
                  <a:cxn ang="0">
                    <a:pos x="560" y="1971"/>
                  </a:cxn>
                  <a:cxn ang="0">
                    <a:pos x="607" y="2082"/>
                  </a:cxn>
                  <a:cxn ang="0">
                    <a:pos x="640" y="2169"/>
                  </a:cxn>
                  <a:cxn ang="0">
                    <a:pos x="676" y="2269"/>
                  </a:cxn>
                  <a:cxn ang="0">
                    <a:pos x="750" y="2471"/>
                  </a:cxn>
                  <a:cxn ang="0">
                    <a:pos x="790" y="2571"/>
                  </a:cxn>
                  <a:cxn ang="0">
                    <a:pos x="839" y="2666"/>
                  </a:cxn>
                  <a:cxn ang="0">
                    <a:pos x="861" y="2714"/>
                  </a:cxn>
                  <a:cxn ang="0">
                    <a:pos x="887" y="2755"/>
                  </a:cxn>
                  <a:cxn ang="0">
                    <a:pos x="916" y="2795"/>
                  </a:cxn>
                  <a:cxn ang="0">
                    <a:pos x="942" y="2828"/>
                  </a:cxn>
                  <a:cxn ang="0">
                    <a:pos x="953" y="2828"/>
                  </a:cxn>
                  <a:cxn ang="0">
                    <a:pos x="975" y="2821"/>
                  </a:cxn>
                  <a:cxn ang="0">
                    <a:pos x="1052" y="2795"/>
                  </a:cxn>
                  <a:cxn ang="0">
                    <a:pos x="1284" y="2700"/>
                  </a:cxn>
                  <a:cxn ang="0">
                    <a:pos x="1413" y="2652"/>
                  </a:cxn>
                  <a:cxn ang="0">
                    <a:pos x="1534" y="2611"/>
                  </a:cxn>
                  <a:cxn ang="0">
                    <a:pos x="1590" y="2592"/>
                  </a:cxn>
                  <a:cxn ang="0">
                    <a:pos x="1633" y="2581"/>
                  </a:cxn>
                  <a:cxn ang="0">
                    <a:pos x="1670" y="2578"/>
                  </a:cxn>
                  <a:cxn ang="0">
                    <a:pos x="1696" y="2578"/>
                  </a:cxn>
                  <a:cxn ang="0">
                    <a:pos x="1677" y="2486"/>
                  </a:cxn>
                  <a:cxn ang="0">
                    <a:pos x="1648" y="2394"/>
                  </a:cxn>
                  <a:cxn ang="0">
                    <a:pos x="1615" y="2306"/>
                  </a:cxn>
                  <a:cxn ang="0">
                    <a:pos x="1578" y="2217"/>
                  </a:cxn>
                  <a:cxn ang="0">
                    <a:pos x="1508" y="2040"/>
                  </a:cxn>
                  <a:cxn ang="0">
                    <a:pos x="1479" y="1953"/>
                  </a:cxn>
                  <a:cxn ang="0">
                    <a:pos x="1453" y="1860"/>
                  </a:cxn>
                  <a:cxn ang="0">
                    <a:pos x="1390" y="1614"/>
                  </a:cxn>
                </a:cxnLst>
                <a:rect l="0" t="0" r="r" b="b"/>
                <a:pathLst>
                  <a:path w="1696" h="2828">
                    <a:moveTo>
                      <a:pt x="1390" y="1614"/>
                    </a:moveTo>
                    <a:lnTo>
                      <a:pt x="1321" y="1345"/>
                    </a:lnTo>
                    <a:lnTo>
                      <a:pt x="1251" y="1076"/>
                    </a:lnTo>
                    <a:lnTo>
                      <a:pt x="1199" y="864"/>
                    </a:lnTo>
                    <a:lnTo>
                      <a:pt x="1155" y="687"/>
                    </a:lnTo>
                    <a:lnTo>
                      <a:pt x="1104" y="495"/>
                    </a:lnTo>
                    <a:lnTo>
                      <a:pt x="1045" y="304"/>
                    </a:lnTo>
                    <a:lnTo>
                      <a:pt x="1015" y="220"/>
                    </a:lnTo>
                    <a:lnTo>
                      <a:pt x="986" y="146"/>
                    </a:lnTo>
                    <a:lnTo>
                      <a:pt x="956" y="84"/>
                    </a:lnTo>
                    <a:lnTo>
                      <a:pt x="930" y="35"/>
                    </a:lnTo>
                    <a:lnTo>
                      <a:pt x="916" y="17"/>
                    </a:lnTo>
                    <a:lnTo>
                      <a:pt x="901" y="6"/>
                    </a:lnTo>
                    <a:lnTo>
                      <a:pt x="890" y="0"/>
                    </a:lnTo>
                    <a:lnTo>
                      <a:pt x="879" y="0"/>
                    </a:lnTo>
                    <a:lnTo>
                      <a:pt x="769" y="21"/>
                    </a:lnTo>
                    <a:lnTo>
                      <a:pt x="658" y="51"/>
                    </a:lnTo>
                    <a:lnTo>
                      <a:pt x="549" y="87"/>
                    </a:lnTo>
                    <a:lnTo>
                      <a:pt x="441" y="124"/>
                    </a:lnTo>
                    <a:lnTo>
                      <a:pt x="221" y="198"/>
                    </a:lnTo>
                    <a:lnTo>
                      <a:pt x="114" y="231"/>
                    </a:lnTo>
                    <a:lnTo>
                      <a:pt x="0" y="257"/>
                    </a:lnTo>
                    <a:lnTo>
                      <a:pt x="11" y="312"/>
                    </a:lnTo>
                    <a:lnTo>
                      <a:pt x="23" y="371"/>
                    </a:lnTo>
                    <a:lnTo>
                      <a:pt x="48" y="484"/>
                    </a:lnTo>
                    <a:lnTo>
                      <a:pt x="85" y="598"/>
                    </a:lnTo>
                    <a:lnTo>
                      <a:pt x="129" y="716"/>
                    </a:lnTo>
                    <a:lnTo>
                      <a:pt x="214" y="944"/>
                    </a:lnTo>
                    <a:lnTo>
                      <a:pt x="254" y="1059"/>
                    </a:lnTo>
                    <a:lnTo>
                      <a:pt x="291" y="1169"/>
                    </a:lnTo>
                    <a:lnTo>
                      <a:pt x="361" y="1401"/>
                    </a:lnTo>
                    <a:lnTo>
                      <a:pt x="434" y="1628"/>
                    </a:lnTo>
                    <a:lnTo>
                      <a:pt x="515" y="1857"/>
                    </a:lnTo>
                    <a:lnTo>
                      <a:pt x="560" y="1971"/>
                    </a:lnTo>
                    <a:lnTo>
                      <a:pt x="607" y="2082"/>
                    </a:lnTo>
                    <a:lnTo>
                      <a:pt x="640" y="2169"/>
                    </a:lnTo>
                    <a:lnTo>
                      <a:pt x="676" y="2269"/>
                    </a:lnTo>
                    <a:lnTo>
                      <a:pt x="750" y="2471"/>
                    </a:lnTo>
                    <a:lnTo>
                      <a:pt x="790" y="2571"/>
                    </a:lnTo>
                    <a:lnTo>
                      <a:pt x="839" y="2666"/>
                    </a:lnTo>
                    <a:lnTo>
                      <a:pt x="861" y="2714"/>
                    </a:lnTo>
                    <a:lnTo>
                      <a:pt x="887" y="2755"/>
                    </a:lnTo>
                    <a:lnTo>
                      <a:pt x="916" y="2795"/>
                    </a:lnTo>
                    <a:lnTo>
                      <a:pt x="942" y="2828"/>
                    </a:lnTo>
                    <a:lnTo>
                      <a:pt x="953" y="2828"/>
                    </a:lnTo>
                    <a:lnTo>
                      <a:pt x="975" y="2821"/>
                    </a:lnTo>
                    <a:lnTo>
                      <a:pt x="1052" y="2795"/>
                    </a:lnTo>
                    <a:lnTo>
                      <a:pt x="1284" y="2700"/>
                    </a:lnTo>
                    <a:lnTo>
                      <a:pt x="1413" y="2652"/>
                    </a:lnTo>
                    <a:lnTo>
                      <a:pt x="1534" y="2611"/>
                    </a:lnTo>
                    <a:lnTo>
                      <a:pt x="1590" y="2592"/>
                    </a:lnTo>
                    <a:lnTo>
                      <a:pt x="1633" y="2581"/>
                    </a:lnTo>
                    <a:lnTo>
                      <a:pt x="1670" y="2578"/>
                    </a:lnTo>
                    <a:lnTo>
                      <a:pt x="1696" y="2578"/>
                    </a:lnTo>
                    <a:lnTo>
                      <a:pt x="1677" y="2486"/>
                    </a:lnTo>
                    <a:lnTo>
                      <a:pt x="1648" y="2394"/>
                    </a:lnTo>
                    <a:lnTo>
                      <a:pt x="1615" y="2306"/>
                    </a:lnTo>
                    <a:lnTo>
                      <a:pt x="1578" y="2217"/>
                    </a:lnTo>
                    <a:lnTo>
                      <a:pt x="1508" y="2040"/>
                    </a:lnTo>
                    <a:lnTo>
                      <a:pt x="1479" y="1953"/>
                    </a:lnTo>
                    <a:lnTo>
                      <a:pt x="1453" y="1860"/>
                    </a:lnTo>
                    <a:lnTo>
                      <a:pt x="1390" y="1614"/>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7" name="Freeform 23"/>
              <p:cNvSpPr>
                <a:spLocks/>
              </p:cNvSpPr>
              <p:nvPr/>
            </p:nvSpPr>
            <p:spPr bwMode="auto">
              <a:xfrm>
                <a:off x="4206" y="3004"/>
                <a:ext cx="160" cy="183"/>
              </a:xfrm>
              <a:custGeom>
                <a:avLst/>
                <a:gdLst/>
                <a:ahLst/>
                <a:cxnLst>
                  <a:cxn ang="0">
                    <a:pos x="1416" y="1133"/>
                  </a:cxn>
                  <a:cxn ang="0">
                    <a:pos x="1356" y="1114"/>
                  </a:cxn>
                  <a:cxn ang="0">
                    <a:pos x="1298" y="1082"/>
                  </a:cxn>
                  <a:cxn ang="0">
                    <a:pos x="1202" y="1011"/>
                  </a:cxn>
                  <a:cxn ang="0">
                    <a:pos x="1066" y="912"/>
                  </a:cxn>
                  <a:cxn ang="0">
                    <a:pos x="1007" y="842"/>
                  </a:cxn>
                  <a:cxn ang="0">
                    <a:pos x="975" y="773"/>
                  </a:cxn>
                  <a:cxn ang="0">
                    <a:pos x="930" y="702"/>
                  </a:cxn>
                  <a:cxn ang="0">
                    <a:pos x="846" y="607"/>
                  </a:cxn>
                  <a:cxn ang="0">
                    <a:pos x="720" y="496"/>
                  </a:cxn>
                  <a:cxn ang="0">
                    <a:pos x="643" y="419"/>
                  </a:cxn>
                  <a:cxn ang="0">
                    <a:pos x="581" y="342"/>
                  </a:cxn>
                  <a:cxn ang="0">
                    <a:pos x="536" y="253"/>
                  </a:cxn>
                  <a:cxn ang="0">
                    <a:pos x="521" y="147"/>
                  </a:cxn>
                  <a:cxn ang="0">
                    <a:pos x="511" y="88"/>
                  </a:cxn>
                  <a:cxn ang="0">
                    <a:pos x="485" y="33"/>
                  </a:cxn>
                  <a:cxn ang="0">
                    <a:pos x="466" y="11"/>
                  </a:cxn>
                  <a:cxn ang="0">
                    <a:pos x="441" y="0"/>
                  </a:cxn>
                  <a:cxn ang="0">
                    <a:pos x="412" y="4"/>
                  </a:cxn>
                  <a:cxn ang="0">
                    <a:pos x="378" y="15"/>
                  </a:cxn>
                  <a:cxn ang="0">
                    <a:pos x="326" y="59"/>
                  </a:cxn>
                  <a:cxn ang="0">
                    <a:pos x="297" y="110"/>
                  </a:cxn>
                  <a:cxn ang="0">
                    <a:pos x="283" y="165"/>
                  </a:cxn>
                  <a:cxn ang="0">
                    <a:pos x="279" y="228"/>
                  </a:cxn>
                  <a:cxn ang="0">
                    <a:pos x="286" y="356"/>
                  </a:cxn>
                  <a:cxn ang="0">
                    <a:pos x="291" y="448"/>
                  </a:cxn>
                  <a:cxn ang="0">
                    <a:pos x="157" y="438"/>
                  </a:cxn>
                  <a:cxn ang="0">
                    <a:pos x="54" y="416"/>
                  </a:cxn>
                  <a:cxn ang="0">
                    <a:pos x="18" y="427"/>
                  </a:cxn>
                  <a:cxn ang="0">
                    <a:pos x="3" y="453"/>
                  </a:cxn>
                  <a:cxn ang="0">
                    <a:pos x="0" y="490"/>
                  </a:cxn>
                  <a:cxn ang="0">
                    <a:pos x="18" y="556"/>
                  </a:cxn>
                  <a:cxn ang="0">
                    <a:pos x="58" y="648"/>
                  </a:cxn>
                  <a:cxn ang="0">
                    <a:pos x="106" y="751"/>
                  </a:cxn>
                  <a:cxn ang="0">
                    <a:pos x="132" y="824"/>
                  </a:cxn>
                  <a:cxn ang="0">
                    <a:pos x="135" y="897"/>
                  </a:cxn>
                  <a:cxn ang="0">
                    <a:pos x="128" y="982"/>
                  </a:cxn>
                  <a:cxn ang="0">
                    <a:pos x="132" y="1037"/>
                  </a:cxn>
                  <a:cxn ang="0">
                    <a:pos x="146" y="1096"/>
                  </a:cxn>
                  <a:cxn ang="0">
                    <a:pos x="175" y="1143"/>
                  </a:cxn>
                  <a:cxn ang="0">
                    <a:pos x="212" y="1180"/>
                  </a:cxn>
                  <a:cxn ang="0">
                    <a:pos x="309" y="1243"/>
                  </a:cxn>
                  <a:cxn ang="0">
                    <a:pos x="418" y="1284"/>
                  </a:cxn>
                  <a:cxn ang="0">
                    <a:pos x="526" y="1306"/>
                  </a:cxn>
                  <a:cxn ang="0">
                    <a:pos x="698" y="1343"/>
                  </a:cxn>
                  <a:cxn ang="0">
                    <a:pos x="794" y="1368"/>
                  </a:cxn>
                  <a:cxn ang="0">
                    <a:pos x="907" y="1417"/>
                  </a:cxn>
                  <a:cxn ang="0">
                    <a:pos x="1052" y="1501"/>
                  </a:cxn>
                  <a:cxn ang="0">
                    <a:pos x="1144" y="1563"/>
                  </a:cxn>
                  <a:cxn ang="0">
                    <a:pos x="1192" y="1608"/>
                  </a:cxn>
                  <a:cxn ang="0">
                    <a:pos x="1206" y="1637"/>
                  </a:cxn>
                  <a:cxn ang="0">
                    <a:pos x="1221" y="1608"/>
                  </a:cxn>
                  <a:cxn ang="0">
                    <a:pos x="1264" y="1489"/>
                  </a:cxn>
                  <a:cxn ang="0">
                    <a:pos x="1313" y="1375"/>
                  </a:cxn>
                  <a:cxn ang="0">
                    <a:pos x="1356" y="1291"/>
                  </a:cxn>
                  <a:cxn ang="0">
                    <a:pos x="1445" y="1148"/>
                  </a:cxn>
                </a:cxnLst>
                <a:rect l="0" t="0" r="r" b="b"/>
                <a:pathLst>
                  <a:path w="1445" h="1648">
                    <a:moveTo>
                      <a:pt x="1445" y="1148"/>
                    </a:moveTo>
                    <a:lnTo>
                      <a:pt x="1416" y="1133"/>
                    </a:lnTo>
                    <a:lnTo>
                      <a:pt x="1387" y="1122"/>
                    </a:lnTo>
                    <a:lnTo>
                      <a:pt x="1356" y="1114"/>
                    </a:lnTo>
                    <a:lnTo>
                      <a:pt x="1331" y="1100"/>
                    </a:lnTo>
                    <a:lnTo>
                      <a:pt x="1298" y="1082"/>
                    </a:lnTo>
                    <a:lnTo>
                      <a:pt x="1264" y="1059"/>
                    </a:lnTo>
                    <a:lnTo>
                      <a:pt x="1202" y="1011"/>
                    </a:lnTo>
                    <a:lnTo>
                      <a:pt x="1113" y="945"/>
                    </a:lnTo>
                    <a:lnTo>
                      <a:pt x="1066" y="912"/>
                    </a:lnTo>
                    <a:lnTo>
                      <a:pt x="1029" y="876"/>
                    </a:lnTo>
                    <a:lnTo>
                      <a:pt x="1007" y="842"/>
                    </a:lnTo>
                    <a:lnTo>
                      <a:pt x="989" y="810"/>
                    </a:lnTo>
                    <a:lnTo>
                      <a:pt x="975" y="773"/>
                    </a:lnTo>
                    <a:lnTo>
                      <a:pt x="952" y="736"/>
                    </a:lnTo>
                    <a:lnTo>
                      <a:pt x="930" y="702"/>
                    </a:lnTo>
                    <a:lnTo>
                      <a:pt x="904" y="670"/>
                    </a:lnTo>
                    <a:lnTo>
                      <a:pt x="846" y="607"/>
                    </a:lnTo>
                    <a:lnTo>
                      <a:pt x="783" y="551"/>
                    </a:lnTo>
                    <a:lnTo>
                      <a:pt x="720" y="496"/>
                    </a:lnTo>
                    <a:lnTo>
                      <a:pt x="680" y="459"/>
                    </a:lnTo>
                    <a:lnTo>
                      <a:pt x="643" y="419"/>
                    </a:lnTo>
                    <a:lnTo>
                      <a:pt x="610" y="382"/>
                    </a:lnTo>
                    <a:lnTo>
                      <a:pt x="581" y="342"/>
                    </a:lnTo>
                    <a:lnTo>
                      <a:pt x="555" y="302"/>
                    </a:lnTo>
                    <a:lnTo>
                      <a:pt x="536" y="253"/>
                    </a:lnTo>
                    <a:lnTo>
                      <a:pt x="526" y="202"/>
                    </a:lnTo>
                    <a:lnTo>
                      <a:pt x="521" y="147"/>
                    </a:lnTo>
                    <a:lnTo>
                      <a:pt x="518" y="118"/>
                    </a:lnTo>
                    <a:lnTo>
                      <a:pt x="511" y="88"/>
                    </a:lnTo>
                    <a:lnTo>
                      <a:pt x="500" y="59"/>
                    </a:lnTo>
                    <a:lnTo>
                      <a:pt x="485" y="33"/>
                    </a:lnTo>
                    <a:lnTo>
                      <a:pt x="474" y="22"/>
                    </a:lnTo>
                    <a:lnTo>
                      <a:pt x="466" y="11"/>
                    </a:lnTo>
                    <a:lnTo>
                      <a:pt x="452" y="7"/>
                    </a:lnTo>
                    <a:lnTo>
                      <a:pt x="441" y="0"/>
                    </a:lnTo>
                    <a:lnTo>
                      <a:pt x="426" y="0"/>
                    </a:lnTo>
                    <a:lnTo>
                      <a:pt x="412" y="4"/>
                    </a:lnTo>
                    <a:lnTo>
                      <a:pt x="397" y="7"/>
                    </a:lnTo>
                    <a:lnTo>
                      <a:pt x="378" y="15"/>
                    </a:lnTo>
                    <a:lnTo>
                      <a:pt x="349" y="36"/>
                    </a:lnTo>
                    <a:lnTo>
                      <a:pt x="326" y="59"/>
                    </a:lnTo>
                    <a:lnTo>
                      <a:pt x="309" y="81"/>
                    </a:lnTo>
                    <a:lnTo>
                      <a:pt x="297" y="110"/>
                    </a:lnTo>
                    <a:lnTo>
                      <a:pt x="286" y="136"/>
                    </a:lnTo>
                    <a:lnTo>
                      <a:pt x="283" y="165"/>
                    </a:lnTo>
                    <a:lnTo>
                      <a:pt x="279" y="199"/>
                    </a:lnTo>
                    <a:lnTo>
                      <a:pt x="279" y="228"/>
                    </a:lnTo>
                    <a:lnTo>
                      <a:pt x="283" y="294"/>
                    </a:lnTo>
                    <a:lnTo>
                      <a:pt x="286" y="356"/>
                    </a:lnTo>
                    <a:lnTo>
                      <a:pt x="291" y="419"/>
                    </a:lnTo>
                    <a:lnTo>
                      <a:pt x="291" y="448"/>
                    </a:lnTo>
                    <a:lnTo>
                      <a:pt x="286" y="478"/>
                    </a:lnTo>
                    <a:lnTo>
                      <a:pt x="157" y="438"/>
                    </a:lnTo>
                    <a:lnTo>
                      <a:pt x="84" y="419"/>
                    </a:lnTo>
                    <a:lnTo>
                      <a:pt x="54" y="416"/>
                    </a:lnTo>
                    <a:lnTo>
                      <a:pt x="32" y="419"/>
                    </a:lnTo>
                    <a:lnTo>
                      <a:pt x="18" y="427"/>
                    </a:lnTo>
                    <a:lnTo>
                      <a:pt x="6" y="438"/>
                    </a:lnTo>
                    <a:lnTo>
                      <a:pt x="3" y="453"/>
                    </a:lnTo>
                    <a:lnTo>
                      <a:pt x="0" y="467"/>
                    </a:lnTo>
                    <a:lnTo>
                      <a:pt x="0" y="490"/>
                    </a:lnTo>
                    <a:lnTo>
                      <a:pt x="3" y="511"/>
                    </a:lnTo>
                    <a:lnTo>
                      <a:pt x="18" y="556"/>
                    </a:lnTo>
                    <a:lnTo>
                      <a:pt x="37" y="604"/>
                    </a:lnTo>
                    <a:lnTo>
                      <a:pt x="58" y="648"/>
                    </a:lnTo>
                    <a:lnTo>
                      <a:pt x="88" y="710"/>
                    </a:lnTo>
                    <a:lnTo>
                      <a:pt x="106" y="751"/>
                    </a:lnTo>
                    <a:lnTo>
                      <a:pt x="120" y="787"/>
                    </a:lnTo>
                    <a:lnTo>
                      <a:pt x="132" y="824"/>
                    </a:lnTo>
                    <a:lnTo>
                      <a:pt x="140" y="865"/>
                    </a:lnTo>
                    <a:lnTo>
                      <a:pt x="135" y="897"/>
                    </a:lnTo>
                    <a:lnTo>
                      <a:pt x="135" y="923"/>
                    </a:lnTo>
                    <a:lnTo>
                      <a:pt x="128" y="982"/>
                    </a:lnTo>
                    <a:lnTo>
                      <a:pt x="128" y="1008"/>
                    </a:lnTo>
                    <a:lnTo>
                      <a:pt x="132" y="1037"/>
                    </a:lnTo>
                    <a:lnTo>
                      <a:pt x="135" y="1066"/>
                    </a:lnTo>
                    <a:lnTo>
                      <a:pt x="146" y="1096"/>
                    </a:lnTo>
                    <a:lnTo>
                      <a:pt x="161" y="1122"/>
                    </a:lnTo>
                    <a:lnTo>
                      <a:pt x="175" y="1143"/>
                    </a:lnTo>
                    <a:lnTo>
                      <a:pt x="194" y="1162"/>
                    </a:lnTo>
                    <a:lnTo>
                      <a:pt x="212" y="1180"/>
                    </a:lnTo>
                    <a:lnTo>
                      <a:pt x="260" y="1214"/>
                    </a:lnTo>
                    <a:lnTo>
                      <a:pt x="309" y="1243"/>
                    </a:lnTo>
                    <a:lnTo>
                      <a:pt x="363" y="1265"/>
                    </a:lnTo>
                    <a:lnTo>
                      <a:pt x="418" y="1284"/>
                    </a:lnTo>
                    <a:lnTo>
                      <a:pt x="474" y="1295"/>
                    </a:lnTo>
                    <a:lnTo>
                      <a:pt x="526" y="1306"/>
                    </a:lnTo>
                    <a:lnTo>
                      <a:pt x="640" y="1332"/>
                    </a:lnTo>
                    <a:lnTo>
                      <a:pt x="698" y="1343"/>
                    </a:lnTo>
                    <a:lnTo>
                      <a:pt x="753" y="1357"/>
                    </a:lnTo>
                    <a:lnTo>
                      <a:pt x="794" y="1368"/>
                    </a:lnTo>
                    <a:lnTo>
                      <a:pt x="830" y="1383"/>
                    </a:lnTo>
                    <a:lnTo>
                      <a:pt x="907" y="1417"/>
                    </a:lnTo>
                    <a:lnTo>
                      <a:pt x="981" y="1457"/>
                    </a:lnTo>
                    <a:lnTo>
                      <a:pt x="1052" y="1501"/>
                    </a:lnTo>
                    <a:lnTo>
                      <a:pt x="1088" y="1523"/>
                    </a:lnTo>
                    <a:lnTo>
                      <a:pt x="1144" y="1563"/>
                    </a:lnTo>
                    <a:lnTo>
                      <a:pt x="1173" y="1586"/>
                    </a:lnTo>
                    <a:lnTo>
                      <a:pt x="1192" y="1608"/>
                    </a:lnTo>
                    <a:lnTo>
                      <a:pt x="1206" y="1629"/>
                    </a:lnTo>
                    <a:lnTo>
                      <a:pt x="1206" y="1637"/>
                    </a:lnTo>
                    <a:lnTo>
                      <a:pt x="1206" y="1648"/>
                    </a:lnTo>
                    <a:lnTo>
                      <a:pt x="1221" y="1608"/>
                    </a:lnTo>
                    <a:lnTo>
                      <a:pt x="1239" y="1571"/>
                    </a:lnTo>
                    <a:lnTo>
                      <a:pt x="1264" y="1489"/>
                    </a:lnTo>
                    <a:lnTo>
                      <a:pt x="1295" y="1412"/>
                    </a:lnTo>
                    <a:lnTo>
                      <a:pt x="1313" y="1375"/>
                    </a:lnTo>
                    <a:lnTo>
                      <a:pt x="1327" y="1339"/>
                    </a:lnTo>
                    <a:lnTo>
                      <a:pt x="1356" y="1291"/>
                    </a:lnTo>
                    <a:lnTo>
                      <a:pt x="1387" y="1243"/>
                    </a:lnTo>
                    <a:lnTo>
                      <a:pt x="1445" y="1148"/>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8" name="Freeform 24"/>
              <p:cNvSpPr>
                <a:spLocks/>
              </p:cNvSpPr>
              <p:nvPr/>
            </p:nvSpPr>
            <p:spPr bwMode="auto">
              <a:xfrm>
                <a:off x="4308" y="2915"/>
                <a:ext cx="445" cy="365"/>
              </a:xfrm>
              <a:custGeom>
                <a:avLst/>
                <a:gdLst/>
                <a:ahLst/>
                <a:cxnLst>
                  <a:cxn ang="0">
                    <a:pos x="2753" y="1427"/>
                  </a:cxn>
                  <a:cxn ang="0">
                    <a:pos x="2631" y="1678"/>
                  </a:cxn>
                  <a:cxn ang="0">
                    <a:pos x="2542" y="1832"/>
                  </a:cxn>
                  <a:cxn ang="0">
                    <a:pos x="2447" y="1964"/>
                  </a:cxn>
                  <a:cxn ang="0">
                    <a:pos x="2344" y="2067"/>
                  </a:cxn>
                  <a:cxn ang="0">
                    <a:pos x="2292" y="2104"/>
                  </a:cxn>
                  <a:cxn ang="0">
                    <a:pos x="2233" y="2130"/>
                  </a:cxn>
                  <a:cxn ang="0">
                    <a:pos x="2175" y="2145"/>
                  </a:cxn>
                  <a:cxn ang="0">
                    <a:pos x="2116" y="2148"/>
                  </a:cxn>
                  <a:cxn ang="0">
                    <a:pos x="2053" y="2137"/>
                  </a:cxn>
                  <a:cxn ang="0">
                    <a:pos x="1844" y="2071"/>
                  </a:cxn>
                  <a:cxn ang="0">
                    <a:pos x="968" y="1733"/>
                  </a:cxn>
                  <a:cxn ang="0">
                    <a:pos x="328" y="1652"/>
                  </a:cxn>
                  <a:cxn ang="0">
                    <a:pos x="236" y="1950"/>
                  </a:cxn>
                  <a:cxn ang="0">
                    <a:pos x="85" y="2391"/>
                  </a:cxn>
                  <a:cxn ang="0">
                    <a:pos x="0" y="2685"/>
                  </a:cxn>
                  <a:cxn ang="0">
                    <a:pos x="516" y="2840"/>
                  </a:cxn>
                  <a:cxn ang="0">
                    <a:pos x="1281" y="3083"/>
                  </a:cxn>
                  <a:cxn ang="0">
                    <a:pos x="1541" y="3157"/>
                  </a:cxn>
                  <a:cxn ang="0">
                    <a:pos x="1803" y="3219"/>
                  </a:cxn>
                  <a:cxn ang="0">
                    <a:pos x="2075" y="3270"/>
                  </a:cxn>
                  <a:cxn ang="0">
                    <a:pos x="2244" y="3285"/>
                  </a:cxn>
                  <a:cxn ang="0">
                    <a:pos x="2399" y="3281"/>
                  </a:cxn>
                  <a:cxn ang="0">
                    <a:pos x="2550" y="3255"/>
                  </a:cxn>
                  <a:cxn ang="0">
                    <a:pos x="2685" y="3212"/>
                  </a:cxn>
                  <a:cxn ang="0">
                    <a:pos x="2814" y="3152"/>
                  </a:cxn>
                  <a:cxn ang="0">
                    <a:pos x="2933" y="3078"/>
                  </a:cxn>
                  <a:cxn ang="0">
                    <a:pos x="3047" y="2991"/>
                  </a:cxn>
                  <a:cxn ang="0">
                    <a:pos x="3150" y="2891"/>
                  </a:cxn>
                  <a:cxn ang="0">
                    <a:pos x="3245" y="2781"/>
                  </a:cxn>
                  <a:cxn ang="0">
                    <a:pos x="3337" y="2663"/>
                  </a:cxn>
                  <a:cxn ang="0">
                    <a:pos x="3502" y="2406"/>
                  </a:cxn>
                  <a:cxn ang="0">
                    <a:pos x="3649" y="2137"/>
                  </a:cxn>
                  <a:cxn ang="0">
                    <a:pos x="3782" y="1865"/>
                  </a:cxn>
                  <a:cxn ang="0">
                    <a:pos x="3841" y="1696"/>
                  </a:cxn>
                  <a:cxn ang="0">
                    <a:pos x="3911" y="1430"/>
                  </a:cxn>
                  <a:cxn ang="0">
                    <a:pos x="3966" y="1110"/>
                  </a:cxn>
                  <a:cxn ang="0">
                    <a:pos x="3995" y="857"/>
                  </a:cxn>
                  <a:cxn ang="0">
                    <a:pos x="4003" y="688"/>
                  </a:cxn>
                  <a:cxn ang="0">
                    <a:pos x="3995" y="529"/>
                  </a:cxn>
                  <a:cxn ang="0">
                    <a:pos x="3977" y="383"/>
                  </a:cxn>
                  <a:cxn ang="0">
                    <a:pos x="3944" y="254"/>
                  </a:cxn>
                  <a:cxn ang="0">
                    <a:pos x="3892" y="143"/>
                  </a:cxn>
                  <a:cxn ang="0">
                    <a:pos x="3841" y="82"/>
                  </a:cxn>
                  <a:cxn ang="0">
                    <a:pos x="3800" y="48"/>
                  </a:cxn>
                  <a:cxn ang="0">
                    <a:pos x="3757" y="22"/>
                  </a:cxn>
                  <a:cxn ang="0">
                    <a:pos x="3701" y="8"/>
                  </a:cxn>
                  <a:cxn ang="0">
                    <a:pos x="3646" y="0"/>
                  </a:cxn>
                  <a:cxn ang="0">
                    <a:pos x="3580" y="4"/>
                  </a:cxn>
                  <a:cxn ang="0">
                    <a:pos x="3517" y="14"/>
                  </a:cxn>
                  <a:cxn ang="0">
                    <a:pos x="3466" y="37"/>
                  </a:cxn>
                  <a:cxn ang="0">
                    <a:pos x="3414" y="70"/>
                  </a:cxn>
                  <a:cxn ang="0">
                    <a:pos x="3348" y="132"/>
                  </a:cxn>
                  <a:cxn ang="0">
                    <a:pos x="3271" y="239"/>
                  </a:cxn>
                  <a:cxn ang="0">
                    <a:pos x="3205" y="365"/>
                  </a:cxn>
                  <a:cxn ang="0">
                    <a:pos x="3145" y="497"/>
                  </a:cxn>
                  <a:cxn ang="0">
                    <a:pos x="3050" y="746"/>
                  </a:cxn>
                  <a:cxn ang="0">
                    <a:pos x="3005" y="846"/>
                  </a:cxn>
                  <a:cxn ang="0">
                    <a:pos x="2922" y="1026"/>
                  </a:cxn>
                </a:cxnLst>
                <a:rect l="0" t="0" r="r" b="b"/>
                <a:pathLst>
                  <a:path w="4003" h="3285">
                    <a:moveTo>
                      <a:pt x="2825" y="1258"/>
                    </a:moveTo>
                    <a:lnTo>
                      <a:pt x="2753" y="1427"/>
                    </a:lnTo>
                    <a:lnTo>
                      <a:pt x="2675" y="1596"/>
                    </a:lnTo>
                    <a:lnTo>
                      <a:pt x="2631" y="1678"/>
                    </a:lnTo>
                    <a:lnTo>
                      <a:pt x="2590" y="1758"/>
                    </a:lnTo>
                    <a:lnTo>
                      <a:pt x="2542" y="1832"/>
                    </a:lnTo>
                    <a:lnTo>
                      <a:pt x="2498" y="1902"/>
                    </a:lnTo>
                    <a:lnTo>
                      <a:pt x="2447" y="1964"/>
                    </a:lnTo>
                    <a:lnTo>
                      <a:pt x="2399" y="2019"/>
                    </a:lnTo>
                    <a:lnTo>
                      <a:pt x="2344" y="2067"/>
                    </a:lnTo>
                    <a:lnTo>
                      <a:pt x="2318" y="2086"/>
                    </a:lnTo>
                    <a:lnTo>
                      <a:pt x="2292" y="2104"/>
                    </a:lnTo>
                    <a:lnTo>
                      <a:pt x="2262" y="2119"/>
                    </a:lnTo>
                    <a:lnTo>
                      <a:pt x="2233" y="2130"/>
                    </a:lnTo>
                    <a:lnTo>
                      <a:pt x="2204" y="2141"/>
                    </a:lnTo>
                    <a:lnTo>
                      <a:pt x="2175" y="2145"/>
                    </a:lnTo>
                    <a:lnTo>
                      <a:pt x="2145" y="2148"/>
                    </a:lnTo>
                    <a:lnTo>
                      <a:pt x="2116" y="2148"/>
                    </a:lnTo>
                    <a:lnTo>
                      <a:pt x="2086" y="2145"/>
                    </a:lnTo>
                    <a:lnTo>
                      <a:pt x="2053" y="2137"/>
                    </a:lnTo>
                    <a:lnTo>
                      <a:pt x="1950" y="2104"/>
                    </a:lnTo>
                    <a:lnTo>
                      <a:pt x="1844" y="2071"/>
                    </a:lnTo>
                    <a:lnTo>
                      <a:pt x="1638" y="1994"/>
                    </a:lnTo>
                    <a:lnTo>
                      <a:pt x="968" y="1733"/>
                    </a:lnTo>
                    <a:lnTo>
                      <a:pt x="365" y="1501"/>
                    </a:lnTo>
                    <a:lnTo>
                      <a:pt x="328" y="1652"/>
                    </a:lnTo>
                    <a:lnTo>
                      <a:pt x="284" y="1799"/>
                    </a:lnTo>
                    <a:lnTo>
                      <a:pt x="236" y="1950"/>
                    </a:lnTo>
                    <a:lnTo>
                      <a:pt x="185" y="2097"/>
                    </a:lnTo>
                    <a:lnTo>
                      <a:pt x="85" y="2391"/>
                    </a:lnTo>
                    <a:lnTo>
                      <a:pt x="41" y="2539"/>
                    </a:lnTo>
                    <a:lnTo>
                      <a:pt x="0" y="2685"/>
                    </a:lnTo>
                    <a:lnTo>
                      <a:pt x="262" y="2759"/>
                    </a:lnTo>
                    <a:lnTo>
                      <a:pt x="516" y="2840"/>
                    </a:lnTo>
                    <a:lnTo>
                      <a:pt x="1028" y="3006"/>
                    </a:lnTo>
                    <a:lnTo>
                      <a:pt x="1281" y="3083"/>
                    </a:lnTo>
                    <a:lnTo>
                      <a:pt x="1409" y="3123"/>
                    </a:lnTo>
                    <a:lnTo>
                      <a:pt x="1541" y="3157"/>
                    </a:lnTo>
                    <a:lnTo>
                      <a:pt x="1671" y="3189"/>
                    </a:lnTo>
                    <a:lnTo>
                      <a:pt x="1803" y="3219"/>
                    </a:lnTo>
                    <a:lnTo>
                      <a:pt x="1939" y="3245"/>
                    </a:lnTo>
                    <a:lnTo>
                      <a:pt x="2075" y="3270"/>
                    </a:lnTo>
                    <a:lnTo>
                      <a:pt x="2160" y="3281"/>
                    </a:lnTo>
                    <a:lnTo>
                      <a:pt x="2244" y="3285"/>
                    </a:lnTo>
                    <a:lnTo>
                      <a:pt x="2322" y="3285"/>
                    </a:lnTo>
                    <a:lnTo>
                      <a:pt x="2399" y="3281"/>
                    </a:lnTo>
                    <a:lnTo>
                      <a:pt x="2476" y="3270"/>
                    </a:lnTo>
                    <a:lnTo>
                      <a:pt x="2550" y="3255"/>
                    </a:lnTo>
                    <a:lnTo>
                      <a:pt x="2619" y="3237"/>
                    </a:lnTo>
                    <a:lnTo>
                      <a:pt x="2685" y="3212"/>
                    </a:lnTo>
                    <a:lnTo>
                      <a:pt x="2753" y="3186"/>
                    </a:lnTo>
                    <a:lnTo>
                      <a:pt x="2814" y="3152"/>
                    </a:lnTo>
                    <a:lnTo>
                      <a:pt x="2873" y="3120"/>
                    </a:lnTo>
                    <a:lnTo>
                      <a:pt x="2933" y="3078"/>
                    </a:lnTo>
                    <a:lnTo>
                      <a:pt x="2991" y="3035"/>
                    </a:lnTo>
                    <a:lnTo>
                      <a:pt x="3047" y="2991"/>
                    </a:lnTo>
                    <a:lnTo>
                      <a:pt x="3097" y="2943"/>
                    </a:lnTo>
                    <a:lnTo>
                      <a:pt x="3150" y="2891"/>
                    </a:lnTo>
                    <a:lnTo>
                      <a:pt x="3197" y="2837"/>
                    </a:lnTo>
                    <a:lnTo>
                      <a:pt x="3245" y="2781"/>
                    </a:lnTo>
                    <a:lnTo>
                      <a:pt x="3293" y="2722"/>
                    </a:lnTo>
                    <a:lnTo>
                      <a:pt x="3337" y="2663"/>
                    </a:lnTo>
                    <a:lnTo>
                      <a:pt x="3422" y="2539"/>
                    </a:lnTo>
                    <a:lnTo>
                      <a:pt x="3502" y="2406"/>
                    </a:lnTo>
                    <a:lnTo>
                      <a:pt x="3576" y="2273"/>
                    </a:lnTo>
                    <a:lnTo>
                      <a:pt x="3649" y="2137"/>
                    </a:lnTo>
                    <a:lnTo>
                      <a:pt x="3716" y="2001"/>
                    </a:lnTo>
                    <a:lnTo>
                      <a:pt x="3782" y="1865"/>
                    </a:lnTo>
                    <a:lnTo>
                      <a:pt x="3811" y="1795"/>
                    </a:lnTo>
                    <a:lnTo>
                      <a:pt x="3841" y="1696"/>
                    </a:lnTo>
                    <a:lnTo>
                      <a:pt x="3877" y="1575"/>
                    </a:lnTo>
                    <a:lnTo>
                      <a:pt x="3911" y="1430"/>
                    </a:lnTo>
                    <a:lnTo>
                      <a:pt x="3940" y="1276"/>
                    </a:lnTo>
                    <a:lnTo>
                      <a:pt x="3966" y="1110"/>
                    </a:lnTo>
                    <a:lnTo>
                      <a:pt x="3988" y="941"/>
                    </a:lnTo>
                    <a:lnTo>
                      <a:pt x="3995" y="857"/>
                    </a:lnTo>
                    <a:lnTo>
                      <a:pt x="3999" y="772"/>
                    </a:lnTo>
                    <a:lnTo>
                      <a:pt x="4003" y="688"/>
                    </a:lnTo>
                    <a:lnTo>
                      <a:pt x="3999" y="607"/>
                    </a:lnTo>
                    <a:lnTo>
                      <a:pt x="3995" y="529"/>
                    </a:lnTo>
                    <a:lnTo>
                      <a:pt x="3988" y="457"/>
                    </a:lnTo>
                    <a:lnTo>
                      <a:pt x="3977" y="383"/>
                    </a:lnTo>
                    <a:lnTo>
                      <a:pt x="3963" y="317"/>
                    </a:lnTo>
                    <a:lnTo>
                      <a:pt x="3944" y="254"/>
                    </a:lnTo>
                    <a:lnTo>
                      <a:pt x="3922" y="195"/>
                    </a:lnTo>
                    <a:lnTo>
                      <a:pt x="3892" y="143"/>
                    </a:lnTo>
                    <a:lnTo>
                      <a:pt x="3860" y="99"/>
                    </a:lnTo>
                    <a:lnTo>
                      <a:pt x="3841" y="82"/>
                    </a:lnTo>
                    <a:lnTo>
                      <a:pt x="3823" y="62"/>
                    </a:lnTo>
                    <a:lnTo>
                      <a:pt x="3800" y="48"/>
                    </a:lnTo>
                    <a:lnTo>
                      <a:pt x="3778" y="33"/>
                    </a:lnTo>
                    <a:lnTo>
                      <a:pt x="3757" y="22"/>
                    </a:lnTo>
                    <a:lnTo>
                      <a:pt x="3731" y="14"/>
                    </a:lnTo>
                    <a:lnTo>
                      <a:pt x="3701" y="8"/>
                    </a:lnTo>
                    <a:lnTo>
                      <a:pt x="3675" y="0"/>
                    </a:lnTo>
                    <a:lnTo>
                      <a:pt x="3646" y="0"/>
                    </a:lnTo>
                    <a:lnTo>
                      <a:pt x="3613" y="0"/>
                    </a:lnTo>
                    <a:lnTo>
                      <a:pt x="3580" y="4"/>
                    </a:lnTo>
                    <a:lnTo>
                      <a:pt x="3546" y="8"/>
                    </a:lnTo>
                    <a:lnTo>
                      <a:pt x="3517" y="14"/>
                    </a:lnTo>
                    <a:lnTo>
                      <a:pt x="3491" y="26"/>
                    </a:lnTo>
                    <a:lnTo>
                      <a:pt x="3466" y="37"/>
                    </a:lnTo>
                    <a:lnTo>
                      <a:pt x="3440" y="51"/>
                    </a:lnTo>
                    <a:lnTo>
                      <a:pt x="3414" y="70"/>
                    </a:lnTo>
                    <a:lnTo>
                      <a:pt x="3392" y="88"/>
                    </a:lnTo>
                    <a:lnTo>
                      <a:pt x="3348" y="132"/>
                    </a:lnTo>
                    <a:lnTo>
                      <a:pt x="3308" y="183"/>
                    </a:lnTo>
                    <a:lnTo>
                      <a:pt x="3271" y="239"/>
                    </a:lnTo>
                    <a:lnTo>
                      <a:pt x="3237" y="302"/>
                    </a:lnTo>
                    <a:lnTo>
                      <a:pt x="3205" y="365"/>
                    </a:lnTo>
                    <a:lnTo>
                      <a:pt x="3176" y="431"/>
                    </a:lnTo>
                    <a:lnTo>
                      <a:pt x="3145" y="497"/>
                    </a:lnTo>
                    <a:lnTo>
                      <a:pt x="3094" y="629"/>
                    </a:lnTo>
                    <a:lnTo>
                      <a:pt x="3050" y="746"/>
                    </a:lnTo>
                    <a:lnTo>
                      <a:pt x="3028" y="798"/>
                    </a:lnTo>
                    <a:lnTo>
                      <a:pt x="3005" y="846"/>
                    </a:lnTo>
                    <a:lnTo>
                      <a:pt x="2965" y="927"/>
                    </a:lnTo>
                    <a:lnTo>
                      <a:pt x="2922" y="1026"/>
                    </a:lnTo>
                    <a:lnTo>
                      <a:pt x="2825" y="1258"/>
                    </a:lnTo>
                    <a:close/>
                  </a:path>
                </a:pathLst>
              </a:custGeom>
              <a:solidFill>
                <a:srgbClr val="94286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0" name="Freeform 26"/>
              <p:cNvSpPr>
                <a:spLocks/>
              </p:cNvSpPr>
              <p:nvPr/>
            </p:nvSpPr>
            <p:spPr bwMode="auto">
              <a:xfrm>
                <a:off x="4184" y="3035"/>
                <a:ext cx="39" cy="25"/>
              </a:xfrm>
              <a:custGeom>
                <a:avLst/>
                <a:gdLst/>
                <a:ahLst/>
                <a:cxnLst>
                  <a:cxn ang="0">
                    <a:pos x="338" y="137"/>
                  </a:cxn>
                  <a:cxn ang="0">
                    <a:pos x="345" y="159"/>
                  </a:cxn>
                  <a:cxn ang="0">
                    <a:pos x="341" y="177"/>
                  </a:cxn>
                  <a:cxn ang="0">
                    <a:pos x="338" y="188"/>
                  </a:cxn>
                  <a:cxn ang="0">
                    <a:pos x="330" y="199"/>
                  </a:cxn>
                  <a:cxn ang="0">
                    <a:pos x="312" y="214"/>
                  </a:cxn>
                  <a:cxn ang="0">
                    <a:pos x="298" y="221"/>
                  </a:cxn>
                  <a:cxn ang="0">
                    <a:pos x="275" y="229"/>
                  </a:cxn>
                  <a:cxn ang="0">
                    <a:pos x="253" y="229"/>
                  </a:cxn>
                  <a:cxn ang="0">
                    <a:pos x="227" y="229"/>
                  </a:cxn>
                  <a:cxn ang="0">
                    <a:pos x="198" y="225"/>
                  </a:cxn>
                  <a:cxn ang="0">
                    <a:pos x="169" y="217"/>
                  </a:cxn>
                  <a:cxn ang="0">
                    <a:pos x="114" y="199"/>
                  </a:cxn>
                  <a:cxn ang="0">
                    <a:pos x="88" y="185"/>
                  </a:cxn>
                  <a:cxn ang="0">
                    <a:pos x="61" y="169"/>
                  </a:cxn>
                  <a:cxn ang="0">
                    <a:pos x="40" y="155"/>
                  </a:cxn>
                  <a:cxn ang="0">
                    <a:pos x="21" y="137"/>
                  </a:cxn>
                  <a:cxn ang="0">
                    <a:pos x="10" y="118"/>
                  </a:cxn>
                  <a:cxn ang="0">
                    <a:pos x="0" y="100"/>
                  </a:cxn>
                  <a:cxn ang="0">
                    <a:pos x="0" y="81"/>
                  </a:cxn>
                  <a:cxn ang="0">
                    <a:pos x="3" y="60"/>
                  </a:cxn>
                  <a:cxn ang="0">
                    <a:pos x="14" y="37"/>
                  </a:cxn>
                  <a:cxn ang="0">
                    <a:pos x="29" y="23"/>
                  </a:cxn>
                  <a:cxn ang="0">
                    <a:pos x="47" y="8"/>
                  </a:cxn>
                  <a:cxn ang="0">
                    <a:pos x="69" y="0"/>
                  </a:cxn>
                  <a:cxn ang="0">
                    <a:pos x="92" y="0"/>
                  </a:cxn>
                  <a:cxn ang="0">
                    <a:pos x="117" y="0"/>
                  </a:cxn>
                  <a:cxn ang="0">
                    <a:pos x="143" y="5"/>
                  </a:cxn>
                  <a:cxn ang="0">
                    <a:pos x="172" y="11"/>
                  </a:cxn>
                  <a:cxn ang="0">
                    <a:pos x="198" y="23"/>
                  </a:cxn>
                  <a:cxn ang="0">
                    <a:pos x="224" y="34"/>
                  </a:cxn>
                  <a:cxn ang="0">
                    <a:pos x="249" y="48"/>
                  </a:cxn>
                  <a:cxn ang="0">
                    <a:pos x="275" y="63"/>
                  </a:cxn>
                  <a:cxn ang="0">
                    <a:pos x="293" y="81"/>
                  </a:cxn>
                  <a:cxn ang="0">
                    <a:pos x="312" y="100"/>
                  </a:cxn>
                  <a:cxn ang="0">
                    <a:pos x="327" y="118"/>
                  </a:cxn>
                  <a:cxn ang="0">
                    <a:pos x="338" y="137"/>
                  </a:cxn>
                </a:cxnLst>
                <a:rect l="0" t="0" r="r" b="b"/>
                <a:pathLst>
                  <a:path w="345" h="229">
                    <a:moveTo>
                      <a:pt x="338" y="137"/>
                    </a:moveTo>
                    <a:lnTo>
                      <a:pt x="345" y="159"/>
                    </a:lnTo>
                    <a:lnTo>
                      <a:pt x="341" y="177"/>
                    </a:lnTo>
                    <a:lnTo>
                      <a:pt x="338" y="188"/>
                    </a:lnTo>
                    <a:lnTo>
                      <a:pt x="330" y="199"/>
                    </a:lnTo>
                    <a:lnTo>
                      <a:pt x="312" y="214"/>
                    </a:lnTo>
                    <a:lnTo>
                      <a:pt x="298" y="221"/>
                    </a:lnTo>
                    <a:lnTo>
                      <a:pt x="275" y="229"/>
                    </a:lnTo>
                    <a:lnTo>
                      <a:pt x="253" y="229"/>
                    </a:lnTo>
                    <a:lnTo>
                      <a:pt x="227" y="229"/>
                    </a:lnTo>
                    <a:lnTo>
                      <a:pt x="198" y="225"/>
                    </a:lnTo>
                    <a:lnTo>
                      <a:pt x="169" y="217"/>
                    </a:lnTo>
                    <a:lnTo>
                      <a:pt x="114" y="199"/>
                    </a:lnTo>
                    <a:lnTo>
                      <a:pt x="88" y="185"/>
                    </a:lnTo>
                    <a:lnTo>
                      <a:pt x="61" y="169"/>
                    </a:lnTo>
                    <a:lnTo>
                      <a:pt x="40" y="155"/>
                    </a:lnTo>
                    <a:lnTo>
                      <a:pt x="21" y="137"/>
                    </a:lnTo>
                    <a:lnTo>
                      <a:pt x="10" y="118"/>
                    </a:lnTo>
                    <a:lnTo>
                      <a:pt x="0" y="100"/>
                    </a:lnTo>
                    <a:lnTo>
                      <a:pt x="0" y="81"/>
                    </a:lnTo>
                    <a:lnTo>
                      <a:pt x="3" y="60"/>
                    </a:lnTo>
                    <a:lnTo>
                      <a:pt x="14" y="37"/>
                    </a:lnTo>
                    <a:lnTo>
                      <a:pt x="29" y="23"/>
                    </a:lnTo>
                    <a:lnTo>
                      <a:pt x="47" y="8"/>
                    </a:lnTo>
                    <a:lnTo>
                      <a:pt x="69" y="0"/>
                    </a:lnTo>
                    <a:lnTo>
                      <a:pt x="92" y="0"/>
                    </a:lnTo>
                    <a:lnTo>
                      <a:pt x="117" y="0"/>
                    </a:lnTo>
                    <a:lnTo>
                      <a:pt x="143" y="5"/>
                    </a:lnTo>
                    <a:lnTo>
                      <a:pt x="172" y="11"/>
                    </a:lnTo>
                    <a:lnTo>
                      <a:pt x="198" y="23"/>
                    </a:lnTo>
                    <a:lnTo>
                      <a:pt x="224" y="34"/>
                    </a:lnTo>
                    <a:lnTo>
                      <a:pt x="249" y="48"/>
                    </a:lnTo>
                    <a:lnTo>
                      <a:pt x="275" y="63"/>
                    </a:lnTo>
                    <a:lnTo>
                      <a:pt x="293" y="81"/>
                    </a:lnTo>
                    <a:lnTo>
                      <a:pt x="312" y="100"/>
                    </a:lnTo>
                    <a:lnTo>
                      <a:pt x="327" y="118"/>
                    </a:lnTo>
                    <a:lnTo>
                      <a:pt x="338" y="137"/>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1" name="Freeform 27"/>
              <p:cNvSpPr>
                <a:spLocks/>
              </p:cNvSpPr>
              <p:nvPr/>
            </p:nvSpPr>
            <p:spPr bwMode="auto">
              <a:xfrm>
                <a:off x="4187" y="3056"/>
                <a:ext cx="49" cy="29"/>
              </a:xfrm>
              <a:custGeom>
                <a:avLst/>
                <a:gdLst/>
                <a:ahLst/>
                <a:cxnLst>
                  <a:cxn ang="0">
                    <a:pos x="401" y="99"/>
                  </a:cxn>
                  <a:cxn ang="0">
                    <a:pos x="417" y="110"/>
                  </a:cxn>
                  <a:cxn ang="0">
                    <a:pos x="427" y="125"/>
                  </a:cxn>
                  <a:cxn ang="0">
                    <a:pos x="438" y="143"/>
                  </a:cxn>
                  <a:cxn ang="0">
                    <a:pos x="446" y="165"/>
                  </a:cxn>
                  <a:cxn ang="0">
                    <a:pos x="449" y="183"/>
                  </a:cxn>
                  <a:cxn ang="0">
                    <a:pos x="446" y="206"/>
                  </a:cxn>
                  <a:cxn ang="0">
                    <a:pos x="438" y="220"/>
                  </a:cxn>
                  <a:cxn ang="0">
                    <a:pos x="427" y="235"/>
                  </a:cxn>
                  <a:cxn ang="0">
                    <a:pos x="412" y="249"/>
                  </a:cxn>
                  <a:cxn ang="0">
                    <a:pos x="391" y="257"/>
                  </a:cxn>
                  <a:cxn ang="0">
                    <a:pos x="354" y="265"/>
                  </a:cxn>
                  <a:cxn ang="0">
                    <a:pos x="314" y="265"/>
                  </a:cxn>
                  <a:cxn ang="0">
                    <a:pos x="272" y="260"/>
                  </a:cxn>
                  <a:cxn ang="0">
                    <a:pos x="232" y="254"/>
                  </a:cxn>
                  <a:cxn ang="0">
                    <a:pos x="192" y="243"/>
                  </a:cxn>
                  <a:cxn ang="0">
                    <a:pos x="151" y="228"/>
                  </a:cxn>
                  <a:cxn ang="0">
                    <a:pos x="82" y="199"/>
                  </a:cxn>
                  <a:cxn ang="0">
                    <a:pos x="67" y="188"/>
                  </a:cxn>
                  <a:cxn ang="0">
                    <a:pos x="52" y="177"/>
                  </a:cxn>
                  <a:cxn ang="0">
                    <a:pos x="26" y="151"/>
                  </a:cxn>
                  <a:cxn ang="0">
                    <a:pos x="8" y="122"/>
                  </a:cxn>
                  <a:cxn ang="0">
                    <a:pos x="0" y="103"/>
                  </a:cxn>
                  <a:cxn ang="0">
                    <a:pos x="0" y="88"/>
                  </a:cxn>
                  <a:cxn ang="0">
                    <a:pos x="0" y="74"/>
                  </a:cxn>
                  <a:cxn ang="0">
                    <a:pos x="0" y="59"/>
                  </a:cxn>
                  <a:cxn ang="0">
                    <a:pos x="8" y="44"/>
                  </a:cxn>
                  <a:cxn ang="0">
                    <a:pos x="15" y="33"/>
                  </a:cxn>
                  <a:cxn ang="0">
                    <a:pos x="30" y="22"/>
                  </a:cxn>
                  <a:cxn ang="0">
                    <a:pos x="45" y="11"/>
                  </a:cxn>
                  <a:cxn ang="0">
                    <a:pos x="63" y="7"/>
                  </a:cxn>
                  <a:cxn ang="0">
                    <a:pos x="89" y="0"/>
                  </a:cxn>
                  <a:cxn ang="0">
                    <a:pos x="125" y="0"/>
                  </a:cxn>
                  <a:cxn ang="0">
                    <a:pos x="166" y="3"/>
                  </a:cxn>
                  <a:cxn ang="0">
                    <a:pos x="211" y="11"/>
                  </a:cxn>
                  <a:cxn ang="0">
                    <a:pos x="254" y="22"/>
                  </a:cxn>
                  <a:cxn ang="0">
                    <a:pos x="294" y="37"/>
                  </a:cxn>
                  <a:cxn ang="0">
                    <a:pos x="335" y="54"/>
                  </a:cxn>
                  <a:cxn ang="0">
                    <a:pos x="372" y="77"/>
                  </a:cxn>
                  <a:cxn ang="0">
                    <a:pos x="401" y="99"/>
                  </a:cxn>
                </a:cxnLst>
                <a:rect l="0" t="0" r="r" b="b"/>
                <a:pathLst>
                  <a:path w="449" h="265">
                    <a:moveTo>
                      <a:pt x="401" y="99"/>
                    </a:moveTo>
                    <a:lnTo>
                      <a:pt x="417" y="110"/>
                    </a:lnTo>
                    <a:lnTo>
                      <a:pt x="427" y="125"/>
                    </a:lnTo>
                    <a:lnTo>
                      <a:pt x="438" y="143"/>
                    </a:lnTo>
                    <a:lnTo>
                      <a:pt x="446" y="165"/>
                    </a:lnTo>
                    <a:lnTo>
                      <a:pt x="449" y="183"/>
                    </a:lnTo>
                    <a:lnTo>
                      <a:pt x="446" y="206"/>
                    </a:lnTo>
                    <a:lnTo>
                      <a:pt x="438" y="220"/>
                    </a:lnTo>
                    <a:lnTo>
                      <a:pt x="427" y="235"/>
                    </a:lnTo>
                    <a:lnTo>
                      <a:pt x="412" y="249"/>
                    </a:lnTo>
                    <a:lnTo>
                      <a:pt x="391" y="257"/>
                    </a:lnTo>
                    <a:lnTo>
                      <a:pt x="354" y="265"/>
                    </a:lnTo>
                    <a:lnTo>
                      <a:pt x="314" y="265"/>
                    </a:lnTo>
                    <a:lnTo>
                      <a:pt x="272" y="260"/>
                    </a:lnTo>
                    <a:lnTo>
                      <a:pt x="232" y="254"/>
                    </a:lnTo>
                    <a:lnTo>
                      <a:pt x="192" y="243"/>
                    </a:lnTo>
                    <a:lnTo>
                      <a:pt x="151" y="228"/>
                    </a:lnTo>
                    <a:lnTo>
                      <a:pt x="82" y="199"/>
                    </a:lnTo>
                    <a:lnTo>
                      <a:pt x="67" y="188"/>
                    </a:lnTo>
                    <a:lnTo>
                      <a:pt x="52" y="177"/>
                    </a:lnTo>
                    <a:lnTo>
                      <a:pt x="26" y="151"/>
                    </a:lnTo>
                    <a:lnTo>
                      <a:pt x="8" y="122"/>
                    </a:lnTo>
                    <a:lnTo>
                      <a:pt x="0" y="103"/>
                    </a:lnTo>
                    <a:lnTo>
                      <a:pt x="0" y="88"/>
                    </a:lnTo>
                    <a:lnTo>
                      <a:pt x="0" y="74"/>
                    </a:lnTo>
                    <a:lnTo>
                      <a:pt x="0" y="59"/>
                    </a:lnTo>
                    <a:lnTo>
                      <a:pt x="8" y="44"/>
                    </a:lnTo>
                    <a:lnTo>
                      <a:pt x="15" y="33"/>
                    </a:lnTo>
                    <a:lnTo>
                      <a:pt x="30" y="22"/>
                    </a:lnTo>
                    <a:lnTo>
                      <a:pt x="45" y="11"/>
                    </a:lnTo>
                    <a:lnTo>
                      <a:pt x="63" y="7"/>
                    </a:lnTo>
                    <a:lnTo>
                      <a:pt x="89" y="0"/>
                    </a:lnTo>
                    <a:lnTo>
                      <a:pt x="125" y="0"/>
                    </a:lnTo>
                    <a:lnTo>
                      <a:pt x="166" y="3"/>
                    </a:lnTo>
                    <a:lnTo>
                      <a:pt x="211" y="11"/>
                    </a:lnTo>
                    <a:lnTo>
                      <a:pt x="254" y="22"/>
                    </a:lnTo>
                    <a:lnTo>
                      <a:pt x="294" y="37"/>
                    </a:lnTo>
                    <a:lnTo>
                      <a:pt x="335" y="54"/>
                    </a:lnTo>
                    <a:lnTo>
                      <a:pt x="372" y="77"/>
                    </a:lnTo>
                    <a:lnTo>
                      <a:pt x="401" y="99"/>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2" name="Freeform 28"/>
              <p:cNvSpPr>
                <a:spLocks/>
              </p:cNvSpPr>
              <p:nvPr/>
            </p:nvSpPr>
            <p:spPr bwMode="auto">
              <a:xfrm>
                <a:off x="4196" y="3081"/>
                <a:ext cx="52" cy="26"/>
              </a:xfrm>
              <a:custGeom>
                <a:avLst/>
                <a:gdLst/>
                <a:ahLst/>
                <a:cxnLst>
                  <a:cxn ang="0">
                    <a:pos x="398" y="29"/>
                  </a:cxn>
                  <a:cxn ang="0">
                    <a:pos x="412" y="37"/>
                  </a:cxn>
                  <a:cxn ang="0">
                    <a:pos x="427" y="44"/>
                  </a:cxn>
                  <a:cxn ang="0">
                    <a:pos x="445" y="63"/>
                  </a:cxn>
                  <a:cxn ang="0">
                    <a:pos x="456" y="81"/>
                  </a:cxn>
                  <a:cxn ang="0">
                    <a:pos x="467" y="100"/>
                  </a:cxn>
                  <a:cxn ang="0">
                    <a:pos x="471" y="118"/>
                  </a:cxn>
                  <a:cxn ang="0">
                    <a:pos x="467" y="135"/>
                  </a:cxn>
                  <a:cxn ang="0">
                    <a:pos x="460" y="154"/>
                  </a:cxn>
                  <a:cxn ang="0">
                    <a:pos x="449" y="169"/>
                  </a:cxn>
                  <a:cxn ang="0">
                    <a:pos x="430" y="184"/>
                  </a:cxn>
                  <a:cxn ang="0">
                    <a:pos x="398" y="203"/>
                  </a:cxn>
                  <a:cxn ang="0">
                    <a:pos x="361" y="213"/>
                  </a:cxn>
                  <a:cxn ang="0">
                    <a:pos x="320" y="221"/>
                  </a:cxn>
                  <a:cxn ang="0">
                    <a:pos x="280" y="228"/>
                  </a:cxn>
                  <a:cxn ang="0">
                    <a:pos x="235" y="228"/>
                  </a:cxn>
                  <a:cxn ang="0">
                    <a:pos x="195" y="228"/>
                  </a:cxn>
                  <a:cxn ang="0">
                    <a:pos x="118" y="221"/>
                  </a:cxn>
                  <a:cxn ang="0">
                    <a:pos x="99" y="213"/>
                  </a:cxn>
                  <a:cxn ang="0">
                    <a:pos x="84" y="209"/>
                  </a:cxn>
                  <a:cxn ang="0">
                    <a:pos x="52" y="191"/>
                  </a:cxn>
                  <a:cxn ang="0">
                    <a:pos x="26" y="166"/>
                  </a:cxn>
                  <a:cxn ang="0">
                    <a:pos x="15" y="154"/>
                  </a:cxn>
                  <a:cxn ang="0">
                    <a:pos x="8" y="140"/>
                  </a:cxn>
                  <a:cxn ang="0">
                    <a:pos x="4" y="125"/>
                  </a:cxn>
                  <a:cxn ang="0">
                    <a:pos x="0" y="111"/>
                  </a:cxn>
                  <a:cxn ang="0">
                    <a:pos x="4" y="95"/>
                  </a:cxn>
                  <a:cxn ang="0">
                    <a:pos x="8" y="81"/>
                  </a:cxn>
                  <a:cxn ang="0">
                    <a:pos x="15" y="66"/>
                  </a:cxn>
                  <a:cxn ang="0">
                    <a:pos x="29" y="52"/>
                  </a:cxn>
                  <a:cxn ang="0">
                    <a:pos x="44" y="40"/>
                  </a:cxn>
                  <a:cxn ang="0">
                    <a:pos x="66" y="29"/>
                  </a:cxn>
                  <a:cxn ang="0">
                    <a:pos x="103" y="15"/>
                  </a:cxn>
                  <a:cxn ang="0">
                    <a:pos x="143" y="7"/>
                  </a:cxn>
                  <a:cxn ang="0">
                    <a:pos x="187" y="0"/>
                  </a:cxn>
                  <a:cxn ang="0">
                    <a:pos x="232" y="0"/>
                  </a:cxn>
                  <a:cxn ang="0">
                    <a:pos x="276" y="3"/>
                  </a:cxn>
                  <a:cxn ang="0">
                    <a:pos x="316" y="7"/>
                  </a:cxn>
                  <a:cxn ang="0">
                    <a:pos x="361" y="15"/>
                  </a:cxn>
                  <a:cxn ang="0">
                    <a:pos x="398" y="29"/>
                  </a:cxn>
                </a:cxnLst>
                <a:rect l="0" t="0" r="r" b="b"/>
                <a:pathLst>
                  <a:path w="471" h="228">
                    <a:moveTo>
                      <a:pt x="398" y="29"/>
                    </a:moveTo>
                    <a:lnTo>
                      <a:pt x="412" y="37"/>
                    </a:lnTo>
                    <a:lnTo>
                      <a:pt x="427" y="44"/>
                    </a:lnTo>
                    <a:lnTo>
                      <a:pt x="445" y="63"/>
                    </a:lnTo>
                    <a:lnTo>
                      <a:pt x="456" y="81"/>
                    </a:lnTo>
                    <a:lnTo>
                      <a:pt x="467" y="100"/>
                    </a:lnTo>
                    <a:lnTo>
                      <a:pt x="471" y="118"/>
                    </a:lnTo>
                    <a:lnTo>
                      <a:pt x="467" y="135"/>
                    </a:lnTo>
                    <a:lnTo>
                      <a:pt x="460" y="154"/>
                    </a:lnTo>
                    <a:lnTo>
                      <a:pt x="449" y="169"/>
                    </a:lnTo>
                    <a:lnTo>
                      <a:pt x="430" y="184"/>
                    </a:lnTo>
                    <a:lnTo>
                      <a:pt x="398" y="203"/>
                    </a:lnTo>
                    <a:lnTo>
                      <a:pt x="361" y="213"/>
                    </a:lnTo>
                    <a:lnTo>
                      <a:pt x="320" y="221"/>
                    </a:lnTo>
                    <a:lnTo>
                      <a:pt x="280" y="228"/>
                    </a:lnTo>
                    <a:lnTo>
                      <a:pt x="235" y="228"/>
                    </a:lnTo>
                    <a:lnTo>
                      <a:pt x="195" y="228"/>
                    </a:lnTo>
                    <a:lnTo>
                      <a:pt x="118" y="221"/>
                    </a:lnTo>
                    <a:lnTo>
                      <a:pt x="99" y="213"/>
                    </a:lnTo>
                    <a:lnTo>
                      <a:pt x="84" y="209"/>
                    </a:lnTo>
                    <a:lnTo>
                      <a:pt x="52" y="191"/>
                    </a:lnTo>
                    <a:lnTo>
                      <a:pt x="26" y="166"/>
                    </a:lnTo>
                    <a:lnTo>
                      <a:pt x="15" y="154"/>
                    </a:lnTo>
                    <a:lnTo>
                      <a:pt x="8" y="140"/>
                    </a:lnTo>
                    <a:lnTo>
                      <a:pt x="4" y="125"/>
                    </a:lnTo>
                    <a:lnTo>
                      <a:pt x="0" y="111"/>
                    </a:lnTo>
                    <a:lnTo>
                      <a:pt x="4" y="95"/>
                    </a:lnTo>
                    <a:lnTo>
                      <a:pt x="8" y="81"/>
                    </a:lnTo>
                    <a:lnTo>
                      <a:pt x="15" y="66"/>
                    </a:lnTo>
                    <a:lnTo>
                      <a:pt x="29" y="52"/>
                    </a:lnTo>
                    <a:lnTo>
                      <a:pt x="44" y="40"/>
                    </a:lnTo>
                    <a:lnTo>
                      <a:pt x="66" y="29"/>
                    </a:lnTo>
                    <a:lnTo>
                      <a:pt x="103" y="15"/>
                    </a:lnTo>
                    <a:lnTo>
                      <a:pt x="143" y="7"/>
                    </a:lnTo>
                    <a:lnTo>
                      <a:pt x="187" y="0"/>
                    </a:lnTo>
                    <a:lnTo>
                      <a:pt x="232" y="0"/>
                    </a:lnTo>
                    <a:lnTo>
                      <a:pt x="276" y="3"/>
                    </a:lnTo>
                    <a:lnTo>
                      <a:pt x="316" y="7"/>
                    </a:lnTo>
                    <a:lnTo>
                      <a:pt x="361" y="15"/>
                    </a:lnTo>
                    <a:lnTo>
                      <a:pt x="398" y="29"/>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3" name="Freeform 29"/>
              <p:cNvSpPr>
                <a:spLocks/>
              </p:cNvSpPr>
              <p:nvPr/>
            </p:nvSpPr>
            <p:spPr bwMode="auto">
              <a:xfrm>
                <a:off x="4211" y="3105"/>
                <a:ext cx="41" cy="20"/>
              </a:xfrm>
              <a:custGeom>
                <a:avLst/>
                <a:gdLst/>
                <a:ahLst/>
                <a:cxnLst>
                  <a:cxn ang="0">
                    <a:pos x="304" y="12"/>
                  </a:cxn>
                  <a:cxn ang="0">
                    <a:pos x="330" y="23"/>
                  </a:cxn>
                  <a:cxn ang="0">
                    <a:pos x="345" y="34"/>
                  </a:cxn>
                  <a:cxn ang="0">
                    <a:pos x="356" y="48"/>
                  </a:cxn>
                  <a:cxn ang="0">
                    <a:pos x="364" y="60"/>
                  </a:cxn>
                  <a:cxn ang="0">
                    <a:pos x="370" y="74"/>
                  </a:cxn>
                  <a:cxn ang="0">
                    <a:pos x="370" y="89"/>
                  </a:cxn>
                  <a:cxn ang="0">
                    <a:pos x="367" y="103"/>
                  </a:cxn>
                  <a:cxn ang="0">
                    <a:pos x="356" y="118"/>
                  </a:cxn>
                  <a:cxn ang="0">
                    <a:pos x="345" y="132"/>
                  </a:cxn>
                  <a:cxn ang="0">
                    <a:pos x="319" y="148"/>
                  </a:cxn>
                  <a:cxn ang="0">
                    <a:pos x="290" y="163"/>
                  </a:cxn>
                  <a:cxn ang="0">
                    <a:pos x="261" y="169"/>
                  </a:cxn>
                  <a:cxn ang="0">
                    <a:pos x="227" y="177"/>
                  </a:cxn>
                  <a:cxn ang="0">
                    <a:pos x="195" y="181"/>
                  </a:cxn>
                  <a:cxn ang="0">
                    <a:pos x="161" y="185"/>
                  </a:cxn>
                  <a:cxn ang="0">
                    <a:pos x="102" y="185"/>
                  </a:cxn>
                  <a:cxn ang="0">
                    <a:pos x="72" y="181"/>
                  </a:cxn>
                  <a:cxn ang="0">
                    <a:pos x="47" y="169"/>
                  </a:cxn>
                  <a:cxn ang="0">
                    <a:pos x="21" y="151"/>
                  </a:cxn>
                  <a:cxn ang="0">
                    <a:pos x="6" y="132"/>
                  </a:cxn>
                  <a:cxn ang="0">
                    <a:pos x="3" y="122"/>
                  </a:cxn>
                  <a:cxn ang="0">
                    <a:pos x="0" y="108"/>
                  </a:cxn>
                  <a:cxn ang="0">
                    <a:pos x="0" y="97"/>
                  </a:cxn>
                  <a:cxn ang="0">
                    <a:pos x="3" y="85"/>
                  </a:cxn>
                  <a:cxn ang="0">
                    <a:pos x="6" y="74"/>
                  </a:cxn>
                  <a:cxn ang="0">
                    <a:pos x="18" y="63"/>
                  </a:cxn>
                  <a:cxn ang="0">
                    <a:pos x="29" y="52"/>
                  </a:cxn>
                  <a:cxn ang="0">
                    <a:pos x="43" y="41"/>
                  </a:cxn>
                  <a:cxn ang="0">
                    <a:pos x="72" y="26"/>
                  </a:cxn>
                  <a:cxn ang="0">
                    <a:pos x="102" y="15"/>
                  </a:cxn>
                  <a:cxn ang="0">
                    <a:pos x="135" y="8"/>
                  </a:cxn>
                  <a:cxn ang="0">
                    <a:pos x="172" y="4"/>
                  </a:cxn>
                  <a:cxn ang="0">
                    <a:pos x="205" y="0"/>
                  </a:cxn>
                  <a:cxn ang="0">
                    <a:pos x="243" y="0"/>
                  </a:cxn>
                  <a:cxn ang="0">
                    <a:pos x="275" y="4"/>
                  </a:cxn>
                  <a:cxn ang="0">
                    <a:pos x="304" y="12"/>
                  </a:cxn>
                </a:cxnLst>
                <a:rect l="0" t="0" r="r" b="b"/>
                <a:pathLst>
                  <a:path w="370" h="185">
                    <a:moveTo>
                      <a:pt x="304" y="12"/>
                    </a:moveTo>
                    <a:lnTo>
                      <a:pt x="330" y="23"/>
                    </a:lnTo>
                    <a:lnTo>
                      <a:pt x="345" y="34"/>
                    </a:lnTo>
                    <a:lnTo>
                      <a:pt x="356" y="48"/>
                    </a:lnTo>
                    <a:lnTo>
                      <a:pt x="364" y="60"/>
                    </a:lnTo>
                    <a:lnTo>
                      <a:pt x="370" y="74"/>
                    </a:lnTo>
                    <a:lnTo>
                      <a:pt x="370" y="89"/>
                    </a:lnTo>
                    <a:lnTo>
                      <a:pt x="367" y="103"/>
                    </a:lnTo>
                    <a:lnTo>
                      <a:pt x="356" y="118"/>
                    </a:lnTo>
                    <a:lnTo>
                      <a:pt x="345" y="132"/>
                    </a:lnTo>
                    <a:lnTo>
                      <a:pt x="319" y="148"/>
                    </a:lnTo>
                    <a:lnTo>
                      <a:pt x="290" y="163"/>
                    </a:lnTo>
                    <a:lnTo>
                      <a:pt x="261" y="169"/>
                    </a:lnTo>
                    <a:lnTo>
                      <a:pt x="227" y="177"/>
                    </a:lnTo>
                    <a:lnTo>
                      <a:pt x="195" y="181"/>
                    </a:lnTo>
                    <a:lnTo>
                      <a:pt x="161" y="185"/>
                    </a:lnTo>
                    <a:lnTo>
                      <a:pt x="102" y="185"/>
                    </a:lnTo>
                    <a:lnTo>
                      <a:pt x="72" y="181"/>
                    </a:lnTo>
                    <a:lnTo>
                      <a:pt x="47" y="169"/>
                    </a:lnTo>
                    <a:lnTo>
                      <a:pt x="21" y="151"/>
                    </a:lnTo>
                    <a:lnTo>
                      <a:pt x="6" y="132"/>
                    </a:lnTo>
                    <a:lnTo>
                      <a:pt x="3" y="122"/>
                    </a:lnTo>
                    <a:lnTo>
                      <a:pt x="0" y="108"/>
                    </a:lnTo>
                    <a:lnTo>
                      <a:pt x="0" y="97"/>
                    </a:lnTo>
                    <a:lnTo>
                      <a:pt x="3" y="85"/>
                    </a:lnTo>
                    <a:lnTo>
                      <a:pt x="6" y="74"/>
                    </a:lnTo>
                    <a:lnTo>
                      <a:pt x="18" y="63"/>
                    </a:lnTo>
                    <a:lnTo>
                      <a:pt x="29" y="52"/>
                    </a:lnTo>
                    <a:lnTo>
                      <a:pt x="43" y="41"/>
                    </a:lnTo>
                    <a:lnTo>
                      <a:pt x="72" y="26"/>
                    </a:lnTo>
                    <a:lnTo>
                      <a:pt x="102" y="15"/>
                    </a:lnTo>
                    <a:lnTo>
                      <a:pt x="135" y="8"/>
                    </a:lnTo>
                    <a:lnTo>
                      <a:pt x="172" y="4"/>
                    </a:lnTo>
                    <a:lnTo>
                      <a:pt x="205" y="0"/>
                    </a:lnTo>
                    <a:lnTo>
                      <a:pt x="243" y="0"/>
                    </a:lnTo>
                    <a:lnTo>
                      <a:pt x="275" y="4"/>
                    </a:lnTo>
                    <a:lnTo>
                      <a:pt x="304" y="12"/>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4" name="Freeform 30"/>
              <p:cNvSpPr>
                <a:spLocks/>
              </p:cNvSpPr>
              <p:nvPr/>
            </p:nvSpPr>
            <p:spPr bwMode="auto">
              <a:xfrm>
                <a:off x="4672" y="3029"/>
                <a:ext cx="45" cy="190"/>
              </a:xfrm>
              <a:custGeom>
                <a:avLst/>
                <a:gdLst/>
                <a:ahLst/>
                <a:cxnLst>
                  <a:cxn ang="0">
                    <a:pos x="26" y="1042"/>
                  </a:cxn>
                  <a:cxn ang="0">
                    <a:pos x="14" y="1149"/>
                  </a:cxn>
                  <a:cxn ang="0">
                    <a:pos x="3" y="1310"/>
                  </a:cxn>
                  <a:cxn ang="0">
                    <a:pos x="0" y="1406"/>
                  </a:cxn>
                  <a:cxn ang="0">
                    <a:pos x="0" y="1506"/>
                  </a:cxn>
                  <a:cxn ang="0">
                    <a:pos x="0" y="1609"/>
                  </a:cxn>
                  <a:cxn ang="0">
                    <a:pos x="7" y="1707"/>
                  </a:cxn>
                  <a:cxn ang="0">
                    <a:pos x="66" y="1630"/>
                  </a:cxn>
                  <a:cxn ang="0">
                    <a:pos x="117" y="1553"/>
                  </a:cxn>
                  <a:cxn ang="0">
                    <a:pos x="172" y="1472"/>
                  </a:cxn>
                  <a:cxn ang="0">
                    <a:pos x="224" y="1387"/>
                  </a:cxn>
                  <a:cxn ang="0">
                    <a:pos x="320" y="1218"/>
                  </a:cxn>
                  <a:cxn ang="0">
                    <a:pos x="408" y="1042"/>
                  </a:cxn>
                  <a:cxn ang="0">
                    <a:pos x="389" y="924"/>
                  </a:cxn>
                  <a:cxn ang="0">
                    <a:pos x="368" y="792"/>
                  </a:cxn>
                  <a:cxn ang="0">
                    <a:pos x="346" y="655"/>
                  </a:cxn>
                  <a:cxn ang="0">
                    <a:pos x="327" y="512"/>
                  </a:cxn>
                  <a:cxn ang="0">
                    <a:pos x="312" y="368"/>
                  </a:cxn>
                  <a:cxn ang="0">
                    <a:pos x="309" y="302"/>
                  </a:cxn>
                  <a:cxn ang="0">
                    <a:pos x="309" y="236"/>
                  </a:cxn>
                  <a:cxn ang="0">
                    <a:pos x="312" y="170"/>
                  </a:cxn>
                  <a:cxn ang="0">
                    <a:pos x="317" y="111"/>
                  </a:cxn>
                  <a:cxn ang="0">
                    <a:pos x="327" y="56"/>
                  </a:cxn>
                  <a:cxn ang="0">
                    <a:pos x="342" y="0"/>
                  </a:cxn>
                  <a:cxn ang="0">
                    <a:pos x="249" y="259"/>
                  </a:cxn>
                  <a:cxn ang="0">
                    <a:pos x="202" y="386"/>
                  </a:cxn>
                  <a:cxn ang="0">
                    <a:pos x="158" y="516"/>
                  </a:cxn>
                  <a:cxn ang="0">
                    <a:pos x="117" y="645"/>
                  </a:cxn>
                  <a:cxn ang="0">
                    <a:pos x="80" y="777"/>
                  </a:cxn>
                  <a:cxn ang="0">
                    <a:pos x="51" y="909"/>
                  </a:cxn>
                  <a:cxn ang="0">
                    <a:pos x="26" y="1042"/>
                  </a:cxn>
                </a:cxnLst>
                <a:rect l="0" t="0" r="r" b="b"/>
                <a:pathLst>
                  <a:path w="408" h="1707">
                    <a:moveTo>
                      <a:pt x="26" y="1042"/>
                    </a:moveTo>
                    <a:lnTo>
                      <a:pt x="14" y="1149"/>
                    </a:lnTo>
                    <a:lnTo>
                      <a:pt x="3" y="1310"/>
                    </a:lnTo>
                    <a:lnTo>
                      <a:pt x="0" y="1406"/>
                    </a:lnTo>
                    <a:lnTo>
                      <a:pt x="0" y="1506"/>
                    </a:lnTo>
                    <a:lnTo>
                      <a:pt x="0" y="1609"/>
                    </a:lnTo>
                    <a:lnTo>
                      <a:pt x="7" y="1707"/>
                    </a:lnTo>
                    <a:lnTo>
                      <a:pt x="66" y="1630"/>
                    </a:lnTo>
                    <a:lnTo>
                      <a:pt x="117" y="1553"/>
                    </a:lnTo>
                    <a:lnTo>
                      <a:pt x="172" y="1472"/>
                    </a:lnTo>
                    <a:lnTo>
                      <a:pt x="224" y="1387"/>
                    </a:lnTo>
                    <a:lnTo>
                      <a:pt x="320" y="1218"/>
                    </a:lnTo>
                    <a:lnTo>
                      <a:pt x="408" y="1042"/>
                    </a:lnTo>
                    <a:lnTo>
                      <a:pt x="389" y="924"/>
                    </a:lnTo>
                    <a:lnTo>
                      <a:pt x="368" y="792"/>
                    </a:lnTo>
                    <a:lnTo>
                      <a:pt x="346" y="655"/>
                    </a:lnTo>
                    <a:lnTo>
                      <a:pt x="327" y="512"/>
                    </a:lnTo>
                    <a:lnTo>
                      <a:pt x="312" y="368"/>
                    </a:lnTo>
                    <a:lnTo>
                      <a:pt x="309" y="302"/>
                    </a:lnTo>
                    <a:lnTo>
                      <a:pt x="309" y="236"/>
                    </a:lnTo>
                    <a:lnTo>
                      <a:pt x="312" y="170"/>
                    </a:lnTo>
                    <a:lnTo>
                      <a:pt x="317" y="111"/>
                    </a:lnTo>
                    <a:lnTo>
                      <a:pt x="327" y="56"/>
                    </a:lnTo>
                    <a:lnTo>
                      <a:pt x="342" y="0"/>
                    </a:lnTo>
                    <a:lnTo>
                      <a:pt x="249" y="259"/>
                    </a:lnTo>
                    <a:lnTo>
                      <a:pt x="202" y="386"/>
                    </a:lnTo>
                    <a:lnTo>
                      <a:pt x="158" y="516"/>
                    </a:lnTo>
                    <a:lnTo>
                      <a:pt x="117" y="645"/>
                    </a:lnTo>
                    <a:lnTo>
                      <a:pt x="80" y="777"/>
                    </a:lnTo>
                    <a:lnTo>
                      <a:pt x="51" y="909"/>
                    </a:lnTo>
                    <a:lnTo>
                      <a:pt x="26" y="1042"/>
                    </a:lnTo>
                    <a:close/>
                  </a:path>
                </a:pathLst>
              </a:custGeom>
              <a:solidFill>
                <a:srgbClr val="7D274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5" name="Freeform 31"/>
              <p:cNvSpPr>
                <a:spLocks/>
              </p:cNvSpPr>
              <p:nvPr/>
            </p:nvSpPr>
            <p:spPr bwMode="auto">
              <a:xfrm>
                <a:off x="4612" y="3483"/>
                <a:ext cx="486" cy="232"/>
              </a:xfrm>
              <a:custGeom>
                <a:avLst/>
                <a:gdLst/>
                <a:ahLst/>
                <a:cxnLst>
                  <a:cxn ang="0">
                    <a:pos x="438" y="0"/>
                  </a:cxn>
                  <a:cxn ang="0">
                    <a:pos x="435" y="26"/>
                  </a:cxn>
                  <a:cxn ang="0">
                    <a:pos x="424" y="63"/>
                  </a:cxn>
                  <a:cxn ang="0">
                    <a:pos x="387" y="180"/>
                  </a:cxn>
                  <a:cxn ang="0">
                    <a:pos x="328" y="349"/>
                  </a:cxn>
                  <a:cxn ang="0">
                    <a:pos x="295" y="457"/>
                  </a:cxn>
                  <a:cxn ang="0">
                    <a:pos x="258" y="578"/>
                  </a:cxn>
                  <a:cxn ang="0">
                    <a:pos x="221" y="714"/>
                  </a:cxn>
                  <a:cxn ang="0">
                    <a:pos x="184" y="864"/>
                  </a:cxn>
                  <a:cxn ang="0">
                    <a:pos x="147" y="1030"/>
                  </a:cxn>
                  <a:cxn ang="0">
                    <a:pos x="115" y="1210"/>
                  </a:cxn>
                  <a:cxn ang="0">
                    <a:pos x="81" y="1405"/>
                  </a:cxn>
                  <a:cxn ang="0">
                    <a:pos x="49" y="1619"/>
                  </a:cxn>
                  <a:cxn ang="0">
                    <a:pos x="23" y="1847"/>
                  </a:cxn>
                  <a:cxn ang="0">
                    <a:pos x="0" y="2089"/>
                  </a:cxn>
                  <a:cxn ang="0">
                    <a:pos x="4374" y="2079"/>
                  </a:cxn>
                  <a:cxn ang="0">
                    <a:pos x="4081" y="96"/>
                  </a:cxn>
                  <a:cxn ang="0">
                    <a:pos x="438" y="0"/>
                  </a:cxn>
                </a:cxnLst>
                <a:rect l="0" t="0" r="r" b="b"/>
                <a:pathLst>
                  <a:path w="4374" h="2089">
                    <a:moveTo>
                      <a:pt x="438" y="0"/>
                    </a:moveTo>
                    <a:lnTo>
                      <a:pt x="435" y="26"/>
                    </a:lnTo>
                    <a:lnTo>
                      <a:pt x="424" y="63"/>
                    </a:lnTo>
                    <a:lnTo>
                      <a:pt x="387" y="180"/>
                    </a:lnTo>
                    <a:lnTo>
                      <a:pt x="328" y="349"/>
                    </a:lnTo>
                    <a:lnTo>
                      <a:pt x="295" y="457"/>
                    </a:lnTo>
                    <a:lnTo>
                      <a:pt x="258" y="578"/>
                    </a:lnTo>
                    <a:lnTo>
                      <a:pt x="221" y="714"/>
                    </a:lnTo>
                    <a:lnTo>
                      <a:pt x="184" y="864"/>
                    </a:lnTo>
                    <a:lnTo>
                      <a:pt x="147" y="1030"/>
                    </a:lnTo>
                    <a:lnTo>
                      <a:pt x="115" y="1210"/>
                    </a:lnTo>
                    <a:lnTo>
                      <a:pt x="81" y="1405"/>
                    </a:lnTo>
                    <a:lnTo>
                      <a:pt x="49" y="1619"/>
                    </a:lnTo>
                    <a:lnTo>
                      <a:pt x="23" y="1847"/>
                    </a:lnTo>
                    <a:lnTo>
                      <a:pt x="0" y="2089"/>
                    </a:lnTo>
                    <a:lnTo>
                      <a:pt x="4374" y="2079"/>
                    </a:lnTo>
                    <a:lnTo>
                      <a:pt x="4081" y="96"/>
                    </a:lnTo>
                    <a:lnTo>
                      <a:pt x="438" y="0"/>
                    </a:lnTo>
                    <a:close/>
                  </a:path>
                </a:pathLst>
              </a:custGeom>
              <a:solidFill>
                <a:srgbClr val="3B226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6" name="Freeform 32"/>
              <p:cNvSpPr>
                <a:spLocks/>
              </p:cNvSpPr>
              <p:nvPr/>
            </p:nvSpPr>
            <p:spPr bwMode="auto">
              <a:xfrm>
                <a:off x="4652" y="2870"/>
                <a:ext cx="426" cy="636"/>
              </a:xfrm>
              <a:custGeom>
                <a:avLst/>
                <a:gdLst/>
                <a:ahLst/>
                <a:cxnLst>
                  <a:cxn ang="0">
                    <a:pos x="3829" y="5544"/>
                  </a:cxn>
                  <a:cxn ang="0">
                    <a:pos x="3832" y="5343"/>
                  </a:cxn>
                  <a:cxn ang="0">
                    <a:pos x="3803" y="4894"/>
                  </a:cxn>
                  <a:cxn ang="0">
                    <a:pos x="3781" y="4507"/>
                  </a:cxn>
                  <a:cxn ang="0">
                    <a:pos x="3799" y="3690"/>
                  </a:cxn>
                  <a:cxn ang="0">
                    <a:pos x="3795" y="2731"/>
                  </a:cxn>
                  <a:cxn ang="0">
                    <a:pos x="3770" y="2160"/>
                  </a:cxn>
                  <a:cxn ang="0">
                    <a:pos x="3711" y="1608"/>
                  </a:cxn>
                  <a:cxn ang="0">
                    <a:pos x="3634" y="1119"/>
                  </a:cxn>
                  <a:cxn ang="0">
                    <a:pos x="3549" y="806"/>
                  </a:cxn>
                  <a:cxn ang="0">
                    <a:pos x="3461" y="581"/>
                  </a:cxn>
                  <a:cxn ang="0">
                    <a:pos x="3340" y="380"/>
                  </a:cxn>
                  <a:cxn ang="0">
                    <a:pos x="3200" y="225"/>
                  </a:cxn>
                  <a:cxn ang="0">
                    <a:pos x="3086" y="137"/>
                  </a:cxn>
                  <a:cxn ang="0">
                    <a:pos x="2957" y="78"/>
                  </a:cxn>
                  <a:cxn ang="0">
                    <a:pos x="2733" y="19"/>
                  </a:cxn>
                  <a:cxn ang="0">
                    <a:pos x="2442" y="0"/>
                  </a:cxn>
                  <a:cxn ang="0">
                    <a:pos x="2148" y="19"/>
                  </a:cxn>
                  <a:cxn ang="0">
                    <a:pos x="1655" y="63"/>
                  </a:cxn>
                  <a:cxn ang="0">
                    <a:pos x="1306" y="108"/>
                  </a:cxn>
                  <a:cxn ang="0">
                    <a:pos x="963" y="192"/>
                  </a:cxn>
                  <a:cxn ang="0">
                    <a:pos x="713" y="277"/>
                  </a:cxn>
                  <a:cxn ang="0">
                    <a:pos x="503" y="357"/>
                  </a:cxn>
                  <a:cxn ang="0">
                    <a:pos x="411" y="420"/>
                  </a:cxn>
                  <a:cxn ang="0">
                    <a:pos x="341" y="504"/>
                  </a:cxn>
                  <a:cxn ang="0">
                    <a:pos x="316" y="571"/>
                  </a:cxn>
                  <a:cxn ang="0">
                    <a:pos x="312" y="689"/>
                  </a:cxn>
                  <a:cxn ang="0">
                    <a:pos x="357" y="876"/>
                  </a:cxn>
                  <a:cxn ang="0">
                    <a:pos x="394" y="1030"/>
                  </a:cxn>
                  <a:cxn ang="0">
                    <a:pos x="408" y="1288"/>
                  </a:cxn>
                  <a:cxn ang="0">
                    <a:pos x="371" y="2079"/>
                  </a:cxn>
                  <a:cxn ang="0">
                    <a:pos x="345" y="2448"/>
                  </a:cxn>
                  <a:cxn ang="0">
                    <a:pos x="367" y="2598"/>
                  </a:cxn>
                  <a:cxn ang="0">
                    <a:pos x="441" y="2837"/>
                  </a:cxn>
                  <a:cxn ang="0">
                    <a:pos x="492" y="3032"/>
                  </a:cxn>
                  <a:cxn ang="0">
                    <a:pos x="507" y="3209"/>
                  </a:cxn>
                  <a:cxn ang="0">
                    <a:pos x="497" y="3436"/>
                  </a:cxn>
                  <a:cxn ang="0">
                    <a:pos x="419" y="3907"/>
                  </a:cxn>
                  <a:cxn ang="0">
                    <a:pos x="151" y="5081"/>
                  </a:cxn>
                  <a:cxn ang="0">
                    <a:pos x="901" y="5718"/>
                  </a:cxn>
                  <a:cxn ang="0">
                    <a:pos x="2096" y="5721"/>
                  </a:cxn>
                  <a:cxn ang="0">
                    <a:pos x="2806" y="5703"/>
                  </a:cxn>
                  <a:cxn ang="0">
                    <a:pos x="3486" y="5652"/>
                  </a:cxn>
                </a:cxnLst>
                <a:rect l="0" t="0" r="r" b="b"/>
                <a:pathLst>
                  <a:path w="3836" h="5724">
                    <a:moveTo>
                      <a:pt x="3704" y="5626"/>
                    </a:moveTo>
                    <a:lnTo>
                      <a:pt x="3821" y="5611"/>
                    </a:lnTo>
                    <a:lnTo>
                      <a:pt x="3829" y="5544"/>
                    </a:lnTo>
                    <a:lnTo>
                      <a:pt x="3832" y="5478"/>
                    </a:lnTo>
                    <a:lnTo>
                      <a:pt x="3836" y="5412"/>
                    </a:lnTo>
                    <a:lnTo>
                      <a:pt x="3832" y="5343"/>
                    </a:lnTo>
                    <a:lnTo>
                      <a:pt x="3824" y="5195"/>
                    </a:lnTo>
                    <a:lnTo>
                      <a:pt x="3814" y="5048"/>
                    </a:lnTo>
                    <a:lnTo>
                      <a:pt x="3803" y="4894"/>
                    </a:lnTo>
                    <a:lnTo>
                      <a:pt x="3789" y="4739"/>
                    </a:lnTo>
                    <a:lnTo>
                      <a:pt x="3781" y="4585"/>
                    </a:lnTo>
                    <a:lnTo>
                      <a:pt x="3781" y="4507"/>
                    </a:lnTo>
                    <a:lnTo>
                      <a:pt x="3781" y="4430"/>
                    </a:lnTo>
                    <a:lnTo>
                      <a:pt x="3792" y="4065"/>
                    </a:lnTo>
                    <a:lnTo>
                      <a:pt x="3799" y="3690"/>
                    </a:lnTo>
                    <a:lnTo>
                      <a:pt x="3803" y="3307"/>
                    </a:lnTo>
                    <a:lnTo>
                      <a:pt x="3799" y="2921"/>
                    </a:lnTo>
                    <a:lnTo>
                      <a:pt x="3795" y="2731"/>
                    </a:lnTo>
                    <a:lnTo>
                      <a:pt x="3789" y="2539"/>
                    </a:lnTo>
                    <a:lnTo>
                      <a:pt x="3781" y="2348"/>
                    </a:lnTo>
                    <a:lnTo>
                      <a:pt x="3770" y="2160"/>
                    </a:lnTo>
                    <a:lnTo>
                      <a:pt x="3752" y="1973"/>
                    </a:lnTo>
                    <a:lnTo>
                      <a:pt x="3733" y="1788"/>
                    </a:lnTo>
                    <a:lnTo>
                      <a:pt x="3711" y="1608"/>
                    </a:lnTo>
                    <a:lnTo>
                      <a:pt x="3686" y="1431"/>
                    </a:lnTo>
                    <a:lnTo>
                      <a:pt x="3663" y="1278"/>
                    </a:lnTo>
                    <a:lnTo>
                      <a:pt x="3634" y="1119"/>
                    </a:lnTo>
                    <a:lnTo>
                      <a:pt x="3597" y="961"/>
                    </a:lnTo>
                    <a:lnTo>
                      <a:pt x="3575" y="884"/>
                    </a:lnTo>
                    <a:lnTo>
                      <a:pt x="3549" y="806"/>
                    </a:lnTo>
                    <a:lnTo>
                      <a:pt x="3523" y="729"/>
                    </a:lnTo>
                    <a:lnTo>
                      <a:pt x="3494" y="655"/>
                    </a:lnTo>
                    <a:lnTo>
                      <a:pt x="3461" y="581"/>
                    </a:lnTo>
                    <a:lnTo>
                      <a:pt x="3424" y="512"/>
                    </a:lnTo>
                    <a:lnTo>
                      <a:pt x="3383" y="443"/>
                    </a:lnTo>
                    <a:lnTo>
                      <a:pt x="3340" y="380"/>
                    </a:lnTo>
                    <a:lnTo>
                      <a:pt x="3292" y="317"/>
                    </a:lnTo>
                    <a:lnTo>
                      <a:pt x="3237" y="258"/>
                    </a:lnTo>
                    <a:lnTo>
                      <a:pt x="3200" y="225"/>
                    </a:lnTo>
                    <a:lnTo>
                      <a:pt x="3163" y="192"/>
                    </a:lnTo>
                    <a:lnTo>
                      <a:pt x="3126" y="163"/>
                    </a:lnTo>
                    <a:lnTo>
                      <a:pt x="3086" y="137"/>
                    </a:lnTo>
                    <a:lnTo>
                      <a:pt x="3045" y="115"/>
                    </a:lnTo>
                    <a:lnTo>
                      <a:pt x="3001" y="97"/>
                    </a:lnTo>
                    <a:lnTo>
                      <a:pt x="2957" y="78"/>
                    </a:lnTo>
                    <a:lnTo>
                      <a:pt x="2917" y="60"/>
                    </a:lnTo>
                    <a:lnTo>
                      <a:pt x="2824" y="34"/>
                    </a:lnTo>
                    <a:lnTo>
                      <a:pt x="2733" y="19"/>
                    </a:lnTo>
                    <a:lnTo>
                      <a:pt x="2637" y="8"/>
                    </a:lnTo>
                    <a:lnTo>
                      <a:pt x="2542" y="0"/>
                    </a:lnTo>
                    <a:lnTo>
                      <a:pt x="2442" y="0"/>
                    </a:lnTo>
                    <a:lnTo>
                      <a:pt x="2346" y="5"/>
                    </a:lnTo>
                    <a:lnTo>
                      <a:pt x="2247" y="12"/>
                    </a:lnTo>
                    <a:lnTo>
                      <a:pt x="2148" y="19"/>
                    </a:lnTo>
                    <a:lnTo>
                      <a:pt x="1956" y="37"/>
                    </a:lnTo>
                    <a:lnTo>
                      <a:pt x="1773" y="52"/>
                    </a:lnTo>
                    <a:lnTo>
                      <a:pt x="1655" y="63"/>
                    </a:lnTo>
                    <a:lnTo>
                      <a:pt x="1541" y="74"/>
                    </a:lnTo>
                    <a:lnTo>
                      <a:pt x="1422" y="89"/>
                    </a:lnTo>
                    <a:lnTo>
                      <a:pt x="1306" y="108"/>
                    </a:lnTo>
                    <a:lnTo>
                      <a:pt x="1192" y="129"/>
                    </a:lnTo>
                    <a:lnTo>
                      <a:pt x="1078" y="159"/>
                    </a:lnTo>
                    <a:lnTo>
                      <a:pt x="963" y="192"/>
                    </a:lnTo>
                    <a:lnTo>
                      <a:pt x="853" y="232"/>
                    </a:lnTo>
                    <a:lnTo>
                      <a:pt x="783" y="254"/>
                    </a:lnTo>
                    <a:lnTo>
                      <a:pt x="713" y="277"/>
                    </a:lnTo>
                    <a:lnTo>
                      <a:pt x="640" y="303"/>
                    </a:lnTo>
                    <a:lnTo>
                      <a:pt x="569" y="328"/>
                    </a:lnTo>
                    <a:lnTo>
                      <a:pt x="503" y="357"/>
                    </a:lnTo>
                    <a:lnTo>
                      <a:pt x="470" y="375"/>
                    </a:lnTo>
                    <a:lnTo>
                      <a:pt x="441" y="394"/>
                    </a:lnTo>
                    <a:lnTo>
                      <a:pt x="411" y="420"/>
                    </a:lnTo>
                    <a:lnTo>
                      <a:pt x="386" y="446"/>
                    </a:lnTo>
                    <a:lnTo>
                      <a:pt x="363" y="472"/>
                    </a:lnTo>
                    <a:lnTo>
                      <a:pt x="341" y="504"/>
                    </a:lnTo>
                    <a:lnTo>
                      <a:pt x="331" y="527"/>
                    </a:lnTo>
                    <a:lnTo>
                      <a:pt x="320" y="549"/>
                    </a:lnTo>
                    <a:lnTo>
                      <a:pt x="316" y="571"/>
                    </a:lnTo>
                    <a:lnTo>
                      <a:pt x="309" y="593"/>
                    </a:lnTo>
                    <a:lnTo>
                      <a:pt x="309" y="641"/>
                    </a:lnTo>
                    <a:lnTo>
                      <a:pt x="312" y="689"/>
                    </a:lnTo>
                    <a:lnTo>
                      <a:pt x="320" y="736"/>
                    </a:lnTo>
                    <a:lnTo>
                      <a:pt x="331" y="784"/>
                    </a:lnTo>
                    <a:lnTo>
                      <a:pt x="357" y="876"/>
                    </a:lnTo>
                    <a:lnTo>
                      <a:pt x="371" y="927"/>
                    </a:lnTo>
                    <a:lnTo>
                      <a:pt x="386" y="979"/>
                    </a:lnTo>
                    <a:lnTo>
                      <a:pt x="394" y="1030"/>
                    </a:lnTo>
                    <a:lnTo>
                      <a:pt x="400" y="1078"/>
                    </a:lnTo>
                    <a:lnTo>
                      <a:pt x="408" y="1178"/>
                    </a:lnTo>
                    <a:lnTo>
                      <a:pt x="408" y="1288"/>
                    </a:lnTo>
                    <a:lnTo>
                      <a:pt x="404" y="1553"/>
                    </a:lnTo>
                    <a:lnTo>
                      <a:pt x="389" y="1817"/>
                    </a:lnTo>
                    <a:lnTo>
                      <a:pt x="371" y="2079"/>
                    </a:lnTo>
                    <a:lnTo>
                      <a:pt x="349" y="2343"/>
                    </a:lnTo>
                    <a:lnTo>
                      <a:pt x="345" y="2396"/>
                    </a:lnTo>
                    <a:lnTo>
                      <a:pt x="345" y="2448"/>
                    </a:lnTo>
                    <a:lnTo>
                      <a:pt x="349" y="2498"/>
                    </a:lnTo>
                    <a:lnTo>
                      <a:pt x="360" y="2546"/>
                    </a:lnTo>
                    <a:lnTo>
                      <a:pt x="367" y="2598"/>
                    </a:lnTo>
                    <a:lnTo>
                      <a:pt x="382" y="2646"/>
                    </a:lnTo>
                    <a:lnTo>
                      <a:pt x="408" y="2741"/>
                    </a:lnTo>
                    <a:lnTo>
                      <a:pt x="441" y="2837"/>
                    </a:lnTo>
                    <a:lnTo>
                      <a:pt x="470" y="2932"/>
                    </a:lnTo>
                    <a:lnTo>
                      <a:pt x="481" y="2984"/>
                    </a:lnTo>
                    <a:lnTo>
                      <a:pt x="492" y="3032"/>
                    </a:lnTo>
                    <a:lnTo>
                      <a:pt x="500" y="3083"/>
                    </a:lnTo>
                    <a:lnTo>
                      <a:pt x="503" y="3132"/>
                    </a:lnTo>
                    <a:lnTo>
                      <a:pt x="507" y="3209"/>
                    </a:lnTo>
                    <a:lnTo>
                      <a:pt x="503" y="3286"/>
                    </a:lnTo>
                    <a:lnTo>
                      <a:pt x="500" y="3360"/>
                    </a:lnTo>
                    <a:lnTo>
                      <a:pt x="497" y="3436"/>
                    </a:lnTo>
                    <a:lnTo>
                      <a:pt x="478" y="3595"/>
                    </a:lnTo>
                    <a:lnTo>
                      <a:pt x="452" y="3750"/>
                    </a:lnTo>
                    <a:lnTo>
                      <a:pt x="419" y="3907"/>
                    </a:lnTo>
                    <a:lnTo>
                      <a:pt x="386" y="4062"/>
                    </a:lnTo>
                    <a:lnTo>
                      <a:pt x="320" y="4360"/>
                    </a:lnTo>
                    <a:lnTo>
                      <a:pt x="151" y="5081"/>
                    </a:lnTo>
                    <a:lnTo>
                      <a:pt x="0" y="5713"/>
                    </a:lnTo>
                    <a:lnTo>
                      <a:pt x="441" y="5713"/>
                    </a:lnTo>
                    <a:lnTo>
                      <a:pt x="901" y="5718"/>
                    </a:lnTo>
                    <a:lnTo>
                      <a:pt x="1375" y="5721"/>
                    </a:lnTo>
                    <a:lnTo>
                      <a:pt x="1853" y="5724"/>
                    </a:lnTo>
                    <a:lnTo>
                      <a:pt x="2096" y="5721"/>
                    </a:lnTo>
                    <a:lnTo>
                      <a:pt x="2331" y="5718"/>
                    </a:lnTo>
                    <a:lnTo>
                      <a:pt x="2571" y="5713"/>
                    </a:lnTo>
                    <a:lnTo>
                      <a:pt x="2806" y="5703"/>
                    </a:lnTo>
                    <a:lnTo>
                      <a:pt x="3038" y="5688"/>
                    </a:lnTo>
                    <a:lnTo>
                      <a:pt x="3263" y="5674"/>
                    </a:lnTo>
                    <a:lnTo>
                      <a:pt x="3486" y="5652"/>
                    </a:lnTo>
                    <a:lnTo>
                      <a:pt x="3704" y="5626"/>
                    </a:lnTo>
                    <a:close/>
                  </a:path>
                </a:pathLst>
              </a:custGeom>
              <a:solidFill>
                <a:srgbClr val="94286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7" name="Freeform 33"/>
              <p:cNvSpPr>
                <a:spLocks/>
              </p:cNvSpPr>
              <p:nvPr/>
            </p:nvSpPr>
            <p:spPr bwMode="auto">
              <a:xfrm>
                <a:off x="4608" y="2346"/>
                <a:ext cx="557" cy="527"/>
              </a:xfrm>
              <a:custGeom>
                <a:avLst/>
                <a:gdLst/>
                <a:ahLst/>
                <a:cxnLst>
                  <a:cxn ang="0">
                    <a:pos x="4760" y="1281"/>
                  </a:cxn>
                  <a:cxn ang="0">
                    <a:pos x="4686" y="954"/>
                  </a:cxn>
                  <a:cxn ang="0">
                    <a:pos x="4626" y="791"/>
                  </a:cxn>
                  <a:cxn ang="0">
                    <a:pos x="4549" y="655"/>
                  </a:cxn>
                  <a:cxn ang="0">
                    <a:pos x="4457" y="560"/>
                  </a:cxn>
                  <a:cxn ang="0">
                    <a:pos x="4344" y="512"/>
                  </a:cxn>
                  <a:cxn ang="0">
                    <a:pos x="3921" y="416"/>
                  </a:cxn>
                  <a:cxn ang="0">
                    <a:pos x="3762" y="376"/>
                  </a:cxn>
                  <a:cxn ang="0">
                    <a:pos x="3482" y="276"/>
                  </a:cxn>
                  <a:cxn ang="0">
                    <a:pos x="3078" y="151"/>
                  </a:cxn>
                  <a:cxn ang="0">
                    <a:pos x="2707" y="59"/>
                  </a:cxn>
                  <a:cxn ang="0">
                    <a:pos x="2324" y="8"/>
                  </a:cxn>
                  <a:cxn ang="0">
                    <a:pos x="1938" y="0"/>
                  </a:cxn>
                  <a:cxn ang="0">
                    <a:pos x="1559" y="45"/>
                  </a:cxn>
                  <a:cxn ang="0">
                    <a:pos x="1191" y="144"/>
                  </a:cxn>
                  <a:cxn ang="0">
                    <a:pos x="860" y="294"/>
                  </a:cxn>
                  <a:cxn ang="0">
                    <a:pos x="613" y="468"/>
                  </a:cxn>
                  <a:cxn ang="0">
                    <a:pos x="481" y="593"/>
                  </a:cxn>
                  <a:cxn ang="0">
                    <a:pos x="353" y="755"/>
                  </a:cxn>
                  <a:cxn ang="0">
                    <a:pos x="238" y="961"/>
                  </a:cxn>
                  <a:cxn ang="0">
                    <a:pos x="172" y="1170"/>
                  </a:cxn>
                  <a:cxn ang="0">
                    <a:pos x="143" y="1387"/>
                  </a:cxn>
                  <a:cxn ang="0">
                    <a:pos x="135" y="1696"/>
                  </a:cxn>
                  <a:cxn ang="0">
                    <a:pos x="150" y="2082"/>
                  </a:cxn>
                  <a:cxn ang="0">
                    <a:pos x="198" y="2524"/>
                  </a:cxn>
                  <a:cxn ang="0">
                    <a:pos x="238" y="2962"/>
                  </a:cxn>
                  <a:cxn ang="0">
                    <a:pos x="227" y="3289"/>
                  </a:cxn>
                  <a:cxn ang="0">
                    <a:pos x="172" y="3561"/>
                  </a:cxn>
                  <a:cxn ang="0">
                    <a:pos x="73" y="3860"/>
                  </a:cxn>
                  <a:cxn ang="0">
                    <a:pos x="18" y="4066"/>
                  </a:cxn>
                  <a:cxn ang="0">
                    <a:pos x="0" y="4272"/>
                  </a:cxn>
                  <a:cxn ang="0">
                    <a:pos x="21" y="4401"/>
                  </a:cxn>
                  <a:cxn ang="0">
                    <a:pos x="58" y="4488"/>
                  </a:cxn>
                  <a:cxn ang="0">
                    <a:pos x="121" y="4565"/>
                  </a:cxn>
                  <a:cxn ang="0">
                    <a:pos x="221" y="4639"/>
                  </a:cxn>
                  <a:cxn ang="0">
                    <a:pos x="386" y="4691"/>
                  </a:cxn>
                  <a:cxn ang="0">
                    <a:pos x="584" y="4710"/>
                  </a:cxn>
                  <a:cxn ang="0">
                    <a:pos x="922" y="4702"/>
                  </a:cxn>
                  <a:cxn ang="0">
                    <a:pos x="1339" y="4662"/>
                  </a:cxn>
                  <a:cxn ang="0">
                    <a:pos x="2063" y="4547"/>
                  </a:cxn>
                  <a:cxn ang="0">
                    <a:pos x="2338" y="4522"/>
                  </a:cxn>
                  <a:cxn ang="0">
                    <a:pos x="2623" y="4529"/>
                  </a:cxn>
                  <a:cxn ang="0">
                    <a:pos x="3086" y="4607"/>
                  </a:cxn>
                  <a:cxn ang="0">
                    <a:pos x="3674" y="4710"/>
                  </a:cxn>
                  <a:cxn ang="0">
                    <a:pos x="4116" y="4742"/>
                  </a:cxn>
                  <a:cxn ang="0">
                    <a:pos x="4317" y="4731"/>
                  </a:cxn>
                  <a:cxn ang="0">
                    <a:pos x="4499" y="4695"/>
                  </a:cxn>
                  <a:cxn ang="0">
                    <a:pos x="4649" y="4625"/>
                  </a:cxn>
                  <a:cxn ang="0">
                    <a:pos x="4760" y="4529"/>
                  </a:cxn>
                  <a:cxn ang="0">
                    <a:pos x="4848" y="4426"/>
                  </a:cxn>
                  <a:cxn ang="0">
                    <a:pos x="4914" y="4312"/>
                  </a:cxn>
                  <a:cxn ang="0">
                    <a:pos x="4995" y="4061"/>
                  </a:cxn>
                  <a:cxn ang="0">
                    <a:pos x="5013" y="3797"/>
                  </a:cxn>
                  <a:cxn ang="0">
                    <a:pos x="4988" y="3525"/>
                  </a:cxn>
                  <a:cxn ang="0">
                    <a:pos x="4925" y="3263"/>
                  </a:cxn>
                  <a:cxn ang="0">
                    <a:pos x="4869" y="3009"/>
                  </a:cxn>
                  <a:cxn ang="0">
                    <a:pos x="4837" y="2748"/>
                  </a:cxn>
                  <a:cxn ang="0">
                    <a:pos x="4814" y="2293"/>
                  </a:cxn>
                  <a:cxn ang="0">
                    <a:pos x="4807" y="1715"/>
                  </a:cxn>
                </a:cxnLst>
                <a:rect l="0" t="0" r="r" b="b"/>
                <a:pathLst>
                  <a:path w="5013" h="4742">
                    <a:moveTo>
                      <a:pt x="4781" y="1427"/>
                    </a:moveTo>
                    <a:lnTo>
                      <a:pt x="4774" y="1377"/>
                    </a:lnTo>
                    <a:lnTo>
                      <a:pt x="4760" y="1281"/>
                    </a:lnTo>
                    <a:lnTo>
                      <a:pt x="4741" y="1174"/>
                    </a:lnTo>
                    <a:lnTo>
                      <a:pt x="4715" y="1063"/>
                    </a:lnTo>
                    <a:lnTo>
                      <a:pt x="4686" y="954"/>
                    </a:lnTo>
                    <a:lnTo>
                      <a:pt x="4668" y="898"/>
                    </a:lnTo>
                    <a:lnTo>
                      <a:pt x="4649" y="843"/>
                    </a:lnTo>
                    <a:lnTo>
                      <a:pt x="4626" y="791"/>
                    </a:lnTo>
                    <a:lnTo>
                      <a:pt x="4602" y="743"/>
                    </a:lnTo>
                    <a:lnTo>
                      <a:pt x="4575" y="695"/>
                    </a:lnTo>
                    <a:lnTo>
                      <a:pt x="4549" y="655"/>
                    </a:lnTo>
                    <a:lnTo>
                      <a:pt x="4517" y="615"/>
                    </a:lnTo>
                    <a:lnTo>
                      <a:pt x="4483" y="578"/>
                    </a:lnTo>
                    <a:lnTo>
                      <a:pt x="4457" y="560"/>
                    </a:lnTo>
                    <a:lnTo>
                      <a:pt x="4425" y="542"/>
                    </a:lnTo>
                    <a:lnTo>
                      <a:pt x="4388" y="526"/>
                    </a:lnTo>
                    <a:lnTo>
                      <a:pt x="4344" y="512"/>
                    </a:lnTo>
                    <a:lnTo>
                      <a:pt x="4245" y="486"/>
                    </a:lnTo>
                    <a:lnTo>
                      <a:pt x="4134" y="460"/>
                    </a:lnTo>
                    <a:lnTo>
                      <a:pt x="3921" y="416"/>
                    </a:lnTo>
                    <a:lnTo>
                      <a:pt x="3828" y="397"/>
                    </a:lnTo>
                    <a:lnTo>
                      <a:pt x="3792" y="386"/>
                    </a:lnTo>
                    <a:lnTo>
                      <a:pt x="3762" y="376"/>
                    </a:lnTo>
                    <a:lnTo>
                      <a:pt x="3693" y="350"/>
                    </a:lnTo>
                    <a:lnTo>
                      <a:pt x="3622" y="325"/>
                    </a:lnTo>
                    <a:lnTo>
                      <a:pt x="3482" y="276"/>
                    </a:lnTo>
                    <a:lnTo>
                      <a:pt x="3339" y="236"/>
                    </a:lnTo>
                    <a:lnTo>
                      <a:pt x="3200" y="191"/>
                    </a:lnTo>
                    <a:lnTo>
                      <a:pt x="3078" y="151"/>
                    </a:lnTo>
                    <a:lnTo>
                      <a:pt x="2957" y="119"/>
                    </a:lnTo>
                    <a:lnTo>
                      <a:pt x="2832" y="85"/>
                    </a:lnTo>
                    <a:lnTo>
                      <a:pt x="2707" y="59"/>
                    </a:lnTo>
                    <a:lnTo>
                      <a:pt x="2581" y="37"/>
                    </a:lnTo>
                    <a:lnTo>
                      <a:pt x="2454" y="22"/>
                    </a:lnTo>
                    <a:lnTo>
                      <a:pt x="2324" y="8"/>
                    </a:lnTo>
                    <a:lnTo>
                      <a:pt x="2195" y="0"/>
                    </a:lnTo>
                    <a:lnTo>
                      <a:pt x="2066" y="0"/>
                    </a:lnTo>
                    <a:lnTo>
                      <a:pt x="1938" y="0"/>
                    </a:lnTo>
                    <a:lnTo>
                      <a:pt x="1812" y="11"/>
                    </a:lnTo>
                    <a:lnTo>
                      <a:pt x="1685" y="26"/>
                    </a:lnTo>
                    <a:lnTo>
                      <a:pt x="1559" y="45"/>
                    </a:lnTo>
                    <a:lnTo>
                      <a:pt x="1434" y="71"/>
                    </a:lnTo>
                    <a:lnTo>
                      <a:pt x="1313" y="103"/>
                    </a:lnTo>
                    <a:lnTo>
                      <a:pt x="1191" y="144"/>
                    </a:lnTo>
                    <a:lnTo>
                      <a:pt x="1077" y="185"/>
                    </a:lnTo>
                    <a:lnTo>
                      <a:pt x="967" y="236"/>
                    </a:lnTo>
                    <a:lnTo>
                      <a:pt x="860" y="294"/>
                    </a:lnTo>
                    <a:lnTo>
                      <a:pt x="757" y="357"/>
                    </a:lnTo>
                    <a:lnTo>
                      <a:pt x="662" y="431"/>
                    </a:lnTo>
                    <a:lnTo>
                      <a:pt x="613" y="468"/>
                    </a:lnTo>
                    <a:lnTo>
                      <a:pt x="570" y="508"/>
                    </a:lnTo>
                    <a:lnTo>
                      <a:pt x="525" y="549"/>
                    </a:lnTo>
                    <a:lnTo>
                      <a:pt x="481" y="593"/>
                    </a:lnTo>
                    <a:lnTo>
                      <a:pt x="441" y="640"/>
                    </a:lnTo>
                    <a:lnTo>
                      <a:pt x="404" y="685"/>
                    </a:lnTo>
                    <a:lnTo>
                      <a:pt x="353" y="755"/>
                    </a:lnTo>
                    <a:lnTo>
                      <a:pt x="309" y="825"/>
                    </a:lnTo>
                    <a:lnTo>
                      <a:pt x="272" y="894"/>
                    </a:lnTo>
                    <a:lnTo>
                      <a:pt x="238" y="961"/>
                    </a:lnTo>
                    <a:lnTo>
                      <a:pt x="213" y="1031"/>
                    </a:lnTo>
                    <a:lnTo>
                      <a:pt x="190" y="1100"/>
                    </a:lnTo>
                    <a:lnTo>
                      <a:pt x="172" y="1170"/>
                    </a:lnTo>
                    <a:lnTo>
                      <a:pt x="161" y="1244"/>
                    </a:lnTo>
                    <a:lnTo>
                      <a:pt x="150" y="1314"/>
                    </a:lnTo>
                    <a:lnTo>
                      <a:pt x="143" y="1387"/>
                    </a:lnTo>
                    <a:lnTo>
                      <a:pt x="139" y="1464"/>
                    </a:lnTo>
                    <a:lnTo>
                      <a:pt x="139" y="1538"/>
                    </a:lnTo>
                    <a:lnTo>
                      <a:pt x="135" y="1696"/>
                    </a:lnTo>
                    <a:lnTo>
                      <a:pt x="139" y="1862"/>
                    </a:lnTo>
                    <a:lnTo>
                      <a:pt x="143" y="1973"/>
                    </a:lnTo>
                    <a:lnTo>
                      <a:pt x="150" y="2082"/>
                    </a:lnTo>
                    <a:lnTo>
                      <a:pt x="161" y="2193"/>
                    </a:lnTo>
                    <a:lnTo>
                      <a:pt x="172" y="2304"/>
                    </a:lnTo>
                    <a:lnTo>
                      <a:pt x="198" y="2524"/>
                    </a:lnTo>
                    <a:lnTo>
                      <a:pt x="224" y="2742"/>
                    </a:lnTo>
                    <a:lnTo>
                      <a:pt x="232" y="2851"/>
                    </a:lnTo>
                    <a:lnTo>
                      <a:pt x="238" y="2962"/>
                    </a:lnTo>
                    <a:lnTo>
                      <a:pt x="238" y="3072"/>
                    </a:lnTo>
                    <a:lnTo>
                      <a:pt x="238" y="3183"/>
                    </a:lnTo>
                    <a:lnTo>
                      <a:pt x="227" y="3289"/>
                    </a:lnTo>
                    <a:lnTo>
                      <a:pt x="213" y="3400"/>
                    </a:lnTo>
                    <a:lnTo>
                      <a:pt x="187" y="3506"/>
                    </a:lnTo>
                    <a:lnTo>
                      <a:pt x="172" y="3561"/>
                    </a:lnTo>
                    <a:lnTo>
                      <a:pt x="158" y="3617"/>
                    </a:lnTo>
                    <a:lnTo>
                      <a:pt x="118" y="3731"/>
                    </a:lnTo>
                    <a:lnTo>
                      <a:pt x="73" y="3860"/>
                    </a:lnTo>
                    <a:lnTo>
                      <a:pt x="52" y="3929"/>
                    </a:lnTo>
                    <a:lnTo>
                      <a:pt x="32" y="3999"/>
                    </a:lnTo>
                    <a:lnTo>
                      <a:pt x="18" y="4066"/>
                    </a:lnTo>
                    <a:lnTo>
                      <a:pt x="7" y="4135"/>
                    </a:lnTo>
                    <a:lnTo>
                      <a:pt x="0" y="4205"/>
                    </a:lnTo>
                    <a:lnTo>
                      <a:pt x="0" y="4272"/>
                    </a:lnTo>
                    <a:lnTo>
                      <a:pt x="7" y="4338"/>
                    </a:lnTo>
                    <a:lnTo>
                      <a:pt x="15" y="4370"/>
                    </a:lnTo>
                    <a:lnTo>
                      <a:pt x="21" y="4401"/>
                    </a:lnTo>
                    <a:lnTo>
                      <a:pt x="32" y="4430"/>
                    </a:lnTo>
                    <a:lnTo>
                      <a:pt x="44" y="4459"/>
                    </a:lnTo>
                    <a:lnTo>
                      <a:pt x="58" y="4488"/>
                    </a:lnTo>
                    <a:lnTo>
                      <a:pt x="77" y="4514"/>
                    </a:lnTo>
                    <a:lnTo>
                      <a:pt x="99" y="4539"/>
                    </a:lnTo>
                    <a:lnTo>
                      <a:pt x="121" y="4565"/>
                    </a:lnTo>
                    <a:lnTo>
                      <a:pt x="147" y="4592"/>
                    </a:lnTo>
                    <a:lnTo>
                      <a:pt x="176" y="4610"/>
                    </a:lnTo>
                    <a:lnTo>
                      <a:pt x="221" y="4639"/>
                    </a:lnTo>
                    <a:lnTo>
                      <a:pt x="272" y="4658"/>
                    </a:lnTo>
                    <a:lnTo>
                      <a:pt x="327" y="4676"/>
                    </a:lnTo>
                    <a:lnTo>
                      <a:pt x="386" y="4691"/>
                    </a:lnTo>
                    <a:lnTo>
                      <a:pt x="449" y="4698"/>
                    </a:lnTo>
                    <a:lnTo>
                      <a:pt x="515" y="4705"/>
                    </a:lnTo>
                    <a:lnTo>
                      <a:pt x="584" y="4710"/>
                    </a:lnTo>
                    <a:lnTo>
                      <a:pt x="650" y="4713"/>
                    </a:lnTo>
                    <a:lnTo>
                      <a:pt x="790" y="4710"/>
                    </a:lnTo>
                    <a:lnTo>
                      <a:pt x="922" y="4702"/>
                    </a:lnTo>
                    <a:lnTo>
                      <a:pt x="1151" y="4684"/>
                    </a:lnTo>
                    <a:lnTo>
                      <a:pt x="1247" y="4673"/>
                    </a:lnTo>
                    <a:lnTo>
                      <a:pt x="1339" y="4662"/>
                    </a:lnTo>
                    <a:lnTo>
                      <a:pt x="1522" y="4636"/>
                    </a:lnTo>
                    <a:lnTo>
                      <a:pt x="1883" y="4573"/>
                    </a:lnTo>
                    <a:lnTo>
                      <a:pt x="2063" y="4547"/>
                    </a:lnTo>
                    <a:lnTo>
                      <a:pt x="2155" y="4536"/>
                    </a:lnTo>
                    <a:lnTo>
                      <a:pt x="2243" y="4529"/>
                    </a:lnTo>
                    <a:lnTo>
                      <a:pt x="2338" y="4522"/>
                    </a:lnTo>
                    <a:lnTo>
                      <a:pt x="2431" y="4522"/>
                    </a:lnTo>
                    <a:lnTo>
                      <a:pt x="2526" y="4522"/>
                    </a:lnTo>
                    <a:lnTo>
                      <a:pt x="2623" y="4529"/>
                    </a:lnTo>
                    <a:lnTo>
                      <a:pt x="2718" y="4539"/>
                    </a:lnTo>
                    <a:lnTo>
                      <a:pt x="2829" y="4559"/>
                    </a:lnTo>
                    <a:lnTo>
                      <a:pt x="3086" y="4607"/>
                    </a:lnTo>
                    <a:lnTo>
                      <a:pt x="3373" y="4662"/>
                    </a:lnTo>
                    <a:lnTo>
                      <a:pt x="3524" y="4687"/>
                    </a:lnTo>
                    <a:lnTo>
                      <a:pt x="3674" y="4710"/>
                    </a:lnTo>
                    <a:lnTo>
                      <a:pt x="3825" y="4728"/>
                    </a:lnTo>
                    <a:lnTo>
                      <a:pt x="3973" y="4739"/>
                    </a:lnTo>
                    <a:lnTo>
                      <a:pt x="4116" y="4742"/>
                    </a:lnTo>
                    <a:lnTo>
                      <a:pt x="4185" y="4742"/>
                    </a:lnTo>
                    <a:lnTo>
                      <a:pt x="4256" y="4739"/>
                    </a:lnTo>
                    <a:lnTo>
                      <a:pt x="4317" y="4731"/>
                    </a:lnTo>
                    <a:lnTo>
                      <a:pt x="4380" y="4721"/>
                    </a:lnTo>
                    <a:lnTo>
                      <a:pt x="4443" y="4710"/>
                    </a:lnTo>
                    <a:lnTo>
                      <a:pt x="4499" y="4695"/>
                    </a:lnTo>
                    <a:lnTo>
                      <a:pt x="4554" y="4676"/>
                    </a:lnTo>
                    <a:lnTo>
                      <a:pt x="4602" y="4650"/>
                    </a:lnTo>
                    <a:lnTo>
                      <a:pt x="4649" y="4625"/>
                    </a:lnTo>
                    <a:lnTo>
                      <a:pt x="4689" y="4595"/>
                    </a:lnTo>
                    <a:lnTo>
                      <a:pt x="4726" y="4562"/>
                    </a:lnTo>
                    <a:lnTo>
                      <a:pt x="4760" y="4529"/>
                    </a:lnTo>
                    <a:lnTo>
                      <a:pt x="4792" y="4496"/>
                    </a:lnTo>
                    <a:lnTo>
                      <a:pt x="4822" y="4459"/>
                    </a:lnTo>
                    <a:lnTo>
                      <a:pt x="4848" y="4426"/>
                    </a:lnTo>
                    <a:lnTo>
                      <a:pt x="4869" y="4385"/>
                    </a:lnTo>
                    <a:lnTo>
                      <a:pt x="4892" y="4349"/>
                    </a:lnTo>
                    <a:lnTo>
                      <a:pt x="4914" y="4312"/>
                    </a:lnTo>
                    <a:lnTo>
                      <a:pt x="4947" y="4232"/>
                    </a:lnTo>
                    <a:lnTo>
                      <a:pt x="4972" y="4147"/>
                    </a:lnTo>
                    <a:lnTo>
                      <a:pt x="4995" y="4061"/>
                    </a:lnTo>
                    <a:lnTo>
                      <a:pt x="5006" y="3973"/>
                    </a:lnTo>
                    <a:lnTo>
                      <a:pt x="5013" y="3886"/>
                    </a:lnTo>
                    <a:lnTo>
                      <a:pt x="5013" y="3797"/>
                    </a:lnTo>
                    <a:lnTo>
                      <a:pt x="5009" y="3705"/>
                    </a:lnTo>
                    <a:lnTo>
                      <a:pt x="4998" y="3617"/>
                    </a:lnTo>
                    <a:lnTo>
                      <a:pt x="4988" y="3525"/>
                    </a:lnTo>
                    <a:lnTo>
                      <a:pt x="4969" y="3437"/>
                    </a:lnTo>
                    <a:lnTo>
                      <a:pt x="4950" y="3348"/>
                    </a:lnTo>
                    <a:lnTo>
                      <a:pt x="4925" y="3263"/>
                    </a:lnTo>
                    <a:lnTo>
                      <a:pt x="4906" y="3183"/>
                    </a:lnTo>
                    <a:lnTo>
                      <a:pt x="4884" y="3098"/>
                    </a:lnTo>
                    <a:lnTo>
                      <a:pt x="4869" y="3009"/>
                    </a:lnTo>
                    <a:lnTo>
                      <a:pt x="4855" y="2925"/>
                    </a:lnTo>
                    <a:lnTo>
                      <a:pt x="4844" y="2837"/>
                    </a:lnTo>
                    <a:lnTo>
                      <a:pt x="4837" y="2748"/>
                    </a:lnTo>
                    <a:lnTo>
                      <a:pt x="4822" y="2579"/>
                    </a:lnTo>
                    <a:lnTo>
                      <a:pt x="4818" y="2436"/>
                    </a:lnTo>
                    <a:lnTo>
                      <a:pt x="4814" y="2293"/>
                    </a:lnTo>
                    <a:lnTo>
                      <a:pt x="4814" y="2002"/>
                    </a:lnTo>
                    <a:lnTo>
                      <a:pt x="4811" y="1858"/>
                    </a:lnTo>
                    <a:lnTo>
                      <a:pt x="4807" y="1715"/>
                    </a:lnTo>
                    <a:lnTo>
                      <a:pt x="4797" y="1572"/>
                    </a:lnTo>
                    <a:lnTo>
                      <a:pt x="4781" y="1427"/>
                    </a:lnTo>
                    <a:close/>
                  </a:path>
                </a:pathLst>
              </a:custGeom>
              <a:solidFill>
                <a:srgbClr val="6E4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8" name="Freeform 34"/>
              <p:cNvSpPr>
                <a:spLocks/>
              </p:cNvSpPr>
              <p:nvPr/>
            </p:nvSpPr>
            <p:spPr bwMode="auto">
              <a:xfrm>
                <a:off x="4792" y="2814"/>
                <a:ext cx="112" cy="105"/>
              </a:xfrm>
              <a:custGeom>
                <a:avLst/>
                <a:gdLst/>
                <a:ahLst/>
                <a:cxnLst>
                  <a:cxn ang="0">
                    <a:pos x="949" y="254"/>
                  </a:cxn>
                  <a:cxn ang="0">
                    <a:pos x="978" y="312"/>
                  </a:cxn>
                  <a:cxn ang="0">
                    <a:pos x="997" y="375"/>
                  </a:cxn>
                  <a:cxn ang="0">
                    <a:pos x="1008" y="437"/>
                  </a:cxn>
                  <a:cxn ang="0">
                    <a:pos x="1012" y="500"/>
                  </a:cxn>
                  <a:cxn ang="0">
                    <a:pos x="1001" y="563"/>
                  </a:cxn>
                  <a:cxn ang="0">
                    <a:pos x="986" y="625"/>
                  </a:cxn>
                  <a:cxn ang="0">
                    <a:pos x="961" y="684"/>
                  </a:cxn>
                  <a:cxn ang="0">
                    <a:pos x="924" y="738"/>
                  </a:cxn>
                  <a:cxn ang="0">
                    <a:pos x="858" y="809"/>
                  </a:cxn>
                  <a:cxn ang="0">
                    <a:pos x="755" y="878"/>
                  </a:cxn>
                  <a:cxn ang="0">
                    <a:pos x="684" y="905"/>
                  </a:cxn>
                  <a:cxn ang="0">
                    <a:pos x="618" y="915"/>
                  </a:cxn>
                  <a:cxn ang="0">
                    <a:pos x="481" y="930"/>
                  </a:cxn>
                  <a:cxn ang="0">
                    <a:pos x="383" y="938"/>
                  </a:cxn>
                  <a:cxn ang="0">
                    <a:pos x="283" y="923"/>
                  </a:cxn>
                  <a:cxn ang="0">
                    <a:pos x="174" y="901"/>
                  </a:cxn>
                  <a:cxn ang="0">
                    <a:pos x="125" y="883"/>
                  </a:cxn>
                  <a:cxn ang="0">
                    <a:pos x="84" y="843"/>
                  </a:cxn>
                  <a:cxn ang="0">
                    <a:pos x="55" y="787"/>
                  </a:cxn>
                  <a:cxn ang="0">
                    <a:pos x="37" y="728"/>
                  </a:cxn>
                  <a:cxn ang="0">
                    <a:pos x="29" y="606"/>
                  </a:cxn>
                  <a:cxn ang="0">
                    <a:pos x="15" y="323"/>
                  </a:cxn>
                  <a:cxn ang="0">
                    <a:pos x="3" y="239"/>
                  </a:cxn>
                  <a:cxn ang="0">
                    <a:pos x="0" y="157"/>
                  </a:cxn>
                  <a:cxn ang="0">
                    <a:pos x="118" y="110"/>
                  </a:cxn>
                  <a:cxn ang="0">
                    <a:pos x="298" y="37"/>
                  </a:cxn>
                  <a:cxn ang="0">
                    <a:pos x="420" y="7"/>
                  </a:cxn>
                  <a:cxn ang="0">
                    <a:pos x="481" y="0"/>
                  </a:cxn>
                  <a:cxn ang="0">
                    <a:pos x="610" y="14"/>
                  </a:cxn>
                  <a:cxn ang="0">
                    <a:pos x="736" y="59"/>
                  </a:cxn>
                  <a:cxn ang="0">
                    <a:pos x="843" y="132"/>
                  </a:cxn>
                  <a:cxn ang="0">
                    <a:pos x="912" y="202"/>
                  </a:cxn>
                </a:cxnLst>
                <a:rect l="0" t="0" r="r" b="b"/>
                <a:pathLst>
                  <a:path w="1012" h="938">
                    <a:moveTo>
                      <a:pt x="930" y="228"/>
                    </a:moveTo>
                    <a:lnTo>
                      <a:pt x="949" y="254"/>
                    </a:lnTo>
                    <a:lnTo>
                      <a:pt x="964" y="283"/>
                    </a:lnTo>
                    <a:lnTo>
                      <a:pt x="978" y="312"/>
                    </a:lnTo>
                    <a:lnTo>
                      <a:pt x="990" y="342"/>
                    </a:lnTo>
                    <a:lnTo>
                      <a:pt x="997" y="375"/>
                    </a:lnTo>
                    <a:lnTo>
                      <a:pt x="1004" y="405"/>
                    </a:lnTo>
                    <a:lnTo>
                      <a:pt x="1008" y="437"/>
                    </a:lnTo>
                    <a:lnTo>
                      <a:pt x="1012" y="466"/>
                    </a:lnTo>
                    <a:lnTo>
                      <a:pt x="1012" y="500"/>
                    </a:lnTo>
                    <a:lnTo>
                      <a:pt x="1008" y="529"/>
                    </a:lnTo>
                    <a:lnTo>
                      <a:pt x="1001" y="563"/>
                    </a:lnTo>
                    <a:lnTo>
                      <a:pt x="997" y="592"/>
                    </a:lnTo>
                    <a:lnTo>
                      <a:pt x="986" y="625"/>
                    </a:lnTo>
                    <a:lnTo>
                      <a:pt x="975" y="654"/>
                    </a:lnTo>
                    <a:lnTo>
                      <a:pt x="961" y="684"/>
                    </a:lnTo>
                    <a:lnTo>
                      <a:pt x="941" y="714"/>
                    </a:lnTo>
                    <a:lnTo>
                      <a:pt x="924" y="738"/>
                    </a:lnTo>
                    <a:lnTo>
                      <a:pt x="905" y="765"/>
                    </a:lnTo>
                    <a:lnTo>
                      <a:pt x="858" y="809"/>
                    </a:lnTo>
                    <a:lnTo>
                      <a:pt x="809" y="849"/>
                    </a:lnTo>
                    <a:lnTo>
                      <a:pt x="755" y="878"/>
                    </a:lnTo>
                    <a:lnTo>
                      <a:pt x="718" y="894"/>
                    </a:lnTo>
                    <a:lnTo>
                      <a:pt x="684" y="905"/>
                    </a:lnTo>
                    <a:lnTo>
                      <a:pt x="652" y="912"/>
                    </a:lnTo>
                    <a:lnTo>
                      <a:pt x="618" y="915"/>
                    </a:lnTo>
                    <a:lnTo>
                      <a:pt x="552" y="923"/>
                    </a:lnTo>
                    <a:lnTo>
                      <a:pt x="481" y="930"/>
                    </a:lnTo>
                    <a:lnTo>
                      <a:pt x="434" y="938"/>
                    </a:lnTo>
                    <a:lnTo>
                      <a:pt x="383" y="938"/>
                    </a:lnTo>
                    <a:lnTo>
                      <a:pt x="331" y="934"/>
                    </a:lnTo>
                    <a:lnTo>
                      <a:pt x="283" y="923"/>
                    </a:lnTo>
                    <a:lnTo>
                      <a:pt x="228" y="915"/>
                    </a:lnTo>
                    <a:lnTo>
                      <a:pt x="174" y="901"/>
                    </a:lnTo>
                    <a:lnTo>
                      <a:pt x="148" y="894"/>
                    </a:lnTo>
                    <a:lnTo>
                      <a:pt x="125" y="883"/>
                    </a:lnTo>
                    <a:lnTo>
                      <a:pt x="103" y="864"/>
                    </a:lnTo>
                    <a:lnTo>
                      <a:pt x="84" y="843"/>
                    </a:lnTo>
                    <a:lnTo>
                      <a:pt x="71" y="817"/>
                    </a:lnTo>
                    <a:lnTo>
                      <a:pt x="55" y="787"/>
                    </a:lnTo>
                    <a:lnTo>
                      <a:pt x="45" y="757"/>
                    </a:lnTo>
                    <a:lnTo>
                      <a:pt x="37" y="728"/>
                    </a:lnTo>
                    <a:lnTo>
                      <a:pt x="29" y="669"/>
                    </a:lnTo>
                    <a:lnTo>
                      <a:pt x="29" y="606"/>
                    </a:lnTo>
                    <a:lnTo>
                      <a:pt x="22" y="463"/>
                    </a:lnTo>
                    <a:lnTo>
                      <a:pt x="15" y="323"/>
                    </a:lnTo>
                    <a:lnTo>
                      <a:pt x="11" y="283"/>
                    </a:lnTo>
                    <a:lnTo>
                      <a:pt x="3" y="239"/>
                    </a:lnTo>
                    <a:lnTo>
                      <a:pt x="0" y="198"/>
                    </a:lnTo>
                    <a:lnTo>
                      <a:pt x="0" y="157"/>
                    </a:lnTo>
                    <a:lnTo>
                      <a:pt x="59" y="136"/>
                    </a:lnTo>
                    <a:lnTo>
                      <a:pt x="118" y="110"/>
                    </a:lnTo>
                    <a:lnTo>
                      <a:pt x="235" y="59"/>
                    </a:lnTo>
                    <a:lnTo>
                      <a:pt x="298" y="37"/>
                    </a:lnTo>
                    <a:lnTo>
                      <a:pt x="357" y="19"/>
                    </a:lnTo>
                    <a:lnTo>
                      <a:pt x="420" y="7"/>
                    </a:lnTo>
                    <a:lnTo>
                      <a:pt x="452" y="3"/>
                    </a:lnTo>
                    <a:lnTo>
                      <a:pt x="481" y="0"/>
                    </a:lnTo>
                    <a:lnTo>
                      <a:pt x="549" y="3"/>
                    </a:lnTo>
                    <a:lnTo>
                      <a:pt x="610" y="14"/>
                    </a:lnTo>
                    <a:lnTo>
                      <a:pt x="673" y="33"/>
                    </a:lnTo>
                    <a:lnTo>
                      <a:pt x="736" y="59"/>
                    </a:lnTo>
                    <a:lnTo>
                      <a:pt x="791" y="91"/>
                    </a:lnTo>
                    <a:lnTo>
                      <a:pt x="843" y="132"/>
                    </a:lnTo>
                    <a:lnTo>
                      <a:pt x="890" y="176"/>
                    </a:lnTo>
                    <a:lnTo>
                      <a:pt x="912" y="202"/>
                    </a:lnTo>
                    <a:lnTo>
                      <a:pt x="930" y="228"/>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9" name="Freeform 35"/>
              <p:cNvSpPr>
                <a:spLocks/>
              </p:cNvSpPr>
              <p:nvPr/>
            </p:nvSpPr>
            <p:spPr bwMode="auto">
              <a:xfrm>
                <a:off x="4792" y="2814"/>
                <a:ext cx="114" cy="81"/>
              </a:xfrm>
              <a:custGeom>
                <a:avLst/>
                <a:gdLst/>
                <a:ahLst/>
                <a:cxnLst>
                  <a:cxn ang="0">
                    <a:pos x="662" y="552"/>
                  </a:cxn>
                  <a:cxn ang="0">
                    <a:pos x="743" y="595"/>
                  </a:cxn>
                  <a:cxn ang="0">
                    <a:pos x="858" y="669"/>
                  </a:cxn>
                  <a:cxn ang="0">
                    <a:pos x="972" y="637"/>
                  </a:cxn>
                  <a:cxn ang="0">
                    <a:pos x="1023" y="500"/>
                  </a:cxn>
                  <a:cxn ang="0">
                    <a:pos x="1019" y="419"/>
                  </a:cxn>
                  <a:cxn ang="0">
                    <a:pos x="1015" y="334"/>
                  </a:cxn>
                  <a:cxn ang="0">
                    <a:pos x="1019" y="283"/>
                  </a:cxn>
                  <a:cxn ang="0">
                    <a:pos x="1027" y="246"/>
                  </a:cxn>
                  <a:cxn ang="0">
                    <a:pos x="1019" y="220"/>
                  </a:cxn>
                  <a:cxn ang="0">
                    <a:pos x="1001" y="194"/>
                  </a:cxn>
                  <a:cxn ang="0">
                    <a:pos x="964" y="176"/>
                  </a:cxn>
                  <a:cxn ang="0">
                    <a:pos x="898" y="162"/>
                  </a:cxn>
                  <a:cxn ang="0">
                    <a:pos x="861" y="147"/>
                  </a:cxn>
                  <a:cxn ang="0">
                    <a:pos x="803" y="103"/>
                  </a:cxn>
                  <a:cxn ang="0">
                    <a:pos x="740" y="62"/>
                  </a:cxn>
                  <a:cxn ang="0">
                    <a:pos x="610" y="14"/>
                  </a:cxn>
                  <a:cxn ang="0">
                    <a:pos x="475" y="0"/>
                  </a:cxn>
                  <a:cxn ang="0">
                    <a:pos x="346" y="19"/>
                  </a:cxn>
                  <a:cxn ang="0">
                    <a:pos x="283" y="40"/>
                  </a:cxn>
                  <a:cxn ang="0">
                    <a:pos x="228" y="73"/>
                  </a:cxn>
                  <a:cxn ang="0">
                    <a:pos x="174" y="114"/>
                  </a:cxn>
                  <a:cxn ang="0">
                    <a:pos x="96" y="180"/>
                  </a:cxn>
                  <a:cxn ang="0">
                    <a:pos x="34" y="209"/>
                  </a:cxn>
                  <a:cxn ang="0">
                    <a:pos x="0" y="213"/>
                  </a:cxn>
                  <a:cxn ang="0">
                    <a:pos x="11" y="254"/>
                  </a:cxn>
                  <a:cxn ang="0">
                    <a:pos x="22" y="357"/>
                  </a:cxn>
                  <a:cxn ang="0">
                    <a:pos x="40" y="452"/>
                  </a:cxn>
                  <a:cxn ang="0">
                    <a:pos x="89" y="437"/>
                  </a:cxn>
                  <a:cxn ang="0">
                    <a:pos x="166" y="437"/>
                  </a:cxn>
                  <a:cxn ang="0">
                    <a:pos x="309" y="455"/>
                  </a:cxn>
                  <a:cxn ang="0">
                    <a:pos x="464" y="492"/>
                  </a:cxn>
                  <a:cxn ang="0">
                    <a:pos x="618" y="537"/>
                  </a:cxn>
                </a:cxnLst>
                <a:rect l="0" t="0" r="r" b="b"/>
                <a:pathLst>
                  <a:path w="1027" h="728">
                    <a:moveTo>
                      <a:pt x="618" y="537"/>
                    </a:moveTo>
                    <a:lnTo>
                      <a:pt x="662" y="552"/>
                    </a:lnTo>
                    <a:lnTo>
                      <a:pt x="703" y="574"/>
                    </a:lnTo>
                    <a:lnTo>
                      <a:pt x="743" y="595"/>
                    </a:lnTo>
                    <a:lnTo>
                      <a:pt x="784" y="618"/>
                    </a:lnTo>
                    <a:lnTo>
                      <a:pt x="858" y="669"/>
                    </a:lnTo>
                    <a:lnTo>
                      <a:pt x="935" y="728"/>
                    </a:lnTo>
                    <a:lnTo>
                      <a:pt x="972" y="637"/>
                    </a:lnTo>
                    <a:lnTo>
                      <a:pt x="1015" y="529"/>
                    </a:lnTo>
                    <a:lnTo>
                      <a:pt x="1023" y="500"/>
                    </a:lnTo>
                    <a:lnTo>
                      <a:pt x="1023" y="474"/>
                    </a:lnTo>
                    <a:lnTo>
                      <a:pt x="1019" y="419"/>
                    </a:lnTo>
                    <a:lnTo>
                      <a:pt x="1015" y="363"/>
                    </a:lnTo>
                    <a:lnTo>
                      <a:pt x="1015" y="334"/>
                    </a:lnTo>
                    <a:lnTo>
                      <a:pt x="1015" y="309"/>
                    </a:lnTo>
                    <a:lnTo>
                      <a:pt x="1019" y="283"/>
                    </a:lnTo>
                    <a:lnTo>
                      <a:pt x="1027" y="257"/>
                    </a:lnTo>
                    <a:lnTo>
                      <a:pt x="1027" y="246"/>
                    </a:lnTo>
                    <a:lnTo>
                      <a:pt x="1023" y="231"/>
                    </a:lnTo>
                    <a:lnTo>
                      <a:pt x="1019" y="220"/>
                    </a:lnTo>
                    <a:lnTo>
                      <a:pt x="1012" y="206"/>
                    </a:lnTo>
                    <a:lnTo>
                      <a:pt x="1001" y="194"/>
                    </a:lnTo>
                    <a:lnTo>
                      <a:pt x="982" y="183"/>
                    </a:lnTo>
                    <a:lnTo>
                      <a:pt x="964" y="176"/>
                    </a:lnTo>
                    <a:lnTo>
                      <a:pt x="941" y="172"/>
                    </a:lnTo>
                    <a:lnTo>
                      <a:pt x="898" y="162"/>
                    </a:lnTo>
                    <a:lnTo>
                      <a:pt x="879" y="154"/>
                    </a:lnTo>
                    <a:lnTo>
                      <a:pt x="861" y="147"/>
                    </a:lnTo>
                    <a:lnTo>
                      <a:pt x="832" y="125"/>
                    </a:lnTo>
                    <a:lnTo>
                      <a:pt x="803" y="103"/>
                    </a:lnTo>
                    <a:lnTo>
                      <a:pt x="772" y="80"/>
                    </a:lnTo>
                    <a:lnTo>
                      <a:pt x="740" y="62"/>
                    </a:lnTo>
                    <a:lnTo>
                      <a:pt x="677" y="37"/>
                    </a:lnTo>
                    <a:lnTo>
                      <a:pt x="610" y="14"/>
                    </a:lnTo>
                    <a:lnTo>
                      <a:pt x="544" y="3"/>
                    </a:lnTo>
                    <a:lnTo>
                      <a:pt x="475" y="0"/>
                    </a:lnTo>
                    <a:lnTo>
                      <a:pt x="412" y="7"/>
                    </a:lnTo>
                    <a:lnTo>
                      <a:pt x="346" y="19"/>
                    </a:lnTo>
                    <a:lnTo>
                      <a:pt x="317" y="29"/>
                    </a:lnTo>
                    <a:lnTo>
                      <a:pt x="283" y="40"/>
                    </a:lnTo>
                    <a:lnTo>
                      <a:pt x="254" y="54"/>
                    </a:lnTo>
                    <a:lnTo>
                      <a:pt x="228" y="73"/>
                    </a:lnTo>
                    <a:lnTo>
                      <a:pt x="199" y="91"/>
                    </a:lnTo>
                    <a:lnTo>
                      <a:pt x="174" y="114"/>
                    </a:lnTo>
                    <a:lnTo>
                      <a:pt x="121" y="162"/>
                    </a:lnTo>
                    <a:lnTo>
                      <a:pt x="96" y="180"/>
                    </a:lnTo>
                    <a:lnTo>
                      <a:pt x="66" y="198"/>
                    </a:lnTo>
                    <a:lnTo>
                      <a:pt x="34" y="209"/>
                    </a:lnTo>
                    <a:lnTo>
                      <a:pt x="19" y="213"/>
                    </a:lnTo>
                    <a:lnTo>
                      <a:pt x="0" y="213"/>
                    </a:lnTo>
                    <a:lnTo>
                      <a:pt x="7" y="231"/>
                    </a:lnTo>
                    <a:lnTo>
                      <a:pt x="11" y="254"/>
                    </a:lnTo>
                    <a:lnTo>
                      <a:pt x="19" y="305"/>
                    </a:lnTo>
                    <a:lnTo>
                      <a:pt x="22" y="357"/>
                    </a:lnTo>
                    <a:lnTo>
                      <a:pt x="29" y="460"/>
                    </a:lnTo>
                    <a:lnTo>
                      <a:pt x="40" y="452"/>
                    </a:lnTo>
                    <a:lnTo>
                      <a:pt x="55" y="449"/>
                    </a:lnTo>
                    <a:lnTo>
                      <a:pt x="89" y="437"/>
                    </a:lnTo>
                    <a:lnTo>
                      <a:pt x="125" y="437"/>
                    </a:lnTo>
                    <a:lnTo>
                      <a:pt x="166" y="437"/>
                    </a:lnTo>
                    <a:lnTo>
                      <a:pt x="246" y="449"/>
                    </a:lnTo>
                    <a:lnTo>
                      <a:pt x="309" y="455"/>
                    </a:lnTo>
                    <a:lnTo>
                      <a:pt x="390" y="471"/>
                    </a:lnTo>
                    <a:lnTo>
                      <a:pt x="464" y="492"/>
                    </a:lnTo>
                    <a:lnTo>
                      <a:pt x="541" y="511"/>
                    </a:lnTo>
                    <a:lnTo>
                      <a:pt x="618" y="537"/>
                    </a:lnTo>
                    <a:close/>
                  </a:path>
                </a:pathLst>
              </a:custGeom>
              <a:solidFill>
                <a:srgbClr val="F1BA6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0" name="Freeform 36"/>
              <p:cNvSpPr>
                <a:spLocks/>
              </p:cNvSpPr>
              <p:nvPr/>
            </p:nvSpPr>
            <p:spPr bwMode="auto">
              <a:xfrm>
                <a:off x="5143" y="3466"/>
                <a:ext cx="123" cy="165"/>
              </a:xfrm>
              <a:custGeom>
                <a:avLst/>
                <a:gdLst/>
                <a:ahLst/>
                <a:cxnLst>
                  <a:cxn ang="0">
                    <a:pos x="40" y="1248"/>
                  </a:cxn>
                  <a:cxn ang="0">
                    <a:pos x="11" y="1207"/>
                  </a:cxn>
                  <a:cxn ang="0">
                    <a:pos x="0" y="1141"/>
                  </a:cxn>
                  <a:cxn ang="0">
                    <a:pos x="29" y="953"/>
                  </a:cxn>
                  <a:cxn ang="0">
                    <a:pos x="143" y="600"/>
                  </a:cxn>
                  <a:cxn ang="0">
                    <a:pos x="195" y="431"/>
                  </a:cxn>
                  <a:cxn ang="0">
                    <a:pos x="192" y="303"/>
                  </a:cxn>
                  <a:cxn ang="0">
                    <a:pos x="206" y="177"/>
                  </a:cxn>
                  <a:cxn ang="0">
                    <a:pos x="243" y="126"/>
                  </a:cxn>
                  <a:cxn ang="0">
                    <a:pos x="294" y="92"/>
                  </a:cxn>
                  <a:cxn ang="0">
                    <a:pos x="441" y="52"/>
                  </a:cxn>
                  <a:cxn ang="0">
                    <a:pos x="644" y="0"/>
                  </a:cxn>
                  <a:cxn ang="0">
                    <a:pos x="655" y="103"/>
                  </a:cxn>
                  <a:cxn ang="0">
                    <a:pos x="692" y="206"/>
                  </a:cxn>
                  <a:cxn ang="0">
                    <a:pos x="821" y="401"/>
                  </a:cxn>
                  <a:cxn ang="0">
                    <a:pos x="1011" y="655"/>
                  </a:cxn>
                  <a:cxn ang="0">
                    <a:pos x="1081" y="787"/>
                  </a:cxn>
                  <a:cxn ang="0">
                    <a:pos x="1107" y="887"/>
                  </a:cxn>
                  <a:cxn ang="0">
                    <a:pos x="1104" y="993"/>
                  </a:cxn>
                  <a:cxn ang="0">
                    <a:pos x="1056" y="1056"/>
                  </a:cxn>
                  <a:cxn ang="0">
                    <a:pos x="1001" y="1012"/>
                  </a:cxn>
                  <a:cxn ang="0">
                    <a:pos x="949" y="916"/>
                  </a:cxn>
                  <a:cxn ang="0">
                    <a:pos x="875" y="773"/>
                  </a:cxn>
                  <a:cxn ang="0">
                    <a:pos x="842" y="773"/>
                  </a:cxn>
                  <a:cxn ang="0">
                    <a:pos x="868" y="880"/>
                  </a:cxn>
                  <a:cxn ang="0">
                    <a:pos x="945" y="1122"/>
                  </a:cxn>
                  <a:cxn ang="0">
                    <a:pos x="964" y="1236"/>
                  </a:cxn>
                  <a:cxn ang="0">
                    <a:pos x="938" y="1333"/>
                  </a:cxn>
                  <a:cxn ang="0">
                    <a:pos x="908" y="1365"/>
                  </a:cxn>
                  <a:cxn ang="0">
                    <a:pos x="875" y="1370"/>
                  </a:cxn>
                  <a:cxn ang="0">
                    <a:pos x="835" y="1325"/>
                  </a:cxn>
                  <a:cxn ang="0">
                    <a:pos x="776" y="1204"/>
                  </a:cxn>
                  <a:cxn ang="0">
                    <a:pos x="695" y="924"/>
                  </a:cxn>
                  <a:cxn ang="0">
                    <a:pos x="728" y="1005"/>
                  </a:cxn>
                  <a:cxn ang="0">
                    <a:pos x="772" y="1236"/>
                  </a:cxn>
                  <a:cxn ang="0">
                    <a:pos x="769" y="1365"/>
                  </a:cxn>
                  <a:cxn ang="0">
                    <a:pos x="736" y="1468"/>
                  </a:cxn>
                  <a:cxn ang="0">
                    <a:pos x="658" y="1450"/>
                  </a:cxn>
                  <a:cxn ang="0">
                    <a:pos x="603" y="1354"/>
                  </a:cxn>
                  <a:cxn ang="0">
                    <a:pos x="570" y="1233"/>
                  </a:cxn>
                  <a:cxn ang="0">
                    <a:pos x="533" y="987"/>
                  </a:cxn>
                  <a:cxn ang="0">
                    <a:pos x="526" y="935"/>
                  </a:cxn>
                  <a:cxn ang="0">
                    <a:pos x="570" y="1115"/>
                  </a:cxn>
                  <a:cxn ang="0">
                    <a:pos x="581" y="1296"/>
                  </a:cxn>
                  <a:cxn ang="0">
                    <a:pos x="559" y="1399"/>
                  </a:cxn>
                  <a:cxn ang="0">
                    <a:pos x="530" y="1428"/>
                  </a:cxn>
                  <a:cxn ang="0">
                    <a:pos x="489" y="1424"/>
                  </a:cxn>
                  <a:cxn ang="0">
                    <a:pos x="456" y="1395"/>
                  </a:cxn>
                  <a:cxn ang="0">
                    <a:pos x="427" y="1284"/>
                  </a:cxn>
                  <a:cxn ang="0">
                    <a:pos x="412" y="1090"/>
                  </a:cxn>
                  <a:cxn ang="0">
                    <a:pos x="386" y="968"/>
                  </a:cxn>
                  <a:cxn ang="0">
                    <a:pos x="357" y="927"/>
                  </a:cxn>
                  <a:cxn ang="0">
                    <a:pos x="316" y="909"/>
                  </a:cxn>
                  <a:cxn ang="0">
                    <a:pos x="250" y="921"/>
                  </a:cxn>
                  <a:cxn ang="0">
                    <a:pos x="198" y="976"/>
                  </a:cxn>
                  <a:cxn ang="0">
                    <a:pos x="166" y="1093"/>
                  </a:cxn>
                  <a:cxn ang="0">
                    <a:pos x="139" y="1204"/>
                  </a:cxn>
                  <a:cxn ang="0">
                    <a:pos x="100" y="1251"/>
                  </a:cxn>
                </a:cxnLst>
                <a:rect l="0" t="0" r="r" b="b"/>
                <a:pathLst>
                  <a:path w="1111" h="1490">
                    <a:moveTo>
                      <a:pt x="77" y="1255"/>
                    </a:moveTo>
                    <a:lnTo>
                      <a:pt x="58" y="1251"/>
                    </a:lnTo>
                    <a:lnTo>
                      <a:pt x="40" y="1248"/>
                    </a:lnTo>
                    <a:lnTo>
                      <a:pt x="29" y="1236"/>
                    </a:lnTo>
                    <a:lnTo>
                      <a:pt x="18" y="1225"/>
                    </a:lnTo>
                    <a:lnTo>
                      <a:pt x="11" y="1207"/>
                    </a:lnTo>
                    <a:lnTo>
                      <a:pt x="3" y="1189"/>
                    </a:lnTo>
                    <a:lnTo>
                      <a:pt x="0" y="1167"/>
                    </a:lnTo>
                    <a:lnTo>
                      <a:pt x="0" y="1141"/>
                    </a:lnTo>
                    <a:lnTo>
                      <a:pt x="3" y="1085"/>
                    </a:lnTo>
                    <a:lnTo>
                      <a:pt x="15" y="1019"/>
                    </a:lnTo>
                    <a:lnTo>
                      <a:pt x="29" y="953"/>
                    </a:lnTo>
                    <a:lnTo>
                      <a:pt x="47" y="880"/>
                    </a:lnTo>
                    <a:lnTo>
                      <a:pt x="95" y="736"/>
                    </a:lnTo>
                    <a:lnTo>
                      <a:pt x="143" y="600"/>
                    </a:lnTo>
                    <a:lnTo>
                      <a:pt x="177" y="493"/>
                    </a:lnTo>
                    <a:lnTo>
                      <a:pt x="187" y="457"/>
                    </a:lnTo>
                    <a:lnTo>
                      <a:pt x="195" y="431"/>
                    </a:lnTo>
                    <a:lnTo>
                      <a:pt x="195" y="391"/>
                    </a:lnTo>
                    <a:lnTo>
                      <a:pt x="192" y="346"/>
                    </a:lnTo>
                    <a:lnTo>
                      <a:pt x="192" y="303"/>
                    </a:lnTo>
                    <a:lnTo>
                      <a:pt x="192" y="261"/>
                    </a:lnTo>
                    <a:lnTo>
                      <a:pt x="195" y="218"/>
                    </a:lnTo>
                    <a:lnTo>
                      <a:pt x="206" y="177"/>
                    </a:lnTo>
                    <a:lnTo>
                      <a:pt x="217" y="158"/>
                    </a:lnTo>
                    <a:lnTo>
                      <a:pt x="228" y="144"/>
                    </a:lnTo>
                    <a:lnTo>
                      <a:pt x="243" y="126"/>
                    </a:lnTo>
                    <a:lnTo>
                      <a:pt x="258" y="115"/>
                    </a:lnTo>
                    <a:lnTo>
                      <a:pt x="275" y="100"/>
                    </a:lnTo>
                    <a:lnTo>
                      <a:pt x="294" y="92"/>
                    </a:lnTo>
                    <a:lnTo>
                      <a:pt x="338" y="74"/>
                    </a:lnTo>
                    <a:lnTo>
                      <a:pt x="390" y="63"/>
                    </a:lnTo>
                    <a:lnTo>
                      <a:pt x="441" y="52"/>
                    </a:lnTo>
                    <a:lnTo>
                      <a:pt x="552" y="30"/>
                    </a:lnTo>
                    <a:lnTo>
                      <a:pt x="600" y="18"/>
                    </a:lnTo>
                    <a:lnTo>
                      <a:pt x="644" y="0"/>
                    </a:lnTo>
                    <a:lnTo>
                      <a:pt x="644" y="37"/>
                    </a:lnTo>
                    <a:lnTo>
                      <a:pt x="647" y="71"/>
                    </a:lnTo>
                    <a:lnTo>
                      <a:pt x="655" y="103"/>
                    </a:lnTo>
                    <a:lnTo>
                      <a:pt x="666" y="140"/>
                    </a:lnTo>
                    <a:lnTo>
                      <a:pt x="676" y="174"/>
                    </a:lnTo>
                    <a:lnTo>
                      <a:pt x="692" y="206"/>
                    </a:lnTo>
                    <a:lnTo>
                      <a:pt x="728" y="272"/>
                    </a:lnTo>
                    <a:lnTo>
                      <a:pt x="772" y="335"/>
                    </a:lnTo>
                    <a:lnTo>
                      <a:pt x="821" y="401"/>
                    </a:lnTo>
                    <a:lnTo>
                      <a:pt x="919" y="527"/>
                    </a:lnTo>
                    <a:lnTo>
                      <a:pt x="967" y="593"/>
                    </a:lnTo>
                    <a:lnTo>
                      <a:pt x="1011" y="655"/>
                    </a:lnTo>
                    <a:lnTo>
                      <a:pt x="1052" y="721"/>
                    </a:lnTo>
                    <a:lnTo>
                      <a:pt x="1067" y="755"/>
                    </a:lnTo>
                    <a:lnTo>
                      <a:pt x="1081" y="787"/>
                    </a:lnTo>
                    <a:lnTo>
                      <a:pt x="1093" y="821"/>
                    </a:lnTo>
                    <a:lnTo>
                      <a:pt x="1099" y="853"/>
                    </a:lnTo>
                    <a:lnTo>
                      <a:pt x="1107" y="887"/>
                    </a:lnTo>
                    <a:lnTo>
                      <a:pt x="1111" y="924"/>
                    </a:lnTo>
                    <a:lnTo>
                      <a:pt x="1107" y="956"/>
                    </a:lnTo>
                    <a:lnTo>
                      <a:pt x="1104" y="993"/>
                    </a:lnTo>
                    <a:lnTo>
                      <a:pt x="1093" y="1030"/>
                    </a:lnTo>
                    <a:lnTo>
                      <a:pt x="1081" y="1067"/>
                    </a:lnTo>
                    <a:lnTo>
                      <a:pt x="1056" y="1056"/>
                    </a:lnTo>
                    <a:lnTo>
                      <a:pt x="1037" y="1045"/>
                    </a:lnTo>
                    <a:lnTo>
                      <a:pt x="1019" y="1030"/>
                    </a:lnTo>
                    <a:lnTo>
                      <a:pt x="1001" y="1012"/>
                    </a:lnTo>
                    <a:lnTo>
                      <a:pt x="985" y="990"/>
                    </a:lnTo>
                    <a:lnTo>
                      <a:pt x="971" y="968"/>
                    </a:lnTo>
                    <a:lnTo>
                      <a:pt x="949" y="916"/>
                    </a:lnTo>
                    <a:lnTo>
                      <a:pt x="924" y="869"/>
                    </a:lnTo>
                    <a:lnTo>
                      <a:pt x="901" y="818"/>
                    </a:lnTo>
                    <a:lnTo>
                      <a:pt x="875" y="773"/>
                    </a:lnTo>
                    <a:lnTo>
                      <a:pt x="861" y="755"/>
                    </a:lnTo>
                    <a:lnTo>
                      <a:pt x="842" y="740"/>
                    </a:lnTo>
                    <a:lnTo>
                      <a:pt x="842" y="773"/>
                    </a:lnTo>
                    <a:lnTo>
                      <a:pt x="850" y="806"/>
                    </a:lnTo>
                    <a:lnTo>
                      <a:pt x="858" y="843"/>
                    </a:lnTo>
                    <a:lnTo>
                      <a:pt x="868" y="880"/>
                    </a:lnTo>
                    <a:lnTo>
                      <a:pt x="893" y="961"/>
                    </a:lnTo>
                    <a:lnTo>
                      <a:pt x="919" y="1042"/>
                    </a:lnTo>
                    <a:lnTo>
                      <a:pt x="945" y="1122"/>
                    </a:lnTo>
                    <a:lnTo>
                      <a:pt x="953" y="1159"/>
                    </a:lnTo>
                    <a:lnTo>
                      <a:pt x="959" y="1199"/>
                    </a:lnTo>
                    <a:lnTo>
                      <a:pt x="964" y="1236"/>
                    </a:lnTo>
                    <a:lnTo>
                      <a:pt x="959" y="1270"/>
                    </a:lnTo>
                    <a:lnTo>
                      <a:pt x="953" y="1304"/>
                    </a:lnTo>
                    <a:lnTo>
                      <a:pt x="938" y="1333"/>
                    </a:lnTo>
                    <a:lnTo>
                      <a:pt x="927" y="1347"/>
                    </a:lnTo>
                    <a:lnTo>
                      <a:pt x="916" y="1358"/>
                    </a:lnTo>
                    <a:lnTo>
                      <a:pt x="908" y="1365"/>
                    </a:lnTo>
                    <a:lnTo>
                      <a:pt x="898" y="1370"/>
                    </a:lnTo>
                    <a:lnTo>
                      <a:pt x="887" y="1370"/>
                    </a:lnTo>
                    <a:lnTo>
                      <a:pt x="875" y="1370"/>
                    </a:lnTo>
                    <a:lnTo>
                      <a:pt x="864" y="1362"/>
                    </a:lnTo>
                    <a:lnTo>
                      <a:pt x="853" y="1351"/>
                    </a:lnTo>
                    <a:lnTo>
                      <a:pt x="835" y="1325"/>
                    </a:lnTo>
                    <a:lnTo>
                      <a:pt x="816" y="1292"/>
                    </a:lnTo>
                    <a:lnTo>
                      <a:pt x="794" y="1251"/>
                    </a:lnTo>
                    <a:lnTo>
                      <a:pt x="776" y="1204"/>
                    </a:lnTo>
                    <a:lnTo>
                      <a:pt x="742" y="1104"/>
                    </a:lnTo>
                    <a:lnTo>
                      <a:pt x="718" y="1005"/>
                    </a:lnTo>
                    <a:lnTo>
                      <a:pt x="695" y="924"/>
                    </a:lnTo>
                    <a:lnTo>
                      <a:pt x="676" y="873"/>
                    </a:lnTo>
                    <a:lnTo>
                      <a:pt x="703" y="931"/>
                    </a:lnTo>
                    <a:lnTo>
                      <a:pt x="728" y="1005"/>
                    </a:lnTo>
                    <a:lnTo>
                      <a:pt x="750" y="1093"/>
                    </a:lnTo>
                    <a:lnTo>
                      <a:pt x="765" y="1189"/>
                    </a:lnTo>
                    <a:lnTo>
                      <a:pt x="772" y="1236"/>
                    </a:lnTo>
                    <a:lnTo>
                      <a:pt x="772" y="1281"/>
                    </a:lnTo>
                    <a:lnTo>
                      <a:pt x="772" y="1325"/>
                    </a:lnTo>
                    <a:lnTo>
                      <a:pt x="769" y="1365"/>
                    </a:lnTo>
                    <a:lnTo>
                      <a:pt x="761" y="1405"/>
                    </a:lnTo>
                    <a:lnTo>
                      <a:pt x="750" y="1439"/>
                    </a:lnTo>
                    <a:lnTo>
                      <a:pt x="736" y="1468"/>
                    </a:lnTo>
                    <a:lnTo>
                      <a:pt x="713" y="1490"/>
                    </a:lnTo>
                    <a:lnTo>
                      <a:pt x="684" y="1473"/>
                    </a:lnTo>
                    <a:lnTo>
                      <a:pt x="658" y="1450"/>
                    </a:lnTo>
                    <a:lnTo>
                      <a:pt x="636" y="1424"/>
                    </a:lnTo>
                    <a:lnTo>
                      <a:pt x="618" y="1391"/>
                    </a:lnTo>
                    <a:lnTo>
                      <a:pt x="603" y="1354"/>
                    </a:lnTo>
                    <a:lnTo>
                      <a:pt x="589" y="1318"/>
                    </a:lnTo>
                    <a:lnTo>
                      <a:pt x="581" y="1277"/>
                    </a:lnTo>
                    <a:lnTo>
                      <a:pt x="570" y="1233"/>
                    </a:lnTo>
                    <a:lnTo>
                      <a:pt x="559" y="1148"/>
                    </a:lnTo>
                    <a:lnTo>
                      <a:pt x="547" y="1064"/>
                    </a:lnTo>
                    <a:lnTo>
                      <a:pt x="533" y="987"/>
                    </a:lnTo>
                    <a:lnTo>
                      <a:pt x="526" y="950"/>
                    </a:lnTo>
                    <a:lnTo>
                      <a:pt x="518" y="921"/>
                    </a:lnTo>
                    <a:lnTo>
                      <a:pt x="526" y="935"/>
                    </a:lnTo>
                    <a:lnTo>
                      <a:pt x="537" y="961"/>
                    </a:lnTo>
                    <a:lnTo>
                      <a:pt x="552" y="1030"/>
                    </a:lnTo>
                    <a:lnTo>
                      <a:pt x="570" y="1115"/>
                    </a:lnTo>
                    <a:lnTo>
                      <a:pt x="578" y="1211"/>
                    </a:lnTo>
                    <a:lnTo>
                      <a:pt x="581" y="1255"/>
                    </a:lnTo>
                    <a:lnTo>
                      <a:pt x="581" y="1296"/>
                    </a:lnTo>
                    <a:lnTo>
                      <a:pt x="578" y="1336"/>
                    </a:lnTo>
                    <a:lnTo>
                      <a:pt x="570" y="1370"/>
                    </a:lnTo>
                    <a:lnTo>
                      <a:pt x="559" y="1399"/>
                    </a:lnTo>
                    <a:lnTo>
                      <a:pt x="547" y="1417"/>
                    </a:lnTo>
                    <a:lnTo>
                      <a:pt x="537" y="1424"/>
                    </a:lnTo>
                    <a:lnTo>
                      <a:pt x="530" y="1428"/>
                    </a:lnTo>
                    <a:lnTo>
                      <a:pt x="518" y="1428"/>
                    </a:lnTo>
                    <a:lnTo>
                      <a:pt x="504" y="1428"/>
                    </a:lnTo>
                    <a:lnTo>
                      <a:pt x="489" y="1424"/>
                    </a:lnTo>
                    <a:lnTo>
                      <a:pt x="478" y="1417"/>
                    </a:lnTo>
                    <a:lnTo>
                      <a:pt x="467" y="1405"/>
                    </a:lnTo>
                    <a:lnTo>
                      <a:pt x="456" y="1395"/>
                    </a:lnTo>
                    <a:lnTo>
                      <a:pt x="441" y="1365"/>
                    </a:lnTo>
                    <a:lnTo>
                      <a:pt x="430" y="1328"/>
                    </a:lnTo>
                    <a:lnTo>
                      <a:pt x="427" y="1284"/>
                    </a:lnTo>
                    <a:lnTo>
                      <a:pt x="419" y="1236"/>
                    </a:lnTo>
                    <a:lnTo>
                      <a:pt x="415" y="1141"/>
                    </a:lnTo>
                    <a:lnTo>
                      <a:pt x="412" y="1090"/>
                    </a:lnTo>
                    <a:lnTo>
                      <a:pt x="404" y="1045"/>
                    </a:lnTo>
                    <a:lnTo>
                      <a:pt x="397" y="1005"/>
                    </a:lnTo>
                    <a:lnTo>
                      <a:pt x="386" y="968"/>
                    </a:lnTo>
                    <a:lnTo>
                      <a:pt x="375" y="950"/>
                    </a:lnTo>
                    <a:lnTo>
                      <a:pt x="367" y="939"/>
                    </a:lnTo>
                    <a:lnTo>
                      <a:pt x="357" y="927"/>
                    </a:lnTo>
                    <a:lnTo>
                      <a:pt x="346" y="916"/>
                    </a:lnTo>
                    <a:lnTo>
                      <a:pt x="330" y="913"/>
                    </a:lnTo>
                    <a:lnTo>
                      <a:pt x="316" y="909"/>
                    </a:lnTo>
                    <a:lnTo>
                      <a:pt x="298" y="906"/>
                    </a:lnTo>
                    <a:lnTo>
                      <a:pt x="279" y="909"/>
                    </a:lnTo>
                    <a:lnTo>
                      <a:pt x="250" y="921"/>
                    </a:lnTo>
                    <a:lnTo>
                      <a:pt x="228" y="935"/>
                    </a:lnTo>
                    <a:lnTo>
                      <a:pt x="213" y="953"/>
                    </a:lnTo>
                    <a:lnTo>
                      <a:pt x="198" y="976"/>
                    </a:lnTo>
                    <a:lnTo>
                      <a:pt x="187" y="1005"/>
                    </a:lnTo>
                    <a:lnTo>
                      <a:pt x="180" y="1030"/>
                    </a:lnTo>
                    <a:lnTo>
                      <a:pt x="166" y="1093"/>
                    </a:lnTo>
                    <a:lnTo>
                      <a:pt x="155" y="1152"/>
                    </a:lnTo>
                    <a:lnTo>
                      <a:pt x="147" y="1182"/>
                    </a:lnTo>
                    <a:lnTo>
                      <a:pt x="139" y="1204"/>
                    </a:lnTo>
                    <a:lnTo>
                      <a:pt x="129" y="1225"/>
                    </a:lnTo>
                    <a:lnTo>
                      <a:pt x="114" y="1240"/>
                    </a:lnTo>
                    <a:lnTo>
                      <a:pt x="100" y="1251"/>
                    </a:lnTo>
                    <a:lnTo>
                      <a:pt x="77" y="1255"/>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1" name="Freeform 37"/>
              <p:cNvSpPr>
                <a:spLocks/>
              </p:cNvSpPr>
              <p:nvPr/>
            </p:nvSpPr>
            <p:spPr bwMode="auto">
              <a:xfrm>
                <a:off x="4640" y="2319"/>
                <a:ext cx="418" cy="538"/>
              </a:xfrm>
              <a:custGeom>
                <a:avLst/>
                <a:gdLst/>
                <a:ahLst/>
                <a:cxnLst>
                  <a:cxn ang="0">
                    <a:pos x="2663" y="184"/>
                  </a:cxn>
                  <a:cxn ang="0">
                    <a:pos x="2869" y="297"/>
                  </a:cxn>
                  <a:cxn ang="0">
                    <a:pos x="3049" y="437"/>
                  </a:cxn>
                  <a:cxn ang="0">
                    <a:pos x="3314" y="658"/>
                  </a:cxn>
                  <a:cxn ang="0">
                    <a:pos x="3520" y="854"/>
                  </a:cxn>
                  <a:cxn ang="0">
                    <a:pos x="3627" y="986"/>
                  </a:cxn>
                  <a:cxn ang="0">
                    <a:pos x="3708" y="1140"/>
                  </a:cxn>
                  <a:cxn ang="0">
                    <a:pos x="3745" y="1303"/>
                  </a:cxn>
                  <a:cxn ang="0">
                    <a:pos x="3756" y="1523"/>
                  </a:cxn>
                  <a:cxn ang="0">
                    <a:pos x="3762" y="2325"/>
                  </a:cxn>
                  <a:cxn ang="0">
                    <a:pos x="3733" y="2642"/>
                  </a:cxn>
                  <a:cxn ang="0">
                    <a:pos x="3638" y="3208"/>
                  </a:cxn>
                  <a:cxn ang="0">
                    <a:pos x="3513" y="3631"/>
                  </a:cxn>
                  <a:cxn ang="0">
                    <a:pos x="3395" y="3889"/>
                  </a:cxn>
                  <a:cxn ang="0">
                    <a:pos x="3288" y="4069"/>
                  </a:cxn>
                  <a:cxn ang="0">
                    <a:pos x="3164" y="4235"/>
                  </a:cxn>
                  <a:cxn ang="0">
                    <a:pos x="3019" y="4385"/>
                  </a:cxn>
                  <a:cxn ang="0">
                    <a:pos x="2858" y="4518"/>
                  </a:cxn>
                  <a:cxn ang="0">
                    <a:pos x="2678" y="4631"/>
                  </a:cxn>
                  <a:cxn ang="0">
                    <a:pos x="2475" y="4724"/>
                  </a:cxn>
                  <a:cxn ang="0">
                    <a:pos x="2255" y="4793"/>
                  </a:cxn>
                  <a:cxn ang="0">
                    <a:pos x="2026" y="4830"/>
                  </a:cxn>
                  <a:cxn ang="0">
                    <a:pos x="1798" y="4838"/>
                  </a:cxn>
                  <a:cxn ang="0">
                    <a:pos x="1567" y="4808"/>
                  </a:cxn>
                  <a:cxn ang="0">
                    <a:pos x="1342" y="4753"/>
                  </a:cxn>
                  <a:cxn ang="0">
                    <a:pos x="1125" y="4665"/>
                  </a:cxn>
                  <a:cxn ang="0">
                    <a:pos x="923" y="4555"/>
                  </a:cxn>
                  <a:cxn ang="0">
                    <a:pos x="736" y="4415"/>
                  </a:cxn>
                  <a:cxn ang="0">
                    <a:pos x="567" y="4253"/>
                  </a:cxn>
                  <a:cxn ang="0">
                    <a:pos x="427" y="4069"/>
                  </a:cxn>
                  <a:cxn ang="0">
                    <a:pos x="313" y="3866"/>
                  </a:cxn>
                  <a:cxn ang="0">
                    <a:pos x="213" y="3587"/>
                  </a:cxn>
                  <a:cxn ang="0">
                    <a:pos x="136" y="3271"/>
                  </a:cxn>
                  <a:cxn ang="0">
                    <a:pos x="89" y="2943"/>
                  </a:cxn>
                  <a:cxn ang="0">
                    <a:pos x="55" y="2502"/>
                  </a:cxn>
                  <a:cxn ang="0">
                    <a:pos x="44" y="1946"/>
                  </a:cxn>
                  <a:cxn ang="0">
                    <a:pos x="0" y="1446"/>
                  </a:cxn>
                  <a:cxn ang="0">
                    <a:pos x="4" y="1258"/>
                  </a:cxn>
                  <a:cxn ang="0">
                    <a:pos x="33" y="1074"/>
                  </a:cxn>
                  <a:cxn ang="0">
                    <a:pos x="95" y="912"/>
                  </a:cxn>
                  <a:cxn ang="0">
                    <a:pos x="187" y="758"/>
                  </a:cxn>
                  <a:cxn ang="0">
                    <a:pos x="305" y="622"/>
                  </a:cxn>
                  <a:cxn ang="0">
                    <a:pos x="441" y="500"/>
                  </a:cxn>
                  <a:cxn ang="0">
                    <a:pos x="742" y="302"/>
                  </a:cxn>
                  <a:cxn ang="0">
                    <a:pos x="1082" y="143"/>
                  </a:cxn>
                  <a:cxn ang="0">
                    <a:pos x="1431" y="40"/>
                  </a:cxn>
                  <a:cxn ang="0">
                    <a:pos x="1788" y="0"/>
                  </a:cxn>
                  <a:cxn ang="0">
                    <a:pos x="2152" y="25"/>
                  </a:cxn>
                  <a:cxn ang="0">
                    <a:pos x="2520" y="122"/>
                  </a:cxn>
                </a:cxnLst>
                <a:rect l="0" t="0" r="r" b="b"/>
                <a:pathLst>
                  <a:path w="3766" h="4838">
                    <a:moveTo>
                      <a:pt x="2520" y="122"/>
                    </a:moveTo>
                    <a:lnTo>
                      <a:pt x="2593" y="151"/>
                    </a:lnTo>
                    <a:lnTo>
                      <a:pt x="2663" y="184"/>
                    </a:lnTo>
                    <a:lnTo>
                      <a:pt x="2733" y="221"/>
                    </a:lnTo>
                    <a:lnTo>
                      <a:pt x="2803" y="257"/>
                    </a:lnTo>
                    <a:lnTo>
                      <a:pt x="2869" y="297"/>
                    </a:lnTo>
                    <a:lnTo>
                      <a:pt x="2931" y="342"/>
                    </a:lnTo>
                    <a:lnTo>
                      <a:pt x="2990" y="390"/>
                    </a:lnTo>
                    <a:lnTo>
                      <a:pt x="3049" y="437"/>
                    </a:lnTo>
                    <a:lnTo>
                      <a:pt x="3138" y="511"/>
                    </a:lnTo>
                    <a:lnTo>
                      <a:pt x="3222" y="585"/>
                    </a:lnTo>
                    <a:lnTo>
                      <a:pt x="3314" y="658"/>
                    </a:lnTo>
                    <a:lnTo>
                      <a:pt x="3399" y="732"/>
                    </a:lnTo>
                    <a:lnTo>
                      <a:pt x="3483" y="812"/>
                    </a:lnTo>
                    <a:lnTo>
                      <a:pt x="3520" y="854"/>
                    </a:lnTo>
                    <a:lnTo>
                      <a:pt x="3561" y="898"/>
                    </a:lnTo>
                    <a:lnTo>
                      <a:pt x="3593" y="941"/>
                    </a:lnTo>
                    <a:lnTo>
                      <a:pt x="3627" y="986"/>
                    </a:lnTo>
                    <a:lnTo>
                      <a:pt x="3656" y="1034"/>
                    </a:lnTo>
                    <a:lnTo>
                      <a:pt x="3685" y="1086"/>
                    </a:lnTo>
                    <a:lnTo>
                      <a:pt x="3708" y="1140"/>
                    </a:lnTo>
                    <a:lnTo>
                      <a:pt x="3727" y="1192"/>
                    </a:lnTo>
                    <a:lnTo>
                      <a:pt x="3737" y="1247"/>
                    </a:lnTo>
                    <a:lnTo>
                      <a:pt x="3745" y="1303"/>
                    </a:lnTo>
                    <a:lnTo>
                      <a:pt x="3751" y="1353"/>
                    </a:lnTo>
                    <a:lnTo>
                      <a:pt x="3751" y="1409"/>
                    </a:lnTo>
                    <a:lnTo>
                      <a:pt x="3756" y="1523"/>
                    </a:lnTo>
                    <a:lnTo>
                      <a:pt x="3762" y="1869"/>
                    </a:lnTo>
                    <a:lnTo>
                      <a:pt x="3766" y="2214"/>
                    </a:lnTo>
                    <a:lnTo>
                      <a:pt x="3762" y="2325"/>
                    </a:lnTo>
                    <a:lnTo>
                      <a:pt x="3759" y="2431"/>
                    </a:lnTo>
                    <a:lnTo>
                      <a:pt x="3748" y="2534"/>
                    </a:lnTo>
                    <a:lnTo>
                      <a:pt x="3733" y="2642"/>
                    </a:lnTo>
                    <a:lnTo>
                      <a:pt x="3700" y="2848"/>
                    </a:lnTo>
                    <a:lnTo>
                      <a:pt x="3667" y="3057"/>
                    </a:lnTo>
                    <a:lnTo>
                      <a:pt x="3638" y="3208"/>
                    </a:lnTo>
                    <a:lnTo>
                      <a:pt x="3605" y="3351"/>
                    </a:lnTo>
                    <a:lnTo>
                      <a:pt x="3561" y="3491"/>
                    </a:lnTo>
                    <a:lnTo>
                      <a:pt x="3513" y="3631"/>
                    </a:lnTo>
                    <a:lnTo>
                      <a:pt x="3458" y="3763"/>
                    </a:lnTo>
                    <a:lnTo>
                      <a:pt x="3428" y="3826"/>
                    </a:lnTo>
                    <a:lnTo>
                      <a:pt x="3395" y="3889"/>
                    </a:lnTo>
                    <a:lnTo>
                      <a:pt x="3362" y="3951"/>
                    </a:lnTo>
                    <a:lnTo>
                      <a:pt x="3325" y="4010"/>
                    </a:lnTo>
                    <a:lnTo>
                      <a:pt x="3288" y="4069"/>
                    </a:lnTo>
                    <a:lnTo>
                      <a:pt x="3248" y="4124"/>
                    </a:lnTo>
                    <a:lnTo>
                      <a:pt x="3207" y="4179"/>
                    </a:lnTo>
                    <a:lnTo>
                      <a:pt x="3164" y="4235"/>
                    </a:lnTo>
                    <a:lnTo>
                      <a:pt x="3115" y="4286"/>
                    </a:lnTo>
                    <a:lnTo>
                      <a:pt x="3072" y="4338"/>
                    </a:lnTo>
                    <a:lnTo>
                      <a:pt x="3019" y="4385"/>
                    </a:lnTo>
                    <a:lnTo>
                      <a:pt x="2968" y="4429"/>
                    </a:lnTo>
                    <a:lnTo>
                      <a:pt x="2913" y="4473"/>
                    </a:lnTo>
                    <a:lnTo>
                      <a:pt x="2858" y="4518"/>
                    </a:lnTo>
                    <a:lnTo>
                      <a:pt x="2799" y="4558"/>
                    </a:lnTo>
                    <a:lnTo>
                      <a:pt x="2740" y="4595"/>
                    </a:lnTo>
                    <a:lnTo>
                      <a:pt x="2678" y="4631"/>
                    </a:lnTo>
                    <a:lnTo>
                      <a:pt x="2612" y="4665"/>
                    </a:lnTo>
                    <a:lnTo>
                      <a:pt x="2546" y="4694"/>
                    </a:lnTo>
                    <a:lnTo>
                      <a:pt x="2475" y="4724"/>
                    </a:lnTo>
                    <a:lnTo>
                      <a:pt x="2401" y="4750"/>
                    </a:lnTo>
                    <a:lnTo>
                      <a:pt x="2329" y="4775"/>
                    </a:lnTo>
                    <a:lnTo>
                      <a:pt x="2255" y="4793"/>
                    </a:lnTo>
                    <a:lnTo>
                      <a:pt x="2181" y="4811"/>
                    </a:lnTo>
                    <a:lnTo>
                      <a:pt x="2104" y="4822"/>
                    </a:lnTo>
                    <a:lnTo>
                      <a:pt x="2026" y="4830"/>
                    </a:lnTo>
                    <a:lnTo>
                      <a:pt x="1954" y="4838"/>
                    </a:lnTo>
                    <a:lnTo>
                      <a:pt x="1875" y="4838"/>
                    </a:lnTo>
                    <a:lnTo>
                      <a:pt x="1798" y="4838"/>
                    </a:lnTo>
                    <a:lnTo>
                      <a:pt x="1721" y="4830"/>
                    </a:lnTo>
                    <a:lnTo>
                      <a:pt x="1643" y="4822"/>
                    </a:lnTo>
                    <a:lnTo>
                      <a:pt x="1567" y="4808"/>
                    </a:lnTo>
                    <a:lnTo>
                      <a:pt x="1493" y="4793"/>
                    </a:lnTo>
                    <a:lnTo>
                      <a:pt x="1416" y="4775"/>
                    </a:lnTo>
                    <a:lnTo>
                      <a:pt x="1342" y="4753"/>
                    </a:lnTo>
                    <a:lnTo>
                      <a:pt x="1268" y="4727"/>
                    </a:lnTo>
                    <a:lnTo>
                      <a:pt x="1196" y="4698"/>
                    </a:lnTo>
                    <a:lnTo>
                      <a:pt x="1125" y="4665"/>
                    </a:lnTo>
                    <a:lnTo>
                      <a:pt x="1056" y="4631"/>
                    </a:lnTo>
                    <a:lnTo>
                      <a:pt x="990" y="4595"/>
                    </a:lnTo>
                    <a:lnTo>
                      <a:pt x="923" y="4555"/>
                    </a:lnTo>
                    <a:lnTo>
                      <a:pt x="857" y="4510"/>
                    </a:lnTo>
                    <a:lnTo>
                      <a:pt x="794" y="4462"/>
                    </a:lnTo>
                    <a:lnTo>
                      <a:pt x="736" y="4415"/>
                    </a:lnTo>
                    <a:lnTo>
                      <a:pt x="676" y="4363"/>
                    </a:lnTo>
                    <a:lnTo>
                      <a:pt x="621" y="4312"/>
                    </a:lnTo>
                    <a:lnTo>
                      <a:pt x="567" y="4253"/>
                    </a:lnTo>
                    <a:lnTo>
                      <a:pt x="515" y="4193"/>
                    </a:lnTo>
                    <a:lnTo>
                      <a:pt x="470" y="4135"/>
                    </a:lnTo>
                    <a:lnTo>
                      <a:pt x="427" y="4069"/>
                    </a:lnTo>
                    <a:lnTo>
                      <a:pt x="382" y="4002"/>
                    </a:lnTo>
                    <a:lnTo>
                      <a:pt x="346" y="3936"/>
                    </a:lnTo>
                    <a:lnTo>
                      <a:pt x="313" y="3866"/>
                    </a:lnTo>
                    <a:lnTo>
                      <a:pt x="283" y="3793"/>
                    </a:lnTo>
                    <a:lnTo>
                      <a:pt x="246" y="3690"/>
                    </a:lnTo>
                    <a:lnTo>
                      <a:pt x="213" y="3587"/>
                    </a:lnTo>
                    <a:lnTo>
                      <a:pt x="184" y="3484"/>
                    </a:lnTo>
                    <a:lnTo>
                      <a:pt x="158" y="3377"/>
                    </a:lnTo>
                    <a:lnTo>
                      <a:pt x="136" y="3271"/>
                    </a:lnTo>
                    <a:lnTo>
                      <a:pt x="118" y="3160"/>
                    </a:lnTo>
                    <a:lnTo>
                      <a:pt x="99" y="3054"/>
                    </a:lnTo>
                    <a:lnTo>
                      <a:pt x="89" y="2943"/>
                    </a:lnTo>
                    <a:lnTo>
                      <a:pt x="77" y="2833"/>
                    </a:lnTo>
                    <a:lnTo>
                      <a:pt x="66" y="2722"/>
                    </a:lnTo>
                    <a:lnTo>
                      <a:pt x="55" y="2502"/>
                    </a:lnTo>
                    <a:lnTo>
                      <a:pt x="52" y="2285"/>
                    </a:lnTo>
                    <a:lnTo>
                      <a:pt x="47" y="2067"/>
                    </a:lnTo>
                    <a:lnTo>
                      <a:pt x="44" y="1946"/>
                    </a:lnTo>
                    <a:lnTo>
                      <a:pt x="36" y="1821"/>
                    </a:lnTo>
                    <a:lnTo>
                      <a:pt x="7" y="1570"/>
                    </a:lnTo>
                    <a:lnTo>
                      <a:pt x="0" y="1446"/>
                    </a:lnTo>
                    <a:lnTo>
                      <a:pt x="0" y="1383"/>
                    </a:lnTo>
                    <a:lnTo>
                      <a:pt x="0" y="1321"/>
                    </a:lnTo>
                    <a:lnTo>
                      <a:pt x="4" y="1258"/>
                    </a:lnTo>
                    <a:lnTo>
                      <a:pt x="7" y="1200"/>
                    </a:lnTo>
                    <a:lnTo>
                      <a:pt x="18" y="1137"/>
                    </a:lnTo>
                    <a:lnTo>
                      <a:pt x="33" y="1074"/>
                    </a:lnTo>
                    <a:lnTo>
                      <a:pt x="47" y="1020"/>
                    </a:lnTo>
                    <a:lnTo>
                      <a:pt x="70" y="964"/>
                    </a:lnTo>
                    <a:lnTo>
                      <a:pt x="95" y="912"/>
                    </a:lnTo>
                    <a:lnTo>
                      <a:pt x="121" y="857"/>
                    </a:lnTo>
                    <a:lnTo>
                      <a:pt x="155" y="809"/>
                    </a:lnTo>
                    <a:lnTo>
                      <a:pt x="187" y="758"/>
                    </a:lnTo>
                    <a:lnTo>
                      <a:pt x="224" y="711"/>
                    </a:lnTo>
                    <a:lnTo>
                      <a:pt x="264" y="666"/>
                    </a:lnTo>
                    <a:lnTo>
                      <a:pt x="305" y="622"/>
                    </a:lnTo>
                    <a:lnTo>
                      <a:pt x="349" y="577"/>
                    </a:lnTo>
                    <a:lnTo>
                      <a:pt x="393" y="537"/>
                    </a:lnTo>
                    <a:lnTo>
                      <a:pt x="441" y="500"/>
                    </a:lnTo>
                    <a:lnTo>
                      <a:pt x="536" y="426"/>
                    </a:lnTo>
                    <a:lnTo>
                      <a:pt x="633" y="365"/>
                    </a:lnTo>
                    <a:lnTo>
                      <a:pt x="742" y="302"/>
                    </a:lnTo>
                    <a:lnTo>
                      <a:pt x="853" y="243"/>
                    </a:lnTo>
                    <a:lnTo>
                      <a:pt x="967" y="191"/>
                    </a:lnTo>
                    <a:lnTo>
                      <a:pt x="1082" y="143"/>
                    </a:lnTo>
                    <a:lnTo>
                      <a:pt x="1196" y="103"/>
                    </a:lnTo>
                    <a:lnTo>
                      <a:pt x="1313" y="70"/>
                    </a:lnTo>
                    <a:lnTo>
                      <a:pt x="1431" y="40"/>
                    </a:lnTo>
                    <a:lnTo>
                      <a:pt x="1548" y="19"/>
                    </a:lnTo>
                    <a:lnTo>
                      <a:pt x="1670" y="8"/>
                    </a:lnTo>
                    <a:lnTo>
                      <a:pt x="1788" y="0"/>
                    </a:lnTo>
                    <a:lnTo>
                      <a:pt x="1909" y="0"/>
                    </a:lnTo>
                    <a:lnTo>
                      <a:pt x="2030" y="8"/>
                    </a:lnTo>
                    <a:lnTo>
                      <a:pt x="2152" y="25"/>
                    </a:lnTo>
                    <a:lnTo>
                      <a:pt x="2273" y="48"/>
                    </a:lnTo>
                    <a:lnTo>
                      <a:pt x="2398" y="81"/>
                    </a:lnTo>
                    <a:lnTo>
                      <a:pt x="2520" y="122"/>
                    </a:lnTo>
                    <a:close/>
                  </a:path>
                </a:pathLst>
              </a:custGeom>
              <a:solidFill>
                <a:srgbClr val="EFCB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2" name="Freeform 38"/>
              <p:cNvSpPr>
                <a:spLocks/>
              </p:cNvSpPr>
              <p:nvPr/>
            </p:nvSpPr>
            <p:spPr bwMode="auto">
              <a:xfrm>
                <a:off x="4684" y="2549"/>
                <a:ext cx="36" cy="38"/>
              </a:xfrm>
              <a:custGeom>
                <a:avLst/>
                <a:gdLst/>
                <a:ahLst/>
                <a:cxnLst>
                  <a:cxn ang="0">
                    <a:pos x="169" y="0"/>
                  </a:cxn>
                  <a:cxn ang="0">
                    <a:pos x="194" y="4"/>
                  </a:cxn>
                  <a:cxn ang="0">
                    <a:pos x="220" y="8"/>
                  </a:cxn>
                  <a:cxn ang="0">
                    <a:pos x="246" y="22"/>
                  </a:cxn>
                  <a:cxn ang="0">
                    <a:pos x="267" y="37"/>
                  </a:cxn>
                  <a:cxn ang="0">
                    <a:pos x="286" y="59"/>
                  </a:cxn>
                  <a:cxn ang="0">
                    <a:pos x="301" y="81"/>
                  </a:cxn>
                  <a:cxn ang="0">
                    <a:pos x="312" y="111"/>
                  </a:cxn>
                  <a:cxn ang="0">
                    <a:pos x="319" y="148"/>
                  </a:cxn>
                  <a:cxn ang="0">
                    <a:pos x="315" y="184"/>
                  </a:cxn>
                  <a:cxn ang="0">
                    <a:pos x="304" y="225"/>
                  </a:cxn>
                  <a:cxn ang="0">
                    <a:pos x="290" y="257"/>
                  </a:cxn>
                  <a:cxn ang="0">
                    <a:pos x="267" y="291"/>
                  </a:cxn>
                  <a:cxn ang="0">
                    <a:pos x="241" y="313"/>
                  </a:cxn>
                  <a:cxn ang="0">
                    <a:pos x="223" y="323"/>
                  </a:cxn>
                  <a:cxn ang="0">
                    <a:pos x="209" y="331"/>
                  </a:cxn>
                  <a:cxn ang="0">
                    <a:pos x="190" y="334"/>
                  </a:cxn>
                  <a:cxn ang="0">
                    <a:pos x="172" y="339"/>
                  </a:cxn>
                  <a:cxn ang="0">
                    <a:pos x="150" y="339"/>
                  </a:cxn>
                  <a:cxn ang="0">
                    <a:pos x="132" y="334"/>
                  </a:cxn>
                  <a:cxn ang="0">
                    <a:pos x="113" y="331"/>
                  </a:cxn>
                  <a:cxn ang="0">
                    <a:pos x="95" y="323"/>
                  </a:cxn>
                  <a:cxn ang="0">
                    <a:pos x="66" y="305"/>
                  </a:cxn>
                  <a:cxn ang="0">
                    <a:pos x="40" y="280"/>
                  </a:cxn>
                  <a:cxn ang="0">
                    <a:pos x="21" y="251"/>
                  </a:cxn>
                  <a:cxn ang="0">
                    <a:pos x="6" y="217"/>
                  </a:cxn>
                  <a:cxn ang="0">
                    <a:pos x="0" y="184"/>
                  </a:cxn>
                  <a:cxn ang="0">
                    <a:pos x="3" y="148"/>
                  </a:cxn>
                  <a:cxn ang="0">
                    <a:pos x="10" y="114"/>
                  </a:cxn>
                  <a:cxn ang="0">
                    <a:pos x="21" y="85"/>
                  </a:cxn>
                  <a:cxn ang="0">
                    <a:pos x="37" y="62"/>
                  </a:cxn>
                  <a:cxn ang="0">
                    <a:pos x="54" y="45"/>
                  </a:cxn>
                  <a:cxn ang="0">
                    <a:pos x="76" y="30"/>
                  </a:cxn>
                  <a:cxn ang="0">
                    <a:pos x="98" y="14"/>
                  </a:cxn>
                  <a:cxn ang="0">
                    <a:pos x="120" y="8"/>
                  </a:cxn>
                  <a:cxn ang="0">
                    <a:pos x="143" y="4"/>
                  </a:cxn>
                  <a:cxn ang="0">
                    <a:pos x="169" y="0"/>
                  </a:cxn>
                </a:cxnLst>
                <a:rect l="0" t="0" r="r" b="b"/>
                <a:pathLst>
                  <a:path w="319" h="339">
                    <a:moveTo>
                      <a:pt x="169" y="0"/>
                    </a:moveTo>
                    <a:lnTo>
                      <a:pt x="194" y="4"/>
                    </a:lnTo>
                    <a:lnTo>
                      <a:pt x="220" y="8"/>
                    </a:lnTo>
                    <a:lnTo>
                      <a:pt x="246" y="22"/>
                    </a:lnTo>
                    <a:lnTo>
                      <a:pt x="267" y="37"/>
                    </a:lnTo>
                    <a:lnTo>
                      <a:pt x="286" y="59"/>
                    </a:lnTo>
                    <a:lnTo>
                      <a:pt x="301" y="81"/>
                    </a:lnTo>
                    <a:lnTo>
                      <a:pt x="312" y="111"/>
                    </a:lnTo>
                    <a:lnTo>
                      <a:pt x="319" y="148"/>
                    </a:lnTo>
                    <a:lnTo>
                      <a:pt x="315" y="184"/>
                    </a:lnTo>
                    <a:lnTo>
                      <a:pt x="304" y="225"/>
                    </a:lnTo>
                    <a:lnTo>
                      <a:pt x="290" y="257"/>
                    </a:lnTo>
                    <a:lnTo>
                      <a:pt x="267" y="291"/>
                    </a:lnTo>
                    <a:lnTo>
                      <a:pt x="241" y="313"/>
                    </a:lnTo>
                    <a:lnTo>
                      <a:pt x="223" y="323"/>
                    </a:lnTo>
                    <a:lnTo>
                      <a:pt x="209" y="331"/>
                    </a:lnTo>
                    <a:lnTo>
                      <a:pt x="190" y="334"/>
                    </a:lnTo>
                    <a:lnTo>
                      <a:pt x="172" y="339"/>
                    </a:lnTo>
                    <a:lnTo>
                      <a:pt x="150" y="339"/>
                    </a:lnTo>
                    <a:lnTo>
                      <a:pt x="132" y="334"/>
                    </a:lnTo>
                    <a:lnTo>
                      <a:pt x="113" y="331"/>
                    </a:lnTo>
                    <a:lnTo>
                      <a:pt x="95" y="323"/>
                    </a:lnTo>
                    <a:lnTo>
                      <a:pt x="66" y="305"/>
                    </a:lnTo>
                    <a:lnTo>
                      <a:pt x="40" y="280"/>
                    </a:lnTo>
                    <a:lnTo>
                      <a:pt x="21" y="251"/>
                    </a:lnTo>
                    <a:lnTo>
                      <a:pt x="6" y="217"/>
                    </a:lnTo>
                    <a:lnTo>
                      <a:pt x="0" y="184"/>
                    </a:lnTo>
                    <a:lnTo>
                      <a:pt x="3" y="148"/>
                    </a:lnTo>
                    <a:lnTo>
                      <a:pt x="10" y="114"/>
                    </a:lnTo>
                    <a:lnTo>
                      <a:pt x="21" y="85"/>
                    </a:lnTo>
                    <a:lnTo>
                      <a:pt x="37" y="62"/>
                    </a:lnTo>
                    <a:lnTo>
                      <a:pt x="54" y="45"/>
                    </a:lnTo>
                    <a:lnTo>
                      <a:pt x="76" y="30"/>
                    </a:lnTo>
                    <a:lnTo>
                      <a:pt x="98" y="14"/>
                    </a:lnTo>
                    <a:lnTo>
                      <a:pt x="120" y="8"/>
                    </a:lnTo>
                    <a:lnTo>
                      <a:pt x="143" y="4"/>
                    </a:lnTo>
                    <a:lnTo>
                      <a:pt x="169" y="0"/>
                    </a:lnTo>
                    <a:close/>
                  </a:path>
                </a:pathLst>
              </a:custGeom>
              <a:solidFill>
                <a:srgbClr val="B965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3" name="Freeform 39"/>
              <p:cNvSpPr>
                <a:spLocks/>
              </p:cNvSpPr>
              <p:nvPr/>
            </p:nvSpPr>
            <p:spPr bwMode="auto">
              <a:xfrm>
                <a:off x="4689" y="2553"/>
                <a:ext cx="26" cy="29"/>
              </a:xfrm>
              <a:custGeom>
                <a:avLst/>
                <a:gdLst/>
                <a:ahLst/>
                <a:cxnLst>
                  <a:cxn ang="0">
                    <a:pos x="126" y="0"/>
                  </a:cxn>
                  <a:cxn ang="0">
                    <a:pos x="144" y="0"/>
                  </a:cxn>
                  <a:cxn ang="0">
                    <a:pos x="166" y="3"/>
                  </a:cxn>
                  <a:cxn ang="0">
                    <a:pos x="184" y="14"/>
                  </a:cxn>
                  <a:cxn ang="0">
                    <a:pos x="198" y="25"/>
                  </a:cxn>
                  <a:cxn ang="0">
                    <a:pos x="214" y="41"/>
                  </a:cxn>
                  <a:cxn ang="0">
                    <a:pos x="224" y="59"/>
                  </a:cxn>
                  <a:cxn ang="0">
                    <a:pos x="232" y="85"/>
                  </a:cxn>
                  <a:cxn ang="0">
                    <a:pos x="235" y="111"/>
                  </a:cxn>
                  <a:cxn ang="0">
                    <a:pos x="235" y="140"/>
                  </a:cxn>
                  <a:cxn ang="0">
                    <a:pos x="229" y="169"/>
                  </a:cxn>
                  <a:cxn ang="0">
                    <a:pos x="217" y="196"/>
                  </a:cxn>
                  <a:cxn ang="0">
                    <a:pos x="198" y="217"/>
                  </a:cxn>
                  <a:cxn ang="0">
                    <a:pos x="180" y="235"/>
                  </a:cxn>
                  <a:cxn ang="0">
                    <a:pos x="155" y="250"/>
                  </a:cxn>
                  <a:cxn ang="0">
                    <a:pos x="126" y="257"/>
                  </a:cxn>
                  <a:cxn ang="0">
                    <a:pos x="95" y="254"/>
                  </a:cxn>
                  <a:cxn ang="0">
                    <a:pos x="70" y="246"/>
                  </a:cxn>
                  <a:cxn ang="0">
                    <a:pos x="48" y="231"/>
                  </a:cxn>
                  <a:cxn ang="0">
                    <a:pos x="29" y="214"/>
                  </a:cxn>
                  <a:cxn ang="0">
                    <a:pos x="15" y="191"/>
                  </a:cxn>
                  <a:cxn ang="0">
                    <a:pos x="4" y="165"/>
                  </a:cxn>
                  <a:cxn ang="0">
                    <a:pos x="0" y="140"/>
                  </a:cxn>
                  <a:cxn ang="0">
                    <a:pos x="0" y="111"/>
                  </a:cxn>
                  <a:cxn ang="0">
                    <a:pos x="7" y="85"/>
                  </a:cxn>
                  <a:cxn ang="0">
                    <a:pos x="15" y="62"/>
                  </a:cxn>
                  <a:cxn ang="0">
                    <a:pos x="26" y="48"/>
                  </a:cxn>
                  <a:cxn ang="0">
                    <a:pos x="41" y="33"/>
                  </a:cxn>
                  <a:cxn ang="0">
                    <a:pos x="55" y="22"/>
                  </a:cxn>
                  <a:cxn ang="0">
                    <a:pos x="70" y="11"/>
                  </a:cxn>
                  <a:cxn ang="0">
                    <a:pos x="89" y="3"/>
                  </a:cxn>
                  <a:cxn ang="0">
                    <a:pos x="107" y="0"/>
                  </a:cxn>
                  <a:cxn ang="0">
                    <a:pos x="126" y="0"/>
                  </a:cxn>
                </a:cxnLst>
                <a:rect l="0" t="0" r="r" b="b"/>
                <a:pathLst>
                  <a:path w="235" h="257">
                    <a:moveTo>
                      <a:pt x="126" y="0"/>
                    </a:moveTo>
                    <a:lnTo>
                      <a:pt x="144" y="0"/>
                    </a:lnTo>
                    <a:lnTo>
                      <a:pt x="166" y="3"/>
                    </a:lnTo>
                    <a:lnTo>
                      <a:pt x="184" y="14"/>
                    </a:lnTo>
                    <a:lnTo>
                      <a:pt x="198" y="25"/>
                    </a:lnTo>
                    <a:lnTo>
                      <a:pt x="214" y="41"/>
                    </a:lnTo>
                    <a:lnTo>
                      <a:pt x="224" y="59"/>
                    </a:lnTo>
                    <a:lnTo>
                      <a:pt x="232" y="85"/>
                    </a:lnTo>
                    <a:lnTo>
                      <a:pt x="235" y="111"/>
                    </a:lnTo>
                    <a:lnTo>
                      <a:pt x="235" y="140"/>
                    </a:lnTo>
                    <a:lnTo>
                      <a:pt x="229" y="169"/>
                    </a:lnTo>
                    <a:lnTo>
                      <a:pt x="217" y="196"/>
                    </a:lnTo>
                    <a:lnTo>
                      <a:pt x="198" y="217"/>
                    </a:lnTo>
                    <a:lnTo>
                      <a:pt x="180" y="235"/>
                    </a:lnTo>
                    <a:lnTo>
                      <a:pt x="155" y="250"/>
                    </a:lnTo>
                    <a:lnTo>
                      <a:pt x="126" y="257"/>
                    </a:lnTo>
                    <a:lnTo>
                      <a:pt x="95" y="254"/>
                    </a:lnTo>
                    <a:lnTo>
                      <a:pt x="70" y="246"/>
                    </a:lnTo>
                    <a:lnTo>
                      <a:pt x="48" y="231"/>
                    </a:lnTo>
                    <a:lnTo>
                      <a:pt x="29" y="214"/>
                    </a:lnTo>
                    <a:lnTo>
                      <a:pt x="15" y="191"/>
                    </a:lnTo>
                    <a:lnTo>
                      <a:pt x="4" y="165"/>
                    </a:lnTo>
                    <a:lnTo>
                      <a:pt x="0" y="140"/>
                    </a:lnTo>
                    <a:lnTo>
                      <a:pt x="0" y="111"/>
                    </a:lnTo>
                    <a:lnTo>
                      <a:pt x="7" y="85"/>
                    </a:lnTo>
                    <a:lnTo>
                      <a:pt x="15" y="62"/>
                    </a:lnTo>
                    <a:lnTo>
                      <a:pt x="26" y="48"/>
                    </a:lnTo>
                    <a:lnTo>
                      <a:pt x="41" y="33"/>
                    </a:lnTo>
                    <a:lnTo>
                      <a:pt x="55" y="22"/>
                    </a:lnTo>
                    <a:lnTo>
                      <a:pt x="70" y="11"/>
                    </a:lnTo>
                    <a:lnTo>
                      <a:pt x="89" y="3"/>
                    </a:lnTo>
                    <a:lnTo>
                      <a:pt x="107" y="0"/>
                    </a:lnTo>
                    <a:lnTo>
                      <a:pt x="126" y="0"/>
                    </a:lnTo>
                    <a:close/>
                  </a:path>
                </a:pathLst>
              </a:custGeom>
              <a:solidFill>
                <a:srgbClr val="9549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4" name="Freeform 40"/>
              <p:cNvSpPr>
                <a:spLocks/>
              </p:cNvSpPr>
              <p:nvPr/>
            </p:nvSpPr>
            <p:spPr bwMode="auto">
              <a:xfrm>
                <a:off x="4694" y="2558"/>
                <a:ext cx="17" cy="19"/>
              </a:xfrm>
              <a:custGeom>
                <a:avLst/>
                <a:gdLst/>
                <a:ahLst/>
                <a:cxnLst>
                  <a:cxn ang="0">
                    <a:pos x="77" y="0"/>
                  </a:cxn>
                  <a:cxn ang="0">
                    <a:pos x="92" y="0"/>
                  </a:cxn>
                  <a:cxn ang="0">
                    <a:pos x="103" y="4"/>
                  </a:cxn>
                  <a:cxn ang="0">
                    <a:pos x="119" y="12"/>
                  </a:cxn>
                  <a:cxn ang="0">
                    <a:pos x="125" y="18"/>
                  </a:cxn>
                  <a:cxn ang="0">
                    <a:pos x="136" y="30"/>
                  </a:cxn>
                  <a:cxn ang="0">
                    <a:pos x="144" y="41"/>
                  </a:cxn>
                  <a:cxn ang="0">
                    <a:pos x="148" y="55"/>
                  </a:cxn>
                  <a:cxn ang="0">
                    <a:pos x="151" y="70"/>
                  </a:cxn>
                  <a:cxn ang="0">
                    <a:pos x="151" y="92"/>
                  </a:cxn>
                  <a:cxn ang="0">
                    <a:pos x="144" y="110"/>
                  </a:cxn>
                  <a:cxn ang="0">
                    <a:pos x="136" y="125"/>
                  </a:cxn>
                  <a:cxn ang="0">
                    <a:pos x="125" y="140"/>
                  </a:cxn>
                  <a:cxn ang="0">
                    <a:pos x="114" y="155"/>
                  </a:cxn>
                  <a:cxn ang="0">
                    <a:pos x="100" y="162"/>
                  </a:cxn>
                  <a:cxn ang="0">
                    <a:pos x="82" y="166"/>
                  </a:cxn>
                  <a:cxn ang="0">
                    <a:pos x="59" y="166"/>
                  </a:cxn>
                  <a:cxn ang="0">
                    <a:pos x="45" y="158"/>
                  </a:cxn>
                  <a:cxn ang="0">
                    <a:pos x="30" y="152"/>
                  </a:cxn>
                  <a:cxn ang="0">
                    <a:pos x="16" y="136"/>
                  </a:cxn>
                  <a:cxn ang="0">
                    <a:pos x="8" y="121"/>
                  </a:cxn>
                  <a:cxn ang="0">
                    <a:pos x="0" y="107"/>
                  </a:cxn>
                  <a:cxn ang="0">
                    <a:pos x="0" y="88"/>
                  </a:cxn>
                  <a:cxn ang="0">
                    <a:pos x="0" y="73"/>
                  </a:cxn>
                  <a:cxn ang="0">
                    <a:pos x="4" y="55"/>
                  </a:cxn>
                  <a:cxn ang="0">
                    <a:pos x="16" y="33"/>
                  </a:cxn>
                  <a:cxn ang="0">
                    <a:pos x="33" y="15"/>
                  </a:cxn>
                  <a:cxn ang="0">
                    <a:pos x="56" y="4"/>
                  </a:cxn>
                  <a:cxn ang="0">
                    <a:pos x="77" y="0"/>
                  </a:cxn>
                </a:cxnLst>
                <a:rect l="0" t="0" r="r" b="b"/>
                <a:pathLst>
                  <a:path w="151" h="166">
                    <a:moveTo>
                      <a:pt x="77" y="0"/>
                    </a:moveTo>
                    <a:lnTo>
                      <a:pt x="92" y="0"/>
                    </a:lnTo>
                    <a:lnTo>
                      <a:pt x="103" y="4"/>
                    </a:lnTo>
                    <a:lnTo>
                      <a:pt x="119" y="12"/>
                    </a:lnTo>
                    <a:lnTo>
                      <a:pt x="125" y="18"/>
                    </a:lnTo>
                    <a:lnTo>
                      <a:pt x="136" y="30"/>
                    </a:lnTo>
                    <a:lnTo>
                      <a:pt x="144" y="41"/>
                    </a:lnTo>
                    <a:lnTo>
                      <a:pt x="148" y="55"/>
                    </a:lnTo>
                    <a:lnTo>
                      <a:pt x="151" y="70"/>
                    </a:lnTo>
                    <a:lnTo>
                      <a:pt x="151" y="92"/>
                    </a:lnTo>
                    <a:lnTo>
                      <a:pt x="144" y="110"/>
                    </a:lnTo>
                    <a:lnTo>
                      <a:pt x="136" y="125"/>
                    </a:lnTo>
                    <a:lnTo>
                      <a:pt x="125" y="140"/>
                    </a:lnTo>
                    <a:lnTo>
                      <a:pt x="114" y="155"/>
                    </a:lnTo>
                    <a:lnTo>
                      <a:pt x="100" y="162"/>
                    </a:lnTo>
                    <a:lnTo>
                      <a:pt x="82" y="166"/>
                    </a:lnTo>
                    <a:lnTo>
                      <a:pt x="59" y="166"/>
                    </a:lnTo>
                    <a:lnTo>
                      <a:pt x="45" y="158"/>
                    </a:lnTo>
                    <a:lnTo>
                      <a:pt x="30" y="152"/>
                    </a:lnTo>
                    <a:lnTo>
                      <a:pt x="16" y="136"/>
                    </a:lnTo>
                    <a:lnTo>
                      <a:pt x="8" y="121"/>
                    </a:lnTo>
                    <a:lnTo>
                      <a:pt x="0" y="107"/>
                    </a:lnTo>
                    <a:lnTo>
                      <a:pt x="0" y="88"/>
                    </a:lnTo>
                    <a:lnTo>
                      <a:pt x="0" y="73"/>
                    </a:lnTo>
                    <a:lnTo>
                      <a:pt x="4" y="55"/>
                    </a:lnTo>
                    <a:lnTo>
                      <a:pt x="16" y="33"/>
                    </a:lnTo>
                    <a:lnTo>
                      <a:pt x="33" y="15"/>
                    </a:lnTo>
                    <a:lnTo>
                      <a:pt x="56" y="4"/>
                    </a:lnTo>
                    <a:lnTo>
                      <a:pt x="77" y="0"/>
                    </a:lnTo>
                    <a:close/>
                  </a:path>
                </a:pathLst>
              </a:custGeom>
              <a:solidFill>
                <a:srgbClr val="4526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5" name="Freeform 41"/>
              <p:cNvSpPr>
                <a:spLocks/>
              </p:cNvSpPr>
              <p:nvPr/>
            </p:nvSpPr>
            <p:spPr bwMode="auto">
              <a:xfrm>
                <a:off x="4940" y="2573"/>
                <a:ext cx="35" cy="37"/>
              </a:xfrm>
              <a:custGeom>
                <a:avLst/>
                <a:gdLst/>
                <a:ahLst/>
                <a:cxnLst>
                  <a:cxn ang="0">
                    <a:pos x="165" y="0"/>
                  </a:cxn>
                  <a:cxn ang="0">
                    <a:pos x="191" y="3"/>
                  </a:cxn>
                  <a:cxn ang="0">
                    <a:pos x="217" y="7"/>
                  </a:cxn>
                  <a:cxn ang="0">
                    <a:pos x="242" y="22"/>
                  </a:cxn>
                  <a:cxn ang="0">
                    <a:pos x="264" y="37"/>
                  </a:cxn>
                  <a:cxn ang="0">
                    <a:pos x="283" y="54"/>
                  </a:cxn>
                  <a:cxn ang="0">
                    <a:pos x="297" y="80"/>
                  </a:cxn>
                  <a:cxn ang="0">
                    <a:pos x="308" y="109"/>
                  </a:cxn>
                  <a:cxn ang="0">
                    <a:pos x="315" y="146"/>
                  </a:cxn>
                  <a:cxn ang="0">
                    <a:pos x="312" y="183"/>
                  </a:cxn>
                  <a:cxn ang="0">
                    <a:pos x="301" y="223"/>
                  </a:cxn>
                  <a:cxn ang="0">
                    <a:pos x="286" y="257"/>
                  </a:cxn>
                  <a:cxn ang="0">
                    <a:pos x="264" y="291"/>
                  </a:cxn>
                  <a:cxn ang="0">
                    <a:pos x="239" y="312"/>
                  </a:cxn>
                  <a:cxn ang="0">
                    <a:pos x="220" y="323"/>
                  </a:cxn>
                  <a:cxn ang="0">
                    <a:pos x="205" y="331"/>
                  </a:cxn>
                  <a:cxn ang="0">
                    <a:pos x="186" y="334"/>
                  </a:cxn>
                  <a:cxn ang="0">
                    <a:pos x="169" y="338"/>
                  </a:cxn>
                  <a:cxn ang="0">
                    <a:pos x="146" y="338"/>
                  </a:cxn>
                  <a:cxn ang="0">
                    <a:pos x="128" y="334"/>
                  </a:cxn>
                  <a:cxn ang="0">
                    <a:pos x="110" y="331"/>
                  </a:cxn>
                  <a:cxn ang="0">
                    <a:pos x="91" y="323"/>
                  </a:cxn>
                  <a:cxn ang="0">
                    <a:pos x="62" y="305"/>
                  </a:cxn>
                  <a:cxn ang="0">
                    <a:pos x="36" y="279"/>
                  </a:cxn>
                  <a:cxn ang="0">
                    <a:pos x="17" y="249"/>
                  </a:cxn>
                  <a:cxn ang="0">
                    <a:pos x="3" y="217"/>
                  </a:cxn>
                  <a:cxn ang="0">
                    <a:pos x="0" y="183"/>
                  </a:cxn>
                  <a:cxn ang="0">
                    <a:pos x="0" y="146"/>
                  </a:cxn>
                  <a:cxn ang="0">
                    <a:pos x="6" y="114"/>
                  </a:cxn>
                  <a:cxn ang="0">
                    <a:pos x="17" y="88"/>
                  </a:cxn>
                  <a:cxn ang="0">
                    <a:pos x="33" y="62"/>
                  </a:cxn>
                  <a:cxn ang="0">
                    <a:pos x="51" y="43"/>
                  </a:cxn>
                  <a:cxn ang="0">
                    <a:pos x="72" y="29"/>
                  </a:cxn>
                  <a:cxn ang="0">
                    <a:pos x="95" y="14"/>
                  </a:cxn>
                  <a:cxn ang="0">
                    <a:pos x="117" y="7"/>
                  </a:cxn>
                  <a:cxn ang="0">
                    <a:pos x="139" y="3"/>
                  </a:cxn>
                  <a:cxn ang="0">
                    <a:pos x="165" y="0"/>
                  </a:cxn>
                </a:cxnLst>
                <a:rect l="0" t="0" r="r" b="b"/>
                <a:pathLst>
                  <a:path w="315" h="338">
                    <a:moveTo>
                      <a:pt x="165" y="0"/>
                    </a:moveTo>
                    <a:lnTo>
                      <a:pt x="191" y="3"/>
                    </a:lnTo>
                    <a:lnTo>
                      <a:pt x="217" y="7"/>
                    </a:lnTo>
                    <a:lnTo>
                      <a:pt x="242" y="22"/>
                    </a:lnTo>
                    <a:lnTo>
                      <a:pt x="264" y="37"/>
                    </a:lnTo>
                    <a:lnTo>
                      <a:pt x="283" y="54"/>
                    </a:lnTo>
                    <a:lnTo>
                      <a:pt x="297" y="80"/>
                    </a:lnTo>
                    <a:lnTo>
                      <a:pt x="308" y="109"/>
                    </a:lnTo>
                    <a:lnTo>
                      <a:pt x="315" y="146"/>
                    </a:lnTo>
                    <a:lnTo>
                      <a:pt x="312" y="183"/>
                    </a:lnTo>
                    <a:lnTo>
                      <a:pt x="301" y="223"/>
                    </a:lnTo>
                    <a:lnTo>
                      <a:pt x="286" y="257"/>
                    </a:lnTo>
                    <a:lnTo>
                      <a:pt x="264" y="291"/>
                    </a:lnTo>
                    <a:lnTo>
                      <a:pt x="239" y="312"/>
                    </a:lnTo>
                    <a:lnTo>
                      <a:pt x="220" y="323"/>
                    </a:lnTo>
                    <a:lnTo>
                      <a:pt x="205" y="331"/>
                    </a:lnTo>
                    <a:lnTo>
                      <a:pt x="186" y="334"/>
                    </a:lnTo>
                    <a:lnTo>
                      <a:pt x="169" y="338"/>
                    </a:lnTo>
                    <a:lnTo>
                      <a:pt x="146" y="338"/>
                    </a:lnTo>
                    <a:lnTo>
                      <a:pt x="128" y="334"/>
                    </a:lnTo>
                    <a:lnTo>
                      <a:pt x="110" y="331"/>
                    </a:lnTo>
                    <a:lnTo>
                      <a:pt x="91" y="323"/>
                    </a:lnTo>
                    <a:lnTo>
                      <a:pt x="62" y="305"/>
                    </a:lnTo>
                    <a:lnTo>
                      <a:pt x="36" y="279"/>
                    </a:lnTo>
                    <a:lnTo>
                      <a:pt x="17" y="249"/>
                    </a:lnTo>
                    <a:lnTo>
                      <a:pt x="3" y="217"/>
                    </a:lnTo>
                    <a:lnTo>
                      <a:pt x="0" y="183"/>
                    </a:lnTo>
                    <a:lnTo>
                      <a:pt x="0" y="146"/>
                    </a:lnTo>
                    <a:lnTo>
                      <a:pt x="6" y="114"/>
                    </a:lnTo>
                    <a:lnTo>
                      <a:pt x="17" y="88"/>
                    </a:lnTo>
                    <a:lnTo>
                      <a:pt x="33" y="62"/>
                    </a:lnTo>
                    <a:lnTo>
                      <a:pt x="51" y="43"/>
                    </a:lnTo>
                    <a:lnTo>
                      <a:pt x="72" y="29"/>
                    </a:lnTo>
                    <a:lnTo>
                      <a:pt x="95" y="14"/>
                    </a:lnTo>
                    <a:lnTo>
                      <a:pt x="117" y="7"/>
                    </a:lnTo>
                    <a:lnTo>
                      <a:pt x="139" y="3"/>
                    </a:lnTo>
                    <a:lnTo>
                      <a:pt x="165" y="0"/>
                    </a:lnTo>
                    <a:close/>
                  </a:path>
                </a:pathLst>
              </a:custGeom>
              <a:solidFill>
                <a:srgbClr val="B9652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6" name="Freeform 42"/>
              <p:cNvSpPr>
                <a:spLocks/>
              </p:cNvSpPr>
              <p:nvPr/>
            </p:nvSpPr>
            <p:spPr bwMode="auto">
              <a:xfrm>
                <a:off x="4945" y="2577"/>
                <a:ext cx="26" cy="29"/>
              </a:xfrm>
              <a:custGeom>
                <a:avLst/>
                <a:gdLst/>
                <a:ahLst/>
                <a:cxnLst>
                  <a:cxn ang="0">
                    <a:pos x="125" y="0"/>
                  </a:cxn>
                  <a:cxn ang="0">
                    <a:pos x="143" y="0"/>
                  </a:cxn>
                  <a:cxn ang="0">
                    <a:pos x="165" y="6"/>
                  </a:cxn>
                  <a:cxn ang="0">
                    <a:pos x="183" y="14"/>
                  </a:cxn>
                  <a:cxn ang="0">
                    <a:pos x="199" y="25"/>
                  </a:cxn>
                  <a:cxn ang="0">
                    <a:pos x="214" y="40"/>
                  </a:cxn>
                  <a:cxn ang="0">
                    <a:pos x="224" y="62"/>
                  </a:cxn>
                  <a:cxn ang="0">
                    <a:pos x="232" y="83"/>
                  </a:cxn>
                  <a:cxn ang="0">
                    <a:pos x="235" y="109"/>
                  </a:cxn>
                  <a:cxn ang="0">
                    <a:pos x="235" y="139"/>
                  </a:cxn>
                  <a:cxn ang="0">
                    <a:pos x="228" y="169"/>
                  </a:cxn>
                  <a:cxn ang="0">
                    <a:pos x="217" y="194"/>
                  </a:cxn>
                  <a:cxn ang="0">
                    <a:pos x="199" y="217"/>
                  </a:cxn>
                  <a:cxn ang="0">
                    <a:pos x="180" y="235"/>
                  </a:cxn>
                  <a:cxn ang="0">
                    <a:pos x="154" y="249"/>
                  </a:cxn>
                  <a:cxn ang="0">
                    <a:pos x="125" y="257"/>
                  </a:cxn>
                  <a:cxn ang="0">
                    <a:pos x="96" y="254"/>
                  </a:cxn>
                  <a:cxn ang="0">
                    <a:pos x="70" y="246"/>
                  </a:cxn>
                  <a:cxn ang="0">
                    <a:pos x="48" y="231"/>
                  </a:cxn>
                  <a:cxn ang="0">
                    <a:pos x="29" y="212"/>
                  </a:cxn>
                  <a:cxn ang="0">
                    <a:pos x="14" y="191"/>
                  </a:cxn>
                  <a:cxn ang="0">
                    <a:pos x="3" y="165"/>
                  </a:cxn>
                  <a:cxn ang="0">
                    <a:pos x="0" y="139"/>
                  </a:cxn>
                  <a:cxn ang="0">
                    <a:pos x="0" y="109"/>
                  </a:cxn>
                  <a:cxn ang="0">
                    <a:pos x="8" y="83"/>
                  </a:cxn>
                  <a:cxn ang="0">
                    <a:pos x="14" y="66"/>
                  </a:cxn>
                  <a:cxn ang="0">
                    <a:pos x="26" y="48"/>
                  </a:cxn>
                  <a:cxn ang="0">
                    <a:pos x="40" y="32"/>
                  </a:cxn>
                  <a:cxn ang="0">
                    <a:pos x="55" y="21"/>
                  </a:cxn>
                  <a:cxn ang="0">
                    <a:pos x="70" y="11"/>
                  </a:cxn>
                  <a:cxn ang="0">
                    <a:pos x="88" y="3"/>
                  </a:cxn>
                  <a:cxn ang="0">
                    <a:pos x="106" y="0"/>
                  </a:cxn>
                  <a:cxn ang="0">
                    <a:pos x="125" y="0"/>
                  </a:cxn>
                </a:cxnLst>
                <a:rect l="0" t="0" r="r" b="b"/>
                <a:pathLst>
                  <a:path w="235" h="257">
                    <a:moveTo>
                      <a:pt x="125" y="0"/>
                    </a:moveTo>
                    <a:lnTo>
                      <a:pt x="143" y="0"/>
                    </a:lnTo>
                    <a:lnTo>
                      <a:pt x="165" y="6"/>
                    </a:lnTo>
                    <a:lnTo>
                      <a:pt x="183" y="14"/>
                    </a:lnTo>
                    <a:lnTo>
                      <a:pt x="199" y="25"/>
                    </a:lnTo>
                    <a:lnTo>
                      <a:pt x="214" y="40"/>
                    </a:lnTo>
                    <a:lnTo>
                      <a:pt x="224" y="62"/>
                    </a:lnTo>
                    <a:lnTo>
                      <a:pt x="232" y="83"/>
                    </a:lnTo>
                    <a:lnTo>
                      <a:pt x="235" y="109"/>
                    </a:lnTo>
                    <a:lnTo>
                      <a:pt x="235" y="139"/>
                    </a:lnTo>
                    <a:lnTo>
                      <a:pt x="228" y="169"/>
                    </a:lnTo>
                    <a:lnTo>
                      <a:pt x="217" y="194"/>
                    </a:lnTo>
                    <a:lnTo>
                      <a:pt x="199" y="217"/>
                    </a:lnTo>
                    <a:lnTo>
                      <a:pt x="180" y="235"/>
                    </a:lnTo>
                    <a:lnTo>
                      <a:pt x="154" y="249"/>
                    </a:lnTo>
                    <a:lnTo>
                      <a:pt x="125" y="257"/>
                    </a:lnTo>
                    <a:lnTo>
                      <a:pt x="96" y="254"/>
                    </a:lnTo>
                    <a:lnTo>
                      <a:pt x="70" y="246"/>
                    </a:lnTo>
                    <a:lnTo>
                      <a:pt x="48" y="231"/>
                    </a:lnTo>
                    <a:lnTo>
                      <a:pt x="29" y="212"/>
                    </a:lnTo>
                    <a:lnTo>
                      <a:pt x="14" y="191"/>
                    </a:lnTo>
                    <a:lnTo>
                      <a:pt x="3" y="165"/>
                    </a:lnTo>
                    <a:lnTo>
                      <a:pt x="0" y="139"/>
                    </a:lnTo>
                    <a:lnTo>
                      <a:pt x="0" y="109"/>
                    </a:lnTo>
                    <a:lnTo>
                      <a:pt x="8" y="83"/>
                    </a:lnTo>
                    <a:lnTo>
                      <a:pt x="14" y="66"/>
                    </a:lnTo>
                    <a:lnTo>
                      <a:pt x="26" y="48"/>
                    </a:lnTo>
                    <a:lnTo>
                      <a:pt x="40" y="32"/>
                    </a:lnTo>
                    <a:lnTo>
                      <a:pt x="55" y="21"/>
                    </a:lnTo>
                    <a:lnTo>
                      <a:pt x="70" y="11"/>
                    </a:lnTo>
                    <a:lnTo>
                      <a:pt x="88" y="3"/>
                    </a:lnTo>
                    <a:lnTo>
                      <a:pt x="106" y="0"/>
                    </a:lnTo>
                    <a:lnTo>
                      <a:pt x="125" y="0"/>
                    </a:lnTo>
                    <a:close/>
                  </a:path>
                </a:pathLst>
              </a:custGeom>
              <a:solidFill>
                <a:srgbClr val="9549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7" name="Freeform 43"/>
              <p:cNvSpPr>
                <a:spLocks/>
              </p:cNvSpPr>
              <p:nvPr/>
            </p:nvSpPr>
            <p:spPr bwMode="auto">
              <a:xfrm>
                <a:off x="4950" y="2582"/>
                <a:ext cx="16" cy="18"/>
              </a:xfrm>
              <a:custGeom>
                <a:avLst/>
                <a:gdLst/>
                <a:ahLst/>
                <a:cxnLst>
                  <a:cxn ang="0">
                    <a:pos x="78" y="0"/>
                  </a:cxn>
                  <a:cxn ang="0">
                    <a:pos x="93" y="0"/>
                  </a:cxn>
                  <a:cxn ang="0">
                    <a:pos x="103" y="5"/>
                  </a:cxn>
                  <a:cxn ang="0">
                    <a:pos x="119" y="11"/>
                  </a:cxn>
                  <a:cxn ang="0">
                    <a:pos x="126" y="19"/>
                  </a:cxn>
                  <a:cxn ang="0">
                    <a:pos x="137" y="29"/>
                  </a:cxn>
                  <a:cxn ang="0">
                    <a:pos x="144" y="40"/>
                  </a:cxn>
                  <a:cxn ang="0">
                    <a:pos x="148" y="56"/>
                  </a:cxn>
                  <a:cxn ang="0">
                    <a:pos x="152" y="74"/>
                  </a:cxn>
                  <a:cxn ang="0">
                    <a:pos x="152" y="92"/>
                  </a:cxn>
                  <a:cxn ang="0">
                    <a:pos x="144" y="111"/>
                  </a:cxn>
                  <a:cxn ang="0">
                    <a:pos x="137" y="126"/>
                  </a:cxn>
                  <a:cxn ang="0">
                    <a:pos x="126" y="143"/>
                  </a:cxn>
                  <a:cxn ang="0">
                    <a:pos x="115" y="155"/>
                  </a:cxn>
                  <a:cxn ang="0">
                    <a:pos x="100" y="162"/>
                  </a:cxn>
                  <a:cxn ang="0">
                    <a:pos x="82" y="166"/>
                  </a:cxn>
                  <a:cxn ang="0">
                    <a:pos x="60" y="166"/>
                  </a:cxn>
                  <a:cxn ang="0">
                    <a:pos x="45" y="159"/>
                  </a:cxn>
                  <a:cxn ang="0">
                    <a:pos x="31" y="151"/>
                  </a:cxn>
                  <a:cxn ang="0">
                    <a:pos x="16" y="137"/>
                  </a:cxn>
                  <a:cxn ang="0">
                    <a:pos x="8" y="122"/>
                  </a:cxn>
                  <a:cxn ang="0">
                    <a:pos x="0" y="108"/>
                  </a:cxn>
                  <a:cxn ang="0">
                    <a:pos x="0" y="92"/>
                  </a:cxn>
                  <a:cxn ang="0">
                    <a:pos x="0" y="74"/>
                  </a:cxn>
                  <a:cxn ang="0">
                    <a:pos x="5" y="56"/>
                  </a:cxn>
                  <a:cxn ang="0">
                    <a:pos x="8" y="45"/>
                  </a:cxn>
                  <a:cxn ang="0">
                    <a:pos x="16" y="34"/>
                  </a:cxn>
                  <a:cxn ang="0">
                    <a:pos x="34" y="15"/>
                  </a:cxn>
                  <a:cxn ang="0">
                    <a:pos x="56" y="5"/>
                  </a:cxn>
                  <a:cxn ang="0">
                    <a:pos x="78" y="0"/>
                  </a:cxn>
                </a:cxnLst>
                <a:rect l="0" t="0" r="r" b="b"/>
                <a:pathLst>
                  <a:path w="152" h="166">
                    <a:moveTo>
                      <a:pt x="78" y="0"/>
                    </a:moveTo>
                    <a:lnTo>
                      <a:pt x="93" y="0"/>
                    </a:lnTo>
                    <a:lnTo>
                      <a:pt x="103" y="5"/>
                    </a:lnTo>
                    <a:lnTo>
                      <a:pt x="119" y="11"/>
                    </a:lnTo>
                    <a:lnTo>
                      <a:pt x="126" y="19"/>
                    </a:lnTo>
                    <a:lnTo>
                      <a:pt x="137" y="29"/>
                    </a:lnTo>
                    <a:lnTo>
                      <a:pt x="144" y="40"/>
                    </a:lnTo>
                    <a:lnTo>
                      <a:pt x="148" y="56"/>
                    </a:lnTo>
                    <a:lnTo>
                      <a:pt x="152" y="74"/>
                    </a:lnTo>
                    <a:lnTo>
                      <a:pt x="152" y="92"/>
                    </a:lnTo>
                    <a:lnTo>
                      <a:pt x="144" y="111"/>
                    </a:lnTo>
                    <a:lnTo>
                      <a:pt x="137" y="126"/>
                    </a:lnTo>
                    <a:lnTo>
                      <a:pt x="126" y="143"/>
                    </a:lnTo>
                    <a:lnTo>
                      <a:pt x="115" y="155"/>
                    </a:lnTo>
                    <a:lnTo>
                      <a:pt x="100" y="162"/>
                    </a:lnTo>
                    <a:lnTo>
                      <a:pt x="82" y="166"/>
                    </a:lnTo>
                    <a:lnTo>
                      <a:pt x="60" y="166"/>
                    </a:lnTo>
                    <a:lnTo>
                      <a:pt x="45" y="159"/>
                    </a:lnTo>
                    <a:lnTo>
                      <a:pt x="31" y="151"/>
                    </a:lnTo>
                    <a:lnTo>
                      <a:pt x="16" y="137"/>
                    </a:lnTo>
                    <a:lnTo>
                      <a:pt x="8" y="122"/>
                    </a:lnTo>
                    <a:lnTo>
                      <a:pt x="0" y="108"/>
                    </a:lnTo>
                    <a:lnTo>
                      <a:pt x="0" y="92"/>
                    </a:lnTo>
                    <a:lnTo>
                      <a:pt x="0" y="74"/>
                    </a:lnTo>
                    <a:lnTo>
                      <a:pt x="5" y="56"/>
                    </a:lnTo>
                    <a:lnTo>
                      <a:pt x="8" y="45"/>
                    </a:lnTo>
                    <a:lnTo>
                      <a:pt x="16" y="34"/>
                    </a:lnTo>
                    <a:lnTo>
                      <a:pt x="34" y="15"/>
                    </a:lnTo>
                    <a:lnTo>
                      <a:pt x="56" y="5"/>
                    </a:lnTo>
                    <a:lnTo>
                      <a:pt x="78" y="0"/>
                    </a:lnTo>
                    <a:close/>
                  </a:path>
                </a:pathLst>
              </a:custGeom>
              <a:solidFill>
                <a:srgbClr val="45262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8" name="Freeform 44"/>
              <p:cNvSpPr>
                <a:spLocks/>
              </p:cNvSpPr>
              <p:nvPr/>
            </p:nvSpPr>
            <p:spPr bwMode="auto">
              <a:xfrm>
                <a:off x="4801" y="2596"/>
                <a:ext cx="38" cy="83"/>
              </a:xfrm>
              <a:custGeom>
                <a:avLst/>
                <a:gdLst/>
                <a:ahLst/>
                <a:cxnLst>
                  <a:cxn ang="0">
                    <a:pos x="3" y="571"/>
                  </a:cxn>
                  <a:cxn ang="0">
                    <a:pos x="3" y="600"/>
                  </a:cxn>
                  <a:cxn ang="0">
                    <a:pos x="11" y="631"/>
                  </a:cxn>
                  <a:cxn ang="0">
                    <a:pos x="22" y="656"/>
                  </a:cxn>
                  <a:cxn ang="0">
                    <a:pos x="37" y="678"/>
                  </a:cxn>
                  <a:cxn ang="0">
                    <a:pos x="56" y="697"/>
                  </a:cxn>
                  <a:cxn ang="0">
                    <a:pos x="77" y="714"/>
                  </a:cxn>
                  <a:cxn ang="0">
                    <a:pos x="103" y="726"/>
                  </a:cxn>
                  <a:cxn ang="0">
                    <a:pos x="136" y="732"/>
                  </a:cxn>
                  <a:cxn ang="0">
                    <a:pos x="184" y="744"/>
                  </a:cxn>
                  <a:cxn ang="0">
                    <a:pos x="213" y="744"/>
                  </a:cxn>
                  <a:cxn ang="0">
                    <a:pos x="243" y="744"/>
                  </a:cxn>
                  <a:cxn ang="0">
                    <a:pos x="272" y="740"/>
                  </a:cxn>
                  <a:cxn ang="0">
                    <a:pos x="299" y="732"/>
                  </a:cxn>
                  <a:cxn ang="0">
                    <a:pos x="323" y="726"/>
                  </a:cxn>
                  <a:cxn ang="0">
                    <a:pos x="342" y="711"/>
                  </a:cxn>
                  <a:cxn ang="0">
                    <a:pos x="320" y="708"/>
                  </a:cxn>
                  <a:cxn ang="0">
                    <a:pos x="272" y="697"/>
                  </a:cxn>
                  <a:cxn ang="0">
                    <a:pos x="191" y="678"/>
                  </a:cxn>
                  <a:cxn ang="0">
                    <a:pos x="154" y="660"/>
                  </a:cxn>
                  <a:cxn ang="0">
                    <a:pos x="136" y="648"/>
                  </a:cxn>
                  <a:cxn ang="0">
                    <a:pos x="122" y="637"/>
                  </a:cxn>
                  <a:cxn ang="0">
                    <a:pos x="107" y="623"/>
                  </a:cxn>
                  <a:cxn ang="0">
                    <a:pos x="93" y="608"/>
                  </a:cxn>
                  <a:cxn ang="0">
                    <a:pos x="85" y="589"/>
                  </a:cxn>
                  <a:cxn ang="0">
                    <a:pos x="77" y="571"/>
                  </a:cxn>
                  <a:cxn ang="0">
                    <a:pos x="67" y="531"/>
                  </a:cxn>
                  <a:cxn ang="0">
                    <a:pos x="62" y="494"/>
                  </a:cxn>
                  <a:cxn ang="0">
                    <a:pos x="59" y="454"/>
                  </a:cxn>
                  <a:cxn ang="0">
                    <a:pos x="59" y="417"/>
                  </a:cxn>
                  <a:cxn ang="0">
                    <a:pos x="62" y="336"/>
                  </a:cxn>
                  <a:cxn ang="0">
                    <a:pos x="70" y="259"/>
                  </a:cxn>
                  <a:cxn ang="0">
                    <a:pos x="77" y="200"/>
                  </a:cxn>
                  <a:cxn ang="0">
                    <a:pos x="85" y="126"/>
                  </a:cxn>
                  <a:cxn ang="0">
                    <a:pos x="88" y="90"/>
                  </a:cxn>
                  <a:cxn ang="0">
                    <a:pos x="85" y="56"/>
                  </a:cxn>
                  <a:cxn ang="0">
                    <a:pos x="80" y="27"/>
                  </a:cxn>
                  <a:cxn ang="0">
                    <a:pos x="74" y="0"/>
                  </a:cxn>
                  <a:cxn ang="0">
                    <a:pos x="40" y="137"/>
                  </a:cxn>
                  <a:cxn ang="0">
                    <a:pos x="30" y="211"/>
                  </a:cxn>
                  <a:cxn ang="0">
                    <a:pos x="19" y="285"/>
                  </a:cxn>
                  <a:cxn ang="0">
                    <a:pos x="11" y="354"/>
                  </a:cxn>
                  <a:cxn ang="0">
                    <a:pos x="3" y="428"/>
                  </a:cxn>
                  <a:cxn ang="0">
                    <a:pos x="0" y="501"/>
                  </a:cxn>
                  <a:cxn ang="0">
                    <a:pos x="3" y="571"/>
                  </a:cxn>
                </a:cxnLst>
                <a:rect l="0" t="0" r="r" b="b"/>
                <a:pathLst>
                  <a:path w="342" h="744">
                    <a:moveTo>
                      <a:pt x="3" y="571"/>
                    </a:moveTo>
                    <a:lnTo>
                      <a:pt x="3" y="600"/>
                    </a:lnTo>
                    <a:lnTo>
                      <a:pt x="11" y="631"/>
                    </a:lnTo>
                    <a:lnTo>
                      <a:pt x="22" y="656"/>
                    </a:lnTo>
                    <a:lnTo>
                      <a:pt x="37" y="678"/>
                    </a:lnTo>
                    <a:lnTo>
                      <a:pt x="56" y="697"/>
                    </a:lnTo>
                    <a:lnTo>
                      <a:pt x="77" y="714"/>
                    </a:lnTo>
                    <a:lnTo>
                      <a:pt x="103" y="726"/>
                    </a:lnTo>
                    <a:lnTo>
                      <a:pt x="136" y="732"/>
                    </a:lnTo>
                    <a:lnTo>
                      <a:pt x="184" y="744"/>
                    </a:lnTo>
                    <a:lnTo>
                      <a:pt x="213" y="744"/>
                    </a:lnTo>
                    <a:lnTo>
                      <a:pt x="243" y="744"/>
                    </a:lnTo>
                    <a:lnTo>
                      <a:pt x="272" y="740"/>
                    </a:lnTo>
                    <a:lnTo>
                      <a:pt x="299" y="732"/>
                    </a:lnTo>
                    <a:lnTo>
                      <a:pt x="323" y="726"/>
                    </a:lnTo>
                    <a:lnTo>
                      <a:pt x="342" y="711"/>
                    </a:lnTo>
                    <a:lnTo>
                      <a:pt x="320" y="708"/>
                    </a:lnTo>
                    <a:lnTo>
                      <a:pt x="272" y="697"/>
                    </a:lnTo>
                    <a:lnTo>
                      <a:pt x="191" y="678"/>
                    </a:lnTo>
                    <a:lnTo>
                      <a:pt x="154" y="660"/>
                    </a:lnTo>
                    <a:lnTo>
                      <a:pt x="136" y="648"/>
                    </a:lnTo>
                    <a:lnTo>
                      <a:pt x="122" y="637"/>
                    </a:lnTo>
                    <a:lnTo>
                      <a:pt x="107" y="623"/>
                    </a:lnTo>
                    <a:lnTo>
                      <a:pt x="93" y="608"/>
                    </a:lnTo>
                    <a:lnTo>
                      <a:pt x="85" y="589"/>
                    </a:lnTo>
                    <a:lnTo>
                      <a:pt x="77" y="571"/>
                    </a:lnTo>
                    <a:lnTo>
                      <a:pt x="67" y="531"/>
                    </a:lnTo>
                    <a:lnTo>
                      <a:pt x="62" y="494"/>
                    </a:lnTo>
                    <a:lnTo>
                      <a:pt x="59" y="454"/>
                    </a:lnTo>
                    <a:lnTo>
                      <a:pt x="59" y="417"/>
                    </a:lnTo>
                    <a:lnTo>
                      <a:pt x="62" y="336"/>
                    </a:lnTo>
                    <a:lnTo>
                      <a:pt x="70" y="259"/>
                    </a:lnTo>
                    <a:lnTo>
                      <a:pt x="77" y="200"/>
                    </a:lnTo>
                    <a:lnTo>
                      <a:pt x="85" y="126"/>
                    </a:lnTo>
                    <a:lnTo>
                      <a:pt x="88" y="90"/>
                    </a:lnTo>
                    <a:lnTo>
                      <a:pt x="85" y="56"/>
                    </a:lnTo>
                    <a:lnTo>
                      <a:pt x="80" y="27"/>
                    </a:lnTo>
                    <a:lnTo>
                      <a:pt x="74" y="0"/>
                    </a:lnTo>
                    <a:lnTo>
                      <a:pt x="40" y="137"/>
                    </a:lnTo>
                    <a:lnTo>
                      <a:pt x="30" y="211"/>
                    </a:lnTo>
                    <a:lnTo>
                      <a:pt x="19" y="285"/>
                    </a:lnTo>
                    <a:lnTo>
                      <a:pt x="11" y="354"/>
                    </a:lnTo>
                    <a:lnTo>
                      <a:pt x="3" y="428"/>
                    </a:lnTo>
                    <a:lnTo>
                      <a:pt x="0" y="501"/>
                    </a:lnTo>
                    <a:lnTo>
                      <a:pt x="3" y="571"/>
                    </a:lnTo>
                    <a:close/>
                  </a:path>
                </a:pathLst>
              </a:custGeom>
              <a:solidFill>
                <a:srgbClr val="CD7B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9" name="Freeform 45"/>
              <p:cNvSpPr>
                <a:spLocks/>
              </p:cNvSpPr>
              <p:nvPr/>
            </p:nvSpPr>
            <p:spPr bwMode="auto">
              <a:xfrm>
                <a:off x="4933" y="2642"/>
                <a:ext cx="65" cy="61"/>
              </a:xfrm>
              <a:custGeom>
                <a:avLst/>
                <a:gdLst/>
                <a:ahLst/>
                <a:cxnLst>
                  <a:cxn ang="0">
                    <a:pos x="533" y="103"/>
                  </a:cxn>
                  <a:cxn ang="0">
                    <a:pos x="555" y="136"/>
                  </a:cxn>
                  <a:cxn ang="0">
                    <a:pos x="574" y="173"/>
                  </a:cxn>
                  <a:cxn ang="0">
                    <a:pos x="581" y="213"/>
                  </a:cxn>
                  <a:cxn ang="0">
                    <a:pos x="585" y="250"/>
                  </a:cxn>
                  <a:cxn ang="0">
                    <a:pos x="585" y="291"/>
                  </a:cxn>
                  <a:cxn ang="0">
                    <a:pos x="577" y="331"/>
                  </a:cxn>
                  <a:cxn ang="0">
                    <a:pos x="563" y="368"/>
                  </a:cxn>
                  <a:cxn ang="0">
                    <a:pos x="544" y="405"/>
                  </a:cxn>
                  <a:cxn ang="0">
                    <a:pos x="523" y="437"/>
                  </a:cxn>
                  <a:cxn ang="0">
                    <a:pos x="497" y="471"/>
                  </a:cxn>
                  <a:cxn ang="0">
                    <a:pos x="467" y="497"/>
                  </a:cxn>
                  <a:cxn ang="0">
                    <a:pos x="434" y="518"/>
                  </a:cxn>
                  <a:cxn ang="0">
                    <a:pos x="401" y="537"/>
                  </a:cxn>
                  <a:cxn ang="0">
                    <a:pos x="360" y="548"/>
                  </a:cxn>
                  <a:cxn ang="0">
                    <a:pos x="320" y="551"/>
                  </a:cxn>
                  <a:cxn ang="0">
                    <a:pos x="280" y="548"/>
                  </a:cxn>
                  <a:cxn ang="0">
                    <a:pos x="232" y="537"/>
                  </a:cxn>
                  <a:cxn ang="0">
                    <a:pos x="183" y="522"/>
                  </a:cxn>
                  <a:cxn ang="0">
                    <a:pos x="143" y="503"/>
                  </a:cxn>
                  <a:cxn ang="0">
                    <a:pos x="103" y="478"/>
                  </a:cxn>
                  <a:cxn ang="0">
                    <a:pos x="69" y="448"/>
                  </a:cxn>
                  <a:cxn ang="0">
                    <a:pos x="45" y="411"/>
                  </a:cxn>
                  <a:cxn ang="0">
                    <a:pos x="22" y="371"/>
                  </a:cxn>
                  <a:cxn ang="0">
                    <a:pos x="11" y="345"/>
                  </a:cxn>
                  <a:cxn ang="0">
                    <a:pos x="8" y="320"/>
                  </a:cxn>
                  <a:cxn ang="0">
                    <a:pos x="0" y="283"/>
                  </a:cxn>
                  <a:cxn ang="0">
                    <a:pos x="0" y="246"/>
                  </a:cxn>
                  <a:cxn ang="0">
                    <a:pos x="8" y="209"/>
                  </a:cxn>
                  <a:cxn ang="0">
                    <a:pos x="19" y="173"/>
                  </a:cxn>
                  <a:cxn ang="0">
                    <a:pos x="37" y="139"/>
                  </a:cxn>
                  <a:cxn ang="0">
                    <a:pos x="59" y="110"/>
                  </a:cxn>
                  <a:cxn ang="0">
                    <a:pos x="85" y="80"/>
                  </a:cxn>
                  <a:cxn ang="0">
                    <a:pos x="114" y="54"/>
                  </a:cxn>
                  <a:cxn ang="0">
                    <a:pos x="146" y="36"/>
                  </a:cxn>
                  <a:cxn ang="0">
                    <a:pos x="183" y="17"/>
                  </a:cxn>
                  <a:cxn ang="0">
                    <a:pos x="224" y="6"/>
                  </a:cxn>
                  <a:cxn ang="0">
                    <a:pos x="261" y="0"/>
                  </a:cxn>
                  <a:cxn ang="0">
                    <a:pos x="302" y="0"/>
                  </a:cxn>
                  <a:cxn ang="0">
                    <a:pos x="342" y="3"/>
                  </a:cxn>
                  <a:cxn ang="0">
                    <a:pos x="383" y="11"/>
                  </a:cxn>
                  <a:cxn ang="0">
                    <a:pos x="420" y="25"/>
                  </a:cxn>
                  <a:cxn ang="0">
                    <a:pos x="457" y="40"/>
                  </a:cxn>
                  <a:cxn ang="0">
                    <a:pos x="486" y="59"/>
                  </a:cxn>
                  <a:cxn ang="0">
                    <a:pos x="511" y="80"/>
                  </a:cxn>
                  <a:cxn ang="0">
                    <a:pos x="533" y="103"/>
                  </a:cxn>
                </a:cxnLst>
                <a:rect l="0" t="0" r="r" b="b"/>
                <a:pathLst>
                  <a:path w="585" h="551">
                    <a:moveTo>
                      <a:pt x="533" y="103"/>
                    </a:moveTo>
                    <a:lnTo>
                      <a:pt x="555" y="136"/>
                    </a:lnTo>
                    <a:lnTo>
                      <a:pt x="574" y="173"/>
                    </a:lnTo>
                    <a:lnTo>
                      <a:pt x="581" y="213"/>
                    </a:lnTo>
                    <a:lnTo>
                      <a:pt x="585" y="250"/>
                    </a:lnTo>
                    <a:lnTo>
                      <a:pt x="585" y="291"/>
                    </a:lnTo>
                    <a:lnTo>
                      <a:pt x="577" y="331"/>
                    </a:lnTo>
                    <a:lnTo>
                      <a:pt x="563" y="368"/>
                    </a:lnTo>
                    <a:lnTo>
                      <a:pt x="544" y="405"/>
                    </a:lnTo>
                    <a:lnTo>
                      <a:pt x="523" y="437"/>
                    </a:lnTo>
                    <a:lnTo>
                      <a:pt x="497" y="471"/>
                    </a:lnTo>
                    <a:lnTo>
                      <a:pt x="467" y="497"/>
                    </a:lnTo>
                    <a:lnTo>
                      <a:pt x="434" y="518"/>
                    </a:lnTo>
                    <a:lnTo>
                      <a:pt x="401" y="537"/>
                    </a:lnTo>
                    <a:lnTo>
                      <a:pt x="360" y="548"/>
                    </a:lnTo>
                    <a:lnTo>
                      <a:pt x="320" y="551"/>
                    </a:lnTo>
                    <a:lnTo>
                      <a:pt x="280" y="548"/>
                    </a:lnTo>
                    <a:lnTo>
                      <a:pt x="232" y="537"/>
                    </a:lnTo>
                    <a:lnTo>
                      <a:pt x="183" y="522"/>
                    </a:lnTo>
                    <a:lnTo>
                      <a:pt x="143" y="503"/>
                    </a:lnTo>
                    <a:lnTo>
                      <a:pt x="103" y="478"/>
                    </a:lnTo>
                    <a:lnTo>
                      <a:pt x="69" y="448"/>
                    </a:lnTo>
                    <a:lnTo>
                      <a:pt x="45" y="411"/>
                    </a:lnTo>
                    <a:lnTo>
                      <a:pt x="22" y="371"/>
                    </a:lnTo>
                    <a:lnTo>
                      <a:pt x="11" y="345"/>
                    </a:lnTo>
                    <a:lnTo>
                      <a:pt x="8" y="320"/>
                    </a:lnTo>
                    <a:lnTo>
                      <a:pt x="0" y="283"/>
                    </a:lnTo>
                    <a:lnTo>
                      <a:pt x="0" y="246"/>
                    </a:lnTo>
                    <a:lnTo>
                      <a:pt x="8" y="209"/>
                    </a:lnTo>
                    <a:lnTo>
                      <a:pt x="19" y="173"/>
                    </a:lnTo>
                    <a:lnTo>
                      <a:pt x="37" y="139"/>
                    </a:lnTo>
                    <a:lnTo>
                      <a:pt x="59" y="110"/>
                    </a:lnTo>
                    <a:lnTo>
                      <a:pt x="85" y="80"/>
                    </a:lnTo>
                    <a:lnTo>
                      <a:pt x="114" y="54"/>
                    </a:lnTo>
                    <a:lnTo>
                      <a:pt x="146" y="36"/>
                    </a:lnTo>
                    <a:lnTo>
                      <a:pt x="183" y="17"/>
                    </a:lnTo>
                    <a:lnTo>
                      <a:pt x="224" y="6"/>
                    </a:lnTo>
                    <a:lnTo>
                      <a:pt x="261" y="0"/>
                    </a:lnTo>
                    <a:lnTo>
                      <a:pt x="302" y="0"/>
                    </a:lnTo>
                    <a:lnTo>
                      <a:pt x="342" y="3"/>
                    </a:lnTo>
                    <a:lnTo>
                      <a:pt x="383" y="11"/>
                    </a:lnTo>
                    <a:lnTo>
                      <a:pt x="420" y="25"/>
                    </a:lnTo>
                    <a:lnTo>
                      <a:pt x="457" y="40"/>
                    </a:lnTo>
                    <a:lnTo>
                      <a:pt x="486" y="59"/>
                    </a:lnTo>
                    <a:lnTo>
                      <a:pt x="511" y="80"/>
                    </a:lnTo>
                    <a:lnTo>
                      <a:pt x="533" y="103"/>
                    </a:lnTo>
                    <a:close/>
                  </a:path>
                </a:pathLst>
              </a:custGeom>
              <a:solidFill>
                <a:srgbClr val="EDB38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0" name="Freeform 46"/>
              <p:cNvSpPr>
                <a:spLocks/>
              </p:cNvSpPr>
              <p:nvPr/>
            </p:nvSpPr>
            <p:spPr bwMode="auto">
              <a:xfrm>
                <a:off x="4944" y="2650"/>
                <a:ext cx="44" cy="42"/>
              </a:xfrm>
              <a:custGeom>
                <a:avLst/>
                <a:gdLst/>
                <a:ahLst/>
                <a:cxnLst>
                  <a:cxn ang="0">
                    <a:pos x="360" y="71"/>
                  </a:cxn>
                  <a:cxn ang="0">
                    <a:pos x="375" y="96"/>
                  </a:cxn>
                  <a:cxn ang="0">
                    <a:pos x="386" y="118"/>
                  </a:cxn>
                  <a:cxn ang="0">
                    <a:pos x="394" y="145"/>
                  </a:cxn>
                  <a:cxn ang="0">
                    <a:pos x="397" y="174"/>
                  </a:cxn>
                  <a:cxn ang="0">
                    <a:pos x="394" y="199"/>
                  </a:cxn>
                  <a:cxn ang="0">
                    <a:pos x="389" y="225"/>
                  </a:cxn>
                  <a:cxn ang="0">
                    <a:pos x="382" y="251"/>
                  </a:cxn>
                  <a:cxn ang="0">
                    <a:pos x="368" y="277"/>
                  </a:cxn>
                  <a:cxn ang="0">
                    <a:pos x="353" y="299"/>
                  </a:cxn>
                  <a:cxn ang="0">
                    <a:pos x="334" y="320"/>
                  </a:cxn>
                  <a:cxn ang="0">
                    <a:pos x="316" y="339"/>
                  </a:cxn>
                  <a:cxn ang="0">
                    <a:pos x="294" y="354"/>
                  </a:cxn>
                  <a:cxn ang="0">
                    <a:pos x="268" y="365"/>
                  </a:cxn>
                  <a:cxn ang="0">
                    <a:pos x="243" y="372"/>
                  </a:cxn>
                  <a:cxn ang="0">
                    <a:pos x="217" y="376"/>
                  </a:cxn>
                  <a:cxn ang="0">
                    <a:pos x="188" y="372"/>
                  </a:cxn>
                  <a:cxn ang="0">
                    <a:pos x="154" y="365"/>
                  </a:cxn>
                  <a:cxn ang="0">
                    <a:pos x="125" y="357"/>
                  </a:cxn>
                  <a:cxn ang="0">
                    <a:pos x="96" y="343"/>
                  </a:cxn>
                  <a:cxn ang="0">
                    <a:pos x="70" y="325"/>
                  </a:cxn>
                  <a:cxn ang="0">
                    <a:pos x="48" y="306"/>
                  </a:cxn>
                  <a:cxn ang="0">
                    <a:pos x="30" y="280"/>
                  </a:cxn>
                  <a:cxn ang="0">
                    <a:pos x="14" y="254"/>
                  </a:cxn>
                  <a:cxn ang="0">
                    <a:pos x="4" y="222"/>
                  </a:cxn>
                  <a:cxn ang="0">
                    <a:pos x="0" y="192"/>
                  </a:cxn>
                  <a:cxn ang="0">
                    <a:pos x="0" y="166"/>
                  </a:cxn>
                  <a:cxn ang="0">
                    <a:pos x="4" y="145"/>
                  </a:cxn>
                  <a:cxn ang="0">
                    <a:pos x="11" y="118"/>
                  </a:cxn>
                  <a:cxn ang="0">
                    <a:pos x="25" y="96"/>
                  </a:cxn>
                  <a:cxn ang="0">
                    <a:pos x="37" y="77"/>
                  </a:cxn>
                  <a:cxn ang="0">
                    <a:pos x="54" y="56"/>
                  </a:cxn>
                  <a:cxn ang="0">
                    <a:pos x="77" y="40"/>
                  </a:cxn>
                  <a:cxn ang="0">
                    <a:pos x="99" y="26"/>
                  </a:cxn>
                  <a:cxn ang="0">
                    <a:pos x="125" y="15"/>
                  </a:cxn>
                  <a:cxn ang="0">
                    <a:pos x="151" y="8"/>
                  </a:cxn>
                  <a:cxn ang="0">
                    <a:pos x="176" y="5"/>
                  </a:cxn>
                  <a:cxn ang="0">
                    <a:pos x="206" y="0"/>
                  </a:cxn>
                  <a:cxn ang="0">
                    <a:pos x="231" y="5"/>
                  </a:cxn>
                  <a:cxn ang="0">
                    <a:pos x="257" y="11"/>
                  </a:cxn>
                  <a:cxn ang="0">
                    <a:pos x="283" y="19"/>
                  </a:cxn>
                  <a:cxn ang="0">
                    <a:pos x="309" y="30"/>
                  </a:cxn>
                  <a:cxn ang="0">
                    <a:pos x="328" y="40"/>
                  </a:cxn>
                  <a:cxn ang="0">
                    <a:pos x="346" y="56"/>
                  </a:cxn>
                  <a:cxn ang="0">
                    <a:pos x="360" y="71"/>
                  </a:cxn>
                </a:cxnLst>
                <a:rect l="0" t="0" r="r" b="b"/>
                <a:pathLst>
                  <a:path w="397" h="376">
                    <a:moveTo>
                      <a:pt x="360" y="71"/>
                    </a:moveTo>
                    <a:lnTo>
                      <a:pt x="375" y="96"/>
                    </a:lnTo>
                    <a:lnTo>
                      <a:pt x="386" y="118"/>
                    </a:lnTo>
                    <a:lnTo>
                      <a:pt x="394" y="145"/>
                    </a:lnTo>
                    <a:lnTo>
                      <a:pt x="397" y="174"/>
                    </a:lnTo>
                    <a:lnTo>
                      <a:pt x="394" y="199"/>
                    </a:lnTo>
                    <a:lnTo>
                      <a:pt x="389" y="225"/>
                    </a:lnTo>
                    <a:lnTo>
                      <a:pt x="382" y="251"/>
                    </a:lnTo>
                    <a:lnTo>
                      <a:pt x="368" y="277"/>
                    </a:lnTo>
                    <a:lnTo>
                      <a:pt x="353" y="299"/>
                    </a:lnTo>
                    <a:lnTo>
                      <a:pt x="334" y="320"/>
                    </a:lnTo>
                    <a:lnTo>
                      <a:pt x="316" y="339"/>
                    </a:lnTo>
                    <a:lnTo>
                      <a:pt x="294" y="354"/>
                    </a:lnTo>
                    <a:lnTo>
                      <a:pt x="268" y="365"/>
                    </a:lnTo>
                    <a:lnTo>
                      <a:pt x="243" y="372"/>
                    </a:lnTo>
                    <a:lnTo>
                      <a:pt x="217" y="376"/>
                    </a:lnTo>
                    <a:lnTo>
                      <a:pt x="188" y="372"/>
                    </a:lnTo>
                    <a:lnTo>
                      <a:pt x="154" y="365"/>
                    </a:lnTo>
                    <a:lnTo>
                      <a:pt x="125" y="357"/>
                    </a:lnTo>
                    <a:lnTo>
                      <a:pt x="96" y="343"/>
                    </a:lnTo>
                    <a:lnTo>
                      <a:pt x="70" y="325"/>
                    </a:lnTo>
                    <a:lnTo>
                      <a:pt x="48" y="306"/>
                    </a:lnTo>
                    <a:lnTo>
                      <a:pt x="30" y="280"/>
                    </a:lnTo>
                    <a:lnTo>
                      <a:pt x="14" y="254"/>
                    </a:lnTo>
                    <a:lnTo>
                      <a:pt x="4" y="222"/>
                    </a:lnTo>
                    <a:lnTo>
                      <a:pt x="0" y="192"/>
                    </a:lnTo>
                    <a:lnTo>
                      <a:pt x="0" y="166"/>
                    </a:lnTo>
                    <a:lnTo>
                      <a:pt x="4" y="145"/>
                    </a:lnTo>
                    <a:lnTo>
                      <a:pt x="11" y="118"/>
                    </a:lnTo>
                    <a:lnTo>
                      <a:pt x="25" y="96"/>
                    </a:lnTo>
                    <a:lnTo>
                      <a:pt x="37" y="77"/>
                    </a:lnTo>
                    <a:lnTo>
                      <a:pt x="54" y="56"/>
                    </a:lnTo>
                    <a:lnTo>
                      <a:pt x="77" y="40"/>
                    </a:lnTo>
                    <a:lnTo>
                      <a:pt x="99" y="26"/>
                    </a:lnTo>
                    <a:lnTo>
                      <a:pt x="125" y="15"/>
                    </a:lnTo>
                    <a:lnTo>
                      <a:pt x="151" y="8"/>
                    </a:lnTo>
                    <a:lnTo>
                      <a:pt x="176" y="5"/>
                    </a:lnTo>
                    <a:lnTo>
                      <a:pt x="206" y="0"/>
                    </a:lnTo>
                    <a:lnTo>
                      <a:pt x="231" y="5"/>
                    </a:lnTo>
                    <a:lnTo>
                      <a:pt x="257" y="11"/>
                    </a:lnTo>
                    <a:lnTo>
                      <a:pt x="283" y="19"/>
                    </a:lnTo>
                    <a:lnTo>
                      <a:pt x="309" y="30"/>
                    </a:lnTo>
                    <a:lnTo>
                      <a:pt x="328" y="40"/>
                    </a:lnTo>
                    <a:lnTo>
                      <a:pt x="346" y="56"/>
                    </a:lnTo>
                    <a:lnTo>
                      <a:pt x="360" y="71"/>
                    </a:lnTo>
                    <a:close/>
                  </a:path>
                </a:pathLst>
              </a:custGeom>
              <a:solidFill>
                <a:srgbClr val="E99F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1" name="Freeform 47"/>
              <p:cNvSpPr>
                <a:spLocks/>
              </p:cNvSpPr>
              <p:nvPr/>
            </p:nvSpPr>
            <p:spPr bwMode="auto">
              <a:xfrm>
                <a:off x="4954" y="2659"/>
                <a:ext cx="24" cy="24"/>
              </a:xfrm>
              <a:custGeom>
                <a:avLst/>
                <a:gdLst/>
                <a:ahLst/>
                <a:cxnLst>
                  <a:cxn ang="0">
                    <a:pos x="198" y="40"/>
                  </a:cxn>
                  <a:cxn ang="0">
                    <a:pos x="206" y="55"/>
                  </a:cxn>
                  <a:cxn ang="0">
                    <a:pos x="213" y="71"/>
                  </a:cxn>
                  <a:cxn ang="0">
                    <a:pos x="216" y="85"/>
                  </a:cxn>
                  <a:cxn ang="0">
                    <a:pos x="216" y="100"/>
                  </a:cxn>
                  <a:cxn ang="0">
                    <a:pos x="213" y="132"/>
                  </a:cxn>
                  <a:cxn ang="0">
                    <a:pos x="201" y="162"/>
                  </a:cxn>
                  <a:cxn ang="0">
                    <a:pos x="183" y="188"/>
                  </a:cxn>
                  <a:cxn ang="0">
                    <a:pos x="172" y="198"/>
                  </a:cxn>
                  <a:cxn ang="0">
                    <a:pos x="158" y="209"/>
                  </a:cxn>
                  <a:cxn ang="0">
                    <a:pos x="147" y="217"/>
                  </a:cxn>
                  <a:cxn ang="0">
                    <a:pos x="132" y="221"/>
                  </a:cxn>
                  <a:cxn ang="0">
                    <a:pos x="117" y="221"/>
                  </a:cxn>
                  <a:cxn ang="0">
                    <a:pos x="102" y="221"/>
                  </a:cxn>
                  <a:cxn ang="0">
                    <a:pos x="66" y="209"/>
                  </a:cxn>
                  <a:cxn ang="0">
                    <a:pos x="51" y="203"/>
                  </a:cxn>
                  <a:cxn ang="0">
                    <a:pos x="36" y="195"/>
                  </a:cxn>
                  <a:cxn ang="0">
                    <a:pos x="26" y="180"/>
                  </a:cxn>
                  <a:cxn ang="0">
                    <a:pos x="14" y="166"/>
                  </a:cxn>
                  <a:cxn ang="0">
                    <a:pos x="7" y="151"/>
                  </a:cxn>
                  <a:cxn ang="0">
                    <a:pos x="0" y="129"/>
                  </a:cxn>
                  <a:cxn ang="0">
                    <a:pos x="0" y="114"/>
                  </a:cxn>
                  <a:cxn ang="0">
                    <a:pos x="0" y="100"/>
                  </a:cxn>
                  <a:cxn ang="0">
                    <a:pos x="7" y="71"/>
                  </a:cxn>
                  <a:cxn ang="0">
                    <a:pos x="21" y="44"/>
                  </a:cxn>
                  <a:cxn ang="0">
                    <a:pos x="40" y="22"/>
                  </a:cxn>
                  <a:cxn ang="0">
                    <a:pos x="55" y="15"/>
                  </a:cxn>
                  <a:cxn ang="0">
                    <a:pos x="66" y="8"/>
                  </a:cxn>
                  <a:cxn ang="0">
                    <a:pos x="95" y="0"/>
                  </a:cxn>
                  <a:cxn ang="0">
                    <a:pos x="124" y="0"/>
                  </a:cxn>
                  <a:cxn ang="0">
                    <a:pos x="154" y="8"/>
                  </a:cxn>
                  <a:cxn ang="0">
                    <a:pos x="180" y="22"/>
                  </a:cxn>
                  <a:cxn ang="0">
                    <a:pos x="198" y="40"/>
                  </a:cxn>
                </a:cxnLst>
                <a:rect l="0" t="0" r="r" b="b"/>
                <a:pathLst>
                  <a:path w="216" h="221">
                    <a:moveTo>
                      <a:pt x="198" y="40"/>
                    </a:moveTo>
                    <a:lnTo>
                      <a:pt x="206" y="55"/>
                    </a:lnTo>
                    <a:lnTo>
                      <a:pt x="213" y="71"/>
                    </a:lnTo>
                    <a:lnTo>
                      <a:pt x="216" y="85"/>
                    </a:lnTo>
                    <a:lnTo>
                      <a:pt x="216" y="100"/>
                    </a:lnTo>
                    <a:lnTo>
                      <a:pt x="213" y="132"/>
                    </a:lnTo>
                    <a:lnTo>
                      <a:pt x="201" y="162"/>
                    </a:lnTo>
                    <a:lnTo>
                      <a:pt x="183" y="188"/>
                    </a:lnTo>
                    <a:lnTo>
                      <a:pt x="172" y="198"/>
                    </a:lnTo>
                    <a:lnTo>
                      <a:pt x="158" y="209"/>
                    </a:lnTo>
                    <a:lnTo>
                      <a:pt x="147" y="217"/>
                    </a:lnTo>
                    <a:lnTo>
                      <a:pt x="132" y="221"/>
                    </a:lnTo>
                    <a:lnTo>
                      <a:pt x="117" y="221"/>
                    </a:lnTo>
                    <a:lnTo>
                      <a:pt x="102" y="221"/>
                    </a:lnTo>
                    <a:lnTo>
                      <a:pt x="66" y="209"/>
                    </a:lnTo>
                    <a:lnTo>
                      <a:pt x="51" y="203"/>
                    </a:lnTo>
                    <a:lnTo>
                      <a:pt x="36" y="195"/>
                    </a:lnTo>
                    <a:lnTo>
                      <a:pt x="26" y="180"/>
                    </a:lnTo>
                    <a:lnTo>
                      <a:pt x="14" y="166"/>
                    </a:lnTo>
                    <a:lnTo>
                      <a:pt x="7" y="151"/>
                    </a:lnTo>
                    <a:lnTo>
                      <a:pt x="0" y="129"/>
                    </a:lnTo>
                    <a:lnTo>
                      <a:pt x="0" y="114"/>
                    </a:lnTo>
                    <a:lnTo>
                      <a:pt x="0" y="100"/>
                    </a:lnTo>
                    <a:lnTo>
                      <a:pt x="7" y="71"/>
                    </a:lnTo>
                    <a:lnTo>
                      <a:pt x="21" y="44"/>
                    </a:lnTo>
                    <a:lnTo>
                      <a:pt x="40" y="22"/>
                    </a:lnTo>
                    <a:lnTo>
                      <a:pt x="55" y="15"/>
                    </a:lnTo>
                    <a:lnTo>
                      <a:pt x="66" y="8"/>
                    </a:lnTo>
                    <a:lnTo>
                      <a:pt x="95" y="0"/>
                    </a:lnTo>
                    <a:lnTo>
                      <a:pt x="124" y="0"/>
                    </a:lnTo>
                    <a:lnTo>
                      <a:pt x="154" y="8"/>
                    </a:lnTo>
                    <a:lnTo>
                      <a:pt x="180" y="22"/>
                    </a:lnTo>
                    <a:lnTo>
                      <a:pt x="198" y="40"/>
                    </a:lnTo>
                    <a:close/>
                  </a:path>
                </a:pathLst>
              </a:custGeom>
              <a:solidFill>
                <a:srgbClr val="E78A5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2" name="Freeform 48"/>
              <p:cNvSpPr>
                <a:spLocks/>
              </p:cNvSpPr>
              <p:nvPr/>
            </p:nvSpPr>
            <p:spPr bwMode="auto">
              <a:xfrm>
                <a:off x="4659" y="2618"/>
                <a:ext cx="65" cy="61"/>
              </a:xfrm>
              <a:custGeom>
                <a:avLst/>
                <a:gdLst/>
                <a:ahLst/>
                <a:cxnLst>
                  <a:cxn ang="0">
                    <a:pos x="530" y="104"/>
                  </a:cxn>
                  <a:cxn ang="0">
                    <a:pos x="555" y="136"/>
                  </a:cxn>
                  <a:cxn ang="0">
                    <a:pos x="570" y="173"/>
                  </a:cxn>
                  <a:cxn ang="0">
                    <a:pos x="581" y="210"/>
                  </a:cxn>
                  <a:cxn ang="0">
                    <a:pos x="585" y="250"/>
                  </a:cxn>
                  <a:cxn ang="0">
                    <a:pos x="581" y="291"/>
                  </a:cxn>
                  <a:cxn ang="0">
                    <a:pos x="573" y="328"/>
                  </a:cxn>
                  <a:cxn ang="0">
                    <a:pos x="563" y="368"/>
                  </a:cxn>
                  <a:cxn ang="0">
                    <a:pos x="544" y="405"/>
                  </a:cxn>
                  <a:cxn ang="0">
                    <a:pos x="522" y="439"/>
                  </a:cxn>
                  <a:cxn ang="0">
                    <a:pos x="496" y="468"/>
                  </a:cxn>
                  <a:cxn ang="0">
                    <a:pos x="467" y="497"/>
                  </a:cxn>
                  <a:cxn ang="0">
                    <a:pos x="435" y="519"/>
                  </a:cxn>
                  <a:cxn ang="0">
                    <a:pos x="398" y="534"/>
                  </a:cxn>
                  <a:cxn ang="0">
                    <a:pos x="361" y="545"/>
                  </a:cxn>
                  <a:cxn ang="0">
                    <a:pos x="320" y="548"/>
                  </a:cxn>
                  <a:cxn ang="0">
                    <a:pos x="279" y="548"/>
                  </a:cxn>
                  <a:cxn ang="0">
                    <a:pos x="229" y="537"/>
                  </a:cxn>
                  <a:cxn ang="0">
                    <a:pos x="184" y="522"/>
                  </a:cxn>
                  <a:cxn ang="0">
                    <a:pos x="140" y="505"/>
                  </a:cxn>
                  <a:cxn ang="0">
                    <a:pos x="103" y="479"/>
                  </a:cxn>
                  <a:cxn ang="0">
                    <a:pos x="70" y="449"/>
                  </a:cxn>
                  <a:cxn ang="0">
                    <a:pos x="41" y="412"/>
                  </a:cxn>
                  <a:cxn ang="0">
                    <a:pos x="18" y="368"/>
                  </a:cxn>
                  <a:cxn ang="0">
                    <a:pos x="11" y="346"/>
                  </a:cxn>
                  <a:cxn ang="0">
                    <a:pos x="4" y="320"/>
                  </a:cxn>
                  <a:cxn ang="0">
                    <a:pos x="0" y="283"/>
                  </a:cxn>
                  <a:cxn ang="0">
                    <a:pos x="0" y="243"/>
                  </a:cxn>
                  <a:cxn ang="0">
                    <a:pos x="7" y="207"/>
                  </a:cxn>
                  <a:cxn ang="0">
                    <a:pos x="18" y="173"/>
                  </a:cxn>
                  <a:cxn ang="0">
                    <a:pos x="37" y="140"/>
                  </a:cxn>
                  <a:cxn ang="0">
                    <a:pos x="55" y="111"/>
                  </a:cxn>
                  <a:cxn ang="0">
                    <a:pos x="84" y="81"/>
                  </a:cxn>
                  <a:cxn ang="0">
                    <a:pos x="114" y="56"/>
                  </a:cxn>
                  <a:cxn ang="0">
                    <a:pos x="147" y="33"/>
                  </a:cxn>
                  <a:cxn ang="0">
                    <a:pos x="184" y="19"/>
                  </a:cxn>
                  <a:cxn ang="0">
                    <a:pos x="221" y="8"/>
                  </a:cxn>
                  <a:cxn ang="0">
                    <a:pos x="261" y="0"/>
                  </a:cxn>
                  <a:cxn ang="0">
                    <a:pos x="301" y="0"/>
                  </a:cxn>
                  <a:cxn ang="0">
                    <a:pos x="342" y="4"/>
                  </a:cxn>
                  <a:cxn ang="0">
                    <a:pos x="382" y="11"/>
                  </a:cxn>
                  <a:cxn ang="0">
                    <a:pos x="419" y="27"/>
                  </a:cxn>
                  <a:cxn ang="0">
                    <a:pos x="452" y="41"/>
                  </a:cxn>
                  <a:cxn ang="0">
                    <a:pos x="482" y="59"/>
                  </a:cxn>
                  <a:cxn ang="0">
                    <a:pos x="512" y="81"/>
                  </a:cxn>
                  <a:cxn ang="0">
                    <a:pos x="530" y="104"/>
                  </a:cxn>
                </a:cxnLst>
                <a:rect l="0" t="0" r="r" b="b"/>
                <a:pathLst>
                  <a:path w="585" h="548">
                    <a:moveTo>
                      <a:pt x="530" y="104"/>
                    </a:moveTo>
                    <a:lnTo>
                      <a:pt x="555" y="136"/>
                    </a:lnTo>
                    <a:lnTo>
                      <a:pt x="570" y="173"/>
                    </a:lnTo>
                    <a:lnTo>
                      <a:pt x="581" y="210"/>
                    </a:lnTo>
                    <a:lnTo>
                      <a:pt x="585" y="250"/>
                    </a:lnTo>
                    <a:lnTo>
                      <a:pt x="581" y="291"/>
                    </a:lnTo>
                    <a:lnTo>
                      <a:pt x="573" y="328"/>
                    </a:lnTo>
                    <a:lnTo>
                      <a:pt x="563" y="368"/>
                    </a:lnTo>
                    <a:lnTo>
                      <a:pt x="544" y="405"/>
                    </a:lnTo>
                    <a:lnTo>
                      <a:pt x="522" y="439"/>
                    </a:lnTo>
                    <a:lnTo>
                      <a:pt x="496" y="468"/>
                    </a:lnTo>
                    <a:lnTo>
                      <a:pt x="467" y="497"/>
                    </a:lnTo>
                    <a:lnTo>
                      <a:pt x="435" y="519"/>
                    </a:lnTo>
                    <a:lnTo>
                      <a:pt x="398" y="534"/>
                    </a:lnTo>
                    <a:lnTo>
                      <a:pt x="361" y="545"/>
                    </a:lnTo>
                    <a:lnTo>
                      <a:pt x="320" y="548"/>
                    </a:lnTo>
                    <a:lnTo>
                      <a:pt x="279" y="548"/>
                    </a:lnTo>
                    <a:lnTo>
                      <a:pt x="229" y="537"/>
                    </a:lnTo>
                    <a:lnTo>
                      <a:pt x="184" y="522"/>
                    </a:lnTo>
                    <a:lnTo>
                      <a:pt x="140" y="505"/>
                    </a:lnTo>
                    <a:lnTo>
                      <a:pt x="103" y="479"/>
                    </a:lnTo>
                    <a:lnTo>
                      <a:pt x="70" y="449"/>
                    </a:lnTo>
                    <a:lnTo>
                      <a:pt x="41" y="412"/>
                    </a:lnTo>
                    <a:lnTo>
                      <a:pt x="18" y="368"/>
                    </a:lnTo>
                    <a:lnTo>
                      <a:pt x="11" y="346"/>
                    </a:lnTo>
                    <a:lnTo>
                      <a:pt x="4" y="320"/>
                    </a:lnTo>
                    <a:lnTo>
                      <a:pt x="0" y="283"/>
                    </a:lnTo>
                    <a:lnTo>
                      <a:pt x="0" y="243"/>
                    </a:lnTo>
                    <a:lnTo>
                      <a:pt x="7" y="207"/>
                    </a:lnTo>
                    <a:lnTo>
                      <a:pt x="18" y="173"/>
                    </a:lnTo>
                    <a:lnTo>
                      <a:pt x="37" y="140"/>
                    </a:lnTo>
                    <a:lnTo>
                      <a:pt x="55" y="111"/>
                    </a:lnTo>
                    <a:lnTo>
                      <a:pt x="84" y="81"/>
                    </a:lnTo>
                    <a:lnTo>
                      <a:pt x="114" y="56"/>
                    </a:lnTo>
                    <a:lnTo>
                      <a:pt x="147" y="33"/>
                    </a:lnTo>
                    <a:lnTo>
                      <a:pt x="184" y="19"/>
                    </a:lnTo>
                    <a:lnTo>
                      <a:pt x="221" y="8"/>
                    </a:lnTo>
                    <a:lnTo>
                      <a:pt x="261" y="0"/>
                    </a:lnTo>
                    <a:lnTo>
                      <a:pt x="301" y="0"/>
                    </a:lnTo>
                    <a:lnTo>
                      <a:pt x="342" y="4"/>
                    </a:lnTo>
                    <a:lnTo>
                      <a:pt x="382" y="11"/>
                    </a:lnTo>
                    <a:lnTo>
                      <a:pt x="419" y="27"/>
                    </a:lnTo>
                    <a:lnTo>
                      <a:pt x="452" y="41"/>
                    </a:lnTo>
                    <a:lnTo>
                      <a:pt x="482" y="59"/>
                    </a:lnTo>
                    <a:lnTo>
                      <a:pt x="512" y="81"/>
                    </a:lnTo>
                    <a:lnTo>
                      <a:pt x="530" y="104"/>
                    </a:lnTo>
                    <a:close/>
                  </a:path>
                </a:pathLst>
              </a:custGeom>
              <a:solidFill>
                <a:srgbClr val="EDB38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3" name="Freeform 49"/>
              <p:cNvSpPr>
                <a:spLocks/>
              </p:cNvSpPr>
              <p:nvPr/>
            </p:nvSpPr>
            <p:spPr bwMode="auto">
              <a:xfrm>
                <a:off x="4669" y="2627"/>
                <a:ext cx="44" cy="41"/>
              </a:xfrm>
              <a:custGeom>
                <a:avLst/>
                <a:gdLst/>
                <a:ahLst/>
                <a:cxnLst>
                  <a:cxn ang="0">
                    <a:pos x="357" y="70"/>
                  </a:cxn>
                  <a:cxn ang="0">
                    <a:pos x="375" y="92"/>
                  </a:cxn>
                  <a:cxn ang="0">
                    <a:pos x="386" y="118"/>
                  </a:cxn>
                  <a:cxn ang="0">
                    <a:pos x="394" y="144"/>
                  </a:cxn>
                  <a:cxn ang="0">
                    <a:pos x="394" y="169"/>
                  </a:cxn>
                  <a:cxn ang="0">
                    <a:pos x="394" y="199"/>
                  </a:cxn>
                  <a:cxn ang="0">
                    <a:pos x="390" y="224"/>
                  </a:cxn>
                  <a:cxn ang="0">
                    <a:pos x="378" y="250"/>
                  </a:cxn>
                  <a:cxn ang="0">
                    <a:pos x="368" y="276"/>
                  </a:cxn>
                  <a:cxn ang="0">
                    <a:pos x="353" y="298"/>
                  </a:cxn>
                  <a:cxn ang="0">
                    <a:pos x="335" y="316"/>
                  </a:cxn>
                  <a:cxn ang="0">
                    <a:pos x="316" y="335"/>
                  </a:cxn>
                  <a:cxn ang="0">
                    <a:pos x="294" y="353"/>
                  </a:cxn>
                  <a:cxn ang="0">
                    <a:pos x="269" y="364"/>
                  </a:cxn>
                  <a:cxn ang="0">
                    <a:pos x="243" y="372"/>
                  </a:cxn>
                  <a:cxn ang="0">
                    <a:pos x="217" y="375"/>
                  </a:cxn>
                  <a:cxn ang="0">
                    <a:pos x="187" y="372"/>
                  </a:cxn>
                  <a:cxn ang="0">
                    <a:pos x="155" y="364"/>
                  </a:cxn>
                  <a:cxn ang="0">
                    <a:pos x="125" y="353"/>
                  </a:cxn>
                  <a:cxn ang="0">
                    <a:pos x="95" y="342"/>
                  </a:cxn>
                  <a:cxn ang="0">
                    <a:pos x="69" y="324"/>
                  </a:cxn>
                  <a:cxn ang="0">
                    <a:pos x="48" y="306"/>
                  </a:cxn>
                  <a:cxn ang="0">
                    <a:pos x="26" y="279"/>
                  </a:cxn>
                  <a:cxn ang="0">
                    <a:pos x="11" y="250"/>
                  </a:cxn>
                  <a:cxn ang="0">
                    <a:pos x="3" y="218"/>
                  </a:cxn>
                  <a:cxn ang="0">
                    <a:pos x="0" y="192"/>
                  </a:cxn>
                  <a:cxn ang="0">
                    <a:pos x="0" y="166"/>
                  </a:cxn>
                  <a:cxn ang="0">
                    <a:pos x="3" y="144"/>
                  </a:cxn>
                  <a:cxn ang="0">
                    <a:pos x="11" y="118"/>
                  </a:cxn>
                  <a:cxn ang="0">
                    <a:pos x="22" y="96"/>
                  </a:cxn>
                  <a:cxn ang="0">
                    <a:pos x="37" y="73"/>
                  </a:cxn>
                  <a:cxn ang="0">
                    <a:pos x="55" y="55"/>
                  </a:cxn>
                  <a:cxn ang="0">
                    <a:pos x="74" y="41"/>
                  </a:cxn>
                  <a:cxn ang="0">
                    <a:pos x="100" y="26"/>
                  </a:cxn>
                  <a:cxn ang="0">
                    <a:pos x="121" y="15"/>
                  </a:cxn>
                  <a:cxn ang="0">
                    <a:pos x="151" y="7"/>
                  </a:cxn>
                  <a:cxn ang="0">
                    <a:pos x="177" y="0"/>
                  </a:cxn>
                  <a:cxn ang="0">
                    <a:pos x="203" y="0"/>
                  </a:cxn>
                  <a:cxn ang="0">
                    <a:pos x="232" y="4"/>
                  </a:cxn>
                  <a:cxn ang="0">
                    <a:pos x="257" y="7"/>
                  </a:cxn>
                  <a:cxn ang="0">
                    <a:pos x="283" y="18"/>
                  </a:cxn>
                  <a:cxn ang="0">
                    <a:pos x="306" y="30"/>
                  </a:cxn>
                  <a:cxn ang="0">
                    <a:pos x="327" y="41"/>
                  </a:cxn>
                  <a:cxn ang="0">
                    <a:pos x="343" y="55"/>
                  </a:cxn>
                  <a:cxn ang="0">
                    <a:pos x="357" y="70"/>
                  </a:cxn>
                </a:cxnLst>
                <a:rect l="0" t="0" r="r" b="b"/>
                <a:pathLst>
                  <a:path w="394" h="375">
                    <a:moveTo>
                      <a:pt x="357" y="70"/>
                    </a:moveTo>
                    <a:lnTo>
                      <a:pt x="375" y="92"/>
                    </a:lnTo>
                    <a:lnTo>
                      <a:pt x="386" y="118"/>
                    </a:lnTo>
                    <a:lnTo>
                      <a:pt x="394" y="144"/>
                    </a:lnTo>
                    <a:lnTo>
                      <a:pt x="394" y="169"/>
                    </a:lnTo>
                    <a:lnTo>
                      <a:pt x="394" y="199"/>
                    </a:lnTo>
                    <a:lnTo>
                      <a:pt x="390" y="224"/>
                    </a:lnTo>
                    <a:lnTo>
                      <a:pt x="378" y="250"/>
                    </a:lnTo>
                    <a:lnTo>
                      <a:pt x="368" y="276"/>
                    </a:lnTo>
                    <a:lnTo>
                      <a:pt x="353" y="298"/>
                    </a:lnTo>
                    <a:lnTo>
                      <a:pt x="335" y="316"/>
                    </a:lnTo>
                    <a:lnTo>
                      <a:pt x="316" y="335"/>
                    </a:lnTo>
                    <a:lnTo>
                      <a:pt x="294" y="353"/>
                    </a:lnTo>
                    <a:lnTo>
                      <a:pt x="269" y="364"/>
                    </a:lnTo>
                    <a:lnTo>
                      <a:pt x="243" y="372"/>
                    </a:lnTo>
                    <a:lnTo>
                      <a:pt x="217" y="375"/>
                    </a:lnTo>
                    <a:lnTo>
                      <a:pt x="187" y="372"/>
                    </a:lnTo>
                    <a:lnTo>
                      <a:pt x="155" y="364"/>
                    </a:lnTo>
                    <a:lnTo>
                      <a:pt x="125" y="353"/>
                    </a:lnTo>
                    <a:lnTo>
                      <a:pt x="95" y="342"/>
                    </a:lnTo>
                    <a:lnTo>
                      <a:pt x="69" y="324"/>
                    </a:lnTo>
                    <a:lnTo>
                      <a:pt x="48" y="306"/>
                    </a:lnTo>
                    <a:lnTo>
                      <a:pt x="26" y="279"/>
                    </a:lnTo>
                    <a:lnTo>
                      <a:pt x="11" y="250"/>
                    </a:lnTo>
                    <a:lnTo>
                      <a:pt x="3" y="218"/>
                    </a:lnTo>
                    <a:lnTo>
                      <a:pt x="0" y="192"/>
                    </a:lnTo>
                    <a:lnTo>
                      <a:pt x="0" y="166"/>
                    </a:lnTo>
                    <a:lnTo>
                      <a:pt x="3" y="144"/>
                    </a:lnTo>
                    <a:lnTo>
                      <a:pt x="11" y="118"/>
                    </a:lnTo>
                    <a:lnTo>
                      <a:pt x="22" y="96"/>
                    </a:lnTo>
                    <a:lnTo>
                      <a:pt x="37" y="73"/>
                    </a:lnTo>
                    <a:lnTo>
                      <a:pt x="55" y="55"/>
                    </a:lnTo>
                    <a:lnTo>
                      <a:pt x="74" y="41"/>
                    </a:lnTo>
                    <a:lnTo>
                      <a:pt x="100" y="26"/>
                    </a:lnTo>
                    <a:lnTo>
                      <a:pt x="121" y="15"/>
                    </a:lnTo>
                    <a:lnTo>
                      <a:pt x="151" y="7"/>
                    </a:lnTo>
                    <a:lnTo>
                      <a:pt x="177" y="0"/>
                    </a:lnTo>
                    <a:lnTo>
                      <a:pt x="203" y="0"/>
                    </a:lnTo>
                    <a:lnTo>
                      <a:pt x="232" y="4"/>
                    </a:lnTo>
                    <a:lnTo>
                      <a:pt x="257" y="7"/>
                    </a:lnTo>
                    <a:lnTo>
                      <a:pt x="283" y="18"/>
                    </a:lnTo>
                    <a:lnTo>
                      <a:pt x="306" y="30"/>
                    </a:lnTo>
                    <a:lnTo>
                      <a:pt x="327" y="41"/>
                    </a:lnTo>
                    <a:lnTo>
                      <a:pt x="343" y="55"/>
                    </a:lnTo>
                    <a:lnTo>
                      <a:pt x="357" y="70"/>
                    </a:lnTo>
                    <a:close/>
                  </a:path>
                </a:pathLst>
              </a:custGeom>
              <a:solidFill>
                <a:srgbClr val="E99F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4" name="Freeform 50"/>
              <p:cNvSpPr>
                <a:spLocks/>
              </p:cNvSpPr>
              <p:nvPr/>
            </p:nvSpPr>
            <p:spPr bwMode="auto">
              <a:xfrm>
                <a:off x="4679" y="2635"/>
                <a:ext cx="25" cy="25"/>
              </a:xfrm>
              <a:custGeom>
                <a:avLst/>
                <a:gdLst/>
                <a:ahLst/>
                <a:cxnLst>
                  <a:cxn ang="0">
                    <a:pos x="198" y="42"/>
                  </a:cxn>
                  <a:cxn ang="0">
                    <a:pos x="209" y="56"/>
                  </a:cxn>
                  <a:cxn ang="0">
                    <a:pos x="214" y="71"/>
                  </a:cxn>
                  <a:cxn ang="0">
                    <a:pos x="217" y="85"/>
                  </a:cxn>
                  <a:cxn ang="0">
                    <a:pos x="220" y="100"/>
                  </a:cxn>
                  <a:cxn ang="0">
                    <a:pos x="214" y="133"/>
                  </a:cxn>
                  <a:cxn ang="0">
                    <a:pos x="202" y="163"/>
                  </a:cxn>
                  <a:cxn ang="0">
                    <a:pos x="183" y="188"/>
                  </a:cxn>
                  <a:cxn ang="0">
                    <a:pos x="162" y="211"/>
                  </a:cxn>
                  <a:cxn ang="0">
                    <a:pos x="148" y="214"/>
                  </a:cxn>
                  <a:cxn ang="0">
                    <a:pos x="136" y="222"/>
                  </a:cxn>
                  <a:cxn ang="0">
                    <a:pos x="117" y="222"/>
                  </a:cxn>
                  <a:cxn ang="0">
                    <a:pos x="103" y="222"/>
                  </a:cxn>
                  <a:cxn ang="0">
                    <a:pos x="70" y="211"/>
                  </a:cxn>
                  <a:cxn ang="0">
                    <a:pos x="51" y="203"/>
                  </a:cxn>
                  <a:cxn ang="0">
                    <a:pos x="40" y="192"/>
                  </a:cxn>
                  <a:cxn ang="0">
                    <a:pos x="26" y="180"/>
                  </a:cxn>
                  <a:cxn ang="0">
                    <a:pos x="14" y="166"/>
                  </a:cxn>
                  <a:cxn ang="0">
                    <a:pos x="8" y="151"/>
                  </a:cxn>
                  <a:cxn ang="0">
                    <a:pos x="3" y="129"/>
                  </a:cxn>
                  <a:cxn ang="0">
                    <a:pos x="0" y="114"/>
                  </a:cxn>
                  <a:cxn ang="0">
                    <a:pos x="0" y="100"/>
                  </a:cxn>
                  <a:cxn ang="0">
                    <a:pos x="8" y="71"/>
                  </a:cxn>
                  <a:cxn ang="0">
                    <a:pos x="22" y="45"/>
                  </a:cxn>
                  <a:cxn ang="0">
                    <a:pos x="45" y="23"/>
                  </a:cxn>
                  <a:cxn ang="0">
                    <a:pos x="55" y="16"/>
                  </a:cxn>
                  <a:cxn ang="0">
                    <a:pos x="70" y="8"/>
                  </a:cxn>
                  <a:cxn ang="0">
                    <a:pos x="99" y="0"/>
                  </a:cxn>
                  <a:cxn ang="0">
                    <a:pos x="129" y="0"/>
                  </a:cxn>
                  <a:cxn ang="0">
                    <a:pos x="158" y="8"/>
                  </a:cxn>
                  <a:cxn ang="0">
                    <a:pos x="180" y="23"/>
                  </a:cxn>
                  <a:cxn ang="0">
                    <a:pos x="198" y="42"/>
                  </a:cxn>
                </a:cxnLst>
                <a:rect l="0" t="0" r="r" b="b"/>
                <a:pathLst>
                  <a:path w="220" h="222">
                    <a:moveTo>
                      <a:pt x="198" y="42"/>
                    </a:moveTo>
                    <a:lnTo>
                      <a:pt x="209" y="56"/>
                    </a:lnTo>
                    <a:lnTo>
                      <a:pt x="214" y="71"/>
                    </a:lnTo>
                    <a:lnTo>
                      <a:pt x="217" y="85"/>
                    </a:lnTo>
                    <a:lnTo>
                      <a:pt x="220" y="100"/>
                    </a:lnTo>
                    <a:lnTo>
                      <a:pt x="214" y="133"/>
                    </a:lnTo>
                    <a:lnTo>
                      <a:pt x="202" y="163"/>
                    </a:lnTo>
                    <a:lnTo>
                      <a:pt x="183" y="188"/>
                    </a:lnTo>
                    <a:lnTo>
                      <a:pt x="162" y="211"/>
                    </a:lnTo>
                    <a:lnTo>
                      <a:pt x="148" y="214"/>
                    </a:lnTo>
                    <a:lnTo>
                      <a:pt x="136" y="222"/>
                    </a:lnTo>
                    <a:lnTo>
                      <a:pt x="117" y="222"/>
                    </a:lnTo>
                    <a:lnTo>
                      <a:pt x="103" y="222"/>
                    </a:lnTo>
                    <a:lnTo>
                      <a:pt x="70" y="211"/>
                    </a:lnTo>
                    <a:lnTo>
                      <a:pt x="51" y="203"/>
                    </a:lnTo>
                    <a:lnTo>
                      <a:pt x="40" y="192"/>
                    </a:lnTo>
                    <a:lnTo>
                      <a:pt x="26" y="180"/>
                    </a:lnTo>
                    <a:lnTo>
                      <a:pt x="14" y="166"/>
                    </a:lnTo>
                    <a:lnTo>
                      <a:pt x="8" y="151"/>
                    </a:lnTo>
                    <a:lnTo>
                      <a:pt x="3" y="129"/>
                    </a:lnTo>
                    <a:lnTo>
                      <a:pt x="0" y="114"/>
                    </a:lnTo>
                    <a:lnTo>
                      <a:pt x="0" y="100"/>
                    </a:lnTo>
                    <a:lnTo>
                      <a:pt x="8" y="71"/>
                    </a:lnTo>
                    <a:lnTo>
                      <a:pt x="22" y="45"/>
                    </a:lnTo>
                    <a:lnTo>
                      <a:pt x="45" y="23"/>
                    </a:lnTo>
                    <a:lnTo>
                      <a:pt x="55" y="16"/>
                    </a:lnTo>
                    <a:lnTo>
                      <a:pt x="70" y="8"/>
                    </a:lnTo>
                    <a:lnTo>
                      <a:pt x="99" y="0"/>
                    </a:lnTo>
                    <a:lnTo>
                      <a:pt x="129" y="0"/>
                    </a:lnTo>
                    <a:lnTo>
                      <a:pt x="158" y="8"/>
                    </a:lnTo>
                    <a:lnTo>
                      <a:pt x="180" y="23"/>
                    </a:lnTo>
                    <a:lnTo>
                      <a:pt x="198" y="42"/>
                    </a:lnTo>
                    <a:close/>
                  </a:path>
                </a:pathLst>
              </a:custGeom>
              <a:solidFill>
                <a:srgbClr val="E78A5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5" name="Freeform 51"/>
              <p:cNvSpPr>
                <a:spLocks/>
              </p:cNvSpPr>
              <p:nvPr/>
            </p:nvSpPr>
            <p:spPr bwMode="auto">
              <a:xfrm>
                <a:off x="4624" y="2276"/>
                <a:ext cx="505" cy="453"/>
              </a:xfrm>
              <a:custGeom>
                <a:avLst/>
                <a:gdLst/>
                <a:ahLst/>
                <a:cxnLst>
                  <a:cxn ang="0">
                    <a:pos x="4418" y="1211"/>
                  </a:cxn>
                  <a:cxn ang="0">
                    <a:pos x="4241" y="921"/>
                  </a:cxn>
                  <a:cxn ang="0">
                    <a:pos x="4014" y="652"/>
                  </a:cxn>
                  <a:cxn ang="0">
                    <a:pos x="3767" y="424"/>
                  </a:cxn>
                  <a:cxn ang="0">
                    <a:pos x="3451" y="225"/>
                  </a:cxn>
                  <a:cxn ang="0">
                    <a:pos x="3046" y="89"/>
                  </a:cxn>
                  <a:cxn ang="0">
                    <a:pos x="2616" y="20"/>
                  </a:cxn>
                  <a:cxn ang="0">
                    <a:pos x="2204" y="0"/>
                  </a:cxn>
                  <a:cxn ang="0">
                    <a:pos x="1839" y="20"/>
                  </a:cxn>
                  <a:cxn ang="0">
                    <a:pos x="1480" y="82"/>
                  </a:cxn>
                  <a:cxn ang="0">
                    <a:pos x="1134" y="195"/>
                  </a:cxn>
                  <a:cxn ang="0">
                    <a:pos x="820" y="376"/>
                  </a:cxn>
                  <a:cxn ang="0">
                    <a:pos x="589" y="586"/>
                  </a:cxn>
                  <a:cxn ang="0">
                    <a:pos x="397" y="813"/>
                  </a:cxn>
                  <a:cxn ang="0">
                    <a:pos x="243" y="1064"/>
                  </a:cxn>
                  <a:cxn ang="0">
                    <a:pos x="122" y="1328"/>
                  </a:cxn>
                  <a:cxn ang="0">
                    <a:pos x="40" y="1656"/>
                  </a:cxn>
                  <a:cxn ang="0">
                    <a:pos x="4" y="2105"/>
                  </a:cxn>
                  <a:cxn ang="0">
                    <a:pos x="11" y="2583"/>
                  </a:cxn>
                  <a:cxn ang="0">
                    <a:pos x="67" y="2981"/>
                  </a:cxn>
                  <a:cxn ang="0">
                    <a:pos x="107" y="3091"/>
                  </a:cxn>
                  <a:cxn ang="0">
                    <a:pos x="136" y="3058"/>
                  </a:cxn>
                  <a:cxn ang="0">
                    <a:pos x="162" y="3021"/>
                  </a:cxn>
                  <a:cxn ang="0">
                    <a:pos x="180" y="2944"/>
                  </a:cxn>
                  <a:cxn ang="0">
                    <a:pos x="207" y="2480"/>
                  </a:cxn>
                  <a:cxn ang="0">
                    <a:pos x="283" y="1825"/>
                  </a:cxn>
                  <a:cxn ang="0">
                    <a:pos x="365" y="1439"/>
                  </a:cxn>
                  <a:cxn ang="0">
                    <a:pos x="526" y="1152"/>
                  </a:cxn>
                  <a:cxn ang="0">
                    <a:pos x="714" y="964"/>
                  </a:cxn>
                  <a:cxn ang="0">
                    <a:pos x="946" y="1241"/>
                  </a:cxn>
                  <a:cxn ang="0">
                    <a:pos x="1163" y="1407"/>
                  </a:cxn>
                  <a:cxn ang="0">
                    <a:pos x="1449" y="1516"/>
                  </a:cxn>
                  <a:cxn ang="0">
                    <a:pos x="1689" y="1557"/>
                  </a:cxn>
                  <a:cxn ang="0">
                    <a:pos x="1876" y="1498"/>
                  </a:cxn>
                  <a:cxn ang="0">
                    <a:pos x="1704" y="1304"/>
                  </a:cxn>
                  <a:cxn ang="0">
                    <a:pos x="1652" y="1189"/>
                  </a:cxn>
                  <a:cxn ang="0">
                    <a:pos x="1792" y="1273"/>
                  </a:cxn>
                  <a:cxn ang="0">
                    <a:pos x="2101" y="1370"/>
                  </a:cxn>
                  <a:cxn ang="0">
                    <a:pos x="2413" y="1454"/>
                  </a:cxn>
                  <a:cxn ang="0">
                    <a:pos x="2799" y="1524"/>
                  </a:cxn>
                  <a:cxn ang="0">
                    <a:pos x="2770" y="1505"/>
                  </a:cxn>
                  <a:cxn ang="0">
                    <a:pos x="2568" y="1310"/>
                  </a:cxn>
                  <a:cxn ang="0">
                    <a:pos x="2417" y="1135"/>
                  </a:cxn>
                  <a:cxn ang="0">
                    <a:pos x="2358" y="1090"/>
                  </a:cxn>
                  <a:cxn ang="0">
                    <a:pos x="2645" y="1119"/>
                  </a:cxn>
                  <a:cxn ang="0">
                    <a:pos x="2920" y="1199"/>
                  </a:cxn>
                  <a:cxn ang="0">
                    <a:pos x="3179" y="1328"/>
                  </a:cxn>
                  <a:cxn ang="0">
                    <a:pos x="3417" y="1494"/>
                  </a:cxn>
                  <a:cxn ang="0">
                    <a:pos x="3594" y="1671"/>
                  </a:cxn>
                  <a:cxn ang="0">
                    <a:pos x="3723" y="1880"/>
                  </a:cxn>
                  <a:cxn ang="0">
                    <a:pos x="3811" y="2120"/>
                  </a:cxn>
                  <a:cxn ang="0">
                    <a:pos x="3877" y="2498"/>
                  </a:cxn>
                  <a:cxn ang="0">
                    <a:pos x="3874" y="3021"/>
                  </a:cxn>
                  <a:cxn ang="0">
                    <a:pos x="3818" y="3429"/>
                  </a:cxn>
                  <a:cxn ang="0">
                    <a:pos x="3800" y="3801"/>
                  </a:cxn>
                  <a:cxn ang="0">
                    <a:pos x="3771" y="3941"/>
                  </a:cxn>
                  <a:cxn ang="0">
                    <a:pos x="3822" y="3890"/>
                  </a:cxn>
                  <a:cxn ang="0">
                    <a:pos x="3943" y="3536"/>
                  </a:cxn>
                  <a:cxn ang="0">
                    <a:pos x="4098" y="2958"/>
                  </a:cxn>
                  <a:cxn ang="0">
                    <a:pos x="4223" y="2686"/>
                  </a:cxn>
                  <a:cxn ang="0">
                    <a:pos x="4463" y="2252"/>
                  </a:cxn>
                  <a:cxn ang="0">
                    <a:pos x="4521" y="2060"/>
                  </a:cxn>
                  <a:cxn ang="0">
                    <a:pos x="4547" y="1751"/>
                  </a:cxn>
                </a:cxnLst>
                <a:rect l="0" t="0" r="r" b="b"/>
                <a:pathLst>
                  <a:path w="4547" h="4081">
                    <a:moveTo>
                      <a:pt x="4499" y="1436"/>
                    </a:moveTo>
                    <a:lnTo>
                      <a:pt x="4481" y="1362"/>
                    </a:lnTo>
                    <a:lnTo>
                      <a:pt x="4452" y="1288"/>
                    </a:lnTo>
                    <a:lnTo>
                      <a:pt x="4418" y="1211"/>
                    </a:lnTo>
                    <a:lnTo>
                      <a:pt x="4381" y="1138"/>
                    </a:lnTo>
                    <a:lnTo>
                      <a:pt x="4337" y="1064"/>
                    </a:lnTo>
                    <a:lnTo>
                      <a:pt x="4293" y="990"/>
                    </a:lnTo>
                    <a:lnTo>
                      <a:pt x="4241" y="921"/>
                    </a:lnTo>
                    <a:lnTo>
                      <a:pt x="4186" y="850"/>
                    </a:lnTo>
                    <a:lnTo>
                      <a:pt x="4131" y="781"/>
                    </a:lnTo>
                    <a:lnTo>
                      <a:pt x="4072" y="715"/>
                    </a:lnTo>
                    <a:lnTo>
                      <a:pt x="4014" y="652"/>
                    </a:lnTo>
                    <a:lnTo>
                      <a:pt x="3951" y="589"/>
                    </a:lnTo>
                    <a:lnTo>
                      <a:pt x="3892" y="530"/>
                    </a:lnTo>
                    <a:lnTo>
                      <a:pt x="3829" y="475"/>
                    </a:lnTo>
                    <a:lnTo>
                      <a:pt x="3767" y="424"/>
                    </a:lnTo>
                    <a:lnTo>
                      <a:pt x="3708" y="376"/>
                    </a:lnTo>
                    <a:lnTo>
                      <a:pt x="3627" y="321"/>
                    </a:lnTo>
                    <a:lnTo>
                      <a:pt x="3543" y="269"/>
                    </a:lnTo>
                    <a:lnTo>
                      <a:pt x="3451" y="225"/>
                    </a:lnTo>
                    <a:lnTo>
                      <a:pt x="3355" y="185"/>
                    </a:lnTo>
                    <a:lnTo>
                      <a:pt x="3256" y="148"/>
                    </a:lnTo>
                    <a:lnTo>
                      <a:pt x="3153" y="118"/>
                    </a:lnTo>
                    <a:lnTo>
                      <a:pt x="3046" y="89"/>
                    </a:lnTo>
                    <a:lnTo>
                      <a:pt x="2939" y="67"/>
                    </a:lnTo>
                    <a:lnTo>
                      <a:pt x="2833" y="49"/>
                    </a:lnTo>
                    <a:lnTo>
                      <a:pt x="2727" y="34"/>
                    </a:lnTo>
                    <a:lnTo>
                      <a:pt x="2616" y="20"/>
                    </a:lnTo>
                    <a:lnTo>
                      <a:pt x="2509" y="12"/>
                    </a:lnTo>
                    <a:lnTo>
                      <a:pt x="2406" y="4"/>
                    </a:lnTo>
                    <a:lnTo>
                      <a:pt x="2303" y="0"/>
                    </a:lnTo>
                    <a:lnTo>
                      <a:pt x="2204" y="0"/>
                    </a:lnTo>
                    <a:lnTo>
                      <a:pt x="2108" y="4"/>
                    </a:lnTo>
                    <a:lnTo>
                      <a:pt x="2019" y="8"/>
                    </a:lnTo>
                    <a:lnTo>
                      <a:pt x="1932" y="12"/>
                    </a:lnTo>
                    <a:lnTo>
                      <a:pt x="1839" y="20"/>
                    </a:lnTo>
                    <a:lnTo>
                      <a:pt x="1747" y="31"/>
                    </a:lnTo>
                    <a:lnTo>
                      <a:pt x="1660" y="45"/>
                    </a:lnTo>
                    <a:lnTo>
                      <a:pt x="1567" y="63"/>
                    </a:lnTo>
                    <a:lnTo>
                      <a:pt x="1480" y="82"/>
                    </a:lnTo>
                    <a:lnTo>
                      <a:pt x="1391" y="103"/>
                    </a:lnTo>
                    <a:lnTo>
                      <a:pt x="1303" y="134"/>
                    </a:lnTo>
                    <a:lnTo>
                      <a:pt x="1214" y="163"/>
                    </a:lnTo>
                    <a:lnTo>
                      <a:pt x="1134" y="195"/>
                    </a:lnTo>
                    <a:lnTo>
                      <a:pt x="1049" y="237"/>
                    </a:lnTo>
                    <a:lnTo>
                      <a:pt x="971" y="277"/>
                    </a:lnTo>
                    <a:lnTo>
                      <a:pt x="894" y="325"/>
                    </a:lnTo>
                    <a:lnTo>
                      <a:pt x="820" y="376"/>
                    </a:lnTo>
                    <a:lnTo>
                      <a:pt x="751" y="435"/>
                    </a:lnTo>
                    <a:lnTo>
                      <a:pt x="692" y="483"/>
                    </a:lnTo>
                    <a:lnTo>
                      <a:pt x="640" y="534"/>
                    </a:lnTo>
                    <a:lnTo>
                      <a:pt x="589" y="586"/>
                    </a:lnTo>
                    <a:lnTo>
                      <a:pt x="537" y="641"/>
                    </a:lnTo>
                    <a:lnTo>
                      <a:pt x="490" y="696"/>
                    </a:lnTo>
                    <a:lnTo>
                      <a:pt x="442" y="755"/>
                    </a:lnTo>
                    <a:lnTo>
                      <a:pt x="397" y="813"/>
                    </a:lnTo>
                    <a:lnTo>
                      <a:pt x="357" y="873"/>
                    </a:lnTo>
                    <a:lnTo>
                      <a:pt x="317" y="935"/>
                    </a:lnTo>
                    <a:lnTo>
                      <a:pt x="280" y="998"/>
                    </a:lnTo>
                    <a:lnTo>
                      <a:pt x="243" y="1064"/>
                    </a:lnTo>
                    <a:lnTo>
                      <a:pt x="210" y="1127"/>
                    </a:lnTo>
                    <a:lnTo>
                      <a:pt x="177" y="1193"/>
                    </a:lnTo>
                    <a:lnTo>
                      <a:pt x="148" y="1262"/>
                    </a:lnTo>
                    <a:lnTo>
                      <a:pt x="122" y="1328"/>
                    </a:lnTo>
                    <a:lnTo>
                      <a:pt x="96" y="1399"/>
                    </a:lnTo>
                    <a:lnTo>
                      <a:pt x="74" y="1473"/>
                    </a:lnTo>
                    <a:lnTo>
                      <a:pt x="56" y="1560"/>
                    </a:lnTo>
                    <a:lnTo>
                      <a:pt x="40" y="1656"/>
                    </a:lnTo>
                    <a:lnTo>
                      <a:pt x="26" y="1759"/>
                    </a:lnTo>
                    <a:lnTo>
                      <a:pt x="15" y="1870"/>
                    </a:lnTo>
                    <a:lnTo>
                      <a:pt x="8" y="1988"/>
                    </a:lnTo>
                    <a:lnTo>
                      <a:pt x="4" y="2105"/>
                    </a:lnTo>
                    <a:lnTo>
                      <a:pt x="0" y="2226"/>
                    </a:lnTo>
                    <a:lnTo>
                      <a:pt x="0" y="2348"/>
                    </a:lnTo>
                    <a:lnTo>
                      <a:pt x="4" y="2466"/>
                    </a:lnTo>
                    <a:lnTo>
                      <a:pt x="11" y="2583"/>
                    </a:lnTo>
                    <a:lnTo>
                      <a:pt x="22" y="2694"/>
                    </a:lnTo>
                    <a:lnTo>
                      <a:pt x="33" y="2800"/>
                    </a:lnTo>
                    <a:lnTo>
                      <a:pt x="48" y="2895"/>
                    </a:lnTo>
                    <a:lnTo>
                      <a:pt x="67" y="2981"/>
                    </a:lnTo>
                    <a:lnTo>
                      <a:pt x="88" y="3058"/>
                    </a:lnTo>
                    <a:lnTo>
                      <a:pt x="96" y="3076"/>
                    </a:lnTo>
                    <a:lnTo>
                      <a:pt x="103" y="3087"/>
                    </a:lnTo>
                    <a:lnTo>
                      <a:pt x="107" y="3091"/>
                    </a:lnTo>
                    <a:lnTo>
                      <a:pt x="114" y="3091"/>
                    </a:lnTo>
                    <a:lnTo>
                      <a:pt x="122" y="3087"/>
                    </a:lnTo>
                    <a:lnTo>
                      <a:pt x="125" y="3080"/>
                    </a:lnTo>
                    <a:lnTo>
                      <a:pt x="136" y="3058"/>
                    </a:lnTo>
                    <a:lnTo>
                      <a:pt x="144" y="3035"/>
                    </a:lnTo>
                    <a:lnTo>
                      <a:pt x="151" y="3029"/>
                    </a:lnTo>
                    <a:lnTo>
                      <a:pt x="154" y="3025"/>
                    </a:lnTo>
                    <a:lnTo>
                      <a:pt x="162" y="3021"/>
                    </a:lnTo>
                    <a:lnTo>
                      <a:pt x="170" y="3029"/>
                    </a:lnTo>
                    <a:lnTo>
                      <a:pt x="177" y="3040"/>
                    </a:lnTo>
                    <a:lnTo>
                      <a:pt x="185" y="3058"/>
                    </a:lnTo>
                    <a:lnTo>
                      <a:pt x="180" y="2944"/>
                    </a:lnTo>
                    <a:lnTo>
                      <a:pt x="185" y="2829"/>
                    </a:lnTo>
                    <a:lnTo>
                      <a:pt x="188" y="2712"/>
                    </a:lnTo>
                    <a:lnTo>
                      <a:pt x="196" y="2594"/>
                    </a:lnTo>
                    <a:lnTo>
                      <a:pt x="207" y="2480"/>
                    </a:lnTo>
                    <a:lnTo>
                      <a:pt x="217" y="2363"/>
                    </a:lnTo>
                    <a:lnTo>
                      <a:pt x="247" y="2123"/>
                    </a:lnTo>
                    <a:lnTo>
                      <a:pt x="265" y="1976"/>
                    </a:lnTo>
                    <a:lnTo>
                      <a:pt x="283" y="1825"/>
                    </a:lnTo>
                    <a:lnTo>
                      <a:pt x="305" y="1679"/>
                    </a:lnTo>
                    <a:lnTo>
                      <a:pt x="320" y="1605"/>
                    </a:lnTo>
                    <a:lnTo>
                      <a:pt x="336" y="1531"/>
                    </a:lnTo>
                    <a:lnTo>
                      <a:pt x="365" y="1439"/>
                    </a:lnTo>
                    <a:lnTo>
                      <a:pt x="394" y="1358"/>
                    </a:lnTo>
                    <a:lnTo>
                      <a:pt x="434" y="1285"/>
                    </a:lnTo>
                    <a:lnTo>
                      <a:pt x="479" y="1215"/>
                    </a:lnTo>
                    <a:lnTo>
                      <a:pt x="526" y="1152"/>
                    </a:lnTo>
                    <a:lnTo>
                      <a:pt x="582" y="1086"/>
                    </a:lnTo>
                    <a:lnTo>
                      <a:pt x="645" y="1024"/>
                    </a:lnTo>
                    <a:lnTo>
                      <a:pt x="714" y="961"/>
                    </a:lnTo>
                    <a:lnTo>
                      <a:pt x="714" y="964"/>
                    </a:lnTo>
                    <a:lnTo>
                      <a:pt x="721" y="976"/>
                    </a:lnTo>
                    <a:lnTo>
                      <a:pt x="751" y="1012"/>
                    </a:lnTo>
                    <a:lnTo>
                      <a:pt x="843" y="1123"/>
                    </a:lnTo>
                    <a:lnTo>
                      <a:pt x="946" y="1241"/>
                    </a:lnTo>
                    <a:lnTo>
                      <a:pt x="1008" y="1304"/>
                    </a:lnTo>
                    <a:lnTo>
                      <a:pt x="1057" y="1344"/>
                    </a:lnTo>
                    <a:lnTo>
                      <a:pt x="1108" y="1376"/>
                    </a:lnTo>
                    <a:lnTo>
                      <a:pt x="1163" y="1407"/>
                    </a:lnTo>
                    <a:lnTo>
                      <a:pt x="1218" y="1432"/>
                    </a:lnTo>
                    <a:lnTo>
                      <a:pt x="1277" y="1454"/>
                    </a:lnTo>
                    <a:lnTo>
                      <a:pt x="1332" y="1476"/>
                    </a:lnTo>
                    <a:lnTo>
                      <a:pt x="1449" y="1516"/>
                    </a:lnTo>
                    <a:lnTo>
                      <a:pt x="1512" y="1535"/>
                    </a:lnTo>
                    <a:lnTo>
                      <a:pt x="1571" y="1545"/>
                    </a:lnTo>
                    <a:lnTo>
                      <a:pt x="1630" y="1553"/>
                    </a:lnTo>
                    <a:lnTo>
                      <a:pt x="1689" y="1557"/>
                    </a:lnTo>
                    <a:lnTo>
                      <a:pt x="1752" y="1557"/>
                    </a:lnTo>
                    <a:lnTo>
                      <a:pt x="1810" y="1553"/>
                    </a:lnTo>
                    <a:lnTo>
                      <a:pt x="1932" y="1545"/>
                    </a:lnTo>
                    <a:lnTo>
                      <a:pt x="1876" y="1498"/>
                    </a:lnTo>
                    <a:lnTo>
                      <a:pt x="1829" y="1450"/>
                    </a:lnTo>
                    <a:lnTo>
                      <a:pt x="1784" y="1402"/>
                    </a:lnTo>
                    <a:lnTo>
                      <a:pt x="1744" y="1355"/>
                    </a:lnTo>
                    <a:lnTo>
                      <a:pt x="1704" y="1304"/>
                    </a:lnTo>
                    <a:lnTo>
                      <a:pt x="1667" y="1251"/>
                    </a:lnTo>
                    <a:lnTo>
                      <a:pt x="1586" y="1135"/>
                    </a:lnTo>
                    <a:lnTo>
                      <a:pt x="1618" y="1164"/>
                    </a:lnTo>
                    <a:lnTo>
                      <a:pt x="1652" y="1189"/>
                    </a:lnTo>
                    <a:lnTo>
                      <a:pt x="1686" y="1215"/>
                    </a:lnTo>
                    <a:lnTo>
                      <a:pt x="1721" y="1236"/>
                    </a:lnTo>
                    <a:lnTo>
                      <a:pt x="1755" y="1255"/>
                    </a:lnTo>
                    <a:lnTo>
                      <a:pt x="1792" y="1273"/>
                    </a:lnTo>
                    <a:lnTo>
                      <a:pt x="1869" y="1304"/>
                    </a:lnTo>
                    <a:lnTo>
                      <a:pt x="1942" y="1325"/>
                    </a:lnTo>
                    <a:lnTo>
                      <a:pt x="2024" y="1347"/>
                    </a:lnTo>
                    <a:lnTo>
                      <a:pt x="2101" y="1370"/>
                    </a:lnTo>
                    <a:lnTo>
                      <a:pt x="2181" y="1395"/>
                    </a:lnTo>
                    <a:lnTo>
                      <a:pt x="2259" y="1421"/>
                    </a:lnTo>
                    <a:lnTo>
                      <a:pt x="2336" y="1439"/>
                    </a:lnTo>
                    <a:lnTo>
                      <a:pt x="2413" y="1454"/>
                    </a:lnTo>
                    <a:lnTo>
                      <a:pt x="2487" y="1465"/>
                    </a:lnTo>
                    <a:lnTo>
                      <a:pt x="2642" y="1487"/>
                    </a:lnTo>
                    <a:lnTo>
                      <a:pt x="2719" y="1502"/>
                    </a:lnTo>
                    <a:lnTo>
                      <a:pt x="2799" y="1524"/>
                    </a:lnTo>
                    <a:lnTo>
                      <a:pt x="2796" y="1516"/>
                    </a:lnTo>
                    <a:lnTo>
                      <a:pt x="2796" y="1513"/>
                    </a:lnTo>
                    <a:lnTo>
                      <a:pt x="2785" y="1513"/>
                    </a:lnTo>
                    <a:lnTo>
                      <a:pt x="2770" y="1505"/>
                    </a:lnTo>
                    <a:lnTo>
                      <a:pt x="2737" y="1479"/>
                    </a:lnTo>
                    <a:lnTo>
                      <a:pt x="2696" y="1442"/>
                    </a:lnTo>
                    <a:lnTo>
                      <a:pt x="2653" y="1399"/>
                    </a:lnTo>
                    <a:lnTo>
                      <a:pt x="2568" y="1310"/>
                    </a:lnTo>
                    <a:lnTo>
                      <a:pt x="2513" y="1248"/>
                    </a:lnTo>
                    <a:lnTo>
                      <a:pt x="2484" y="1211"/>
                    </a:lnTo>
                    <a:lnTo>
                      <a:pt x="2442" y="1159"/>
                    </a:lnTo>
                    <a:lnTo>
                      <a:pt x="2417" y="1135"/>
                    </a:lnTo>
                    <a:lnTo>
                      <a:pt x="2399" y="1112"/>
                    </a:lnTo>
                    <a:lnTo>
                      <a:pt x="2376" y="1098"/>
                    </a:lnTo>
                    <a:lnTo>
                      <a:pt x="2365" y="1093"/>
                    </a:lnTo>
                    <a:lnTo>
                      <a:pt x="2358" y="1090"/>
                    </a:lnTo>
                    <a:lnTo>
                      <a:pt x="2431" y="1093"/>
                    </a:lnTo>
                    <a:lnTo>
                      <a:pt x="2505" y="1098"/>
                    </a:lnTo>
                    <a:lnTo>
                      <a:pt x="2576" y="1104"/>
                    </a:lnTo>
                    <a:lnTo>
                      <a:pt x="2645" y="1119"/>
                    </a:lnTo>
                    <a:lnTo>
                      <a:pt x="2715" y="1135"/>
                    </a:lnTo>
                    <a:lnTo>
                      <a:pt x="2785" y="1152"/>
                    </a:lnTo>
                    <a:lnTo>
                      <a:pt x="2854" y="1175"/>
                    </a:lnTo>
                    <a:lnTo>
                      <a:pt x="2920" y="1199"/>
                    </a:lnTo>
                    <a:lnTo>
                      <a:pt x="2987" y="1230"/>
                    </a:lnTo>
                    <a:lnTo>
                      <a:pt x="3053" y="1259"/>
                    </a:lnTo>
                    <a:lnTo>
                      <a:pt x="3116" y="1292"/>
                    </a:lnTo>
                    <a:lnTo>
                      <a:pt x="3179" y="1328"/>
                    </a:lnTo>
                    <a:lnTo>
                      <a:pt x="3242" y="1365"/>
                    </a:lnTo>
                    <a:lnTo>
                      <a:pt x="3300" y="1407"/>
                    </a:lnTo>
                    <a:lnTo>
                      <a:pt x="3359" y="1450"/>
                    </a:lnTo>
                    <a:lnTo>
                      <a:pt x="3417" y="1494"/>
                    </a:lnTo>
                    <a:lnTo>
                      <a:pt x="3465" y="1535"/>
                    </a:lnTo>
                    <a:lnTo>
                      <a:pt x="3509" y="1579"/>
                    </a:lnTo>
                    <a:lnTo>
                      <a:pt x="3554" y="1623"/>
                    </a:lnTo>
                    <a:lnTo>
                      <a:pt x="3594" y="1671"/>
                    </a:lnTo>
                    <a:lnTo>
                      <a:pt x="3631" y="1722"/>
                    </a:lnTo>
                    <a:lnTo>
                      <a:pt x="3664" y="1774"/>
                    </a:lnTo>
                    <a:lnTo>
                      <a:pt x="3694" y="1825"/>
                    </a:lnTo>
                    <a:lnTo>
                      <a:pt x="3723" y="1880"/>
                    </a:lnTo>
                    <a:lnTo>
                      <a:pt x="3749" y="1939"/>
                    </a:lnTo>
                    <a:lnTo>
                      <a:pt x="3771" y="1999"/>
                    </a:lnTo>
                    <a:lnTo>
                      <a:pt x="3792" y="2057"/>
                    </a:lnTo>
                    <a:lnTo>
                      <a:pt x="3811" y="2120"/>
                    </a:lnTo>
                    <a:lnTo>
                      <a:pt x="3826" y="2179"/>
                    </a:lnTo>
                    <a:lnTo>
                      <a:pt x="3840" y="2241"/>
                    </a:lnTo>
                    <a:lnTo>
                      <a:pt x="3863" y="2369"/>
                    </a:lnTo>
                    <a:lnTo>
                      <a:pt x="3877" y="2498"/>
                    </a:lnTo>
                    <a:lnTo>
                      <a:pt x="3889" y="2631"/>
                    </a:lnTo>
                    <a:lnTo>
                      <a:pt x="3889" y="2763"/>
                    </a:lnTo>
                    <a:lnTo>
                      <a:pt x="3885" y="2892"/>
                    </a:lnTo>
                    <a:lnTo>
                      <a:pt x="3874" y="3021"/>
                    </a:lnTo>
                    <a:lnTo>
                      <a:pt x="3863" y="3146"/>
                    </a:lnTo>
                    <a:lnTo>
                      <a:pt x="3844" y="3267"/>
                    </a:lnTo>
                    <a:lnTo>
                      <a:pt x="3826" y="3381"/>
                    </a:lnTo>
                    <a:lnTo>
                      <a:pt x="3818" y="3429"/>
                    </a:lnTo>
                    <a:lnTo>
                      <a:pt x="3815" y="3481"/>
                    </a:lnTo>
                    <a:lnTo>
                      <a:pt x="3808" y="3592"/>
                    </a:lnTo>
                    <a:lnTo>
                      <a:pt x="3803" y="3701"/>
                    </a:lnTo>
                    <a:lnTo>
                      <a:pt x="3800" y="3801"/>
                    </a:lnTo>
                    <a:lnTo>
                      <a:pt x="3797" y="3841"/>
                    </a:lnTo>
                    <a:lnTo>
                      <a:pt x="3789" y="3878"/>
                    </a:lnTo>
                    <a:lnTo>
                      <a:pt x="3782" y="3907"/>
                    </a:lnTo>
                    <a:lnTo>
                      <a:pt x="3771" y="3941"/>
                    </a:lnTo>
                    <a:lnTo>
                      <a:pt x="3715" y="4081"/>
                    </a:lnTo>
                    <a:lnTo>
                      <a:pt x="3755" y="4018"/>
                    </a:lnTo>
                    <a:lnTo>
                      <a:pt x="3792" y="3956"/>
                    </a:lnTo>
                    <a:lnTo>
                      <a:pt x="3822" y="3890"/>
                    </a:lnTo>
                    <a:lnTo>
                      <a:pt x="3852" y="3824"/>
                    </a:lnTo>
                    <a:lnTo>
                      <a:pt x="3877" y="3753"/>
                    </a:lnTo>
                    <a:lnTo>
                      <a:pt x="3903" y="3679"/>
                    </a:lnTo>
                    <a:lnTo>
                      <a:pt x="3943" y="3536"/>
                    </a:lnTo>
                    <a:lnTo>
                      <a:pt x="3984" y="3385"/>
                    </a:lnTo>
                    <a:lnTo>
                      <a:pt x="4021" y="3238"/>
                    </a:lnTo>
                    <a:lnTo>
                      <a:pt x="4058" y="3095"/>
                    </a:lnTo>
                    <a:lnTo>
                      <a:pt x="4098" y="2958"/>
                    </a:lnTo>
                    <a:lnTo>
                      <a:pt x="4117" y="2911"/>
                    </a:lnTo>
                    <a:lnTo>
                      <a:pt x="4135" y="2863"/>
                    </a:lnTo>
                    <a:lnTo>
                      <a:pt x="4175" y="2775"/>
                    </a:lnTo>
                    <a:lnTo>
                      <a:pt x="4223" y="2686"/>
                    </a:lnTo>
                    <a:lnTo>
                      <a:pt x="4275" y="2601"/>
                    </a:lnTo>
                    <a:lnTo>
                      <a:pt x="4374" y="2432"/>
                    </a:lnTo>
                    <a:lnTo>
                      <a:pt x="4421" y="2345"/>
                    </a:lnTo>
                    <a:lnTo>
                      <a:pt x="4463" y="2252"/>
                    </a:lnTo>
                    <a:lnTo>
                      <a:pt x="4481" y="2205"/>
                    </a:lnTo>
                    <a:lnTo>
                      <a:pt x="4499" y="2157"/>
                    </a:lnTo>
                    <a:lnTo>
                      <a:pt x="4510" y="2108"/>
                    </a:lnTo>
                    <a:lnTo>
                      <a:pt x="4521" y="2060"/>
                    </a:lnTo>
                    <a:lnTo>
                      <a:pt x="4532" y="2010"/>
                    </a:lnTo>
                    <a:lnTo>
                      <a:pt x="4540" y="1957"/>
                    </a:lnTo>
                    <a:lnTo>
                      <a:pt x="4547" y="1854"/>
                    </a:lnTo>
                    <a:lnTo>
                      <a:pt x="4547" y="1751"/>
                    </a:lnTo>
                    <a:lnTo>
                      <a:pt x="4536" y="1645"/>
                    </a:lnTo>
                    <a:lnTo>
                      <a:pt x="4521" y="1542"/>
                    </a:lnTo>
                    <a:lnTo>
                      <a:pt x="4499" y="1436"/>
                    </a:lnTo>
                    <a:close/>
                  </a:path>
                </a:pathLst>
              </a:custGeom>
              <a:solidFill>
                <a:srgbClr val="6E4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6" name="Freeform 52"/>
              <p:cNvSpPr>
                <a:spLocks/>
              </p:cNvSpPr>
              <p:nvPr/>
            </p:nvSpPr>
            <p:spPr bwMode="auto">
              <a:xfrm>
                <a:off x="4780" y="2706"/>
                <a:ext cx="99" cy="19"/>
              </a:xfrm>
              <a:custGeom>
                <a:avLst/>
                <a:gdLst/>
                <a:ahLst/>
                <a:cxnLst>
                  <a:cxn ang="0">
                    <a:pos x="0" y="0"/>
                  </a:cxn>
                  <a:cxn ang="0">
                    <a:pos x="18" y="11"/>
                  </a:cxn>
                  <a:cxn ang="0">
                    <a:pos x="74" y="40"/>
                  </a:cxn>
                  <a:cxn ang="0">
                    <a:pos x="113" y="56"/>
                  </a:cxn>
                  <a:cxn ang="0">
                    <a:pos x="161" y="73"/>
                  </a:cxn>
                  <a:cxn ang="0">
                    <a:pos x="217" y="91"/>
                  </a:cxn>
                  <a:cxn ang="0">
                    <a:pos x="275" y="106"/>
                  </a:cxn>
                  <a:cxn ang="0">
                    <a:pos x="341" y="117"/>
                  </a:cxn>
                  <a:cxn ang="0">
                    <a:pos x="412" y="128"/>
                  </a:cxn>
                  <a:cxn ang="0">
                    <a:pos x="486" y="133"/>
                  </a:cxn>
                  <a:cxn ang="0">
                    <a:pos x="558" y="128"/>
                  </a:cxn>
                  <a:cxn ang="0">
                    <a:pos x="640" y="117"/>
                  </a:cxn>
                  <a:cxn ang="0">
                    <a:pos x="721" y="99"/>
                  </a:cxn>
                  <a:cxn ang="0">
                    <a:pos x="761" y="88"/>
                  </a:cxn>
                  <a:cxn ang="0">
                    <a:pos x="805" y="73"/>
                  </a:cxn>
                  <a:cxn ang="0">
                    <a:pos x="846" y="56"/>
                  </a:cxn>
                  <a:cxn ang="0">
                    <a:pos x="886" y="33"/>
                  </a:cxn>
                  <a:cxn ang="0">
                    <a:pos x="872" y="48"/>
                  </a:cxn>
                  <a:cxn ang="0">
                    <a:pos x="820" y="81"/>
                  </a:cxn>
                  <a:cxn ang="0">
                    <a:pos x="783" y="99"/>
                  </a:cxn>
                  <a:cxn ang="0">
                    <a:pos x="743" y="122"/>
                  </a:cxn>
                  <a:cxn ang="0">
                    <a:pos x="692" y="139"/>
                  </a:cxn>
                  <a:cxn ang="0">
                    <a:pos x="636" y="154"/>
                  </a:cxn>
                  <a:cxn ang="0">
                    <a:pos x="573" y="165"/>
                  </a:cxn>
                  <a:cxn ang="0">
                    <a:pos x="503" y="173"/>
                  </a:cxn>
                  <a:cxn ang="0">
                    <a:pos x="430" y="169"/>
                  </a:cxn>
                  <a:cxn ang="0">
                    <a:pos x="393" y="165"/>
                  </a:cxn>
                  <a:cxn ang="0">
                    <a:pos x="352" y="157"/>
                  </a:cxn>
                  <a:cxn ang="0">
                    <a:pos x="312" y="151"/>
                  </a:cxn>
                  <a:cxn ang="0">
                    <a:pos x="272" y="139"/>
                  </a:cxn>
                  <a:cxn ang="0">
                    <a:pos x="227" y="125"/>
                  </a:cxn>
                  <a:cxn ang="0">
                    <a:pos x="183" y="106"/>
                  </a:cxn>
                  <a:cxn ang="0">
                    <a:pos x="140" y="85"/>
                  </a:cxn>
                  <a:cxn ang="0">
                    <a:pos x="92" y="59"/>
                  </a:cxn>
                  <a:cxn ang="0">
                    <a:pos x="47" y="33"/>
                  </a:cxn>
                  <a:cxn ang="0">
                    <a:pos x="0" y="0"/>
                  </a:cxn>
                </a:cxnLst>
                <a:rect l="0" t="0" r="r" b="b"/>
                <a:pathLst>
                  <a:path w="886" h="173">
                    <a:moveTo>
                      <a:pt x="0" y="0"/>
                    </a:moveTo>
                    <a:lnTo>
                      <a:pt x="18" y="11"/>
                    </a:lnTo>
                    <a:lnTo>
                      <a:pt x="74" y="40"/>
                    </a:lnTo>
                    <a:lnTo>
                      <a:pt x="113" y="56"/>
                    </a:lnTo>
                    <a:lnTo>
                      <a:pt x="161" y="73"/>
                    </a:lnTo>
                    <a:lnTo>
                      <a:pt x="217" y="91"/>
                    </a:lnTo>
                    <a:lnTo>
                      <a:pt x="275" y="106"/>
                    </a:lnTo>
                    <a:lnTo>
                      <a:pt x="341" y="117"/>
                    </a:lnTo>
                    <a:lnTo>
                      <a:pt x="412" y="128"/>
                    </a:lnTo>
                    <a:lnTo>
                      <a:pt x="486" y="133"/>
                    </a:lnTo>
                    <a:lnTo>
                      <a:pt x="558" y="128"/>
                    </a:lnTo>
                    <a:lnTo>
                      <a:pt x="640" y="117"/>
                    </a:lnTo>
                    <a:lnTo>
                      <a:pt x="721" y="99"/>
                    </a:lnTo>
                    <a:lnTo>
                      <a:pt x="761" y="88"/>
                    </a:lnTo>
                    <a:lnTo>
                      <a:pt x="805" y="73"/>
                    </a:lnTo>
                    <a:lnTo>
                      <a:pt x="846" y="56"/>
                    </a:lnTo>
                    <a:lnTo>
                      <a:pt x="886" y="33"/>
                    </a:lnTo>
                    <a:lnTo>
                      <a:pt x="872" y="48"/>
                    </a:lnTo>
                    <a:lnTo>
                      <a:pt x="820" y="81"/>
                    </a:lnTo>
                    <a:lnTo>
                      <a:pt x="783" y="99"/>
                    </a:lnTo>
                    <a:lnTo>
                      <a:pt x="743" y="122"/>
                    </a:lnTo>
                    <a:lnTo>
                      <a:pt x="692" y="139"/>
                    </a:lnTo>
                    <a:lnTo>
                      <a:pt x="636" y="154"/>
                    </a:lnTo>
                    <a:lnTo>
                      <a:pt x="573" y="165"/>
                    </a:lnTo>
                    <a:lnTo>
                      <a:pt x="503" y="173"/>
                    </a:lnTo>
                    <a:lnTo>
                      <a:pt x="430" y="169"/>
                    </a:lnTo>
                    <a:lnTo>
                      <a:pt x="393" y="165"/>
                    </a:lnTo>
                    <a:lnTo>
                      <a:pt x="352" y="157"/>
                    </a:lnTo>
                    <a:lnTo>
                      <a:pt x="312" y="151"/>
                    </a:lnTo>
                    <a:lnTo>
                      <a:pt x="272" y="139"/>
                    </a:lnTo>
                    <a:lnTo>
                      <a:pt x="227" y="125"/>
                    </a:lnTo>
                    <a:lnTo>
                      <a:pt x="183" y="106"/>
                    </a:lnTo>
                    <a:lnTo>
                      <a:pt x="140" y="85"/>
                    </a:lnTo>
                    <a:lnTo>
                      <a:pt x="92" y="59"/>
                    </a:lnTo>
                    <a:lnTo>
                      <a:pt x="47" y="33"/>
                    </a:lnTo>
                    <a:lnTo>
                      <a:pt x="0" y="0"/>
                    </a:lnTo>
                    <a:close/>
                  </a:path>
                </a:pathLst>
              </a:custGeom>
              <a:solidFill>
                <a:srgbClr val="DD335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7" name="Freeform 53"/>
              <p:cNvSpPr>
                <a:spLocks/>
              </p:cNvSpPr>
              <p:nvPr/>
            </p:nvSpPr>
            <p:spPr bwMode="auto">
              <a:xfrm>
                <a:off x="4682" y="2508"/>
                <a:ext cx="45" cy="12"/>
              </a:xfrm>
              <a:custGeom>
                <a:avLst/>
                <a:gdLst/>
                <a:ahLst/>
                <a:cxnLst>
                  <a:cxn ang="0">
                    <a:pos x="405" y="106"/>
                  </a:cxn>
                  <a:cxn ang="0">
                    <a:pos x="376" y="88"/>
                  </a:cxn>
                  <a:cxn ang="0">
                    <a:pos x="342" y="69"/>
                  </a:cxn>
                  <a:cxn ang="0">
                    <a:pos x="294" y="51"/>
                  </a:cxn>
                  <a:cxn ang="0">
                    <a:pos x="265" y="43"/>
                  </a:cxn>
                  <a:cxn ang="0">
                    <a:pos x="236" y="40"/>
                  </a:cxn>
                  <a:cxn ang="0">
                    <a:pos x="203" y="36"/>
                  </a:cxn>
                  <a:cxn ang="0">
                    <a:pos x="166" y="36"/>
                  </a:cxn>
                  <a:cxn ang="0">
                    <a:pos x="129" y="40"/>
                  </a:cxn>
                  <a:cxn ang="0">
                    <a:pos x="88" y="47"/>
                  </a:cxn>
                  <a:cxn ang="0">
                    <a:pos x="48" y="62"/>
                  </a:cxn>
                  <a:cxn ang="0">
                    <a:pos x="0" y="77"/>
                  </a:cxn>
                  <a:cxn ang="0">
                    <a:pos x="11" y="69"/>
                  </a:cxn>
                  <a:cxn ang="0">
                    <a:pos x="45" y="51"/>
                  </a:cxn>
                  <a:cxn ang="0">
                    <a:pos x="88" y="29"/>
                  </a:cxn>
                  <a:cxn ang="0">
                    <a:pos x="119" y="17"/>
                  </a:cxn>
                  <a:cxn ang="0">
                    <a:pos x="148" y="6"/>
                  </a:cxn>
                  <a:cxn ang="0">
                    <a:pos x="180" y="0"/>
                  </a:cxn>
                  <a:cxn ang="0">
                    <a:pos x="214" y="0"/>
                  </a:cxn>
                  <a:cxn ang="0">
                    <a:pos x="247" y="0"/>
                  </a:cxn>
                  <a:cxn ang="0">
                    <a:pos x="280" y="6"/>
                  </a:cxn>
                  <a:cxn ang="0">
                    <a:pos x="313" y="17"/>
                  </a:cxn>
                  <a:cxn ang="0">
                    <a:pos x="346" y="40"/>
                  </a:cxn>
                  <a:cxn ang="0">
                    <a:pos x="376" y="69"/>
                  </a:cxn>
                  <a:cxn ang="0">
                    <a:pos x="405" y="106"/>
                  </a:cxn>
                </a:cxnLst>
                <a:rect l="0" t="0" r="r" b="b"/>
                <a:pathLst>
                  <a:path w="405" h="106">
                    <a:moveTo>
                      <a:pt x="405" y="106"/>
                    </a:moveTo>
                    <a:lnTo>
                      <a:pt x="376" y="88"/>
                    </a:lnTo>
                    <a:lnTo>
                      <a:pt x="342" y="69"/>
                    </a:lnTo>
                    <a:lnTo>
                      <a:pt x="294" y="51"/>
                    </a:lnTo>
                    <a:lnTo>
                      <a:pt x="265" y="43"/>
                    </a:lnTo>
                    <a:lnTo>
                      <a:pt x="236" y="40"/>
                    </a:lnTo>
                    <a:lnTo>
                      <a:pt x="203" y="36"/>
                    </a:lnTo>
                    <a:lnTo>
                      <a:pt x="166" y="36"/>
                    </a:lnTo>
                    <a:lnTo>
                      <a:pt x="129" y="40"/>
                    </a:lnTo>
                    <a:lnTo>
                      <a:pt x="88" y="47"/>
                    </a:lnTo>
                    <a:lnTo>
                      <a:pt x="48" y="62"/>
                    </a:lnTo>
                    <a:lnTo>
                      <a:pt x="0" y="77"/>
                    </a:lnTo>
                    <a:lnTo>
                      <a:pt x="11" y="69"/>
                    </a:lnTo>
                    <a:lnTo>
                      <a:pt x="45" y="51"/>
                    </a:lnTo>
                    <a:lnTo>
                      <a:pt x="88" y="29"/>
                    </a:lnTo>
                    <a:lnTo>
                      <a:pt x="119" y="17"/>
                    </a:lnTo>
                    <a:lnTo>
                      <a:pt x="148" y="6"/>
                    </a:lnTo>
                    <a:lnTo>
                      <a:pt x="180" y="0"/>
                    </a:lnTo>
                    <a:lnTo>
                      <a:pt x="214" y="0"/>
                    </a:lnTo>
                    <a:lnTo>
                      <a:pt x="247" y="0"/>
                    </a:lnTo>
                    <a:lnTo>
                      <a:pt x="280" y="6"/>
                    </a:lnTo>
                    <a:lnTo>
                      <a:pt x="313" y="17"/>
                    </a:lnTo>
                    <a:lnTo>
                      <a:pt x="346" y="40"/>
                    </a:lnTo>
                    <a:lnTo>
                      <a:pt x="376" y="69"/>
                    </a:lnTo>
                    <a:lnTo>
                      <a:pt x="405" y="106"/>
                    </a:lnTo>
                    <a:close/>
                  </a:path>
                </a:pathLst>
              </a:custGeom>
              <a:solidFill>
                <a:srgbClr val="6E4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8" name="Freeform 54"/>
              <p:cNvSpPr>
                <a:spLocks/>
              </p:cNvSpPr>
              <p:nvPr/>
            </p:nvSpPr>
            <p:spPr bwMode="auto">
              <a:xfrm>
                <a:off x="4932" y="2518"/>
                <a:ext cx="45" cy="10"/>
              </a:xfrm>
              <a:custGeom>
                <a:avLst/>
                <a:gdLst/>
                <a:ahLst/>
                <a:cxnLst>
                  <a:cxn ang="0">
                    <a:pos x="0" y="92"/>
                  </a:cxn>
                  <a:cxn ang="0">
                    <a:pos x="30" y="73"/>
                  </a:cxn>
                  <a:cxn ang="0">
                    <a:pos x="67" y="59"/>
                  </a:cxn>
                  <a:cxn ang="0">
                    <a:pos x="114" y="48"/>
                  </a:cxn>
                  <a:cxn ang="0">
                    <a:pos x="143" y="44"/>
                  </a:cxn>
                  <a:cxn ang="0">
                    <a:pos x="173" y="40"/>
                  </a:cxn>
                  <a:cxn ang="0">
                    <a:pos x="207" y="40"/>
                  </a:cxn>
                  <a:cxn ang="0">
                    <a:pos x="243" y="44"/>
                  </a:cxn>
                  <a:cxn ang="0">
                    <a:pos x="280" y="48"/>
                  </a:cxn>
                  <a:cxn ang="0">
                    <a:pos x="320" y="59"/>
                  </a:cxn>
                  <a:cxn ang="0">
                    <a:pos x="362" y="77"/>
                  </a:cxn>
                  <a:cxn ang="0">
                    <a:pos x="405" y="96"/>
                  </a:cxn>
                  <a:cxn ang="0">
                    <a:pos x="394" y="88"/>
                  </a:cxn>
                  <a:cxn ang="0">
                    <a:pos x="365" y="66"/>
                  </a:cxn>
                  <a:cxn ang="0">
                    <a:pos x="320" y="40"/>
                  </a:cxn>
                  <a:cxn ang="0">
                    <a:pos x="294" y="25"/>
                  </a:cxn>
                  <a:cxn ang="0">
                    <a:pos x="265" y="15"/>
                  </a:cxn>
                  <a:cxn ang="0">
                    <a:pos x="232" y="4"/>
                  </a:cxn>
                  <a:cxn ang="0">
                    <a:pos x="199" y="0"/>
                  </a:cxn>
                  <a:cxn ang="0">
                    <a:pos x="166" y="0"/>
                  </a:cxn>
                  <a:cxn ang="0">
                    <a:pos x="133" y="4"/>
                  </a:cxn>
                  <a:cxn ang="0">
                    <a:pos x="100" y="15"/>
                  </a:cxn>
                  <a:cxn ang="0">
                    <a:pos x="67" y="30"/>
                  </a:cxn>
                  <a:cxn ang="0">
                    <a:pos x="34" y="59"/>
                  </a:cxn>
                  <a:cxn ang="0">
                    <a:pos x="0" y="92"/>
                  </a:cxn>
                </a:cxnLst>
                <a:rect l="0" t="0" r="r" b="b"/>
                <a:pathLst>
                  <a:path w="405" h="96">
                    <a:moveTo>
                      <a:pt x="0" y="92"/>
                    </a:moveTo>
                    <a:lnTo>
                      <a:pt x="30" y="73"/>
                    </a:lnTo>
                    <a:lnTo>
                      <a:pt x="67" y="59"/>
                    </a:lnTo>
                    <a:lnTo>
                      <a:pt x="114" y="48"/>
                    </a:lnTo>
                    <a:lnTo>
                      <a:pt x="143" y="44"/>
                    </a:lnTo>
                    <a:lnTo>
                      <a:pt x="173" y="40"/>
                    </a:lnTo>
                    <a:lnTo>
                      <a:pt x="207" y="40"/>
                    </a:lnTo>
                    <a:lnTo>
                      <a:pt x="243" y="44"/>
                    </a:lnTo>
                    <a:lnTo>
                      <a:pt x="280" y="48"/>
                    </a:lnTo>
                    <a:lnTo>
                      <a:pt x="320" y="59"/>
                    </a:lnTo>
                    <a:lnTo>
                      <a:pt x="362" y="77"/>
                    </a:lnTo>
                    <a:lnTo>
                      <a:pt x="405" y="96"/>
                    </a:lnTo>
                    <a:lnTo>
                      <a:pt x="394" y="88"/>
                    </a:lnTo>
                    <a:lnTo>
                      <a:pt x="365" y="66"/>
                    </a:lnTo>
                    <a:lnTo>
                      <a:pt x="320" y="40"/>
                    </a:lnTo>
                    <a:lnTo>
                      <a:pt x="294" y="25"/>
                    </a:lnTo>
                    <a:lnTo>
                      <a:pt x="265" y="15"/>
                    </a:lnTo>
                    <a:lnTo>
                      <a:pt x="232" y="4"/>
                    </a:lnTo>
                    <a:lnTo>
                      <a:pt x="199" y="0"/>
                    </a:lnTo>
                    <a:lnTo>
                      <a:pt x="166" y="0"/>
                    </a:lnTo>
                    <a:lnTo>
                      <a:pt x="133" y="4"/>
                    </a:lnTo>
                    <a:lnTo>
                      <a:pt x="100" y="15"/>
                    </a:lnTo>
                    <a:lnTo>
                      <a:pt x="67" y="30"/>
                    </a:lnTo>
                    <a:lnTo>
                      <a:pt x="34" y="59"/>
                    </a:lnTo>
                    <a:lnTo>
                      <a:pt x="0" y="92"/>
                    </a:lnTo>
                    <a:close/>
                  </a:path>
                </a:pathLst>
              </a:custGeom>
              <a:solidFill>
                <a:srgbClr val="6E4B2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9" name="Freeform 55"/>
              <p:cNvSpPr>
                <a:spLocks/>
              </p:cNvSpPr>
              <p:nvPr/>
            </p:nvSpPr>
            <p:spPr bwMode="auto">
              <a:xfrm>
                <a:off x="4940" y="2878"/>
                <a:ext cx="317" cy="633"/>
              </a:xfrm>
              <a:custGeom>
                <a:avLst/>
                <a:gdLst/>
                <a:ahLst/>
                <a:cxnLst>
                  <a:cxn ang="0">
                    <a:pos x="2221" y="2927"/>
                  </a:cxn>
                  <a:cxn ang="0">
                    <a:pos x="2331" y="3259"/>
                  </a:cxn>
                  <a:cxn ang="0">
                    <a:pos x="2427" y="3593"/>
                  </a:cxn>
                  <a:cxn ang="0">
                    <a:pos x="2556" y="4094"/>
                  </a:cxn>
                  <a:cxn ang="0">
                    <a:pos x="2706" y="4771"/>
                  </a:cxn>
                  <a:cxn ang="0">
                    <a:pos x="2589" y="5544"/>
                  </a:cxn>
                  <a:cxn ang="0">
                    <a:pos x="2320" y="5639"/>
                  </a:cxn>
                  <a:cxn ang="0">
                    <a:pos x="2181" y="5672"/>
                  </a:cxn>
                  <a:cxn ang="0">
                    <a:pos x="2041" y="5695"/>
                  </a:cxn>
                  <a:cxn ang="0">
                    <a:pos x="1901" y="5698"/>
                  </a:cxn>
                  <a:cxn ang="0">
                    <a:pos x="1758" y="5687"/>
                  </a:cxn>
                  <a:cxn ang="0">
                    <a:pos x="1754" y="5422"/>
                  </a:cxn>
                  <a:cxn ang="0">
                    <a:pos x="1721" y="5157"/>
                  </a:cxn>
                  <a:cxn ang="0">
                    <a:pos x="1670" y="4897"/>
                  </a:cxn>
                  <a:cxn ang="0">
                    <a:pos x="1599" y="4638"/>
                  </a:cxn>
                  <a:cxn ang="0">
                    <a:pos x="1519" y="4385"/>
                  </a:cxn>
                  <a:cxn ang="0">
                    <a:pos x="1349" y="3877"/>
                  </a:cxn>
                  <a:cxn ang="0">
                    <a:pos x="1192" y="3387"/>
                  </a:cxn>
                  <a:cxn ang="0">
                    <a:pos x="1029" y="2898"/>
                  </a:cxn>
                  <a:cxn ang="0">
                    <a:pos x="860" y="2417"/>
                  </a:cxn>
                  <a:cxn ang="0">
                    <a:pos x="680" y="1939"/>
                  </a:cxn>
                  <a:cxn ang="0">
                    <a:pos x="558" y="1633"/>
                  </a:cxn>
                  <a:cxn ang="0">
                    <a:pos x="463" y="1434"/>
                  </a:cxn>
                  <a:cxn ang="0">
                    <a:pos x="260" y="1048"/>
                  </a:cxn>
                  <a:cxn ang="0">
                    <a:pos x="169" y="850"/>
                  </a:cxn>
                  <a:cxn ang="0">
                    <a:pos x="120" y="710"/>
                  </a:cxn>
                  <a:cxn ang="0">
                    <a:pos x="62" y="510"/>
                  </a:cxn>
                  <a:cxn ang="0">
                    <a:pos x="17" y="320"/>
                  </a:cxn>
                  <a:cxn ang="0">
                    <a:pos x="0" y="183"/>
                  </a:cxn>
                  <a:cxn ang="0">
                    <a:pos x="0" y="110"/>
                  </a:cxn>
                  <a:cxn ang="0">
                    <a:pos x="17" y="58"/>
                  </a:cxn>
                  <a:cxn ang="0">
                    <a:pos x="36" y="44"/>
                  </a:cxn>
                  <a:cxn ang="0">
                    <a:pos x="146" y="7"/>
                  </a:cxn>
                  <a:cxn ang="0">
                    <a:pos x="257" y="0"/>
                  </a:cxn>
                  <a:cxn ang="0">
                    <a:pos x="363" y="14"/>
                  </a:cxn>
                  <a:cxn ang="0">
                    <a:pos x="474" y="51"/>
                  </a:cxn>
                  <a:cxn ang="0">
                    <a:pos x="580" y="103"/>
                  </a:cxn>
                  <a:cxn ang="0">
                    <a:pos x="683" y="169"/>
                  </a:cxn>
                  <a:cxn ang="0">
                    <a:pos x="783" y="250"/>
                  </a:cxn>
                  <a:cxn ang="0">
                    <a:pos x="967" y="430"/>
                  </a:cxn>
                  <a:cxn ang="0">
                    <a:pos x="1129" y="618"/>
                  </a:cxn>
                  <a:cxn ang="0">
                    <a:pos x="1313" y="867"/>
                  </a:cxn>
                  <a:cxn ang="0">
                    <a:pos x="1460" y="1073"/>
                  </a:cxn>
                  <a:cxn ang="0">
                    <a:pos x="1585" y="1287"/>
                  </a:cxn>
                  <a:cxn ang="0">
                    <a:pos x="1692" y="1504"/>
                  </a:cxn>
                  <a:cxn ang="0">
                    <a:pos x="1791" y="1728"/>
                  </a:cxn>
                  <a:cxn ang="0">
                    <a:pos x="1919" y="2074"/>
                  </a:cxn>
                  <a:cxn ang="0">
                    <a:pos x="2077" y="2538"/>
                  </a:cxn>
                </a:cxnLst>
                <a:rect l="0" t="0" r="r" b="b"/>
                <a:pathLst>
                  <a:path w="2851" h="5698">
                    <a:moveTo>
                      <a:pt x="2162" y="2766"/>
                    </a:moveTo>
                    <a:lnTo>
                      <a:pt x="2221" y="2927"/>
                    </a:lnTo>
                    <a:lnTo>
                      <a:pt x="2280" y="3093"/>
                    </a:lnTo>
                    <a:lnTo>
                      <a:pt x="2331" y="3259"/>
                    </a:lnTo>
                    <a:lnTo>
                      <a:pt x="2383" y="3424"/>
                    </a:lnTo>
                    <a:lnTo>
                      <a:pt x="2427" y="3593"/>
                    </a:lnTo>
                    <a:lnTo>
                      <a:pt x="2476" y="3759"/>
                    </a:lnTo>
                    <a:lnTo>
                      <a:pt x="2556" y="4094"/>
                    </a:lnTo>
                    <a:lnTo>
                      <a:pt x="2633" y="4432"/>
                    </a:lnTo>
                    <a:lnTo>
                      <a:pt x="2706" y="4771"/>
                    </a:lnTo>
                    <a:lnTo>
                      <a:pt x="2851" y="5444"/>
                    </a:lnTo>
                    <a:lnTo>
                      <a:pt x="2589" y="5544"/>
                    </a:lnTo>
                    <a:lnTo>
                      <a:pt x="2453" y="5595"/>
                    </a:lnTo>
                    <a:lnTo>
                      <a:pt x="2320" y="5639"/>
                    </a:lnTo>
                    <a:lnTo>
                      <a:pt x="2251" y="5658"/>
                    </a:lnTo>
                    <a:lnTo>
                      <a:pt x="2181" y="5672"/>
                    </a:lnTo>
                    <a:lnTo>
                      <a:pt x="2111" y="5684"/>
                    </a:lnTo>
                    <a:lnTo>
                      <a:pt x="2041" y="5695"/>
                    </a:lnTo>
                    <a:lnTo>
                      <a:pt x="1971" y="5698"/>
                    </a:lnTo>
                    <a:lnTo>
                      <a:pt x="1901" y="5698"/>
                    </a:lnTo>
                    <a:lnTo>
                      <a:pt x="1831" y="5695"/>
                    </a:lnTo>
                    <a:lnTo>
                      <a:pt x="1758" y="5687"/>
                    </a:lnTo>
                    <a:lnTo>
                      <a:pt x="1761" y="5555"/>
                    </a:lnTo>
                    <a:lnTo>
                      <a:pt x="1754" y="5422"/>
                    </a:lnTo>
                    <a:lnTo>
                      <a:pt x="1742" y="5289"/>
                    </a:lnTo>
                    <a:lnTo>
                      <a:pt x="1721" y="5157"/>
                    </a:lnTo>
                    <a:lnTo>
                      <a:pt x="1699" y="5029"/>
                    </a:lnTo>
                    <a:lnTo>
                      <a:pt x="1670" y="4897"/>
                    </a:lnTo>
                    <a:lnTo>
                      <a:pt x="1636" y="4768"/>
                    </a:lnTo>
                    <a:lnTo>
                      <a:pt x="1599" y="4638"/>
                    </a:lnTo>
                    <a:lnTo>
                      <a:pt x="1562" y="4509"/>
                    </a:lnTo>
                    <a:lnTo>
                      <a:pt x="1519" y="4385"/>
                    </a:lnTo>
                    <a:lnTo>
                      <a:pt x="1435" y="4131"/>
                    </a:lnTo>
                    <a:lnTo>
                      <a:pt x="1349" y="3877"/>
                    </a:lnTo>
                    <a:lnTo>
                      <a:pt x="1269" y="3630"/>
                    </a:lnTo>
                    <a:lnTo>
                      <a:pt x="1192" y="3387"/>
                    </a:lnTo>
                    <a:lnTo>
                      <a:pt x="1110" y="3141"/>
                    </a:lnTo>
                    <a:lnTo>
                      <a:pt x="1029" y="2898"/>
                    </a:lnTo>
                    <a:lnTo>
                      <a:pt x="949" y="2660"/>
                    </a:lnTo>
                    <a:lnTo>
                      <a:pt x="860" y="2417"/>
                    </a:lnTo>
                    <a:lnTo>
                      <a:pt x="772" y="2177"/>
                    </a:lnTo>
                    <a:lnTo>
                      <a:pt x="680" y="1939"/>
                    </a:lnTo>
                    <a:lnTo>
                      <a:pt x="588" y="1699"/>
                    </a:lnTo>
                    <a:lnTo>
                      <a:pt x="558" y="1633"/>
                    </a:lnTo>
                    <a:lnTo>
                      <a:pt x="529" y="1567"/>
                    </a:lnTo>
                    <a:lnTo>
                      <a:pt x="463" y="1434"/>
                    </a:lnTo>
                    <a:lnTo>
                      <a:pt x="326" y="1176"/>
                    </a:lnTo>
                    <a:lnTo>
                      <a:pt x="260" y="1048"/>
                    </a:lnTo>
                    <a:lnTo>
                      <a:pt x="198" y="916"/>
                    </a:lnTo>
                    <a:lnTo>
                      <a:pt x="169" y="850"/>
                    </a:lnTo>
                    <a:lnTo>
                      <a:pt x="143" y="779"/>
                    </a:lnTo>
                    <a:lnTo>
                      <a:pt x="120" y="710"/>
                    </a:lnTo>
                    <a:lnTo>
                      <a:pt x="99" y="640"/>
                    </a:lnTo>
                    <a:lnTo>
                      <a:pt x="62" y="510"/>
                    </a:lnTo>
                    <a:lnTo>
                      <a:pt x="40" y="419"/>
                    </a:lnTo>
                    <a:lnTo>
                      <a:pt x="17" y="320"/>
                    </a:lnTo>
                    <a:lnTo>
                      <a:pt x="3" y="227"/>
                    </a:lnTo>
                    <a:lnTo>
                      <a:pt x="0" y="183"/>
                    </a:lnTo>
                    <a:lnTo>
                      <a:pt x="0" y="143"/>
                    </a:lnTo>
                    <a:lnTo>
                      <a:pt x="0" y="110"/>
                    </a:lnTo>
                    <a:lnTo>
                      <a:pt x="6" y="80"/>
                    </a:lnTo>
                    <a:lnTo>
                      <a:pt x="17" y="58"/>
                    </a:lnTo>
                    <a:lnTo>
                      <a:pt x="25" y="51"/>
                    </a:lnTo>
                    <a:lnTo>
                      <a:pt x="36" y="44"/>
                    </a:lnTo>
                    <a:lnTo>
                      <a:pt x="91" y="21"/>
                    </a:lnTo>
                    <a:lnTo>
                      <a:pt x="146" y="7"/>
                    </a:lnTo>
                    <a:lnTo>
                      <a:pt x="202" y="0"/>
                    </a:lnTo>
                    <a:lnTo>
                      <a:pt x="257" y="0"/>
                    </a:lnTo>
                    <a:lnTo>
                      <a:pt x="308" y="3"/>
                    </a:lnTo>
                    <a:lnTo>
                      <a:pt x="363" y="14"/>
                    </a:lnTo>
                    <a:lnTo>
                      <a:pt x="418" y="29"/>
                    </a:lnTo>
                    <a:lnTo>
                      <a:pt x="474" y="51"/>
                    </a:lnTo>
                    <a:lnTo>
                      <a:pt x="526" y="73"/>
                    </a:lnTo>
                    <a:lnTo>
                      <a:pt x="580" y="103"/>
                    </a:lnTo>
                    <a:lnTo>
                      <a:pt x="632" y="135"/>
                    </a:lnTo>
                    <a:lnTo>
                      <a:pt x="683" y="169"/>
                    </a:lnTo>
                    <a:lnTo>
                      <a:pt x="732" y="209"/>
                    </a:lnTo>
                    <a:lnTo>
                      <a:pt x="783" y="250"/>
                    </a:lnTo>
                    <a:lnTo>
                      <a:pt x="878" y="335"/>
                    </a:lnTo>
                    <a:lnTo>
                      <a:pt x="967" y="430"/>
                    </a:lnTo>
                    <a:lnTo>
                      <a:pt x="1052" y="522"/>
                    </a:lnTo>
                    <a:lnTo>
                      <a:pt x="1129" y="618"/>
                    </a:lnTo>
                    <a:lnTo>
                      <a:pt x="1198" y="710"/>
                    </a:lnTo>
                    <a:lnTo>
                      <a:pt x="1313" y="867"/>
                    </a:lnTo>
                    <a:lnTo>
                      <a:pt x="1390" y="974"/>
                    </a:lnTo>
                    <a:lnTo>
                      <a:pt x="1460" y="1073"/>
                    </a:lnTo>
                    <a:lnTo>
                      <a:pt x="1522" y="1180"/>
                    </a:lnTo>
                    <a:lnTo>
                      <a:pt x="1585" y="1287"/>
                    </a:lnTo>
                    <a:lnTo>
                      <a:pt x="1639" y="1394"/>
                    </a:lnTo>
                    <a:lnTo>
                      <a:pt x="1692" y="1504"/>
                    </a:lnTo>
                    <a:lnTo>
                      <a:pt x="1742" y="1614"/>
                    </a:lnTo>
                    <a:lnTo>
                      <a:pt x="1791" y="1728"/>
                    </a:lnTo>
                    <a:lnTo>
                      <a:pt x="1835" y="1843"/>
                    </a:lnTo>
                    <a:lnTo>
                      <a:pt x="1919" y="2074"/>
                    </a:lnTo>
                    <a:lnTo>
                      <a:pt x="2001" y="2306"/>
                    </a:lnTo>
                    <a:lnTo>
                      <a:pt x="2077" y="2538"/>
                    </a:lnTo>
                    <a:lnTo>
                      <a:pt x="2162" y="2766"/>
                    </a:lnTo>
                    <a:close/>
                  </a:path>
                </a:pathLst>
              </a:custGeom>
              <a:solidFill>
                <a:srgbClr val="94286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0" name="Freeform 56"/>
              <p:cNvSpPr>
                <a:spLocks/>
              </p:cNvSpPr>
              <p:nvPr/>
            </p:nvSpPr>
            <p:spPr bwMode="auto">
              <a:xfrm>
                <a:off x="4782" y="2872"/>
                <a:ext cx="133" cy="260"/>
              </a:xfrm>
              <a:custGeom>
                <a:avLst/>
                <a:gdLst/>
                <a:ahLst/>
                <a:cxnLst>
                  <a:cxn ang="0">
                    <a:pos x="1074" y="511"/>
                  </a:cxn>
                  <a:cxn ang="0">
                    <a:pos x="1111" y="346"/>
                  </a:cxn>
                  <a:cxn ang="0">
                    <a:pos x="1151" y="232"/>
                  </a:cxn>
                  <a:cxn ang="0">
                    <a:pos x="1188" y="158"/>
                  </a:cxn>
                  <a:cxn ang="0">
                    <a:pos x="1199" y="121"/>
                  </a:cxn>
                  <a:cxn ang="0">
                    <a:pos x="1188" y="59"/>
                  </a:cxn>
                  <a:cxn ang="0">
                    <a:pos x="1185" y="7"/>
                  </a:cxn>
                  <a:cxn ang="0">
                    <a:pos x="1162" y="18"/>
                  </a:cxn>
                  <a:cxn ang="0">
                    <a:pos x="1070" y="73"/>
                  </a:cxn>
                  <a:cxn ang="0">
                    <a:pos x="935" y="125"/>
                  </a:cxn>
                  <a:cxn ang="0">
                    <a:pos x="791" y="162"/>
                  </a:cxn>
                  <a:cxn ang="0">
                    <a:pos x="607" y="195"/>
                  </a:cxn>
                  <a:cxn ang="0">
                    <a:pos x="507" y="199"/>
                  </a:cxn>
                  <a:cxn ang="0">
                    <a:pos x="409" y="195"/>
                  </a:cxn>
                  <a:cxn ang="0">
                    <a:pos x="313" y="181"/>
                  </a:cxn>
                  <a:cxn ang="0">
                    <a:pos x="213" y="158"/>
                  </a:cxn>
                  <a:cxn ang="0">
                    <a:pos x="137" y="129"/>
                  </a:cxn>
                  <a:cxn ang="0">
                    <a:pos x="92" y="99"/>
                  </a:cxn>
                  <a:cxn ang="0">
                    <a:pos x="52" y="155"/>
                  </a:cxn>
                  <a:cxn ang="0">
                    <a:pos x="23" y="224"/>
                  </a:cxn>
                  <a:cxn ang="0">
                    <a:pos x="7" y="272"/>
                  </a:cxn>
                  <a:cxn ang="0">
                    <a:pos x="0" y="321"/>
                  </a:cxn>
                  <a:cxn ang="0">
                    <a:pos x="7" y="419"/>
                  </a:cxn>
                  <a:cxn ang="0">
                    <a:pos x="33" y="692"/>
                  </a:cxn>
                  <a:cxn ang="0">
                    <a:pos x="66" y="890"/>
                  </a:cxn>
                  <a:cxn ang="0">
                    <a:pos x="114" y="1100"/>
                  </a:cxn>
                  <a:cxn ang="0">
                    <a:pos x="195" y="1545"/>
                  </a:cxn>
                  <a:cxn ang="0">
                    <a:pos x="258" y="1843"/>
                  </a:cxn>
                  <a:cxn ang="0">
                    <a:pos x="298" y="1986"/>
                  </a:cxn>
                  <a:cxn ang="0">
                    <a:pos x="350" y="2123"/>
                  </a:cxn>
                  <a:cxn ang="0">
                    <a:pos x="372" y="2189"/>
                  </a:cxn>
                  <a:cxn ang="0">
                    <a:pos x="398" y="2263"/>
                  </a:cxn>
                  <a:cxn ang="0">
                    <a:pos x="430" y="2318"/>
                  </a:cxn>
                  <a:cxn ang="0">
                    <a:pos x="453" y="2332"/>
                  </a:cxn>
                  <a:cxn ang="0">
                    <a:pos x="482" y="2332"/>
                  </a:cxn>
                  <a:cxn ang="0">
                    <a:pos x="519" y="2321"/>
                  </a:cxn>
                  <a:cxn ang="0">
                    <a:pos x="552" y="2299"/>
                  </a:cxn>
                  <a:cxn ang="0">
                    <a:pos x="610" y="2226"/>
                  </a:cxn>
                  <a:cxn ang="0">
                    <a:pos x="662" y="2130"/>
                  </a:cxn>
                  <a:cxn ang="0">
                    <a:pos x="702" y="2015"/>
                  </a:cxn>
                  <a:cxn ang="0">
                    <a:pos x="765" y="1785"/>
                  </a:cxn>
                  <a:cxn ang="0">
                    <a:pos x="828" y="1494"/>
                  </a:cxn>
                  <a:cxn ang="0">
                    <a:pos x="935" y="1108"/>
                  </a:cxn>
                  <a:cxn ang="0">
                    <a:pos x="1004" y="853"/>
                  </a:cxn>
                  <a:cxn ang="0">
                    <a:pos x="1059" y="593"/>
                  </a:cxn>
                </a:cxnLst>
                <a:rect l="0" t="0" r="r" b="b"/>
                <a:pathLst>
                  <a:path w="1199" h="2336">
                    <a:moveTo>
                      <a:pt x="1059" y="593"/>
                    </a:moveTo>
                    <a:lnTo>
                      <a:pt x="1074" y="511"/>
                    </a:lnTo>
                    <a:lnTo>
                      <a:pt x="1089" y="427"/>
                    </a:lnTo>
                    <a:lnTo>
                      <a:pt x="1111" y="346"/>
                    </a:lnTo>
                    <a:lnTo>
                      <a:pt x="1136" y="269"/>
                    </a:lnTo>
                    <a:lnTo>
                      <a:pt x="1151" y="232"/>
                    </a:lnTo>
                    <a:lnTo>
                      <a:pt x="1170" y="195"/>
                    </a:lnTo>
                    <a:lnTo>
                      <a:pt x="1188" y="158"/>
                    </a:lnTo>
                    <a:lnTo>
                      <a:pt x="1196" y="140"/>
                    </a:lnTo>
                    <a:lnTo>
                      <a:pt x="1199" y="121"/>
                    </a:lnTo>
                    <a:lnTo>
                      <a:pt x="1196" y="96"/>
                    </a:lnTo>
                    <a:lnTo>
                      <a:pt x="1188" y="59"/>
                    </a:lnTo>
                    <a:lnTo>
                      <a:pt x="1185" y="22"/>
                    </a:lnTo>
                    <a:lnTo>
                      <a:pt x="1185" y="7"/>
                    </a:lnTo>
                    <a:lnTo>
                      <a:pt x="1188" y="0"/>
                    </a:lnTo>
                    <a:lnTo>
                      <a:pt x="1162" y="18"/>
                    </a:lnTo>
                    <a:lnTo>
                      <a:pt x="1133" y="41"/>
                    </a:lnTo>
                    <a:lnTo>
                      <a:pt x="1070" y="73"/>
                    </a:lnTo>
                    <a:lnTo>
                      <a:pt x="1004" y="103"/>
                    </a:lnTo>
                    <a:lnTo>
                      <a:pt x="935" y="125"/>
                    </a:lnTo>
                    <a:lnTo>
                      <a:pt x="861" y="147"/>
                    </a:lnTo>
                    <a:lnTo>
                      <a:pt x="791" y="162"/>
                    </a:lnTo>
                    <a:lnTo>
                      <a:pt x="651" y="187"/>
                    </a:lnTo>
                    <a:lnTo>
                      <a:pt x="607" y="195"/>
                    </a:lnTo>
                    <a:lnTo>
                      <a:pt x="559" y="199"/>
                    </a:lnTo>
                    <a:lnTo>
                      <a:pt x="507" y="199"/>
                    </a:lnTo>
                    <a:lnTo>
                      <a:pt x="460" y="199"/>
                    </a:lnTo>
                    <a:lnTo>
                      <a:pt x="409" y="195"/>
                    </a:lnTo>
                    <a:lnTo>
                      <a:pt x="361" y="187"/>
                    </a:lnTo>
                    <a:lnTo>
                      <a:pt x="313" y="181"/>
                    </a:lnTo>
                    <a:lnTo>
                      <a:pt x="266" y="173"/>
                    </a:lnTo>
                    <a:lnTo>
                      <a:pt x="213" y="158"/>
                    </a:lnTo>
                    <a:lnTo>
                      <a:pt x="163" y="140"/>
                    </a:lnTo>
                    <a:lnTo>
                      <a:pt x="137" y="129"/>
                    </a:lnTo>
                    <a:lnTo>
                      <a:pt x="114" y="115"/>
                    </a:lnTo>
                    <a:lnTo>
                      <a:pt x="92" y="99"/>
                    </a:lnTo>
                    <a:lnTo>
                      <a:pt x="70" y="81"/>
                    </a:lnTo>
                    <a:lnTo>
                      <a:pt x="52" y="155"/>
                    </a:lnTo>
                    <a:lnTo>
                      <a:pt x="41" y="187"/>
                    </a:lnTo>
                    <a:lnTo>
                      <a:pt x="23" y="224"/>
                    </a:lnTo>
                    <a:lnTo>
                      <a:pt x="12" y="247"/>
                    </a:lnTo>
                    <a:lnTo>
                      <a:pt x="7" y="272"/>
                    </a:lnTo>
                    <a:lnTo>
                      <a:pt x="4" y="295"/>
                    </a:lnTo>
                    <a:lnTo>
                      <a:pt x="0" y="321"/>
                    </a:lnTo>
                    <a:lnTo>
                      <a:pt x="4" y="372"/>
                    </a:lnTo>
                    <a:lnTo>
                      <a:pt x="7" y="419"/>
                    </a:lnTo>
                    <a:lnTo>
                      <a:pt x="18" y="556"/>
                    </a:lnTo>
                    <a:lnTo>
                      <a:pt x="33" y="692"/>
                    </a:lnTo>
                    <a:lnTo>
                      <a:pt x="52" y="824"/>
                    </a:lnTo>
                    <a:lnTo>
                      <a:pt x="66" y="890"/>
                    </a:lnTo>
                    <a:lnTo>
                      <a:pt x="81" y="956"/>
                    </a:lnTo>
                    <a:lnTo>
                      <a:pt x="114" y="1100"/>
                    </a:lnTo>
                    <a:lnTo>
                      <a:pt x="144" y="1248"/>
                    </a:lnTo>
                    <a:lnTo>
                      <a:pt x="195" y="1545"/>
                    </a:lnTo>
                    <a:lnTo>
                      <a:pt x="224" y="1696"/>
                    </a:lnTo>
                    <a:lnTo>
                      <a:pt x="258" y="1843"/>
                    </a:lnTo>
                    <a:lnTo>
                      <a:pt x="276" y="1912"/>
                    </a:lnTo>
                    <a:lnTo>
                      <a:pt x="298" y="1986"/>
                    </a:lnTo>
                    <a:lnTo>
                      <a:pt x="324" y="2057"/>
                    </a:lnTo>
                    <a:lnTo>
                      <a:pt x="350" y="2123"/>
                    </a:lnTo>
                    <a:lnTo>
                      <a:pt x="361" y="2152"/>
                    </a:lnTo>
                    <a:lnTo>
                      <a:pt x="372" y="2189"/>
                    </a:lnTo>
                    <a:lnTo>
                      <a:pt x="383" y="2226"/>
                    </a:lnTo>
                    <a:lnTo>
                      <a:pt x="398" y="2263"/>
                    </a:lnTo>
                    <a:lnTo>
                      <a:pt x="412" y="2292"/>
                    </a:lnTo>
                    <a:lnTo>
                      <a:pt x="430" y="2318"/>
                    </a:lnTo>
                    <a:lnTo>
                      <a:pt x="441" y="2324"/>
                    </a:lnTo>
                    <a:lnTo>
                      <a:pt x="453" y="2332"/>
                    </a:lnTo>
                    <a:lnTo>
                      <a:pt x="467" y="2336"/>
                    </a:lnTo>
                    <a:lnTo>
                      <a:pt x="482" y="2332"/>
                    </a:lnTo>
                    <a:lnTo>
                      <a:pt x="501" y="2329"/>
                    </a:lnTo>
                    <a:lnTo>
                      <a:pt x="519" y="2321"/>
                    </a:lnTo>
                    <a:lnTo>
                      <a:pt x="533" y="2310"/>
                    </a:lnTo>
                    <a:lnTo>
                      <a:pt x="552" y="2299"/>
                    </a:lnTo>
                    <a:lnTo>
                      <a:pt x="581" y="2266"/>
                    </a:lnTo>
                    <a:lnTo>
                      <a:pt x="610" y="2226"/>
                    </a:lnTo>
                    <a:lnTo>
                      <a:pt x="636" y="2181"/>
                    </a:lnTo>
                    <a:lnTo>
                      <a:pt x="662" y="2130"/>
                    </a:lnTo>
                    <a:lnTo>
                      <a:pt x="684" y="2075"/>
                    </a:lnTo>
                    <a:lnTo>
                      <a:pt x="702" y="2015"/>
                    </a:lnTo>
                    <a:lnTo>
                      <a:pt x="739" y="1898"/>
                    </a:lnTo>
                    <a:lnTo>
                      <a:pt x="765" y="1785"/>
                    </a:lnTo>
                    <a:lnTo>
                      <a:pt x="798" y="1623"/>
                    </a:lnTo>
                    <a:lnTo>
                      <a:pt x="828" y="1494"/>
                    </a:lnTo>
                    <a:lnTo>
                      <a:pt x="861" y="1365"/>
                    </a:lnTo>
                    <a:lnTo>
                      <a:pt x="935" y="1108"/>
                    </a:lnTo>
                    <a:lnTo>
                      <a:pt x="967" y="982"/>
                    </a:lnTo>
                    <a:lnTo>
                      <a:pt x="1004" y="853"/>
                    </a:lnTo>
                    <a:lnTo>
                      <a:pt x="1033" y="725"/>
                    </a:lnTo>
                    <a:lnTo>
                      <a:pt x="1059" y="5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1" name="Freeform 57"/>
              <p:cNvSpPr>
                <a:spLocks/>
              </p:cNvSpPr>
              <p:nvPr/>
            </p:nvSpPr>
            <p:spPr bwMode="auto">
              <a:xfrm>
                <a:off x="4799" y="2916"/>
                <a:ext cx="98" cy="19"/>
              </a:xfrm>
              <a:custGeom>
                <a:avLst/>
                <a:gdLst/>
                <a:ahLst/>
                <a:cxnLst>
                  <a:cxn ang="0">
                    <a:pos x="0" y="55"/>
                  </a:cxn>
                  <a:cxn ang="0">
                    <a:pos x="18" y="63"/>
                  </a:cxn>
                  <a:cxn ang="0">
                    <a:pos x="69" y="81"/>
                  </a:cxn>
                  <a:cxn ang="0">
                    <a:pos x="154" y="100"/>
                  </a:cxn>
                  <a:cxn ang="0">
                    <a:pos x="206" y="110"/>
                  </a:cxn>
                  <a:cxn ang="0">
                    <a:pos x="264" y="118"/>
                  </a:cxn>
                  <a:cxn ang="0">
                    <a:pos x="327" y="121"/>
                  </a:cxn>
                  <a:cxn ang="0">
                    <a:pos x="397" y="121"/>
                  </a:cxn>
                  <a:cxn ang="0">
                    <a:pos x="471" y="118"/>
                  </a:cxn>
                  <a:cxn ang="0">
                    <a:pos x="547" y="110"/>
                  </a:cxn>
                  <a:cxn ang="0">
                    <a:pos x="629" y="92"/>
                  </a:cxn>
                  <a:cxn ang="0">
                    <a:pos x="713" y="71"/>
                  </a:cxn>
                  <a:cxn ang="0">
                    <a:pos x="798" y="40"/>
                  </a:cxn>
                  <a:cxn ang="0">
                    <a:pos x="886" y="0"/>
                  </a:cxn>
                  <a:cxn ang="0">
                    <a:pos x="883" y="66"/>
                  </a:cxn>
                  <a:cxn ang="0">
                    <a:pos x="864" y="77"/>
                  </a:cxn>
                  <a:cxn ang="0">
                    <a:pos x="809" y="95"/>
                  </a:cxn>
                  <a:cxn ang="0">
                    <a:pos x="721" y="125"/>
                  </a:cxn>
                  <a:cxn ang="0">
                    <a:pos x="669" y="137"/>
                  </a:cxn>
                  <a:cxn ang="0">
                    <a:pos x="610" y="151"/>
                  </a:cxn>
                  <a:cxn ang="0">
                    <a:pos x="544" y="162"/>
                  </a:cxn>
                  <a:cxn ang="0">
                    <a:pos x="474" y="169"/>
                  </a:cxn>
                  <a:cxn ang="0">
                    <a:pos x="404" y="172"/>
                  </a:cxn>
                  <a:cxn ang="0">
                    <a:pos x="327" y="172"/>
                  </a:cxn>
                  <a:cxn ang="0">
                    <a:pos x="246" y="166"/>
                  </a:cxn>
                  <a:cxn ang="0">
                    <a:pos x="165" y="154"/>
                  </a:cxn>
                  <a:cxn ang="0">
                    <a:pos x="85" y="137"/>
                  </a:cxn>
                  <a:cxn ang="0">
                    <a:pos x="0" y="110"/>
                  </a:cxn>
                  <a:cxn ang="0">
                    <a:pos x="0" y="55"/>
                  </a:cxn>
                </a:cxnLst>
                <a:rect l="0" t="0" r="r" b="b"/>
                <a:pathLst>
                  <a:path w="886" h="172">
                    <a:moveTo>
                      <a:pt x="0" y="55"/>
                    </a:moveTo>
                    <a:lnTo>
                      <a:pt x="18" y="63"/>
                    </a:lnTo>
                    <a:lnTo>
                      <a:pt x="69" y="81"/>
                    </a:lnTo>
                    <a:lnTo>
                      <a:pt x="154" y="100"/>
                    </a:lnTo>
                    <a:lnTo>
                      <a:pt x="206" y="110"/>
                    </a:lnTo>
                    <a:lnTo>
                      <a:pt x="264" y="118"/>
                    </a:lnTo>
                    <a:lnTo>
                      <a:pt x="327" y="121"/>
                    </a:lnTo>
                    <a:lnTo>
                      <a:pt x="397" y="121"/>
                    </a:lnTo>
                    <a:lnTo>
                      <a:pt x="471" y="118"/>
                    </a:lnTo>
                    <a:lnTo>
                      <a:pt x="547" y="110"/>
                    </a:lnTo>
                    <a:lnTo>
                      <a:pt x="629" y="92"/>
                    </a:lnTo>
                    <a:lnTo>
                      <a:pt x="713" y="71"/>
                    </a:lnTo>
                    <a:lnTo>
                      <a:pt x="798" y="40"/>
                    </a:lnTo>
                    <a:lnTo>
                      <a:pt x="886" y="0"/>
                    </a:lnTo>
                    <a:lnTo>
                      <a:pt x="883" y="66"/>
                    </a:lnTo>
                    <a:lnTo>
                      <a:pt x="864" y="77"/>
                    </a:lnTo>
                    <a:lnTo>
                      <a:pt x="809" y="95"/>
                    </a:lnTo>
                    <a:lnTo>
                      <a:pt x="721" y="125"/>
                    </a:lnTo>
                    <a:lnTo>
                      <a:pt x="669" y="137"/>
                    </a:lnTo>
                    <a:lnTo>
                      <a:pt x="610" y="151"/>
                    </a:lnTo>
                    <a:lnTo>
                      <a:pt x="544" y="162"/>
                    </a:lnTo>
                    <a:lnTo>
                      <a:pt x="474" y="169"/>
                    </a:lnTo>
                    <a:lnTo>
                      <a:pt x="404" y="172"/>
                    </a:lnTo>
                    <a:lnTo>
                      <a:pt x="327" y="172"/>
                    </a:lnTo>
                    <a:lnTo>
                      <a:pt x="246" y="166"/>
                    </a:lnTo>
                    <a:lnTo>
                      <a:pt x="165" y="154"/>
                    </a:lnTo>
                    <a:lnTo>
                      <a:pt x="85" y="137"/>
                    </a:lnTo>
                    <a:lnTo>
                      <a:pt x="0" y="110"/>
                    </a:lnTo>
                    <a:lnTo>
                      <a:pt x="0" y="55"/>
                    </a:lnTo>
                    <a:close/>
                  </a:path>
                </a:pathLst>
              </a:custGeom>
              <a:solidFill>
                <a:srgbClr val="EBA08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2" name="Freeform 58"/>
              <p:cNvSpPr>
                <a:spLocks/>
              </p:cNvSpPr>
              <p:nvPr/>
            </p:nvSpPr>
            <p:spPr bwMode="auto">
              <a:xfrm>
                <a:off x="4727" y="2873"/>
                <a:ext cx="105" cy="260"/>
              </a:xfrm>
              <a:custGeom>
                <a:avLst/>
                <a:gdLst/>
                <a:ahLst/>
                <a:cxnLst>
                  <a:cxn ang="0">
                    <a:pos x="607" y="0"/>
                  </a:cxn>
                  <a:cxn ang="0">
                    <a:pos x="0" y="225"/>
                  </a:cxn>
                  <a:cxn ang="0">
                    <a:pos x="563" y="912"/>
                  </a:cxn>
                  <a:cxn ang="0">
                    <a:pos x="361" y="1575"/>
                  </a:cxn>
                  <a:cxn ang="0">
                    <a:pos x="942" y="2340"/>
                  </a:cxn>
                  <a:cxn ang="0">
                    <a:pos x="607" y="0"/>
                  </a:cxn>
                </a:cxnLst>
                <a:rect l="0" t="0" r="r" b="b"/>
                <a:pathLst>
                  <a:path w="942" h="2340">
                    <a:moveTo>
                      <a:pt x="607" y="0"/>
                    </a:moveTo>
                    <a:lnTo>
                      <a:pt x="0" y="225"/>
                    </a:lnTo>
                    <a:lnTo>
                      <a:pt x="563" y="912"/>
                    </a:lnTo>
                    <a:lnTo>
                      <a:pt x="361" y="1575"/>
                    </a:lnTo>
                    <a:lnTo>
                      <a:pt x="942" y="2340"/>
                    </a:lnTo>
                    <a:lnTo>
                      <a:pt x="607" y="0"/>
                    </a:lnTo>
                    <a:close/>
                  </a:path>
                </a:pathLst>
              </a:custGeom>
              <a:solidFill>
                <a:srgbClr val="3B226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3" name="Freeform 59"/>
              <p:cNvSpPr>
                <a:spLocks/>
              </p:cNvSpPr>
              <p:nvPr/>
            </p:nvSpPr>
            <p:spPr bwMode="auto">
              <a:xfrm>
                <a:off x="4837" y="2865"/>
                <a:ext cx="142" cy="269"/>
              </a:xfrm>
              <a:custGeom>
                <a:avLst/>
                <a:gdLst/>
                <a:ahLst/>
                <a:cxnLst>
                  <a:cxn ang="0">
                    <a:pos x="629" y="0"/>
                  </a:cxn>
                  <a:cxn ang="0">
                    <a:pos x="0" y="2428"/>
                  </a:cxn>
                  <a:cxn ang="0">
                    <a:pos x="841" y="1673"/>
                  </a:cxn>
                  <a:cxn ang="0">
                    <a:pos x="618" y="942"/>
                  </a:cxn>
                  <a:cxn ang="0">
                    <a:pos x="1279" y="56"/>
                  </a:cxn>
                  <a:cxn ang="0">
                    <a:pos x="629" y="0"/>
                  </a:cxn>
                </a:cxnLst>
                <a:rect l="0" t="0" r="r" b="b"/>
                <a:pathLst>
                  <a:path w="1279" h="2428">
                    <a:moveTo>
                      <a:pt x="629" y="0"/>
                    </a:moveTo>
                    <a:lnTo>
                      <a:pt x="0" y="2428"/>
                    </a:lnTo>
                    <a:lnTo>
                      <a:pt x="841" y="1673"/>
                    </a:lnTo>
                    <a:lnTo>
                      <a:pt x="618" y="942"/>
                    </a:lnTo>
                    <a:lnTo>
                      <a:pt x="1279" y="56"/>
                    </a:lnTo>
                    <a:lnTo>
                      <a:pt x="629" y="0"/>
                    </a:lnTo>
                    <a:close/>
                  </a:path>
                </a:pathLst>
              </a:custGeom>
              <a:solidFill>
                <a:srgbClr val="3B226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4" name="Freeform 60"/>
              <p:cNvSpPr>
                <a:spLocks/>
              </p:cNvSpPr>
              <p:nvPr/>
            </p:nvSpPr>
            <p:spPr bwMode="auto">
              <a:xfrm>
                <a:off x="4809" y="3134"/>
                <a:ext cx="29" cy="366"/>
              </a:xfrm>
              <a:custGeom>
                <a:avLst/>
                <a:gdLst/>
                <a:ahLst/>
                <a:cxnLst>
                  <a:cxn ang="0">
                    <a:pos x="194" y="0"/>
                  </a:cxn>
                  <a:cxn ang="0">
                    <a:pos x="188" y="380"/>
                  </a:cxn>
                  <a:cxn ang="0">
                    <a:pos x="180" y="669"/>
                  </a:cxn>
                  <a:cxn ang="0">
                    <a:pos x="176" y="824"/>
                  </a:cxn>
                  <a:cxn ang="0">
                    <a:pos x="172" y="983"/>
                  </a:cxn>
                  <a:cxn ang="0">
                    <a:pos x="162" y="1141"/>
                  </a:cxn>
                  <a:cxn ang="0">
                    <a:pos x="151" y="1302"/>
                  </a:cxn>
                  <a:cxn ang="0">
                    <a:pos x="136" y="1464"/>
                  </a:cxn>
                  <a:cxn ang="0">
                    <a:pos x="117" y="1630"/>
                  </a:cxn>
                  <a:cxn ang="0">
                    <a:pos x="95" y="1796"/>
                  </a:cxn>
                  <a:cxn ang="0">
                    <a:pos x="70" y="1965"/>
                  </a:cxn>
                  <a:cxn ang="0">
                    <a:pos x="40" y="2148"/>
                  </a:cxn>
                  <a:cxn ang="0">
                    <a:pos x="22" y="2322"/>
                  </a:cxn>
                  <a:cxn ang="0">
                    <a:pos x="11" y="2483"/>
                  </a:cxn>
                  <a:cxn ang="0">
                    <a:pos x="6" y="2631"/>
                  </a:cxn>
                  <a:cxn ang="0">
                    <a:pos x="3" y="2914"/>
                  </a:cxn>
                  <a:cxn ang="0">
                    <a:pos x="0" y="3292"/>
                  </a:cxn>
                  <a:cxn ang="0">
                    <a:pos x="66" y="3289"/>
                  </a:cxn>
                  <a:cxn ang="0">
                    <a:pos x="70" y="2917"/>
                  </a:cxn>
                  <a:cxn ang="0">
                    <a:pos x="73" y="2631"/>
                  </a:cxn>
                  <a:cxn ang="0">
                    <a:pos x="77" y="2483"/>
                  </a:cxn>
                  <a:cxn ang="0">
                    <a:pos x="88" y="2329"/>
                  </a:cxn>
                  <a:cxn ang="0">
                    <a:pos x="106" y="2160"/>
                  </a:cxn>
                  <a:cxn ang="0">
                    <a:pos x="132" y="1976"/>
                  </a:cxn>
                  <a:cxn ang="0">
                    <a:pos x="157" y="1807"/>
                  </a:cxn>
                  <a:cxn ang="0">
                    <a:pos x="180" y="1637"/>
                  </a:cxn>
                  <a:cxn ang="0">
                    <a:pos x="202" y="1472"/>
                  </a:cxn>
                  <a:cxn ang="0">
                    <a:pos x="217" y="1310"/>
                  </a:cxn>
                  <a:cxn ang="0">
                    <a:pos x="228" y="1144"/>
                  </a:cxn>
                  <a:cxn ang="0">
                    <a:pos x="239" y="986"/>
                  </a:cxn>
                  <a:cxn ang="0">
                    <a:pos x="242" y="824"/>
                  </a:cxn>
                  <a:cxn ang="0">
                    <a:pos x="246" y="669"/>
                  </a:cxn>
                  <a:cxn ang="0">
                    <a:pos x="254" y="383"/>
                  </a:cxn>
                  <a:cxn ang="0">
                    <a:pos x="260" y="0"/>
                  </a:cxn>
                  <a:cxn ang="0">
                    <a:pos x="194" y="0"/>
                  </a:cxn>
                </a:cxnLst>
                <a:rect l="0" t="0" r="r" b="b"/>
                <a:pathLst>
                  <a:path w="260" h="3292">
                    <a:moveTo>
                      <a:pt x="194" y="0"/>
                    </a:moveTo>
                    <a:lnTo>
                      <a:pt x="188" y="380"/>
                    </a:lnTo>
                    <a:lnTo>
                      <a:pt x="180" y="669"/>
                    </a:lnTo>
                    <a:lnTo>
                      <a:pt x="176" y="824"/>
                    </a:lnTo>
                    <a:lnTo>
                      <a:pt x="172" y="983"/>
                    </a:lnTo>
                    <a:lnTo>
                      <a:pt x="162" y="1141"/>
                    </a:lnTo>
                    <a:lnTo>
                      <a:pt x="151" y="1302"/>
                    </a:lnTo>
                    <a:lnTo>
                      <a:pt x="136" y="1464"/>
                    </a:lnTo>
                    <a:lnTo>
                      <a:pt x="117" y="1630"/>
                    </a:lnTo>
                    <a:lnTo>
                      <a:pt x="95" y="1796"/>
                    </a:lnTo>
                    <a:lnTo>
                      <a:pt x="70" y="1965"/>
                    </a:lnTo>
                    <a:lnTo>
                      <a:pt x="40" y="2148"/>
                    </a:lnTo>
                    <a:lnTo>
                      <a:pt x="22" y="2322"/>
                    </a:lnTo>
                    <a:lnTo>
                      <a:pt x="11" y="2483"/>
                    </a:lnTo>
                    <a:lnTo>
                      <a:pt x="6" y="2631"/>
                    </a:lnTo>
                    <a:lnTo>
                      <a:pt x="3" y="2914"/>
                    </a:lnTo>
                    <a:lnTo>
                      <a:pt x="0" y="3292"/>
                    </a:lnTo>
                    <a:lnTo>
                      <a:pt x="66" y="3289"/>
                    </a:lnTo>
                    <a:lnTo>
                      <a:pt x="70" y="2917"/>
                    </a:lnTo>
                    <a:lnTo>
                      <a:pt x="73" y="2631"/>
                    </a:lnTo>
                    <a:lnTo>
                      <a:pt x="77" y="2483"/>
                    </a:lnTo>
                    <a:lnTo>
                      <a:pt x="88" y="2329"/>
                    </a:lnTo>
                    <a:lnTo>
                      <a:pt x="106" y="2160"/>
                    </a:lnTo>
                    <a:lnTo>
                      <a:pt x="132" y="1976"/>
                    </a:lnTo>
                    <a:lnTo>
                      <a:pt x="157" y="1807"/>
                    </a:lnTo>
                    <a:lnTo>
                      <a:pt x="180" y="1637"/>
                    </a:lnTo>
                    <a:lnTo>
                      <a:pt x="202" y="1472"/>
                    </a:lnTo>
                    <a:lnTo>
                      <a:pt x="217" y="1310"/>
                    </a:lnTo>
                    <a:lnTo>
                      <a:pt x="228" y="1144"/>
                    </a:lnTo>
                    <a:lnTo>
                      <a:pt x="239" y="986"/>
                    </a:lnTo>
                    <a:lnTo>
                      <a:pt x="242" y="824"/>
                    </a:lnTo>
                    <a:lnTo>
                      <a:pt x="246" y="669"/>
                    </a:lnTo>
                    <a:lnTo>
                      <a:pt x="254" y="383"/>
                    </a:lnTo>
                    <a:lnTo>
                      <a:pt x="260" y="0"/>
                    </a:lnTo>
                    <a:lnTo>
                      <a:pt x="194" y="0"/>
                    </a:lnTo>
                    <a:close/>
                  </a:path>
                </a:pathLst>
              </a:custGeom>
              <a:solidFill>
                <a:srgbClr val="3B226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5" name="Freeform 61"/>
              <p:cNvSpPr>
                <a:spLocks/>
              </p:cNvSpPr>
              <p:nvPr/>
            </p:nvSpPr>
            <p:spPr bwMode="auto">
              <a:xfrm>
                <a:off x="4682" y="3947"/>
                <a:ext cx="150" cy="80"/>
              </a:xfrm>
              <a:custGeom>
                <a:avLst/>
                <a:gdLst/>
                <a:ahLst/>
                <a:cxnLst>
                  <a:cxn ang="0">
                    <a:pos x="717" y="140"/>
                  </a:cxn>
                  <a:cxn ang="0">
                    <a:pos x="608" y="143"/>
                  </a:cxn>
                  <a:cxn ang="0">
                    <a:pos x="500" y="132"/>
                  </a:cxn>
                  <a:cxn ang="0">
                    <a:pos x="397" y="103"/>
                  </a:cxn>
                  <a:cxn ang="0">
                    <a:pos x="386" y="187"/>
                  </a:cxn>
                  <a:cxn ang="0">
                    <a:pos x="368" y="243"/>
                  </a:cxn>
                  <a:cxn ang="0">
                    <a:pos x="339" y="291"/>
                  </a:cxn>
                  <a:cxn ang="0">
                    <a:pos x="283" y="341"/>
                  </a:cxn>
                  <a:cxn ang="0">
                    <a:pos x="180" y="415"/>
                  </a:cxn>
                  <a:cxn ang="0">
                    <a:pos x="85" y="481"/>
                  </a:cxn>
                  <a:cxn ang="0">
                    <a:pos x="26" y="537"/>
                  </a:cxn>
                  <a:cxn ang="0">
                    <a:pos x="8" y="569"/>
                  </a:cxn>
                  <a:cxn ang="0">
                    <a:pos x="0" y="603"/>
                  </a:cxn>
                  <a:cxn ang="0">
                    <a:pos x="4" y="643"/>
                  </a:cxn>
                  <a:cxn ang="0">
                    <a:pos x="19" y="672"/>
                  </a:cxn>
                  <a:cxn ang="0">
                    <a:pos x="45" y="695"/>
                  </a:cxn>
                  <a:cxn ang="0">
                    <a:pos x="82" y="706"/>
                  </a:cxn>
                  <a:cxn ang="0">
                    <a:pos x="162" y="721"/>
                  </a:cxn>
                  <a:cxn ang="0">
                    <a:pos x="269" y="713"/>
                  </a:cxn>
                  <a:cxn ang="0">
                    <a:pos x="500" y="684"/>
                  </a:cxn>
                  <a:cxn ang="0">
                    <a:pos x="736" y="635"/>
                  </a:cxn>
                  <a:cxn ang="0">
                    <a:pos x="968" y="581"/>
                  </a:cxn>
                  <a:cxn ang="0">
                    <a:pos x="1189" y="511"/>
                  </a:cxn>
                  <a:cxn ang="0">
                    <a:pos x="1255" y="474"/>
                  </a:cxn>
                  <a:cxn ang="0">
                    <a:pos x="1303" y="423"/>
                  </a:cxn>
                  <a:cxn ang="0">
                    <a:pos x="1335" y="360"/>
                  </a:cxn>
                  <a:cxn ang="0">
                    <a:pos x="1350" y="291"/>
                  </a:cxn>
                  <a:cxn ang="0">
                    <a:pos x="1350" y="212"/>
                  </a:cxn>
                  <a:cxn ang="0">
                    <a:pos x="1339" y="140"/>
                  </a:cxn>
                  <a:cxn ang="0">
                    <a:pos x="1317" y="66"/>
                  </a:cxn>
                  <a:cxn ang="0">
                    <a:pos x="1284" y="0"/>
                  </a:cxn>
                  <a:cxn ang="0">
                    <a:pos x="1255" y="11"/>
                  </a:cxn>
                  <a:cxn ang="0">
                    <a:pos x="1189" y="43"/>
                  </a:cxn>
                  <a:cxn ang="0">
                    <a:pos x="1092" y="77"/>
                  </a:cxn>
                  <a:cxn ang="0">
                    <a:pos x="954" y="109"/>
                  </a:cxn>
                  <a:cxn ang="0">
                    <a:pos x="824" y="128"/>
                  </a:cxn>
                </a:cxnLst>
                <a:rect l="0" t="0" r="r" b="b"/>
                <a:pathLst>
                  <a:path w="1350" h="721">
                    <a:moveTo>
                      <a:pt x="824" y="128"/>
                    </a:moveTo>
                    <a:lnTo>
                      <a:pt x="717" y="140"/>
                    </a:lnTo>
                    <a:lnTo>
                      <a:pt x="663" y="143"/>
                    </a:lnTo>
                    <a:lnTo>
                      <a:pt x="608" y="143"/>
                    </a:lnTo>
                    <a:lnTo>
                      <a:pt x="556" y="140"/>
                    </a:lnTo>
                    <a:lnTo>
                      <a:pt x="500" y="132"/>
                    </a:lnTo>
                    <a:lnTo>
                      <a:pt x="449" y="117"/>
                    </a:lnTo>
                    <a:lnTo>
                      <a:pt x="397" y="103"/>
                    </a:lnTo>
                    <a:lnTo>
                      <a:pt x="394" y="161"/>
                    </a:lnTo>
                    <a:lnTo>
                      <a:pt x="386" y="187"/>
                    </a:lnTo>
                    <a:lnTo>
                      <a:pt x="379" y="217"/>
                    </a:lnTo>
                    <a:lnTo>
                      <a:pt x="368" y="243"/>
                    </a:lnTo>
                    <a:lnTo>
                      <a:pt x="357" y="268"/>
                    </a:lnTo>
                    <a:lnTo>
                      <a:pt x="339" y="291"/>
                    </a:lnTo>
                    <a:lnTo>
                      <a:pt x="317" y="312"/>
                    </a:lnTo>
                    <a:lnTo>
                      <a:pt x="283" y="341"/>
                    </a:lnTo>
                    <a:lnTo>
                      <a:pt x="251" y="367"/>
                    </a:lnTo>
                    <a:lnTo>
                      <a:pt x="180" y="415"/>
                    </a:lnTo>
                    <a:lnTo>
                      <a:pt x="119" y="455"/>
                    </a:lnTo>
                    <a:lnTo>
                      <a:pt x="85" y="481"/>
                    </a:lnTo>
                    <a:lnTo>
                      <a:pt x="53" y="507"/>
                    </a:lnTo>
                    <a:lnTo>
                      <a:pt x="26" y="537"/>
                    </a:lnTo>
                    <a:lnTo>
                      <a:pt x="16" y="552"/>
                    </a:lnTo>
                    <a:lnTo>
                      <a:pt x="8" y="569"/>
                    </a:lnTo>
                    <a:lnTo>
                      <a:pt x="0" y="584"/>
                    </a:lnTo>
                    <a:lnTo>
                      <a:pt x="0" y="603"/>
                    </a:lnTo>
                    <a:lnTo>
                      <a:pt x="0" y="624"/>
                    </a:lnTo>
                    <a:lnTo>
                      <a:pt x="4" y="643"/>
                    </a:lnTo>
                    <a:lnTo>
                      <a:pt x="11" y="658"/>
                    </a:lnTo>
                    <a:lnTo>
                      <a:pt x="19" y="672"/>
                    </a:lnTo>
                    <a:lnTo>
                      <a:pt x="30" y="684"/>
                    </a:lnTo>
                    <a:lnTo>
                      <a:pt x="45" y="695"/>
                    </a:lnTo>
                    <a:lnTo>
                      <a:pt x="63" y="702"/>
                    </a:lnTo>
                    <a:lnTo>
                      <a:pt x="82" y="706"/>
                    </a:lnTo>
                    <a:lnTo>
                      <a:pt x="122" y="717"/>
                    </a:lnTo>
                    <a:lnTo>
                      <a:pt x="162" y="721"/>
                    </a:lnTo>
                    <a:lnTo>
                      <a:pt x="203" y="721"/>
                    </a:lnTo>
                    <a:lnTo>
                      <a:pt x="269" y="713"/>
                    </a:lnTo>
                    <a:lnTo>
                      <a:pt x="383" y="698"/>
                    </a:lnTo>
                    <a:lnTo>
                      <a:pt x="500" y="684"/>
                    </a:lnTo>
                    <a:lnTo>
                      <a:pt x="618" y="661"/>
                    </a:lnTo>
                    <a:lnTo>
                      <a:pt x="736" y="635"/>
                    </a:lnTo>
                    <a:lnTo>
                      <a:pt x="850" y="610"/>
                    </a:lnTo>
                    <a:lnTo>
                      <a:pt x="968" y="581"/>
                    </a:lnTo>
                    <a:lnTo>
                      <a:pt x="1078" y="547"/>
                    </a:lnTo>
                    <a:lnTo>
                      <a:pt x="1189" y="511"/>
                    </a:lnTo>
                    <a:lnTo>
                      <a:pt x="1221" y="492"/>
                    </a:lnTo>
                    <a:lnTo>
                      <a:pt x="1255" y="474"/>
                    </a:lnTo>
                    <a:lnTo>
                      <a:pt x="1280" y="449"/>
                    </a:lnTo>
                    <a:lnTo>
                      <a:pt x="1303" y="423"/>
                    </a:lnTo>
                    <a:lnTo>
                      <a:pt x="1321" y="389"/>
                    </a:lnTo>
                    <a:lnTo>
                      <a:pt x="1335" y="360"/>
                    </a:lnTo>
                    <a:lnTo>
                      <a:pt x="1343" y="323"/>
                    </a:lnTo>
                    <a:lnTo>
                      <a:pt x="1350" y="291"/>
                    </a:lnTo>
                    <a:lnTo>
                      <a:pt x="1350" y="249"/>
                    </a:lnTo>
                    <a:lnTo>
                      <a:pt x="1350" y="212"/>
                    </a:lnTo>
                    <a:lnTo>
                      <a:pt x="1347" y="176"/>
                    </a:lnTo>
                    <a:lnTo>
                      <a:pt x="1339" y="140"/>
                    </a:lnTo>
                    <a:lnTo>
                      <a:pt x="1329" y="103"/>
                    </a:lnTo>
                    <a:lnTo>
                      <a:pt x="1317" y="66"/>
                    </a:lnTo>
                    <a:lnTo>
                      <a:pt x="1303" y="32"/>
                    </a:lnTo>
                    <a:lnTo>
                      <a:pt x="1284" y="0"/>
                    </a:lnTo>
                    <a:lnTo>
                      <a:pt x="1269" y="3"/>
                    </a:lnTo>
                    <a:lnTo>
                      <a:pt x="1255" y="11"/>
                    </a:lnTo>
                    <a:lnTo>
                      <a:pt x="1221" y="25"/>
                    </a:lnTo>
                    <a:lnTo>
                      <a:pt x="1189" y="43"/>
                    </a:lnTo>
                    <a:lnTo>
                      <a:pt x="1160" y="58"/>
                    </a:lnTo>
                    <a:lnTo>
                      <a:pt x="1092" y="77"/>
                    </a:lnTo>
                    <a:lnTo>
                      <a:pt x="1023" y="95"/>
                    </a:lnTo>
                    <a:lnTo>
                      <a:pt x="954" y="109"/>
                    </a:lnTo>
                    <a:lnTo>
                      <a:pt x="883" y="121"/>
                    </a:lnTo>
                    <a:lnTo>
                      <a:pt x="824" y="128"/>
                    </a:lnTo>
                    <a:close/>
                  </a:path>
                </a:pathLst>
              </a:custGeom>
              <a:solidFill>
                <a:srgbClr val="6F36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6" name="Freeform 62"/>
              <p:cNvSpPr>
                <a:spLocks/>
              </p:cNvSpPr>
              <p:nvPr/>
            </p:nvSpPr>
            <p:spPr bwMode="auto">
              <a:xfrm>
                <a:off x="4943" y="3927"/>
                <a:ext cx="133" cy="116"/>
              </a:xfrm>
              <a:custGeom>
                <a:avLst/>
                <a:gdLst/>
                <a:ahLst/>
                <a:cxnLst>
                  <a:cxn ang="0">
                    <a:pos x="541" y="312"/>
                  </a:cxn>
                  <a:cxn ang="0">
                    <a:pos x="438" y="349"/>
                  </a:cxn>
                  <a:cxn ang="0">
                    <a:pos x="332" y="371"/>
                  </a:cxn>
                  <a:cxn ang="0">
                    <a:pos x="224" y="375"/>
                  </a:cxn>
                  <a:cxn ang="0">
                    <a:pos x="243" y="459"/>
                  </a:cxn>
                  <a:cxn ang="0">
                    <a:pos x="243" y="518"/>
                  </a:cxn>
                  <a:cxn ang="0">
                    <a:pos x="229" y="573"/>
                  </a:cxn>
                  <a:cxn ang="0">
                    <a:pos x="192" y="636"/>
                  </a:cxn>
                  <a:cxn ang="0">
                    <a:pos x="118" y="742"/>
                  </a:cxn>
                  <a:cxn ang="0">
                    <a:pos x="47" y="834"/>
                  </a:cxn>
                  <a:cxn ang="0">
                    <a:pos x="8" y="905"/>
                  </a:cxn>
                  <a:cxn ang="0">
                    <a:pos x="0" y="941"/>
                  </a:cxn>
                  <a:cxn ang="0">
                    <a:pos x="4" y="978"/>
                  </a:cxn>
                  <a:cxn ang="0">
                    <a:pos x="23" y="1014"/>
                  </a:cxn>
                  <a:cxn ang="0">
                    <a:pos x="44" y="1037"/>
                  </a:cxn>
                  <a:cxn ang="0">
                    <a:pos x="77" y="1048"/>
                  </a:cxn>
                  <a:cxn ang="0">
                    <a:pos x="114" y="1051"/>
                  </a:cxn>
                  <a:cxn ang="0">
                    <a:pos x="195" y="1037"/>
                  </a:cxn>
                  <a:cxn ang="0">
                    <a:pos x="298" y="996"/>
                  </a:cxn>
                  <a:cxn ang="0">
                    <a:pos x="504" y="893"/>
                  </a:cxn>
                  <a:cxn ang="0">
                    <a:pos x="713" y="776"/>
                  </a:cxn>
                  <a:cxn ang="0">
                    <a:pos x="916" y="650"/>
                  </a:cxn>
                  <a:cxn ang="0">
                    <a:pos x="1104" y="515"/>
                  </a:cxn>
                  <a:cxn ang="0">
                    <a:pos x="1155" y="456"/>
                  </a:cxn>
                  <a:cxn ang="0">
                    <a:pos x="1185" y="393"/>
                  </a:cxn>
                  <a:cxn ang="0">
                    <a:pos x="1196" y="324"/>
                  </a:cxn>
                  <a:cxn ang="0">
                    <a:pos x="1188" y="253"/>
                  </a:cxn>
                  <a:cxn ang="0">
                    <a:pos x="1167" y="180"/>
                  </a:cxn>
                  <a:cxn ang="0">
                    <a:pos x="1130" y="113"/>
                  </a:cxn>
                  <a:cxn ang="0">
                    <a:pos x="1085" y="52"/>
                  </a:cxn>
                  <a:cxn ang="0">
                    <a:pos x="1033" y="0"/>
                  </a:cxn>
                  <a:cxn ang="0">
                    <a:pos x="1008" y="18"/>
                  </a:cxn>
                  <a:cxn ang="0">
                    <a:pos x="956" y="69"/>
                  </a:cxn>
                  <a:cxn ang="0">
                    <a:pos x="876" y="135"/>
                  </a:cxn>
                  <a:cxn ang="0">
                    <a:pos x="754" y="209"/>
                  </a:cxn>
                  <a:cxn ang="0">
                    <a:pos x="641" y="264"/>
                  </a:cxn>
                </a:cxnLst>
                <a:rect l="0" t="0" r="r" b="b"/>
                <a:pathLst>
                  <a:path w="1196" h="1051">
                    <a:moveTo>
                      <a:pt x="641" y="264"/>
                    </a:moveTo>
                    <a:lnTo>
                      <a:pt x="541" y="312"/>
                    </a:lnTo>
                    <a:lnTo>
                      <a:pt x="489" y="330"/>
                    </a:lnTo>
                    <a:lnTo>
                      <a:pt x="438" y="349"/>
                    </a:lnTo>
                    <a:lnTo>
                      <a:pt x="386" y="360"/>
                    </a:lnTo>
                    <a:lnTo>
                      <a:pt x="332" y="371"/>
                    </a:lnTo>
                    <a:lnTo>
                      <a:pt x="280" y="375"/>
                    </a:lnTo>
                    <a:lnTo>
                      <a:pt x="224" y="375"/>
                    </a:lnTo>
                    <a:lnTo>
                      <a:pt x="239" y="430"/>
                    </a:lnTo>
                    <a:lnTo>
                      <a:pt x="243" y="459"/>
                    </a:lnTo>
                    <a:lnTo>
                      <a:pt x="243" y="489"/>
                    </a:lnTo>
                    <a:lnTo>
                      <a:pt x="243" y="518"/>
                    </a:lnTo>
                    <a:lnTo>
                      <a:pt x="235" y="544"/>
                    </a:lnTo>
                    <a:lnTo>
                      <a:pt x="229" y="573"/>
                    </a:lnTo>
                    <a:lnTo>
                      <a:pt x="214" y="602"/>
                    </a:lnTo>
                    <a:lnTo>
                      <a:pt x="192" y="636"/>
                    </a:lnTo>
                    <a:lnTo>
                      <a:pt x="169" y="673"/>
                    </a:lnTo>
                    <a:lnTo>
                      <a:pt x="118" y="742"/>
                    </a:lnTo>
                    <a:lnTo>
                      <a:pt x="70" y="802"/>
                    </a:lnTo>
                    <a:lnTo>
                      <a:pt x="47" y="834"/>
                    </a:lnTo>
                    <a:lnTo>
                      <a:pt x="26" y="868"/>
                    </a:lnTo>
                    <a:lnTo>
                      <a:pt x="8" y="905"/>
                    </a:lnTo>
                    <a:lnTo>
                      <a:pt x="4" y="922"/>
                    </a:lnTo>
                    <a:lnTo>
                      <a:pt x="0" y="941"/>
                    </a:lnTo>
                    <a:lnTo>
                      <a:pt x="0" y="959"/>
                    </a:lnTo>
                    <a:lnTo>
                      <a:pt x="4" y="978"/>
                    </a:lnTo>
                    <a:lnTo>
                      <a:pt x="11" y="996"/>
                    </a:lnTo>
                    <a:lnTo>
                      <a:pt x="23" y="1014"/>
                    </a:lnTo>
                    <a:lnTo>
                      <a:pt x="34" y="1025"/>
                    </a:lnTo>
                    <a:lnTo>
                      <a:pt x="44" y="1037"/>
                    </a:lnTo>
                    <a:lnTo>
                      <a:pt x="58" y="1044"/>
                    </a:lnTo>
                    <a:lnTo>
                      <a:pt x="77" y="1048"/>
                    </a:lnTo>
                    <a:lnTo>
                      <a:pt x="95" y="1051"/>
                    </a:lnTo>
                    <a:lnTo>
                      <a:pt x="114" y="1051"/>
                    </a:lnTo>
                    <a:lnTo>
                      <a:pt x="155" y="1044"/>
                    </a:lnTo>
                    <a:lnTo>
                      <a:pt x="195" y="1037"/>
                    </a:lnTo>
                    <a:lnTo>
                      <a:pt x="235" y="1022"/>
                    </a:lnTo>
                    <a:lnTo>
                      <a:pt x="298" y="996"/>
                    </a:lnTo>
                    <a:lnTo>
                      <a:pt x="401" y="948"/>
                    </a:lnTo>
                    <a:lnTo>
                      <a:pt x="504" y="893"/>
                    </a:lnTo>
                    <a:lnTo>
                      <a:pt x="610" y="839"/>
                    </a:lnTo>
                    <a:lnTo>
                      <a:pt x="713" y="776"/>
                    </a:lnTo>
                    <a:lnTo>
                      <a:pt x="816" y="713"/>
                    </a:lnTo>
                    <a:lnTo>
                      <a:pt x="916" y="650"/>
                    </a:lnTo>
                    <a:lnTo>
                      <a:pt x="1012" y="581"/>
                    </a:lnTo>
                    <a:lnTo>
                      <a:pt x="1104" y="515"/>
                    </a:lnTo>
                    <a:lnTo>
                      <a:pt x="1133" y="485"/>
                    </a:lnTo>
                    <a:lnTo>
                      <a:pt x="1155" y="456"/>
                    </a:lnTo>
                    <a:lnTo>
                      <a:pt x="1173" y="427"/>
                    </a:lnTo>
                    <a:lnTo>
                      <a:pt x="1185" y="393"/>
                    </a:lnTo>
                    <a:lnTo>
                      <a:pt x="1192" y="360"/>
                    </a:lnTo>
                    <a:lnTo>
                      <a:pt x="1196" y="324"/>
                    </a:lnTo>
                    <a:lnTo>
                      <a:pt x="1192" y="287"/>
                    </a:lnTo>
                    <a:lnTo>
                      <a:pt x="1188" y="253"/>
                    </a:lnTo>
                    <a:lnTo>
                      <a:pt x="1177" y="216"/>
                    </a:lnTo>
                    <a:lnTo>
                      <a:pt x="1167" y="180"/>
                    </a:lnTo>
                    <a:lnTo>
                      <a:pt x="1148" y="147"/>
                    </a:lnTo>
                    <a:lnTo>
                      <a:pt x="1130" y="113"/>
                    </a:lnTo>
                    <a:lnTo>
                      <a:pt x="1107" y="81"/>
                    </a:lnTo>
                    <a:lnTo>
                      <a:pt x="1085" y="52"/>
                    </a:lnTo>
                    <a:lnTo>
                      <a:pt x="1059" y="21"/>
                    </a:lnTo>
                    <a:lnTo>
                      <a:pt x="1033" y="0"/>
                    </a:lnTo>
                    <a:lnTo>
                      <a:pt x="1019" y="7"/>
                    </a:lnTo>
                    <a:lnTo>
                      <a:pt x="1008" y="18"/>
                    </a:lnTo>
                    <a:lnTo>
                      <a:pt x="982" y="44"/>
                    </a:lnTo>
                    <a:lnTo>
                      <a:pt x="956" y="69"/>
                    </a:lnTo>
                    <a:lnTo>
                      <a:pt x="930" y="92"/>
                    </a:lnTo>
                    <a:lnTo>
                      <a:pt x="876" y="135"/>
                    </a:lnTo>
                    <a:lnTo>
                      <a:pt x="816" y="172"/>
                    </a:lnTo>
                    <a:lnTo>
                      <a:pt x="754" y="209"/>
                    </a:lnTo>
                    <a:lnTo>
                      <a:pt x="692" y="242"/>
                    </a:lnTo>
                    <a:lnTo>
                      <a:pt x="641" y="264"/>
                    </a:lnTo>
                    <a:close/>
                  </a:path>
                </a:pathLst>
              </a:custGeom>
              <a:solidFill>
                <a:srgbClr val="6F362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grpSp>
      <p:grpSp>
        <p:nvGrpSpPr>
          <p:cNvPr id="4" name="グループ化 77"/>
          <p:cNvGrpSpPr/>
          <p:nvPr/>
        </p:nvGrpSpPr>
        <p:grpSpPr>
          <a:xfrm>
            <a:off x="323528" y="188640"/>
            <a:ext cx="8496944" cy="2088232"/>
            <a:chOff x="2771800" y="620688"/>
            <a:chExt cx="5256584" cy="2304256"/>
          </a:xfrm>
        </p:grpSpPr>
        <p:sp>
          <p:nvSpPr>
            <p:cNvPr id="15" name="正方形/長方形 14"/>
            <p:cNvSpPr/>
            <p:nvPr/>
          </p:nvSpPr>
          <p:spPr>
            <a:xfrm>
              <a:off x="2851445" y="692696"/>
              <a:ext cx="5097294" cy="2160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0" dirty="0" smtClean="0">
                  <a:solidFill>
                    <a:prstClr val="black"/>
                  </a:solidFill>
                  <a:latin typeface="ＭＳ Ｐゴシック"/>
                </a:rPr>
                <a:t>こちらが</a:t>
              </a:r>
              <a:r>
                <a:rPr lang="ja-JP" altLang="en-US" sz="9300" u="sng" dirty="0" smtClean="0">
                  <a:solidFill>
                    <a:srgbClr val="4F81BD"/>
                  </a:solidFill>
                  <a:latin typeface="ＭＳ Ｐゴシック"/>
                </a:rPr>
                <a:t>棚</a:t>
              </a:r>
              <a:r>
                <a:rPr lang="ja-JP" altLang="en-US" sz="8000" dirty="0" smtClean="0">
                  <a:solidFill>
                    <a:prstClr val="black"/>
                  </a:solidFill>
                  <a:latin typeface="ＭＳ Ｐゴシック"/>
                </a:rPr>
                <a:t>です</a:t>
              </a:r>
              <a:endParaRPr lang="ja-JP" altLang="en-US" sz="8000" dirty="0">
                <a:solidFill>
                  <a:prstClr val="black"/>
                </a:solidFill>
                <a:latin typeface="ＭＳ Ｐゴシック"/>
              </a:endParaRPr>
            </a:p>
          </p:txBody>
        </p:sp>
        <p:sp>
          <p:nvSpPr>
            <p:cNvPr id="13" name="角丸四角形吹き出し 12"/>
            <p:cNvSpPr/>
            <p:nvPr/>
          </p:nvSpPr>
          <p:spPr>
            <a:xfrm>
              <a:off x="2771800" y="620688"/>
              <a:ext cx="5256584" cy="2304256"/>
            </a:xfrm>
            <a:prstGeom prst="wedgeRoundRectCallout">
              <a:avLst>
                <a:gd name="adj1" fmla="val 7263"/>
                <a:gd name="adj2" fmla="val 77097"/>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1" name="円/楕円 50"/>
          <p:cNvSpPr/>
          <p:nvPr/>
        </p:nvSpPr>
        <p:spPr>
          <a:xfrm>
            <a:off x="5148064" y="3212976"/>
            <a:ext cx="3456384" cy="3096344"/>
          </a:xfrm>
          <a:prstGeom prst="ellipse">
            <a:avLst/>
          </a:prstGeom>
          <a:noFill/>
          <a:ln w="288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55368162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1000"/>
                            </p:stCondLst>
                            <p:childTnLst>
                              <p:par>
                                <p:cTn id="9" presetID="0" presetClass="path" presetSubtype="0" accel="50000" decel="50000" fill="hold" grpId="0" nodeType="afterEffect">
                                  <p:stCondLst>
                                    <p:cond delay="0"/>
                                  </p:stCondLst>
                                  <p:childTnLst>
                                    <p:animMotion origin="layout" path="M 2.77778E-7 -2.96296E-6 L -0.16528 -0.49861 " pathEditMode="relative" rAng="0" ptsTypes="AA">
                                      <p:cBhvr>
                                        <p:cTn id="10" dur="2000" fill="hold"/>
                                        <p:tgtEl>
                                          <p:spTgt spid="51"/>
                                        </p:tgtEl>
                                        <p:attrNameLst>
                                          <p:attrName>ppt_x</p:attrName>
                                          <p:attrName>ppt_y</p:attrName>
                                        </p:attrNameLst>
                                      </p:cBhvr>
                                      <p:rCtr x="-8300" y="-24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168275" y="4763"/>
            <a:ext cx="8229600" cy="1143000"/>
          </a:xfrm>
          <a:prstGeom prst="rect">
            <a:avLst/>
          </a:prstGeom>
          <a:noFill/>
          <a:ln w="9525">
            <a:noFill/>
            <a:miter lim="800000"/>
            <a:headEnd/>
            <a:tailEnd/>
          </a:ln>
        </p:spPr>
        <p:txBody>
          <a:bodyPr anchor="ctr"/>
          <a:lstStyle/>
          <a:p>
            <a:pPr algn="ctr"/>
            <a:endParaRPr lang="ja-JP" altLang="en-US" sz="4400">
              <a:solidFill>
                <a:prstClr val="black"/>
              </a:solidFill>
            </a:endParaRPr>
          </a:p>
        </p:txBody>
      </p:sp>
      <p:sp>
        <p:nvSpPr>
          <p:cNvPr id="7" name="タイトル 1"/>
          <p:cNvSpPr>
            <a:spLocks noGrp="1"/>
          </p:cNvSpPr>
          <p:nvPr>
            <p:ph type="title"/>
          </p:nvPr>
        </p:nvSpPr>
        <p:spPr>
          <a:xfrm>
            <a:off x="0" y="692236"/>
            <a:ext cx="9144000" cy="3097213"/>
          </a:xfrm>
          <a:solidFill>
            <a:srgbClr val="519AD2">
              <a:alpha val="50000"/>
            </a:srgbClr>
          </a:solidFill>
        </p:spPr>
        <p:txBody>
          <a:bodyPr rtlCol="0">
            <a:noAutofit/>
          </a:bodyPr>
          <a:lstStyle/>
          <a:p>
            <a:pPr eaLnBrk="1" fontAlgn="auto" hangingPunct="1">
              <a:spcAft>
                <a:spcPts val="0"/>
              </a:spcAft>
              <a:defRPr/>
            </a:pPr>
            <a:r>
              <a:rPr lang="ja-JP" altLang="en-US" sz="7200" dirty="0" smtClean="0">
                <a:solidFill>
                  <a:srgbClr val="10253F"/>
                </a:solidFill>
                <a:latin typeface="+mj-ea"/>
              </a:rPr>
              <a:t>理解不足にさせない</a:t>
            </a:r>
            <a:r>
              <a:rPr lang="en-US" altLang="ja-JP" sz="7200" dirty="0" smtClean="0">
                <a:solidFill>
                  <a:srgbClr val="10253F"/>
                </a:solidFill>
                <a:latin typeface="+mj-ea"/>
              </a:rPr>
              <a:t/>
            </a:r>
            <a:br>
              <a:rPr lang="en-US" altLang="ja-JP" sz="7200" dirty="0" smtClean="0">
                <a:solidFill>
                  <a:srgbClr val="10253F"/>
                </a:solidFill>
                <a:latin typeface="+mj-ea"/>
              </a:rPr>
            </a:br>
            <a:r>
              <a:rPr lang="ja-JP" altLang="en-US" sz="7200" dirty="0" smtClean="0">
                <a:solidFill>
                  <a:srgbClr val="10253F"/>
                </a:solidFill>
                <a:latin typeface="+mj-ea"/>
              </a:rPr>
              <a:t>ための実践テクニック</a:t>
            </a:r>
          </a:p>
        </p:txBody>
      </p:sp>
      <p:sp>
        <p:nvSpPr>
          <p:cNvPr id="8" name="タイトル 1"/>
          <p:cNvSpPr txBox="1">
            <a:spLocks/>
          </p:cNvSpPr>
          <p:nvPr/>
        </p:nvSpPr>
        <p:spPr bwMode="auto">
          <a:xfrm>
            <a:off x="457200" y="4365625"/>
            <a:ext cx="8229600" cy="1143000"/>
          </a:xfrm>
          <a:prstGeom prst="rect">
            <a:avLst/>
          </a:prstGeom>
          <a:noFill/>
          <a:ln w="9525">
            <a:noFill/>
            <a:miter lim="800000"/>
            <a:headEnd/>
            <a:tailEnd/>
          </a:ln>
        </p:spPr>
        <p:txBody>
          <a:bodyPr anchor="ctr"/>
          <a:lstStyle/>
          <a:p>
            <a:pPr algn="ctr">
              <a:defRPr/>
            </a:pPr>
            <a:r>
              <a:rPr lang="ja-JP" altLang="en-US" sz="11500" dirty="0" smtClean="0">
                <a:solidFill>
                  <a:srgbClr val="10253F"/>
                </a:solidFill>
                <a:latin typeface="ＭＳ Ｐゴシック"/>
              </a:rPr>
              <a:t>その⑦</a:t>
            </a:r>
            <a:endParaRPr lang="ja-JP" altLang="en-US" sz="11500" dirty="0">
              <a:solidFill>
                <a:srgbClr val="10253F"/>
              </a:solidFill>
              <a:latin typeface="ＭＳ Ｐゴシック"/>
            </a:endParaRPr>
          </a:p>
        </p:txBody>
      </p:sp>
    </p:spTree>
    <p:extLst>
      <p:ext uri="{BB962C8B-B14F-4D97-AF65-F5344CB8AC3E}">
        <p14:creationId xmlns:p14="http://schemas.microsoft.com/office/powerpoint/2010/main" val="388250363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17352"/>
            <a:ext cx="8640000" cy="6480000"/>
          </a:xfrm>
        </p:spPr>
        <p:txBody>
          <a:bodyPr anchor="ctr">
            <a:normAutofit fontScale="40000" lnSpcReduction="20000"/>
          </a:bodyPr>
          <a:lstStyle/>
          <a:p>
            <a:pPr marL="0" indent="0">
              <a:buNone/>
            </a:pPr>
            <a:r>
              <a:rPr lang="ja-JP" altLang="en-US" sz="18000" dirty="0" smtClean="0">
                <a:solidFill>
                  <a:srgbClr val="10253F"/>
                </a:solidFill>
              </a:rPr>
              <a:t>ハキハキ</a:t>
            </a:r>
            <a:r>
              <a:rPr lang="ja-JP" altLang="en-US" sz="18000" dirty="0">
                <a:solidFill>
                  <a:srgbClr val="10253F"/>
                </a:solidFill>
              </a:rPr>
              <a:t>と</a:t>
            </a:r>
            <a:r>
              <a:rPr lang="ja-JP" altLang="en-US" sz="18000" dirty="0" smtClean="0">
                <a:solidFill>
                  <a:srgbClr val="10253F"/>
                </a:solidFill>
              </a:rPr>
              <a:t>メリハリを</a:t>
            </a:r>
            <a:r>
              <a:rPr lang="ja-JP" altLang="en-US" sz="18000" dirty="0">
                <a:solidFill>
                  <a:srgbClr val="10253F"/>
                </a:solidFill>
              </a:rPr>
              <a:t>つけて</a:t>
            </a:r>
            <a:r>
              <a:rPr lang="ja-JP" altLang="en-US" sz="18000" dirty="0" smtClean="0">
                <a:solidFill>
                  <a:srgbClr val="10253F"/>
                </a:solidFill>
              </a:rPr>
              <a:t>、単調</a:t>
            </a:r>
            <a:r>
              <a:rPr lang="ja-JP" altLang="en-US" sz="18000" dirty="0">
                <a:solidFill>
                  <a:srgbClr val="10253F"/>
                </a:solidFill>
              </a:rPr>
              <a:t>にならないよう</a:t>
            </a:r>
            <a:r>
              <a:rPr lang="ja-JP" altLang="en-US" sz="18000" dirty="0" smtClean="0">
                <a:solidFill>
                  <a:srgbClr val="10253F"/>
                </a:solidFill>
              </a:rPr>
              <a:t>に話す</a:t>
            </a:r>
            <a:endParaRPr lang="en-US" altLang="ja-JP" sz="20000" dirty="0" smtClean="0">
              <a:solidFill>
                <a:srgbClr val="10253F"/>
              </a:solidFill>
            </a:endParaRPr>
          </a:p>
          <a:p>
            <a:pPr marL="0" indent="0" algn="ctr">
              <a:buNone/>
            </a:pPr>
            <a:endParaRPr lang="en-US" altLang="ja-JP" sz="4500" dirty="0" smtClean="0">
              <a:solidFill>
                <a:srgbClr val="10253F"/>
              </a:solidFill>
            </a:endParaRPr>
          </a:p>
          <a:p>
            <a:pPr marL="0" indent="0" algn="ctr">
              <a:buNone/>
            </a:pPr>
            <a:r>
              <a:rPr lang="ja-JP" altLang="en-US" sz="14800" dirty="0" smtClean="0">
                <a:solidFill>
                  <a:srgbClr val="10253F"/>
                </a:solidFill>
              </a:rPr>
              <a:t>一方的</a:t>
            </a:r>
            <a:r>
              <a:rPr lang="ja-JP" altLang="en-US" sz="14800" dirty="0">
                <a:solidFill>
                  <a:srgbClr val="10253F"/>
                </a:solidFill>
              </a:rPr>
              <a:t>に説明を</a:t>
            </a:r>
            <a:r>
              <a:rPr lang="ja-JP" altLang="en-US" sz="14800" dirty="0" smtClean="0">
                <a:solidFill>
                  <a:srgbClr val="10253F"/>
                </a:solidFill>
              </a:rPr>
              <a:t>続けない</a:t>
            </a:r>
            <a:endParaRPr lang="en-US" altLang="ja-JP" sz="14800" dirty="0" smtClean="0">
              <a:solidFill>
                <a:srgbClr val="10253F"/>
              </a:solidFill>
            </a:endParaRPr>
          </a:p>
        </p:txBody>
      </p:sp>
      <p:sp>
        <p:nvSpPr>
          <p:cNvPr id="4" name="角丸四角形 3"/>
          <p:cNvSpPr/>
          <p:nvPr/>
        </p:nvSpPr>
        <p:spPr>
          <a:xfrm>
            <a:off x="212725" y="238125"/>
            <a:ext cx="8718550" cy="6376988"/>
          </a:xfrm>
          <a:prstGeom prst="roundRect">
            <a:avLst/>
          </a:prstGeom>
          <a:noFill/>
          <a:ln w="254000" cmpd="thickThin">
            <a:solidFill>
              <a:srgbClr val="519AD2">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Tree>
    <p:extLst>
      <p:ext uri="{BB962C8B-B14F-4D97-AF65-F5344CB8AC3E}">
        <p14:creationId xmlns:p14="http://schemas.microsoft.com/office/powerpoint/2010/main" val="64797903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3364210" y="995353"/>
            <a:ext cx="5470211" cy="4690602"/>
            <a:chOff x="3364210" y="995353"/>
            <a:chExt cx="5470211" cy="4690602"/>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210" y="1942630"/>
              <a:ext cx="5295900" cy="3743325"/>
            </a:xfrm>
            <a:prstGeom prst="rect">
              <a:avLst/>
            </a:prstGeom>
          </p:spPr>
        </p:pic>
        <p:sp>
          <p:nvSpPr>
            <p:cNvPr id="11" name="円形吹き出し 10"/>
            <p:cNvSpPr/>
            <p:nvPr/>
          </p:nvSpPr>
          <p:spPr>
            <a:xfrm>
              <a:off x="6948264" y="995353"/>
              <a:ext cx="1886157" cy="2385791"/>
            </a:xfrm>
            <a:prstGeom prst="wedgeEllipseCallout">
              <a:avLst>
                <a:gd name="adj1" fmla="val -21269"/>
                <a:gd name="adj2" fmla="val 56301"/>
              </a:avLst>
            </a:prstGeom>
            <a:ln w="57150"/>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2800" b="1" dirty="0" smtClean="0">
                  <a:solidFill>
                    <a:prstClr val="black"/>
                  </a:solidFill>
                </a:rPr>
                <a:t>ここ</a:t>
              </a:r>
              <a:endParaRPr lang="en-US" altLang="ja-JP" sz="2800" b="1" dirty="0" smtClean="0">
                <a:solidFill>
                  <a:prstClr val="black"/>
                </a:solidFill>
              </a:endParaRPr>
            </a:p>
            <a:p>
              <a:r>
                <a:rPr lang="ja-JP" altLang="en-US" sz="3200" b="1" dirty="0" smtClean="0">
                  <a:solidFill>
                    <a:prstClr val="black"/>
                  </a:solidFill>
                </a:rPr>
                <a:t>ポイント</a:t>
              </a:r>
              <a:endParaRPr lang="en-US" altLang="ja-JP" sz="3200" b="1" dirty="0" smtClean="0">
                <a:solidFill>
                  <a:prstClr val="black"/>
                </a:solidFill>
              </a:endParaRPr>
            </a:p>
            <a:p>
              <a:r>
                <a:rPr lang="ja-JP" altLang="en-US" sz="2800" b="1" dirty="0" smtClean="0">
                  <a:solidFill>
                    <a:prstClr val="black"/>
                  </a:solidFill>
                </a:rPr>
                <a:t>　ですよ！</a:t>
              </a:r>
              <a:endParaRPr lang="ja-JP" altLang="en-US" sz="2800" b="1" dirty="0">
                <a:solidFill>
                  <a:prstClr val="black"/>
                </a:solidFill>
              </a:endParaRPr>
            </a:p>
          </p:txBody>
        </p:sp>
        <p:sp>
          <p:nvSpPr>
            <p:cNvPr id="3" name="星 4 2"/>
            <p:cNvSpPr/>
            <p:nvPr/>
          </p:nvSpPr>
          <p:spPr>
            <a:xfrm>
              <a:off x="5076055" y="2716245"/>
              <a:ext cx="576064" cy="827882"/>
            </a:xfrm>
            <a:prstGeom prst="star4">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28" y="1716336"/>
            <a:ext cx="2965815" cy="4195912"/>
          </a:xfrm>
          <a:prstGeom prst="rect">
            <a:avLst/>
          </a:prstGeom>
        </p:spPr>
      </p:pic>
      <p:sp>
        <p:nvSpPr>
          <p:cNvPr id="5" name="右矢印 4"/>
          <p:cNvSpPr/>
          <p:nvPr/>
        </p:nvSpPr>
        <p:spPr>
          <a:xfrm>
            <a:off x="3580263" y="4836080"/>
            <a:ext cx="1207932" cy="790713"/>
          </a:xfrm>
          <a:prstGeom prst="rightArrow">
            <a:avLst>
              <a:gd name="adj1" fmla="val 31394"/>
              <a:gd name="adj2" fmla="val 7015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円形吹き出し 5"/>
          <p:cNvSpPr/>
          <p:nvPr/>
        </p:nvSpPr>
        <p:spPr>
          <a:xfrm>
            <a:off x="3161974" y="2582262"/>
            <a:ext cx="1022255" cy="614421"/>
          </a:xfrm>
          <a:prstGeom prst="wedgeEllipseCallout">
            <a:avLst>
              <a:gd name="adj1" fmla="val -60688"/>
              <a:gd name="adj2" fmla="val 4380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a:t>
            </a:r>
            <a:endParaRPr lang="ja-JP" altLang="en-US" dirty="0">
              <a:solidFill>
                <a:prstClr val="black"/>
              </a:solidFill>
            </a:endParaRPr>
          </a:p>
        </p:txBody>
      </p:sp>
      <p:sp>
        <p:nvSpPr>
          <p:cNvPr id="7" name="円形吹き出し 6"/>
          <p:cNvSpPr/>
          <p:nvPr/>
        </p:nvSpPr>
        <p:spPr>
          <a:xfrm>
            <a:off x="2980752" y="1573828"/>
            <a:ext cx="1022255" cy="614421"/>
          </a:xfrm>
          <a:prstGeom prst="wedgeEllipseCallout">
            <a:avLst>
              <a:gd name="adj1" fmla="val -46748"/>
              <a:gd name="adj2" fmla="val 8246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a:t>
            </a:r>
            <a:endParaRPr lang="ja-JP" altLang="en-US" dirty="0">
              <a:solidFill>
                <a:prstClr val="black"/>
              </a:solidFill>
            </a:endParaRPr>
          </a:p>
        </p:txBody>
      </p:sp>
      <p:sp>
        <p:nvSpPr>
          <p:cNvPr id="8" name="円形吹き出し 7"/>
          <p:cNvSpPr/>
          <p:nvPr/>
        </p:nvSpPr>
        <p:spPr>
          <a:xfrm>
            <a:off x="202109" y="4574978"/>
            <a:ext cx="1022255" cy="614421"/>
          </a:xfrm>
          <a:prstGeom prst="wedgeEllipseCallout">
            <a:avLst>
              <a:gd name="adj1" fmla="val 70582"/>
              <a:gd name="adj2" fmla="val -837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a:t>
            </a:r>
            <a:endParaRPr lang="ja-JP" altLang="en-US" dirty="0">
              <a:solidFill>
                <a:prstClr val="black"/>
              </a:solidFill>
            </a:endParaRPr>
          </a:p>
        </p:txBody>
      </p:sp>
      <p:sp>
        <p:nvSpPr>
          <p:cNvPr id="10" name="円形吹き出し 9"/>
          <p:cNvSpPr/>
          <p:nvPr/>
        </p:nvSpPr>
        <p:spPr>
          <a:xfrm>
            <a:off x="683568" y="1328209"/>
            <a:ext cx="1022255" cy="614421"/>
          </a:xfrm>
          <a:prstGeom prst="wedgeEllipseCallout">
            <a:avLst>
              <a:gd name="adj1" fmla="val 47348"/>
              <a:gd name="adj2" fmla="val 12885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a:t>
            </a:r>
            <a:endParaRPr lang="ja-JP" altLang="en-US" dirty="0">
              <a:solidFill>
                <a:prstClr val="black"/>
              </a:solidFill>
            </a:endParaRPr>
          </a:p>
        </p:txBody>
      </p:sp>
      <p:sp>
        <p:nvSpPr>
          <p:cNvPr id="13" name="テキスト ボックス 12"/>
          <p:cNvSpPr txBox="1"/>
          <p:nvPr/>
        </p:nvSpPr>
        <p:spPr>
          <a:xfrm>
            <a:off x="2843483" y="292427"/>
            <a:ext cx="6192688" cy="523220"/>
          </a:xfrm>
          <a:prstGeom prst="rect">
            <a:avLst/>
          </a:prstGeom>
          <a:noFill/>
        </p:spPr>
        <p:txBody>
          <a:bodyPr wrap="square" rtlCol="0">
            <a:spAutoFit/>
          </a:bodyPr>
          <a:lstStyle/>
          <a:p>
            <a:r>
              <a:rPr lang="ja-JP" altLang="en-US" sz="2800" dirty="0" smtClean="0">
                <a:solidFill>
                  <a:prstClr val="black"/>
                </a:solidFill>
              </a:rPr>
              <a:t>強調したいところは声のトーンを変える</a:t>
            </a:r>
            <a:endParaRPr lang="ja-JP" altLang="en-US" sz="2800" dirty="0">
              <a:solidFill>
                <a:prstClr val="black"/>
              </a:solidFill>
            </a:endParaRPr>
          </a:p>
        </p:txBody>
      </p:sp>
      <p:grpSp>
        <p:nvGrpSpPr>
          <p:cNvPr id="16" name="グループ化 15"/>
          <p:cNvGrpSpPr/>
          <p:nvPr/>
        </p:nvGrpSpPr>
        <p:grpSpPr>
          <a:xfrm>
            <a:off x="197514" y="2188249"/>
            <a:ext cx="5166573" cy="4189478"/>
            <a:chOff x="197514" y="2188249"/>
            <a:chExt cx="5166573" cy="4189478"/>
          </a:xfrm>
        </p:grpSpPr>
        <p:sp>
          <p:nvSpPr>
            <p:cNvPr id="12" name="乗算記号 11"/>
            <p:cNvSpPr/>
            <p:nvPr/>
          </p:nvSpPr>
          <p:spPr>
            <a:xfrm>
              <a:off x="197514" y="2188249"/>
              <a:ext cx="3780420" cy="3666258"/>
            </a:xfrm>
            <a:prstGeom prst="mathMultiply">
              <a:avLst>
                <a:gd name="adj1" fmla="val 1477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373806" y="5854507"/>
              <a:ext cx="4990281" cy="523220"/>
            </a:xfrm>
            <a:prstGeom prst="rect">
              <a:avLst/>
            </a:prstGeom>
            <a:noFill/>
          </p:spPr>
          <p:txBody>
            <a:bodyPr wrap="square" rtlCol="0">
              <a:spAutoFit/>
            </a:bodyPr>
            <a:lstStyle/>
            <a:p>
              <a:r>
                <a:rPr lang="ja-JP" altLang="en-US" sz="2800" dirty="0" smtClean="0">
                  <a:solidFill>
                    <a:prstClr val="black"/>
                  </a:solidFill>
                </a:rPr>
                <a:t>単調な説明はわかりにくい！</a:t>
              </a:r>
              <a:endParaRPr lang="ja-JP" altLang="en-US" sz="2800" dirty="0">
                <a:solidFill>
                  <a:prstClr val="black"/>
                </a:solidFill>
              </a:endParaRPr>
            </a:p>
          </p:txBody>
        </p:sp>
      </p:grpSp>
      <p:sp>
        <p:nvSpPr>
          <p:cNvPr id="20" name="円/楕円 19"/>
          <p:cNvSpPr/>
          <p:nvPr/>
        </p:nvSpPr>
        <p:spPr bwMode="auto">
          <a:xfrm>
            <a:off x="198736" y="548358"/>
            <a:ext cx="2160000" cy="360362"/>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1" name="コンテンツ プレースホルダー 2"/>
          <p:cNvSpPr txBox="1">
            <a:spLocks/>
          </p:cNvSpPr>
          <p:nvPr/>
        </p:nvSpPr>
        <p:spPr bwMode="auto">
          <a:xfrm>
            <a:off x="334482" y="253405"/>
            <a:ext cx="1814612" cy="534194"/>
          </a:xfrm>
          <a:prstGeom prst="rect">
            <a:avLst/>
          </a:prstGeom>
          <a:noFill/>
          <a:ln w="9525">
            <a:noFill/>
            <a:miter lim="800000"/>
            <a:headEnd/>
            <a:tailEnd/>
          </a:ln>
        </p:spPr>
        <p:txBody>
          <a:bodyPr/>
          <a:lstStyle/>
          <a:p>
            <a:pPr algn="ctr" fontAlgn="base">
              <a:spcBef>
                <a:spcPct val="20000"/>
              </a:spcBef>
              <a:spcAft>
                <a:spcPct val="0"/>
              </a:spcAft>
              <a:buFont typeface="Arial" charset="0"/>
              <a:buNone/>
              <a:defRPr/>
            </a:pPr>
            <a:r>
              <a:rPr lang="ja-JP" altLang="en-US" sz="3200" dirty="0">
                <a:solidFill>
                  <a:srgbClr val="002060"/>
                </a:solidFill>
              </a:rPr>
              <a:t> </a:t>
            </a:r>
            <a:r>
              <a:rPr lang="ja-JP" altLang="en-US" sz="3200" dirty="0" smtClean="0">
                <a:solidFill>
                  <a:srgbClr val="002060"/>
                </a:solidFill>
              </a:rPr>
              <a:t>具体例</a:t>
            </a:r>
            <a:endParaRPr lang="en-US" altLang="ja-JP" sz="3200" dirty="0">
              <a:solidFill>
                <a:srgbClr val="002060"/>
              </a:solidFill>
              <a:latin typeface="ＭＳ Ｐゴシック"/>
            </a:endParaRPr>
          </a:p>
        </p:txBody>
      </p:sp>
    </p:spTree>
    <p:extLst>
      <p:ext uri="{BB962C8B-B14F-4D97-AF65-F5344CB8AC3E}">
        <p14:creationId xmlns:p14="http://schemas.microsoft.com/office/powerpoint/2010/main" val="329284480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2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600"/>
                                        <p:tgtEl>
                                          <p:spTgt spid="5"/>
                                        </p:tgtEl>
                                      </p:cBhvr>
                                    </p:animEffect>
                                  </p:childTnLst>
                                </p:cTn>
                              </p:par>
                            </p:childTnLst>
                          </p:cTn>
                        </p:par>
                        <p:par>
                          <p:cTn id="14" fill="hold">
                            <p:stCondLst>
                              <p:cond delay="2800"/>
                            </p:stCondLst>
                            <p:childTnLst>
                              <p:par>
                                <p:cTn id="15" presetID="22" presetClass="entr" presetSubtype="8" fill="hold" nodeType="afterEffect">
                                  <p:stCondLst>
                                    <p:cond delay="2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5|5|2.1|2.6|6.5|3"/>
</p:tagLst>
</file>

<file path=ppt/theme/theme1.xml><?xml version="1.0" encoding="utf-8"?>
<a:theme xmlns:a="http://schemas.openxmlformats.org/drawingml/2006/main" name="2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7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2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9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3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4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2129</TotalTime>
  <Words>2008</Words>
  <Application>Microsoft Office PowerPoint</Application>
  <PresentationFormat>画面に合わせる (4:3)</PresentationFormat>
  <Paragraphs>566</Paragraphs>
  <Slides>115</Slides>
  <Notes>10</Notes>
  <HiddenSlides>0</HiddenSlides>
  <MMClips>0</MMClips>
  <ScaleCrop>false</ScaleCrop>
  <HeadingPairs>
    <vt:vector size="4" baseType="variant">
      <vt:variant>
        <vt:lpstr>テーマ</vt:lpstr>
      </vt:variant>
      <vt:variant>
        <vt:i4>31</vt:i4>
      </vt:variant>
      <vt:variant>
        <vt:lpstr>スライド タイトル</vt:lpstr>
      </vt:variant>
      <vt:variant>
        <vt:i4>115</vt:i4>
      </vt:variant>
    </vt:vector>
  </HeadingPairs>
  <TitlesOfParts>
    <vt:vector size="146" baseType="lpstr">
      <vt:lpstr>2_Office テーマ</vt:lpstr>
      <vt:lpstr>17_Office テーマ</vt:lpstr>
      <vt:lpstr>22_Office テーマ</vt:lpstr>
      <vt:lpstr>5_Office テーマ</vt:lpstr>
      <vt:lpstr>6_Office テーマ</vt:lpstr>
      <vt:lpstr>15_Office テーマ</vt:lpstr>
      <vt:lpstr>25_Office テーマ</vt:lpstr>
      <vt:lpstr>21_Office テーマ</vt:lpstr>
      <vt:lpstr>Office テーマ</vt:lpstr>
      <vt:lpstr>9_Office テーマ</vt:lpstr>
      <vt:lpstr>10_Office テーマ</vt:lpstr>
      <vt:lpstr>2_Office ​​テーマ</vt:lpstr>
      <vt:lpstr>5_Office ​​テーマ</vt:lpstr>
      <vt:lpstr>3_Office テーマ</vt:lpstr>
      <vt:lpstr>27_Office テーマ</vt:lpstr>
      <vt:lpstr>16_Office テーマ</vt:lpstr>
      <vt:lpstr>8_Office テーマ</vt:lpstr>
      <vt:lpstr>18_Office テーマ</vt:lpstr>
      <vt:lpstr>28_Office テーマ</vt:lpstr>
      <vt:lpstr>12_Office テーマ</vt:lpstr>
      <vt:lpstr>1_Office テーマ</vt:lpstr>
      <vt:lpstr>29_Office テーマ</vt:lpstr>
      <vt:lpstr>11_Office テーマ</vt:lpstr>
      <vt:lpstr>7_Office テーマ</vt:lpstr>
      <vt:lpstr>13_Office テーマ</vt:lpstr>
      <vt:lpstr>19_Office テーマ</vt:lpstr>
      <vt:lpstr>20_Office テーマ</vt:lpstr>
      <vt:lpstr>23_Office テーマ</vt:lpstr>
      <vt:lpstr>24_Office テーマ</vt:lpstr>
      <vt:lpstr>4_Office テーマ</vt:lpstr>
      <vt:lpstr>Office ​​テーマ</vt:lpstr>
      <vt:lpstr>PowerPoint プレゼンテーション</vt:lpstr>
      <vt:lpstr>PowerPoint プレゼンテーション</vt:lpstr>
      <vt:lpstr>PowerPoint プレゼンテーション</vt:lpstr>
      <vt:lpstr>PowerPoint プレゼンテーション</vt:lpstr>
      <vt:lpstr>コツをつかめば よくわかる</vt:lpstr>
      <vt:lpstr>このスライドはノンフィクションです。 実在する人物・団体が研修中にまとめた コツやテクニックを、研修後にさらに 練り上げて仕上げたものです。</vt:lpstr>
      <vt:lpstr>伝わ(え)るプレゼンの コツは　 　つ</vt:lpstr>
      <vt:lpstr>伝わ(え)るプレゼンのコツは３つ　その1</vt:lpstr>
      <vt:lpstr>伝わ(え)るプレゼンのコツは３つ　その２</vt:lpstr>
      <vt:lpstr>伝わ(え)るプレゼンのコツは３つ　その３</vt:lpstr>
      <vt:lpstr>　　の 実践テクニック</vt:lpstr>
      <vt:lpstr>コツ別に実践テクニックを紹介</vt:lpstr>
      <vt:lpstr>コツ別に実践テクニックを紹介</vt:lpstr>
      <vt:lpstr>モチベーションを上げる、保つ 7つの実践テクニック</vt:lpstr>
      <vt:lpstr>モチベーションを上げる、保つ 7つの実践テクニック</vt:lpstr>
      <vt:lpstr>モチベーションを 上げる、保つための 実践テクニック</vt:lpstr>
      <vt:lpstr>PowerPoint プレゼンテーション</vt:lpstr>
      <vt:lpstr>PowerPoint プレゼンテーション</vt:lpstr>
      <vt:lpstr>PowerPoint プレゼンテーション</vt:lpstr>
      <vt:lpstr>モチベーションを 上げる、保つための 実践テクニック</vt:lpstr>
      <vt:lpstr>PowerPoint プレゼンテーション</vt:lpstr>
      <vt:lpstr>PowerPoint プレゼンテーション</vt:lpstr>
      <vt:lpstr>PowerPoint プレゼンテーション</vt:lpstr>
      <vt:lpstr>モチベーションを 上げる、保つための 実践テクニック</vt:lpstr>
      <vt:lpstr>PowerPoint プレゼンテーション</vt:lpstr>
      <vt:lpstr>図書館マナー違反ワースト１０</vt:lpstr>
      <vt:lpstr>PowerPoint プレゼンテーション</vt:lpstr>
      <vt:lpstr>１位は</vt:lpstr>
      <vt:lpstr>モチベーションを 上げる、保つための 実践テクニック</vt:lpstr>
      <vt:lpstr>PowerPoint プレゼンテーション</vt:lpstr>
      <vt:lpstr>PowerPoint プレゼンテーション</vt:lpstr>
      <vt:lpstr>PowerPoint プレゼンテーション</vt:lpstr>
      <vt:lpstr>モチベーションを 上げる、保つための 実践テクニック</vt:lpstr>
      <vt:lpstr>PowerPoint プレゼンテーション</vt:lpstr>
      <vt:lpstr>PowerPoint プレゼンテーション</vt:lpstr>
      <vt:lpstr>PowerPoint プレゼンテーション</vt:lpstr>
      <vt:lpstr>モチベーションを 上げる、保つための 実践テクニック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モチベーションを 上げる、保つための 実践テクニック</vt:lpstr>
      <vt:lpstr>PowerPoint プレゼンテーション</vt:lpstr>
      <vt:lpstr>PowerPoint プレゼンテーション</vt:lpstr>
      <vt:lpstr>PowerPoint プレゼンテーション</vt:lpstr>
      <vt:lpstr>PowerPoint プレゼンテーション</vt:lpstr>
      <vt:lpstr>コツ別に実践テクニックを紹介</vt:lpstr>
      <vt:lpstr>飽きさせない 5つの実践テクニック</vt:lpstr>
      <vt:lpstr>飽きさせない 5つの実践テクニック</vt:lpstr>
      <vt:lpstr>飽きさせないための 実践テクニック</vt:lpstr>
      <vt:lpstr>PowerPoint プレゼンテーション</vt:lpstr>
      <vt:lpstr>次は配付資料を 見てください!</vt:lpstr>
      <vt:lpstr>PowerPoint プレゼンテーション</vt:lpstr>
      <vt:lpstr>飽きさせないための 実践テクニック</vt:lpstr>
      <vt:lpstr>PowerPoint プレゼンテーション</vt:lpstr>
      <vt:lpstr>PowerPoint プレゼンテーション</vt:lpstr>
      <vt:lpstr>飽きさせないための 実践テクニック</vt:lpstr>
      <vt:lpstr>PowerPoint プレゼンテーション</vt:lpstr>
      <vt:lpstr>PowerPoint プレゼンテーション</vt:lpstr>
      <vt:lpstr>飽きさせないための 実践テクニック</vt:lpstr>
      <vt:lpstr>PowerPoint プレゼンテーション</vt:lpstr>
      <vt:lpstr>PowerPoint プレゼンテーション</vt:lpstr>
      <vt:lpstr>飽きさせないための 実践テクニック</vt:lpstr>
      <vt:lpstr>PowerPoint プレゼンテーション</vt:lpstr>
      <vt:lpstr>PowerPoint プレゼンテーション</vt:lpstr>
      <vt:lpstr>PowerPoint プレゼンテーション</vt:lpstr>
      <vt:lpstr>PowerPoint プレゼンテーション</vt:lpstr>
      <vt:lpstr>コツ別に実践テクニックを紹介</vt:lpstr>
      <vt:lpstr>理解不足にさせない 9つの実践テクニック</vt:lpstr>
      <vt:lpstr>理解不足にさせない 9つの実践テクニック</vt:lpstr>
      <vt:lpstr>理解不足にさせない ための実践テクニック</vt:lpstr>
      <vt:lpstr>PowerPoint プレゼンテーション</vt:lpstr>
      <vt:lpstr>PowerPoint プレゼンテーション</vt:lpstr>
      <vt:lpstr>PowerPoint プレゼンテーション</vt:lpstr>
      <vt:lpstr>理解不足にさせない ための実践テクニック</vt:lpstr>
      <vt:lpstr>PowerPoint プレゼンテーション</vt:lpstr>
      <vt:lpstr>PowerPoint プレゼンテーション</vt:lpstr>
      <vt:lpstr>PowerPoint プレゼンテーション</vt:lpstr>
      <vt:lpstr>理解不足にさせない ための実践テクニック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理解不足にさせない ための実践テクニック</vt:lpstr>
      <vt:lpstr>PowerPoint プレゼンテーション</vt:lpstr>
      <vt:lpstr>PowerPoint プレゼンテーション</vt:lpstr>
      <vt:lpstr>PowerPoint プレゼンテーション</vt:lpstr>
      <vt:lpstr>理解不足にさせない ための実践テクニック</vt:lpstr>
      <vt:lpstr>PowerPoint プレゼンテーション</vt:lpstr>
      <vt:lpstr>PowerPoint プレゼンテーション</vt:lpstr>
      <vt:lpstr>理解不足にさせない ための実践テクニック</vt:lpstr>
      <vt:lpstr>PowerPoint プレゼンテーション</vt:lpstr>
      <vt:lpstr>PowerPoint プレゼンテーション</vt:lpstr>
      <vt:lpstr>理解不足にさせない ための実践テクニック</vt:lpstr>
      <vt:lpstr>PowerPoint プレゼンテーション</vt:lpstr>
      <vt:lpstr>PowerPoint プレゼンテーション</vt:lpstr>
      <vt:lpstr>PowerPoint プレゼンテーション</vt:lpstr>
      <vt:lpstr>PowerPoint プレゼンテーション</vt:lpstr>
      <vt:lpstr>　　　つのコツを意識</vt:lpstr>
      <vt:lpstr>このスライドが、少しでも 皆様のプレゼン作成、実施時の ヒントになれば幸いです。</vt:lpstr>
      <vt:lpstr>最後に、 講師の仁上先生の総評から</vt:lpstr>
      <vt:lpstr>プレゼンテーションはいつも、 全体でどんな効果が上がるか、 聞き手側にどう見えるか、を 徹底的に意識的自覚的であろう とする強い意思が必要です。</vt:lpstr>
      <vt:lpstr>STAFF   Ｃ1グループ 石田 翔子（金城学院大学図書館） 北浦 有希子（名古屋経済大学・名古屋経済大学短期大学部図書館） 瀬古 恵子（愛知淑徳大学図書館） 橋本 直美（愛知学院大学図書館情報センター） ファシリテーター：東槇典子（名古屋外国語大学・名古屋学芸大学図書館）  Ｃ２グループ 赤堀 みちる（名古屋学院大学学術情報センター） 大野 美和（中部学院大学附属図書館） 求野 弥生（椙山女学園大学図書館） 浜里 敏大（愛知大学図書館） ファシリテーター：水谷庸子（東海学園大学三好キャンパス図書館）  Ｃ３グループ 伊藤 知子（名古屋女子大学学術情報センター） 斉田 法子（日本福祉大学付属図書館） 酒井 仁美（愛知学院大学図書館情報センター） 園田 景子（東海学園大学三好キャンパス図書館） 中嶋 優　（名古屋外国語大学・名古屋学芸大学図書館） ファシリテーター：中村直美（愛知大学図書館）          </vt:lpstr>
      <vt:lpstr>Special Thanks 仁上　幸治 氏 （図書館サービス計画研究所）</vt:lpstr>
      <vt:lpstr>PowerPoint プレゼンテーション</vt:lpstr>
      <vt:lpstr>しかし研修参加者一同の挑戦は これからも続きます。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hamazato</dc:creator>
  <cp:lastModifiedBy>mizutani</cp:lastModifiedBy>
  <cp:revision>204</cp:revision>
  <dcterms:created xsi:type="dcterms:W3CDTF">2014-11-20T04:51:24Z</dcterms:created>
  <dcterms:modified xsi:type="dcterms:W3CDTF">2015-01-15T07:39:39Z</dcterms:modified>
</cp:coreProperties>
</file>